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0" r:id="rId3"/>
    <p:sldMasterId id="214748370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Bangers"/>
      <p:regular r:id="rId17"/>
    </p:embeddedFont>
    <p:embeddedFont>
      <p:font typeface="Catamaran"/>
      <p:regular r:id="rId18"/>
      <p:bold r:id="rId19"/>
    </p:embeddedFont>
    <p:embeddedFont>
      <p:font typeface="Lato"/>
      <p:regular r:id="rId20"/>
      <p:bold r:id="rId21"/>
      <p:italic r:id="rId22"/>
      <p:boldItalic r:id="rId23"/>
    </p:embeddedFont>
    <p:embeddedFont>
      <p:font typeface="PT Sans"/>
      <p:regular r:id="rId24"/>
      <p:bold r:id="rId25"/>
      <p:italic r:id="rId26"/>
      <p:boldItalic r:id="rId27"/>
    </p:embeddedFont>
    <p:embeddedFont>
      <p:font typeface="Luckiest Guy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22" Type="http://schemas.openxmlformats.org/officeDocument/2006/relationships/font" Target="fonts/Lato-italic.fntdata"/><Relationship Id="rId21" Type="http://schemas.openxmlformats.org/officeDocument/2006/relationships/font" Target="fonts/Lato-bold.fntdata"/><Relationship Id="rId24" Type="http://schemas.openxmlformats.org/officeDocument/2006/relationships/font" Target="fonts/PTSans-regular.fntdata"/><Relationship Id="rId23" Type="http://schemas.openxmlformats.org/officeDocument/2006/relationships/font" Target="fonts/Lato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PTSans-italic.fntdata"/><Relationship Id="rId25" Type="http://schemas.openxmlformats.org/officeDocument/2006/relationships/font" Target="fonts/PTSans-bold.fntdata"/><Relationship Id="rId28" Type="http://schemas.openxmlformats.org/officeDocument/2006/relationships/font" Target="fonts/LuckiestGuy-regular.fntdata"/><Relationship Id="rId27" Type="http://schemas.openxmlformats.org/officeDocument/2006/relationships/font" Target="fonts/PT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Bangers-regular.fntdata"/><Relationship Id="rId16" Type="http://schemas.openxmlformats.org/officeDocument/2006/relationships/slide" Target="slides/slide11.xml"/><Relationship Id="rId19" Type="http://schemas.openxmlformats.org/officeDocument/2006/relationships/font" Target="fonts/Catamaran-bold.fntdata"/><Relationship Id="rId18" Type="http://schemas.openxmlformats.org/officeDocument/2006/relationships/font" Target="fonts/Catamara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ebb1c5c61d_0_40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ebb1c5c61d_0_40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99f2f57a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99f2f57a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99f2f57a7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99f2f57a7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gbd6c00e73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" name="Google Shape;1400;gbd6c00e73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3671240cd99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3671240cd99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671240cd99_4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671240cd99_4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bd6c00e730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bd6c00e730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3671240cd99_4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3671240cd99_4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3671240cd99_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3671240cd99_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g3671240cd99_4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0" name="Google Shape;1540;g3671240cd99_4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367169a04bc_2_7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367169a04bc_2_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519485" y="-2632137"/>
            <a:ext cx="11085391" cy="9969135"/>
            <a:chOff x="-3163175" y="-3729898"/>
            <a:chExt cx="14960042" cy="13459073"/>
          </a:xfrm>
        </p:grpSpPr>
        <p:sp>
          <p:nvSpPr>
            <p:cNvPr id="10" name="Google Shape;10;p2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" name="Google Shape;29;p2"/>
          <p:cNvSpPr txBox="1"/>
          <p:nvPr>
            <p:ph type="ctrTitle"/>
          </p:nvPr>
        </p:nvSpPr>
        <p:spPr>
          <a:xfrm>
            <a:off x="712950" y="1527675"/>
            <a:ext cx="7718100" cy="130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1"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712950" y="3030650"/>
            <a:ext cx="45288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3"/>
          <p:cNvGrpSpPr/>
          <p:nvPr/>
        </p:nvGrpSpPr>
        <p:grpSpPr>
          <a:xfrm>
            <a:off x="-1475275" y="-2479737"/>
            <a:ext cx="11596150" cy="9969135"/>
            <a:chOff x="-2648986" y="-3729898"/>
            <a:chExt cx="15649325" cy="13459073"/>
          </a:xfrm>
        </p:grpSpPr>
        <p:sp>
          <p:nvSpPr>
            <p:cNvPr id="33" name="Google Shape;33;p3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3"/>
          <p:cNvSpPr txBox="1"/>
          <p:nvPr>
            <p:ph type="title"/>
          </p:nvPr>
        </p:nvSpPr>
        <p:spPr>
          <a:xfrm>
            <a:off x="1192525" y="3037680"/>
            <a:ext cx="36294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" name="Google Shape;53;p3"/>
          <p:cNvSpPr txBox="1"/>
          <p:nvPr>
            <p:ph hasCustomPrompt="1" idx="2" type="title"/>
          </p:nvPr>
        </p:nvSpPr>
        <p:spPr>
          <a:xfrm>
            <a:off x="1217125" y="1044350"/>
            <a:ext cx="3580200" cy="20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20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4" name="Google Shape;54;p3"/>
          <p:cNvSpPr txBox="1"/>
          <p:nvPr>
            <p:ph idx="1" type="subTitle"/>
          </p:nvPr>
        </p:nvSpPr>
        <p:spPr>
          <a:xfrm>
            <a:off x="1543675" y="3890700"/>
            <a:ext cx="29271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4"/>
          <p:cNvGrpSpPr/>
          <p:nvPr/>
        </p:nvGrpSpPr>
        <p:grpSpPr>
          <a:xfrm>
            <a:off x="-1671885" y="-2860737"/>
            <a:ext cx="11085391" cy="9969135"/>
            <a:chOff x="-3163175" y="-3729898"/>
            <a:chExt cx="14960042" cy="13459073"/>
          </a:xfrm>
        </p:grpSpPr>
        <p:sp>
          <p:nvSpPr>
            <p:cNvPr id="57" name="Google Shape;57;p4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4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77" name="Google Shape;77;p4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-1275499" y="-2860737"/>
            <a:ext cx="11771289" cy="9969135"/>
            <a:chOff x="-3163180" y="-3729898"/>
            <a:chExt cx="15885681" cy="13459073"/>
          </a:xfrm>
        </p:grpSpPr>
        <p:sp>
          <p:nvSpPr>
            <p:cNvPr id="80" name="Google Shape;80;p5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p5"/>
          <p:cNvSpPr txBox="1"/>
          <p:nvPr>
            <p:ph type="title"/>
          </p:nvPr>
        </p:nvSpPr>
        <p:spPr>
          <a:xfrm>
            <a:off x="720000" y="1763172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0" name="Google Shape;100;p5"/>
          <p:cNvSpPr txBox="1"/>
          <p:nvPr>
            <p:ph idx="1" type="subTitle"/>
          </p:nvPr>
        </p:nvSpPr>
        <p:spPr>
          <a:xfrm>
            <a:off x="838500" y="2397503"/>
            <a:ext cx="2505600" cy="200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101" name="Google Shape;101;p5"/>
          <p:cNvSpPr txBox="1"/>
          <p:nvPr>
            <p:ph idx="2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2" name="Google Shape;102;p5"/>
          <p:cNvSpPr txBox="1"/>
          <p:nvPr>
            <p:ph idx="3" type="title"/>
          </p:nvPr>
        </p:nvSpPr>
        <p:spPr>
          <a:xfrm>
            <a:off x="3911600" y="1763172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3" name="Google Shape;103;p5"/>
          <p:cNvSpPr txBox="1"/>
          <p:nvPr>
            <p:ph idx="4" type="subTitle"/>
          </p:nvPr>
        </p:nvSpPr>
        <p:spPr>
          <a:xfrm>
            <a:off x="4030100" y="2397503"/>
            <a:ext cx="2505600" cy="200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6"/>
          <p:cNvGrpSpPr/>
          <p:nvPr/>
        </p:nvGrpSpPr>
        <p:grpSpPr>
          <a:xfrm flipH="1" rot="10800000">
            <a:off x="-809478" y="-1825066"/>
            <a:ext cx="10897518" cy="8812056"/>
            <a:chOff x="-4077158" y="-3112644"/>
            <a:chExt cx="15874025" cy="12841819"/>
          </a:xfrm>
        </p:grpSpPr>
        <p:sp>
          <p:nvSpPr>
            <p:cNvPr id="106" name="Google Shape;106;p6"/>
            <p:cNvSpPr/>
            <p:nvPr/>
          </p:nvSpPr>
          <p:spPr>
            <a:xfrm>
              <a:off x="3890925" y="-3112644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4530750" y="-2364144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5502650" y="-1676444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6248562" y="-501110"/>
              <a:ext cx="4563276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6"/>
            <p:cNvSpPr/>
            <p:nvPr/>
          </p:nvSpPr>
          <p:spPr>
            <a:xfrm>
              <a:off x="-2091319" y="4185762"/>
              <a:ext cx="3839192" cy="3479672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-4077158" y="3656148"/>
              <a:ext cx="5429920" cy="2613248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-3163175" y="996326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-3163168" y="-993673"/>
              <a:ext cx="4831656" cy="2868853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1034475" y="-2589069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6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7"/>
          <p:cNvGrpSpPr/>
          <p:nvPr/>
        </p:nvGrpSpPr>
        <p:grpSpPr>
          <a:xfrm>
            <a:off x="-1519485" y="-2632137"/>
            <a:ext cx="11085391" cy="9969135"/>
            <a:chOff x="-3163175" y="-3729898"/>
            <a:chExt cx="14960042" cy="13459073"/>
          </a:xfrm>
        </p:grpSpPr>
        <p:sp>
          <p:nvSpPr>
            <p:cNvPr id="128" name="Google Shape;128;p7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" name="Google Shape;147;p7"/>
          <p:cNvSpPr txBox="1"/>
          <p:nvPr>
            <p:ph idx="1" type="body"/>
          </p:nvPr>
        </p:nvSpPr>
        <p:spPr>
          <a:xfrm>
            <a:off x="720000" y="2349100"/>
            <a:ext cx="6944400" cy="17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48" name="Google Shape;148;p7"/>
          <p:cNvSpPr txBox="1"/>
          <p:nvPr>
            <p:ph type="title"/>
          </p:nvPr>
        </p:nvSpPr>
        <p:spPr>
          <a:xfrm>
            <a:off x="720000" y="539400"/>
            <a:ext cx="4258800" cy="16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8"/>
          <p:cNvGrpSpPr/>
          <p:nvPr/>
        </p:nvGrpSpPr>
        <p:grpSpPr>
          <a:xfrm>
            <a:off x="-986085" y="-2403537"/>
            <a:ext cx="11085391" cy="9969135"/>
            <a:chOff x="-3163175" y="-3729898"/>
            <a:chExt cx="14960042" cy="13459073"/>
          </a:xfrm>
        </p:grpSpPr>
        <p:sp>
          <p:nvSpPr>
            <p:cNvPr id="151" name="Google Shape;151;p8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0" name="Google Shape;170;p8"/>
          <p:cNvSpPr txBox="1"/>
          <p:nvPr>
            <p:ph type="title"/>
          </p:nvPr>
        </p:nvSpPr>
        <p:spPr>
          <a:xfrm>
            <a:off x="3571025" y="1307100"/>
            <a:ext cx="48597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9"/>
          <p:cNvGrpSpPr/>
          <p:nvPr/>
        </p:nvGrpSpPr>
        <p:grpSpPr>
          <a:xfrm flipH="1"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173" name="Google Shape;173;p9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" name="Google Shape;192;p9"/>
          <p:cNvSpPr txBox="1"/>
          <p:nvPr>
            <p:ph idx="1" type="subTitle"/>
          </p:nvPr>
        </p:nvSpPr>
        <p:spPr>
          <a:xfrm>
            <a:off x="720000" y="1645200"/>
            <a:ext cx="3780600" cy="18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9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0"/>
          <p:cNvGrpSpPr/>
          <p:nvPr/>
        </p:nvGrpSpPr>
        <p:grpSpPr>
          <a:xfrm flipH="1">
            <a:off x="-1192050" y="-2479737"/>
            <a:ext cx="11596150" cy="9969135"/>
            <a:chOff x="-2648986" y="-3729898"/>
            <a:chExt cx="15649325" cy="13459073"/>
          </a:xfrm>
        </p:grpSpPr>
        <p:sp>
          <p:nvSpPr>
            <p:cNvPr id="196" name="Google Shape;196;p10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0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0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0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5" name="Google Shape;215;p10"/>
          <p:cNvSpPr txBox="1"/>
          <p:nvPr>
            <p:ph type="title"/>
          </p:nvPr>
        </p:nvSpPr>
        <p:spPr>
          <a:xfrm>
            <a:off x="3640125" y="1982250"/>
            <a:ext cx="4344600" cy="117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 txBox="1"/>
          <p:nvPr>
            <p:ph hasCustomPrompt="1" type="title"/>
          </p:nvPr>
        </p:nvSpPr>
        <p:spPr>
          <a:xfrm>
            <a:off x="1284000" y="1387300"/>
            <a:ext cx="6576000" cy="21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18" name="Google Shape;218;p11"/>
          <p:cNvSpPr txBox="1"/>
          <p:nvPr>
            <p:ph idx="1" type="subTitle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13"/>
          <p:cNvGrpSpPr/>
          <p:nvPr/>
        </p:nvGrpSpPr>
        <p:grpSpPr>
          <a:xfrm>
            <a:off x="-970699" y="-2860737"/>
            <a:ext cx="11771289" cy="9969135"/>
            <a:chOff x="-3163180" y="-3729898"/>
            <a:chExt cx="15885681" cy="13459073"/>
          </a:xfrm>
        </p:grpSpPr>
        <p:sp>
          <p:nvSpPr>
            <p:cNvPr id="222" name="Google Shape;222;p13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1" name="Google Shape;241;p13"/>
          <p:cNvSpPr txBox="1"/>
          <p:nvPr>
            <p:ph type="title"/>
          </p:nvPr>
        </p:nvSpPr>
        <p:spPr>
          <a:xfrm>
            <a:off x="1617275" y="11975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42" name="Google Shape;242;p13"/>
          <p:cNvSpPr txBox="1"/>
          <p:nvPr>
            <p:ph idx="1" type="subTitle"/>
          </p:nvPr>
        </p:nvSpPr>
        <p:spPr>
          <a:xfrm>
            <a:off x="1617275" y="15789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43" name="Google Shape;243;p13"/>
          <p:cNvSpPr txBox="1"/>
          <p:nvPr>
            <p:ph hasCustomPrompt="1" idx="2" type="title"/>
          </p:nvPr>
        </p:nvSpPr>
        <p:spPr>
          <a:xfrm>
            <a:off x="713100" y="11750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4" name="Google Shape;244;p13"/>
          <p:cNvSpPr txBox="1"/>
          <p:nvPr>
            <p:ph idx="3" type="title"/>
          </p:nvPr>
        </p:nvSpPr>
        <p:spPr>
          <a:xfrm>
            <a:off x="1617275" y="23894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45" name="Google Shape;245;p13"/>
          <p:cNvSpPr txBox="1"/>
          <p:nvPr>
            <p:ph idx="4" type="subTitle"/>
          </p:nvPr>
        </p:nvSpPr>
        <p:spPr>
          <a:xfrm>
            <a:off x="1617275" y="27708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46" name="Google Shape;246;p13"/>
          <p:cNvSpPr txBox="1"/>
          <p:nvPr>
            <p:ph hasCustomPrompt="1" idx="5" type="title"/>
          </p:nvPr>
        </p:nvSpPr>
        <p:spPr>
          <a:xfrm>
            <a:off x="713100" y="23669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7" name="Google Shape;247;p13"/>
          <p:cNvSpPr txBox="1"/>
          <p:nvPr>
            <p:ph idx="6" type="title"/>
          </p:nvPr>
        </p:nvSpPr>
        <p:spPr>
          <a:xfrm>
            <a:off x="1617275" y="35813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48" name="Google Shape;248;p13"/>
          <p:cNvSpPr txBox="1"/>
          <p:nvPr>
            <p:ph idx="7" type="subTitle"/>
          </p:nvPr>
        </p:nvSpPr>
        <p:spPr>
          <a:xfrm>
            <a:off x="1617275" y="39627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49" name="Google Shape;249;p13"/>
          <p:cNvSpPr txBox="1"/>
          <p:nvPr>
            <p:ph hasCustomPrompt="1" idx="8" type="title"/>
          </p:nvPr>
        </p:nvSpPr>
        <p:spPr>
          <a:xfrm>
            <a:off x="713100" y="35588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50" name="Google Shape;250;p13"/>
          <p:cNvSpPr txBox="1"/>
          <p:nvPr>
            <p:ph idx="9" type="title"/>
          </p:nvPr>
        </p:nvSpPr>
        <p:spPr>
          <a:xfrm>
            <a:off x="5771700" y="11975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51" name="Google Shape;251;p13"/>
          <p:cNvSpPr txBox="1"/>
          <p:nvPr>
            <p:ph idx="13" type="subTitle"/>
          </p:nvPr>
        </p:nvSpPr>
        <p:spPr>
          <a:xfrm>
            <a:off x="5771700" y="15789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2" name="Google Shape;252;p13"/>
          <p:cNvSpPr txBox="1"/>
          <p:nvPr>
            <p:ph hasCustomPrompt="1" idx="14" type="title"/>
          </p:nvPr>
        </p:nvSpPr>
        <p:spPr>
          <a:xfrm>
            <a:off x="4867525" y="11750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/>
          <p:nvPr>
            <p:ph idx="15" type="title"/>
          </p:nvPr>
        </p:nvSpPr>
        <p:spPr>
          <a:xfrm>
            <a:off x="5771700" y="23894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54" name="Google Shape;254;p13"/>
          <p:cNvSpPr txBox="1"/>
          <p:nvPr>
            <p:ph idx="16" type="subTitle"/>
          </p:nvPr>
        </p:nvSpPr>
        <p:spPr>
          <a:xfrm>
            <a:off x="5771700" y="27708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5" name="Google Shape;255;p13"/>
          <p:cNvSpPr txBox="1"/>
          <p:nvPr>
            <p:ph hasCustomPrompt="1" idx="17" type="title"/>
          </p:nvPr>
        </p:nvSpPr>
        <p:spPr>
          <a:xfrm>
            <a:off x="4867525" y="23669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56" name="Google Shape;256;p13"/>
          <p:cNvSpPr txBox="1"/>
          <p:nvPr>
            <p:ph idx="18" type="title"/>
          </p:nvPr>
        </p:nvSpPr>
        <p:spPr>
          <a:xfrm>
            <a:off x="5771700" y="35813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57" name="Google Shape;257;p13"/>
          <p:cNvSpPr txBox="1"/>
          <p:nvPr>
            <p:ph idx="19" type="subTitle"/>
          </p:nvPr>
        </p:nvSpPr>
        <p:spPr>
          <a:xfrm>
            <a:off x="5771700" y="39627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8" name="Google Shape;258;p13"/>
          <p:cNvSpPr txBox="1"/>
          <p:nvPr>
            <p:ph hasCustomPrompt="1" idx="20" type="title"/>
          </p:nvPr>
        </p:nvSpPr>
        <p:spPr>
          <a:xfrm>
            <a:off x="4867525" y="35588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59" name="Google Shape;259;p13"/>
          <p:cNvSpPr txBox="1"/>
          <p:nvPr>
            <p:ph idx="21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14"/>
          <p:cNvGrpSpPr/>
          <p:nvPr/>
        </p:nvGrpSpPr>
        <p:grpSpPr>
          <a:xfrm>
            <a:off x="-970696" y="-2632137"/>
            <a:ext cx="11085391" cy="9969135"/>
            <a:chOff x="-3163175" y="-3729898"/>
            <a:chExt cx="14960042" cy="13459073"/>
          </a:xfrm>
        </p:grpSpPr>
        <p:sp>
          <p:nvSpPr>
            <p:cNvPr id="262" name="Google Shape;262;p14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1" name="Google Shape;281;p14"/>
          <p:cNvSpPr txBox="1"/>
          <p:nvPr>
            <p:ph type="title"/>
          </p:nvPr>
        </p:nvSpPr>
        <p:spPr>
          <a:xfrm>
            <a:off x="1369150" y="1189100"/>
            <a:ext cx="64056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1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2" name="Google Shape;282;p14"/>
          <p:cNvSpPr txBox="1"/>
          <p:nvPr>
            <p:ph idx="1" type="subTitle"/>
          </p:nvPr>
        </p:nvSpPr>
        <p:spPr>
          <a:xfrm>
            <a:off x="2135500" y="3153500"/>
            <a:ext cx="48729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15"/>
          <p:cNvGrpSpPr/>
          <p:nvPr/>
        </p:nvGrpSpPr>
        <p:grpSpPr>
          <a:xfrm flipH="1">
            <a:off x="-1671885" y="-2860737"/>
            <a:ext cx="11085391" cy="9969135"/>
            <a:chOff x="-3163175" y="-3729898"/>
            <a:chExt cx="14960042" cy="13459073"/>
          </a:xfrm>
        </p:grpSpPr>
        <p:sp>
          <p:nvSpPr>
            <p:cNvPr id="285" name="Google Shape;285;p15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5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5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5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5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5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4" name="Google Shape;304;p15"/>
          <p:cNvSpPr txBox="1"/>
          <p:nvPr>
            <p:ph type="title"/>
          </p:nvPr>
        </p:nvSpPr>
        <p:spPr>
          <a:xfrm>
            <a:off x="713100" y="3115663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5" name="Google Shape;305;p15"/>
          <p:cNvSpPr txBox="1"/>
          <p:nvPr>
            <p:ph idx="1" type="subTitle"/>
          </p:nvPr>
        </p:nvSpPr>
        <p:spPr>
          <a:xfrm>
            <a:off x="713100" y="1511325"/>
            <a:ext cx="5848800" cy="14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16"/>
          <p:cNvGrpSpPr/>
          <p:nvPr/>
        </p:nvGrpSpPr>
        <p:grpSpPr>
          <a:xfrm flipH="1"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308" name="Google Shape;308;p16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6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6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6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6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6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16"/>
          <p:cNvSpPr txBox="1"/>
          <p:nvPr>
            <p:ph type="title"/>
          </p:nvPr>
        </p:nvSpPr>
        <p:spPr>
          <a:xfrm>
            <a:off x="720000" y="1176100"/>
            <a:ext cx="3585300" cy="173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8" name="Google Shape;328;p16"/>
          <p:cNvSpPr txBox="1"/>
          <p:nvPr>
            <p:ph idx="1" type="subTitle"/>
          </p:nvPr>
        </p:nvSpPr>
        <p:spPr>
          <a:xfrm>
            <a:off x="720000" y="2853625"/>
            <a:ext cx="40812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17"/>
          <p:cNvGrpSpPr/>
          <p:nvPr/>
        </p:nvGrpSpPr>
        <p:grpSpPr>
          <a:xfrm flipH="1"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331" name="Google Shape;331;p17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7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0" name="Google Shape;350;p17"/>
          <p:cNvSpPr txBox="1"/>
          <p:nvPr>
            <p:ph type="title"/>
          </p:nvPr>
        </p:nvSpPr>
        <p:spPr>
          <a:xfrm>
            <a:off x="713100" y="1681513"/>
            <a:ext cx="368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1" name="Google Shape;351;p17"/>
          <p:cNvSpPr txBox="1"/>
          <p:nvPr>
            <p:ph idx="1" type="subTitle"/>
          </p:nvPr>
        </p:nvSpPr>
        <p:spPr>
          <a:xfrm>
            <a:off x="713100" y="2381700"/>
            <a:ext cx="28329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18"/>
          <p:cNvGrpSpPr/>
          <p:nvPr/>
        </p:nvGrpSpPr>
        <p:grpSpPr>
          <a:xfrm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354" name="Google Shape;354;p18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8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3" name="Google Shape;373;p18"/>
          <p:cNvSpPr txBox="1"/>
          <p:nvPr>
            <p:ph idx="1" type="body"/>
          </p:nvPr>
        </p:nvSpPr>
        <p:spPr>
          <a:xfrm>
            <a:off x="719900" y="1358475"/>
            <a:ext cx="7710900" cy="32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4" name="Google Shape;374;p18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19"/>
          <p:cNvGrpSpPr/>
          <p:nvPr/>
        </p:nvGrpSpPr>
        <p:grpSpPr>
          <a:xfrm>
            <a:off x="-809478" y="-1825066"/>
            <a:ext cx="10897518" cy="8812056"/>
            <a:chOff x="-4077158" y="-3112644"/>
            <a:chExt cx="15874025" cy="12841819"/>
          </a:xfrm>
        </p:grpSpPr>
        <p:sp>
          <p:nvSpPr>
            <p:cNvPr id="377" name="Google Shape;377;p19"/>
            <p:cNvSpPr/>
            <p:nvPr/>
          </p:nvSpPr>
          <p:spPr>
            <a:xfrm>
              <a:off x="3890925" y="-3112644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4530750" y="-2364144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5502650" y="-1676444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248562" y="-501110"/>
              <a:ext cx="4563276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-4077158" y="3656148"/>
              <a:ext cx="5429920" cy="2613248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-3163175" y="996326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-3163168" y="-993673"/>
              <a:ext cx="4831656" cy="2868853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1034475" y="-2589069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6" name="Google Shape;396;p19"/>
          <p:cNvSpPr txBox="1"/>
          <p:nvPr>
            <p:ph type="title"/>
          </p:nvPr>
        </p:nvSpPr>
        <p:spPr>
          <a:xfrm>
            <a:off x="937626" y="27485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7" name="Google Shape;397;p19"/>
          <p:cNvSpPr txBox="1"/>
          <p:nvPr>
            <p:ph idx="1" type="subTitle"/>
          </p:nvPr>
        </p:nvSpPr>
        <p:spPr>
          <a:xfrm>
            <a:off x="937626" y="3142675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19"/>
          <p:cNvSpPr txBox="1"/>
          <p:nvPr>
            <p:ph idx="2" type="title"/>
          </p:nvPr>
        </p:nvSpPr>
        <p:spPr>
          <a:xfrm>
            <a:off x="3484347" y="27485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9" name="Google Shape;399;p19"/>
          <p:cNvSpPr txBox="1"/>
          <p:nvPr>
            <p:ph idx="3" type="subTitle"/>
          </p:nvPr>
        </p:nvSpPr>
        <p:spPr>
          <a:xfrm>
            <a:off x="3484350" y="3142675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19"/>
          <p:cNvSpPr txBox="1"/>
          <p:nvPr>
            <p:ph idx="4" type="title"/>
          </p:nvPr>
        </p:nvSpPr>
        <p:spPr>
          <a:xfrm>
            <a:off x="6031074" y="27485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1" name="Google Shape;401;p19"/>
          <p:cNvSpPr txBox="1"/>
          <p:nvPr>
            <p:ph idx="5" type="subTitle"/>
          </p:nvPr>
        </p:nvSpPr>
        <p:spPr>
          <a:xfrm>
            <a:off x="6031074" y="3142675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19"/>
          <p:cNvSpPr txBox="1"/>
          <p:nvPr>
            <p:ph idx="6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20"/>
          <p:cNvGrpSpPr/>
          <p:nvPr/>
        </p:nvGrpSpPr>
        <p:grpSpPr>
          <a:xfrm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405" name="Google Shape;405;p20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0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0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0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0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0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4" name="Google Shape;424;p20"/>
          <p:cNvSpPr txBox="1"/>
          <p:nvPr>
            <p:ph type="title"/>
          </p:nvPr>
        </p:nvSpPr>
        <p:spPr>
          <a:xfrm>
            <a:off x="5126081" y="2998361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5" name="Google Shape;425;p20"/>
          <p:cNvSpPr txBox="1"/>
          <p:nvPr>
            <p:ph idx="1" type="subTitle"/>
          </p:nvPr>
        </p:nvSpPr>
        <p:spPr>
          <a:xfrm>
            <a:off x="5126081" y="3426355"/>
            <a:ext cx="2505600" cy="7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426" name="Google Shape;426;p20"/>
          <p:cNvSpPr txBox="1"/>
          <p:nvPr>
            <p:ph idx="2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7" name="Google Shape;427;p20"/>
          <p:cNvSpPr txBox="1"/>
          <p:nvPr>
            <p:ph idx="3" type="title"/>
          </p:nvPr>
        </p:nvSpPr>
        <p:spPr>
          <a:xfrm>
            <a:off x="5126081" y="1629536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8" name="Google Shape;428;p20"/>
          <p:cNvSpPr txBox="1"/>
          <p:nvPr>
            <p:ph idx="4" type="subTitle"/>
          </p:nvPr>
        </p:nvSpPr>
        <p:spPr>
          <a:xfrm>
            <a:off x="5126081" y="2057530"/>
            <a:ext cx="2505600" cy="7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oogle Shape;430;p21"/>
          <p:cNvGrpSpPr/>
          <p:nvPr/>
        </p:nvGrpSpPr>
        <p:grpSpPr>
          <a:xfrm flipH="1">
            <a:off x="-1475275" y="-2479737"/>
            <a:ext cx="11596150" cy="9969135"/>
            <a:chOff x="-2648986" y="-3729898"/>
            <a:chExt cx="15649325" cy="13459073"/>
          </a:xfrm>
        </p:grpSpPr>
        <p:sp>
          <p:nvSpPr>
            <p:cNvPr id="431" name="Google Shape;431;p21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1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1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1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1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0" name="Google Shape;450;p21"/>
          <p:cNvSpPr txBox="1"/>
          <p:nvPr>
            <p:ph type="title"/>
          </p:nvPr>
        </p:nvSpPr>
        <p:spPr>
          <a:xfrm>
            <a:off x="2576150" y="1403182"/>
            <a:ext cx="2175300" cy="3429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1" name="Google Shape;451;p21"/>
          <p:cNvSpPr txBox="1"/>
          <p:nvPr>
            <p:ph idx="1" type="subTitle"/>
          </p:nvPr>
        </p:nvSpPr>
        <p:spPr>
          <a:xfrm>
            <a:off x="2576193" y="1693794"/>
            <a:ext cx="3120000" cy="5727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52" name="Google Shape;452;p21"/>
          <p:cNvSpPr txBox="1"/>
          <p:nvPr>
            <p:ph idx="2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53" name="Google Shape;453;p21"/>
          <p:cNvSpPr txBox="1"/>
          <p:nvPr>
            <p:ph idx="3" type="title"/>
          </p:nvPr>
        </p:nvSpPr>
        <p:spPr>
          <a:xfrm>
            <a:off x="2576050" y="2532282"/>
            <a:ext cx="2175300" cy="3429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4" name="Google Shape;454;p21"/>
          <p:cNvSpPr txBox="1"/>
          <p:nvPr>
            <p:ph idx="4" type="subTitle"/>
          </p:nvPr>
        </p:nvSpPr>
        <p:spPr>
          <a:xfrm>
            <a:off x="2576050" y="2822894"/>
            <a:ext cx="3120000" cy="5727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55" name="Google Shape;455;p21"/>
          <p:cNvSpPr txBox="1"/>
          <p:nvPr>
            <p:ph idx="5" type="title"/>
          </p:nvPr>
        </p:nvSpPr>
        <p:spPr>
          <a:xfrm>
            <a:off x="2576150" y="3661382"/>
            <a:ext cx="2175300" cy="3429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6" name="Google Shape;456;p21"/>
          <p:cNvSpPr txBox="1"/>
          <p:nvPr>
            <p:ph idx="6" type="subTitle"/>
          </p:nvPr>
        </p:nvSpPr>
        <p:spPr>
          <a:xfrm>
            <a:off x="2576193" y="3951994"/>
            <a:ext cx="3120000" cy="5727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22"/>
          <p:cNvGrpSpPr/>
          <p:nvPr/>
        </p:nvGrpSpPr>
        <p:grpSpPr>
          <a:xfrm>
            <a:off x="-970699" y="-2860737"/>
            <a:ext cx="11771289" cy="9969135"/>
            <a:chOff x="-3163180" y="-3729898"/>
            <a:chExt cx="15885681" cy="13459073"/>
          </a:xfrm>
        </p:grpSpPr>
        <p:sp>
          <p:nvSpPr>
            <p:cNvPr id="459" name="Google Shape;459;p22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2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2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2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2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2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2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2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2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2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2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2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2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2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2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8" name="Google Shape;478;p22"/>
          <p:cNvSpPr txBox="1"/>
          <p:nvPr>
            <p:ph type="title"/>
          </p:nvPr>
        </p:nvSpPr>
        <p:spPr>
          <a:xfrm>
            <a:off x="1021346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9" name="Google Shape;479;p22"/>
          <p:cNvSpPr txBox="1"/>
          <p:nvPr>
            <p:ph idx="1" type="subTitle"/>
          </p:nvPr>
        </p:nvSpPr>
        <p:spPr>
          <a:xfrm>
            <a:off x="1021346" y="20523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22"/>
          <p:cNvSpPr txBox="1"/>
          <p:nvPr>
            <p:ph idx="2" type="title"/>
          </p:nvPr>
        </p:nvSpPr>
        <p:spPr>
          <a:xfrm>
            <a:off x="6144454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1" name="Google Shape;481;p22"/>
          <p:cNvSpPr txBox="1"/>
          <p:nvPr>
            <p:ph idx="3" type="subTitle"/>
          </p:nvPr>
        </p:nvSpPr>
        <p:spPr>
          <a:xfrm>
            <a:off x="6144450" y="20523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2" name="Google Shape;482;p22"/>
          <p:cNvSpPr txBox="1"/>
          <p:nvPr>
            <p:ph idx="4" type="title"/>
          </p:nvPr>
        </p:nvSpPr>
        <p:spPr>
          <a:xfrm>
            <a:off x="1021346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3" name="Google Shape;483;p22"/>
          <p:cNvSpPr txBox="1"/>
          <p:nvPr>
            <p:ph idx="5" type="subTitle"/>
          </p:nvPr>
        </p:nvSpPr>
        <p:spPr>
          <a:xfrm>
            <a:off x="1021346" y="34857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4" name="Google Shape;484;p22"/>
          <p:cNvSpPr txBox="1"/>
          <p:nvPr>
            <p:ph idx="6" type="title"/>
          </p:nvPr>
        </p:nvSpPr>
        <p:spPr>
          <a:xfrm>
            <a:off x="6144454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5" name="Google Shape;485;p22"/>
          <p:cNvSpPr txBox="1"/>
          <p:nvPr>
            <p:ph idx="7" type="subTitle"/>
          </p:nvPr>
        </p:nvSpPr>
        <p:spPr>
          <a:xfrm>
            <a:off x="6144450" y="34857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86" name="Google Shape;486;p22"/>
          <p:cNvSpPr txBox="1"/>
          <p:nvPr>
            <p:ph idx="8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23"/>
          <p:cNvGrpSpPr/>
          <p:nvPr/>
        </p:nvGrpSpPr>
        <p:grpSpPr>
          <a:xfrm>
            <a:off x="-589699" y="-2327337"/>
            <a:ext cx="11771289" cy="9435735"/>
            <a:chOff x="-3163180" y="-3009768"/>
            <a:chExt cx="15885681" cy="12738943"/>
          </a:xfrm>
        </p:grpSpPr>
        <p:sp>
          <p:nvSpPr>
            <p:cNvPr id="489" name="Google Shape;489;p23"/>
            <p:cNvSpPr/>
            <p:nvPr/>
          </p:nvSpPr>
          <p:spPr>
            <a:xfrm>
              <a:off x="4096593" y="-300976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3"/>
            <p:cNvSpPr/>
            <p:nvPr/>
          </p:nvSpPr>
          <p:spPr>
            <a:xfrm>
              <a:off x="4736418" y="-226126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3"/>
            <p:cNvSpPr/>
            <p:nvPr/>
          </p:nvSpPr>
          <p:spPr>
            <a:xfrm>
              <a:off x="5708318" y="-1882195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3"/>
            <p:cNvSpPr/>
            <p:nvPr/>
          </p:nvSpPr>
          <p:spPr>
            <a:xfrm>
              <a:off x="6235693" y="-398247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3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3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3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3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3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3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3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3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3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3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3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3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-1857182" y="-635322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3"/>
            <p:cNvSpPr/>
            <p:nvPr/>
          </p:nvSpPr>
          <p:spPr>
            <a:xfrm>
              <a:off x="-845007" y="-2268220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3"/>
            <p:cNvSpPr/>
            <p:nvPr/>
          </p:nvSpPr>
          <p:spPr>
            <a:xfrm>
              <a:off x="1240143" y="-248619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8" name="Google Shape;508;p23"/>
          <p:cNvSpPr txBox="1"/>
          <p:nvPr>
            <p:ph type="title"/>
          </p:nvPr>
        </p:nvSpPr>
        <p:spPr>
          <a:xfrm>
            <a:off x="1101175" y="1682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09" name="Google Shape;509;p23"/>
          <p:cNvSpPr txBox="1"/>
          <p:nvPr>
            <p:ph idx="1" type="subTitle"/>
          </p:nvPr>
        </p:nvSpPr>
        <p:spPr>
          <a:xfrm>
            <a:off x="1101175" y="21169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0" name="Google Shape;510;p23"/>
          <p:cNvSpPr txBox="1"/>
          <p:nvPr>
            <p:ph idx="2" type="title"/>
          </p:nvPr>
        </p:nvSpPr>
        <p:spPr>
          <a:xfrm>
            <a:off x="3578948" y="1682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1" name="Google Shape;511;p23"/>
          <p:cNvSpPr txBox="1"/>
          <p:nvPr>
            <p:ph idx="3" type="subTitle"/>
          </p:nvPr>
        </p:nvSpPr>
        <p:spPr>
          <a:xfrm>
            <a:off x="3539848" y="21169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2" name="Google Shape;512;p23"/>
          <p:cNvSpPr txBox="1"/>
          <p:nvPr>
            <p:ph idx="4" type="title"/>
          </p:nvPr>
        </p:nvSpPr>
        <p:spPr>
          <a:xfrm>
            <a:off x="1101175" y="31162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3" name="Google Shape;513;p23"/>
          <p:cNvSpPr txBox="1"/>
          <p:nvPr>
            <p:ph idx="5" type="subTitle"/>
          </p:nvPr>
        </p:nvSpPr>
        <p:spPr>
          <a:xfrm>
            <a:off x="1101175" y="35503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4" name="Google Shape;514;p23"/>
          <p:cNvSpPr txBox="1"/>
          <p:nvPr>
            <p:ph idx="6" type="title"/>
          </p:nvPr>
        </p:nvSpPr>
        <p:spPr>
          <a:xfrm>
            <a:off x="3578948" y="31162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5" name="Google Shape;515;p23"/>
          <p:cNvSpPr txBox="1"/>
          <p:nvPr>
            <p:ph idx="7" type="subTitle"/>
          </p:nvPr>
        </p:nvSpPr>
        <p:spPr>
          <a:xfrm>
            <a:off x="3578998" y="355037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6" name="Google Shape;516;p23"/>
          <p:cNvSpPr txBox="1"/>
          <p:nvPr>
            <p:ph idx="8" type="title"/>
          </p:nvPr>
        </p:nvSpPr>
        <p:spPr>
          <a:xfrm>
            <a:off x="6056727" y="1682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7" name="Google Shape;517;p23"/>
          <p:cNvSpPr txBox="1"/>
          <p:nvPr>
            <p:ph idx="9" type="subTitle"/>
          </p:nvPr>
        </p:nvSpPr>
        <p:spPr>
          <a:xfrm>
            <a:off x="6056727" y="21169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8" name="Google Shape;518;p23"/>
          <p:cNvSpPr txBox="1"/>
          <p:nvPr>
            <p:ph idx="13" type="title"/>
          </p:nvPr>
        </p:nvSpPr>
        <p:spPr>
          <a:xfrm>
            <a:off x="6056727" y="31162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19" name="Google Shape;519;p23"/>
          <p:cNvSpPr txBox="1"/>
          <p:nvPr>
            <p:ph idx="14" type="subTitle"/>
          </p:nvPr>
        </p:nvSpPr>
        <p:spPr>
          <a:xfrm>
            <a:off x="6056827" y="35503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20" name="Google Shape;520;p23"/>
          <p:cNvSpPr txBox="1"/>
          <p:nvPr>
            <p:ph idx="15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24"/>
          <p:cNvGrpSpPr/>
          <p:nvPr/>
        </p:nvGrpSpPr>
        <p:grpSpPr>
          <a:xfrm>
            <a:off x="-589696" y="-2632137"/>
            <a:ext cx="11085391" cy="9969135"/>
            <a:chOff x="-3163175" y="-3729898"/>
            <a:chExt cx="14960042" cy="13459073"/>
          </a:xfrm>
        </p:grpSpPr>
        <p:sp>
          <p:nvSpPr>
            <p:cNvPr id="523" name="Google Shape;523;p24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4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4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4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4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4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4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4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4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4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4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4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4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4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4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2" name="Google Shape;542;p24"/>
          <p:cNvSpPr txBox="1"/>
          <p:nvPr>
            <p:ph hasCustomPrompt="1" type="title"/>
          </p:nvPr>
        </p:nvSpPr>
        <p:spPr>
          <a:xfrm>
            <a:off x="2223600" y="670225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43" name="Google Shape;543;p24"/>
          <p:cNvSpPr txBox="1"/>
          <p:nvPr>
            <p:ph idx="1" type="subTitle"/>
          </p:nvPr>
        </p:nvSpPr>
        <p:spPr>
          <a:xfrm>
            <a:off x="2268025" y="1234825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8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544" name="Google Shape;544;p24"/>
          <p:cNvSpPr txBox="1"/>
          <p:nvPr>
            <p:ph hasCustomPrompt="1" idx="2" type="title"/>
          </p:nvPr>
        </p:nvSpPr>
        <p:spPr>
          <a:xfrm>
            <a:off x="2223600" y="1954311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45" name="Google Shape;545;p24"/>
          <p:cNvSpPr txBox="1"/>
          <p:nvPr>
            <p:ph idx="3" type="subTitle"/>
          </p:nvPr>
        </p:nvSpPr>
        <p:spPr>
          <a:xfrm>
            <a:off x="2223600" y="2554644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8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546" name="Google Shape;546;p24"/>
          <p:cNvSpPr txBox="1"/>
          <p:nvPr>
            <p:ph hasCustomPrompt="1" idx="4" type="title"/>
          </p:nvPr>
        </p:nvSpPr>
        <p:spPr>
          <a:xfrm>
            <a:off x="2223600" y="3265638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47" name="Google Shape;547;p24"/>
          <p:cNvSpPr txBox="1"/>
          <p:nvPr>
            <p:ph idx="5" type="subTitle"/>
          </p:nvPr>
        </p:nvSpPr>
        <p:spPr>
          <a:xfrm>
            <a:off x="2223600" y="3874463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8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9" name="Google Shape;549;p25"/>
          <p:cNvGrpSpPr/>
          <p:nvPr/>
        </p:nvGrpSpPr>
        <p:grpSpPr>
          <a:xfrm>
            <a:off x="-1649250" y="-2479737"/>
            <a:ext cx="11596150" cy="9969135"/>
            <a:chOff x="-2648986" y="-3729898"/>
            <a:chExt cx="15649325" cy="13459073"/>
          </a:xfrm>
        </p:grpSpPr>
        <p:sp>
          <p:nvSpPr>
            <p:cNvPr id="550" name="Google Shape;550;p25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5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5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5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5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5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5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5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5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5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5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5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5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5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5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5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5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5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5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9" name="Google Shape;569;p25"/>
          <p:cNvSpPr txBox="1"/>
          <p:nvPr>
            <p:ph type="title"/>
          </p:nvPr>
        </p:nvSpPr>
        <p:spPr>
          <a:xfrm>
            <a:off x="718675" y="375275"/>
            <a:ext cx="3882300" cy="8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70" name="Google Shape;570;p25"/>
          <p:cNvSpPr txBox="1"/>
          <p:nvPr>
            <p:ph idx="1" type="subTitle"/>
          </p:nvPr>
        </p:nvSpPr>
        <p:spPr>
          <a:xfrm>
            <a:off x="1107395" y="1419534"/>
            <a:ext cx="31047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71" name="Google Shape;571;p25"/>
          <p:cNvSpPr txBox="1"/>
          <p:nvPr/>
        </p:nvSpPr>
        <p:spPr>
          <a:xfrm>
            <a:off x="755950" y="3017293"/>
            <a:ext cx="380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highlight>
                <a:srgbClr val="DFDEFC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oogle Shape;573;p26"/>
          <p:cNvGrpSpPr/>
          <p:nvPr/>
        </p:nvGrpSpPr>
        <p:grpSpPr>
          <a:xfrm>
            <a:off x="-1649250" y="-2479737"/>
            <a:ext cx="11596150" cy="9969135"/>
            <a:chOff x="-2648986" y="-3729898"/>
            <a:chExt cx="15649325" cy="13459073"/>
          </a:xfrm>
        </p:grpSpPr>
        <p:sp>
          <p:nvSpPr>
            <p:cNvPr id="574" name="Google Shape;574;p26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6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6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6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6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6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6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6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6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6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6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6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" name="Google Shape;594;p27"/>
          <p:cNvGrpSpPr/>
          <p:nvPr/>
        </p:nvGrpSpPr>
        <p:grpSpPr>
          <a:xfrm flipH="1" rot="10800000">
            <a:off x="-809478" y="-1825066"/>
            <a:ext cx="10897518" cy="8812056"/>
            <a:chOff x="-4077158" y="-3112644"/>
            <a:chExt cx="15874025" cy="12841819"/>
          </a:xfrm>
        </p:grpSpPr>
        <p:sp>
          <p:nvSpPr>
            <p:cNvPr id="595" name="Google Shape;595;p27"/>
            <p:cNvSpPr/>
            <p:nvPr/>
          </p:nvSpPr>
          <p:spPr>
            <a:xfrm>
              <a:off x="3890925" y="-3112644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4530750" y="-2364144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7"/>
            <p:cNvSpPr/>
            <p:nvPr/>
          </p:nvSpPr>
          <p:spPr>
            <a:xfrm>
              <a:off x="5502650" y="-1676444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6248562" y="-501110"/>
              <a:ext cx="4563276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7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7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7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7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7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7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7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-2091319" y="4185762"/>
              <a:ext cx="3839192" cy="3479672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-4077158" y="3656148"/>
              <a:ext cx="5429920" cy="2613248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7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7"/>
            <p:cNvSpPr/>
            <p:nvPr/>
          </p:nvSpPr>
          <p:spPr>
            <a:xfrm>
              <a:off x="-3163175" y="996326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7"/>
            <p:cNvSpPr/>
            <p:nvPr/>
          </p:nvSpPr>
          <p:spPr>
            <a:xfrm>
              <a:off x="-3163168" y="-993673"/>
              <a:ext cx="4831656" cy="2868853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7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7"/>
            <p:cNvSpPr/>
            <p:nvPr/>
          </p:nvSpPr>
          <p:spPr>
            <a:xfrm>
              <a:off x="1034475" y="-2589069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" name="Google Shape;618;p29"/>
          <p:cNvGrpSpPr/>
          <p:nvPr/>
        </p:nvGrpSpPr>
        <p:grpSpPr>
          <a:xfrm>
            <a:off x="-1519485" y="-2632137"/>
            <a:ext cx="11085391" cy="9969135"/>
            <a:chOff x="-3163175" y="-3729898"/>
            <a:chExt cx="14960042" cy="13459073"/>
          </a:xfrm>
        </p:grpSpPr>
        <p:sp>
          <p:nvSpPr>
            <p:cNvPr id="619" name="Google Shape;619;p29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9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9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9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9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9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9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8" name="Google Shape;638;p29"/>
          <p:cNvSpPr txBox="1"/>
          <p:nvPr>
            <p:ph type="ctrTitle"/>
          </p:nvPr>
        </p:nvSpPr>
        <p:spPr>
          <a:xfrm>
            <a:off x="712950" y="1527675"/>
            <a:ext cx="7718100" cy="130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1"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639" name="Google Shape;639;p29"/>
          <p:cNvSpPr txBox="1"/>
          <p:nvPr>
            <p:ph idx="1" type="subTitle"/>
          </p:nvPr>
        </p:nvSpPr>
        <p:spPr>
          <a:xfrm>
            <a:off x="712950" y="3030650"/>
            <a:ext cx="45288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1" name="Google Shape;641;p30"/>
          <p:cNvGrpSpPr/>
          <p:nvPr/>
        </p:nvGrpSpPr>
        <p:grpSpPr>
          <a:xfrm>
            <a:off x="-1475275" y="-2479737"/>
            <a:ext cx="11596150" cy="9969135"/>
            <a:chOff x="-2648986" y="-3729898"/>
            <a:chExt cx="15649325" cy="13459073"/>
          </a:xfrm>
        </p:grpSpPr>
        <p:sp>
          <p:nvSpPr>
            <p:cNvPr id="642" name="Google Shape;642;p30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0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0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0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0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0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0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0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0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0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0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0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0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0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0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0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0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0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1" name="Google Shape;661;p30"/>
          <p:cNvSpPr txBox="1"/>
          <p:nvPr>
            <p:ph type="title"/>
          </p:nvPr>
        </p:nvSpPr>
        <p:spPr>
          <a:xfrm>
            <a:off x="1192525" y="3037680"/>
            <a:ext cx="36294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62" name="Google Shape;662;p30"/>
          <p:cNvSpPr txBox="1"/>
          <p:nvPr>
            <p:ph hasCustomPrompt="1" idx="2" type="title"/>
          </p:nvPr>
        </p:nvSpPr>
        <p:spPr>
          <a:xfrm>
            <a:off x="1217125" y="1044350"/>
            <a:ext cx="3580200" cy="20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20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3" name="Google Shape;663;p30"/>
          <p:cNvSpPr txBox="1"/>
          <p:nvPr>
            <p:ph idx="1" type="subTitle"/>
          </p:nvPr>
        </p:nvSpPr>
        <p:spPr>
          <a:xfrm>
            <a:off x="1543675" y="3890700"/>
            <a:ext cx="29271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" name="Google Shape;665;p31"/>
          <p:cNvGrpSpPr/>
          <p:nvPr/>
        </p:nvGrpSpPr>
        <p:grpSpPr>
          <a:xfrm>
            <a:off x="-1671885" y="-2860737"/>
            <a:ext cx="11085391" cy="9969135"/>
            <a:chOff x="-3163175" y="-3729898"/>
            <a:chExt cx="14960042" cy="13459073"/>
          </a:xfrm>
        </p:grpSpPr>
        <p:sp>
          <p:nvSpPr>
            <p:cNvPr id="666" name="Google Shape;666;p31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1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1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1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1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1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1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1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1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1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1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1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1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1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1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1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1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1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1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5" name="Google Shape;685;p31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86" name="Google Shape;686;p31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8" name="Google Shape;688;p32"/>
          <p:cNvGrpSpPr/>
          <p:nvPr/>
        </p:nvGrpSpPr>
        <p:grpSpPr>
          <a:xfrm>
            <a:off x="-1275499" y="-2860737"/>
            <a:ext cx="11771289" cy="9969135"/>
            <a:chOff x="-3163180" y="-3729898"/>
            <a:chExt cx="15885681" cy="13459073"/>
          </a:xfrm>
        </p:grpSpPr>
        <p:sp>
          <p:nvSpPr>
            <p:cNvPr id="689" name="Google Shape;689;p32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2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2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2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2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2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2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2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2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2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2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2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2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2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2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2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2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2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2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8" name="Google Shape;708;p32"/>
          <p:cNvSpPr txBox="1"/>
          <p:nvPr>
            <p:ph type="title"/>
          </p:nvPr>
        </p:nvSpPr>
        <p:spPr>
          <a:xfrm>
            <a:off x="720000" y="1763172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09" name="Google Shape;709;p32"/>
          <p:cNvSpPr txBox="1"/>
          <p:nvPr>
            <p:ph idx="1" type="subTitle"/>
          </p:nvPr>
        </p:nvSpPr>
        <p:spPr>
          <a:xfrm>
            <a:off x="838500" y="2397503"/>
            <a:ext cx="2505600" cy="200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710" name="Google Shape;710;p32"/>
          <p:cNvSpPr txBox="1"/>
          <p:nvPr>
            <p:ph idx="2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1" name="Google Shape;711;p32"/>
          <p:cNvSpPr txBox="1"/>
          <p:nvPr>
            <p:ph idx="3" type="title"/>
          </p:nvPr>
        </p:nvSpPr>
        <p:spPr>
          <a:xfrm>
            <a:off x="3911600" y="1763172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2" name="Google Shape;712;p32"/>
          <p:cNvSpPr txBox="1"/>
          <p:nvPr>
            <p:ph idx="4" type="subTitle"/>
          </p:nvPr>
        </p:nvSpPr>
        <p:spPr>
          <a:xfrm>
            <a:off x="4030100" y="2397503"/>
            <a:ext cx="2505600" cy="200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4" name="Google Shape;714;p33"/>
          <p:cNvGrpSpPr/>
          <p:nvPr/>
        </p:nvGrpSpPr>
        <p:grpSpPr>
          <a:xfrm flipH="1" rot="10800000">
            <a:off x="-809478" y="-1825066"/>
            <a:ext cx="10897518" cy="8812056"/>
            <a:chOff x="-4077158" y="-3112644"/>
            <a:chExt cx="15874025" cy="12841819"/>
          </a:xfrm>
        </p:grpSpPr>
        <p:sp>
          <p:nvSpPr>
            <p:cNvPr id="715" name="Google Shape;715;p33"/>
            <p:cNvSpPr/>
            <p:nvPr/>
          </p:nvSpPr>
          <p:spPr>
            <a:xfrm>
              <a:off x="3890925" y="-3112644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3"/>
            <p:cNvSpPr/>
            <p:nvPr/>
          </p:nvSpPr>
          <p:spPr>
            <a:xfrm>
              <a:off x="4530750" y="-2364144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3"/>
            <p:cNvSpPr/>
            <p:nvPr/>
          </p:nvSpPr>
          <p:spPr>
            <a:xfrm>
              <a:off x="5502650" y="-1676444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3"/>
            <p:cNvSpPr/>
            <p:nvPr/>
          </p:nvSpPr>
          <p:spPr>
            <a:xfrm>
              <a:off x="6248562" y="-501110"/>
              <a:ext cx="4563276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3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3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3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3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3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3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3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33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3"/>
            <p:cNvSpPr/>
            <p:nvPr/>
          </p:nvSpPr>
          <p:spPr>
            <a:xfrm>
              <a:off x="-2091319" y="4185762"/>
              <a:ext cx="3839192" cy="3479672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3"/>
            <p:cNvSpPr/>
            <p:nvPr/>
          </p:nvSpPr>
          <p:spPr>
            <a:xfrm>
              <a:off x="-4077158" y="3656148"/>
              <a:ext cx="5429920" cy="2613248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3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33"/>
            <p:cNvSpPr/>
            <p:nvPr/>
          </p:nvSpPr>
          <p:spPr>
            <a:xfrm>
              <a:off x="-3163175" y="996326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3"/>
            <p:cNvSpPr/>
            <p:nvPr/>
          </p:nvSpPr>
          <p:spPr>
            <a:xfrm>
              <a:off x="-3163168" y="-993673"/>
              <a:ext cx="4831656" cy="2868853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3"/>
            <p:cNvSpPr/>
            <p:nvPr/>
          </p:nvSpPr>
          <p:spPr>
            <a:xfrm>
              <a:off x="1034475" y="-2589069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4" name="Google Shape;734;p33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34"/>
          <p:cNvGrpSpPr/>
          <p:nvPr/>
        </p:nvGrpSpPr>
        <p:grpSpPr>
          <a:xfrm>
            <a:off x="-1519485" y="-2632137"/>
            <a:ext cx="11085391" cy="9969135"/>
            <a:chOff x="-3163175" y="-3729898"/>
            <a:chExt cx="14960042" cy="13459073"/>
          </a:xfrm>
        </p:grpSpPr>
        <p:sp>
          <p:nvSpPr>
            <p:cNvPr id="737" name="Google Shape;737;p34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4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4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4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4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4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4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6" name="Google Shape;756;p34"/>
          <p:cNvSpPr txBox="1"/>
          <p:nvPr>
            <p:ph idx="1" type="body"/>
          </p:nvPr>
        </p:nvSpPr>
        <p:spPr>
          <a:xfrm>
            <a:off x="720000" y="2349100"/>
            <a:ext cx="6944400" cy="17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757" name="Google Shape;757;p34"/>
          <p:cNvSpPr txBox="1"/>
          <p:nvPr>
            <p:ph type="title"/>
          </p:nvPr>
        </p:nvSpPr>
        <p:spPr>
          <a:xfrm>
            <a:off x="720000" y="539400"/>
            <a:ext cx="4258800" cy="16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9" name="Google Shape;759;p35"/>
          <p:cNvGrpSpPr/>
          <p:nvPr/>
        </p:nvGrpSpPr>
        <p:grpSpPr>
          <a:xfrm>
            <a:off x="-986085" y="-2403537"/>
            <a:ext cx="11085391" cy="9969135"/>
            <a:chOff x="-3163175" y="-3729898"/>
            <a:chExt cx="14960042" cy="13459073"/>
          </a:xfrm>
        </p:grpSpPr>
        <p:sp>
          <p:nvSpPr>
            <p:cNvPr id="760" name="Google Shape;760;p35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5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5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5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5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5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5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5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5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5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5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5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5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35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35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5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5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5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5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9" name="Google Shape;779;p35"/>
          <p:cNvSpPr txBox="1"/>
          <p:nvPr>
            <p:ph type="title"/>
          </p:nvPr>
        </p:nvSpPr>
        <p:spPr>
          <a:xfrm>
            <a:off x="3571025" y="1307100"/>
            <a:ext cx="48597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1" name="Google Shape;781;p36"/>
          <p:cNvGrpSpPr/>
          <p:nvPr/>
        </p:nvGrpSpPr>
        <p:grpSpPr>
          <a:xfrm flipH="1"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782" name="Google Shape;782;p36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36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36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6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36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36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36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36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36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36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36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36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6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36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6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6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6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6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6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1" name="Google Shape;801;p36"/>
          <p:cNvSpPr txBox="1"/>
          <p:nvPr>
            <p:ph idx="1" type="subTitle"/>
          </p:nvPr>
        </p:nvSpPr>
        <p:spPr>
          <a:xfrm>
            <a:off x="720000" y="1645200"/>
            <a:ext cx="3780600" cy="18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02" name="Google Shape;802;p36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Google Shape;804;p37"/>
          <p:cNvGrpSpPr/>
          <p:nvPr/>
        </p:nvGrpSpPr>
        <p:grpSpPr>
          <a:xfrm flipH="1">
            <a:off x="-1192050" y="-2479737"/>
            <a:ext cx="11596150" cy="9969135"/>
            <a:chOff x="-2648986" y="-3729898"/>
            <a:chExt cx="15649325" cy="13459073"/>
          </a:xfrm>
        </p:grpSpPr>
        <p:sp>
          <p:nvSpPr>
            <p:cNvPr id="805" name="Google Shape;805;p37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37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37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7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7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37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7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7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7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7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7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7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7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7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7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7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4" name="Google Shape;824;p37"/>
          <p:cNvSpPr txBox="1"/>
          <p:nvPr>
            <p:ph type="title"/>
          </p:nvPr>
        </p:nvSpPr>
        <p:spPr>
          <a:xfrm>
            <a:off x="3640125" y="1982250"/>
            <a:ext cx="4344600" cy="117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38"/>
          <p:cNvSpPr txBox="1"/>
          <p:nvPr>
            <p:ph hasCustomPrompt="1" type="title"/>
          </p:nvPr>
        </p:nvSpPr>
        <p:spPr>
          <a:xfrm>
            <a:off x="1284000" y="1387300"/>
            <a:ext cx="6576000" cy="21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27" name="Google Shape;827;p38"/>
          <p:cNvSpPr txBox="1"/>
          <p:nvPr>
            <p:ph idx="1" type="subTitle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40"/>
          <p:cNvGrpSpPr/>
          <p:nvPr/>
        </p:nvGrpSpPr>
        <p:grpSpPr>
          <a:xfrm>
            <a:off x="-970699" y="-2860737"/>
            <a:ext cx="11771289" cy="9969135"/>
            <a:chOff x="-3163180" y="-3729898"/>
            <a:chExt cx="15885681" cy="13459073"/>
          </a:xfrm>
        </p:grpSpPr>
        <p:sp>
          <p:nvSpPr>
            <p:cNvPr id="831" name="Google Shape;831;p40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0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0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0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0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0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0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0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0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0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0" name="Google Shape;850;p40"/>
          <p:cNvSpPr txBox="1"/>
          <p:nvPr>
            <p:ph type="title"/>
          </p:nvPr>
        </p:nvSpPr>
        <p:spPr>
          <a:xfrm>
            <a:off x="1617275" y="11975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851" name="Google Shape;851;p40"/>
          <p:cNvSpPr txBox="1"/>
          <p:nvPr>
            <p:ph idx="1" type="subTitle"/>
          </p:nvPr>
        </p:nvSpPr>
        <p:spPr>
          <a:xfrm>
            <a:off x="1617275" y="15789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52" name="Google Shape;852;p40"/>
          <p:cNvSpPr txBox="1"/>
          <p:nvPr>
            <p:ph hasCustomPrompt="1" idx="2" type="title"/>
          </p:nvPr>
        </p:nvSpPr>
        <p:spPr>
          <a:xfrm>
            <a:off x="713100" y="11750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53" name="Google Shape;853;p40"/>
          <p:cNvSpPr txBox="1"/>
          <p:nvPr>
            <p:ph idx="3" type="title"/>
          </p:nvPr>
        </p:nvSpPr>
        <p:spPr>
          <a:xfrm>
            <a:off x="1617275" y="23894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854" name="Google Shape;854;p40"/>
          <p:cNvSpPr txBox="1"/>
          <p:nvPr>
            <p:ph idx="4" type="subTitle"/>
          </p:nvPr>
        </p:nvSpPr>
        <p:spPr>
          <a:xfrm>
            <a:off x="1617275" y="27708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55" name="Google Shape;855;p40"/>
          <p:cNvSpPr txBox="1"/>
          <p:nvPr>
            <p:ph hasCustomPrompt="1" idx="5" type="title"/>
          </p:nvPr>
        </p:nvSpPr>
        <p:spPr>
          <a:xfrm>
            <a:off x="713100" y="23669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56" name="Google Shape;856;p40"/>
          <p:cNvSpPr txBox="1"/>
          <p:nvPr>
            <p:ph idx="6" type="title"/>
          </p:nvPr>
        </p:nvSpPr>
        <p:spPr>
          <a:xfrm>
            <a:off x="1617275" y="35813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857" name="Google Shape;857;p40"/>
          <p:cNvSpPr txBox="1"/>
          <p:nvPr>
            <p:ph idx="7" type="subTitle"/>
          </p:nvPr>
        </p:nvSpPr>
        <p:spPr>
          <a:xfrm>
            <a:off x="1617275" y="39627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58" name="Google Shape;858;p40"/>
          <p:cNvSpPr txBox="1"/>
          <p:nvPr>
            <p:ph hasCustomPrompt="1" idx="8" type="title"/>
          </p:nvPr>
        </p:nvSpPr>
        <p:spPr>
          <a:xfrm>
            <a:off x="713100" y="35588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59" name="Google Shape;859;p40"/>
          <p:cNvSpPr txBox="1"/>
          <p:nvPr>
            <p:ph idx="9" type="title"/>
          </p:nvPr>
        </p:nvSpPr>
        <p:spPr>
          <a:xfrm>
            <a:off x="5771700" y="11975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860" name="Google Shape;860;p40"/>
          <p:cNvSpPr txBox="1"/>
          <p:nvPr>
            <p:ph idx="13" type="subTitle"/>
          </p:nvPr>
        </p:nvSpPr>
        <p:spPr>
          <a:xfrm>
            <a:off x="5771700" y="15789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61" name="Google Shape;861;p40"/>
          <p:cNvSpPr txBox="1"/>
          <p:nvPr>
            <p:ph hasCustomPrompt="1" idx="14" type="title"/>
          </p:nvPr>
        </p:nvSpPr>
        <p:spPr>
          <a:xfrm>
            <a:off x="4867525" y="11750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62" name="Google Shape;862;p40"/>
          <p:cNvSpPr txBox="1"/>
          <p:nvPr>
            <p:ph idx="15" type="title"/>
          </p:nvPr>
        </p:nvSpPr>
        <p:spPr>
          <a:xfrm>
            <a:off x="5771700" y="23894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863" name="Google Shape;863;p40"/>
          <p:cNvSpPr txBox="1"/>
          <p:nvPr>
            <p:ph idx="16" type="subTitle"/>
          </p:nvPr>
        </p:nvSpPr>
        <p:spPr>
          <a:xfrm>
            <a:off x="5771700" y="27708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64" name="Google Shape;864;p40"/>
          <p:cNvSpPr txBox="1"/>
          <p:nvPr>
            <p:ph hasCustomPrompt="1" idx="17" type="title"/>
          </p:nvPr>
        </p:nvSpPr>
        <p:spPr>
          <a:xfrm>
            <a:off x="4867525" y="23669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65" name="Google Shape;865;p40"/>
          <p:cNvSpPr txBox="1"/>
          <p:nvPr>
            <p:ph idx="18" type="title"/>
          </p:nvPr>
        </p:nvSpPr>
        <p:spPr>
          <a:xfrm>
            <a:off x="5771700" y="3581348"/>
            <a:ext cx="2659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866" name="Google Shape;866;p40"/>
          <p:cNvSpPr txBox="1"/>
          <p:nvPr>
            <p:ph idx="19" type="subTitle"/>
          </p:nvPr>
        </p:nvSpPr>
        <p:spPr>
          <a:xfrm>
            <a:off x="5771700" y="3962798"/>
            <a:ext cx="2659200" cy="6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67" name="Google Shape;867;p40"/>
          <p:cNvSpPr txBox="1"/>
          <p:nvPr>
            <p:ph hasCustomPrompt="1" idx="20" type="title"/>
          </p:nvPr>
        </p:nvSpPr>
        <p:spPr>
          <a:xfrm>
            <a:off x="4867525" y="3558848"/>
            <a:ext cx="8139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868" name="Google Shape;868;p40"/>
          <p:cNvSpPr txBox="1"/>
          <p:nvPr>
            <p:ph idx="21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" name="Google Shape;870;p41"/>
          <p:cNvGrpSpPr/>
          <p:nvPr/>
        </p:nvGrpSpPr>
        <p:grpSpPr>
          <a:xfrm>
            <a:off x="-970696" y="-2632137"/>
            <a:ext cx="11085391" cy="9969135"/>
            <a:chOff x="-3163175" y="-3729898"/>
            <a:chExt cx="14960042" cy="13459073"/>
          </a:xfrm>
        </p:grpSpPr>
        <p:sp>
          <p:nvSpPr>
            <p:cNvPr id="871" name="Google Shape;871;p41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41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1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1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1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41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1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1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1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1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1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1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1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1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1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1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1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1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1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0" name="Google Shape;890;p41"/>
          <p:cNvSpPr txBox="1"/>
          <p:nvPr>
            <p:ph type="title"/>
          </p:nvPr>
        </p:nvSpPr>
        <p:spPr>
          <a:xfrm>
            <a:off x="1369150" y="1189100"/>
            <a:ext cx="64056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91" name="Google Shape;891;p41"/>
          <p:cNvSpPr txBox="1"/>
          <p:nvPr>
            <p:ph idx="1" type="subTitle"/>
          </p:nvPr>
        </p:nvSpPr>
        <p:spPr>
          <a:xfrm>
            <a:off x="2135500" y="3153500"/>
            <a:ext cx="48729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3" name="Google Shape;893;p42"/>
          <p:cNvGrpSpPr/>
          <p:nvPr/>
        </p:nvGrpSpPr>
        <p:grpSpPr>
          <a:xfrm flipH="1">
            <a:off x="-1671885" y="-2860737"/>
            <a:ext cx="11085391" cy="9969135"/>
            <a:chOff x="-3163175" y="-3729898"/>
            <a:chExt cx="14960042" cy="13459073"/>
          </a:xfrm>
        </p:grpSpPr>
        <p:sp>
          <p:nvSpPr>
            <p:cNvPr id="894" name="Google Shape;894;p42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2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2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2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2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2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2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2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2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2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2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2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2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2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2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2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2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2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2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3" name="Google Shape;913;p42"/>
          <p:cNvSpPr txBox="1"/>
          <p:nvPr>
            <p:ph type="title"/>
          </p:nvPr>
        </p:nvSpPr>
        <p:spPr>
          <a:xfrm>
            <a:off x="713100" y="3115663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14" name="Google Shape;914;p42"/>
          <p:cNvSpPr txBox="1"/>
          <p:nvPr>
            <p:ph idx="1" type="subTitle"/>
          </p:nvPr>
        </p:nvSpPr>
        <p:spPr>
          <a:xfrm>
            <a:off x="713100" y="1511325"/>
            <a:ext cx="5848800" cy="14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6" name="Google Shape;916;p43"/>
          <p:cNvGrpSpPr/>
          <p:nvPr/>
        </p:nvGrpSpPr>
        <p:grpSpPr>
          <a:xfrm flipH="1"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917" name="Google Shape;917;p43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3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3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3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3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3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3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3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3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3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3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3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3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3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3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3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3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43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43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6" name="Google Shape;936;p43"/>
          <p:cNvSpPr txBox="1"/>
          <p:nvPr>
            <p:ph type="title"/>
          </p:nvPr>
        </p:nvSpPr>
        <p:spPr>
          <a:xfrm>
            <a:off x="720000" y="1176100"/>
            <a:ext cx="3585300" cy="173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37" name="Google Shape;937;p43"/>
          <p:cNvSpPr txBox="1"/>
          <p:nvPr>
            <p:ph idx="1" type="subTitle"/>
          </p:nvPr>
        </p:nvSpPr>
        <p:spPr>
          <a:xfrm>
            <a:off x="720000" y="2853625"/>
            <a:ext cx="40812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9" name="Google Shape;939;p44"/>
          <p:cNvGrpSpPr/>
          <p:nvPr/>
        </p:nvGrpSpPr>
        <p:grpSpPr>
          <a:xfrm flipH="1"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940" name="Google Shape;940;p44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44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4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4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4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4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4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4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4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4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4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4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4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4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4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4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4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4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4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9" name="Google Shape;959;p44"/>
          <p:cNvSpPr txBox="1"/>
          <p:nvPr>
            <p:ph type="title"/>
          </p:nvPr>
        </p:nvSpPr>
        <p:spPr>
          <a:xfrm>
            <a:off x="713100" y="1681513"/>
            <a:ext cx="368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60" name="Google Shape;960;p44"/>
          <p:cNvSpPr txBox="1"/>
          <p:nvPr>
            <p:ph idx="1" type="subTitle"/>
          </p:nvPr>
        </p:nvSpPr>
        <p:spPr>
          <a:xfrm>
            <a:off x="713100" y="2381700"/>
            <a:ext cx="28329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Lato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"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" name="Google Shape;962;p45"/>
          <p:cNvGrpSpPr/>
          <p:nvPr/>
        </p:nvGrpSpPr>
        <p:grpSpPr>
          <a:xfrm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963" name="Google Shape;963;p45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5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5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5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5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5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5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5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5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5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5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5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5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5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5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5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5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5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5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2" name="Google Shape;982;p45"/>
          <p:cNvSpPr txBox="1"/>
          <p:nvPr>
            <p:ph idx="1" type="body"/>
          </p:nvPr>
        </p:nvSpPr>
        <p:spPr>
          <a:xfrm>
            <a:off x="719900" y="1358475"/>
            <a:ext cx="7710900" cy="32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3" name="Google Shape;983;p45"/>
          <p:cNvSpPr txBox="1"/>
          <p:nvPr>
            <p:ph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5" name="Google Shape;985;p46"/>
          <p:cNvGrpSpPr/>
          <p:nvPr/>
        </p:nvGrpSpPr>
        <p:grpSpPr>
          <a:xfrm>
            <a:off x="-809478" y="-1825066"/>
            <a:ext cx="10897518" cy="8812056"/>
            <a:chOff x="-4077158" y="-3112644"/>
            <a:chExt cx="15874025" cy="12841819"/>
          </a:xfrm>
        </p:grpSpPr>
        <p:sp>
          <p:nvSpPr>
            <p:cNvPr id="986" name="Google Shape;986;p46"/>
            <p:cNvSpPr/>
            <p:nvPr/>
          </p:nvSpPr>
          <p:spPr>
            <a:xfrm>
              <a:off x="3890925" y="-3112644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6"/>
            <p:cNvSpPr/>
            <p:nvPr/>
          </p:nvSpPr>
          <p:spPr>
            <a:xfrm>
              <a:off x="4530750" y="-2364144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6"/>
            <p:cNvSpPr/>
            <p:nvPr/>
          </p:nvSpPr>
          <p:spPr>
            <a:xfrm>
              <a:off x="5502650" y="-1676444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6"/>
            <p:cNvSpPr/>
            <p:nvPr/>
          </p:nvSpPr>
          <p:spPr>
            <a:xfrm>
              <a:off x="6248562" y="-501110"/>
              <a:ext cx="4563276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6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6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6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6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6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6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6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6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6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6"/>
            <p:cNvSpPr/>
            <p:nvPr/>
          </p:nvSpPr>
          <p:spPr>
            <a:xfrm>
              <a:off x="-4077158" y="3656148"/>
              <a:ext cx="5429920" cy="2613248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6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6"/>
            <p:cNvSpPr/>
            <p:nvPr/>
          </p:nvSpPr>
          <p:spPr>
            <a:xfrm>
              <a:off x="-3163175" y="996326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6"/>
            <p:cNvSpPr/>
            <p:nvPr/>
          </p:nvSpPr>
          <p:spPr>
            <a:xfrm>
              <a:off x="-3163168" y="-993673"/>
              <a:ext cx="4831656" cy="2868853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6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6"/>
            <p:cNvSpPr/>
            <p:nvPr/>
          </p:nvSpPr>
          <p:spPr>
            <a:xfrm>
              <a:off x="1034475" y="-2589069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5" name="Google Shape;1005;p46"/>
          <p:cNvSpPr txBox="1"/>
          <p:nvPr>
            <p:ph type="title"/>
          </p:nvPr>
        </p:nvSpPr>
        <p:spPr>
          <a:xfrm>
            <a:off x="937626" y="27485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06" name="Google Shape;1006;p46"/>
          <p:cNvSpPr txBox="1"/>
          <p:nvPr>
            <p:ph idx="1" type="subTitle"/>
          </p:nvPr>
        </p:nvSpPr>
        <p:spPr>
          <a:xfrm>
            <a:off x="937626" y="3142675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07" name="Google Shape;1007;p46"/>
          <p:cNvSpPr txBox="1"/>
          <p:nvPr>
            <p:ph idx="2" type="title"/>
          </p:nvPr>
        </p:nvSpPr>
        <p:spPr>
          <a:xfrm>
            <a:off x="3484347" y="27485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08" name="Google Shape;1008;p46"/>
          <p:cNvSpPr txBox="1"/>
          <p:nvPr>
            <p:ph idx="3" type="subTitle"/>
          </p:nvPr>
        </p:nvSpPr>
        <p:spPr>
          <a:xfrm>
            <a:off x="3484350" y="3142675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09" name="Google Shape;1009;p46"/>
          <p:cNvSpPr txBox="1"/>
          <p:nvPr>
            <p:ph idx="4" type="title"/>
          </p:nvPr>
        </p:nvSpPr>
        <p:spPr>
          <a:xfrm>
            <a:off x="6031074" y="274850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10" name="Google Shape;1010;p46"/>
          <p:cNvSpPr txBox="1"/>
          <p:nvPr>
            <p:ph idx="5" type="subTitle"/>
          </p:nvPr>
        </p:nvSpPr>
        <p:spPr>
          <a:xfrm>
            <a:off x="6031074" y="3142675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11" name="Google Shape;1011;p46"/>
          <p:cNvSpPr txBox="1"/>
          <p:nvPr>
            <p:ph idx="6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" name="Google Shape;1013;p47"/>
          <p:cNvGrpSpPr/>
          <p:nvPr/>
        </p:nvGrpSpPr>
        <p:grpSpPr>
          <a:xfrm>
            <a:off x="-430050" y="-2479737"/>
            <a:ext cx="11596150" cy="9969135"/>
            <a:chOff x="-2648986" y="-3729898"/>
            <a:chExt cx="15649325" cy="13459073"/>
          </a:xfrm>
        </p:grpSpPr>
        <p:sp>
          <p:nvSpPr>
            <p:cNvPr id="1014" name="Google Shape;1014;p47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7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7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7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7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47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7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7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7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7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7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7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7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47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7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47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47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7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7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3" name="Google Shape;1033;p47"/>
          <p:cNvSpPr txBox="1"/>
          <p:nvPr>
            <p:ph type="title"/>
          </p:nvPr>
        </p:nvSpPr>
        <p:spPr>
          <a:xfrm>
            <a:off x="5126081" y="2998361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34" name="Google Shape;1034;p47"/>
          <p:cNvSpPr txBox="1"/>
          <p:nvPr>
            <p:ph idx="1" type="subTitle"/>
          </p:nvPr>
        </p:nvSpPr>
        <p:spPr>
          <a:xfrm>
            <a:off x="5126081" y="3426355"/>
            <a:ext cx="2505600" cy="7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1035" name="Google Shape;1035;p47"/>
          <p:cNvSpPr txBox="1"/>
          <p:nvPr>
            <p:ph idx="2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36" name="Google Shape;1036;p47"/>
          <p:cNvSpPr txBox="1"/>
          <p:nvPr>
            <p:ph idx="3" type="title"/>
          </p:nvPr>
        </p:nvSpPr>
        <p:spPr>
          <a:xfrm>
            <a:off x="5126081" y="1629536"/>
            <a:ext cx="27426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 sz="2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37" name="Google Shape;1037;p47"/>
          <p:cNvSpPr txBox="1"/>
          <p:nvPr>
            <p:ph idx="4" type="subTitle"/>
          </p:nvPr>
        </p:nvSpPr>
        <p:spPr>
          <a:xfrm>
            <a:off x="5126081" y="2057530"/>
            <a:ext cx="2505600" cy="7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oogle Shape;1039;p48"/>
          <p:cNvGrpSpPr/>
          <p:nvPr/>
        </p:nvGrpSpPr>
        <p:grpSpPr>
          <a:xfrm flipH="1">
            <a:off x="-1475275" y="-2479737"/>
            <a:ext cx="11596150" cy="9969135"/>
            <a:chOff x="-2648986" y="-3729898"/>
            <a:chExt cx="15649325" cy="13459073"/>
          </a:xfrm>
        </p:grpSpPr>
        <p:sp>
          <p:nvSpPr>
            <p:cNvPr id="1040" name="Google Shape;1040;p48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8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8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8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8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48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48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8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8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8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8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48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48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48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8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8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9" name="Google Shape;1059;p48"/>
          <p:cNvSpPr txBox="1"/>
          <p:nvPr>
            <p:ph type="title"/>
          </p:nvPr>
        </p:nvSpPr>
        <p:spPr>
          <a:xfrm>
            <a:off x="2576150" y="1403182"/>
            <a:ext cx="2175300" cy="3429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60" name="Google Shape;1060;p48"/>
          <p:cNvSpPr txBox="1"/>
          <p:nvPr>
            <p:ph idx="1" type="subTitle"/>
          </p:nvPr>
        </p:nvSpPr>
        <p:spPr>
          <a:xfrm>
            <a:off x="2576193" y="1693794"/>
            <a:ext cx="3120000" cy="5727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61" name="Google Shape;1061;p48"/>
          <p:cNvSpPr txBox="1"/>
          <p:nvPr>
            <p:ph idx="2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62" name="Google Shape;1062;p48"/>
          <p:cNvSpPr txBox="1"/>
          <p:nvPr>
            <p:ph idx="3" type="title"/>
          </p:nvPr>
        </p:nvSpPr>
        <p:spPr>
          <a:xfrm>
            <a:off x="2576050" y="2532282"/>
            <a:ext cx="2175300" cy="3429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63" name="Google Shape;1063;p48"/>
          <p:cNvSpPr txBox="1"/>
          <p:nvPr>
            <p:ph idx="4" type="subTitle"/>
          </p:nvPr>
        </p:nvSpPr>
        <p:spPr>
          <a:xfrm>
            <a:off x="2576050" y="2822894"/>
            <a:ext cx="3120000" cy="5727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64" name="Google Shape;1064;p48"/>
          <p:cNvSpPr txBox="1"/>
          <p:nvPr>
            <p:ph idx="5" type="title"/>
          </p:nvPr>
        </p:nvSpPr>
        <p:spPr>
          <a:xfrm>
            <a:off x="2576150" y="3661382"/>
            <a:ext cx="2175300" cy="3429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65" name="Google Shape;1065;p48"/>
          <p:cNvSpPr txBox="1"/>
          <p:nvPr>
            <p:ph idx="6" type="subTitle"/>
          </p:nvPr>
        </p:nvSpPr>
        <p:spPr>
          <a:xfrm>
            <a:off x="2576193" y="3951994"/>
            <a:ext cx="3120000" cy="5727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Google Shape;1067;p49"/>
          <p:cNvGrpSpPr/>
          <p:nvPr/>
        </p:nvGrpSpPr>
        <p:grpSpPr>
          <a:xfrm>
            <a:off x="-970699" y="-2860737"/>
            <a:ext cx="11771289" cy="9969135"/>
            <a:chOff x="-3163180" y="-3729898"/>
            <a:chExt cx="15885681" cy="13459073"/>
          </a:xfrm>
        </p:grpSpPr>
        <p:sp>
          <p:nvSpPr>
            <p:cNvPr id="1068" name="Google Shape;1068;p49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9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9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9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9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9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9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9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9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9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9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49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49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9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9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49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9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9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9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7" name="Google Shape;1087;p49"/>
          <p:cNvSpPr txBox="1"/>
          <p:nvPr>
            <p:ph type="title"/>
          </p:nvPr>
        </p:nvSpPr>
        <p:spPr>
          <a:xfrm>
            <a:off x="1021346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88" name="Google Shape;1088;p49"/>
          <p:cNvSpPr txBox="1"/>
          <p:nvPr>
            <p:ph idx="1" type="subTitle"/>
          </p:nvPr>
        </p:nvSpPr>
        <p:spPr>
          <a:xfrm>
            <a:off x="1021346" y="20523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89" name="Google Shape;1089;p49"/>
          <p:cNvSpPr txBox="1"/>
          <p:nvPr>
            <p:ph idx="2" type="title"/>
          </p:nvPr>
        </p:nvSpPr>
        <p:spPr>
          <a:xfrm>
            <a:off x="6144454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90" name="Google Shape;1090;p49"/>
          <p:cNvSpPr txBox="1"/>
          <p:nvPr>
            <p:ph idx="3" type="subTitle"/>
          </p:nvPr>
        </p:nvSpPr>
        <p:spPr>
          <a:xfrm>
            <a:off x="6144450" y="20523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91" name="Google Shape;1091;p49"/>
          <p:cNvSpPr txBox="1"/>
          <p:nvPr>
            <p:ph idx="4" type="title"/>
          </p:nvPr>
        </p:nvSpPr>
        <p:spPr>
          <a:xfrm>
            <a:off x="1021346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92" name="Google Shape;1092;p49"/>
          <p:cNvSpPr txBox="1"/>
          <p:nvPr>
            <p:ph idx="5" type="subTitle"/>
          </p:nvPr>
        </p:nvSpPr>
        <p:spPr>
          <a:xfrm>
            <a:off x="1021346" y="34857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93" name="Google Shape;1093;p49"/>
          <p:cNvSpPr txBox="1"/>
          <p:nvPr>
            <p:ph idx="6" type="title"/>
          </p:nvPr>
        </p:nvSpPr>
        <p:spPr>
          <a:xfrm>
            <a:off x="6144454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94" name="Google Shape;1094;p49"/>
          <p:cNvSpPr txBox="1"/>
          <p:nvPr>
            <p:ph idx="7" type="subTitle"/>
          </p:nvPr>
        </p:nvSpPr>
        <p:spPr>
          <a:xfrm>
            <a:off x="6144450" y="3485775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95" name="Google Shape;1095;p49"/>
          <p:cNvSpPr txBox="1"/>
          <p:nvPr>
            <p:ph idx="8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7" name="Google Shape;1097;p50"/>
          <p:cNvGrpSpPr/>
          <p:nvPr/>
        </p:nvGrpSpPr>
        <p:grpSpPr>
          <a:xfrm>
            <a:off x="-589699" y="-2327337"/>
            <a:ext cx="11771289" cy="9435735"/>
            <a:chOff x="-3163180" y="-3009768"/>
            <a:chExt cx="15885681" cy="12738943"/>
          </a:xfrm>
        </p:grpSpPr>
        <p:sp>
          <p:nvSpPr>
            <p:cNvPr id="1098" name="Google Shape;1098;p50"/>
            <p:cNvSpPr/>
            <p:nvPr/>
          </p:nvSpPr>
          <p:spPr>
            <a:xfrm>
              <a:off x="4096593" y="-300976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50"/>
            <p:cNvSpPr/>
            <p:nvPr/>
          </p:nvSpPr>
          <p:spPr>
            <a:xfrm>
              <a:off x="4736418" y="-226126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50"/>
            <p:cNvSpPr/>
            <p:nvPr/>
          </p:nvSpPr>
          <p:spPr>
            <a:xfrm>
              <a:off x="5708318" y="-1882195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50"/>
            <p:cNvSpPr/>
            <p:nvPr/>
          </p:nvSpPr>
          <p:spPr>
            <a:xfrm>
              <a:off x="6235693" y="-398247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50"/>
            <p:cNvSpPr/>
            <p:nvPr/>
          </p:nvSpPr>
          <p:spPr>
            <a:xfrm>
              <a:off x="8482808" y="1442556"/>
              <a:ext cx="4239315" cy="684589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50"/>
            <p:cNvSpPr/>
            <p:nvPr/>
          </p:nvSpPr>
          <p:spPr>
            <a:xfrm>
              <a:off x="7148549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50"/>
            <p:cNvSpPr/>
            <p:nvPr/>
          </p:nvSpPr>
          <p:spPr>
            <a:xfrm>
              <a:off x="8483072" y="4944466"/>
              <a:ext cx="4239429" cy="2399487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50"/>
            <p:cNvSpPr/>
            <p:nvPr/>
          </p:nvSpPr>
          <p:spPr>
            <a:xfrm>
              <a:off x="6872746" y="6150455"/>
              <a:ext cx="1887572" cy="1947982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50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50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50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50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50"/>
            <p:cNvSpPr/>
            <p:nvPr/>
          </p:nvSpPr>
          <p:spPr>
            <a:xfrm>
              <a:off x="-1963282" y="5509349"/>
              <a:ext cx="2250939" cy="2040150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50"/>
            <p:cNvSpPr/>
            <p:nvPr/>
          </p:nvSpPr>
          <p:spPr>
            <a:xfrm>
              <a:off x="-2886565" y="4168806"/>
              <a:ext cx="3174095" cy="1527591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50"/>
            <p:cNvSpPr/>
            <p:nvPr/>
          </p:nvSpPr>
          <p:spPr>
            <a:xfrm>
              <a:off x="-2944322" y="2929932"/>
              <a:ext cx="3678680" cy="542299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50"/>
            <p:cNvSpPr/>
            <p:nvPr/>
          </p:nvSpPr>
          <p:spPr>
            <a:xfrm>
              <a:off x="-3163180" y="790573"/>
              <a:ext cx="3334496" cy="990137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50"/>
            <p:cNvSpPr/>
            <p:nvPr/>
          </p:nvSpPr>
          <p:spPr>
            <a:xfrm>
              <a:off x="-1857182" y="-635322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50"/>
            <p:cNvSpPr/>
            <p:nvPr/>
          </p:nvSpPr>
          <p:spPr>
            <a:xfrm>
              <a:off x="-845007" y="-2268220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50"/>
            <p:cNvSpPr/>
            <p:nvPr/>
          </p:nvSpPr>
          <p:spPr>
            <a:xfrm>
              <a:off x="1240143" y="-248619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7" name="Google Shape;1117;p50"/>
          <p:cNvSpPr txBox="1"/>
          <p:nvPr>
            <p:ph type="title"/>
          </p:nvPr>
        </p:nvSpPr>
        <p:spPr>
          <a:xfrm>
            <a:off x="1101175" y="1682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18" name="Google Shape;1118;p50"/>
          <p:cNvSpPr txBox="1"/>
          <p:nvPr>
            <p:ph idx="1" type="subTitle"/>
          </p:nvPr>
        </p:nvSpPr>
        <p:spPr>
          <a:xfrm>
            <a:off x="1101175" y="21169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19" name="Google Shape;1119;p50"/>
          <p:cNvSpPr txBox="1"/>
          <p:nvPr>
            <p:ph idx="2" type="title"/>
          </p:nvPr>
        </p:nvSpPr>
        <p:spPr>
          <a:xfrm>
            <a:off x="3578948" y="1682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20" name="Google Shape;1120;p50"/>
          <p:cNvSpPr txBox="1"/>
          <p:nvPr>
            <p:ph idx="3" type="subTitle"/>
          </p:nvPr>
        </p:nvSpPr>
        <p:spPr>
          <a:xfrm>
            <a:off x="3539848" y="21169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1" name="Google Shape;1121;p50"/>
          <p:cNvSpPr txBox="1"/>
          <p:nvPr>
            <p:ph idx="4" type="title"/>
          </p:nvPr>
        </p:nvSpPr>
        <p:spPr>
          <a:xfrm>
            <a:off x="1101175" y="31162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22" name="Google Shape;1122;p50"/>
          <p:cNvSpPr txBox="1"/>
          <p:nvPr>
            <p:ph idx="5" type="subTitle"/>
          </p:nvPr>
        </p:nvSpPr>
        <p:spPr>
          <a:xfrm>
            <a:off x="1101175" y="35503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3" name="Google Shape;1123;p50"/>
          <p:cNvSpPr txBox="1"/>
          <p:nvPr>
            <p:ph idx="6" type="title"/>
          </p:nvPr>
        </p:nvSpPr>
        <p:spPr>
          <a:xfrm>
            <a:off x="3578948" y="31162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24" name="Google Shape;1124;p50"/>
          <p:cNvSpPr txBox="1"/>
          <p:nvPr>
            <p:ph idx="7" type="subTitle"/>
          </p:nvPr>
        </p:nvSpPr>
        <p:spPr>
          <a:xfrm>
            <a:off x="3578998" y="355037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5" name="Google Shape;1125;p50"/>
          <p:cNvSpPr txBox="1"/>
          <p:nvPr>
            <p:ph idx="8" type="title"/>
          </p:nvPr>
        </p:nvSpPr>
        <p:spPr>
          <a:xfrm>
            <a:off x="6056727" y="1682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26" name="Google Shape;1126;p50"/>
          <p:cNvSpPr txBox="1"/>
          <p:nvPr>
            <p:ph idx="9" type="subTitle"/>
          </p:nvPr>
        </p:nvSpPr>
        <p:spPr>
          <a:xfrm>
            <a:off x="6056727" y="21169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7" name="Google Shape;1127;p50"/>
          <p:cNvSpPr txBox="1"/>
          <p:nvPr>
            <p:ph idx="13" type="title"/>
          </p:nvPr>
        </p:nvSpPr>
        <p:spPr>
          <a:xfrm>
            <a:off x="6056727" y="31162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28" name="Google Shape;1128;p50"/>
          <p:cNvSpPr txBox="1"/>
          <p:nvPr>
            <p:ph idx="14" type="subTitle"/>
          </p:nvPr>
        </p:nvSpPr>
        <p:spPr>
          <a:xfrm>
            <a:off x="6056827" y="3550375"/>
            <a:ext cx="1986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29" name="Google Shape;1129;p50"/>
          <p:cNvSpPr txBox="1"/>
          <p:nvPr>
            <p:ph idx="15" type="title"/>
          </p:nvPr>
        </p:nvSpPr>
        <p:spPr>
          <a:xfrm>
            <a:off x="720000" y="5394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1" name="Google Shape;1131;p51"/>
          <p:cNvGrpSpPr/>
          <p:nvPr/>
        </p:nvGrpSpPr>
        <p:grpSpPr>
          <a:xfrm>
            <a:off x="-589696" y="-2632137"/>
            <a:ext cx="11085391" cy="9969135"/>
            <a:chOff x="-3163175" y="-3729898"/>
            <a:chExt cx="14960042" cy="13459073"/>
          </a:xfrm>
        </p:grpSpPr>
        <p:sp>
          <p:nvSpPr>
            <p:cNvPr id="1132" name="Google Shape;1132;p51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51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51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51"/>
            <p:cNvSpPr/>
            <p:nvPr/>
          </p:nvSpPr>
          <p:spPr>
            <a:xfrm>
              <a:off x="6030025" y="-809750"/>
              <a:ext cx="4111800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51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51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51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51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51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51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51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51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51"/>
            <p:cNvSpPr/>
            <p:nvPr/>
          </p:nvSpPr>
          <p:spPr>
            <a:xfrm>
              <a:off x="-1790050" y="4185750"/>
              <a:ext cx="3538100" cy="3206775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51"/>
            <p:cNvSpPr/>
            <p:nvPr/>
          </p:nvSpPr>
          <p:spPr>
            <a:xfrm>
              <a:off x="-2886575" y="3656125"/>
              <a:ext cx="4239475" cy="2040325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51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51"/>
            <p:cNvSpPr/>
            <p:nvPr/>
          </p:nvSpPr>
          <p:spPr>
            <a:xfrm>
              <a:off x="-3163175" y="790575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51"/>
            <p:cNvSpPr/>
            <p:nvPr/>
          </p:nvSpPr>
          <p:spPr>
            <a:xfrm>
              <a:off x="-2062850" y="-1046825"/>
              <a:ext cx="3965900" cy="2613275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51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51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1" name="Google Shape;1151;p51"/>
          <p:cNvSpPr txBox="1"/>
          <p:nvPr>
            <p:ph hasCustomPrompt="1" type="title"/>
          </p:nvPr>
        </p:nvSpPr>
        <p:spPr>
          <a:xfrm>
            <a:off x="2223600" y="670225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52" name="Google Shape;1152;p51"/>
          <p:cNvSpPr txBox="1"/>
          <p:nvPr>
            <p:ph idx="1" type="subTitle"/>
          </p:nvPr>
        </p:nvSpPr>
        <p:spPr>
          <a:xfrm>
            <a:off x="2268025" y="1234825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800">
                <a:solidFill>
                  <a:srgbClr val="24242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153" name="Google Shape;1153;p51"/>
          <p:cNvSpPr txBox="1"/>
          <p:nvPr>
            <p:ph hasCustomPrompt="1" idx="2" type="title"/>
          </p:nvPr>
        </p:nvSpPr>
        <p:spPr>
          <a:xfrm>
            <a:off x="2223600" y="1954311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54" name="Google Shape;1154;p51"/>
          <p:cNvSpPr txBox="1"/>
          <p:nvPr>
            <p:ph idx="3" type="subTitle"/>
          </p:nvPr>
        </p:nvSpPr>
        <p:spPr>
          <a:xfrm>
            <a:off x="2223600" y="2554644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800">
                <a:solidFill>
                  <a:srgbClr val="24242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155" name="Google Shape;1155;p51"/>
          <p:cNvSpPr txBox="1"/>
          <p:nvPr>
            <p:ph hasCustomPrompt="1" idx="4" type="title"/>
          </p:nvPr>
        </p:nvSpPr>
        <p:spPr>
          <a:xfrm>
            <a:off x="2223600" y="3265638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56" name="Google Shape;1156;p51"/>
          <p:cNvSpPr txBox="1"/>
          <p:nvPr>
            <p:ph idx="5" type="subTitle"/>
          </p:nvPr>
        </p:nvSpPr>
        <p:spPr>
          <a:xfrm>
            <a:off x="2223600" y="3874463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800">
                <a:solidFill>
                  <a:srgbClr val="24242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oogle Shape;1158;p52"/>
          <p:cNvGrpSpPr/>
          <p:nvPr/>
        </p:nvGrpSpPr>
        <p:grpSpPr>
          <a:xfrm>
            <a:off x="-1649250" y="-2479737"/>
            <a:ext cx="11596150" cy="9969135"/>
            <a:chOff x="-2648986" y="-3729898"/>
            <a:chExt cx="15649325" cy="13459073"/>
          </a:xfrm>
        </p:grpSpPr>
        <p:sp>
          <p:nvSpPr>
            <p:cNvPr id="1159" name="Google Shape;1159;p52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52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52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52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52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52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52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52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52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52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52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52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52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52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52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52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52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52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52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8" name="Google Shape;1178;p52"/>
          <p:cNvSpPr txBox="1"/>
          <p:nvPr>
            <p:ph type="title"/>
          </p:nvPr>
        </p:nvSpPr>
        <p:spPr>
          <a:xfrm>
            <a:off x="718675" y="375275"/>
            <a:ext cx="3882300" cy="8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79" name="Google Shape;1179;p52"/>
          <p:cNvSpPr txBox="1"/>
          <p:nvPr>
            <p:ph idx="1" type="subTitle"/>
          </p:nvPr>
        </p:nvSpPr>
        <p:spPr>
          <a:xfrm>
            <a:off x="1107395" y="1419534"/>
            <a:ext cx="31047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80" name="Google Shape;1180;p52"/>
          <p:cNvSpPr txBox="1"/>
          <p:nvPr/>
        </p:nvSpPr>
        <p:spPr>
          <a:xfrm>
            <a:off x="755950" y="3017293"/>
            <a:ext cx="380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highlight>
                <a:srgbClr val="DFDEFC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2" name="Google Shape;1182;p53"/>
          <p:cNvGrpSpPr/>
          <p:nvPr/>
        </p:nvGrpSpPr>
        <p:grpSpPr>
          <a:xfrm>
            <a:off x="-1649250" y="-2479737"/>
            <a:ext cx="11596150" cy="9969135"/>
            <a:chOff x="-2648986" y="-3729898"/>
            <a:chExt cx="15649325" cy="13459073"/>
          </a:xfrm>
        </p:grpSpPr>
        <p:sp>
          <p:nvSpPr>
            <p:cNvPr id="1183" name="Google Shape;1183;p53"/>
            <p:cNvSpPr/>
            <p:nvPr/>
          </p:nvSpPr>
          <p:spPr>
            <a:xfrm>
              <a:off x="3890925" y="-3729898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53"/>
            <p:cNvSpPr/>
            <p:nvPr/>
          </p:nvSpPr>
          <p:spPr>
            <a:xfrm>
              <a:off x="4530750" y="-2981398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53"/>
            <p:cNvSpPr/>
            <p:nvPr/>
          </p:nvSpPr>
          <p:spPr>
            <a:xfrm>
              <a:off x="5502650" y="-2293698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53"/>
            <p:cNvSpPr/>
            <p:nvPr/>
          </p:nvSpPr>
          <p:spPr>
            <a:xfrm>
              <a:off x="6030029" y="-974008"/>
              <a:ext cx="4400860" cy="2501773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53"/>
            <p:cNvSpPr/>
            <p:nvPr/>
          </p:nvSpPr>
          <p:spPr>
            <a:xfrm>
              <a:off x="5613598" y="1442556"/>
              <a:ext cx="7386740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53"/>
            <p:cNvSpPr/>
            <p:nvPr/>
          </p:nvSpPr>
          <p:spPr>
            <a:xfrm>
              <a:off x="6341678" y="3182704"/>
              <a:ext cx="6487632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53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53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53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53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53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53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53"/>
            <p:cNvSpPr/>
            <p:nvPr/>
          </p:nvSpPr>
          <p:spPr>
            <a:xfrm>
              <a:off x="-1192022" y="4955251"/>
              <a:ext cx="2853124" cy="2437149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53"/>
            <p:cNvSpPr/>
            <p:nvPr/>
          </p:nvSpPr>
          <p:spPr>
            <a:xfrm>
              <a:off x="-2321344" y="4212028"/>
              <a:ext cx="3654004" cy="1484336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53"/>
            <p:cNvSpPr/>
            <p:nvPr/>
          </p:nvSpPr>
          <p:spPr>
            <a:xfrm>
              <a:off x="-2389761" y="2808098"/>
              <a:ext cx="3761579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53"/>
            <p:cNvSpPr/>
            <p:nvPr/>
          </p:nvSpPr>
          <p:spPr>
            <a:xfrm>
              <a:off x="-2648986" y="790572"/>
              <a:ext cx="3984079" cy="99857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53"/>
            <p:cNvSpPr/>
            <p:nvPr/>
          </p:nvSpPr>
          <p:spPr>
            <a:xfrm>
              <a:off x="-1481486" y="-1046812"/>
              <a:ext cx="2853068" cy="1771800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53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53"/>
            <p:cNvSpPr/>
            <p:nvPr/>
          </p:nvSpPr>
          <p:spPr>
            <a:xfrm>
              <a:off x="1034475" y="-3206323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54"/>
          <p:cNvGrpSpPr/>
          <p:nvPr/>
        </p:nvGrpSpPr>
        <p:grpSpPr>
          <a:xfrm flipH="1" rot="10800000">
            <a:off x="-809478" y="-1825066"/>
            <a:ext cx="10897518" cy="8812056"/>
            <a:chOff x="-4077158" y="-3112644"/>
            <a:chExt cx="15874025" cy="12841819"/>
          </a:xfrm>
        </p:grpSpPr>
        <p:sp>
          <p:nvSpPr>
            <p:cNvPr id="1204" name="Google Shape;1204;p54"/>
            <p:cNvSpPr/>
            <p:nvPr/>
          </p:nvSpPr>
          <p:spPr>
            <a:xfrm>
              <a:off x="3890925" y="-3112644"/>
              <a:ext cx="823750" cy="4500100"/>
            </a:xfrm>
            <a:custGeom>
              <a:rect b="b" l="l" r="r" t="t"/>
              <a:pathLst>
                <a:path extrusionOk="0" h="180004" w="32950">
                  <a:moveTo>
                    <a:pt x="10912" y="1"/>
                  </a:moveTo>
                  <a:lnTo>
                    <a:pt x="0" y="180003"/>
                  </a:lnTo>
                  <a:lnTo>
                    <a:pt x="32949" y="2767"/>
                  </a:lnTo>
                  <a:lnTo>
                    <a:pt x="1091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54"/>
            <p:cNvSpPr/>
            <p:nvPr/>
          </p:nvSpPr>
          <p:spPr>
            <a:xfrm>
              <a:off x="4530750" y="-2364144"/>
              <a:ext cx="2182425" cy="4182450"/>
            </a:xfrm>
            <a:custGeom>
              <a:rect b="b" l="l" r="r" t="t"/>
              <a:pathLst>
                <a:path extrusionOk="0" h="167298" w="87297">
                  <a:moveTo>
                    <a:pt x="67266" y="0"/>
                  </a:moveTo>
                  <a:lnTo>
                    <a:pt x="0" y="167298"/>
                  </a:lnTo>
                  <a:lnTo>
                    <a:pt x="87297" y="9575"/>
                  </a:lnTo>
                  <a:lnTo>
                    <a:pt x="67266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54"/>
            <p:cNvSpPr/>
            <p:nvPr/>
          </p:nvSpPr>
          <p:spPr>
            <a:xfrm>
              <a:off x="5502650" y="-1676444"/>
              <a:ext cx="3316950" cy="3436250"/>
            </a:xfrm>
            <a:custGeom>
              <a:rect b="b" l="l" r="r" t="t"/>
              <a:pathLst>
                <a:path extrusionOk="0" h="137450" w="132678">
                  <a:moveTo>
                    <a:pt x="116720" y="0"/>
                  </a:moveTo>
                  <a:lnTo>
                    <a:pt x="0" y="137449"/>
                  </a:lnTo>
                  <a:lnTo>
                    <a:pt x="132678" y="15411"/>
                  </a:lnTo>
                  <a:lnTo>
                    <a:pt x="11672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54"/>
            <p:cNvSpPr/>
            <p:nvPr/>
          </p:nvSpPr>
          <p:spPr>
            <a:xfrm>
              <a:off x="6248562" y="-501110"/>
              <a:ext cx="4563276" cy="2337450"/>
            </a:xfrm>
            <a:custGeom>
              <a:rect b="b" l="l" r="r" t="t"/>
              <a:pathLst>
                <a:path extrusionOk="0" h="93498" w="164472">
                  <a:moveTo>
                    <a:pt x="154197" y="0"/>
                  </a:moveTo>
                  <a:lnTo>
                    <a:pt x="0" y="93497"/>
                  </a:lnTo>
                  <a:lnTo>
                    <a:pt x="164471" y="19666"/>
                  </a:lnTo>
                  <a:lnTo>
                    <a:pt x="154197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54"/>
            <p:cNvSpPr/>
            <p:nvPr/>
          </p:nvSpPr>
          <p:spPr>
            <a:xfrm>
              <a:off x="5613590" y="1442556"/>
              <a:ext cx="6183194" cy="998525"/>
            </a:xfrm>
            <a:custGeom>
              <a:rect b="b" l="l" r="r" t="t"/>
              <a:pathLst>
                <a:path extrusionOk="0" h="39941" w="179366">
                  <a:moveTo>
                    <a:pt x="175839" y="1"/>
                  </a:moveTo>
                  <a:lnTo>
                    <a:pt x="0" y="39941"/>
                  </a:lnTo>
                  <a:lnTo>
                    <a:pt x="0" y="39941"/>
                  </a:lnTo>
                  <a:lnTo>
                    <a:pt x="179365" y="21886"/>
                  </a:lnTo>
                  <a:lnTo>
                    <a:pt x="17583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54"/>
            <p:cNvSpPr/>
            <p:nvPr/>
          </p:nvSpPr>
          <p:spPr>
            <a:xfrm>
              <a:off x="6223043" y="3182701"/>
              <a:ext cx="5430807" cy="990175"/>
            </a:xfrm>
            <a:custGeom>
              <a:rect b="b" l="l" r="r" t="t"/>
              <a:pathLst>
                <a:path extrusionOk="0" h="39607" w="179427">
                  <a:moveTo>
                    <a:pt x="1" y="1"/>
                  </a:moveTo>
                  <a:lnTo>
                    <a:pt x="175870" y="39606"/>
                  </a:lnTo>
                  <a:lnTo>
                    <a:pt x="179426" y="1772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54"/>
            <p:cNvSpPr/>
            <p:nvPr/>
          </p:nvSpPr>
          <p:spPr>
            <a:xfrm>
              <a:off x="5365894" y="3703997"/>
              <a:ext cx="6430974" cy="3639886"/>
            </a:xfrm>
            <a:custGeom>
              <a:rect b="b" l="l" r="r" t="t"/>
              <a:pathLst>
                <a:path extrusionOk="0" h="93193" w="164654">
                  <a:moveTo>
                    <a:pt x="0" y="0"/>
                  </a:moveTo>
                  <a:lnTo>
                    <a:pt x="154319" y="93193"/>
                  </a:lnTo>
                  <a:lnTo>
                    <a:pt x="164654" y="735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54"/>
            <p:cNvSpPr/>
            <p:nvPr/>
          </p:nvSpPr>
          <p:spPr>
            <a:xfrm>
              <a:off x="5436550" y="4668300"/>
              <a:ext cx="3323775" cy="3430150"/>
            </a:xfrm>
            <a:custGeom>
              <a:rect b="b" l="l" r="r" t="t"/>
              <a:pathLst>
                <a:path extrusionOk="0" h="137206" w="132951">
                  <a:moveTo>
                    <a:pt x="0" y="0"/>
                  </a:moveTo>
                  <a:lnTo>
                    <a:pt x="116963" y="137206"/>
                  </a:lnTo>
                  <a:lnTo>
                    <a:pt x="132951" y="121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54"/>
            <p:cNvSpPr/>
            <p:nvPr/>
          </p:nvSpPr>
          <p:spPr>
            <a:xfrm>
              <a:off x="4409925" y="4566475"/>
              <a:ext cx="2190025" cy="4177900"/>
            </a:xfrm>
            <a:custGeom>
              <a:rect b="b" l="l" r="r" t="t"/>
              <a:pathLst>
                <a:path extrusionOk="0" h="167116" w="87601">
                  <a:moveTo>
                    <a:pt x="0" y="0"/>
                  </a:moveTo>
                  <a:lnTo>
                    <a:pt x="67570" y="167115"/>
                  </a:lnTo>
                  <a:lnTo>
                    <a:pt x="87601" y="1576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54"/>
            <p:cNvSpPr/>
            <p:nvPr/>
          </p:nvSpPr>
          <p:spPr>
            <a:xfrm>
              <a:off x="3893950" y="5230600"/>
              <a:ext cx="831350" cy="4498575"/>
            </a:xfrm>
            <a:custGeom>
              <a:rect b="b" l="l" r="r" t="t"/>
              <a:pathLst>
                <a:path extrusionOk="0" h="179943" w="33254">
                  <a:moveTo>
                    <a:pt x="1" y="1"/>
                  </a:moveTo>
                  <a:lnTo>
                    <a:pt x="11247" y="179943"/>
                  </a:lnTo>
                  <a:lnTo>
                    <a:pt x="33254" y="1772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54"/>
            <p:cNvSpPr/>
            <p:nvPr/>
          </p:nvSpPr>
          <p:spPr>
            <a:xfrm>
              <a:off x="1972175" y="4682725"/>
              <a:ext cx="1155075" cy="4465900"/>
            </a:xfrm>
            <a:custGeom>
              <a:rect b="b" l="l" r="r" t="t"/>
              <a:pathLst>
                <a:path extrusionOk="0" h="178636" w="46203">
                  <a:moveTo>
                    <a:pt x="46202" y="1"/>
                  </a:moveTo>
                  <a:lnTo>
                    <a:pt x="1" y="174259"/>
                  </a:lnTo>
                  <a:lnTo>
                    <a:pt x="21764" y="178635"/>
                  </a:lnTo>
                  <a:lnTo>
                    <a:pt x="46202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54"/>
            <p:cNvSpPr/>
            <p:nvPr/>
          </p:nvSpPr>
          <p:spPr>
            <a:xfrm>
              <a:off x="-98525" y="4687300"/>
              <a:ext cx="2473475" cy="4044150"/>
            </a:xfrm>
            <a:custGeom>
              <a:rect b="b" l="l" r="r" t="t"/>
              <a:pathLst>
                <a:path extrusionOk="0" h="161766" w="98939">
                  <a:moveTo>
                    <a:pt x="98939" y="0"/>
                  </a:moveTo>
                  <a:lnTo>
                    <a:pt x="1" y="150732"/>
                  </a:lnTo>
                  <a:lnTo>
                    <a:pt x="19241" y="161765"/>
                  </a:lnTo>
                  <a:lnTo>
                    <a:pt x="9893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54"/>
            <p:cNvSpPr/>
            <p:nvPr/>
          </p:nvSpPr>
          <p:spPr>
            <a:xfrm>
              <a:off x="-2091319" y="4185762"/>
              <a:ext cx="3839192" cy="3479672"/>
            </a:xfrm>
            <a:custGeom>
              <a:rect b="b" l="l" r="r" t="t"/>
              <a:pathLst>
                <a:path extrusionOk="0" h="128271" w="141524">
                  <a:moveTo>
                    <a:pt x="141523" y="1"/>
                  </a:moveTo>
                  <a:lnTo>
                    <a:pt x="1" y="111705"/>
                  </a:lnTo>
                  <a:lnTo>
                    <a:pt x="14773" y="128270"/>
                  </a:lnTo>
                  <a:lnTo>
                    <a:pt x="141523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54"/>
            <p:cNvSpPr/>
            <p:nvPr/>
          </p:nvSpPr>
          <p:spPr>
            <a:xfrm>
              <a:off x="-4077158" y="3656148"/>
              <a:ext cx="5429920" cy="2613248"/>
            </a:xfrm>
            <a:custGeom>
              <a:rect b="b" l="l" r="r" t="t"/>
              <a:pathLst>
                <a:path extrusionOk="0" h="81613" w="169579">
                  <a:moveTo>
                    <a:pt x="169579" y="0"/>
                  </a:moveTo>
                  <a:lnTo>
                    <a:pt x="1" y="61217"/>
                  </a:lnTo>
                  <a:lnTo>
                    <a:pt x="8785" y="81612"/>
                  </a:lnTo>
                  <a:lnTo>
                    <a:pt x="169579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54"/>
            <p:cNvSpPr/>
            <p:nvPr/>
          </p:nvSpPr>
          <p:spPr>
            <a:xfrm>
              <a:off x="-2944325" y="2808075"/>
              <a:ext cx="4505425" cy="664175"/>
            </a:xfrm>
            <a:custGeom>
              <a:rect b="b" l="l" r="r" t="t"/>
              <a:pathLst>
                <a:path extrusionOk="0" h="26567" w="180217">
                  <a:moveTo>
                    <a:pt x="180217" y="1"/>
                  </a:moveTo>
                  <a:lnTo>
                    <a:pt x="1" y="4469"/>
                  </a:lnTo>
                  <a:lnTo>
                    <a:pt x="1855" y="26567"/>
                  </a:lnTo>
                  <a:lnTo>
                    <a:pt x="180217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54"/>
            <p:cNvSpPr/>
            <p:nvPr/>
          </p:nvSpPr>
          <p:spPr>
            <a:xfrm>
              <a:off x="-3163175" y="996326"/>
              <a:ext cx="4440075" cy="1318425"/>
            </a:xfrm>
            <a:custGeom>
              <a:rect b="b" l="l" r="r" t="t"/>
              <a:pathLst>
                <a:path extrusionOk="0" h="52737" w="177603">
                  <a:moveTo>
                    <a:pt x="5199" y="1"/>
                  </a:moveTo>
                  <a:lnTo>
                    <a:pt x="1" y="21551"/>
                  </a:lnTo>
                  <a:lnTo>
                    <a:pt x="177603" y="52737"/>
                  </a:lnTo>
                  <a:lnTo>
                    <a:pt x="5199" y="1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54"/>
            <p:cNvSpPr/>
            <p:nvPr/>
          </p:nvSpPr>
          <p:spPr>
            <a:xfrm>
              <a:off x="-3163168" y="-993673"/>
              <a:ext cx="4831656" cy="2868853"/>
            </a:xfrm>
            <a:custGeom>
              <a:rect b="b" l="l" r="r" t="t"/>
              <a:pathLst>
                <a:path extrusionOk="0" h="104531" w="158636">
                  <a:moveTo>
                    <a:pt x="11764" y="0"/>
                  </a:moveTo>
                  <a:lnTo>
                    <a:pt x="1" y="18815"/>
                  </a:lnTo>
                  <a:lnTo>
                    <a:pt x="158636" y="104530"/>
                  </a:lnTo>
                  <a:lnTo>
                    <a:pt x="158636" y="104530"/>
                  </a:lnTo>
                  <a:lnTo>
                    <a:pt x="11764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54"/>
            <p:cNvSpPr/>
            <p:nvPr/>
          </p:nvSpPr>
          <p:spPr>
            <a:xfrm>
              <a:off x="-1050675" y="-2679723"/>
              <a:ext cx="3084450" cy="3639900"/>
            </a:xfrm>
            <a:custGeom>
              <a:rect b="b" l="l" r="r" t="t"/>
              <a:pathLst>
                <a:path extrusionOk="0" h="145596" w="123378">
                  <a:moveTo>
                    <a:pt x="17083" y="0"/>
                  </a:moveTo>
                  <a:lnTo>
                    <a:pt x="1" y="14134"/>
                  </a:lnTo>
                  <a:lnTo>
                    <a:pt x="123377" y="145595"/>
                  </a:lnTo>
                  <a:lnTo>
                    <a:pt x="123377" y="145595"/>
                  </a:lnTo>
                  <a:lnTo>
                    <a:pt x="17083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54"/>
            <p:cNvSpPr/>
            <p:nvPr/>
          </p:nvSpPr>
          <p:spPr>
            <a:xfrm>
              <a:off x="1034475" y="-2589069"/>
              <a:ext cx="1887600" cy="4293400"/>
            </a:xfrm>
            <a:custGeom>
              <a:rect b="b" l="l" r="r" t="t"/>
              <a:pathLst>
                <a:path extrusionOk="0" h="171736" w="75504">
                  <a:moveTo>
                    <a:pt x="20700" y="0"/>
                  </a:moveTo>
                  <a:lnTo>
                    <a:pt x="1" y="7994"/>
                  </a:lnTo>
                  <a:lnTo>
                    <a:pt x="75504" y="171735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FFFF">
                <a:alpha val="550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51.xml"/><Relationship Id="rId27" Type="http://schemas.openxmlformats.org/officeDocument/2006/relationships/theme" Target="../theme/theme1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ngers"/>
              <a:buNone/>
              <a:defRPr sz="3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ngers"/>
              <a:buNone/>
              <a:defRPr sz="3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ckiest Guy"/>
              <a:buNone/>
              <a:defRPr sz="35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/>
        </p:txBody>
      </p:sp>
      <p:sp>
        <p:nvSpPr>
          <p:cNvPr id="616" name="Google Shape;61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d3Bxa45YjeM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55"/>
          <p:cNvSpPr txBox="1"/>
          <p:nvPr>
            <p:ph type="ctrTitle"/>
          </p:nvPr>
        </p:nvSpPr>
        <p:spPr>
          <a:xfrm>
            <a:off x="967989" y="1102150"/>
            <a:ext cx="6221700" cy="208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/>
              <a:t>Integrity</a:t>
            </a:r>
            <a:endParaRPr sz="8500">
              <a:solidFill>
                <a:schemeClr val="lt1"/>
              </a:solidFill>
            </a:endParaRPr>
          </a:p>
        </p:txBody>
      </p:sp>
      <p:grpSp>
        <p:nvGrpSpPr>
          <p:cNvPr id="1228" name="Google Shape;1228;p55"/>
          <p:cNvGrpSpPr/>
          <p:nvPr/>
        </p:nvGrpSpPr>
        <p:grpSpPr>
          <a:xfrm>
            <a:off x="6412280" y="216949"/>
            <a:ext cx="2260980" cy="1566591"/>
            <a:chOff x="5287771" y="3030650"/>
            <a:chExt cx="2578966" cy="1786918"/>
          </a:xfrm>
        </p:grpSpPr>
        <p:sp>
          <p:nvSpPr>
            <p:cNvPr id="1229" name="Google Shape;1229;p55"/>
            <p:cNvSpPr/>
            <p:nvPr/>
          </p:nvSpPr>
          <p:spPr>
            <a:xfrm>
              <a:off x="5287771" y="3030650"/>
              <a:ext cx="2578966" cy="1786918"/>
            </a:xfrm>
            <a:custGeom>
              <a:rect b="b" l="l" r="r" t="t"/>
              <a:pathLst>
                <a:path extrusionOk="0" h="43937" w="63412">
                  <a:moveTo>
                    <a:pt x="27153" y="1"/>
                  </a:moveTo>
                  <a:cubicBezTo>
                    <a:pt x="0" y="12943"/>
                    <a:pt x="13777" y="31457"/>
                    <a:pt x="21649" y="39329"/>
                  </a:cubicBezTo>
                  <a:cubicBezTo>
                    <a:pt x="27424" y="41539"/>
                    <a:pt x="35446" y="43937"/>
                    <a:pt x="43127" y="43937"/>
                  </a:cubicBezTo>
                  <a:cubicBezTo>
                    <a:pt x="51328" y="43937"/>
                    <a:pt x="59140" y="41203"/>
                    <a:pt x="63412" y="32591"/>
                  </a:cubicBezTo>
                  <a:lnTo>
                    <a:pt x="51937" y="27921"/>
                  </a:lnTo>
                  <a:cubicBezTo>
                    <a:pt x="55740" y="23017"/>
                    <a:pt x="59376" y="15612"/>
                    <a:pt x="61477" y="10909"/>
                  </a:cubicBezTo>
                  <a:cubicBezTo>
                    <a:pt x="54703" y="7724"/>
                    <a:pt x="49258" y="6654"/>
                    <a:pt x="44998" y="6654"/>
                  </a:cubicBezTo>
                  <a:cubicBezTo>
                    <a:pt x="36273" y="6654"/>
                    <a:pt x="32523" y="11142"/>
                    <a:pt x="32523" y="11142"/>
                  </a:cubicBezTo>
                  <a:lnTo>
                    <a:pt x="271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55"/>
            <p:cNvSpPr/>
            <p:nvPr/>
          </p:nvSpPr>
          <p:spPr>
            <a:xfrm>
              <a:off x="6048829" y="4288288"/>
              <a:ext cx="401616" cy="518258"/>
            </a:xfrm>
            <a:custGeom>
              <a:rect b="b" l="l" r="r" t="t"/>
              <a:pathLst>
                <a:path extrusionOk="0" h="12743" w="9875">
                  <a:moveTo>
                    <a:pt x="9874" y="0"/>
                  </a:moveTo>
                  <a:cubicBezTo>
                    <a:pt x="0" y="5637"/>
                    <a:pt x="901" y="12409"/>
                    <a:pt x="901" y="12409"/>
                  </a:cubicBezTo>
                  <a:lnTo>
                    <a:pt x="3336" y="12742"/>
                  </a:lnTo>
                  <a:cubicBezTo>
                    <a:pt x="1635" y="6538"/>
                    <a:pt x="9873" y="1"/>
                    <a:pt x="9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55"/>
            <p:cNvSpPr/>
            <p:nvPr/>
          </p:nvSpPr>
          <p:spPr>
            <a:xfrm>
              <a:off x="7010674" y="3456668"/>
              <a:ext cx="782816" cy="256424"/>
            </a:xfrm>
            <a:custGeom>
              <a:rect b="b" l="l" r="r" t="t"/>
              <a:pathLst>
                <a:path extrusionOk="0" h="6305" w="19248">
                  <a:moveTo>
                    <a:pt x="19014" y="0"/>
                  </a:moveTo>
                  <a:lnTo>
                    <a:pt x="1" y="6305"/>
                  </a:lnTo>
                  <a:lnTo>
                    <a:pt x="19248" y="867"/>
                  </a:lnTo>
                  <a:lnTo>
                    <a:pt x="190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55"/>
            <p:cNvSpPr/>
            <p:nvPr/>
          </p:nvSpPr>
          <p:spPr>
            <a:xfrm>
              <a:off x="6236033" y="4484968"/>
              <a:ext cx="1109762" cy="179721"/>
            </a:xfrm>
            <a:custGeom>
              <a:rect b="b" l="l" r="r" t="t"/>
              <a:pathLst>
                <a:path extrusionOk="0" h="4419" w="27287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6346" y="4419"/>
                    <a:pt x="14772" y="4419"/>
                  </a:cubicBezTo>
                  <a:cubicBezTo>
                    <a:pt x="18642" y="4419"/>
                    <a:pt x="22951" y="3487"/>
                    <a:pt x="27287" y="768"/>
                  </a:cubicBezTo>
                  <a:lnTo>
                    <a:pt x="27287" y="768"/>
                  </a:lnTo>
                  <a:cubicBezTo>
                    <a:pt x="27286" y="768"/>
                    <a:pt x="21753" y="3459"/>
                    <a:pt x="14131" y="3459"/>
                  </a:cubicBezTo>
                  <a:cubicBezTo>
                    <a:pt x="9873" y="3459"/>
                    <a:pt x="4963" y="2619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55"/>
            <p:cNvSpPr/>
            <p:nvPr/>
          </p:nvSpPr>
          <p:spPr>
            <a:xfrm>
              <a:off x="5746284" y="3506855"/>
              <a:ext cx="525050" cy="940168"/>
            </a:xfrm>
            <a:custGeom>
              <a:rect b="b" l="l" r="r" t="t"/>
              <a:pathLst>
                <a:path extrusionOk="0" h="23117" w="12910">
                  <a:moveTo>
                    <a:pt x="10642" y="0"/>
                  </a:moveTo>
                  <a:cubicBezTo>
                    <a:pt x="1" y="12409"/>
                    <a:pt x="12910" y="23117"/>
                    <a:pt x="12910" y="23117"/>
                  </a:cubicBezTo>
                  <a:cubicBezTo>
                    <a:pt x="2270" y="10609"/>
                    <a:pt x="10640" y="2"/>
                    <a:pt x="10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55"/>
            <p:cNvSpPr/>
            <p:nvPr/>
          </p:nvSpPr>
          <p:spPr>
            <a:xfrm>
              <a:off x="7074445" y="3284349"/>
              <a:ext cx="108548" cy="408408"/>
            </a:xfrm>
            <a:custGeom>
              <a:rect b="b" l="l" r="r" t="t"/>
              <a:pathLst>
                <a:path extrusionOk="0" h="10042" w="2669">
                  <a:moveTo>
                    <a:pt x="2035" y="1"/>
                  </a:moveTo>
                  <a:lnTo>
                    <a:pt x="0" y="10041"/>
                  </a:lnTo>
                  <a:lnTo>
                    <a:pt x="2669" y="167"/>
                  </a:lnTo>
                  <a:lnTo>
                    <a:pt x="20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55"/>
            <p:cNvSpPr/>
            <p:nvPr/>
          </p:nvSpPr>
          <p:spPr>
            <a:xfrm>
              <a:off x="7189744" y="3657415"/>
              <a:ext cx="451803" cy="165568"/>
            </a:xfrm>
            <a:custGeom>
              <a:rect b="b" l="l" r="r" t="t"/>
              <a:pathLst>
                <a:path extrusionOk="0" h="4071" w="11109">
                  <a:moveTo>
                    <a:pt x="1" y="1"/>
                  </a:moveTo>
                  <a:lnTo>
                    <a:pt x="10875" y="4070"/>
                  </a:lnTo>
                  <a:lnTo>
                    <a:pt x="11109" y="34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55"/>
            <p:cNvSpPr/>
            <p:nvPr/>
          </p:nvSpPr>
          <p:spPr>
            <a:xfrm>
              <a:off x="7436652" y="3654731"/>
              <a:ext cx="196761" cy="86871"/>
            </a:xfrm>
            <a:custGeom>
              <a:rect b="b" l="l" r="r" t="t"/>
              <a:pathLst>
                <a:path extrusionOk="0" h="2136" w="4838">
                  <a:moveTo>
                    <a:pt x="4604" y="0"/>
                  </a:moveTo>
                  <a:lnTo>
                    <a:pt x="1" y="2135"/>
                  </a:lnTo>
                  <a:lnTo>
                    <a:pt x="1" y="2135"/>
                  </a:lnTo>
                  <a:lnTo>
                    <a:pt x="4838" y="601"/>
                  </a:lnTo>
                  <a:lnTo>
                    <a:pt x="46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55"/>
            <p:cNvSpPr/>
            <p:nvPr/>
          </p:nvSpPr>
          <p:spPr>
            <a:xfrm>
              <a:off x="7029667" y="3399689"/>
              <a:ext cx="80079" cy="143809"/>
            </a:xfrm>
            <a:custGeom>
              <a:rect b="b" l="l" r="r" t="t"/>
              <a:pathLst>
                <a:path extrusionOk="0" h="3536" w="1969">
                  <a:moveTo>
                    <a:pt x="601" y="0"/>
                  </a:moveTo>
                  <a:lnTo>
                    <a:pt x="1" y="267"/>
                  </a:lnTo>
                  <a:lnTo>
                    <a:pt x="1969" y="3536"/>
                  </a:lnTo>
                  <a:lnTo>
                    <a:pt x="1969" y="3536"/>
                  </a:lnTo>
                  <a:lnTo>
                    <a:pt x="6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55"/>
            <p:cNvSpPr/>
            <p:nvPr/>
          </p:nvSpPr>
          <p:spPr>
            <a:xfrm>
              <a:off x="7131423" y="3325060"/>
              <a:ext cx="146534" cy="123474"/>
            </a:xfrm>
            <a:custGeom>
              <a:rect b="b" l="l" r="r" t="t"/>
              <a:pathLst>
                <a:path extrusionOk="0" h="3036" w="3603">
                  <a:moveTo>
                    <a:pt x="3169" y="0"/>
                  </a:moveTo>
                  <a:lnTo>
                    <a:pt x="0" y="3036"/>
                  </a:lnTo>
                  <a:lnTo>
                    <a:pt x="3603" y="501"/>
                  </a:lnTo>
                  <a:lnTo>
                    <a:pt x="31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55"/>
            <p:cNvSpPr/>
            <p:nvPr/>
          </p:nvSpPr>
          <p:spPr>
            <a:xfrm>
              <a:off x="7048660" y="4233994"/>
              <a:ext cx="752964" cy="174596"/>
            </a:xfrm>
            <a:custGeom>
              <a:rect b="b" l="l" r="r" t="t"/>
              <a:pathLst>
                <a:path extrusionOk="0" h="4293" w="18514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4884" y="4292"/>
                    <a:pt x="12328" y="4292"/>
                  </a:cubicBezTo>
                  <a:cubicBezTo>
                    <a:pt x="14235" y="4292"/>
                    <a:pt x="16310" y="4011"/>
                    <a:pt x="18514" y="3303"/>
                  </a:cubicBezTo>
                  <a:lnTo>
                    <a:pt x="18514" y="3303"/>
                  </a:lnTo>
                  <a:cubicBezTo>
                    <a:pt x="18513" y="3303"/>
                    <a:pt x="16424" y="3771"/>
                    <a:pt x="13374" y="3771"/>
                  </a:cubicBezTo>
                  <a:cubicBezTo>
                    <a:pt x="9661" y="3771"/>
                    <a:pt x="4524" y="307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55"/>
            <p:cNvSpPr/>
            <p:nvPr/>
          </p:nvSpPr>
          <p:spPr>
            <a:xfrm>
              <a:off x="6141068" y="3116138"/>
              <a:ext cx="350047" cy="590162"/>
            </a:xfrm>
            <a:custGeom>
              <a:rect b="b" l="l" r="r" t="t"/>
              <a:pathLst>
                <a:path extrusionOk="0" h="14511" w="8607">
                  <a:moveTo>
                    <a:pt x="5671" y="0"/>
                  </a:moveTo>
                  <a:lnTo>
                    <a:pt x="5671" y="0"/>
                  </a:lnTo>
                  <a:cubicBezTo>
                    <a:pt x="1" y="8973"/>
                    <a:pt x="8607" y="14511"/>
                    <a:pt x="8607" y="14511"/>
                  </a:cubicBezTo>
                  <a:cubicBezTo>
                    <a:pt x="1836" y="9074"/>
                    <a:pt x="5671" y="1"/>
                    <a:pt x="5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55"/>
            <p:cNvSpPr/>
            <p:nvPr/>
          </p:nvSpPr>
          <p:spPr>
            <a:xfrm>
              <a:off x="6629474" y="3662174"/>
              <a:ext cx="168252" cy="138441"/>
            </a:xfrm>
            <a:custGeom>
              <a:rect b="b" l="l" r="r" t="t"/>
              <a:pathLst>
                <a:path extrusionOk="0" h="3404" w="4137">
                  <a:moveTo>
                    <a:pt x="1622" y="0"/>
                  </a:moveTo>
                  <a:cubicBezTo>
                    <a:pt x="1189" y="0"/>
                    <a:pt x="794" y="159"/>
                    <a:pt x="534" y="484"/>
                  </a:cubicBezTo>
                  <a:cubicBezTo>
                    <a:pt x="0" y="1118"/>
                    <a:pt x="267" y="2219"/>
                    <a:pt x="1134" y="2886"/>
                  </a:cubicBezTo>
                  <a:cubicBezTo>
                    <a:pt x="1562" y="3228"/>
                    <a:pt x="2059" y="3403"/>
                    <a:pt x="2515" y="3403"/>
                  </a:cubicBezTo>
                  <a:cubicBezTo>
                    <a:pt x="2948" y="3403"/>
                    <a:pt x="3343" y="3245"/>
                    <a:pt x="3603" y="2919"/>
                  </a:cubicBezTo>
                  <a:cubicBezTo>
                    <a:pt x="4137" y="2286"/>
                    <a:pt x="3870" y="1185"/>
                    <a:pt x="3002" y="518"/>
                  </a:cubicBezTo>
                  <a:cubicBezTo>
                    <a:pt x="2575" y="176"/>
                    <a:pt x="2078" y="0"/>
                    <a:pt x="1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55"/>
            <p:cNvSpPr/>
            <p:nvPr/>
          </p:nvSpPr>
          <p:spPr>
            <a:xfrm>
              <a:off x="6702721" y="3715939"/>
              <a:ext cx="77354" cy="69871"/>
            </a:xfrm>
            <a:custGeom>
              <a:rect b="b" l="l" r="r" t="t"/>
              <a:pathLst>
                <a:path extrusionOk="0" h="1718" w="1902">
                  <a:moveTo>
                    <a:pt x="996" y="1"/>
                  </a:moveTo>
                  <a:cubicBezTo>
                    <a:pt x="738" y="1"/>
                    <a:pt x="478" y="113"/>
                    <a:pt x="301" y="330"/>
                  </a:cubicBezTo>
                  <a:cubicBezTo>
                    <a:pt x="1" y="697"/>
                    <a:pt x="34" y="1230"/>
                    <a:pt x="401" y="1531"/>
                  </a:cubicBezTo>
                  <a:cubicBezTo>
                    <a:pt x="554" y="1656"/>
                    <a:pt x="736" y="1717"/>
                    <a:pt x="918" y="1717"/>
                  </a:cubicBezTo>
                  <a:cubicBezTo>
                    <a:pt x="1172" y="1717"/>
                    <a:pt x="1427" y="1597"/>
                    <a:pt x="1602" y="1364"/>
                  </a:cubicBezTo>
                  <a:cubicBezTo>
                    <a:pt x="1902" y="997"/>
                    <a:pt x="1835" y="463"/>
                    <a:pt x="1502" y="163"/>
                  </a:cubicBezTo>
                  <a:cubicBezTo>
                    <a:pt x="1352" y="54"/>
                    <a:pt x="1174" y="1"/>
                    <a:pt x="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55"/>
            <p:cNvSpPr/>
            <p:nvPr/>
          </p:nvSpPr>
          <p:spPr>
            <a:xfrm>
              <a:off x="6794960" y="3763564"/>
              <a:ext cx="390757" cy="323815"/>
            </a:xfrm>
            <a:custGeom>
              <a:rect b="b" l="l" r="r" t="t"/>
              <a:pathLst>
                <a:path extrusionOk="0" h="7962" w="9608">
                  <a:moveTo>
                    <a:pt x="3783" y="1"/>
                  </a:moveTo>
                  <a:cubicBezTo>
                    <a:pt x="2763" y="1"/>
                    <a:pt x="1839" y="376"/>
                    <a:pt x="1235" y="1127"/>
                  </a:cubicBezTo>
                  <a:cubicBezTo>
                    <a:pt x="1" y="2661"/>
                    <a:pt x="635" y="5163"/>
                    <a:pt x="2603" y="6764"/>
                  </a:cubicBezTo>
                  <a:cubicBezTo>
                    <a:pt x="3603" y="7561"/>
                    <a:pt x="4758" y="7961"/>
                    <a:pt x="5814" y="7961"/>
                  </a:cubicBezTo>
                  <a:cubicBezTo>
                    <a:pt x="6836" y="7961"/>
                    <a:pt x="7766" y="7586"/>
                    <a:pt x="8373" y="6831"/>
                  </a:cubicBezTo>
                  <a:cubicBezTo>
                    <a:pt x="9608" y="5330"/>
                    <a:pt x="9007" y="2795"/>
                    <a:pt x="7039" y="1227"/>
                  </a:cubicBezTo>
                  <a:cubicBezTo>
                    <a:pt x="6017" y="409"/>
                    <a:pt x="4847" y="1"/>
                    <a:pt x="3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55"/>
            <p:cNvSpPr/>
            <p:nvPr/>
          </p:nvSpPr>
          <p:spPr>
            <a:xfrm>
              <a:off x="6979480" y="3923722"/>
              <a:ext cx="130266" cy="116520"/>
            </a:xfrm>
            <a:custGeom>
              <a:rect b="b" l="l" r="r" t="t"/>
              <a:pathLst>
                <a:path extrusionOk="0" h="2865" w="3203">
                  <a:moveTo>
                    <a:pt x="1646" y="0"/>
                  </a:moveTo>
                  <a:cubicBezTo>
                    <a:pt x="1220" y="0"/>
                    <a:pt x="793" y="188"/>
                    <a:pt x="501" y="558"/>
                  </a:cubicBezTo>
                  <a:cubicBezTo>
                    <a:pt x="0" y="1192"/>
                    <a:pt x="100" y="2092"/>
                    <a:pt x="701" y="2559"/>
                  </a:cubicBezTo>
                  <a:cubicBezTo>
                    <a:pt x="949" y="2766"/>
                    <a:pt x="1242" y="2864"/>
                    <a:pt x="1538" y="2864"/>
                  </a:cubicBezTo>
                  <a:cubicBezTo>
                    <a:pt x="1960" y="2864"/>
                    <a:pt x="2389" y="2665"/>
                    <a:pt x="2702" y="2293"/>
                  </a:cubicBezTo>
                  <a:cubicBezTo>
                    <a:pt x="3203" y="1659"/>
                    <a:pt x="3103" y="791"/>
                    <a:pt x="2502" y="291"/>
                  </a:cubicBezTo>
                  <a:cubicBezTo>
                    <a:pt x="2252" y="96"/>
                    <a:pt x="1949" y="0"/>
                    <a:pt x="16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55"/>
            <p:cNvSpPr/>
            <p:nvPr/>
          </p:nvSpPr>
          <p:spPr>
            <a:xfrm>
              <a:off x="6576562" y="4058991"/>
              <a:ext cx="280867" cy="357937"/>
            </a:xfrm>
            <a:custGeom>
              <a:rect b="b" l="l" r="r" t="t"/>
              <a:pathLst>
                <a:path extrusionOk="0" h="8801" w="6906">
                  <a:moveTo>
                    <a:pt x="6205" y="1"/>
                  </a:moveTo>
                  <a:cubicBezTo>
                    <a:pt x="6205" y="1"/>
                    <a:pt x="5184" y="681"/>
                    <a:pt x="4077" y="681"/>
                  </a:cubicBezTo>
                  <a:cubicBezTo>
                    <a:pt x="3635" y="681"/>
                    <a:pt x="3179" y="572"/>
                    <a:pt x="2769" y="268"/>
                  </a:cubicBezTo>
                  <a:lnTo>
                    <a:pt x="0" y="8173"/>
                  </a:lnTo>
                  <a:cubicBezTo>
                    <a:pt x="0" y="8173"/>
                    <a:pt x="515" y="8801"/>
                    <a:pt x="1468" y="8801"/>
                  </a:cubicBezTo>
                  <a:cubicBezTo>
                    <a:pt x="2068" y="8801"/>
                    <a:pt x="2841" y="8552"/>
                    <a:pt x="3770" y="7740"/>
                  </a:cubicBezTo>
                  <a:cubicBezTo>
                    <a:pt x="3770" y="7740"/>
                    <a:pt x="6905" y="4104"/>
                    <a:pt x="62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55"/>
            <p:cNvSpPr/>
            <p:nvPr/>
          </p:nvSpPr>
          <p:spPr>
            <a:xfrm>
              <a:off x="6520926" y="4012871"/>
              <a:ext cx="339147" cy="411946"/>
            </a:xfrm>
            <a:custGeom>
              <a:rect b="b" l="l" r="r" t="t"/>
              <a:pathLst>
                <a:path extrusionOk="0" h="10129" w="8339">
                  <a:moveTo>
                    <a:pt x="2769" y="0"/>
                  </a:moveTo>
                  <a:lnTo>
                    <a:pt x="2769" y="0"/>
                  </a:lnTo>
                  <a:cubicBezTo>
                    <a:pt x="2770" y="1"/>
                    <a:pt x="3676" y="2084"/>
                    <a:pt x="5549" y="2084"/>
                  </a:cubicBezTo>
                  <a:cubicBezTo>
                    <a:pt x="6138" y="2084"/>
                    <a:pt x="6823" y="1878"/>
                    <a:pt x="7606" y="1335"/>
                  </a:cubicBezTo>
                  <a:lnTo>
                    <a:pt x="7606" y="1335"/>
                  </a:lnTo>
                  <a:cubicBezTo>
                    <a:pt x="7606" y="1335"/>
                    <a:pt x="7873" y="5605"/>
                    <a:pt x="5038" y="8740"/>
                  </a:cubicBezTo>
                  <a:cubicBezTo>
                    <a:pt x="4317" y="9537"/>
                    <a:pt x="3638" y="9834"/>
                    <a:pt x="3025" y="9834"/>
                  </a:cubicBezTo>
                  <a:cubicBezTo>
                    <a:pt x="1226" y="9834"/>
                    <a:pt x="1" y="7273"/>
                    <a:pt x="1" y="7272"/>
                  </a:cubicBezTo>
                  <a:lnTo>
                    <a:pt x="1" y="7272"/>
                  </a:lnTo>
                  <a:cubicBezTo>
                    <a:pt x="1" y="7273"/>
                    <a:pt x="435" y="9507"/>
                    <a:pt x="2536" y="10074"/>
                  </a:cubicBezTo>
                  <a:cubicBezTo>
                    <a:pt x="2663" y="10111"/>
                    <a:pt x="2797" y="10129"/>
                    <a:pt x="2935" y="10129"/>
                  </a:cubicBezTo>
                  <a:cubicBezTo>
                    <a:pt x="5075" y="10129"/>
                    <a:pt x="8339" y="5879"/>
                    <a:pt x="7806" y="834"/>
                  </a:cubicBezTo>
                  <a:lnTo>
                    <a:pt x="7806" y="834"/>
                  </a:lnTo>
                  <a:cubicBezTo>
                    <a:pt x="7806" y="835"/>
                    <a:pt x="6891" y="1620"/>
                    <a:pt x="5639" y="1620"/>
                  </a:cubicBezTo>
                  <a:cubicBezTo>
                    <a:pt x="4780" y="1620"/>
                    <a:pt x="3761" y="1250"/>
                    <a:pt x="27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55"/>
            <p:cNvSpPr/>
            <p:nvPr/>
          </p:nvSpPr>
          <p:spPr>
            <a:xfrm>
              <a:off x="6808544" y="4038005"/>
              <a:ext cx="52952" cy="42744"/>
            </a:xfrm>
            <a:custGeom>
              <a:rect b="b" l="l" r="r" t="t"/>
              <a:pathLst>
                <a:path extrusionOk="0" h="1051" w="1302">
                  <a:moveTo>
                    <a:pt x="258" y="0"/>
                  </a:moveTo>
                  <a:cubicBezTo>
                    <a:pt x="198" y="0"/>
                    <a:pt x="134" y="5"/>
                    <a:pt x="67" y="16"/>
                  </a:cubicBezTo>
                  <a:lnTo>
                    <a:pt x="0" y="283"/>
                  </a:lnTo>
                  <a:cubicBezTo>
                    <a:pt x="0" y="283"/>
                    <a:pt x="46" y="276"/>
                    <a:pt x="121" y="276"/>
                  </a:cubicBezTo>
                  <a:cubicBezTo>
                    <a:pt x="374" y="276"/>
                    <a:pt x="967" y="356"/>
                    <a:pt x="1301" y="1050"/>
                  </a:cubicBezTo>
                  <a:cubicBezTo>
                    <a:pt x="1301" y="1050"/>
                    <a:pt x="1126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55"/>
            <p:cNvSpPr/>
            <p:nvPr/>
          </p:nvSpPr>
          <p:spPr>
            <a:xfrm>
              <a:off x="6621340" y="4077984"/>
              <a:ext cx="104481" cy="339188"/>
            </a:xfrm>
            <a:custGeom>
              <a:rect b="b" l="l" r="r" t="t"/>
              <a:pathLst>
                <a:path extrusionOk="0" h="8340" w="2569">
                  <a:moveTo>
                    <a:pt x="2402" y="1"/>
                  </a:moveTo>
                  <a:lnTo>
                    <a:pt x="0" y="8307"/>
                  </a:lnTo>
                  <a:lnTo>
                    <a:pt x="200" y="8340"/>
                  </a:lnTo>
                  <a:lnTo>
                    <a:pt x="2569" y="67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55"/>
            <p:cNvSpPr/>
            <p:nvPr/>
          </p:nvSpPr>
          <p:spPr>
            <a:xfrm>
              <a:off x="6725781" y="4086118"/>
              <a:ext cx="27168" cy="287659"/>
            </a:xfrm>
            <a:custGeom>
              <a:rect b="b" l="l" r="r" t="t"/>
              <a:pathLst>
                <a:path extrusionOk="0" h="7073" w="668">
                  <a:moveTo>
                    <a:pt x="501" y="1"/>
                  </a:moveTo>
                  <a:lnTo>
                    <a:pt x="1" y="7039"/>
                  </a:lnTo>
                  <a:lnTo>
                    <a:pt x="201" y="7073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55"/>
            <p:cNvSpPr/>
            <p:nvPr/>
          </p:nvSpPr>
          <p:spPr>
            <a:xfrm>
              <a:off x="6777350" y="4082051"/>
              <a:ext cx="25785" cy="192694"/>
            </a:xfrm>
            <a:custGeom>
              <a:rect b="b" l="l" r="r" t="t"/>
              <a:pathLst>
                <a:path extrusionOk="0" h="4738" w="634">
                  <a:moveTo>
                    <a:pt x="0" y="1"/>
                  </a:moveTo>
                  <a:lnTo>
                    <a:pt x="467" y="4737"/>
                  </a:lnTo>
                  <a:lnTo>
                    <a:pt x="634" y="4704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55"/>
            <p:cNvSpPr/>
            <p:nvPr/>
          </p:nvSpPr>
          <p:spPr>
            <a:xfrm>
              <a:off x="6649809" y="4139029"/>
              <a:ext cx="181836" cy="42093"/>
            </a:xfrm>
            <a:custGeom>
              <a:rect b="b" l="l" r="r" t="t"/>
              <a:pathLst>
                <a:path extrusionOk="0" h="1035" w="4471">
                  <a:moveTo>
                    <a:pt x="4437" y="1"/>
                  </a:moveTo>
                  <a:lnTo>
                    <a:pt x="1" y="835"/>
                  </a:lnTo>
                  <a:lnTo>
                    <a:pt x="34" y="1035"/>
                  </a:lnTo>
                  <a:lnTo>
                    <a:pt x="4470" y="201"/>
                  </a:lnTo>
                  <a:lnTo>
                    <a:pt x="44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2" name="Google Shape;1252;p55"/>
          <p:cNvGrpSpPr/>
          <p:nvPr/>
        </p:nvGrpSpPr>
        <p:grpSpPr>
          <a:xfrm>
            <a:off x="243259" y="3461515"/>
            <a:ext cx="1269425" cy="1444831"/>
            <a:chOff x="243259" y="3461515"/>
            <a:chExt cx="1269425" cy="1444831"/>
          </a:xfrm>
        </p:grpSpPr>
        <p:sp>
          <p:nvSpPr>
            <p:cNvPr id="1253" name="Google Shape;1253;p55"/>
            <p:cNvSpPr/>
            <p:nvPr/>
          </p:nvSpPr>
          <p:spPr>
            <a:xfrm>
              <a:off x="248815" y="3495910"/>
              <a:ext cx="1263870" cy="1410436"/>
            </a:xfrm>
            <a:custGeom>
              <a:rect b="b" l="l" r="r" t="t"/>
              <a:pathLst>
                <a:path extrusionOk="0" h="42400" w="37994">
                  <a:moveTo>
                    <a:pt x="867" y="1"/>
                  </a:moveTo>
                  <a:cubicBezTo>
                    <a:pt x="801" y="568"/>
                    <a:pt x="767" y="1101"/>
                    <a:pt x="701" y="1602"/>
                  </a:cubicBezTo>
                  <a:cubicBezTo>
                    <a:pt x="0" y="10074"/>
                    <a:pt x="1601" y="19148"/>
                    <a:pt x="3936" y="27253"/>
                  </a:cubicBezTo>
                  <a:cubicBezTo>
                    <a:pt x="5406" y="32539"/>
                    <a:pt x="8137" y="42399"/>
                    <a:pt x="14989" y="42399"/>
                  </a:cubicBezTo>
                  <a:cubicBezTo>
                    <a:pt x="15445" y="42399"/>
                    <a:pt x="15919" y="42356"/>
                    <a:pt x="16412" y="42264"/>
                  </a:cubicBezTo>
                  <a:cubicBezTo>
                    <a:pt x="22049" y="41163"/>
                    <a:pt x="24684" y="35159"/>
                    <a:pt x="26186" y="29688"/>
                  </a:cubicBezTo>
                  <a:cubicBezTo>
                    <a:pt x="27556" y="30040"/>
                    <a:pt x="28938" y="30252"/>
                    <a:pt x="30244" y="30252"/>
                  </a:cubicBezTo>
                  <a:cubicBezTo>
                    <a:pt x="34022" y="30252"/>
                    <a:pt x="37164" y="28472"/>
                    <a:pt x="37560" y="23117"/>
                  </a:cubicBezTo>
                  <a:cubicBezTo>
                    <a:pt x="37994" y="16346"/>
                    <a:pt x="32390" y="11409"/>
                    <a:pt x="26853" y="8473"/>
                  </a:cubicBezTo>
                  <a:cubicBezTo>
                    <a:pt x="18947" y="4304"/>
                    <a:pt x="9874" y="968"/>
                    <a:pt x="8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55"/>
            <p:cNvSpPr/>
            <p:nvPr/>
          </p:nvSpPr>
          <p:spPr>
            <a:xfrm>
              <a:off x="918984" y="4192724"/>
              <a:ext cx="282985" cy="510485"/>
            </a:xfrm>
            <a:custGeom>
              <a:rect b="b" l="l" r="r" t="t"/>
              <a:pathLst>
                <a:path extrusionOk="0" h="15346" w="8507">
                  <a:moveTo>
                    <a:pt x="1" y="1"/>
                  </a:moveTo>
                  <a:cubicBezTo>
                    <a:pt x="1" y="1"/>
                    <a:pt x="6506" y="5839"/>
                    <a:pt x="6239" y="15345"/>
                  </a:cubicBezTo>
                  <a:lnTo>
                    <a:pt x="8507" y="15045"/>
                  </a:lnTo>
                  <a:cubicBezTo>
                    <a:pt x="8507" y="15045"/>
                    <a:pt x="6906" y="2836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55"/>
            <p:cNvSpPr/>
            <p:nvPr/>
          </p:nvSpPr>
          <p:spPr>
            <a:xfrm>
              <a:off x="492906" y="4422412"/>
              <a:ext cx="612542" cy="174242"/>
            </a:xfrm>
            <a:custGeom>
              <a:rect b="b" l="l" r="r" t="t"/>
              <a:pathLst>
                <a:path extrusionOk="0" h="5238" w="18414">
                  <a:moveTo>
                    <a:pt x="18414" y="1"/>
                  </a:moveTo>
                  <a:lnTo>
                    <a:pt x="1" y="4604"/>
                  </a:lnTo>
                  <a:lnTo>
                    <a:pt x="201" y="5238"/>
                  </a:lnTo>
                  <a:lnTo>
                    <a:pt x="184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55"/>
            <p:cNvSpPr/>
            <p:nvPr/>
          </p:nvSpPr>
          <p:spPr>
            <a:xfrm>
              <a:off x="1079882" y="3893149"/>
              <a:ext cx="172047" cy="487166"/>
            </a:xfrm>
            <a:custGeom>
              <a:rect b="b" l="l" r="r" t="t"/>
              <a:pathLst>
                <a:path extrusionOk="0" h="14645" w="5172">
                  <a:moveTo>
                    <a:pt x="4537" y="0"/>
                  </a:moveTo>
                  <a:lnTo>
                    <a:pt x="1" y="14644"/>
                  </a:lnTo>
                  <a:lnTo>
                    <a:pt x="5171" y="201"/>
                  </a:lnTo>
                  <a:lnTo>
                    <a:pt x="45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55"/>
            <p:cNvSpPr/>
            <p:nvPr/>
          </p:nvSpPr>
          <p:spPr>
            <a:xfrm>
              <a:off x="419692" y="4264874"/>
              <a:ext cx="595876" cy="22221"/>
            </a:xfrm>
            <a:custGeom>
              <a:rect b="b" l="l" r="r" t="t"/>
              <a:pathLst>
                <a:path extrusionOk="0" h="668" w="17913">
                  <a:moveTo>
                    <a:pt x="0" y="0"/>
                  </a:moveTo>
                  <a:lnTo>
                    <a:pt x="0" y="667"/>
                  </a:lnTo>
                  <a:lnTo>
                    <a:pt x="17913" y="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55"/>
            <p:cNvSpPr/>
            <p:nvPr/>
          </p:nvSpPr>
          <p:spPr>
            <a:xfrm>
              <a:off x="1110951" y="3858754"/>
              <a:ext cx="61075" cy="246361"/>
            </a:xfrm>
            <a:custGeom>
              <a:rect b="b" l="l" r="r" t="t"/>
              <a:pathLst>
                <a:path extrusionOk="0" h="7406" w="1836">
                  <a:moveTo>
                    <a:pt x="668" y="0"/>
                  </a:moveTo>
                  <a:lnTo>
                    <a:pt x="1" y="134"/>
                  </a:lnTo>
                  <a:lnTo>
                    <a:pt x="1835" y="7406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55"/>
            <p:cNvSpPr/>
            <p:nvPr/>
          </p:nvSpPr>
          <p:spPr>
            <a:xfrm>
              <a:off x="1129811" y="4061797"/>
              <a:ext cx="306304" cy="169818"/>
            </a:xfrm>
            <a:custGeom>
              <a:rect b="b" l="l" r="r" t="t"/>
              <a:pathLst>
                <a:path extrusionOk="0" h="5105" w="9208">
                  <a:moveTo>
                    <a:pt x="8907" y="1"/>
                  </a:moveTo>
                  <a:lnTo>
                    <a:pt x="1" y="5104"/>
                  </a:lnTo>
                  <a:lnTo>
                    <a:pt x="9207" y="568"/>
                  </a:lnTo>
                  <a:lnTo>
                    <a:pt x="89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55"/>
            <p:cNvSpPr/>
            <p:nvPr/>
          </p:nvSpPr>
          <p:spPr>
            <a:xfrm>
              <a:off x="414137" y="4277082"/>
              <a:ext cx="176471" cy="180895"/>
            </a:xfrm>
            <a:custGeom>
              <a:rect b="b" l="l" r="r" t="t"/>
              <a:pathLst>
                <a:path extrusionOk="0" h="5438" w="5305">
                  <a:moveTo>
                    <a:pt x="5304" y="0"/>
                  </a:moveTo>
                  <a:lnTo>
                    <a:pt x="0" y="4970"/>
                  </a:lnTo>
                  <a:lnTo>
                    <a:pt x="501" y="5437"/>
                  </a:lnTo>
                  <a:lnTo>
                    <a:pt x="53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55"/>
            <p:cNvSpPr/>
            <p:nvPr/>
          </p:nvSpPr>
          <p:spPr>
            <a:xfrm>
              <a:off x="613854" y="4391343"/>
              <a:ext cx="176471" cy="116561"/>
            </a:xfrm>
            <a:custGeom>
              <a:rect b="b" l="l" r="r" t="t"/>
              <a:pathLst>
                <a:path extrusionOk="0" h="3504" w="5305">
                  <a:moveTo>
                    <a:pt x="368" y="1"/>
                  </a:moveTo>
                  <a:lnTo>
                    <a:pt x="1" y="568"/>
                  </a:lnTo>
                  <a:lnTo>
                    <a:pt x="5304" y="3503"/>
                  </a:lnTo>
                  <a:lnTo>
                    <a:pt x="3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55"/>
            <p:cNvSpPr/>
            <p:nvPr/>
          </p:nvSpPr>
          <p:spPr>
            <a:xfrm>
              <a:off x="551716" y="4534478"/>
              <a:ext cx="138748" cy="231957"/>
            </a:xfrm>
            <a:custGeom>
              <a:rect b="b" l="l" r="r" t="t"/>
              <a:pathLst>
                <a:path extrusionOk="0" h="6973" w="4171">
                  <a:moveTo>
                    <a:pt x="4170" y="1"/>
                  </a:moveTo>
                  <a:lnTo>
                    <a:pt x="1" y="6639"/>
                  </a:lnTo>
                  <a:lnTo>
                    <a:pt x="568" y="6973"/>
                  </a:lnTo>
                  <a:lnTo>
                    <a:pt x="41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55"/>
            <p:cNvSpPr/>
            <p:nvPr/>
          </p:nvSpPr>
          <p:spPr>
            <a:xfrm>
              <a:off x="243259" y="3461515"/>
              <a:ext cx="431680" cy="403937"/>
            </a:xfrm>
            <a:custGeom>
              <a:rect b="b" l="l" r="r" t="t"/>
              <a:pathLst>
                <a:path extrusionOk="0" h="12143" w="12977">
                  <a:moveTo>
                    <a:pt x="467" y="0"/>
                  </a:moveTo>
                  <a:lnTo>
                    <a:pt x="0" y="501"/>
                  </a:lnTo>
                  <a:lnTo>
                    <a:pt x="12976" y="12142"/>
                  </a:lnTo>
                  <a:lnTo>
                    <a:pt x="467" y="0"/>
                  </a:lnTo>
                  <a:close/>
                  <a:moveTo>
                    <a:pt x="12976" y="12142"/>
                  </a:moveTo>
                  <a:lnTo>
                    <a:pt x="12976" y="12142"/>
                  </a:lnTo>
                  <a:lnTo>
                    <a:pt x="12976" y="1214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55"/>
            <p:cNvSpPr/>
            <p:nvPr/>
          </p:nvSpPr>
          <p:spPr>
            <a:xfrm>
              <a:off x="719234" y="3924217"/>
              <a:ext cx="196463" cy="244265"/>
            </a:xfrm>
            <a:custGeom>
              <a:rect b="b" l="l" r="r" t="t"/>
              <a:pathLst>
                <a:path extrusionOk="0" h="7343" w="5906">
                  <a:moveTo>
                    <a:pt x="2303" y="6105"/>
                  </a:moveTo>
                  <a:lnTo>
                    <a:pt x="2303" y="6105"/>
                  </a:lnTo>
                  <a:cubicBezTo>
                    <a:pt x="2313" y="6120"/>
                    <a:pt x="2318" y="6127"/>
                    <a:pt x="2318" y="6127"/>
                  </a:cubicBezTo>
                  <a:cubicBezTo>
                    <a:pt x="2319" y="6127"/>
                    <a:pt x="2316" y="6122"/>
                    <a:pt x="2311" y="6112"/>
                  </a:cubicBezTo>
                  <a:lnTo>
                    <a:pt x="2311" y="6112"/>
                  </a:lnTo>
                  <a:lnTo>
                    <a:pt x="2303" y="6105"/>
                  </a:lnTo>
                  <a:close/>
                  <a:moveTo>
                    <a:pt x="402" y="0"/>
                  </a:moveTo>
                  <a:cubicBezTo>
                    <a:pt x="0" y="2008"/>
                    <a:pt x="2172" y="5845"/>
                    <a:pt x="2311" y="6112"/>
                  </a:cubicBezTo>
                  <a:lnTo>
                    <a:pt x="2311" y="6112"/>
                  </a:lnTo>
                  <a:lnTo>
                    <a:pt x="3437" y="7139"/>
                  </a:lnTo>
                  <a:lnTo>
                    <a:pt x="4305" y="7339"/>
                  </a:lnTo>
                  <a:cubicBezTo>
                    <a:pt x="4349" y="7342"/>
                    <a:pt x="4392" y="7343"/>
                    <a:pt x="4434" y="7343"/>
                  </a:cubicBezTo>
                  <a:cubicBezTo>
                    <a:pt x="5445" y="7343"/>
                    <a:pt x="5906" y="6605"/>
                    <a:pt x="5906" y="6605"/>
                  </a:cubicBezTo>
                  <a:lnTo>
                    <a:pt x="2670" y="2002"/>
                  </a:lnTo>
                  <a:cubicBezTo>
                    <a:pt x="2580" y="2064"/>
                    <a:pt x="2485" y="2092"/>
                    <a:pt x="2386" y="2092"/>
                  </a:cubicBezTo>
                  <a:cubicBezTo>
                    <a:pt x="1528" y="2092"/>
                    <a:pt x="402" y="1"/>
                    <a:pt x="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55"/>
            <p:cNvSpPr/>
            <p:nvPr/>
          </p:nvSpPr>
          <p:spPr>
            <a:xfrm>
              <a:off x="723725" y="3909781"/>
              <a:ext cx="211931" cy="264257"/>
            </a:xfrm>
            <a:custGeom>
              <a:rect b="b" l="l" r="r" t="t"/>
              <a:pathLst>
                <a:path extrusionOk="0" h="7944" w="6371">
                  <a:moveTo>
                    <a:pt x="67" y="1"/>
                  </a:moveTo>
                  <a:lnTo>
                    <a:pt x="67" y="1"/>
                  </a:lnTo>
                  <a:cubicBezTo>
                    <a:pt x="67" y="1"/>
                    <a:pt x="0" y="2469"/>
                    <a:pt x="1635" y="5772"/>
                  </a:cubicBezTo>
                  <a:cubicBezTo>
                    <a:pt x="2390" y="7314"/>
                    <a:pt x="3503" y="7944"/>
                    <a:pt x="4438" y="7944"/>
                  </a:cubicBezTo>
                  <a:cubicBezTo>
                    <a:pt x="5525" y="7944"/>
                    <a:pt x="6371" y="7093"/>
                    <a:pt x="6138" y="5838"/>
                  </a:cubicBezTo>
                  <a:lnTo>
                    <a:pt x="6138" y="5838"/>
                  </a:lnTo>
                  <a:cubicBezTo>
                    <a:pt x="6138" y="5839"/>
                    <a:pt x="5469" y="7640"/>
                    <a:pt x="4215" y="7640"/>
                  </a:cubicBezTo>
                  <a:cubicBezTo>
                    <a:pt x="3789" y="7640"/>
                    <a:pt x="3294" y="7431"/>
                    <a:pt x="2735" y="6872"/>
                  </a:cubicBezTo>
                  <a:cubicBezTo>
                    <a:pt x="534" y="4704"/>
                    <a:pt x="300" y="602"/>
                    <a:pt x="300" y="601"/>
                  </a:cubicBezTo>
                  <a:lnTo>
                    <a:pt x="300" y="601"/>
                  </a:lnTo>
                  <a:cubicBezTo>
                    <a:pt x="300" y="601"/>
                    <a:pt x="1468" y="2657"/>
                    <a:pt x="2279" y="2657"/>
                  </a:cubicBezTo>
                  <a:cubicBezTo>
                    <a:pt x="2623" y="2657"/>
                    <a:pt x="2903" y="2288"/>
                    <a:pt x="3002" y="1235"/>
                  </a:cubicBezTo>
                  <a:lnTo>
                    <a:pt x="3002" y="1235"/>
                  </a:lnTo>
                  <a:cubicBezTo>
                    <a:pt x="3002" y="1236"/>
                    <a:pt x="2854" y="2450"/>
                    <a:pt x="2195" y="2450"/>
                  </a:cubicBezTo>
                  <a:cubicBezTo>
                    <a:pt x="2154" y="2450"/>
                    <a:pt x="2112" y="2445"/>
                    <a:pt x="2068" y="2436"/>
                  </a:cubicBezTo>
                  <a:cubicBezTo>
                    <a:pt x="1334" y="2302"/>
                    <a:pt x="67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55"/>
            <p:cNvSpPr/>
            <p:nvPr/>
          </p:nvSpPr>
          <p:spPr>
            <a:xfrm>
              <a:off x="796939" y="3994105"/>
              <a:ext cx="87687" cy="173144"/>
            </a:xfrm>
            <a:custGeom>
              <a:rect b="b" l="l" r="r" t="t"/>
              <a:pathLst>
                <a:path extrusionOk="0" h="5205" w="2636">
                  <a:moveTo>
                    <a:pt x="101" y="1"/>
                  </a:moveTo>
                  <a:lnTo>
                    <a:pt x="1" y="34"/>
                  </a:lnTo>
                  <a:lnTo>
                    <a:pt x="2536" y="5205"/>
                  </a:lnTo>
                  <a:lnTo>
                    <a:pt x="2636" y="5171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55"/>
            <p:cNvSpPr/>
            <p:nvPr/>
          </p:nvSpPr>
          <p:spPr>
            <a:xfrm>
              <a:off x="782502" y="3990778"/>
              <a:ext cx="46638" cy="164263"/>
            </a:xfrm>
            <a:custGeom>
              <a:rect b="b" l="l" r="r" t="t"/>
              <a:pathLst>
                <a:path extrusionOk="0" h="4938" w="1402">
                  <a:moveTo>
                    <a:pt x="1" y="1"/>
                  </a:moveTo>
                  <a:lnTo>
                    <a:pt x="1302" y="4938"/>
                  </a:lnTo>
                  <a:lnTo>
                    <a:pt x="1402" y="490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55"/>
            <p:cNvSpPr/>
            <p:nvPr/>
          </p:nvSpPr>
          <p:spPr>
            <a:xfrm>
              <a:off x="759217" y="3967494"/>
              <a:ext cx="28874" cy="143173"/>
            </a:xfrm>
            <a:custGeom>
              <a:rect b="b" l="l" r="r" t="t"/>
              <a:pathLst>
                <a:path extrusionOk="0" h="4304" w="868">
                  <a:moveTo>
                    <a:pt x="0" y="0"/>
                  </a:moveTo>
                  <a:lnTo>
                    <a:pt x="768" y="4303"/>
                  </a:lnTo>
                  <a:lnTo>
                    <a:pt x="868" y="427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55"/>
            <p:cNvSpPr/>
            <p:nvPr/>
          </p:nvSpPr>
          <p:spPr>
            <a:xfrm>
              <a:off x="745912" y="4015194"/>
              <a:ext cx="84360" cy="8915"/>
            </a:xfrm>
            <a:custGeom>
              <a:rect b="b" l="l" r="r" t="t"/>
              <a:pathLst>
                <a:path extrusionOk="0" h="268" w="2536">
                  <a:moveTo>
                    <a:pt x="34" y="1"/>
                  </a:moveTo>
                  <a:lnTo>
                    <a:pt x="0" y="134"/>
                  </a:lnTo>
                  <a:lnTo>
                    <a:pt x="2535" y="268"/>
                  </a:lnTo>
                  <a:lnTo>
                    <a:pt x="2535" y="167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55"/>
            <p:cNvSpPr/>
            <p:nvPr/>
          </p:nvSpPr>
          <p:spPr>
            <a:xfrm>
              <a:off x="487351" y="3878379"/>
              <a:ext cx="266353" cy="320309"/>
            </a:xfrm>
            <a:custGeom>
              <a:rect b="b" l="l" r="r" t="t"/>
              <a:pathLst>
                <a:path extrusionOk="0" h="9629" w="8007">
                  <a:moveTo>
                    <a:pt x="3205" y="0"/>
                  </a:moveTo>
                  <a:cubicBezTo>
                    <a:pt x="2967" y="0"/>
                    <a:pt x="2732" y="36"/>
                    <a:pt x="2503" y="111"/>
                  </a:cubicBezTo>
                  <a:cubicBezTo>
                    <a:pt x="735" y="645"/>
                    <a:pt x="1" y="3213"/>
                    <a:pt x="835" y="5815"/>
                  </a:cubicBezTo>
                  <a:cubicBezTo>
                    <a:pt x="1559" y="8074"/>
                    <a:pt x="3238" y="9628"/>
                    <a:pt x="4803" y="9628"/>
                  </a:cubicBezTo>
                  <a:cubicBezTo>
                    <a:pt x="5041" y="9628"/>
                    <a:pt x="5276" y="9592"/>
                    <a:pt x="5505" y="9518"/>
                  </a:cubicBezTo>
                  <a:cubicBezTo>
                    <a:pt x="7273" y="8951"/>
                    <a:pt x="8007" y="6415"/>
                    <a:pt x="7173" y="3813"/>
                  </a:cubicBezTo>
                  <a:cubicBezTo>
                    <a:pt x="6449" y="1555"/>
                    <a:pt x="4770" y="0"/>
                    <a:pt x="32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55"/>
            <p:cNvSpPr/>
            <p:nvPr/>
          </p:nvSpPr>
          <p:spPr>
            <a:xfrm>
              <a:off x="521779" y="3974679"/>
              <a:ext cx="66597" cy="106648"/>
            </a:xfrm>
            <a:custGeom>
              <a:rect b="b" l="l" r="r" t="t"/>
              <a:pathLst>
                <a:path extrusionOk="0" h="3206" w="2002">
                  <a:moveTo>
                    <a:pt x="611" y="0"/>
                  </a:moveTo>
                  <a:cubicBezTo>
                    <a:pt x="573" y="0"/>
                    <a:pt x="536" y="6"/>
                    <a:pt x="500" y="18"/>
                  </a:cubicBezTo>
                  <a:cubicBezTo>
                    <a:pt x="100" y="151"/>
                    <a:pt x="0" y="952"/>
                    <a:pt x="267" y="1852"/>
                  </a:cubicBezTo>
                  <a:cubicBezTo>
                    <a:pt x="509" y="2639"/>
                    <a:pt x="997" y="3205"/>
                    <a:pt x="1385" y="3205"/>
                  </a:cubicBezTo>
                  <a:cubicBezTo>
                    <a:pt x="1425" y="3205"/>
                    <a:pt x="1464" y="3199"/>
                    <a:pt x="1501" y="3187"/>
                  </a:cubicBezTo>
                  <a:cubicBezTo>
                    <a:pt x="1901" y="3053"/>
                    <a:pt x="2001" y="2253"/>
                    <a:pt x="1701" y="1385"/>
                  </a:cubicBezTo>
                  <a:cubicBezTo>
                    <a:pt x="1458" y="596"/>
                    <a:pt x="994" y="0"/>
                    <a:pt x="6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55"/>
            <p:cNvSpPr/>
            <p:nvPr/>
          </p:nvSpPr>
          <p:spPr>
            <a:xfrm>
              <a:off x="545064" y="4051685"/>
              <a:ext cx="196430" cy="147231"/>
            </a:xfrm>
            <a:custGeom>
              <a:rect b="b" l="l" r="r" t="t"/>
              <a:pathLst>
                <a:path extrusionOk="0" h="4426" w="5905">
                  <a:moveTo>
                    <a:pt x="4255" y="0"/>
                  </a:moveTo>
                  <a:cubicBezTo>
                    <a:pt x="3759" y="0"/>
                    <a:pt x="3256" y="76"/>
                    <a:pt x="2769" y="238"/>
                  </a:cubicBezTo>
                  <a:cubicBezTo>
                    <a:pt x="1568" y="638"/>
                    <a:pt x="601" y="1439"/>
                    <a:pt x="1" y="2473"/>
                  </a:cubicBezTo>
                  <a:cubicBezTo>
                    <a:pt x="845" y="3671"/>
                    <a:pt x="1979" y="4425"/>
                    <a:pt x="3056" y="4425"/>
                  </a:cubicBezTo>
                  <a:cubicBezTo>
                    <a:pt x="3298" y="4425"/>
                    <a:pt x="3537" y="4387"/>
                    <a:pt x="3770" y="4308"/>
                  </a:cubicBezTo>
                  <a:cubicBezTo>
                    <a:pt x="5138" y="3874"/>
                    <a:pt x="5905" y="2206"/>
                    <a:pt x="5771" y="238"/>
                  </a:cubicBezTo>
                  <a:cubicBezTo>
                    <a:pt x="5292" y="84"/>
                    <a:pt x="4778" y="0"/>
                    <a:pt x="4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55"/>
            <p:cNvSpPr/>
            <p:nvPr/>
          </p:nvSpPr>
          <p:spPr>
            <a:xfrm>
              <a:off x="784731" y="3709698"/>
              <a:ext cx="266353" cy="321107"/>
            </a:xfrm>
            <a:custGeom>
              <a:rect b="b" l="l" r="r" t="t"/>
              <a:pathLst>
                <a:path extrusionOk="0" h="9653" w="8007">
                  <a:moveTo>
                    <a:pt x="3204" y="1"/>
                  </a:moveTo>
                  <a:cubicBezTo>
                    <a:pt x="2967" y="1"/>
                    <a:pt x="2731" y="37"/>
                    <a:pt x="2502" y="112"/>
                  </a:cubicBezTo>
                  <a:cubicBezTo>
                    <a:pt x="735" y="679"/>
                    <a:pt x="1" y="3247"/>
                    <a:pt x="835" y="5849"/>
                  </a:cubicBezTo>
                  <a:cubicBezTo>
                    <a:pt x="1533" y="8119"/>
                    <a:pt x="3222" y="9653"/>
                    <a:pt x="4815" y="9653"/>
                  </a:cubicBezTo>
                  <a:cubicBezTo>
                    <a:pt x="5048" y="9653"/>
                    <a:pt x="5279" y="9620"/>
                    <a:pt x="5505" y="9552"/>
                  </a:cubicBezTo>
                  <a:cubicBezTo>
                    <a:pt x="7239" y="8985"/>
                    <a:pt x="8006" y="6416"/>
                    <a:pt x="7172" y="3814"/>
                  </a:cubicBezTo>
                  <a:cubicBezTo>
                    <a:pt x="6449" y="1556"/>
                    <a:pt x="4769" y="1"/>
                    <a:pt x="32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55"/>
            <p:cNvSpPr/>
            <p:nvPr/>
          </p:nvSpPr>
          <p:spPr>
            <a:xfrm>
              <a:off x="818028" y="3807095"/>
              <a:ext cx="66597" cy="105583"/>
            </a:xfrm>
            <a:custGeom>
              <a:rect b="b" l="l" r="r" t="t"/>
              <a:pathLst>
                <a:path extrusionOk="0" h="3174" w="2002">
                  <a:moveTo>
                    <a:pt x="617" y="0"/>
                  </a:moveTo>
                  <a:cubicBezTo>
                    <a:pt x="577" y="0"/>
                    <a:pt x="538" y="6"/>
                    <a:pt x="501" y="19"/>
                  </a:cubicBezTo>
                  <a:cubicBezTo>
                    <a:pt x="100" y="152"/>
                    <a:pt x="0" y="953"/>
                    <a:pt x="301" y="1820"/>
                  </a:cubicBezTo>
                  <a:cubicBezTo>
                    <a:pt x="542" y="2606"/>
                    <a:pt x="1031" y="3173"/>
                    <a:pt x="1418" y="3173"/>
                  </a:cubicBezTo>
                  <a:cubicBezTo>
                    <a:pt x="1458" y="3173"/>
                    <a:pt x="1497" y="3167"/>
                    <a:pt x="1535" y="3154"/>
                  </a:cubicBezTo>
                  <a:cubicBezTo>
                    <a:pt x="1902" y="3054"/>
                    <a:pt x="2002" y="2220"/>
                    <a:pt x="1735" y="1353"/>
                  </a:cubicBezTo>
                  <a:cubicBezTo>
                    <a:pt x="1493" y="567"/>
                    <a:pt x="1005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55"/>
            <p:cNvSpPr/>
            <p:nvPr/>
          </p:nvSpPr>
          <p:spPr>
            <a:xfrm>
              <a:off x="842444" y="3883569"/>
              <a:ext cx="196430" cy="147397"/>
            </a:xfrm>
            <a:custGeom>
              <a:rect b="b" l="l" r="r" t="t"/>
              <a:pathLst>
                <a:path extrusionOk="0" h="4431" w="5905">
                  <a:moveTo>
                    <a:pt x="4239" y="1"/>
                  </a:moveTo>
                  <a:cubicBezTo>
                    <a:pt x="3751" y="1"/>
                    <a:pt x="3256" y="76"/>
                    <a:pt x="2769" y="222"/>
                  </a:cubicBezTo>
                  <a:cubicBezTo>
                    <a:pt x="1535" y="622"/>
                    <a:pt x="567" y="1456"/>
                    <a:pt x="0" y="2490"/>
                  </a:cubicBezTo>
                  <a:cubicBezTo>
                    <a:pt x="823" y="3697"/>
                    <a:pt x="1962" y="4430"/>
                    <a:pt x="3064" y="4430"/>
                  </a:cubicBezTo>
                  <a:cubicBezTo>
                    <a:pt x="3302" y="4430"/>
                    <a:pt x="3538" y="4396"/>
                    <a:pt x="3770" y="4325"/>
                  </a:cubicBezTo>
                  <a:cubicBezTo>
                    <a:pt x="5137" y="3891"/>
                    <a:pt x="5904" y="2190"/>
                    <a:pt x="5738" y="255"/>
                  </a:cubicBezTo>
                  <a:cubicBezTo>
                    <a:pt x="5258" y="84"/>
                    <a:pt x="4753" y="1"/>
                    <a:pt x="4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6" name="Google Shape;1276;p55"/>
          <p:cNvGrpSpPr/>
          <p:nvPr/>
        </p:nvGrpSpPr>
        <p:grpSpPr>
          <a:xfrm rot="761009">
            <a:off x="6772868" y="2988703"/>
            <a:ext cx="1914502" cy="2088630"/>
            <a:chOff x="6637172" y="361535"/>
            <a:chExt cx="2237135" cy="2440607"/>
          </a:xfrm>
        </p:grpSpPr>
        <p:sp>
          <p:nvSpPr>
            <p:cNvPr id="1277" name="Google Shape;1277;p55"/>
            <p:cNvSpPr/>
            <p:nvPr/>
          </p:nvSpPr>
          <p:spPr>
            <a:xfrm>
              <a:off x="6637172" y="402205"/>
              <a:ext cx="2237135" cy="2199149"/>
            </a:xfrm>
            <a:custGeom>
              <a:rect b="b" l="l" r="r" t="t"/>
              <a:pathLst>
                <a:path extrusionOk="0" h="54073" w="55007">
                  <a:moveTo>
                    <a:pt x="46634" y="1"/>
                  </a:moveTo>
                  <a:lnTo>
                    <a:pt x="46634" y="1"/>
                  </a:lnTo>
                  <a:cubicBezTo>
                    <a:pt x="41797" y="3370"/>
                    <a:pt x="33258" y="8807"/>
                    <a:pt x="28054" y="9541"/>
                  </a:cubicBezTo>
                  <a:cubicBezTo>
                    <a:pt x="27624" y="9597"/>
                    <a:pt x="27211" y="9624"/>
                    <a:pt x="26816" y="9624"/>
                  </a:cubicBezTo>
                  <a:cubicBezTo>
                    <a:pt x="23005" y="9624"/>
                    <a:pt x="20754" y="7153"/>
                    <a:pt x="19515" y="5038"/>
                  </a:cubicBezTo>
                  <a:cubicBezTo>
                    <a:pt x="18514" y="8307"/>
                    <a:pt x="16646" y="13010"/>
                    <a:pt x="13911" y="14611"/>
                  </a:cubicBezTo>
                  <a:lnTo>
                    <a:pt x="13911" y="17747"/>
                  </a:lnTo>
                  <a:lnTo>
                    <a:pt x="12510" y="15779"/>
                  </a:lnTo>
                  <a:lnTo>
                    <a:pt x="12243" y="16713"/>
                  </a:lnTo>
                  <a:lnTo>
                    <a:pt x="11509" y="15178"/>
                  </a:lnTo>
                  <a:cubicBezTo>
                    <a:pt x="9207" y="15012"/>
                    <a:pt x="7606" y="12677"/>
                    <a:pt x="6672" y="10809"/>
                  </a:cubicBezTo>
                  <a:lnTo>
                    <a:pt x="6672" y="10809"/>
                  </a:lnTo>
                  <a:cubicBezTo>
                    <a:pt x="1" y="35793"/>
                    <a:pt x="16012" y="49403"/>
                    <a:pt x="23084" y="54073"/>
                  </a:cubicBezTo>
                  <a:cubicBezTo>
                    <a:pt x="25552" y="50537"/>
                    <a:pt x="34592" y="39896"/>
                    <a:pt x="55007" y="38595"/>
                  </a:cubicBezTo>
                  <a:cubicBezTo>
                    <a:pt x="37994" y="34959"/>
                    <a:pt x="45733" y="25319"/>
                    <a:pt x="49303" y="21783"/>
                  </a:cubicBezTo>
                  <a:cubicBezTo>
                    <a:pt x="47201" y="20782"/>
                    <a:pt x="45667" y="19582"/>
                    <a:pt x="44566" y="18314"/>
                  </a:cubicBezTo>
                  <a:lnTo>
                    <a:pt x="42831" y="18914"/>
                  </a:lnTo>
                  <a:lnTo>
                    <a:pt x="42831" y="18914"/>
                  </a:lnTo>
                  <a:lnTo>
                    <a:pt x="43332" y="17847"/>
                  </a:lnTo>
                  <a:lnTo>
                    <a:pt x="40897" y="19215"/>
                  </a:lnTo>
                  <a:lnTo>
                    <a:pt x="43065" y="15879"/>
                  </a:lnTo>
                  <a:cubicBezTo>
                    <a:pt x="40563" y="10208"/>
                    <a:pt x="44266" y="3470"/>
                    <a:pt x="466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55"/>
            <p:cNvSpPr/>
            <p:nvPr/>
          </p:nvSpPr>
          <p:spPr>
            <a:xfrm>
              <a:off x="7392821" y="2013917"/>
              <a:ext cx="291726" cy="788225"/>
            </a:xfrm>
            <a:custGeom>
              <a:rect b="b" l="l" r="r" t="t"/>
              <a:pathLst>
                <a:path extrusionOk="0" h="19381" w="7173">
                  <a:moveTo>
                    <a:pt x="4637" y="0"/>
                  </a:moveTo>
                  <a:cubicBezTo>
                    <a:pt x="1" y="13777"/>
                    <a:pt x="5371" y="19381"/>
                    <a:pt x="5371" y="19381"/>
                  </a:cubicBezTo>
                  <a:lnTo>
                    <a:pt x="7172" y="18147"/>
                  </a:lnTo>
                  <a:cubicBezTo>
                    <a:pt x="1569" y="11209"/>
                    <a:pt x="4637" y="2"/>
                    <a:pt x="4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55"/>
            <p:cNvSpPr/>
            <p:nvPr/>
          </p:nvSpPr>
          <p:spPr>
            <a:xfrm>
              <a:off x="6904455" y="1674729"/>
              <a:ext cx="610497" cy="622739"/>
            </a:xfrm>
            <a:custGeom>
              <a:rect b="b" l="l" r="r" t="t"/>
              <a:pathLst>
                <a:path extrusionOk="0" h="15312" w="15011">
                  <a:moveTo>
                    <a:pt x="467" y="1"/>
                  </a:moveTo>
                  <a:lnTo>
                    <a:pt x="0" y="468"/>
                  </a:lnTo>
                  <a:lnTo>
                    <a:pt x="15011" y="15312"/>
                  </a:lnTo>
                  <a:lnTo>
                    <a:pt x="4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55"/>
            <p:cNvSpPr/>
            <p:nvPr/>
          </p:nvSpPr>
          <p:spPr>
            <a:xfrm>
              <a:off x="7539355" y="1893167"/>
              <a:ext cx="911699" cy="343255"/>
            </a:xfrm>
            <a:custGeom>
              <a:rect b="b" l="l" r="r" t="t"/>
              <a:pathLst>
                <a:path extrusionOk="0" h="8440" w="22417">
                  <a:moveTo>
                    <a:pt x="22183" y="0"/>
                  </a:moveTo>
                  <a:lnTo>
                    <a:pt x="0" y="8440"/>
                  </a:lnTo>
                  <a:lnTo>
                    <a:pt x="0" y="8440"/>
                  </a:lnTo>
                  <a:lnTo>
                    <a:pt x="22416" y="634"/>
                  </a:lnTo>
                  <a:lnTo>
                    <a:pt x="221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55"/>
            <p:cNvSpPr/>
            <p:nvPr/>
          </p:nvSpPr>
          <p:spPr>
            <a:xfrm>
              <a:off x="7090277" y="1646260"/>
              <a:ext cx="29892" cy="248290"/>
            </a:xfrm>
            <a:custGeom>
              <a:rect b="b" l="l" r="r" t="t"/>
              <a:pathLst>
                <a:path extrusionOk="0" h="6105" w="735">
                  <a:moveTo>
                    <a:pt x="435" y="0"/>
                  </a:moveTo>
                  <a:lnTo>
                    <a:pt x="1" y="67"/>
                  </a:lnTo>
                  <a:lnTo>
                    <a:pt x="735" y="6105"/>
                  </a:lnTo>
                  <a:lnTo>
                    <a:pt x="435" y="0"/>
                  </a:lnTo>
                  <a:close/>
                  <a:moveTo>
                    <a:pt x="735" y="6105"/>
                  </a:moveTo>
                  <a:lnTo>
                    <a:pt x="735" y="6105"/>
                  </a:lnTo>
                  <a:lnTo>
                    <a:pt x="735" y="6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55"/>
            <p:cNvSpPr/>
            <p:nvPr/>
          </p:nvSpPr>
          <p:spPr>
            <a:xfrm>
              <a:off x="7999251" y="1791411"/>
              <a:ext cx="107206" cy="278142"/>
            </a:xfrm>
            <a:custGeom>
              <a:rect b="b" l="l" r="r" t="t"/>
              <a:pathLst>
                <a:path extrusionOk="0" h="6839" w="2636">
                  <a:moveTo>
                    <a:pt x="2002" y="1"/>
                  </a:moveTo>
                  <a:lnTo>
                    <a:pt x="0" y="6839"/>
                  </a:lnTo>
                  <a:lnTo>
                    <a:pt x="2635" y="234"/>
                  </a:ln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55"/>
            <p:cNvSpPr/>
            <p:nvPr/>
          </p:nvSpPr>
          <p:spPr>
            <a:xfrm>
              <a:off x="7409089" y="577208"/>
              <a:ext cx="80079" cy="674309"/>
            </a:xfrm>
            <a:custGeom>
              <a:rect b="b" l="l" r="r" t="t"/>
              <a:pathLst>
                <a:path extrusionOk="0" h="16580" w="1969">
                  <a:moveTo>
                    <a:pt x="668" y="1"/>
                  </a:moveTo>
                  <a:lnTo>
                    <a:pt x="1" y="68"/>
                  </a:lnTo>
                  <a:lnTo>
                    <a:pt x="1969" y="16579"/>
                  </a:lnTo>
                  <a:lnTo>
                    <a:pt x="6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55"/>
            <p:cNvSpPr/>
            <p:nvPr/>
          </p:nvSpPr>
          <p:spPr>
            <a:xfrm>
              <a:off x="7295132" y="967925"/>
              <a:ext cx="176426" cy="112656"/>
            </a:xfrm>
            <a:custGeom>
              <a:rect b="b" l="l" r="r" t="t"/>
              <a:pathLst>
                <a:path extrusionOk="0" h="2770" w="4338">
                  <a:moveTo>
                    <a:pt x="334" y="1"/>
                  </a:moveTo>
                  <a:lnTo>
                    <a:pt x="1" y="568"/>
                  </a:lnTo>
                  <a:lnTo>
                    <a:pt x="4337" y="2769"/>
                  </a:lnTo>
                  <a:lnTo>
                    <a:pt x="4337" y="2769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55"/>
            <p:cNvSpPr/>
            <p:nvPr/>
          </p:nvSpPr>
          <p:spPr>
            <a:xfrm>
              <a:off x="7460658" y="763070"/>
              <a:ext cx="88213" cy="200828"/>
            </a:xfrm>
            <a:custGeom>
              <a:rect b="b" l="l" r="r" t="t"/>
              <a:pathLst>
                <a:path extrusionOk="0" h="4938" w="2169">
                  <a:moveTo>
                    <a:pt x="1535" y="1"/>
                  </a:moveTo>
                  <a:lnTo>
                    <a:pt x="0" y="4938"/>
                  </a:lnTo>
                  <a:lnTo>
                    <a:pt x="2169" y="268"/>
                  </a:lnTo>
                  <a:lnTo>
                    <a:pt x="15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55"/>
            <p:cNvSpPr/>
            <p:nvPr/>
          </p:nvSpPr>
          <p:spPr>
            <a:xfrm>
              <a:off x="8049438" y="1277261"/>
              <a:ext cx="613222" cy="161460"/>
            </a:xfrm>
            <a:custGeom>
              <a:rect b="b" l="l" r="r" t="t"/>
              <a:pathLst>
                <a:path extrusionOk="0" h="3970" w="15078">
                  <a:moveTo>
                    <a:pt x="14978" y="0"/>
                  </a:moveTo>
                  <a:lnTo>
                    <a:pt x="0" y="3970"/>
                  </a:lnTo>
                  <a:lnTo>
                    <a:pt x="15078" y="434"/>
                  </a:lnTo>
                  <a:lnTo>
                    <a:pt x="149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55"/>
            <p:cNvSpPr/>
            <p:nvPr/>
          </p:nvSpPr>
          <p:spPr>
            <a:xfrm>
              <a:off x="8179663" y="1251476"/>
              <a:ext cx="71945" cy="154709"/>
            </a:xfrm>
            <a:custGeom>
              <a:rect b="b" l="l" r="r" t="t"/>
              <a:pathLst>
                <a:path extrusionOk="0" h="3804" w="1769">
                  <a:moveTo>
                    <a:pt x="1335" y="0"/>
                  </a:moveTo>
                  <a:lnTo>
                    <a:pt x="1" y="3803"/>
                  </a:lnTo>
                  <a:lnTo>
                    <a:pt x="1769" y="201"/>
                  </a:lnTo>
                  <a:lnTo>
                    <a:pt x="13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55"/>
            <p:cNvSpPr/>
            <p:nvPr/>
          </p:nvSpPr>
          <p:spPr>
            <a:xfrm>
              <a:off x="8160670" y="1228416"/>
              <a:ext cx="50227" cy="101797"/>
            </a:xfrm>
            <a:custGeom>
              <a:rect b="b" l="l" r="r" t="t"/>
              <a:pathLst>
                <a:path extrusionOk="0" h="2503" w="1235">
                  <a:moveTo>
                    <a:pt x="434" y="0"/>
                  </a:moveTo>
                  <a:lnTo>
                    <a:pt x="1" y="201"/>
                  </a:lnTo>
                  <a:lnTo>
                    <a:pt x="1235" y="2502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55"/>
            <p:cNvSpPr/>
            <p:nvPr/>
          </p:nvSpPr>
          <p:spPr>
            <a:xfrm>
              <a:off x="8343807" y="1943354"/>
              <a:ext cx="146575" cy="63811"/>
            </a:xfrm>
            <a:custGeom>
              <a:rect b="b" l="l" r="r" t="t"/>
              <a:pathLst>
                <a:path extrusionOk="0" h="1569" w="3604">
                  <a:moveTo>
                    <a:pt x="1" y="1"/>
                  </a:moveTo>
                  <a:lnTo>
                    <a:pt x="3437" y="1568"/>
                  </a:lnTo>
                  <a:lnTo>
                    <a:pt x="3604" y="11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55"/>
            <p:cNvSpPr/>
            <p:nvPr/>
          </p:nvSpPr>
          <p:spPr>
            <a:xfrm>
              <a:off x="8061639" y="1828055"/>
              <a:ext cx="127582" cy="62428"/>
            </a:xfrm>
            <a:custGeom>
              <a:rect b="b" l="l" r="r" t="t"/>
              <a:pathLst>
                <a:path extrusionOk="0" h="1535" w="3137">
                  <a:moveTo>
                    <a:pt x="2969" y="0"/>
                  </a:moveTo>
                  <a:lnTo>
                    <a:pt x="1" y="1535"/>
                  </a:lnTo>
                  <a:lnTo>
                    <a:pt x="1" y="1535"/>
                  </a:lnTo>
                  <a:lnTo>
                    <a:pt x="3136" y="434"/>
                  </a:lnTo>
                  <a:lnTo>
                    <a:pt x="29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55"/>
            <p:cNvSpPr/>
            <p:nvPr/>
          </p:nvSpPr>
          <p:spPr>
            <a:xfrm>
              <a:off x="7049607" y="2001675"/>
              <a:ext cx="203513" cy="27208"/>
            </a:xfrm>
            <a:custGeom>
              <a:rect b="b" l="l" r="r" t="t"/>
              <a:pathLst>
                <a:path extrusionOk="0" h="669" w="5004">
                  <a:moveTo>
                    <a:pt x="34" y="1"/>
                  </a:moveTo>
                  <a:lnTo>
                    <a:pt x="0" y="468"/>
                  </a:lnTo>
                  <a:lnTo>
                    <a:pt x="5004" y="6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55"/>
            <p:cNvSpPr/>
            <p:nvPr/>
          </p:nvSpPr>
          <p:spPr>
            <a:xfrm>
              <a:off x="7893428" y="361535"/>
              <a:ext cx="671584" cy="736696"/>
            </a:xfrm>
            <a:custGeom>
              <a:rect b="b" l="l" r="r" t="t"/>
              <a:pathLst>
                <a:path extrusionOk="0" h="18114" w="16513">
                  <a:moveTo>
                    <a:pt x="16012" y="0"/>
                  </a:moveTo>
                  <a:lnTo>
                    <a:pt x="0" y="18113"/>
                  </a:lnTo>
                  <a:lnTo>
                    <a:pt x="16512" y="434"/>
                  </a:lnTo>
                  <a:lnTo>
                    <a:pt x="160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55"/>
            <p:cNvSpPr/>
            <p:nvPr/>
          </p:nvSpPr>
          <p:spPr>
            <a:xfrm>
              <a:off x="8045371" y="870276"/>
              <a:ext cx="249673" cy="59704"/>
            </a:xfrm>
            <a:custGeom>
              <a:rect b="b" l="l" r="r" t="t"/>
              <a:pathLst>
                <a:path extrusionOk="0" h="1468" w="6139">
                  <a:moveTo>
                    <a:pt x="6038" y="0"/>
                  </a:moveTo>
                  <a:lnTo>
                    <a:pt x="0" y="1468"/>
                  </a:lnTo>
                  <a:lnTo>
                    <a:pt x="6138" y="434"/>
                  </a:lnTo>
                  <a:lnTo>
                    <a:pt x="6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55"/>
            <p:cNvSpPr/>
            <p:nvPr/>
          </p:nvSpPr>
          <p:spPr>
            <a:xfrm>
              <a:off x="8130819" y="674898"/>
              <a:ext cx="29892" cy="161501"/>
            </a:xfrm>
            <a:custGeom>
              <a:rect b="b" l="l" r="r" t="t"/>
              <a:pathLst>
                <a:path extrusionOk="0" h="3971" w="735">
                  <a:moveTo>
                    <a:pt x="301" y="1"/>
                  </a:moveTo>
                  <a:lnTo>
                    <a:pt x="1" y="3970"/>
                  </a:lnTo>
                  <a:lnTo>
                    <a:pt x="735" y="67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55"/>
            <p:cNvSpPr/>
            <p:nvPr/>
          </p:nvSpPr>
          <p:spPr>
            <a:xfrm>
              <a:off x="8214965" y="790197"/>
              <a:ext cx="50227" cy="105864"/>
            </a:xfrm>
            <a:custGeom>
              <a:rect b="b" l="l" r="r" t="t"/>
              <a:pathLst>
                <a:path extrusionOk="0" h="2603" w="1235">
                  <a:moveTo>
                    <a:pt x="801" y="1"/>
                  </a:moveTo>
                  <a:lnTo>
                    <a:pt x="0" y="2603"/>
                  </a:lnTo>
                  <a:lnTo>
                    <a:pt x="1234" y="168"/>
                  </a:lnTo>
                  <a:lnTo>
                    <a:pt x="8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55"/>
            <p:cNvSpPr/>
            <p:nvPr/>
          </p:nvSpPr>
          <p:spPr>
            <a:xfrm>
              <a:off x="7391479" y="1313172"/>
              <a:ext cx="255082" cy="329752"/>
            </a:xfrm>
            <a:custGeom>
              <a:rect b="b" l="l" r="r" t="t"/>
              <a:pathLst>
                <a:path extrusionOk="0" h="8108" w="6272">
                  <a:moveTo>
                    <a:pt x="4256" y="0"/>
                  </a:moveTo>
                  <a:cubicBezTo>
                    <a:pt x="3104" y="0"/>
                    <a:pt x="1729" y="1242"/>
                    <a:pt x="934" y="3087"/>
                  </a:cubicBezTo>
                  <a:cubicBezTo>
                    <a:pt x="0" y="5288"/>
                    <a:pt x="200" y="7457"/>
                    <a:pt x="1435" y="7990"/>
                  </a:cubicBezTo>
                  <a:cubicBezTo>
                    <a:pt x="1619" y="8070"/>
                    <a:pt x="1814" y="8108"/>
                    <a:pt x="2015" y="8108"/>
                  </a:cubicBezTo>
                  <a:cubicBezTo>
                    <a:pt x="3168" y="8108"/>
                    <a:pt x="4543" y="6867"/>
                    <a:pt x="5337" y="5021"/>
                  </a:cubicBezTo>
                  <a:cubicBezTo>
                    <a:pt x="6271" y="2820"/>
                    <a:pt x="6038" y="652"/>
                    <a:pt x="4837" y="118"/>
                  </a:cubicBezTo>
                  <a:cubicBezTo>
                    <a:pt x="4653" y="38"/>
                    <a:pt x="4458" y="0"/>
                    <a:pt x="42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55"/>
            <p:cNvSpPr/>
            <p:nvPr/>
          </p:nvSpPr>
          <p:spPr>
            <a:xfrm>
              <a:off x="7505436" y="1374299"/>
              <a:ext cx="103139" cy="157312"/>
            </a:xfrm>
            <a:custGeom>
              <a:rect b="b" l="l" r="r" t="t"/>
              <a:pathLst>
                <a:path extrusionOk="0" h="3868" w="2536">
                  <a:moveTo>
                    <a:pt x="1564" y="1"/>
                  </a:moveTo>
                  <a:cubicBezTo>
                    <a:pt x="1007" y="1"/>
                    <a:pt x="450" y="731"/>
                    <a:pt x="234" y="1717"/>
                  </a:cubicBezTo>
                  <a:cubicBezTo>
                    <a:pt x="0" y="2751"/>
                    <a:pt x="267" y="3719"/>
                    <a:pt x="868" y="3852"/>
                  </a:cubicBezTo>
                  <a:cubicBezTo>
                    <a:pt x="911" y="3862"/>
                    <a:pt x="954" y="3867"/>
                    <a:pt x="998" y="3867"/>
                  </a:cubicBezTo>
                  <a:cubicBezTo>
                    <a:pt x="1529" y="3867"/>
                    <a:pt x="2086" y="3137"/>
                    <a:pt x="2302" y="2151"/>
                  </a:cubicBezTo>
                  <a:cubicBezTo>
                    <a:pt x="2535" y="1083"/>
                    <a:pt x="2269" y="149"/>
                    <a:pt x="1701" y="16"/>
                  </a:cubicBezTo>
                  <a:cubicBezTo>
                    <a:pt x="1656" y="6"/>
                    <a:pt x="1610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55"/>
            <p:cNvSpPr/>
            <p:nvPr/>
          </p:nvSpPr>
          <p:spPr>
            <a:xfrm>
              <a:off x="7677714" y="1600140"/>
              <a:ext cx="181836" cy="394946"/>
            </a:xfrm>
            <a:custGeom>
              <a:rect b="b" l="l" r="r" t="t"/>
              <a:pathLst>
                <a:path extrusionOk="0" h="9711" w="4471">
                  <a:moveTo>
                    <a:pt x="2602" y="0"/>
                  </a:moveTo>
                  <a:cubicBezTo>
                    <a:pt x="2602" y="0"/>
                    <a:pt x="2536" y="2602"/>
                    <a:pt x="1101" y="2736"/>
                  </a:cubicBezTo>
                  <a:cubicBezTo>
                    <a:pt x="1101" y="2736"/>
                    <a:pt x="1135" y="6005"/>
                    <a:pt x="1" y="9407"/>
                  </a:cubicBezTo>
                  <a:cubicBezTo>
                    <a:pt x="1" y="9407"/>
                    <a:pt x="556" y="9710"/>
                    <a:pt x="1233" y="9710"/>
                  </a:cubicBezTo>
                  <a:cubicBezTo>
                    <a:pt x="1655" y="9710"/>
                    <a:pt x="2125" y="9592"/>
                    <a:pt x="2536" y="9207"/>
                  </a:cubicBezTo>
                  <a:cubicBezTo>
                    <a:pt x="2536" y="9207"/>
                    <a:pt x="4470" y="6939"/>
                    <a:pt x="4170" y="3936"/>
                  </a:cubicBezTo>
                  <a:cubicBezTo>
                    <a:pt x="4170" y="3936"/>
                    <a:pt x="3703" y="801"/>
                    <a:pt x="2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55"/>
            <p:cNvSpPr/>
            <p:nvPr/>
          </p:nvSpPr>
          <p:spPr>
            <a:xfrm>
              <a:off x="7651929" y="1590623"/>
              <a:ext cx="260532" cy="411743"/>
            </a:xfrm>
            <a:custGeom>
              <a:rect b="b" l="l" r="r" t="t"/>
              <a:pathLst>
                <a:path extrusionOk="0" h="10124" w="6406">
                  <a:moveTo>
                    <a:pt x="3170" y="1"/>
                  </a:moveTo>
                  <a:cubicBezTo>
                    <a:pt x="3170" y="1"/>
                    <a:pt x="3089" y="2895"/>
                    <a:pt x="1392" y="2895"/>
                  </a:cubicBezTo>
                  <a:cubicBezTo>
                    <a:pt x="1195" y="2895"/>
                    <a:pt x="977" y="2856"/>
                    <a:pt x="735" y="2769"/>
                  </a:cubicBezTo>
                  <a:lnTo>
                    <a:pt x="735" y="2769"/>
                  </a:lnTo>
                  <a:cubicBezTo>
                    <a:pt x="1016" y="2943"/>
                    <a:pt x="1368" y="3116"/>
                    <a:pt x="1726" y="3116"/>
                  </a:cubicBezTo>
                  <a:cubicBezTo>
                    <a:pt x="1919" y="3116"/>
                    <a:pt x="2115" y="3065"/>
                    <a:pt x="2302" y="2936"/>
                  </a:cubicBezTo>
                  <a:cubicBezTo>
                    <a:pt x="3236" y="2302"/>
                    <a:pt x="3370" y="401"/>
                    <a:pt x="3370" y="401"/>
                  </a:cubicBezTo>
                  <a:cubicBezTo>
                    <a:pt x="3370" y="401"/>
                    <a:pt x="4871" y="2669"/>
                    <a:pt x="4637" y="5605"/>
                  </a:cubicBezTo>
                  <a:cubicBezTo>
                    <a:pt x="4463" y="7595"/>
                    <a:pt x="3213" y="9808"/>
                    <a:pt x="1661" y="9808"/>
                  </a:cubicBezTo>
                  <a:cubicBezTo>
                    <a:pt x="1133" y="9808"/>
                    <a:pt x="569" y="9551"/>
                    <a:pt x="1" y="8940"/>
                  </a:cubicBezTo>
                  <a:lnTo>
                    <a:pt x="1" y="8940"/>
                  </a:lnTo>
                  <a:cubicBezTo>
                    <a:pt x="246" y="9462"/>
                    <a:pt x="632" y="10124"/>
                    <a:pt x="1859" y="10124"/>
                  </a:cubicBezTo>
                  <a:cubicBezTo>
                    <a:pt x="1967" y="10124"/>
                    <a:pt x="2081" y="10119"/>
                    <a:pt x="2202" y="10108"/>
                  </a:cubicBezTo>
                  <a:cubicBezTo>
                    <a:pt x="4704" y="9808"/>
                    <a:pt x="6405" y="2836"/>
                    <a:pt x="3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55"/>
            <p:cNvSpPr/>
            <p:nvPr/>
          </p:nvSpPr>
          <p:spPr>
            <a:xfrm>
              <a:off x="7737418" y="1848227"/>
              <a:ext cx="92280" cy="133154"/>
            </a:xfrm>
            <a:custGeom>
              <a:rect b="b" l="l" r="r" t="t"/>
              <a:pathLst>
                <a:path extrusionOk="0" h="3274" w="2269">
                  <a:moveTo>
                    <a:pt x="1866" y="1"/>
                  </a:moveTo>
                  <a:cubicBezTo>
                    <a:pt x="342" y="1"/>
                    <a:pt x="0" y="3274"/>
                    <a:pt x="0" y="3274"/>
                  </a:cubicBezTo>
                  <a:cubicBezTo>
                    <a:pt x="1635" y="3140"/>
                    <a:pt x="2269" y="71"/>
                    <a:pt x="2269" y="71"/>
                  </a:cubicBezTo>
                  <a:cubicBezTo>
                    <a:pt x="2126" y="23"/>
                    <a:pt x="1992" y="1"/>
                    <a:pt x="18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55"/>
            <p:cNvSpPr/>
            <p:nvPr/>
          </p:nvSpPr>
          <p:spPr>
            <a:xfrm>
              <a:off x="7740143" y="1616408"/>
              <a:ext cx="89555" cy="135919"/>
            </a:xfrm>
            <a:custGeom>
              <a:rect b="b" l="l" r="r" t="t"/>
              <a:pathLst>
                <a:path extrusionOk="0" h="3342" w="2202">
                  <a:moveTo>
                    <a:pt x="1168" y="1"/>
                  </a:moveTo>
                  <a:cubicBezTo>
                    <a:pt x="1168" y="1735"/>
                    <a:pt x="0" y="2369"/>
                    <a:pt x="0" y="2369"/>
                  </a:cubicBezTo>
                  <a:cubicBezTo>
                    <a:pt x="0" y="2369"/>
                    <a:pt x="405" y="3342"/>
                    <a:pt x="875" y="3342"/>
                  </a:cubicBezTo>
                  <a:cubicBezTo>
                    <a:pt x="928" y="3342"/>
                    <a:pt x="981" y="3330"/>
                    <a:pt x="1034" y="3303"/>
                  </a:cubicBezTo>
                  <a:cubicBezTo>
                    <a:pt x="1601" y="3069"/>
                    <a:pt x="1068" y="1535"/>
                    <a:pt x="1067" y="1535"/>
                  </a:cubicBezTo>
                  <a:lnTo>
                    <a:pt x="1067" y="1535"/>
                  </a:lnTo>
                  <a:cubicBezTo>
                    <a:pt x="1068" y="1535"/>
                    <a:pt x="1411" y="1776"/>
                    <a:pt x="1692" y="1776"/>
                  </a:cubicBezTo>
                  <a:cubicBezTo>
                    <a:pt x="1802" y="1776"/>
                    <a:pt x="1902" y="1739"/>
                    <a:pt x="1968" y="1635"/>
                  </a:cubicBezTo>
                  <a:cubicBezTo>
                    <a:pt x="2202" y="1268"/>
                    <a:pt x="1168" y="1"/>
                    <a:pt x="11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55"/>
            <p:cNvSpPr/>
            <p:nvPr/>
          </p:nvSpPr>
          <p:spPr>
            <a:xfrm>
              <a:off x="7568515" y="1185103"/>
              <a:ext cx="453837" cy="491050"/>
            </a:xfrm>
            <a:custGeom>
              <a:rect b="b" l="l" r="r" t="t"/>
              <a:pathLst>
                <a:path extrusionOk="0" h="12074" w="11159">
                  <a:moveTo>
                    <a:pt x="5898" y="1"/>
                  </a:moveTo>
                  <a:cubicBezTo>
                    <a:pt x="1452" y="1"/>
                    <a:pt x="1" y="8910"/>
                    <a:pt x="517" y="12073"/>
                  </a:cubicBezTo>
                  <a:cubicBezTo>
                    <a:pt x="517" y="12073"/>
                    <a:pt x="1765" y="8907"/>
                    <a:pt x="5208" y="8907"/>
                  </a:cubicBezTo>
                  <a:cubicBezTo>
                    <a:pt x="6372" y="8907"/>
                    <a:pt x="7787" y="9269"/>
                    <a:pt x="9490" y="10239"/>
                  </a:cubicBezTo>
                  <a:cubicBezTo>
                    <a:pt x="9490" y="10239"/>
                    <a:pt x="11158" y="698"/>
                    <a:pt x="6355" y="31"/>
                  </a:cubicBezTo>
                  <a:cubicBezTo>
                    <a:pt x="6199" y="11"/>
                    <a:pt x="6047" y="1"/>
                    <a:pt x="5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55"/>
            <p:cNvSpPr/>
            <p:nvPr/>
          </p:nvSpPr>
          <p:spPr>
            <a:xfrm>
              <a:off x="7570549" y="1199907"/>
              <a:ext cx="176386" cy="476246"/>
            </a:xfrm>
            <a:custGeom>
              <a:rect b="b" l="l" r="r" t="t"/>
              <a:pathLst>
                <a:path extrusionOk="0" h="11710" w="4337">
                  <a:moveTo>
                    <a:pt x="4337" y="1"/>
                  </a:moveTo>
                  <a:cubicBezTo>
                    <a:pt x="1068" y="1735"/>
                    <a:pt x="0" y="8941"/>
                    <a:pt x="467" y="11709"/>
                  </a:cubicBezTo>
                  <a:cubicBezTo>
                    <a:pt x="467" y="11709"/>
                    <a:pt x="567" y="11409"/>
                    <a:pt x="834" y="11009"/>
                  </a:cubicBezTo>
                  <a:cubicBezTo>
                    <a:pt x="768" y="8474"/>
                    <a:pt x="1068" y="2970"/>
                    <a:pt x="4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55"/>
            <p:cNvSpPr/>
            <p:nvPr/>
          </p:nvSpPr>
          <p:spPr>
            <a:xfrm>
              <a:off x="7803873" y="1353070"/>
              <a:ext cx="112656" cy="187529"/>
            </a:xfrm>
            <a:custGeom>
              <a:rect b="b" l="l" r="r" t="t"/>
              <a:pathLst>
                <a:path extrusionOk="0" h="4611" w="2770">
                  <a:moveTo>
                    <a:pt x="1570" y="1"/>
                  </a:moveTo>
                  <a:cubicBezTo>
                    <a:pt x="923" y="1"/>
                    <a:pt x="263" y="946"/>
                    <a:pt x="134" y="2172"/>
                  </a:cubicBezTo>
                  <a:cubicBezTo>
                    <a:pt x="1" y="3440"/>
                    <a:pt x="434" y="4507"/>
                    <a:pt x="1135" y="4608"/>
                  </a:cubicBezTo>
                  <a:cubicBezTo>
                    <a:pt x="1157" y="4610"/>
                    <a:pt x="1179" y="4611"/>
                    <a:pt x="1200" y="4611"/>
                  </a:cubicBezTo>
                  <a:cubicBezTo>
                    <a:pt x="1845" y="4611"/>
                    <a:pt x="2475" y="3666"/>
                    <a:pt x="2636" y="2439"/>
                  </a:cubicBezTo>
                  <a:cubicBezTo>
                    <a:pt x="2769" y="1172"/>
                    <a:pt x="2336" y="104"/>
                    <a:pt x="1635" y="4"/>
                  </a:cubicBezTo>
                  <a:cubicBezTo>
                    <a:pt x="1614" y="2"/>
                    <a:pt x="1592" y="1"/>
                    <a:pt x="15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5" name="Google Shape;1305;p55"/>
          <p:cNvGrpSpPr/>
          <p:nvPr/>
        </p:nvGrpSpPr>
        <p:grpSpPr>
          <a:xfrm>
            <a:off x="94634" y="471583"/>
            <a:ext cx="760903" cy="672991"/>
            <a:chOff x="2450934" y="3462483"/>
            <a:chExt cx="760903" cy="672991"/>
          </a:xfrm>
        </p:grpSpPr>
        <p:sp>
          <p:nvSpPr>
            <p:cNvPr id="1306" name="Google Shape;1306;p55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55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8" name="Google Shape;1308;p55"/>
          <p:cNvGrpSpPr/>
          <p:nvPr/>
        </p:nvGrpSpPr>
        <p:grpSpPr>
          <a:xfrm>
            <a:off x="8273892" y="2611341"/>
            <a:ext cx="619406" cy="586339"/>
            <a:chOff x="6314477" y="3841016"/>
            <a:chExt cx="619406" cy="586339"/>
          </a:xfrm>
        </p:grpSpPr>
        <p:sp>
          <p:nvSpPr>
            <p:cNvPr id="1309" name="Google Shape;1309;p55"/>
            <p:cNvSpPr/>
            <p:nvPr/>
          </p:nvSpPr>
          <p:spPr>
            <a:xfrm>
              <a:off x="6314477" y="3841016"/>
              <a:ext cx="619406" cy="586339"/>
            </a:xfrm>
            <a:custGeom>
              <a:rect b="b" l="l" r="r" t="t"/>
              <a:pathLst>
                <a:path extrusionOk="0" h="10231" w="10808">
                  <a:moveTo>
                    <a:pt x="3670" y="1"/>
                  </a:moveTo>
                  <a:cubicBezTo>
                    <a:pt x="868" y="3570"/>
                    <a:pt x="2402" y="5638"/>
                    <a:pt x="2402" y="5638"/>
                  </a:cubicBezTo>
                  <a:lnTo>
                    <a:pt x="0" y="6172"/>
                  </a:lnTo>
                  <a:cubicBezTo>
                    <a:pt x="699" y="9309"/>
                    <a:pt x="2237" y="10230"/>
                    <a:pt x="3799" y="10230"/>
                  </a:cubicBezTo>
                  <a:cubicBezTo>
                    <a:pt x="5144" y="10230"/>
                    <a:pt x="6508" y="9547"/>
                    <a:pt x="7372" y="9007"/>
                  </a:cubicBezTo>
                  <a:cubicBezTo>
                    <a:pt x="8807" y="6906"/>
                    <a:pt x="10808" y="3003"/>
                    <a:pt x="7973" y="634"/>
                  </a:cubicBezTo>
                  <a:lnTo>
                    <a:pt x="7973" y="634"/>
                  </a:lnTo>
                  <a:lnTo>
                    <a:pt x="6538" y="2636"/>
                  </a:lnTo>
                  <a:cubicBezTo>
                    <a:pt x="5771" y="1668"/>
                    <a:pt x="4503" y="634"/>
                    <a:pt x="3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55"/>
            <p:cNvSpPr/>
            <p:nvPr/>
          </p:nvSpPr>
          <p:spPr>
            <a:xfrm>
              <a:off x="6473111" y="3848696"/>
              <a:ext cx="313600" cy="542955"/>
            </a:xfrm>
            <a:custGeom>
              <a:rect b="b" l="l" r="r" t="t"/>
              <a:pathLst>
                <a:path extrusionOk="0" h="9474" w="5472">
                  <a:moveTo>
                    <a:pt x="1068" y="0"/>
                  </a:moveTo>
                  <a:lnTo>
                    <a:pt x="1068" y="0"/>
                  </a:lnTo>
                  <a:cubicBezTo>
                    <a:pt x="1" y="5671"/>
                    <a:pt x="5305" y="9473"/>
                    <a:pt x="5305" y="9473"/>
                  </a:cubicBezTo>
                  <a:lnTo>
                    <a:pt x="5472" y="9006"/>
                  </a:lnTo>
                  <a:cubicBezTo>
                    <a:pt x="402" y="5638"/>
                    <a:pt x="1068" y="2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11" name="Google Shape;131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4804500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55"/>
          <p:cNvSpPr txBox="1"/>
          <p:nvPr/>
        </p:nvSpPr>
        <p:spPr>
          <a:xfrm>
            <a:off x="368950" y="2948684"/>
            <a:ext cx="8147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          </a:t>
            </a:r>
            <a:r>
              <a:rPr lang="en" sz="5600">
                <a:solidFill>
                  <a:srgbClr val="E69138"/>
                </a:solidFill>
                <a:latin typeface="Bangers"/>
                <a:ea typeface="Bangers"/>
                <a:cs typeface="Bangers"/>
                <a:sym typeface="Bangers"/>
              </a:rPr>
              <a:t>Pre K - 2</a:t>
            </a:r>
            <a:endParaRPr sz="5600">
              <a:solidFill>
                <a:srgbClr val="E69138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313" name="Google Shape;1313;p55"/>
          <p:cNvSpPr txBox="1"/>
          <p:nvPr/>
        </p:nvSpPr>
        <p:spPr>
          <a:xfrm>
            <a:off x="5624475" y="4747400"/>
            <a:ext cx="35196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October 2025</a:t>
            </a:r>
            <a:endParaRPr b="1" sz="19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56"/>
          <p:cNvSpPr txBox="1"/>
          <p:nvPr>
            <p:ph type="title"/>
          </p:nvPr>
        </p:nvSpPr>
        <p:spPr>
          <a:xfrm>
            <a:off x="218900" y="380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>
                <a:solidFill>
                  <a:schemeClr val="accent1"/>
                </a:solidFill>
              </a:rPr>
              <a:t>Integrity</a:t>
            </a:r>
            <a:endParaRPr sz="6200">
              <a:solidFill>
                <a:schemeClr val="accent1"/>
              </a:solidFill>
            </a:endParaRPr>
          </a:p>
        </p:txBody>
      </p:sp>
      <p:grpSp>
        <p:nvGrpSpPr>
          <p:cNvPr id="1319" name="Google Shape;1319;p56"/>
          <p:cNvGrpSpPr/>
          <p:nvPr/>
        </p:nvGrpSpPr>
        <p:grpSpPr>
          <a:xfrm>
            <a:off x="6889570" y="275321"/>
            <a:ext cx="623387" cy="418261"/>
            <a:chOff x="4781267" y="151450"/>
            <a:chExt cx="749443" cy="502838"/>
          </a:xfrm>
        </p:grpSpPr>
        <p:sp>
          <p:nvSpPr>
            <p:cNvPr id="1320" name="Google Shape;1320;p56"/>
            <p:cNvSpPr/>
            <p:nvPr/>
          </p:nvSpPr>
          <p:spPr>
            <a:xfrm>
              <a:off x="4781267" y="151450"/>
              <a:ext cx="749443" cy="472578"/>
            </a:xfrm>
            <a:custGeom>
              <a:rect b="b" l="l" r="r" t="t"/>
              <a:pathLst>
                <a:path extrusionOk="0" h="8246" w="13077">
                  <a:moveTo>
                    <a:pt x="4938" y="0"/>
                  </a:moveTo>
                  <a:lnTo>
                    <a:pt x="4938" y="0"/>
                  </a:lnTo>
                  <a:cubicBezTo>
                    <a:pt x="1" y="3403"/>
                    <a:pt x="3270" y="6605"/>
                    <a:pt x="5071" y="7906"/>
                  </a:cubicBezTo>
                  <a:cubicBezTo>
                    <a:pt x="5912" y="8085"/>
                    <a:pt x="6963" y="8246"/>
                    <a:pt x="8032" y="8246"/>
                  </a:cubicBezTo>
                  <a:cubicBezTo>
                    <a:pt x="10144" y="8246"/>
                    <a:pt x="12324" y="7619"/>
                    <a:pt x="13077" y="5271"/>
                  </a:cubicBezTo>
                  <a:lnTo>
                    <a:pt x="10675" y="4737"/>
                  </a:lnTo>
                  <a:cubicBezTo>
                    <a:pt x="11242" y="3636"/>
                    <a:pt x="11743" y="2068"/>
                    <a:pt x="12009" y="1101"/>
                  </a:cubicBezTo>
                  <a:cubicBezTo>
                    <a:pt x="11033" y="818"/>
                    <a:pt x="10209" y="708"/>
                    <a:pt x="9519" y="708"/>
                  </a:cubicBezTo>
                  <a:cubicBezTo>
                    <a:pt x="7123" y="708"/>
                    <a:pt x="6339" y="2035"/>
                    <a:pt x="6339" y="2035"/>
                  </a:cubicBezTo>
                  <a:lnTo>
                    <a:pt x="49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56"/>
            <p:cNvSpPr/>
            <p:nvPr/>
          </p:nvSpPr>
          <p:spPr>
            <a:xfrm>
              <a:off x="5056583" y="224062"/>
              <a:ext cx="409136" cy="430226"/>
            </a:xfrm>
            <a:custGeom>
              <a:rect b="b" l="l" r="r" t="t"/>
              <a:pathLst>
                <a:path extrusionOk="0" h="7507" w="7139">
                  <a:moveTo>
                    <a:pt x="7139" y="1"/>
                  </a:moveTo>
                  <a:cubicBezTo>
                    <a:pt x="1501" y="1135"/>
                    <a:pt x="0" y="7506"/>
                    <a:pt x="0" y="7506"/>
                  </a:cubicBezTo>
                  <a:lnTo>
                    <a:pt x="467" y="7473"/>
                  </a:lnTo>
                  <a:cubicBezTo>
                    <a:pt x="1668" y="1536"/>
                    <a:pt x="7138" y="1"/>
                    <a:pt x="7139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2" name="Google Shape;1322;p56"/>
          <p:cNvGrpSpPr/>
          <p:nvPr/>
        </p:nvGrpSpPr>
        <p:grpSpPr>
          <a:xfrm>
            <a:off x="7746356" y="343915"/>
            <a:ext cx="453251" cy="349663"/>
            <a:chOff x="6176212" y="804243"/>
            <a:chExt cx="544903" cy="420369"/>
          </a:xfrm>
        </p:grpSpPr>
        <p:sp>
          <p:nvSpPr>
            <p:cNvPr id="1323" name="Google Shape;1323;p56"/>
            <p:cNvSpPr/>
            <p:nvPr/>
          </p:nvSpPr>
          <p:spPr>
            <a:xfrm>
              <a:off x="6176212" y="804243"/>
              <a:ext cx="544903" cy="420369"/>
            </a:xfrm>
            <a:custGeom>
              <a:rect b="b" l="l" r="r" t="t"/>
              <a:pathLst>
                <a:path extrusionOk="0" h="7335" w="9508">
                  <a:moveTo>
                    <a:pt x="5147" y="1"/>
                  </a:moveTo>
                  <a:cubicBezTo>
                    <a:pt x="4820" y="1"/>
                    <a:pt x="4493" y="10"/>
                    <a:pt x="4170" y="28"/>
                  </a:cubicBezTo>
                  <a:cubicBezTo>
                    <a:pt x="2902" y="95"/>
                    <a:pt x="1401" y="528"/>
                    <a:pt x="734" y="1829"/>
                  </a:cubicBezTo>
                  <a:cubicBezTo>
                    <a:pt x="0" y="3164"/>
                    <a:pt x="834" y="3764"/>
                    <a:pt x="1902" y="3964"/>
                  </a:cubicBezTo>
                  <a:cubicBezTo>
                    <a:pt x="1535" y="5098"/>
                    <a:pt x="1301" y="6399"/>
                    <a:pt x="2102" y="7066"/>
                  </a:cubicBezTo>
                  <a:cubicBezTo>
                    <a:pt x="2337" y="7255"/>
                    <a:pt x="2596" y="7335"/>
                    <a:pt x="2866" y="7335"/>
                  </a:cubicBezTo>
                  <a:cubicBezTo>
                    <a:pt x="3935" y="7335"/>
                    <a:pt x="5186" y="6084"/>
                    <a:pt x="5905" y="5365"/>
                  </a:cubicBezTo>
                  <a:cubicBezTo>
                    <a:pt x="7206" y="4098"/>
                    <a:pt x="8506" y="2563"/>
                    <a:pt x="9340" y="962"/>
                  </a:cubicBezTo>
                  <a:cubicBezTo>
                    <a:pt x="9407" y="862"/>
                    <a:pt x="9440" y="762"/>
                    <a:pt x="9507" y="662"/>
                  </a:cubicBezTo>
                  <a:cubicBezTo>
                    <a:pt x="8166" y="197"/>
                    <a:pt x="6645" y="1"/>
                    <a:pt x="51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56"/>
            <p:cNvSpPr/>
            <p:nvPr/>
          </p:nvSpPr>
          <p:spPr>
            <a:xfrm>
              <a:off x="6220169" y="968322"/>
              <a:ext cx="179781" cy="130036"/>
            </a:xfrm>
            <a:custGeom>
              <a:rect b="b" l="l" r="r" t="t"/>
              <a:pathLst>
                <a:path extrusionOk="0" h="2269" w="3137">
                  <a:moveTo>
                    <a:pt x="3100" y="0"/>
                  </a:moveTo>
                  <a:cubicBezTo>
                    <a:pt x="1609" y="0"/>
                    <a:pt x="1" y="2035"/>
                    <a:pt x="1" y="2035"/>
                  </a:cubicBezTo>
                  <a:lnTo>
                    <a:pt x="334" y="2269"/>
                  </a:lnTo>
                  <a:cubicBezTo>
                    <a:pt x="1368" y="534"/>
                    <a:pt x="3136" y="0"/>
                    <a:pt x="3136" y="0"/>
                  </a:cubicBezTo>
                  <a:cubicBezTo>
                    <a:pt x="3124" y="0"/>
                    <a:pt x="3112" y="0"/>
                    <a:pt x="3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5" name="Google Shape;1325;p56"/>
          <p:cNvGrpSpPr/>
          <p:nvPr/>
        </p:nvGrpSpPr>
        <p:grpSpPr>
          <a:xfrm>
            <a:off x="7746471" y="693587"/>
            <a:ext cx="551833" cy="618620"/>
            <a:chOff x="3324565" y="946685"/>
            <a:chExt cx="663421" cy="743713"/>
          </a:xfrm>
        </p:grpSpPr>
        <p:sp>
          <p:nvSpPr>
            <p:cNvPr id="1326" name="Google Shape;1326;p56"/>
            <p:cNvSpPr/>
            <p:nvPr/>
          </p:nvSpPr>
          <p:spPr>
            <a:xfrm>
              <a:off x="3324565" y="946685"/>
              <a:ext cx="663421" cy="686402"/>
            </a:xfrm>
            <a:custGeom>
              <a:rect b="b" l="l" r="r" t="t"/>
              <a:pathLst>
                <a:path extrusionOk="0" h="11977" w="11576">
                  <a:moveTo>
                    <a:pt x="8740" y="1"/>
                  </a:moveTo>
                  <a:lnTo>
                    <a:pt x="8740" y="1"/>
                  </a:lnTo>
                  <a:cubicBezTo>
                    <a:pt x="7840" y="835"/>
                    <a:pt x="6205" y="2236"/>
                    <a:pt x="5138" y="2536"/>
                  </a:cubicBezTo>
                  <a:cubicBezTo>
                    <a:pt x="4973" y="2577"/>
                    <a:pt x="4818" y="2595"/>
                    <a:pt x="4672" y="2595"/>
                  </a:cubicBezTo>
                  <a:cubicBezTo>
                    <a:pt x="3989" y="2595"/>
                    <a:pt x="3505" y="2193"/>
                    <a:pt x="3203" y="1835"/>
                  </a:cubicBezTo>
                  <a:cubicBezTo>
                    <a:pt x="3103" y="2536"/>
                    <a:pt x="2836" y="3570"/>
                    <a:pt x="2302" y="3970"/>
                  </a:cubicBezTo>
                  <a:lnTo>
                    <a:pt x="2402" y="4637"/>
                  </a:lnTo>
                  <a:lnTo>
                    <a:pt x="2035" y="4271"/>
                  </a:lnTo>
                  <a:lnTo>
                    <a:pt x="2035" y="4471"/>
                  </a:lnTo>
                  <a:lnTo>
                    <a:pt x="1835" y="4170"/>
                  </a:lnTo>
                  <a:cubicBezTo>
                    <a:pt x="1817" y="4172"/>
                    <a:pt x="1799" y="4172"/>
                    <a:pt x="1781" y="4172"/>
                  </a:cubicBezTo>
                  <a:cubicBezTo>
                    <a:pt x="1306" y="4172"/>
                    <a:pt x="926" y="3757"/>
                    <a:pt x="701" y="3403"/>
                  </a:cubicBezTo>
                  <a:lnTo>
                    <a:pt x="701" y="3403"/>
                  </a:lnTo>
                  <a:cubicBezTo>
                    <a:pt x="1" y="8807"/>
                    <a:pt x="3737" y="11209"/>
                    <a:pt x="5338" y="11976"/>
                  </a:cubicBezTo>
                  <a:cubicBezTo>
                    <a:pt x="5738" y="11175"/>
                    <a:pt x="7339" y="8707"/>
                    <a:pt x="11576" y="7840"/>
                  </a:cubicBezTo>
                  <a:cubicBezTo>
                    <a:pt x="7906" y="7573"/>
                    <a:pt x="9274" y="5338"/>
                    <a:pt x="9908" y="4504"/>
                  </a:cubicBezTo>
                  <a:cubicBezTo>
                    <a:pt x="9441" y="4337"/>
                    <a:pt x="9107" y="4137"/>
                    <a:pt x="8840" y="3904"/>
                  </a:cubicBezTo>
                  <a:lnTo>
                    <a:pt x="8473" y="4070"/>
                  </a:lnTo>
                  <a:lnTo>
                    <a:pt x="8540" y="3837"/>
                  </a:lnTo>
                  <a:lnTo>
                    <a:pt x="8073" y="4170"/>
                  </a:lnTo>
                  <a:lnTo>
                    <a:pt x="8440" y="3437"/>
                  </a:lnTo>
                  <a:cubicBezTo>
                    <a:pt x="7773" y="2302"/>
                    <a:pt x="8340" y="801"/>
                    <a:pt x="87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56"/>
            <p:cNvSpPr/>
            <p:nvPr/>
          </p:nvSpPr>
          <p:spPr>
            <a:xfrm>
              <a:off x="3575009" y="1459037"/>
              <a:ext cx="93702" cy="231360"/>
            </a:xfrm>
            <a:custGeom>
              <a:rect b="b" l="l" r="r" t="t"/>
              <a:pathLst>
                <a:path extrusionOk="0" h="4037" w="1635">
                  <a:moveTo>
                    <a:pt x="601" y="1"/>
                  </a:moveTo>
                  <a:lnTo>
                    <a:pt x="601" y="1"/>
                  </a:lnTo>
                  <a:cubicBezTo>
                    <a:pt x="0" y="3036"/>
                    <a:pt x="1268" y="4037"/>
                    <a:pt x="1268" y="4037"/>
                  </a:cubicBezTo>
                  <a:lnTo>
                    <a:pt x="1635" y="3737"/>
                  </a:lnTo>
                  <a:cubicBezTo>
                    <a:pt x="268" y="2436"/>
                    <a:pt x="601" y="1"/>
                    <a:pt x="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8" name="Google Shape;1328;p56"/>
          <p:cNvGrpSpPr/>
          <p:nvPr/>
        </p:nvGrpSpPr>
        <p:grpSpPr>
          <a:xfrm>
            <a:off x="218902" y="3401544"/>
            <a:ext cx="396116" cy="420352"/>
            <a:chOff x="1307013" y="2417622"/>
            <a:chExt cx="606053" cy="643133"/>
          </a:xfrm>
        </p:grpSpPr>
        <p:sp>
          <p:nvSpPr>
            <p:cNvPr id="1329" name="Google Shape;1329;p56"/>
            <p:cNvSpPr/>
            <p:nvPr/>
          </p:nvSpPr>
          <p:spPr>
            <a:xfrm>
              <a:off x="1307013" y="2417622"/>
              <a:ext cx="606053" cy="643133"/>
            </a:xfrm>
            <a:custGeom>
              <a:rect b="b" l="l" r="r" t="t"/>
              <a:pathLst>
                <a:path extrusionOk="0" h="11222" w="10575">
                  <a:moveTo>
                    <a:pt x="2869" y="1"/>
                  </a:moveTo>
                  <a:cubicBezTo>
                    <a:pt x="2869" y="1235"/>
                    <a:pt x="2802" y="3370"/>
                    <a:pt x="2335" y="4370"/>
                  </a:cubicBezTo>
                  <a:cubicBezTo>
                    <a:pt x="1940" y="5162"/>
                    <a:pt x="1238" y="5342"/>
                    <a:pt x="687" y="5342"/>
                  </a:cubicBezTo>
                  <a:cubicBezTo>
                    <a:pt x="635" y="5342"/>
                    <a:pt x="584" y="5341"/>
                    <a:pt x="534" y="5338"/>
                  </a:cubicBezTo>
                  <a:lnTo>
                    <a:pt x="534" y="5338"/>
                  </a:lnTo>
                  <a:cubicBezTo>
                    <a:pt x="968" y="5905"/>
                    <a:pt x="1568" y="6772"/>
                    <a:pt x="1535" y="7439"/>
                  </a:cubicBezTo>
                  <a:lnTo>
                    <a:pt x="2069" y="7806"/>
                  </a:lnTo>
                  <a:lnTo>
                    <a:pt x="1568" y="7840"/>
                  </a:lnTo>
                  <a:lnTo>
                    <a:pt x="1702" y="7973"/>
                  </a:lnTo>
                  <a:lnTo>
                    <a:pt x="1335" y="7940"/>
                  </a:lnTo>
                  <a:cubicBezTo>
                    <a:pt x="1104" y="8222"/>
                    <a:pt x="696" y="8287"/>
                    <a:pt x="323" y="8287"/>
                  </a:cubicBezTo>
                  <a:cubicBezTo>
                    <a:pt x="210" y="8287"/>
                    <a:pt x="101" y="8281"/>
                    <a:pt x="0" y="8273"/>
                  </a:cubicBezTo>
                  <a:lnTo>
                    <a:pt x="0" y="8273"/>
                  </a:lnTo>
                  <a:cubicBezTo>
                    <a:pt x="2008" y="10581"/>
                    <a:pt x="4237" y="11221"/>
                    <a:pt x="6094" y="11221"/>
                  </a:cubicBezTo>
                  <a:cubicBezTo>
                    <a:pt x="7539" y="11221"/>
                    <a:pt x="8759" y="10833"/>
                    <a:pt x="9474" y="10541"/>
                  </a:cubicBezTo>
                  <a:cubicBezTo>
                    <a:pt x="9174" y="9708"/>
                    <a:pt x="8373" y="6872"/>
                    <a:pt x="10575" y="3136"/>
                  </a:cubicBezTo>
                  <a:lnTo>
                    <a:pt x="10575" y="3136"/>
                  </a:lnTo>
                  <a:cubicBezTo>
                    <a:pt x="9741" y="3938"/>
                    <a:pt x="9095" y="4236"/>
                    <a:pt x="8594" y="4236"/>
                  </a:cubicBezTo>
                  <a:cubicBezTo>
                    <a:pt x="7511" y="4236"/>
                    <a:pt x="7109" y="2843"/>
                    <a:pt x="6972" y="2135"/>
                  </a:cubicBezTo>
                  <a:cubicBezTo>
                    <a:pt x="6538" y="2369"/>
                    <a:pt x="6171" y="2502"/>
                    <a:pt x="5805" y="2536"/>
                  </a:cubicBezTo>
                  <a:lnTo>
                    <a:pt x="5704" y="2903"/>
                  </a:lnTo>
                  <a:lnTo>
                    <a:pt x="5571" y="2703"/>
                  </a:lnTo>
                  <a:lnTo>
                    <a:pt x="5538" y="3303"/>
                  </a:lnTo>
                  <a:lnTo>
                    <a:pt x="5204" y="2502"/>
                  </a:lnTo>
                  <a:cubicBezTo>
                    <a:pt x="3937" y="2269"/>
                    <a:pt x="3203" y="834"/>
                    <a:pt x="2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56"/>
            <p:cNvSpPr/>
            <p:nvPr/>
          </p:nvSpPr>
          <p:spPr>
            <a:xfrm>
              <a:off x="1706577" y="2922294"/>
              <a:ext cx="198866" cy="124821"/>
            </a:xfrm>
            <a:custGeom>
              <a:rect b="b" l="l" r="r" t="t"/>
              <a:pathLst>
                <a:path extrusionOk="0" h="2178" w="3470">
                  <a:moveTo>
                    <a:pt x="0" y="1"/>
                  </a:moveTo>
                  <a:lnTo>
                    <a:pt x="0" y="1"/>
                  </a:lnTo>
                  <a:cubicBezTo>
                    <a:pt x="1532" y="1998"/>
                    <a:pt x="2885" y="2178"/>
                    <a:pt x="3322" y="2178"/>
                  </a:cubicBezTo>
                  <a:cubicBezTo>
                    <a:pt x="3417" y="2178"/>
                    <a:pt x="3469" y="2169"/>
                    <a:pt x="3469" y="2169"/>
                  </a:cubicBezTo>
                  <a:lnTo>
                    <a:pt x="3469" y="1702"/>
                  </a:lnTo>
                  <a:cubicBezTo>
                    <a:pt x="3389" y="1709"/>
                    <a:pt x="3310" y="1713"/>
                    <a:pt x="3231" y="1713"/>
                  </a:cubicBezTo>
                  <a:cubicBezTo>
                    <a:pt x="1468" y="171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1" name="Google Shape;1331;p56"/>
          <p:cNvSpPr/>
          <p:nvPr/>
        </p:nvSpPr>
        <p:spPr>
          <a:xfrm>
            <a:off x="582450" y="1478725"/>
            <a:ext cx="1534500" cy="492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Luckiest Guy"/>
                <a:ea typeface="Luckiest Guy"/>
                <a:cs typeface="Luckiest Guy"/>
                <a:sym typeface="Luckiest Guy"/>
              </a:rPr>
              <a:t>Define</a:t>
            </a:r>
            <a:endParaRPr sz="27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332" name="Google Shape;1332;p56"/>
          <p:cNvSpPr/>
          <p:nvPr/>
        </p:nvSpPr>
        <p:spPr>
          <a:xfrm>
            <a:off x="3249450" y="1478725"/>
            <a:ext cx="1816800" cy="492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Luckiest Guy"/>
                <a:ea typeface="Luckiest Guy"/>
                <a:cs typeface="Luckiest Guy"/>
                <a:sym typeface="Luckiest Guy"/>
              </a:rPr>
              <a:t>Identify</a:t>
            </a:r>
            <a:endParaRPr sz="27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333" name="Google Shape;1333;p56"/>
          <p:cNvSpPr/>
          <p:nvPr/>
        </p:nvSpPr>
        <p:spPr>
          <a:xfrm>
            <a:off x="6513800" y="1429275"/>
            <a:ext cx="1534500" cy="492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Luckiest Guy"/>
                <a:ea typeface="Luckiest Guy"/>
                <a:cs typeface="Luckiest Guy"/>
                <a:sym typeface="Luckiest Guy"/>
              </a:rPr>
              <a:t>Apply</a:t>
            </a:r>
            <a:endParaRPr sz="27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1334" name="Google Shape;1334;p56"/>
          <p:cNvSpPr txBox="1"/>
          <p:nvPr/>
        </p:nvSpPr>
        <p:spPr>
          <a:xfrm>
            <a:off x="310950" y="2220300"/>
            <a:ext cx="2121900" cy="24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 will define integrity.</a:t>
            </a:r>
            <a:endParaRPr sz="2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5" name="Google Shape;1335;p56"/>
          <p:cNvSpPr txBox="1"/>
          <p:nvPr/>
        </p:nvSpPr>
        <p:spPr>
          <a:xfrm>
            <a:off x="2341850" y="2149700"/>
            <a:ext cx="3292800" cy="24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 will identify ways to show integrity.</a:t>
            </a:r>
            <a:endParaRPr sz="3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6" name="Google Shape;1336;p56"/>
          <p:cNvSpPr txBox="1"/>
          <p:nvPr/>
        </p:nvSpPr>
        <p:spPr>
          <a:xfrm>
            <a:off x="5634650" y="2149700"/>
            <a:ext cx="3292800" cy="19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We will be able to show integrity in various scenarios.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57"/>
          <p:cNvSpPr/>
          <p:nvPr/>
        </p:nvSpPr>
        <p:spPr>
          <a:xfrm>
            <a:off x="2263375" y="885350"/>
            <a:ext cx="4184100" cy="1590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200025" rotWithShape="0" algn="bl" dir="5400000" dist="19050">
              <a:srgbClr val="000000">
                <a:alpha val="23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42" name="Google Shape;1342;p57"/>
          <p:cNvSpPr txBox="1"/>
          <p:nvPr>
            <p:ph type="title"/>
          </p:nvPr>
        </p:nvSpPr>
        <p:spPr>
          <a:xfrm>
            <a:off x="553050" y="677575"/>
            <a:ext cx="75315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800"/>
              <a:t>INTEGRITY</a:t>
            </a:r>
            <a:endParaRPr sz="7800"/>
          </a:p>
        </p:txBody>
      </p:sp>
      <p:sp>
        <p:nvSpPr>
          <p:cNvPr id="1343" name="Google Shape;1343;p57"/>
          <p:cNvSpPr txBox="1"/>
          <p:nvPr>
            <p:ph idx="1" type="subTitle"/>
          </p:nvPr>
        </p:nvSpPr>
        <p:spPr>
          <a:xfrm>
            <a:off x="1901450" y="2475200"/>
            <a:ext cx="4872900" cy="16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Choosing to do the right thing, even when no one is watching.</a:t>
            </a:r>
            <a:endParaRPr sz="3200"/>
          </a:p>
        </p:txBody>
      </p:sp>
      <p:grpSp>
        <p:nvGrpSpPr>
          <p:cNvPr id="1344" name="Google Shape;1344;p57"/>
          <p:cNvGrpSpPr/>
          <p:nvPr/>
        </p:nvGrpSpPr>
        <p:grpSpPr>
          <a:xfrm flipH="1">
            <a:off x="77000" y="3393325"/>
            <a:ext cx="2561025" cy="1836575"/>
            <a:chOff x="1392825" y="3190750"/>
            <a:chExt cx="2561025" cy="1836575"/>
          </a:xfrm>
        </p:grpSpPr>
        <p:sp>
          <p:nvSpPr>
            <p:cNvPr id="1345" name="Google Shape;1345;p57"/>
            <p:cNvSpPr/>
            <p:nvPr/>
          </p:nvSpPr>
          <p:spPr>
            <a:xfrm>
              <a:off x="1392825" y="4500525"/>
              <a:ext cx="2464800" cy="526800"/>
            </a:xfrm>
            <a:custGeom>
              <a:rect b="b" l="l" r="r" t="t"/>
              <a:pathLst>
                <a:path extrusionOk="0" h="21072" w="98592">
                  <a:moveTo>
                    <a:pt x="55738" y="0"/>
                  </a:moveTo>
                  <a:cubicBezTo>
                    <a:pt x="52312" y="0"/>
                    <a:pt x="46067" y="7431"/>
                    <a:pt x="46067" y="7431"/>
                  </a:cubicBezTo>
                  <a:cubicBezTo>
                    <a:pt x="46067" y="7431"/>
                    <a:pt x="45656" y="2183"/>
                    <a:pt x="42864" y="2183"/>
                  </a:cubicBezTo>
                  <a:cubicBezTo>
                    <a:pt x="42788" y="2183"/>
                    <a:pt x="42710" y="2186"/>
                    <a:pt x="42631" y="2194"/>
                  </a:cubicBezTo>
                  <a:cubicBezTo>
                    <a:pt x="39662" y="2528"/>
                    <a:pt x="39829" y="8132"/>
                    <a:pt x="39829" y="8132"/>
                  </a:cubicBezTo>
                  <a:cubicBezTo>
                    <a:pt x="39829" y="8132"/>
                    <a:pt x="27582" y="2888"/>
                    <a:pt x="23469" y="2888"/>
                  </a:cubicBezTo>
                  <a:cubicBezTo>
                    <a:pt x="23382" y="2888"/>
                    <a:pt x="23298" y="2890"/>
                    <a:pt x="23217" y="2895"/>
                  </a:cubicBezTo>
                  <a:cubicBezTo>
                    <a:pt x="19415" y="3128"/>
                    <a:pt x="28188" y="7498"/>
                    <a:pt x="28188" y="7498"/>
                  </a:cubicBezTo>
                  <a:cubicBezTo>
                    <a:pt x="28188" y="7498"/>
                    <a:pt x="24098" y="6906"/>
                    <a:pt x="21324" y="6906"/>
                  </a:cubicBezTo>
                  <a:cubicBezTo>
                    <a:pt x="20316" y="6906"/>
                    <a:pt x="19481" y="6984"/>
                    <a:pt x="19081" y="7198"/>
                  </a:cubicBezTo>
                  <a:cubicBezTo>
                    <a:pt x="17580" y="7965"/>
                    <a:pt x="26887" y="9366"/>
                    <a:pt x="26887" y="9366"/>
                  </a:cubicBezTo>
                  <a:cubicBezTo>
                    <a:pt x="26887" y="9366"/>
                    <a:pt x="1" y="12235"/>
                    <a:pt x="2836" y="13803"/>
                  </a:cubicBezTo>
                  <a:cubicBezTo>
                    <a:pt x="3249" y="14034"/>
                    <a:pt x="4130" y="14132"/>
                    <a:pt x="5333" y="14132"/>
                  </a:cubicBezTo>
                  <a:cubicBezTo>
                    <a:pt x="12294" y="14132"/>
                    <a:pt x="30022" y="10834"/>
                    <a:pt x="30022" y="10834"/>
                  </a:cubicBezTo>
                  <a:lnTo>
                    <a:pt x="30022" y="10834"/>
                  </a:lnTo>
                  <a:cubicBezTo>
                    <a:pt x="30022" y="10834"/>
                    <a:pt x="24718" y="15737"/>
                    <a:pt x="26553" y="16138"/>
                  </a:cubicBezTo>
                  <a:cubicBezTo>
                    <a:pt x="26633" y="16155"/>
                    <a:pt x="26719" y="16164"/>
                    <a:pt x="26810" y="16164"/>
                  </a:cubicBezTo>
                  <a:cubicBezTo>
                    <a:pt x="28760" y="16164"/>
                    <a:pt x="33024" y="12235"/>
                    <a:pt x="33024" y="12235"/>
                  </a:cubicBezTo>
                  <a:cubicBezTo>
                    <a:pt x="33024" y="12235"/>
                    <a:pt x="36740" y="21072"/>
                    <a:pt x="43447" y="21072"/>
                  </a:cubicBezTo>
                  <a:cubicBezTo>
                    <a:pt x="43672" y="21072"/>
                    <a:pt x="43900" y="21062"/>
                    <a:pt x="44132" y="21041"/>
                  </a:cubicBezTo>
                  <a:cubicBezTo>
                    <a:pt x="51271" y="20407"/>
                    <a:pt x="44800" y="12569"/>
                    <a:pt x="44799" y="12568"/>
                  </a:cubicBezTo>
                  <a:lnTo>
                    <a:pt x="44799" y="12568"/>
                  </a:lnTo>
                  <a:cubicBezTo>
                    <a:pt x="44800" y="12569"/>
                    <a:pt x="52061" y="17589"/>
                    <a:pt x="54394" y="17589"/>
                  </a:cubicBezTo>
                  <a:cubicBezTo>
                    <a:pt x="54526" y="17589"/>
                    <a:pt x="54642" y="17573"/>
                    <a:pt x="54740" y="17539"/>
                  </a:cubicBezTo>
                  <a:cubicBezTo>
                    <a:pt x="56574" y="16905"/>
                    <a:pt x="52405" y="13269"/>
                    <a:pt x="52405" y="13269"/>
                  </a:cubicBezTo>
                  <a:lnTo>
                    <a:pt x="52405" y="13269"/>
                  </a:lnTo>
                  <a:cubicBezTo>
                    <a:pt x="52405" y="13269"/>
                    <a:pt x="72863" y="17041"/>
                    <a:pt x="79378" y="17041"/>
                  </a:cubicBezTo>
                  <a:cubicBezTo>
                    <a:pt x="80215" y="17041"/>
                    <a:pt x="80822" y="16979"/>
                    <a:pt x="81125" y="16838"/>
                  </a:cubicBezTo>
                  <a:cubicBezTo>
                    <a:pt x="83761" y="15604"/>
                    <a:pt x="68517" y="12635"/>
                    <a:pt x="68516" y="12635"/>
                  </a:cubicBezTo>
                  <a:lnTo>
                    <a:pt x="68516" y="12635"/>
                  </a:lnTo>
                  <a:cubicBezTo>
                    <a:pt x="68517" y="12635"/>
                    <a:pt x="79778" y="13768"/>
                    <a:pt x="84375" y="13768"/>
                  </a:cubicBezTo>
                  <a:cubicBezTo>
                    <a:pt x="85411" y="13768"/>
                    <a:pt x="86109" y="13710"/>
                    <a:pt x="86262" y="13569"/>
                  </a:cubicBezTo>
                  <a:cubicBezTo>
                    <a:pt x="87096" y="12802"/>
                    <a:pt x="77790" y="11968"/>
                    <a:pt x="77790" y="11968"/>
                  </a:cubicBezTo>
                  <a:cubicBezTo>
                    <a:pt x="77790" y="11968"/>
                    <a:pt x="98371" y="11401"/>
                    <a:pt x="98538" y="9766"/>
                  </a:cubicBezTo>
                  <a:cubicBezTo>
                    <a:pt x="98592" y="9236"/>
                    <a:pt x="96461" y="9057"/>
                    <a:pt x="93558" y="9057"/>
                  </a:cubicBezTo>
                  <a:cubicBezTo>
                    <a:pt x="87514" y="9057"/>
                    <a:pt x="78123" y="9833"/>
                    <a:pt x="78123" y="9833"/>
                  </a:cubicBezTo>
                  <a:cubicBezTo>
                    <a:pt x="78123" y="9833"/>
                    <a:pt x="92067" y="7431"/>
                    <a:pt x="91066" y="6631"/>
                  </a:cubicBezTo>
                  <a:cubicBezTo>
                    <a:pt x="90876" y="6485"/>
                    <a:pt x="90249" y="6426"/>
                    <a:pt x="89359" y="6426"/>
                  </a:cubicBezTo>
                  <a:cubicBezTo>
                    <a:pt x="85567" y="6426"/>
                    <a:pt x="76989" y="7498"/>
                    <a:pt x="76989" y="7498"/>
                  </a:cubicBezTo>
                  <a:cubicBezTo>
                    <a:pt x="76989" y="7498"/>
                    <a:pt x="86429" y="3595"/>
                    <a:pt x="84261" y="2895"/>
                  </a:cubicBezTo>
                  <a:cubicBezTo>
                    <a:pt x="84137" y="2854"/>
                    <a:pt x="83963" y="2835"/>
                    <a:pt x="83743" y="2835"/>
                  </a:cubicBezTo>
                  <a:cubicBezTo>
                    <a:pt x="80170" y="2835"/>
                    <a:pt x="64714" y="7898"/>
                    <a:pt x="64714" y="7898"/>
                  </a:cubicBezTo>
                  <a:cubicBezTo>
                    <a:pt x="64714" y="7898"/>
                    <a:pt x="70017" y="3162"/>
                    <a:pt x="68183" y="2828"/>
                  </a:cubicBezTo>
                  <a:cubicBezTo>
                    <a:pt x="68124" y="2818"/>
                    <a:pt x="68053" y="2814"/>
                    <a:pt x="67971" y="2814"/>
                  </a:cubicBezTo>
                  <a:cubicBezTo>
                    <a:pt x="65516" y="2814"/>
                    <a:pt x="53239" y="7031"/>
                    <a:pt x="53239" y="7031"/>
                  </a:cubicBezTo>
                  <a:cubicBezTo>
                    <a:pt x="53239" y="7031"/>
                    <a:pt x="59377" y="560"/>
                    <a:pt x="56074" y="26"/>
                  </a:cubicBezTo>
                  <a:cubicBezTo>
                    <a:pt x="55966" y="9"/>
                    <a:pt x="55854" y="0"/>
                    <a:pt x="557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57"/>
            <p:cNvSpPr/>
            <p:nvPr/>
          </p:nvSpPr>
          <p:spPr>
            <a:xfrm>
              <a:off x="1844825" y="4586650"/>
              <a:ext cx="1577850" cy="364100"/>
            </a:xfrm>
            <a:custGeom>
              <a:rect b="b" l="l" r="r" t="t"/>
              <a:pathLst>
                <a:path extrusionOk="0" h="14564" w="63114">
                  <a:moveTo>
                    <a:pt x="35422" y="0"/>
                  </a:moveTo>
                  <a:cubicBezTo>
                    <a:pt x="34173" y="0"/>
                    <a:pt x="31389" y="3619"/>
                    <a:pt x="31389" y="3619"/>
                  </a:cubicBezTo>
                  <a:cubicBezTo>
                    <a:pt x="31389" y="3619"/>
                    <a:pt x="32323" y="2252"/>
                    <a:pt x="31389" y="2085"/>
                  </a:cubicBezTo>
                  <a:cubicBezTo>
                    <a:pt x="31366" y="2081"/>
                    <a:pt x="31340" y="2079"/>
                    <a:pt x="31313" y="2079"/>
                  </a:cubicBezTo>
                  <a:cubicBezTo>
                    <a:pt x="30278" y="2079"/>
                    <a:pt x="26920" y="5121"/>
                    <a:pt x="26920" y="5121"/>
                  </a:cubicBezTo>
                  <a:cubicBezTo>
                    <a:pt x="26920" y="5121"/>
                    <a:pt x="26125" y="784"/>
                    <a:pt x="24008" y="784"/>
                  </a:cubicBezTo>
                  <a:cubicBezTo>
                    <a:pt x="24000" y="784"/>
                    <a:pt x="23992" y="784"/>
                    <a:pt x="23984" y="784"/>
                  </a:cubicBezTo>
                  <a:cubicBezTo>
                    <a:pt x="21883" y="817"/>
                    <a:pt x="22583" y="5721"/>
                    <a:pt x="22583" y="5721"/>
                  </a:cubicBezTo>
                  <a:cubicBezTo>
                    <a:pt x="22583" y="5721"/>
                    <a:pt x="17492" y="3797"/>
                    <a:pt x="16372" y="3797"/>
                  </a:cubicBezTo>
                  <a:cubicBezTo>
                    <a:pt x="16303" y="3797"/>
                    <a:pt x="16249" y="3804"/>
                    <a:pt x="16212" y="3820"/>
                  </a:cubicBezTo>
                  <a:cubicBezTo>
                    <a:pt x="15612" y="4120"/>
                    <a:pt x="18947" y="5754"/>
                    <a:pt x="18947" y="5754"/>
                  </a:cubicBezTo>
                  <a:cubicBezTo>
                    <a:pt x="18947" y="5754"/>
                    <a:pt x="10233" y="4376"/>
                    <a:pt x="7683" y="4376"/>
                  </a:cubicBezTo>
                  <a:cubicBezTo>
                    <a:pt x="7187" y="4376"/>
                    <a:pt x="6924" y="4428"/>
                    <a:pt x="7005" y="4553"/>
                  </a:cubicBezTo>
                  <a:cubicBezTo>
                    <a:pt x="7472" y="5287"/>
                    <a:pt x="12476" y="5888"/>
                    <a:pt x="12476" y="5888"/>
                  </a:cubicBezTo>
                  <a:cubicBezTo>
                    <a:pt x="12476" y="5888"/>
                    <a:pt x="0" y="7756"/>
                    <a:pt x="934" y="8289"/>
                  </a:cubicBezTo>
                  <a:cubicBezTo>
                    <a:pt x="1018" y="8336"/>
                    <a:pt x="1192" y="8357"/>
                    <a:pt x="1439" y="8357"/>
                  </a:cubicBezTo>
                  <a:cubicBezTo>
                    <a:pt x="3838" y="8357"/>
                    <a:pt x="13109" y="6355"/>
                    <a:pt x="13110" y="6355"/>
                  </a:cubicBezTo>
                  <a:lnTo>
                    <a:pt x="13110" y="6355"/>
                  </a:lnTo>
                  <a:cubicBezTo>
                    <a:pt x="13110" y="6355"/>
                    <a:pt x="10942" y="10024"/>
                    <a:pt x="11742" y="10157"/>
                  </a:cubicBezTo>
                  <a:cubicBezTo>
                    <a:pt x="11759" y="10160"/>
                    <a:pt x="11778" y="10162"/>
                    <a:pt x="11798" y="10162"/>
                  </a:cubicBezTo>
                  <a:cubicBezTo>
                    <a:pt x="12688" y="10162"/>
                    <a:pt x="15912" y="7289"/>
                    <a:pt x="15912" y="7289"/>
                  </a:cubicBezTo>
                  <a:cubicBezTo>
                    <a:pt x="15912" y="7289"/>
                    <a:pt x="18347" y="12793"/>
                    <a:pt x="19714" y="12826"/>
                  </a:cubicBezTo>
                  <a:cubicBezTo>
                    <a:pt x="19731" y="12827"/>
                    <a:pt x="19746" y="12827"/>
                    <a:pt x="19762" y="12827"/>
                  </a:cubicBezTo>
                  <a:cubicBezTo>
                    <a:pt x="21092" y="12827"/>
                    <a:pt x="21516" y="10091"/>
                    <a:pt x="21516" y="10091"/>
                  </a:cubicBezTo>
                  <a:cubicBezTo>
                    <a:pt x="21516" y="10091"/>
                    <a:pt x="23428" y="14563"/>
                    <a:pt x="25655" y="14563"/>
                  </a:cubicBezTo>
                  <a:cubicBezTo>
                    <a:pt x="25687" y="14563"/>
                    <a:pt x="25720" y="14563"/>
                    <a:pt x="25752" y="14561"/>
                  </a:cubicBezTo>
                  <a:cubicBezTo>
                    <a:pt x="27987" y="14461"/>
                    <a:pt x="25319" y="7289"/>
                    <a:pt x="25318" y="7289"/>
                  </a:cubicBezTo>
                  <a:lnTo>
                    <a:pt x="25318" y="7289"/>
                  </a:lnTo>
                  <a:cubicBezTo>
                    <a:pt x="25319" y="7289"/>
                    <a:pt x="30485" y="10797"/>
                    <a:pt x="32367" y="10797"/>
                  </a:cubicBezTo>
                  <a:cubicBezTo>
                    <a:pt x="32410" y="10797"/>
                    <a:pt x="32451" y="10795"/>
                    <a:pt x="32490" y="10791"/>
                  </a:cubicBezTo>
                  <a:cubicBezTo>
                    <a:pt x="34291" y="10658"/>
                    <a:pt x="32824" y="7923"/>
                    <a:pt x="32824" y="7923"/>
                  </a:cubicBezTo>
                  <a:lnTo>
                    <a:pt x="32824" y="7923"/>
                  </a:lnTo>
                  <a:cubicBezTo>
                    <a:pt x="32824" y="7923"/>
                    <a:pt x="40921" y="10306"/>
                    <a:pt x="42610" y="10306"/>
                  </a:cubicBezTo>
                  <a:cubicBezTo>
                    <a:pt x="42686" y="10306"/>
                    <a:pt x="42749" y="10301"/>
                    <a:pt x="42798" y="10291"/>
                  </a:cubicBezTo>
                  <a:cubicBezTo>
                    <a:pt x="43898" y="10057"/>
                    <a:pt x="42664" y="8556"/>
                    <a:pt x="42664" y="8556"/>
                  </a:cubicBezTo>
                  <a:lnTo>
                    <a:pt x="42664" y="8556"/>
                  </a:lnTo>
                  <a:cubicBezTo>
                    <a:pt x="42665" y="8556"/>
                    <a:pt x="47656" y="11096"/>
                    <a:pt x="49283" y="11096"/>
                  </a:cubicBezTo>
                  <a:cubicBezTo>
                    <a:pt x="49395" y="11096"/>
                    <a:pt x="49492" y="11084"/>
                    <a:pt x="49569" y="11058"/>
                  </a:cubicBezTo>
                  <a:cubicBezTo>
                    <a:pt x="50737" y="10658"/>
                    <a:pt x="45833" y="7556"/>
                    <a:pt x="45833" y="7556"/>
                  </a:cubicBezTo>
                  <a:lnTo>
                    <a:pt x="45833" y="7556"/>
                  </a:lnTo>
                  <a:cubicBezTo>
                    <a:pt x="45834" y="7556"/>
                    <a:pt x="56055" y="9238"/>
                    <a:pt x="58872" y="9238"/>
                  </a:cubicBezTo>
                  <a:cubicBezTo>
                    <a:pt x="59278" y="9238"/>
                    <a:pt x="59530" y="9203"/>
                    <a:pt x="59576" y="9123"/>
                  </a:cubicBezTo>
                  <a:cubicBezTo>
                    <a:pt x="59943" y="8523"/>
                    <a:pt x="53906" y="7756"/>
                    <a:pt x="53906" y="7756"/>
                  </a:cubicBezTo>
                  <a:lnTo>
                    <a:pt x="53906" y="7756"/>
                  </a:lnTo>
                  <a:cubicBezTo>
                    <a:pt x="53906" y="7756"/>
                    <a:pt x="56878" y="7872"/>
                    <a:pt x="59427" y="7872"/>
                  </a:cubicBezTo>
                  <a:cubicBezTo>
                    <a:pt x="61397" y="7872"/>
                    <a:pt x="63114" y="7803"/>
                    <a:pt x="63012" y="7556"/>
                  </a:cubicBezTo>
                  <a:cubicBezTo>
                    <a:pt x="62799" y="7129"/>
                    <a:pt x="56159" y="7086"/>
                    <a:pt x="53512" y="7086"/>
                  </a:cubicBezTo>
                  <a:cubicBezTo>
                    <a:pt x="52850" y="7086"/>
                    <a:pt x="52438" y="7089"/>
                    <a:pt x="52438" y="7089"/>
                  </a:cubicBezTo>
                  <a:cubicBezTo>
                    <a:pt x="52438" y="7089"/>
                    <a:pt x="60010" y="5888"/>
                    <a:pt x="59810" y="5688"/>
                  </a:cubicBezTo>
                  <a:cubicBezTo>
                    <a:pt x="59773" y="5651"/>
                    <a:pt x="59542" y="5637"/>
                    <a:pt x="59201" y="5637"/>
                  </a:cubicBezTo>
                  <a:cubicBezTo>
                    <a:pt x="57975" y="5637"/>
                    <a:pt x="55340" y="5821"/>
                    <a:pt x="55340" y="5821"/>
                  </a:cubicBezTo>
                  <a:cubicBezTo>
                    <a:pt x="55340" y="5821"/>
                    <a:pt x="60744" y="4987"/>
                    <a:pt x="60510" y="4520"/>
                  </a:cubicBezTo>
                  <a:cubicBezTo>
                    <a:pt x="60462" y="4436"/>
                    <a:pt x="60225" y="4402"/>
                    <a:pt x="59869" y="4402"/>
                  </a:cubicBezTo>
                  <a:cubicBezTo>
                    <a:pt x="58238" y="4402"/>
                    <a:pt x="54106" y="5121"/>
                    <a:pt x="54106" y="5121"/>
                  </a:cubicBezTo>
                  <a:cubicBezTo>
                    <a:pt x="54106" y="5121"/>
                    <a:pt x="58342" y="2986"/>
                    <a:pt x="56541" y="2619"/>
                  </a:cubicBezTo>
                  <a:cubicBezTo>
                    <a:pt x="56451" y="2601"/>
                    <a:pt x="56337" y="2592"/>
                    <a:pt x="56201" y="2592"/>
                  </a:cubicBezTo>
                  <a:cubicBezTo>
                    <a:pt x="53551" y="2592"/>
                    <a:pt x="42597" y="5821"/>
                    <a:pt x="42597" y="5821"/>
                  </a:cubicBezTo>
                  <a:cubicBezTo>
                    <a:pt x="42597" y="5821"/>
                    <a:pt x="47701" y="2018"/>
                    <a:pt x="45900" y="1685"/>
                  </a:cubicBezTo>
                  <a:cubicBezTo>
                    <a:pt x="45817" y="1668"/>
                    <a:pt x="45715" y="1660"/>
                    <a:pt x="45595" y="1660"/>
                  </a:cubicBezTo>
                  <a:cubicBezTo>
                    <a:pt x="43112" y="1660"/>
                    <a:pt x="33124" y="5121"/>
                    <a:pt x="33124" y="5121"/>
                  </a:cubicBezTo>
                  <a:cubicBezTo>
                    <a:pt x="33124" y="5121"/>
                    <a:pt x="36693" y="317"/>
                    <a:pt x="35559" y="17"/>
                  </a:cubicBezTo>
                  <a:cubicBezTo>
                    <a:pt x="35516" y="6"/>
                    <a:pt x="35470" y="0"/>
                    <a:pt x="354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57"/>
            <p:cNvSpPr/>
            <p:nvPr/>
          </p:nvSpPr>
          <p:spPr>
            <a:xfrm>
              <a:off x="1600475" y="4382400"/>
              <a:ext cx="205175" cy="245550"/>
            </a:xfrm>
            <a:custGeom>
              <a:rect b="b" l="l" r="r" t="t"/>
              <a:pathLst>
                <a:path extrusionOk="0" h="9822" w="8207">
                  <a:moveTo>
                    <a:pt x="1829" y="1"/>
                  </a:moveTo>
                  <a:cubicBezTo>
                    <a:pt x="1382" y="1"/>
                    <a:pt x="991" y="297"/>
                    <a:pt x="701" y="1015"/>
                  </a:cubicBezTo>
                  <a:cubicBezTo>
                    <a:pt x="1" y="2983"/>
                    <a:pt x="4504" y="6719"/>
                    <a:pt x="5671" y="7787"/>
                  </a:cubicBezTo>
                  <a:cubicBezTo>
                    <a:pt x="6405" y="8420"/>
                    <a:pt x="7273" y="9121"/>
                    <a:pt x="8207" y="9821"/>
                  </a:cubicBezTo>
                  <a:cubicBezTo>
                    <a:pt x="7906" y="8520"/>
                    <a:pt x="7373" y="7153"/>
                    <a:pt x="7039" y="6319"/>
                  </a:cubicBezTo>
                  <a:cubicBezTo>
                    <a:pt x="6687" y="5453"/>
                    <a:pt x="3746" y="1"/>
                    <a:pt x="18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57"/>
            <p:cNvSpPr/>
            <p:nvPr/>
          </p:nvSpPr>
          <p:spPr>
            <a:xfrm>
              <a:off x="3525200" y="4423225"/>
              <a:ext cx="353600" cy="215550"/>
            </a:xfrm>
            <a:custGeom>
              <a:rect b="b" l="l" r="r" t="t"/>
              <a:pathLst>
                <a:path extrusionOk="0" h="8622" w="14144">
                  <a:moveTo>
                    <a:pt x="12130" y="1"/>
                  </a:moveTo>
                  <a:cubicBezTo>
                    <a:pt x="10839" y="1"/>
                    <a:pt x="8707" y="1241"/>
                    <a:pt x="6738" y="2718"/>
                  </a:cubicBezTo>
                  <a:cubicBezTo>
                    <a:pt x="6839" y="2172"/>
                    <a:pt x="6683" y="1810"/>
                    <a:pt x="6165" y="1810"/>
                  </a:cubicBezTo>
                  <a:cubicBezTo>
                    <a:pt x="5829" y="1810"/>
                    <a:pt x="5340" y="1963"/>
                    <a:pt x="4670" y="2317"/>
                  </a:cubicBezTo>
                  <a:cubicBezTo>
                    <a:pt x="2502" y="3452"/>
                    <a:pt x="567" y="6087"/>
                    <a:pt x="0" y="8622"/>
                  </a:cubicBezTo>
                  <a:cubicBezTo>
                    <a:pt x="2302" y="8155"/>
                    <a:pt x="4570" y="7288"/>
                    <a:pt x="6505" y="6287"/>
                  </a:cubicBezTo>
                  <a:cubicBezTo>
                    <a:pt x="7439" y="5853"/>
                    <a:pt x="14143" y="2317"/>
                    <a:pt x="13143" y="516"/>
                  </a:cubicBezTo>
                  <a:cubicBezTo>
                    <a:pt x="12942" y="158"/>
                    <a:pt x="12589" y="1"/>
                    <a:pt x="121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57"/>
            <p:cNvSpPr/>
            <p:nvPr/>
          </p:nvSpPr>
          <p:spPr>
            <a:xfrm>
              <a:off x="1400700" y="4648000"/>
              <a:ext cx="191475" cy="62425"/>
            </a:xfrm>
            <a:custGeom>
              <a:rect b="b" l="l" r="r" t="t"/>
              <a:pathLst>
                <a:path extrusionOk="0" h="2497" w="7659">
                  <a:moveTo>
                    <a:pt x="2794" y="0"/>
                  </a:moveTo>
                  <a:cubicBezTo>
                    <a:pt x="1741" y="0"/>
                    <a:pt x="757" y="184"/>
                    <a:pt x="520" y="832"/>
                  </a:cubicBezTo>
                  <a:cubicBezTo>
                    <a:pt x="0" y="2115"/>
                    <a:pt x="793" y="2496"/>
                    <a:pt x="1905" y="2496"/>
                  </a:cubicBezTo>
                  <a:cubicBezTo>
                    <a:pt x="3077" y="2496"/>
                    <a:pt x="4604" y="2072"/>
                    <a:pt x="5323" y="1833"/>
                  </a:cubicBezTo>
                  <a:cubicBezTo>
                    <a:pt x="5723" y="1733"/>
                    <a:pt x="6691" y="1366"/>
                    <a:pt x="7658" y="932"/>
                  </a:cubicBezTo>
                  <a:cubicBezTo>
                    <a:pt x="7024" y="665"/>
                    <a:pt x="6324" y="465"/>
                    <a:pt x="5623" y="298"/>
                  </a:cubicBezTo>
                  <a:cubicBezTo>
                    <a:pt x="5219" y="228"/>
                    <a:pt x="3965" y="0"/>
                    <a:pt x="27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57"/>
            <p:cNvSpPr/>
            <p:nvPr/>
          </p:nvSpPr>
          <p:spPr>
            <a:xfrm>
              <a:off x="3705325" y="4617325"/>
              <a:ext cx="248525" cy="82525"/>
            </a:xfrm>
            <a:custGeom>
              <a:rect b="b" l="l" r="r" t="t"/>
              <a:pathLst>
                <a:path extrusionOk="0" h="3301" w="9941">
                  <a:moveTo>
                    <a:pt x="6213" y="1"/>
                  </a:moveTo>
                  <a:cubicBezTo>
                    <a:pt x="4199" y="1"/>
                    <a:pt x="1933" y="1483"/>
                    <a:pt x="0" y="3093"/>
                  </a:cubicBezTo>
                  <a:cubicBezTo>
                    <a:pt x="472" y="3241"/>
                    <a:pt x="1022" y="3301"/>
                    <a:pt x="1598" y="3301"/>
                  </a:cubicBezTo>
                  <a:cubicBezTo>
                    <a:pt x="3222" y="3301"/>
                    <a:pt x="5060" y="2830"/>
                    <a:pt x="5971" y="2559"/>
                  </a:cubicBezTo>
                  <a:cubicBezTo>
                    <a:pt x="7672" y="1992"/>
                    <a:pt x="9941" y="858"/>
                    <a:pt x="7039" y="91"/>
                  </a:cubicBezTo>
                  <a:cubicBezTo>
                    <a:pt x="6769" y="30"/>
                    <a:pt x="6494" y="1"/>
                    <a:pt x="6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57"/>
            <p:cNvSpPr/>
            <p:nvPr/>
          </p:nvSpPr>
          <p:spPr>
            <a:xfrm>
              <a:off x="1463725" y="4531050"/>
              <a:ext cx="389450" cy="214950"/>
            </a:xfrm>
            <a:custGeom>
              <a:rect b="b" l="l" r="r" t="t"/>
              <a:pathLst>
                <a:path extrusionOk="0" h="8598" w="15578">
                  <a:moveTo>
                    <a:pt x="1813" y="0"/>
                  </a:moveTo>
                  <a:cubicBezTo>
                    <a:pt x="1047" y="0"/>
                    <a:pt x="537" y="310"/>
                    <a:pt x="400" y="1040"/>
                  </a:cubicBezTo>
                  <a:cubicBezTo>
                    <a:pt x="0" y="2775"/>
                    <a:pt x="3703" y="4643"/>
                    <a:pt x="7105" y="5643"/>
                  </a:cubicBezTo>
                  <a:cubicBezTo>
                    <a:pt x="6605" y="5877"/>
                    <a:pt x="6338" y="6344"/>
                    <a:pt x="6605" y="7044"/>
                  </a:cubicBezTo>
                  <a:cubicBezTo>
                    <a:pt x="7008" y="8255"/>
                    <a:pt x="10209" y="8597"/>
                    <a:pt x="12029" y="8597"/>
                  </a:cubicBezTo>
                  <a:cubicBezTo>
                    <a:pt x="12466" y="8597"/>
                    <a:pt x="12823" y="8578"/>
                    <a:pt x="13043" y="8545"/>
                  </a:cubicBezTo>
                  <a:cubicBezTo>
                    <a:pt x="14010" y="8412"/>
                    <a:pt x="14844" y="8112"/>
                    <a:pt x="15578" y="7645"/>
                  </a:cubicBezTo>
                  <a:cubicBezTo>
                    <a:pt x="11677" y="4699"/>
                    <a:pt x="4798" y="0"/>
                    <a:pt x="18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57"/>
            <p:cNvSpPr/>
            <p:nvPr/>
          </p:nvSpPr>
          <p:spPr>
            <a:xfrm>
              <a:off x="2112525" y="4469975"/>
              <a:ext cx="608625" cy="305575"/>
            </a:xfrm>
            <a:custGeom>
              <a:rect b="b" l="l" r="r" t="t"/>
              <a:pathLst>
                <a:path extrusionOk="0" h="12223" w="24345">
                  <a:moveTo>
                    <a:pt x="11583" y="1"/>
                  </a:moveTo>
                  <a:cubicBezTo>
                    <a:pt x="11268" y="1"/>
                    <a:pt x="10943" y="5"/>
                    <a:pt x="10608" y="14"/>
                  </a:cubicBezTo>
                  <a:cubicBezTo>
                    <a:pt x="0" y="314"/>
                    <a:pt x="5137" y="6118"/>
                    <a:pt x="8206" y="8920"/>
                  </a:cubicBezTo>
                  <a:cubicBezTo>
                    <a:pt x="7961" y="8913"/>
                    <a:pt x="7724" y="8909"/>
                    <a:pt x="7497" y="8909"/>
                  </a:cubicBezTo>
                  <a:cubicBezTo>
                    <a:pt x="607" y="8909"/>
                    <a:pt x="1701" y="12223"/>
                    <a:pt x="1701" y="12223"/>
                  </a:cubicBezTo>
                  <a:cubicBezTo>
                    <a:pt x="8072" y="10455"/>
                    <a:pt x="21148" y="10388"/>
                    <a:pt x="21148" y="10388"/>
                  </a:cubicBezTo>
                  <a:lnTo>
                    <a:pt x="20214" y="7086"/>
                  </a:lnTo>
                  <a:cubicBezTo>
                    <a:pt x="20214" y="7086"/>
                    <a:pt x="24345" y="1"/>
                    <a:pt x="11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57"/>
            <p:cNvSpPr/>
            <p:nvPr/>
          </p:nvSpPr>
          <p:spPr>
            <a:xfrm>
              <a:off x="2703775" y="3190750"/>
              <a:ext cx="1001575" cy="1468375"/>
            </a:xfrm>
            <a:custGeom>
              <a:rect b="b" l="l" r="r" t="t"/>
              <a:pathLst>
                <a:path extrusionOk="0" h="58735" w="40063">
                  <a:moveTo>
                    <a:pt x="16344" y="0"/>
                  </a:moveTo>
                  <a:cubicBezTo>
                    <a:pt x="13494" y="0"/>
                    <a:pt x="10783" y="786"/>
                    <a:pt x="8640" y="2548"/>
                  </a:cubicBezTo>
                  <a:cubicBezTo>
                    <a:pt x="0" y="9653"/>
                    <a:pt x="9607" y="24497"/>
                    <a:pt x="9607" y="24497"/>
                  </a:cubicBezTo>
                  <a:lnTo>
                    <a:pt x="2769" y="33070"/>
                  </a:lnTo>
                  <a:lnTo>
                    <a:pt x="12242" y="58622"/>
                  </a:lnTo>
                  <a:cubicBezTo>
                    <a:pt x="12242" y="58622"/>
                    <a:pt x="13497" y="58735"/>
                    <a:pt x="15440" y="58735"/>
                  </a:cubicBezTo>
                  <a:cubicBezTo>
                    <a:pt x="21802" y="58735"/>
                    <a:pt x="35549" y="57521"/>
                    <a:pt x="36827" y="47147"/>
                  </a:cubicBezTo>
                  <a:cubicBezTo>
                    <a:pt x="37627" y="40408"/>
                    <a:pt x="33824" y="36606"/>
                    <a:pt x="29154" y="31936"/>
                  </a:cubicBezTo>
                  <a:lnTo>
                    <a:pt x="29154" y="31936"/>
                  </a:lnTo>
                  <a:cubicBezTo>
                    <a:pt x="30339" y="32380"/>
                    <a:pt x="31397" y="32579"/>
                    <a:pt x="32342" y="32579"/>
                  </a:cubicBezTo>
                  <a:cubicBezTo>
                    <a:pt x="37922" y="32579"/>
                    <a:pt x="39577" y="25655"/>
                    <a:pt x="40062" y="21462"/>
                  </a:cubicBezTo>
                  <a:lnTo>
                    <a:pt x="40062" y="21462"/>
                  </a:lnTo>
                  <a:cubicBezTo>
                    <a:pt x="39000" y="22680"/>
                    <a:pt x="37619" y="23669"/>
                    <a:pt x="36445" y="23669"/>
                  </a:cubicBezTo>
                  <a:cubicBezTo>
                    <a:pt x="34855" y="23669"/>
                    <a:pt x="33645" y="21852"/>
                    <a:pt x="34125" y="16325"/>
                  </a:cubicBezTo>
                  <a:cubicBezTo>
                    <a:pt x="34902" y="7219"/>
                    <a:pt x="24985" y="0"/>
                    <a:pt x="163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57"/>
            <p:cNvSpPr/>
            <p:nvPr/>
          </p:nvSpPr>
          <p:spPr>
            <a:xfrm>
              <a:off x="3017325" y="3197725"/>
              <a:ext cx="305250" cy="1230300"/>
            </a:xfrm>
            <a:custGeom>
              <a:rect b="b" l="l" r="r" t="t"/>
              <a:pathLst>
                <a:path extrusionOk="0" h="49212" w="12210">
                  <a:moveTo>
                    <a:pt x="2002" y="1"/>
                  </a:moveTo>
                  <a:cubicBezTo>
                    <a:pt x="2002" y="3"/>
                    <a:pt x="2001" y="5"/>
                    <a:pt x="2001" y="8"/>
                  </a:cubicBezTo>
                  <a:lnTo>
                    <a:pt x="2001" y="8"/>
                  </a:lnTo>
                  <a:cubicBezTo>
                    <a:pt x="2002" y="6"/>
                    <a:pt x="2002" y="3"/>
                    <a:pt x="2002" y="1"/>
                  </a:cubicBezTo>
                  <a:close/>
                  <a:moveTo>
                    <a:pt x="289" y="49131"/>
                  </a:moveTo>
                  <a:cubicBezTo>
                    <a:pt x="282" y="49133"/>
                    <a:pt x="275" y="49134"/>
                    <a:pt x="267" y="49136"/>
                  </a:cubicBezTo>
                  <a:cubicBezTo>
                    <a:pt x="275" y="49134"/>
                    <a:pt x="282" y="49133"/>
                    <a:pt x="289" y="49131"/>
                  </a:cubicBezTo>
                  <a:close/>
                  <a:moveTo>
                    <a:pt x="2001" y="8"/>
                  </a:moveTo>
                  <a:lnTo>
                    <a:pt x="2001" y="8"/>
                  </a:lnTo>
                  <a:cubicBezTo>
                    <a:pt x="1962" y="168"/>
                    <a:pt x="601" y="170"/>
                    <a:pt x="601" y="368"/>
                  </a:cubicBezTo>
                  <a:cubicBezTo>
                    <a:pt x="1" y="5204"/>
                    <a:pt x="1" y="10075"/>
                    <a:pt x="634" y="14878"/>
                  </a:cubicBezTo>
                  <a:cubicBezTo>
                    <a:pt x="1301" y="19715"/>
                    <a:pt x="2836" y="24085"/>
                    <a:pt x="5037" y="28421"/>
                  </a:cubicBezTo>
                  <a:cubicBezTo>
                    <a:pt x="7172" y="32657"/>
                    <a:pt x="9507" y="37227"/>
                    <a:pt x="9174" y="42098"/>
                  </a:cubicBezTo>
                  <a:cubicBezTo>
                    <a:pt x="9007" y="44199"/>
                    <a:pt x="8206" y="46234"/>
                    <a:pt x="6605" y="47635"/>
                  </a:cubicBezTo>
                  <a:cubicBezTo>
                    <a:pt x="5938" y="48202"/>
                    <a:pt x="5071" y="48669"/>
                    <a:pt x="4204" y="48802"/>
                  </a:cubicBezTo>
                  <a:cubicBezTo>
                    <a:pt x="4074" y="48817"/>
                    <a:pt x="3944" y="48823"/>
                    <a:pt x="3814" y="48823"/>
                  </a:cubicBezTo>
                  <a:cubicBezTo>
                    <a:pt x="3268" y="48823"/>
                    <a:pt x="2716" y="48717"/>
                    <a:pt x="2192" y="48717"/>
                  </a:cubicBezTo>
                  <a:cubicBezTo>
                    <a:pt x="2002" y="48717"/>
                    <a:pt x="1816" y="48731"/>
                    <a:pt x="1635" y="48769"/>
                  </a:cubicBezTo>
                  <a:cubicBezTo>
                    <a:pt x="1211" y="48867"/>
                    <a:pt x="627" y="49061"/>
                    <a:pt x="289" y="49131"/>
                  </a:cubicBezTo>
                  <a:lnTo>
                    <a:pt x="289" y="49131"/>
                  </a:lnTo>
                  <a:cubicBezTo>
                    <a:pt x="390" y="49112"/>
                    <a:pt x="494" y="49104"/>
                    <a:pt x="600" y="49104"/>
                  </a:cubicBezTo>
                  <a:cubicBezTo>
                    <a:pt x="977" y="49104"/>
                    <a:pt x="1376" y="49203"/>
                    <a:pt x="1735" y="49203"/>
                  </a:cubicBezTo>
                  <a:cubicBezTo>
                    <a:pt x="1836" y="49209"/>
                    <a:pt x="1936" y="49211"/>
                    <a:pt x="2036" y="49211"/>
                  </a:cubicBezTo>
                  <a:cubicBezTo>
                    <a:pt x="2503" y="49211"/>
                    <a:pt x="2970" y="49152"/>
                    <a:pt x="3436" y="49069"/>
                  </a:cubicBezTo>
                  <a:cubicBezTo>
                    <a:pt x="4003" y="48969"/>
                    <a:pt x="4570" y="48802"/>
                    <a:pt x="5138" y="48636"/>
                  </a:cubicBezTo>
                  <a:cubicBezTo>
                    <a:pt x="6972" y="48135"/>
                    <a:pt x="8440" y="47168"/>
                    <a:pt x="9474" y="45533"/>
                  </a:cubicBezTo>
                  <a:cubicBezTo>
                    <a:pt x="12209" y="41063"/>
                    <a:pt x="9841" y="35093"/>
                    <a:pt x="7839" y="30856"/>
                  </a:cubicBezTo>
                  <a:cubicBezTo>
                    <a:pt x="6772" y="28588"/>
                    <a:pt x="5538" y="26386"/>
                    <a:pt x="4537" y="24085"/>
                  </a:cubicBezTo>
                  <a:cubicBezTo>
                    <a:pt x="3536" y="21650"/>
                    <a:pt x="2869" y="19081"/>
                    <a:pt x="2369" y="16513"/>
                  </a:cubicBezTo>
                  <a:cubicBezTo>
                    <a:pt x="1369" y="11111"/>
                    <a:pt x="1335" y="5476"/>
                    <a:pt x="2001" y="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57"/>
            <p:cNvSpPr/>
            <p:nvPr/>
          </p:nvSpPr>
          <p:spPr>
            <a:xfrm>
              <a:off x="2909750" y="3221925"/>
              <a:ext cx="246875" cy="939875"/>
            </a:xfrm>
            <a:custGeom>
              <a:rect b="b" l="l" r="r" t="t"/>
              <a:pathLst>
                <a:path extrusionOk="0" h="37595" w="9875">
                  <a:moveTo>
                    <a:pt x="3303" y="0"/>
                  </a:moveTo>
                  <a:cubicBezTo>
                    <a:pt x="3301" y="3"/>
                    <a:pt x="3300" y="5"/>
                    <a:pt x="3298" y="8"/>
                  </a:cubicBezTo>
                  <a:lnTo>
                    <a:pt x="3298" y="8"/>
                  </a:lnTo>
                  <a:cubicBezTo>
                    <a:pt x="3300" y="5"/>
                    <a:pt x="3301" y="3"/>
                    <a:pt x="3303" y="0"/>
                  </a:cubicBezTo>
                  <a:close/>
                  <a:moveTo>
                    <a:pt x="3298" y="8"/>
                  </a:moveTo>
                  <a:cubicBezTo>
                    <a:pt x="3118" y="297"/>
                    <a:pt x="2067" y="103"/>
                    <a:pt x="1902" y="400"/>
                  </a:cubicBezTo>
                  <a:cubicBezTo>
                    <a:pt x="301" y="3102"/>
                    <a:pt x="34" y="6438"/>
                    <a:pt x="0" y="9507"/>
                  </a:cubicBezTo>
                  <a:cubicBezTo>
                    <a:pt x="0" y="13009"/>
                    <a:pt x="634" y="16345"/>
                    <a:pt x="1868" y="19614"/>
                  </a:cubicBezTo>
                  <a:cubicBezTo>
                    <a:pt x="3269" y="23450"/>
                    <a:pt x="5137" y="27153"/>
                    <a:pt x="5438" y="31289"/>
                  </a:cubicBezTo>
                  <a:cubicBezTo>
                    <a:pt x="5538" y="32557"/>
                    <a:pt x="5438" y="33891"/>
                    <a:pt x="5071" y="35125"/>
                  </a:cubicBezTo>
                  <a:cubicBezTo>
                    <a:pt x="4904" y="35659"/>
                    <a:pt x="4637" y="36159"/>
                    <a:pt x="4270" y="36593"/>
                  </a:cubicBezTo>
                  <a:cubicBezTo>
                    <a:pt x="4103" y="36860"/>
                    <a:pt x="3837" y="37027"/>
                    <a:pt x="3603" y="37193"/>
                  </a:cubicBezTo>
                  <a:lnTo>
                    <a:pt x="3303" y="37193"/>
                  </a:lnTo>
                  <a:cubicBezTo>
                    <a:pt x="2836" y="37193"/>
                    <a:pt x="2369" y="37594"/>
                    <a:pt x="1902" y="37594"/>
                  </a:cubicBezTo>
                  <a:cubicBezTo>
                    <a:pt x="1938" y="37594"/>
                    <a:pt x="1973" y="37594"/>
                    <a:pt x="2008" y="37594"/>
                  </a:cubicBezTo>
                  <a:cubicBezTo>
                    <a:pt x="9874" y="37594"/>
                    <a:pt x="6164" y="26534"/>
                    <a:pt x="4537" y="22450"/>
                  </a:cubicBezTo>
                  <a:cubicBezTo>
                    <a:pt x="3036" y="18613"/>
                    <a:pt x="1702" y="15011"/>
                    <a:pt x="1468" y="10875"/>
                  </a:cubicBezTo>
                  <a:cubicBezTo>
                    <a:pt x="1268" y="7308"/>
                    <a:pt x="1435" y="3176"/>
                    <a:pt x="3298" y="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57"/>
            <p:cNvSpPr/>
            <p:nvPr/>
          </p:nvSpPr>
          <p:spPr>
            <a:xfrm>
              <a:off x="3009825" y="3510450"/>
              <a:ext cx="654650" cy="1148675"/>
            </a:xfrm>
            <a:custGeom>
              <a:rect b="b" l="l" r="r" t="t"/>
              <a:pathLst>
                <a:path extrusionOk="0" h="45947" w="26186">
                  <a:moveTo>
                    <a:pt x="4237" y="1"/>
                  </a:moveTo>
                  <a:lnTo>
                    <a:pt x="4237" y="1"/>
                  </a:lnTo>
                  <a:cubicBezTo>
                    <a:pt x="4403" y="1669"/>
                    <a:pt x="4737" y="3603"/>
                    <a:pt x="5404" y="5872"/>
                  </a:cubicBezTo>
                  <a:cubicBezTo>
                    <a:pt x="8406" y="16412"/>
                    <a:pt x="25752" y="22417"/>
                    <a:pt x="24017" y="34359"/>
                  </a:cubicBezTo>
                  <a:cubicBezTo>
                    <a:pt x="22440" y="45434"/>
                    <a:pt x="3129" y="45836"/>
                    <a:pt x="336" y="45836"/>
                  </a:cubicBezTo>
                  <a:cubicBezTo>
                    <a:pt x="118" y="45836"/>
                    <a:pt x="0" y="45834"/>
                    <a:pt x="0" y="45834"/>
                  </a:cubicBezTo>
                  <a:lnTo>
                    <a:pt x="0" y="45834"/>
                  </a:lnTo>
                  <a:cubicBezTo>
                    <a:pt x="0" y="45834"/>
                    <a:pt x="1255" y="45947"/>
                    <a:pt x="3198" y="45947"/>
                  </a:cubicBezTo>
                  <a:cubicBezTo>
                    <a:pt x="9560" y="45947"/>
                    <a:pt x="23307" y="44733"/>
                    <a:pt x="24585" y="34359"/>
                  </a:cubicBezTo>
                  <a:cubicBezTo>
                    <a:pt x="26186" y="21149"/>
                    <a:pt x="10041" y="19214"/>
                    <a:pt x="42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57"/>
            <p:cNvSpPr/>
            <p:nvPr/>
          </p:nvSpPr>
          <p:spPr>
            <a:xfrm>
              <a:off x="1490400" y="3638875"/>
              <a:ext cx="1519450" cy="1107500"/>
            </a:xfrm>
            <a:custGeom>
              <a:rect b="b" l="l" r="r" t="t"/>
              <a:pathLst>
                <a:path extrusionOk="0" h="44300" w="60778">
                  <a:moveTo>
                    <a:pt x="19181" y="1"/>
                  </a:moveTo>
                  <a:lnTo>
                    <a:pt x="14444" y="1235"/>
                  </a:lnTo>
                  <a:cubicBezTo>
                    <a:pt x="13944" y="1335"/>
                    <a:pt x="13410" y="1468"/>
                    <a:pt x="12843" y="1635"/>
                  </a:cubicBezTo>
                  <a:cubicBezTo>
                    <a:pt x="5838" y="7539"/>
                    <a:pt x="1" y="20349"/>
                    <a:pt x="10041" y="26053"/>
                  </a:cubicBezTo>
                  <a:cubicBezTo>
                    <a:pt x="12271" y="27307"/>
                    <a:pt x="14348" y="27801"/>
                    <a:pt x="16236" y="27801"/>
                  </a:cubicBezTo>
                  <a:cubicBezTo>
                    <a:pt x="21380" y="27801"/>
                    <a:pt x="25127" y="24135"/>
                    <a:pt x="26786" y="22183"/>
                  </a:cubicBezTo>
                  <a:lnTo>
                    <a:pt x="28488" y="22283"/>
                  </a:lnTo>
                  <a:lnTo>
                    <a:pt x="35759" y="33825"/>
                  </a:lnTo>
                  <a:lnTo>
                    <a:pt x="38028" y="33491"/>
                  </a:lnTo>
                  <a:cubicBezTo>
                    <a:pt x="38595" y="34525"/>
                    <a:pt x="39162" y="35593"/>
                    <a:pt x="39662" y="36627"/>
                  </a:cubicBezTo>
                  <a:cubicBezTo>
                    <a:pt x="40830" y="38995"/>
                    <a:pt x="41764" y="41330"/>
                    <a:pt x="42097" y="43265"/>
                  </a:cubicBezTo>
                  <a:lnTo>
                    <a:pt x="43865" y="44299"/>
                  </a:lnTo>
                  <a:lnTo>
                    <a:pt x="54273" y="41597"/>
                  </a:lnTo>
                  <a:lnTo>
                    <a:pt x="60777" y="34459"/>
                  </a:lnTo>
                  <a:lnTo>
                    <a:pt x="57208" y="31090"/>
                  </a:lnTo>
                  <a:lnTo>
                    <a:pt x="59376" y="28321"/>
                  </a:lnTo>
                  <a:lnTo>
                    <a:pt x="60777" y="12410"/>
                  </a:lnTo>
                  <a:lnTo>
                    <a:pt x="53972" y="6105"/>
                  </a:lnTo>
                  <a:lnTo>
                    <a:pt x="34425" y="2136"/>
                  </a:lnTo>
                  <a:lnTo>
                    <a:pt x="27754" y="2569"/>
                  </a:lnTo>
                  <a:lnTo>
                    <a:pt x="235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57"/>
            <p:cNvSpPr/>
            <p:nvPr/>
          </p:nvSpPr>
          <p:spPr>
            <a:xfrm>
              <a:off x="2246175" y="3329500"/>
              <a:ext cx="261650" cy="188475"/>
            </a:xfrm>
            <a:custGeom>
              <a:rect b="b" l="l" r="r" t="t"/>
              <a:pathLst>
                <a:path extrusionOk="0" h="7539" w="10466">
                  <a:moveTo>
                    <a:pt x="6262" y="0"/>
                  </a:moveTo>
                  <a:lnTo>
                    <a:pt x="6262" y="0"/>
                  </a:lnTo>
                  <a:cubicBezTo>
                    <a:pt x="1" y="7475"/>
                    <a:pt x="6981" y="7539"/>
                    <a:pt x="7223" y="7539"/>
                  </a:cubicBezTo>
                  <a:cubicBezTo>
                    <a:pt x="7227" y="7539"/>
                    <a:pt x="7230" y="7539"/>
                    <a:pt x="7230" y="7539"/>
                  </a:cubicBezTo>
                  <a:cubicBezTo>
                    <a:pt x="10465" y="2936"/>
                    <a:pt x="8130" y="867"/>
                    <a:pt x="62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57"/>
            <p:cNvSpPr/>
            <p:nvPr/>
          </p:nvSpPr>
          <p:spPr>
            <a:xfrm>
              <a:off x="2396875" y="3326150"/>
              <a:ext cx="70925" cy="195175"/>
            </a:xfrm>
            <a:custGeom>
              <a:rect b="b" l="l" r="r" t="t"/>
              <a:pathLst>
                <a:path extrusionOk="0" h="7807" w="2837">
                  <a:moveTo>
                    <a:pt x="434" y="1"/>
                  </a:moveTo>
                  <a:lnTo>
                    <a:pt x="1" y="234"/>
                  </a:lnTo>
                  <a:cubicBezTo>
                    <a:pt x="34" y="301"/>
                    <a:pt x="2236" y="4504"/>
                    <a:pt x="201" y="7539"/>
                  </a:cubicBezTo>
                  <a:lnTo>
                    <a:pt x="601" y="7806"/>
                  </a:lnTo>
                  <a:cubicBezTo>
                    <a:pt x="2836" y="4537"/>
                    <a:pt x="535" y="201"/>
                    <a:pt x="4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57"/>
            <p:cNvSpPr/>
            <p:nvPr/>
          </p:nvSpPr>
          <p:spPr>
            <a:xfrm>
              <a:off x="2019300" y="3811000"/>
              <a:ext cx="225000" cy="218175"/>
            </a:xfrm>
            <a:custGeom>
              <a:rect b="b" l="l" r="r" t="t"/>
              <a:pathLst>
                <a:path extrusionOk="0" h="8727" w="9000">
                  <a:moveTo>
                    <a:pt x="2491" y="0"/>
                  </a:moveTo>
                  <a:cubicBezTo>
                    <a:pt x="521" y="0"/>
                    <a:pt x="0" y="1806"/>
                    <a:pt x="60" y="3823"/>
                  </a:cubicBezTo>
                  <a:cubicBezTo>
                    <a:pt x="60" y="5558"/>
                    <a:pt x="527" y="7459"/>
                    <a:pt x="827" y="8593"/>
                  </a:cubicBezTo>
                  <a:cubicBezTo>
                    <a:pt x="1194" y="8660"/>
                    <a:pt x="1561" y="8694"/>
                    <a:pt x="1928" y="8727"/>
                  </a:cubicBezTo>
                  <a:lnTo>
                    <a:pt x="2662" y="8727"/>
                  </a:lnTo>
                  <a:cubicBezTo>
                    <a:pt x="2628" y="8293"/>
                    <a:pt x="2628" y="7826"/>
                    <a:pt x="2695" y="7259"/>
                  </a:cubicBezTo>
                  <a:lnTo>
                    <a:pt x="5697" y="4824"/>
                  </a:lnTo>
                  <a:lnTo>
                    <a:pt x="6965" y="7760"/>
                  </a:lnTo>
                  <a:cubicBezTo>
                    <a:pt x="6965" y="7760"/>
                    <a:pt x="8999" y="1255"/>
                    <a:pt x="3295" y="87"/>
                  </a:cubicBezTo>
                  <a:cubicBezTo>
                    <a:pt x="3004" y="28"/>
                    <a:pt x="2736" y="0"/>
                    <a:pt x="24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57"/>
            <p:cNvSpPr/>
            <p:nvPr/>
          </p:nvSpPr>
          <p:spPr>
            <a:xfrm>
              <a:off x="2017450" y="3839025"/>
              <a:ext cx="163475" cy="74250"/>
            </a:xfrm>
            <a:custGeom>
              <a:rect b="b" l="l" r="r" t="t"/>
              <a:pathLst>
                <a:path extrusionOk="0" h="2970" w="6539">
                  <a:moveTo>
                    <a:pt x="1535" y="0"/>
                  </a:moveTo>
                  <a:cubicBezTo>
                    <a:pt x="1529" y="4"/>
                    <a:pt x="1524" y="7"/>
                    <a:pt x="1519" y="10"/>
                  </a:cubicBezTo>
                  <a:lnTo>
                    <a:pt x="1519" y="10"/>
                  </a:lnTo>
                  <a:cubicBezTo>
                    <a:pt x="1524" y="7"/>
                    <a:pt x="1530" y="4"/>
                    <a:pt x="1535" y="0"/>
                  </a:cubicBezTo>
                  <a:close/>
                  <a:moveTo>
                    <a:pt x="3069" y="1468"/>
                  </a:moveTo>
                  <a:cubicBezTo>
                    <a:pt x="3069" y="1470"/>
                    <a:pt x="3066" y="1473"/>
                    <a:pt x="3061" y="1476"/>
                  </a:cubicBezTo>
                  <a:lnTo>
                    <a:pt x="3061" y="1476"/>
                  </a:lnTo>
                  <a:cubicBezTo>
                    <a:pt x="3064" y="1473"/>
                    <a:pt x="3067" y="1471"/>
                    <a:pt x="3069" y="1468"/>
                  </a:cubicBezTo>
                  <a:close/>
                  <a:moveTo>
                    <a:pt x="6538" y="2536"/>
                  </a:moveTo>
                  <a:lnTo>
                    <a:pt x="6538" y="2536"/>
                  </a:lnTo>
                  <a:cubicBezTo>
                    <a:pt x="6526" y="2548"/>
                    <a:pt x="6514" y="2559"/>
                    <a:pt x="6502" y="2570"/>
                  </a:cubicBezTo>
                  <a:lnTo>
                    <a:pt x="6502" y="2570"/>
                  </a:lnTo>
                  <a:cubicBezTo>
                    <a:pt x="6516" y="2560"/>
                    <a:pt x="6528" y="2549"/>
                    <a:pt x="6538" y="2536"/>
                  </a:cubicBezTo>
                  <a:close/>
                  <a:moveTo>
                    <a:pt x="1519" y="10"/>
                  </a:moveTo>
                  <a:cubicBezTo>
                    <a:pt x="1317" y="131"/>
                    <a:pt x="996" y="71"/>
                    <a:pt x="801" y="201"/>
                  </a:cubicBezTo>
                  <a:cubicBezTo>
                    <a:pt x="0" y="701"/>
                    <a:pt x="968" y="1969"/>
                    <a:pt x="1668" y="2035"/>
                  </a:cubicBezTo>
                  <a:cubicBezTo>
                    <a:pt x="1692" y="2037"/>
                    <a:pt x="1717" y="2038"/>
                    <a:pt x="1741" y="2038"/>
                  </a:cubicBezTo>
                  <a:cubicBezTo>
                    <a:pt x="1956" y="2038"/>
                    <a:pt x="2198" y="1975"/>
                    <a:pt x="2424" y="1880"/>
                  </a:cubicBezTo>
                  <a:lnTo>
                    <a:pt x="2424" y="1880"/>
                  </a:lnTo>
                  <a:cubicBezTo>
                    <a:pt x="2568" y="2376"/>
                    <a:pt x="2793" y="2745"/>
                    <a:pt x="3267" y="2745"/>
                  </a:cubicBezTo>
                  <a:cubicBezTo>
                    <a:pt x="3310" y="2745"/>
                    <a:pt x="3356" y="2742"/>
                    <a:pt x="3403" y="2736"/>
                  </a:cubicBezTo>
                  <a:lnTo>
                    <a:pt x="3403" y="2736"/>
                  </a:lnTo>
                  <a:cubicBezTo>
                    <a:pt x="3403" y="2736"/>
                    <a:pt x="3403" y="2736"/>
                    <a:pt x="3403" y="2736"/>
                  </a:cubicBezTo>
                  <a:cubicBezTo>
                    <a:pt x="3636" y="2702"/>
                    <a:pt x="3870" y="2636"/>
                    <a:pt x="4103" y="2569"/>
                  </a:cubicBezTo>
                  <a:lnTo>
                    <a:pt x="4103" y="2569"/>
                  </a:lnTo>
                  <a:cubicBezTo>
                    <a:pt x="4054" y="2576"/>
                    <a:pt x="4007" y="2579"/>
                    <a:pt x="3963" y="2579"/>
                  </a:cubicBezTo>
                  <a:lnTo>
                    <a:pt x="3963" y="2579"/>
                  </a:lnTo>
                  <a:cubicBezTo>
                    <a:pt x="4160" y="2507"/>
                    <a:pt x="4335" y="2422"/>
                    <a:pt x="4499" y="2300"/>
                  </a:cubicBezTo>
                  <a:lnTo>
                    <a:pt x="4499" y="2300"/>
                  </a:lnTo>
                  <a:cubicBezTo>
                    <a:pt x="4759" y="2614"/>
                    <a:pt x="5048" y="2960"/>
                    <a:pt x="5406" y="2960"/>
                  </a:cubicBezTo>
                  <a:cubicBezTo>
                    <a:pt x="5460" y="2960"/>
                    <a:pt x="5514" y="2952"/>
                    <a:pt x="5571" y="2936"/>
                  </a:cubicBezTo>
                  <a:cubicBezTo>
                    <a:pt x="5582" y="2934"/>
                    <a:pt x="5592" y="2932"/>
                    <a:pt x="5603" y="2930"/>
                  </a:cubicBezTo>
                  <a:lnTo>
                    <a:pt x="5603" y="2930"/>
                  </a:lnTo>
                  <a:cubicBezTo>
                    <a:pt x="5592" y="2935"/>
                    <a:pt x="5581" y="2939"/>
                    <a:pt x="5570" y="2943"/>
                  </a:cubicBezTo>
                  <a:lnTo>
                    <a:pt x="5570" y="2943"/>
                  </a:lnTo>
                  <a:cubicBezTo>
                    <a:pt x="5617" y="2931"/>
                    <a:pt x="5665" y="2920"/>
                    <a:pt x="5712" y="2909"/>
                  </a:cubicBezTo>
                  <a:lnTo>
                    <a:pt x="5712" y="2909"/>
                  </a:lnTo>
                  <a:cubicBezTo>
                    <a:pt x="5769" y="2898"/>
                    <a:pt x="5825" y="2886"/>
                    <a:pt x="5880" y="2873"/>
                  </a:cubicBezTo>
                  <a:lnTo>
                    <a:pt x="5880" y="2873"/>
                  </a:lnTo>
                  <a:cubicBezTo>
                    <a:pt x="5977" y="2852"/>
                    <a:pt x="6074" y="2830"/>
                    <a:pt x="6171" y="2802"/>
                  </a:cubicBezTo>
                  <a:cubicBezTo>
                    <a:pt x="6156" y="2802"/>
                    <a:pt x="6140" y="2800"/>
                    <a:pt x="6125" y="2798"/>
                  </a:cubicBezTo>
                  <a:lnTo>
                    <a:pt x="6125" y="2798"/>
                  </a:lnTo>
                  <a:cubicBezTo>
                    <a:pt x="6261" y="2746"/>
                    <a:pt x="6387" y="2675"/>
                    <a:pt x="6502" y="2570"/>
                  </a:cubicBezTo>
                  <a:lnTo>
                    <a:pt x="6502" y="2570"/>
                  </a:lnTo>
                  <a:cubicBezTo>
                    <a:pt x="6350" y="2683"/>
                    <a:pt x="6023" y="2619"/>
                    <a:pt x="5860" y="2720"/>
                  </a:cubicBezTo>
                  <a:lnTo>
                    <a:pt x="5860" y="2720"/>
                  </a:lnTo>
                  <a:cubicBezTo>
                    <a:pt x="5482" y="2537"/>
                    <a:pt x="5237" y="2095"/>
                    <a:pt x="4971" y="1802"/>
                  </a:cubicBezTo>
                  <a:cubicBezTo>
                    <a:pt x="4937" y="1802"/>
                    <a:pt x="4270" y="1969"/>
                    <a:pt x="4237" y="2002"/>
                  </a:cubicBezTo>
                  <a:cubicBezTo>
                    <a:pt x="4085" y="2219"/>
                    <a:pt x="3933" y="2407"/>
                    <a:pt x="3745" y="2549"/>
                  </a:cubicBezTo>
                  <a:lnTo>
                    <a:pt x="3745" y="2549"/>
                  </a:lnTo>
                  <a:cubicBezTo>
                    <a:pt x="3327" y="2423"/>
                    <a:pt x="3176" y="1924"/>
                    <a:pt x="3069" y="1468"/>
                  </a:cubicBezTo>
                  <a:cubicBezTo>
                    <a:pt x="3069" y="1468"/>
                    <a:pt x="3069" y="1468"/>
                    <a:pt x="3069" y="1468"/>
                  </a:cubicBezTo>
                  <a:lnTo>
                    <a:pt x="3069" y="1468"/>
                  </a:lnTo>
                  <a:cubicBezTo>
                    <a:pt x="3069" y="1468"/>
                    <a:pt x="3069" y="1468"/>
                    <a:pt x="3069" y="1468"/>
                  </a:cubicBezTo>
                  <a:lnTo>
                    <a:pt x="3069" y="1468"/>
                  </a:lnTo>
                  <a:cubicBezTo>
                    <a:pt x="2896" y="1518"/>
                    <a:pt x="2723" y="1567"/>
                    <a:pt x="2549" y="1617"/>
                  </a:cubicBezTo>
                  <a:lnTo>
                    <a:pt x="2549" y="1617"/>
                  </a:lnTo>
                  <a:cubicBezTo>
                    <a:pt x="2460" y="1639"/>
                    <a:pt x="2389" y="1658"/>
                    <a:pt x="2369" y="1668"/>
                  </a:cubicBezTo>
                  <a:cubicBezTo>
                    <a:pt x="2317" y="1720"/>
                    <a:pt x="2269" y="1765"/>
                    <a:pt x="2220" y="1805"/>
                  </a:cubicBezTo>
                  <a:lnTo>
                    <a:pt x="2220" y="1805"/>
                  </a:lnTo>
                  <a:cubicBezTo>
                    <a:pt x="1499" y="1592"/>
                    <a:pt x="789" y="482"/>
                    <a:pt x="1519" y="10"/>
                  </a:cubicBezTo>
                  <a:close/>
                  <a:moveTo>
                    <a:pt x="5570" y="2943"/>
                  </a:moveTo>
                  <a:cubicBezTo>
                    <a:pt x="5537" y="2951"/>
                    <a:pt x="5504" y="2960"/>
                    <a:pt x="5471" y="2969"/>
                  </a:cubicBezTo>
                  <a:cubicBezTo>
                    <a:pt x="5507" y="2962"/>
                    <a:pt x="5540" y="2953"/>
                    <a:pt x="5570" y="29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57"/>
            <p:cNvSpPr/>
            <p:nvPr/>
          </p:nvSpPr>
          <p:spPr>
            <a:xfrm>
              <a:off x="2069150" y="3828175"/>
              <a:ext cx="100925" cy="46025"/>
            </a:xfrm>
            <a:custGeom>
              <a:rect b="b" l="l" r="r" t="t"/>
              <a:pathLst>
                <a:path extrusionOk="0" h="1841" w="4037">
                  <a:moveTo>
                    <a:pt x="2002" y="1469"/>
                  </a:moveTo>
                  <a:cubicBezTo>
                    <a:pt x="1969" y="1474"/>
                    <a:pt x="1935" y="1481"/>
                    <a:pt x="1900" y="1488"/>
                  </a:cubicBezTo>
                  <a:lnTo>
                    <a:pt x="1900" y="1488"/>
                  </a:lnTo>
                  <a:cubicBezTo>
                    <a:pt x="1933" y="1484"/>
                    <a:pt x="1967" y="1477"/>
                    <a:pt x="2002" y="1469"/>
                  </a:cubicBezTo>
                  <a:close/>
                  <a:moveTo>
                    <a:pt x="734" y="1"/>
                  </a:moveTo>
                  <a:cubicBezTo>
                    <a:pt x="734" y="68"/>
                    <a:pt x="0" y="101"/>
                    <a:pt x="0" y="168"/>
                  </a:cubicBezTo>
                  <a:cubicBezTo>
                    <a:pt x="0" y="725"/>
                    <a:pt x="403" y="1686"/>
                    <a:pt x="1076" y="1686"/>
                  </a:cubicBezTo>
                  <a:cubicBezTo>
                    <a:pt x="1127" y="1686"/>
                    <a:pt x="1180" y="1681"/>
                    <a:pt x="1235" y="1669"/>
                  </a:cubicBezTo>
                  <a:cubicBezTo>
                    <a:pt x="1460" y="1616"/>
                    <a:pt x="1670" y="1568"/>
                    <a:pt x="1862" y="1496"/>
                  </a:cubicBezTo>
                  <a:lnTo>
                    <a:pt x="1862" y="1496"/>
                  </a:lnTo>
                  <a:cubicBezTo>
                    <a:pt x="1875" y="1493"/>
                    <a:pt x="1887" y="1490"/>
                    <a:pt x="1900" y="1488"/>
                  </a:cubicBezTo>
                  <a:lnTo>
                    <a:pt x="1900" y="1488"/>
                  </a:lnTo>
                  <a:cubicBezTo>
                    <a:pt x="1892" y="1489"/>
                    <a:pt x="1884" y="1490"/>
                    <a:pt x="1877" y="1490"/>
                  </a:cubicBezTo>
                  <a:lnTo>
                    <a:pt x="1877" y="1490"/>
                  </a:lnTo>
                  <a:cubicBezTo>
                    <a:pt x="1956" y="1460"/>
                    <a:pt x="2033" y="1425"/>
                    <a:pt x="2106" y="1384"/>
                  </a:cubicBezTo>
                  <a:lnTo>
                    <a:pt x="2106" y="1384"/>
                  </a:lnTo>
                  <a:cubicBezTo>
                    <a:pt x="2317" y="1651"/>
                    <a:pt x="2593" y="1841"/>
                    <a:pt x="2932" y="1841"/>
                  </a:cubicBezTo>
                  <a:cubicBezTo>
                    <a:pt x="3017" y="1841"/>
                    <a:pt x="3107" y="1829"/>
                    <a:pt x="3200" y="1803"/>
                  </a:cubicBezTo>
                  <a:lnTo>
                    <a:pt x="3200" y="1803"/>
                  </a:lnTo>
                  <a:cubicBezTo>
                    <a:pt x="3180" y="1814"/>
                    <a:pt x="3158" y="1825"/>
                    <a:pt x="3136" y="1835"/>
                  </a:cubicBezTo>
                  <a:cubicBezTo>
                    <a:pt x="3370" y="1769"/>
                    <a:pt x="3603" y="1702"/>
                    <a:pt x="3837" y="1635"/>
                  </a:cubicBezTo>
                  <a:lnTo>
                    <a:pt x="3837" y="1635"/>
                  </a:lnTo>
                  <a:cubicBezTo>
                    <a:pt x="3809" y="1642"/>
                    <a:pt x="3782" y="1647"/>
                    <a:pt x="3756" y="1651"/>
                  </a:cubicBezTo>
                  <a:lnTo>
                    <a:pt x="3756" y="1651"/>
                  </a:lnTo>
                  <a:cubicBezTo>
                    <a:pt x="3852" y="1618"/>
                    <a:pt x="3946" y="1581"/>
                    <a:pt x="4037" y="1535"/>
                  </a:cubicBezTo>
                  <a:lnTo>
                    <a:pt x="4037" y="1535"/>
                  </a:lnTo>
                  <a:cubicBezTo>
                    <a:pt x="3873" y="1605"/>
                    <a:pt x="3693" y="1610"/>
                    <a:pt x="3520" y="1652"/>
                  </a:cubicBezTo>
                  <a:lnTo>
                    <a:pt x="3520" y="1652"/>
                  </a:lnTo>
                  <a:cubicBezTo>
                    <a:pt x="3116" y="1597"/>
                    <a:pt x="2816" y="1249"/>
                    <a:pt x="2602" y="901"/>
                  </a:cubicBezTo>
                  <a:cubicBezTo>
                    <a:pt x="2602" y="898"/>
                    <a:pt x="2597" y="897"/>
                    <a:pt x="2586" y="897"/>
                  </a:cubicBezTo>
                  <a:cubicBezTo>
                    <a:pt x="2482" y="897"/>
                    <a:pt x="1902" y="1038"/>
                    <a:pt x="1902" y="1068"/>
                  </a:cubicBezTo>
                  <a:cubicBezTo>
                    <a:pt x="1799" y="1233"/>
                    <a:pt x="1709" y="1359"/>
                    <a:pt x="1592" y="1463"/>
                  </a:cubicBezTo>
                  <a:lnTo>
                    <a:pt x="1592" y="1463"/>
                  </a:lnTo>
                  <a:cubicBezTo>
                    <a:pt x="1044" y="1300"/>
                    <a:pt x="734" y="517"/>
                    <a:pt x="7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57"/>
            <p:cNvSpPr/>
            <p:nvPr/>
          </p:nvSpPr>
          <p:spPr>
            <a:xfrm>
              <a:off x="2549500" y="3464200"/>
              <a:ext cx="215175" cy="183975"/>
            </a:xfrm>
            <a:custGeom>
              <a:rect b="b" l="l" r="r" t="t"/>
              <a:pathLst>
                <a:path extrusionOk="0" h="7359" w="8607">
                  <a:moveTo>
                    <a:pt x="5368" y="1"/>
                  </a:moveTo>
                  <a:cubicBezTo>
                    <a:pt x="3651" y="1"/>
                    <a:pt x="1719" y="1107"/>
                    <a:pt x="0" y="4719"/>
                  </a:cubicBezTo>
                  <a:cubicBezTo>
                    <a:pt x="0" y="4719"/>
                    <a:pt x="1471" y="7359"/>
                    <a:pt x="3534" y="7359"/>
                  </a:cubicBezTo>
                  <a:cubicBezTo>
                    <a:pt x="5026" y="7359"/>
                    <a:pt x="6828" y="5978"/>
                    <a:pt x="8606" y="1217"/>
                  </a:cubicBezTo>
                  <a:cubicBezTo>
                    <a:pt x="7750" y="585"/>
                    <a:pt x="6616" y="1"/>
                    <a:pt x="53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57"/>
            <p:cNvSpPr/>
            <p:nvPr/>
          </p:nvSpPr>
          <p:spPr>
            <a:xfrm>
              <a:off x="2567000" y="3487550"/>
              <a:ext cx="198500" cy="121325"/>
            </a:xfrm>
            <a:custGeom>
              <a:rect b="b" l="l" r="r" t="t"/>
              <a:pathLst>
                <a:path extrusionOk="0" h="4853" w="7940">
                  <a:moveTo>
                    <a:pt x="7437" y="1"/>
                  </a:moveTo>
                  <a:cubicBezTo>
                    <a:pt x="5939" y="1"/>
                    <a:pt x="1523" y="368"/>
                    <a:pt x="1" y="4686"/>
                  </a:cubicBezTo>
                  <a:lnTo>
                    <a:pt x="468" y="4853"/>
                  </a:lnTo>
                  <a:cubicBezTo>
                    <a:pt x="1858" y="901"/>
                    <a:pt x="5786" y="490"/>
                    <a:pt x="7305" y="490"/>
                  </a:cubicBezTo>
                  <a:cubicBezTo>
                    <a:pt x="7644" y="490"/>
                    <a:pt x="7864" y="510"/>
                    <a:pt x="7906" y="516"/>
                  </a:cubicBezTo>
                  <a:lnTo>
                    <a:pt x="7940" y="16"/>
                  </a:lnTo>
                  <a:cubicBezTo>
                    <a:pt x="7928" y="16"/>
                    <a:pt x="7744" y="1"/>
                    <a:pt x="7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57"/>
            <p:cNvSpPr/>
            <p:nvPr/>
          </p:nvSpPr>
          <p:spPr>
            <a:xfrm>
              <a:off x="1908250" y="3906575"/>
              <a:ext cx="328550" cy="577925"/>
            </a:xfrm>
            <a:custGeom>
              <a:rect b="b" l="l" r="r" t="t"/>
              <a:pathLst>
                <a:path extrusionOk="0" h="23117" w="13142">
                  <a:moveTo>
                    <a:pt x="4468" y="0"/>
                  </a:moveTo>
                  <a:cubicBezTo>
                    <a:pt x="2834" y="401"/>
                    <a:pt x="199" y="1435"/>
                    <a:pt x="99" y="3937"/>
                  </a:cubicBezTo>
                  <a:cubicBezTo>
                    <a:pt x="1" y="5747"/>
                    <a:pt x="1123" y="6210"/>
                    <a:pt x="2296" y="6210"/>
                  </a:cubicBezTo>
                  <a:cubicBezTo>
                    <a:pt x="3521" y="6210"/>
                    <a:pt x="4802" y="5705"/>
                    <a:pt x="4802" y="5704"/>
                  </a:cubicBezTo>
                  <a:lnTo>
                    <a:pt x="4802" y="5704"/>
                  </a:lnTo>
                  <a:cubicBezTo>
                    <a:pt x="4802" y="5705"/>
                    <a:pt x="199" y="15345"/>
                    <a:pt x="1800" y="20715"/>
                  </a:cubicBezTo>
                  <a:cubicBezTo>
                    <a:pt x="2334" y="22516"/>
                    <a:pt x="3772" y="23117"/>
                    <a:pt x="5452" y="23117"/>
                  </a:cubicBezTo>
                  <a:cubicBezTo>
                    <a:pt x="8812" y="23117"/>
                    <a:pt x="13141" y="20715"/>
                    <a:pt x="13141" y="20715"/>
                  </a:cubicBezTo>
                  <a:lnTo>
                    <a:pt x="12641" y="18580"/>
                  </a:lnTo>
                  <a:cubicBezTo>
                    <a:pt x="11669" y="18863"/>
                    <a:pt x="10819" y="18993"/>
                    <a:pt x="10077" y="18993"/>
                  </a:cubicBezTo>
                  <a:cubicBezTo>
                    <a:pt x="3378" y="18993"/>
                    <a:pt x="5469" y="8447"/>
                    <a:pt x="6370" y="4904"/>
                  </a:cubicBezTo>
                  <a:cubicBezTo>
                    <a:pt x="6003" y="4871"/>
                    <a:pt x="5636" y="4837"/>
                    <a:pt x="5269" y="4770"/>
                  </a:cubicBezTo>
                  <a:cubicBezTo>
                    <a:pt x="4969" y="3636"/>
                    <a:pt x="4502" y="1735"/>
                    <a:pt x="44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57"/>
            <p:cNvSpPr/>
            <p:nvPr/>
          </p:nvSpPr>
          <p:spPr>
            <a:xfrm>
              <a:off x="1952400" y="3978300"/>
              <a:ext cx="80075" cy="52550"/>
            </a:xfrm>
            <a:custGeom>
              <a:rect b="b" l="l" r="r" t="t"/>
              <a:pathLst>
                <a:path extrusionOk="0" h="2102" w="3203">
                  <a:moveTo>
                    <a:pt x="2969" y="0"/>
                  </a:moveTo>
                  <a:lnTo>
                    <a:pt x="0" y="1701"/>
                  </a:lnTo>
                  <a:lnTo>
                    <a:pt x="267" y="2102"/>
                  </a:lnTo>
                  <a:lnTo>
                    <a:pt x="3203" y="434"/>
                  </a:lnTo>
                  <a:lnTo>
                    <a:pt x="29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57"/>
            <p:cNvSpPr/>
            <p:nvPr/>
          </p:nvSpPr>
          <p:spPr>
            <a:xfrm>
              <a:off x="1954075" y="3942425"/>
              <a:ext cx="76750" cy="31725"/>
            </a:xfrm>
            <a:custGeom>
              <a:rect b="b" l="l" r="r" t="t"/>
              <a:pathLst>
                <a:path extrusionOk="0" h="1269" w="3070">
                  <a:moveTo>
                    <a:pt x="2969" y="1"/>
                  </a:moveTo>
                  <a:lnTo>
                    <a:pt x="0" y="801"/>
                  </a:lnTo>
                  <a:lnTo>
                    <a:pt x="134" y="1268"/>
                  </a:lnTo>
                  <a:lnTo>
                    <a:pt x="3069" y="501"/>
                  </a:lnTo>
                  <a:lnTo>
                    <a:pt x="29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57"/>
            <p:cNvSpPr/>
            <p:nvPr/>
          </p:nvSpPr>
          <p:spPr>
            <a:xfrm>
              <a:off x="1812300" y="3488775"/>
              <a:ext cx="1303450" cy="858125"/>
            </a:xfrm>
            <a:custGeom>
              <a:rect b="b" l="l" r="r" t="t"/>
              <a:pathLst>
                <a:path extrusionOk="0" h="34325" w="52138">
                  <a:moveTo>
                    <a:pt x="24151" y="0"/>
                  </a:moveTo>
                  <a:lnTo>
                    <a:pt x="15078" y="7406"/>
                  </a:lnTo>
                  <a:cubicBezTo>
                    <a:pt x="15078" y="7406"/>
                    <a:pt x="12570" y="4174"/>
                    <a:pt x="8171" y="4174"/>
                  </a:cubicBezTo>
                  <a:cubicBezTo>
                    <a:pt x="6525" y="4174"/>
                    <a:pt x="4613" y="4627"/>
                    <a:pt x="2469" y="5871"/>
                  </a:cubicBezTo>
                  <a:cubicBezTo>
                    <a:pt x="1635" y="6372"/>
                    <a:pt x="801" y="6972"/>
                    <a:pt x="0" y="7639"/>
                  </a:cubicBezTo>
                  <a:cubicBezTo>
                    <a:pt x="1280" y="7205"/>
                    <a:pt x="2532" y="7027"/>
                    <a:pt x="3724" y="7027"/>
                  </a:cubicBezTo>
                  <a:cubicBezTo>
                    <a:pt x="9125" y="7027"/>
                    <a:pt x="13310" y="10675"/>
                    <a:pt x="13310" y="10675"/>
                  </a:cubicBezTo>
                  <a:lnTo>
                    <a:pt x="15878" y="11542"/>
                  </a:lnTo>
                  <a:cubicBezTo>
                    <a:pt x="15878" y="11542"/>
                    <a:pt x="20325" y="10660"/>
                    <a:pt x="25781" y="10660"/>
                  </a:cubicBezTo>
                  <a:cubicBezTo>
                    <a:pt x="32140" y="10660"/>
                    <a:pt x="39869" y="11858"/>
                    <a:pt x="43532" y="17046"/>
                  </a:cubicBezTo>
                  <a:cubicBezTo>
                    <a:pt x="48335" y="23918"/>
                    <a:pt x="45533" y="30889"/>
                    <a:pt x="43532" y="34325"/>
                  </a:cubicBezTo>
                  <a:cubicBezTo>
                    <a:pt x="45299" y="33358"/>
                    <a:pt x="46767" y="32223"/>
                    <a:pt x="47901" y="30989"/>
                  </a:cubicBezTo>
                  <a:cubicBezTo>
                    <a:pt x="51337" y="27320"/>
                    <a:pt x="52138" y="22683"/>
                    <a:pt x="51971" y="18680"/>
                  </a:cubicBezTo>
                  <a:cubicBezTo>
                    <a:pt x="51665" y="12563"/>
                    <a:pt x="45401" y="7581"/>
                    <a:pt x="35286" y="7581"/>
                  </a:cubicBezTo>
                  <a:cubicBezTo>
                    <a:pt x="33268" y="7581"/>
                    <a:pt x="31096" y="7779"/>
                    <a:pt x="28788" y="8206"/>
                  </a:cubicBezTo>
                  <a:cubicBezTo>
                    <a:pt x="28788" y="8206"/>
                    <a:pt x="30589" y="234"/>
                    <a:pt x="241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57"/>
            <p:cNvSpPr/>
            <p:nvPr/>
          </p:nvSpPr>
          <p:spPr>
            <a:xfrm>
              <a:off x="2076825" y="3931600"/>
              <a:ext cx="1151500" cy="875650"/>
            </a:xfrm>
            <a:custGeom>
              <a:rect b="b" l="l" r="r" t="t"/>
              <a:pathLst>
                <a:path extrusionOk="0" h="35026" w="46060">
                  <a:moveTo>
                    <a:pt x="3396" y="0"/>
                  </a:moveTo>
                  <a:lnTo>
                    <a:pt x="394" y="2435"/>
                  </a:lnTo>
                  <a:cubicBezTo>
                    <a:pt x="1" y="6087"/>
                    <a:pt x="1594" y="6648"/>
                    <a:pt x="2610" y="6648"/>
                  </a:cubicBezTo>
                  <a:cubicBezTo>
                    <a:pt x="3060" y="6648"/>
                    <a:pt x="3396" y="6538"/>
                    <a:pt x="3396" y="6538"/>
                  </a:cubicBezTo>
                  <a:lnTo>
                    <a:pt x="3396" y="6538"/>
                  </a:lnTo>
                  <a:cubicBezTo>
                    <a:pt x="3396" y="6538"/>
                    <a:pt x="3229" y="8173"/>
                    <a:pt x="3329" y="10474"/>
                  </a:cubicBezTo>
                  <a:cubicBezTo>
                    <a:pt x="3496" y="14677"/>
                    <a:pt x="4497" y="21182"/>
                    <a:pt x="8800" y="23917"/>
                  </a:cubicBezTo>
                  <a:cubicBezTo>
                    <a:pt x="10201" y="24807"/>
                    <a:pt x="11854" y="25163"/>
                    <a:pt x="13581" y="25163"/>
                  </a:cubicBezTo>
                  <a:cubicBezTo>
                    <a:pt x="14445" y="25163"/>
                    <a:pt x="15327" y="25074"/>
                    <a:pt x="16205" y="24918"/>
                  </a:cubicBezTo>
                  <a:cubicBezTo>
                    <a:pt x="20308" y="24217"/>
                    <a:pt x="24378" y="22149"/>
                    <a:pt x="26346" y="21048"/>
                  </a:cubicBezTo>
                  <a:cubicBezTo>
                    <a:pt x="26779" y="21582"/>
                    <a:pt x="27180" y="22183"/>
                    <a:pt x="27580" y="22783"/>
                  </a:cubicBezTo>
                  <a:cubicBezTo>
                    <a:pt x="20975" y="23317"/>
                    <a:pt x="23811" y="29054"/>
                    <a:pt x="25078" y="31156"/>
                  </a:cubicBezTo>
                  <a:cubicBezTo>
                    <a:pt x="24082" y="31063"/>
                    <a:pt x="23203" y="31021"/>
                    <a:pt x="22429" y="31021"/>
                  </a:cubicBezTo>
                  <a:cubicBezTo>
                    <a:pt x="20689" y="31021"/>
                    <a:pt x="19482" y="31233"/>
                    <a:pt x="18674" y="31556"/>
                  </a:cubicBezTo>
                  <a:cubicBezTo>
                    <a:pt x="15938" y="32690"/>
                    <a:pt x="17373" y="35025"/>
                    <a:pt x="17373" y="35025"/>
                  </a:cubicBezTo>
                  <a:cubicBezTo>
                    <a:pt x="17773" y="34892"/>
                    <a:pt x="18173" y="34758"/>
                    <a:pt x="18574" y="34625"/>
                  </a:cubicBezTo>
                  <a:cubicBezTo>
                    <a:pt x="25218" y="32396"/>
                    <a:pt x="31268" y="31802"/>
                    <a:pt x="35803" y="31802"/>
                  </a:cubicBezTo>
                  <a:cubicBezTo>
                    <a:pt x="38395" y="31802"/>
                    <a:pt x="40492" y="31996"/>
                    <a:pt x="41924" y="32190"/>
                  </a:cubicBezTo>
                  <a:cubicBezTo>
                    <a:pt x="43225" y="28654"/>
                    <a:pt x="46060" y="18347"/>
                    <a:pt x="37320" y="13276"/>
                  </a:cubicBezTo>
                  <a:cubicBezTo>
                    <a:pt x="36186" y="14510"/>
                    <a:pt x="34718" y="15645"/>
                    <a:pt x="32951" y="16612"/>
                  </a:cubicBezTo>
                  <a:cubicBezTo>
                    <a:pt x="30749" y="17779"/>
                    <a:pt x="28080" y="18680"/>
                    <a:pt x="24778" y="19247"/>
                  </a:cubicBezTo>
                  <a:cubicBezTo>
                    <a:pt x="23911" y="19381"/>
                    <a:pt x="23010" y="19514"/>
                    <a:pt x="22076" y="19614"/>
                  </a:cubicBezTo>
                  <a:cubicBezTo>
                    <a:pt x="21295" y="19688"/>
                    <a:pt x="20549" y="19723"/>
                    <a:pt x="19839" y="19723"/>
                  </a:cubicBezTo>
                  <a:cubicBezTo>
                    <a:pt x="16698" y="19723"/>
                    <a:pt x="14234" y="19034"/>
                    <a:pt x="12302" y="17946"/>
                  </a:cubicBezTo>
                  <a:cubicBezTo>
                    <a:pt x="5364" y="14010"/>
                    <a:pt x="5164" y="5004"/>
                    <a:pt x="5164" y="5004"/>
                  </a:cubicBezTo>
                  <a:cubicBezTo>
                    <a:pt x="8466" y="4503"/>
                    <a:pt x="6265" y="2068"/>
                    <a:pt x="4997" y="934"/>
                  </a:cubicBezTo>
                  <a:cubicBezTo>
                    <a:pt x="4931" y="2102"/>
                    <a:pt x="4664" y="2936"/>
                    <a:pt x="4664" y="2936"/>
                  </a:cubicBezTo>
                  <a:lnTo>
                    <a:pt x="33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57"/>
            <p:cNvSpPr/>
            <p:nvPr/>
          </p:nvSpPr>
          <p:spPr>
            <a:xfrm>
              <a:off x="2130875" y="4095050"/>
              <a:ext cx="633800" cy="465550"/>
            </a:xfrm>
            <a:custGeom>
              <a:rect b="b" l="l" r="r" t="t"/>
              <a:pathLst>
                <a:path extrusionOk="0" h="18622" w="25352">
                  <a:moveTo>
                    <a:pt x="1234" y="0"/>
                  </a:moveTo>
                  <a:cubicBezTo>
                    <a:pt x="1234" y="2"/>
                    <a:pt x="0" y="13176"/>
                    <a:pt x="6605" y="17379"/>
                  </a:cubicBezTo>
                  <a:cubicBezTo>
                    <a:pt x="8013" y="18271"/>
                    <a:pt x="9667" y="18622"/>
                    <a:pt x="11399" y="18622"/>
                  </a:cubicBezTo>
                  <a:cubicBezTo>
                    <a:pt x="17834" y="18622"/>
                    <a:pt x="25349" y="13778"/>
                    <a:pt x="25351" y="13777"/>
                  </a:cubicBezTo>
                  <a:lnTo>
                    <a:pt x="25351" y="13777"/>
                  </a:lnTo>
                  <a:cubicBezTo>
                    <a:pt x="25349" y="13778"/>
                    <a:pt x="18802" y="17881"/>
                    <a:pt x="12528" y="17881"/>
                  </a:cubicBezTo>
                  <a:cubicBezTo>
                    <a:pt x="6605" y="17881"/>
                    <a:pt x="926" y="14223"/>
                    <a:pt x="1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57"/>
            <p:cNvSpPr/>
            <p:nvPr/>
          </p:nvSpPr>
          <p:spPr>
            <a:xfrm>
              <a:off x="2205925" y="4056675"/>
              <a:ext cx="744700" cy="382725"/>
            </a:xfrm>
            <a:custGeom>
              <a:rect b="b" l="l" r="r" t="t"/>
              <a:pathLst>
                <a:path extrusionOk="0" h="15309" w="29788">
                  <a:moveTo>
                    <a:pt x="0" y="1"/>
                  </a:moveTo>
                  <a:cubicBezTo>
                    <a:pt x="0" y="1"/>
                    <a:pt x="1" y="46"/>
                    <a:pt x="5" y="131"/>
                  </a:cubicBezTo>
                  <a:lnTo>
                    <a:pt x="5" y="131"/>
                  </a:lnTo>
                  <a:cubicBezTo>
                    <a:pt x="3" y="87"/>
                    <a:pt x="2" y="44"/>
                    <a:pt x="0" y="1"/>
                  </a:cubicBezTo>
                  <a:close/>
                  <a:moveTo>
                    <a:pt x="5" y="131"/>
                  </a:moveTo>
                  <a:cubicBezTo>
                    <a:pt x="525" y="12139"/>
                    <a:pt x="7688" y="15309"/>
                    <a:pt x="15381" y="15309"/>
                  </a:cubicBezTo>
                  <a:cubicBezTo>
                    <a:pt x="15823" y="15309"/>
                    <a:pt x="16267" y="15298"/>
                    <a:pt x="16712" y="15278"/>
                  </a:cubicBezTo>
                  <a:cubicBezTo>
                    <a:pt x="24884" y="14911"/>
                    <a:pt x="29787" y="10342"/>
                    <a:pt x="29788" y="10341"/>
                  </a:cubicBezTo>
                  <a:lnTo>
                    <a:pt x="29788" y="10341"/>
                  </a:lnTo>
                  <a:cubicBezTo>
                    <a:pt x="26886" y="12443"/>
                    <a:pt x="22716" y="14011"/>
                    <a:pt x="16912" y="14611"/>
                  </a:cubicBezTo>
                  <a:cubicBezTo>
                    <a:pt x="16120" y="14689"/>
                    <a:pt x="15364" y="14727"/>
                    <a:pt x="14644" y="14727"/>
                  </a:cubicBezTo>
                  <a:cubicBezTo>
                    <a:pt x="1123" y="14727"/>
                    <a:pt x="79" y="1583"/>
                    <a:pt x="5" y="1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57"/>
            <p:cNvSpPr/>
            <p:nvPr/>
          </p:nvSpPr>
          <p:spPr>
            <a:xfrm>
              <a:off x="2105850" y="3974950"/>
              <a:ext cx="30050" cy="85925"/>
            </a:xfrm>
            <a:custGeom>
              <a:rect b="b" l="l" r="r" t="t"/>
              <a:pathLst>
                <a:path extrusionOk="0" h="3437" w="1202">
                  <a:moveTo>
                    <a:pt x="467" y="1"/>
                  </a:moveTo>
                  <a:lnTo>
                    <a:pt x="0" y="101"/>
                  </a:lnTo>
                  <a:lnTo>
                    <a:pt x="734" y="3436"/>
                  </a:lnTo>
                  <a:lnTo>
                    <a:pt x="1201" y="3336"/>
                  </a:lnTo>
                  <a:lnTo>
                    <a:pt x="4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57"/>
            <p:cNvSpPr/>
            <p:nvPr/>
          </p:nvSpPr>
          <p:spPr>
            <a:xfrm>
              <a:off x="2128350" y="3951600"/>
              <a:ext cx="50075" cy="85100"/>
            </a:xfrm>
            <a:custGeom>
              <a:rect b="b" l="l" r="r" t="t"/>
              <a:pathLst>
                <a:path extrusionOk="0" h="3404" w="2003">
                  <a:moveTo>
                    <a:pt x="468" y="1"/>
                  </a:moveTo>
                  <a:lnTo>
                    <a:pt x="1" y="201"/>
                  </a:lnTo>
                  <a:lnTo>
                    <a:pt x="1535" y="3403"/>
                  </a:lnTo>
                  <a:lnTo>
                    <a:pt x="2002" y="3203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57"/>
            <p:cNvSpPr/>
            <p:nvPr/>
          </p:nvSpPr>
          <p:spPr>
            <a:xfrm>
              <a:off x="2450100" y="4500425"/>
              <a:ext cx="458000" cy="306825"/>
            </a:xfrm>
            <a:custGeom>
              <a:rect b="b" l="l" r="r" t="t"/>
              <a:pathLst>
                <a:path extrusionOk="0" h="12273" w="18320">
                  <a:moveTo>
                    <a:pt x="13706" y="1"/>
                  </a:moveTo>
                  <a:cubicBezTo>
                    <a:pt x="5743" y="1"/>
                    <a:pt x="8792" y="6183"/>
                    <a:pt x="10147" y="8403"/>
                  </a:cubicBezTo>
                  <a:cubicBezTo>
                    <a:pt x="9153" y="8309"/>
                    <a:pt x="8277" y="8267"/>
                    <a:pt x="7506" y="8267"/>
                  </a:cubicBezTo>
                  <a:cubicBezTo>
                    <a:pt x="0" y="8267"/>
                    <a:pt x="2442" y="12272"/>
                    <a:pt x="2442" y="12272"/>
                  </a:cubicBezTo>
                  <a:cubicBezTo>
                    <a:pt x="2508" y="12272"/>
                    <a:pt x="2575" y="12239"/>
                    <a:pt x="2642" y="12205"/>
                  </a:cubicBezTo>
                  <a:cubicBezTo>
                    <a:pt x="2236" y="11074"/>
                    <a:pt x="1956" y="8481"/>
                    <a:pt x="7437" y="8481"/>
                  </a:cubicBezTo>
                  <a:cubicBezTo>
                    <a:pt x="8260" y="8481"/>
                    <a:pt x="9213" y="8539"/>
                    <a:pt x="10314" y="8670"/>
                  </a:cubicBezTo>
                  <a:cubicBezTo>
                    <a:pt x="10548" y="8703"/>
                    <a:pt x="10781" y="8736"/>
                    <a:pt x="11048" y="8770"/>
                  </a:cubicBezTo>
                  <a:cubicBezTo>
                    <a:pt x="11048" y="8770"/>
                    <a:pt x="10881" y="8670"/>
                    <a:pt x="10681" y="8436"/>
                  </a:cubicBezTo>
                  <a:cubicBezTo>
                    <a:pt x="9947" y="7736"/>
                    <a:pt x="8379" y="5834"/>
                    <a:pt x="9113" y="2865"/>
                  </a:cubicBezTo>
                  <a:cubicBezTo>
                    <a:pt x="9628" y="701"/>
                    <a:pt x="12360" y="205"/>
                    <a:pt x="14781" y="205"/>
                  </a:cubicBezTo>
                  <a:cubicBezTo>
                    <a:pt x="16278" y="205"/>
                    <a:pt x="17657" y="395"/>
                    <a:pt x="18320" y="497"/>
                  </a:cubicBezTo>
                  <a:cubicBezTo>
                    <a:pt x="16478" y="153"/>
                    <a:pt x="14956" y="1"/>
                    <a:pt x="13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57"/>
            <p:cNvSpPr/>
            <p:nvPr/>
          </p:nvSpPr>
          <p:spPr>
            <a:xfrm>
              <a:off x="2531975" y="3678275"/>
              <a:ext cx="700525" cy="1057250"/>
            </a:xfrm>
            <a:custGeom>
              <a:rect b="b" l="l" r="r" t="t"/>
              <a:pathLst>
                <a:path extrusionOk="0" h="42290" w="28021">
                  <a:moveTo>
                    <a:pt x="6487" y="1"/>
                  </a:moveTo>
                  <a:cubicBezTo>
                    <a:pt x="4471" y="1"/>
                    <a:pt x="2303" y="199"/>
                    <a:pt x="1" y="626"/>
                  </a:cubicBezTo>
                  <a:cubicBezTo>
                    <a:pt x="1597" y="421"/>
                    <a:pt x="3144" y="323"/>
                    <a:pt x="4631" y="323"/>
                  </a:cubicBezTo>
                  <a:cubicBezTo>
                    <a:pt x="14736" y="323"/>
                    <a:pt x="22035" y="4866"/>
                    <a:pt x="22617" y="11234"/>
                  </a:cubicBezTo>
                  <a:cubicBezTo>
                    <a:pt x="23284" y="18506"/>
                    <a:pt x="18014" y="23543"/>
                    <a:pt x="18014" y="23543"/>
                  </a:cubicBezTo>
                  <a:cubicBezTo>
                    <a:pt x="28021" y="28580"/>
                    <a:pt x="23718" y="42289"/>
                    <a:pt x="23718" y="42289"/>
                  </a:cubicBezTo>
                  <a:lnTo>
                    <a:pt x="23718" y="42289"/>
                  </a:lnTo>
                  <a:cubicBezTo>
                    <a:pt x="25019" y="38787"/>
                    <a:pt x="27854" y="28480"/>
                    <a:pt x="19114" y="23409"/>
                  </a:cubicBezTo>
                  <a:cubicBezTo>
                    <a:pt x="22550" y="19740"/>
                    <a:pt x="23384" y="15103"/>
                    <a:pt x="23184" y="11100"/>
                  </a:cubicBezTo>
                  <a:cubicBezTo>
                    <a:pt x="22878" y="4983"/>
                    <a:pt x="16591" y="1"/>
                    <a:pt x="6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57"/>
            <p:cNvSpPr/>
            <p:nvPr/>
          </p:nvSpPr>
          <p:spPr>
            <a:xfrm>
              <a:off x="2150050" y="3614050"/>
              <a:ext cx="134275" cy="88525"/>
            </a:xfrm>
            <a:custGeom>
              <a:rect b="b" l="l" r="r" t="t"/>
              <a:pathLst>
                <a:path extrusionOk="0" h="3541" w="5371">
                  <a:moveTo>
                    <a:pt x="2208" y="1"/>
                  </a:moveTo>
                  <a:cubicBezTo>
                    <a:pt x="1233" y="1"/>
                    <a:pt x="446" y="436"/>
                    <a:pt x="267" y="1127"/>
                  </a:cubicBezTo>
                  <a:cubicBezTo>
                    <a:pt x="0" y="2028"/>
                    <a:pt x="901" y="3062"/>
                    <a:pt x="2268" y="3429"/>
                  </a:cubicBezTo>
                  <a:cubicBezTo>
                    <a:pt x="2572" y="3505"/>
                    <a:pt x="2874" y="3541"/>
                    <a:pt x="3162" y="3541"/>
                  </a:cubicBezTo>
                  <a:cubicBezTo>
                    <a:pt x="4139" y="3541"/>
                    <a:pt x="4957" y="3124"/>
                    <a:pt x="5137" y="2428"/>
                  </a:cubicBezTo>
                  <a:cubicBezTo>
                    <a:pt x="5371" y="1494"/>
                    <a:pt x="4470" y="493"/>
                    <a:pt x="3136" y="126"/>
                  </a:cubicBezTo>
                  <a:cubicBezTo>
                    <a:pt x="2817" y="41"/>
                    <a:pt x="2504" y="1"/>
                    <a:pt x="2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57"/>
            <p:cNvSpPr/>
            <p:nvPr/>
          </p:nvSpPr>
          <p:spPr>
            <a:xfrm>
              <a:off x="2166725" y="3619825"/>
              <a:ext cx="112600" cy="79825"/>
            </a:xfrm>
            <a:custGeom>
              <a:rect b="b" l="l" r="r" t="t"/>
              <a:pathLst>
                <a:path extrusionOk="0" h="3193" w="4504">
                  <a:moveTo>
                    <a:pt x="1934" y="0"/>
                  </a:moveTo>
                  <a:cubicBezTo>
                    <a:pt x="1101" y="0"/>
                    <a:pt x="384" y="408"/>
                    <a:pt x="200" y="1063"/>
                  </a:cubicBezTo>
                  <a:cubicBezTo>
                    <a:pt x="0" y="1897"/>
                    <a:pt x="734" y="2798"/>
                    <a:pt x="1835" y="3098"/>
                  </a:cubicBezTo>
                  <a:cubicBezTo>
                    <a:pt x="2079" y="3162"/>
                    <a:pt x="2321" y="3193"/>
                    <a:pt x="2553" y="3193"/>
                  </a:cubicBezTo>
                  <a:cubicBezTo>
                    <a:pt x="3401" y="3193"/>
                    <a:pt x="4113" y="2785"/>
                    <a:pt x="4270" y="2130"/>
                  </a:cubicBezTo>
                  <a:cubicBezTo>
                    <a:pt x="4503" y="1296"/>
                    <a:pt x="3770" y="362"/>
                    <a:pt x="2635" y="96"/>
                  </a:cubicBezTo>
                  <a:cubicBezTo>
                    <a:pt x="2399" y="31"/>
                    <a:pt x="2162" y="0"/>
                    <a:pt x="19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57"/>
            <p:cNvSpPr/>
            <p:nvPr/>
          </p:nvSpPr>
          <p:spPr>
            <a:xfrm>
              <a:off x="2236775" y="3654725"/>
              <a:ext cx="20025" cy="20050"/>
            </a:xfrm>
            <a:custGeom>
              <a:rect b="b" l="l" r="r" t="t"/>
              <a:pathLst>
                <a:path extrusionOk="0" h="802" w="801">
                  <a:moveTo>
                    <a:pt x="401" y="1"/>
                  </a:moveTo>
                  <a:cubicBezTo>
                    <a:pt x="167" y="1"/>
                    <a:pt x="0" y="201"/>
                    <a:pt x="0" y="401"/>
                  </a:cubicBezTo>
                  <a:cubicBezTo>
                    <a:pt x="0" y="634"/>
                    <a:pt x="167" y="801"/>
                    <a:pt x="401" y="801"/>
                  </a:cubicBezTo>
                  <a:cubicBezTo>
                    <a:pt x="601" y="801"/>
                    <a:pt x="801" y="634"/>
                    <a:pt x="801" y="401"/>
                  </a:cubicBezTo>
                  <a:cubicBezTo>
                    <a:pt x="801" y="201"/>
                    <a:pt x="601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57"/>
            <p:cNvSpPr/>
            <p:nvPr/>
          </p:nvSpPr>
          <p:spPr>
            <a:xfrm>
              <a:off x="2288475" y="3615500"/>
              <a:ext cx="186825" cy="125175"/>
            </a:xfrm>
            <a:custGeom>
              <a:rect b="b" l="l" r="r" t="t"/>
              <a:pathLst>
                <a:path extrusionOk="0" h="5007" w="7473">
                  <a:moveTo>
                    <a:pt x="3681" y="1"/>
                  </a:moveTo>
                  <a:cubicBezTo>
                    <a:pt x="1654" y="1"/>
                    <a:pt x="33" y="1122"/>
                    <a:pt x="0" y="2470"/>
                  </a:cubicBezTo>
                  <a:cubicBezTo>
                    <a:pt x="0" y="3871"/>
                    <a:pt x="1668" y="5005"/>
                    <a:pt x="3703" y="5005"/>
                  </a:cubicBezTo>
                  <a:cubicBezTo>
                    <a:pt x="3734" y="5006"/>
                    <a:pt x="3764" y="5006"/>
                    <a:pt x="3794" y="5006"/>
                  </a:cubicBezTo>
                  <a:cubicBezTo>
                    <a:pt x="5820" y="5006"/>
                    <a:pt x="7440" y="3917"/>
                    <a:pt x="7472" y="2537"/>
                  </a:cubicBezTo>
                  <a:cubicBezTo>
                    <a:pt x="7472" y="1169"/>
                    <a:pt x="5805" y="35"/>
                    <a:pt x="3770" y="2"/>
                  </a:cubicBezTo>
                  <a:cubicBezTo>
                    <a:pt x="3740" y="1"/>
                    <a:pt x="3710" y="1"/>
                    <a:pt x="36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57"/>
            <p:cNvSpPr/>
            <p:nvPr/>
          </p:nvSpPr>
          <p:spPr>
            <a:xfrm>
              <a:off x="2304325" y="3659725"/>
              <a:ext cx="33375" cy="33375"/>
            </a:xfrm>
            <a:custGeom>
              <a:rect b="b" l="l" r="r" t="t"/>
              <a:pathLst>
                <a:path extrusionOk="0" h="1335" w="1335">
                  <a:moveTo>
                    <a:pt x="667" y="1"/>
                  </a:moveTo>
                  <a:cubicBezTo>
                    <a:pt x="300" y="1"/>
                    <a:pt x="0" y="301"/>
                    <a:pt x="0" y="668"/>
                  </a:cubicBezTo>
                  <a:cubicBezTo>
                    <a:pt x="0" y="1035"/>
                    <a:pt x="300" y="1335"/>
                    <a:pt x="667" y="1335"/>
                  </a:cubicBezTo>
                  <a:cubicBezTo>
                    <a:pt x="1034" y="1335"/>
                    <a:pt x="1334" y="1035"/>
                    <a:pt x="1334" y="668"/>
                  </a:cubicBezTo>
                  <a:cubicBezTo>
                    <a:pt x="1334" y="301"/>
                    <a:pt x="1034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57"/>
            <p:cNvSpPr/>
            <p:nvPr/>
          </p:nvSpPr>
          <p:spPr>
            <a:xfrm>
              <a:off x="2041625" y="3743900"/>
              <a:ext cx="97600" cy="79300"/>
            </a:xfrm>
            <a:custGeom>
              <a:rect b="b" l="l" r="r" t="t"/>
              <a:pathLst>
                <a:path extrusionOk="0" h="3172" w="3904">
                  <a:moveTo>
                    <a:pt x="3694" y="1"/>
                  </a:moveTo>
                  <a:cubicBezTo>
                    <a:pt x="1982" y="1"/>
                    <a:pt x="918" y="399"/>
                    <a:pt x="501" y="1137"/>
                  </a:cubicBezTo>
                  <a:cubicBezTo>
                    <a:pt x="1" y="2038"/>
                    <a:pt x="701" y="3105"/>
                    <a:pt x="735" y="3172"/>
                  </a:cubicBezTo>
                  <a:lnTo>
                    <a:pt x="935" y="3038"/>
                  </a:lnTo>
                  <a:cubicBezTo>
                    <a:pt x="935" y="3005"/>
                    <a:pt x="301" y="2038"/>
                    <a:pt x="701" y="1237"/>
                  </a:cubicBezTo>
                  <a:cubicBezTo>
                    <a:pt x="1101" y="570"/>
                    <a:pt x="2136" y="236"/>
                    <a:pt x="3870" y="236"/>
                  </a:cubicBezTo>
                  <a:lnTo>
                    <a:pt x="3903" y="3"/>
                  </a:lnTo>
                  <a:cubicBezTo>
                    <a:pt x="3833" y="1"/>
                    <a:pt x="3763" y="1"/>
                    <a:pt x="36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57"/>
            <p:cNvSpPr/>
            <p:nvPr/>
          </p:nvSpPr>
          <p:spPr>
            <a:xfrm>
              <a:off x="2106675" y="3760625"/>
              <a:ext cx="70900" cy="93425"/>
            </a:xfrm>
            <a:custGeom>
              <a:rect b="b" l="l" r="r" t="t"/>
              <a:pathLst>
                <a:path extrusionOk="0" h="3737" w="2836">
                  <a:moveTo>
                    <a:pt x="2836" y="1"/>
                  </a:moveTo>
                  <a:cubicBezTo>
                    <a:pt x="1969" y="1"/>
                    <a:pt x="1301" y="301"/>
                    <a:pt x="868" y="835"/>
                  </a:cubicBezTo>
                  <a:cubicBezTo>
                    <a:pt x="1" y="1902"/>
                    <a:pt x="434" y="3670"/>
                    <a:pt x="434" y="3737"/>
                  </a:cubicBezTo>
                  <a:lnTo>
                    <a:pt x="668" y="3670"/>
                  </a:lnTo>
                  <a:cubicBezTo>
                    <a:pt x="668" y="3670"/>
                    <a:pt x="267" y="1969"/>
                    <a:pt x="1068" y="968"/>
                  </a:cubicBezTo>
                  <a:cubicBezTo>
                    <a:pt x="1435" y="501"/>
                    <a:pt x="2035" y="234"/>
                    <a:pt x="2836" y="234"/>
                  </a:cubicBezTo>
                  <a:lnTo>
                    <a:pt x="28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57"/>
            <p:cNvSpPr/>
            <p:nvPr/>
          </p:nvSpPr>
          <p:spPr>
            <a:xfrm>
              <a:off x="2200900" y="3844850"/>
              <a:ext cx="55900" cy="110125"/>
            </a:xfrm>
            <a:custGeom>
              <a:rect b="b" l="l" r="r" t="t"/>
              <a:pathLst>
                <a:path extrusionOk="0" h="4405" w="2236">
                  <a:moveTo>
                    <a:pt x="134" y="1"/>
                  </a:moveTo>
                  <a:lnTo>
                    <a:pt x="1" y="201"/>
                  </a:lnTo>
                  <a:cubicBezTo>
                    <a:pt x="68" y="268"/>
                    <a:pt x="1902" y="1569"/>
                    <a:pt x="768" y="4304"/>
                  </a:cubicBezTo>
                  <a:lnTo>
                    <a:pt x="1002" y="4404"/>
                  </a:lnTo>
                  <a:cubicBezTo>
                    <a:pt x="2236" y="1469"/>
                    <a:pt x="168" y="34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57"/>
            <p:cNvSpPr/>
            <p:nvPr/>
          </p:nvSpPr>
          <p:spPr>
            <a:xfrm>
              <a:off x="2125025" y="3702550"/>
              <a:ext cx="136775" cy="88675"/>
            </a:xfrm>
            <a:custGeom>
              <a:rect b="b" l="l" r="r" t="t"/>
              <a:pathLst>
                <a:path extrusionOk="0" h="3547" w="5471">
                  <a:moveTo>
                    <a:pt x="2169" y="0"/>
                  </a:moveTo>
                  <a:cubicBezTo>
                    <a:pt x="1240" y="0"/>
                    <a:pt x="464" y="392"/>
                    <a:pt x="267" y="1056"/>
                  </a:cubicBezTo>
                  <a:cubicBezTo>
                    <a:pt x="0" y="1924"/>
                    <a:pt x="901" y="2991"/>
                    <a:pt x="2269" y="3391"/>
                  </a:cubicBezTo>
                  <a:cubicBezTo>
                    <a:pt x="2628" y="3497"/>
                    <a:pt x="2983" y="3546"/>
                    <a:pt x="3316" y="3546"/>
                  </a:cubicBezTo>
                  <a:cubicBezTo>
                    <a:pt x="4249" y="3546"/>
                    <a:pt x="5007" y="3154"/>
                    <a:pt x="5204" y="2491"/>
                  </a:cubicBezTo>
                  <a:cubicBezTo>
                    <a:pt x="5471" y="1590"/>
                    <a:pt x="4570" y="556"/>
                    <a:pt x="3203" y="156"/>
                  </a:cubicBezTo>
                  <a:cubicBezTo>
                    <a:pt x="2852" y="50"/>
                    <a:pt x="2501" y="0"/>
                    <a:pt x="2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57"/>
            <p:cNvSpPr/>
            <p:nvPr/>
          </p:nvSpPr>
          <p:spPr>
            <a:xfrm>
              <a:off x="2136700" y="3706800"/>
              <a:ext cx="56725" cy="28050"/>
            </a:xfrm>
            <a:custGeom>
              <a:rect b="b" l="l" r="r" t="t"/>
              <a:pathLst>
                <a:path extrusionOk="0" h="1122" w="2269">
                  <a:moveTo>
                    <a:pt x="1646" y="1"/>
                  </a:moveTo>
                  <a:cubicBezTo>
                    <a:pt x="1456" y="1"/>
                    <a:pt x="1231" y="38"/>
                    <a:pt x="1001" y="119"/>
                  </a:cubicBezTo>
                  <a:cubicBezTo>
                    <a:pt x="401" y="286"/>
                    <a:pt x="0" y="653"/>
                    <a:pt x="100" y="886"/>
                  </a:cubicBezTo>
                  <a:cubicBezTo>
                    <a:pt x="140" y="1046"/>
                    <a:pt x="346" y="1122"/>
                    <a:pt x="627" y="1122"/>
                  </a:cubicBezTo>
                  <a:cubicBezTo>
                    <a:pt x="816" y="1122"/>
                    <a:pt x="1039" y="1087"/>
                    <a:pt x="1268" y="1020"/>
                  </a:cubicBezTo>
                  <a:cubicBezTo>
                    <a:pt x="1868" y="820"/>
                    <a:pt x="2269" y="453"/>
                    <a:pt x="2169" y="219"/>
                  </a:cubicBezTo>
                  <a:cubicBezTo>
                    <a:pt x="2129" y="80"/>
                    <a:pt x="1924" y="1"/>
                    <a:pt x="16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6" name="Google Shape;1386;p57"/>
          <p:cNvGrpSpPr/>
          <p:nvPr/>
        </p:nvGrpSpPr>
        <p:grpSpPr>
          <a:xfrm flipH="1">
            <a:off x="5698141" y="329775"/>
            <a:ext cx="749443" cy="502838"/>
            <a:chOff x="4781267" y="151450"/>
            <a:chExt cx="749443" cy="502838"/>
          </a:xfrm>
        </p:grpSpPr>
        <p:sp>
          <p:nvSpPr>
            <p:cNvPr id="1387" name="Google Shape;1387;p57"/>
            <p:cNvSpPr/>
            <p:nvPr/>
          </p:nvSpPr>
          <p:spPr>
            <a:xfrm>
              <a:off x="4781267" y="151450"/>
              <a:ext cx="749443" cy="472578"/>
            </a:xfrm>
            <a:custGeom>
              <a:rect b="b" l="l" r="r" t="t"/>
              <a:pathLst>
                <a:path extrusionOk="0" h="8246" w="13077">
                  <a:moveTo>
                    <a:pt x="4938" y="0"/>
                  </a:moveTo>
                  <a:lnTo>
                    <a:pt x="4938" y="0"/>
                  </a:lnTo>
                  <a:cubicBezTo>
                    <a:pt x="1" y="3403"/>
                    <a:pt x="3270" y="6605"/>
                    <a:pt x="5071" y="7906"/>
                  </a:cubicBezTo>
                  <a:cubicBezTo>
                    <a:pt x="5912" y="8085"/>
                    <a:pt x="6963" y="8246"/>
                    <a:pt x="8032" y="8246"/>
                  </a:cubicBezTo>
                  <a:cubicBezTo>
                    <a:pt x="10144" y="8246"/>
                    <a:pt x="12324" y="7619"/>
                    <a:pt x="13077" y="5271"/>
                  </a:cubicBezTo>
                  <a:lnTo>
                    <a:pt x="10675" y="4737"/>
                  </a:lnTo>
                  <a:cubicBezTo>
                    <a:pt x="11242" y="3636"/>
                    <a:pt x="11743" y="2068"/>
                    <a:pt x="12009" y="1101"/>
                  </a:cubicBezTo>
                  <a:cubicBezTo>
                    <a:pt x="11033" y="818"/>
                    <a:pt x="10209" y="708"/>
                    <a:pt x="9519" y="708"/>
                  </a:cubicBezTo>
                  <a:cubicBezTo>
                    <a:pt x="7123" y="708"/>
                    <a:pt x="6339" y="2035"/>
                    <a:pt x="6339" y="2035"/>
                  </a:cubicBezTo>
                  <a:lnTo>
                    <a:pt x="49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57"/>
            <p:cNvSpPr/>
            <p:nvPr/>
          </p:nvSpPr>
          <p:spPr>
            <a:xfrm>
              <a:off x="5056583" y="224062"/>
              <a:ext cx="409136" cy="430226"/>
            </a:xfrm>
            <a:custGeom>
              <a:rect b="b" l="l" r="r" t="t"/>
              <a:pathLst>
                <a:path extrusionOk="0" h="7507" w="7139">
                  <a:moveTo>
                    <a:pt x="7139" y="1"/>
                  </a:moveTo>
                  <a:cubicBezTo>
                    <a:pt x="1501" y="1135"/>
                    <a:pt x="0" y="7506"/>
                    <a:pt x="0" y="7506"/>
                  </a:cubicBezTo>
                  <a:lnTo>
                    <a:pt x="467" y="7473"/>
                  </a:lnTo>
                  <a:cubicBezTo>
                    <a:pt x="1668" y="1536"/>
                    <a:pt x="7138" y="1"/>
                    <a:pt x="7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9" name="Google Shape;1389;p57"/>
          <p:cNvGrpSpPr/>
          <p:nvPr/>
        </p:nvGrpSpPr>
        <p:grpSpPr>
          <a:xfrm>
            <a:off x="8430906" y="1619355"/>
            <a:ext cx="407245" cy="535791"/>
            <a:chOff x="2536956" y="2909555"/>
            <a:chExt cx="407245" cy="535791"/>
          </a:xfrm>
        </p:grpSpPr>
        <p:sp>
          <p:nvSpPr>
            <p:cNvPr id="1390" name="Google Shape;1390;p57"/>
            <p:cNvSpPr/>
            <p:nvPr/>
          </p:nvSpPr>
          <p:spPr>
            <a:xfrm>
              <a:off x="2536956" y="2909555"/>
              <a:ext cx="407245" cy="535791"/>
            </a:xfrm>
            <a:custGeom>
              <a:rect b="b" l="l" r="r" t="t"/>
              <a:pathLst>
                <a:path extrusionOk="0" h="9349" w="7106">
                  <a:moveTo>
                    <a:pt x="2954" y="0"/>
                  </a:moveTo>
                  <a:cubicBezTo>
                    <a:pt x="1564" y="0"/>
                    <a:pt x="1024" y="2252"/>
                    <a:pt x="734" y="3444"/>
                  </a:cubicBezTo>
                  <a:cubicBezTo>
                    <a:pt x="301" y="5246"/>
                    <a:pt x="1" y="7214"/>
                    <a:pt x="134" y="9015"/>
                  </a:cubicBezTo>
                  <a:cubicBezTo>
                    <a:pt x="134" y="9115"/>
                    <a:pt x="167" y="9215"/>
                    <a:pt x="167" y="9349"/>
                  </a:cubicBezTo>
                  <a:cubicBezTo>
                    <a:pt x="1835" y="8982"/>
                    <a:pt x="3536" y="8114"/>
                    <a:pt x="5004" y="7080"/>
                  </a:cubicBezTo>
                  <a:cubicBezTo>
                    <a:pt x="6072" y="6347"/>
                    <a:pt x="7106" y="5179"/>
                    <a:pt x="7039" y="3745"/>
                  </a:cubicBezTo>
                  <a:cubicBezTo>
                    <a:pt x="6971" y="2700"/>
                    <a:pt x="6470" y="2336"/>
                    <a:pt x="5841" y="2336"/>
                  </a:cubicBezTo>
                  <a:cubicBezTo>
                    <a:pt x="5547" y="2336"/>
                    <a:pt x="5224" y="2416"/>
                    <a:pt x="4904" y="2544"/>
                  </a:cubicBezTo>
                  <a:cubicBezTo>
                    <a:pt x="4637" y="1376"/>
                    <a:pt x="4137" y="142"/>
                    <a:pt x="3103" y="9"/>
                  </a:cubicBezTo>
                  <a:cubicBezTo>
                    <a:pt x="3052" y="3"/>
                    <a:pt x="3003" y="0"/>
                    <a:pt x="2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57"/>
            <p:cNvSpPr/>
            <p:nvPr/>
          </p:nvSpPr>
          <p:spPr>
            <a:xfrm>
              <a:off x="2752957" y="2973112"/>
              <a:ext cx="91868" cy="195026"/>
            </a:xfrm>
            <a:custGeom>
              <a:rect b="b" l="l" r="r" t="t"/>
              <a:pathLst>
                <a:path extrusionOk="0" h="3403" w="1603">
                  <a:moveTo>
                    <a:pt x="1168" y="0"/>
                  </a:moveTo>
                  <a:cubicBezTo>
                    <a:pt x="1235" y="2035"/>
                    <a:pt x="1" y="3403"/>
                    <a:pt x="1" y="3403"/>
                  </a:cubicBezTo>
                  <a:cubicBezTo>
                    <a:pt x="1302" y="2669"/>
                    <a:pt x="1602" y="34"/>
                    <a:pt x="1602" y="34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2" name="Google Shape;1392;p57"/>
          <p:cNvGrpSpPr/>
          <p:nvPr/>
        </p:nvGrpSpPr>
        <p:grpSpPr>
          <a:xfrm>
            <a:off x="553059" y="2399008"/>
            <a:ext cx="760903" cy="672991"/>
            <a:chOff x="2450934" y="3462483"/>
            <a:chExt cx="760903" cy="672991"/>
          </a:xfrm>
        </p:grpSpPr>
        <p:sp>
          <p:nvSpPr>
            <p:cNvPr id="1393" name="Google Shape;1393;p57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57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5" name="Google Shape;1395;p57"/>
          <p:cNvGrpSpPr/>
          <p:nvPr/>
        </p:nvGrpSpPr>
        <p:grpSpPr>
          <a:xfrm flipH="1">
            <a:off x="7155342" y="3880241"/>
            <a:ext cx="619406" cy="586339"/>
            <a:chOff x="6314477" y="3841016"/>
            <a:chExt cx="619406" cy="586339"/>
          </a:xfrm>
        </p:grpSpPr>
        <p:sp>
          <p:nvSpPr>
            <p:cNvPr id="1396" name="Google Shape;1396;p57"/>
            <p:cNvSpPr/>
            <p:nvPr/>
          </p:nvSpPr>
          <p:spPr>
            <a:xfrm>
              <a:off x="6314477" y="3841016"/>
              <a:ext cx="619406" cy="586339"/>
            </a:xfrm>
            <a:custGeom>
              <a:rect b="b" l="l" r="r" t="t"/>
              <a:pathLst>
                <a:path extrusionOk="0" h="10231" w="10808">
                  <a:moveTo>
                    <a:pt x="3670" y="1"/>
                  </a:moveTo>
                  <a:cubicBezTo>
                    <a:pt x="868" y="3570"/>
                    <a:pt x="2402" y="5638"/>
                    <a:pt x="2402" y="5638"/>
                  </a:cubicBezTo>
                  <a:lnTo>
                    <a:pt x="0" y="6172"/>
                  </a:lnTo>
                  <a:cubicBezTo>
                    <a:pt x="699" y="9309"/>
                    <a:pt x="2237" y="10230"/>
                    <a:pt x="3799" y="10230"/>
                  </a:cubicBezTo>
                  <a:cubicBezTo>
                    <a:pt x="5144" y="10230"/>
                    <a:pt x="6508" y="9547"/>
                    <a:pt x="7372" y="9007"/>
                  </a:cubicBezTo>
                  <a:cubicBezTo>
                    <a:pt x="8807" y="6906"/>
                    <a:pt x="10808" y="3003"/>
                    <a:pt x="7973" y="634"/>
                  </a:cubicBezTo>
                  <a:lnTo>
                    <a:pt x="7973" y="634"/>
                  </a:lnTo>
                  <a:lnTo>
                    <a:pt x="6538" y="2636"/>
                  </a:lnTo>
                  <a:cubicBezTo>
                    <a:pt x="5771" y="1668"/>
                    <a:pt x="4503" y="634"/>
                    <a:pt x="3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57"/>
            <p:cNvSpPr/>
            <p:nvPr/>
          </p:nvSpPr>
          <p:spPr>
            <a:xfrm>
              <a:off x="6473111" y="3848696"/>
              <a:ext cx="313600" cy="542955"/>
            </a:xfrm>
            <a:custGeom>
              <a:rect b="b" l="l" r="r" t="t"/>
              <a:pathLst>
                <a:path extrusionOk="0" h="9474" w="5472">
                  <a:moveTo>
                    <a:pt x="1068" y="0"/>
                  </a:moveTo>
                  <a:lnTo>
                    <a:pt x="1068" y="0"/>
                  </a:lnTo>
                  <a:cubicBezTo>
                    <a:pt x="1" y="5671"/>
                    <a:pt x="5305" y="9473"/>
                    <a:pt x="5305" y="9473"/>
                  </a:cubicBezTo>
                  <a:lnTo>
                    <a:pt x="5472" y="9006"/>
                  </a:lnTo>
                  <a:cubicBezTo>
                    <a:pt x="402" y="5638"/>
                    <a:pt x="1068" y="2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Google Shape;1402;p58" title="October | Integrity | Elementar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463" y="76200"/>
            <a:ext cx="8873066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59"/>
          <p:cNvSpPr txBox="1"/>
          <p:nvPr/>
        </p:nvSpPr>
        <p:spPr>
          <a:xfrm flipH="1">
            <a:off x="295838" y="2492600"/>
            <a:ext cx="23013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Sharing and taking turns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8" name="Google Shape;1408;p59"/>
          <p:cNvSpPr txBox="1"/>
          <p:nvPr>
            <p:ph type="title"/>
          </p:nvPr>
        </p:nvSpPr>
        <p:spPr>
          <a:xfrm>
            <a:off x="1857400" y="87138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to show integrity:</a:t>
            </a:r>
            <a:endParaRPr/>
          </a:p>
        </p:txBody>
      </p:sp>
      <p:grpSp>
        <p:nvGrpSpPr>
          <p:cNvPr id="1409" name="Google Shape;1409;p59"/>
          <p:cNvGrpSpPr/>
          <p:nvPr/>
        </p:nvGrpSpPr>
        <p:grpSpPr>
          <a:xfrm>
            <a:off x="8397113" y="310953"/>
            <a:ext cx="414781" cy="319943"/>
            <a:chOff x="6176212" y="804243"/>
            <a:chExt cx="544903" cy="420369"/>
          </a:xfrm>
        </p:grpSpPr>
        <p:sp>
          <p:nvSpPr>
            <p:cNvPr id="1410" name="Google Shape;1410;p59"/>
            <p:cNvSpPr/>
            <p:nvPr/>
          </p:nvSpPr>
          <p:spPr>
            <a:xfrm>
              <a:off x="6176212" y="804243"/>
              <a:ext cx="544903" cy="420369"/>
            </a:xfrm>
            <a:custGeom>
              <a:rect b="b" l="l" r="r" t="t"/>
              <a:pathLst>
                <a:path extrusionOk="0" h="7335" w="9508">
                  <a:moveTo>
                    <a:pt x="5147" y="1"/>
                  </a:moveTo>
                  <a:cubicBezTo>
                    <a:pt x="4820" y="1"/>
                    <a:pt x="4493" y="10"/>
                    <a:pt x="4170" y="28"/>
                  </a:cubicBezTo>
                  <a:cubicBezTo>
                    <a:pt x="2902" y="95"/>
                    <a:pt x="1401" y="528"/>
                    <a:pt x="734" y="1829"/>
                  </a:cubicBezTo>
                  <a:cubicBezTo>
                    <a:pt x="0" y="3164"/>
                    <a:pt x="834" y="3764"/>
                    <a:pt x="1902" y="3964"/>
                  </a:cubicBezTo>
                  <a:cubicBezTo>
                    <a:pt x="1535" y="5098"/>
                    <a:pt x="1301" y="6399"/>
                    <a:pt x="2102" y="7066"/>
                  </a:cubicBezTo>
                  <a:cubicBezTo>
                    <a:pt x="2337" y="7255"/>
                    <a:pt x="2596" y="7335"/>
                    <a:pt x="2866" y="7335"/>
                  </a:cubicBezTo>
                  <a:cubicBezTo>
                    <a:pt x="3935" y="7335"/>
                    <a:pt x="5186" y="6084"/>
                    <a:pt x="5905" y="5365"/>
                  </a:cubicBezTo>
                  <a:cubicBezTo>
                    <a:pt x="7206" y="4098"/>
                    <a:pt x="8506" y="2563"/>
                    <a:pt x="9340" y="962"/>
                  </a:cubicBezTo>
                  <a:cubicBezTo>
                    <a:pt x="9407" y="862"/>
                    <a:pt x="9440" y="762"/>
                    <a:pt x="9507" y="662"/>
                  </a:cubicBezTo>
                  <a:cubicBezTo>
                    <a:pt x="8166" y="197"/>
                    <a:pt x="6645" y="1"/>
                    <a:pt x="51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59"/>
            <p:cNvSpPr/>
            <p:nvPr/>
          </p:nvSpPr>
          <p:spPr>
            <a:xfrm>
              <a:off x="6220169" y="968322"/>
              <a:ext cx="179781" cy="130036"/>
            </a:xfrm>
            <a:custGeom>
              <a:rect b="b" l="l" r="r" t="t"/>
              <a:pathLst>
                <a:path extrusionOk="0" h="2269" w="3137">
                  <a:moveTo>
                    <a:pt x="3100" y="0"/>
                  </a:moveTo>
                  <a:cubicBezTo>
                    <a:pt x="1609" y="0"/>
                    <a:pt x="1" y="2035"/>
                    <a:pt x="1" y="2035"/>
                  </a:cubicBezTo>
                  <a:lnTo>
                    <a:pt x="334" y="2269"/>
                  </a:lnTo>
                  <a:cubicBezTo>
                    <a:pt x="1368" y="534"/>
                    <a:pt x="3136" y="0"/>
                    <a:pt x="3136" y="0"/>
                  </a:cubicBezTo>
                  <a:cubicBezTo>
                    <a:pt x="3124" y="0"/>
                    <a:pt x="3112" y="0"/>
                    <a:pt x="3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2" name="Google Shape;1412;p59"/>
          <p:cNvGrpSpPr/>
          <p:nvPr/>
        </p:nvGrpSpPr>
        <p:grpSpPr>
          <a:xfrm>
            <a:off x="8668263" y="4777338"/>
            <a:ext cx="414793" cy="312390"/>
            <a:chOff x="6763729" y="2474572"/>
            <a:chExt cx="550634" cy="414695"/>
          </a:xfrm>
        </p:grpSpPr>
        <p:sp>
          <p:nvSpPr>
            <p:cNvPr id="1413" name="Google Shape;1413;p59"/>
            <p:cNvSpPr/>
            <p:nvPr/>
          </p:nvSpPr>
          <p:spPr>
            <a:xfrm>
              <a:off x="6763729" y="2474572"/>
              <a:ext cx="550634" cy="414695"/>
            </a:xfrm>
            <a:custGeom>
              <a:rect b="b" l="l" r="r" t="t"/>
              <a:pathLst>
                <a:path extrusionOk="0" h="7236" w="9608">
                  <a:moveTo>
                    <a:pt x="6838" y="1"/>
                  </a:moveTo>
                  <a:cubicBezTo>
                    <a:pt x="5776" y="1"/>
                    <a:pt x="4504" y="1179"/>
                    <a:pt x="3770" y="1861"/>
                  </a:cubicBezTo>
                  <a:cubicBezTo>
                    <a:pt x="2435" y="3095"/>
                    <a:pt x="1068" y="4563"/>
                    <a:pt x="167" y="6131"/>
                  </a:cubicBezTo>
                  <a:cubicBezTo>
                    <a:pt x="134" y="6231"/>
                    <a:pt x="67" y="6331"/>
                    <a:pt x="0" y="6431"/>
                  </a:cubicBezTo>
                  <a:cubicBezTo>
                    <a:pt x="1490" y="7021"/>
                    <a:pt x="3240" y="7235"/>
                    <a:pt x="4928" y="7235"/>
                  </a:cubicBezTo>
                  <a:cubicBezTo>
                    <a:pt x="5054" y="7235"/>
                    <a:pt x="5179" y="7234"/>
                    <a:pt x="5304" y="7232"/>
                  </a:cubicBezTo>
                  <a:cubicBezTo>
                    <a:pt x="6572" y="7232"/>
                    <a:pt x="8106" y="6831"/>
                    <a:pt x="8840" y="5597"/>
                  </a:cubicBezTo>
                  <a:cubicBezTo>
                    <a:pt x="9607" y="4263"/>
                    <a:pt x="8773" y="3629"/>
                    <a:pt x="7739" y="3396"/>
                  </a:cubicBezTo>
                  <a:cubicBezTo>
                    <a:pt x="8139" y="2295"/>
                    <a:pt x="8440" y="994"/>
                    <a:pt x="7639" y="293"/>
                  </a:cubicBezTo>
                  <a:cubicBezTo>
                    <a:pt x="7397" y="87"/>
                    <a:pt x="7125" y="1"/>
                    <a:pt x="68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59"/>
            <p:cNvSpPr/>
            <p:nvPr/>
          </p:nvSpPr>
          <p:spPr>
            <a:xfrm>
              <a:off x="7090625" y="2604150"/>
              <a:ext cx="183564" cy="124535"/>
            </a:xfrm>
            <a:custGeom>
              <a:rect b="b" l="l" r="r" t="t"/>
              <a:pathLst>
                <a:path extrusionOk="0" h="2173" w="3203">
                  <a:moveTo>
                    <a:pt x="2869" y="0"/>
                  </a:moveTo>
                  <a:cubicBezTo>
                    <a:pt x="1768" y="1702"/>
                    <a:pt x="0" y="2169"/>
                    <a:pt x="0" y="2169"/>
                  </a:cubicBezTo>
                  <a:cubicBezTo>
                    <a:pt x="36" y="2171"/>
                    <a:pt x="71" y="2172"/>
                    <a:pt x="106" y="2172"/>
                  </a:cubicBezTo>
                  <a:cubicBezTo>
                    <a:pt x="1550" y="2172"/>
                    <a:pt x="3203" y="234"/>
                    <a:pt x="3203" y="234"/>
                  </a:cubicBezTo>
                  <a:lnTo>
                    <a:pt x="28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5" name="Google Shape;1415;p59"/>
          <p:cNvGrpSpPr/>
          <p:nvPr/>
        </p:nvGrpSpPr>
        <p:grpSpPr>
          <a:xfrm>
            <a:off x="159113" y="153355"/>
            <a:ext cx="478304" cy="430311"/>
            <a:chOff x="2450934" y="3462483"/>
            <a:chExt cx="760903" cy="672991"/>
          </a:xfrm>
        </p:grpSpPr>
        <p:sp>
          <p:nvSpPr>
            <p:cNvPr id="1416" name="Google Shape;1416;p59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59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8" name="Google Shape;1418;p59"/>
          <p:cNvSpPr txBox="1"/>
          <p:nvPr/>
        </p:nvSpPr>
        <p:spPr>
          <a:xfrm>
            <a:off x="6677900" y="1697475"/>
            <a:ext cx="1845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Helping your friend who got hurt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19" name="Google Shape;141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75" y="630900"/>
            <a:ext cx="2301300" cy="230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4275" y="-131950"/>
            <a:ext cx="2226950" cy="222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1387" y="1446200"/>
            <a:ext cx="1910400" cy="1773663"/>
          </a:xfrm>
          <a:prstGeom prst="rect">
            <a:avLst/>
          </a:prstGeom>
          <a:noFill/>
          <a:ln>
            <a:noFill/>
          </a:ln>
        </p:spPr>
      </p:pic>
      <p:sp>
        <p:nvSpPr>
          <p:cNvPr id="1422" name="Google Shape;1422;p59"/>
          <p:cNvSpPr txBox="1"/>
          <p:nvPr/>
        </p:nvSpPr>
        <p:spPr>
          <a:xfrm flipH="1">
            <a:off x="3792401" y="3219875"/>
            <a:ext cx="17028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Staying on task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23" name="Google Shape;1423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7138" y="3087019"/>
            <a:ext cx="1533426" cy="1631308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59"/>
          <p:cNvSpPr txBox="1"/>
          <p:nvPr/>
        </p:nvSpPr>
        <p:spPr>
          <a:xfrm flipH="1">
            <a:off x="1288650" y="4666713"/>
            <a:ext cx="19104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Throwing away trash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25" name="Google Shape;1425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5200" y="2095000"/>
            <a:ext cx="2838450" cy="283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59"/>
          <p:cNvSpPr txBox="1"/>
          <p:nvPr/>
        </p:nvSpPr>
        <p:spPr>
          <a:xfrm flipH="1">
            <a:off x="5730375" y="4666725"/>
            <a:ext cx="31467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Helping a community member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60"/>
          <p:cNvSpPr txBox="1"/>
          <p:nvPr>
            <p:ph idx="2" type="title"/>
          </p:nvPr>
        </p:nvSpPr>
        <p:spPr>
          <a:xfrm>
            <a:off x="3182488" y="1628600"/>
            <a:ext cx="3346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/>
              <a:t>Scenarios</a:t>
            </a:r>
            <a:endParaRPr sz="6300"/>
          </a:p>
        </p:txBody>
      </p:sp>
      <p:grpSp>
        <p:nvGrpSpPr>
          <p:cNvPr id="1432" name="Google Shape;1432;p60"/>
          <p:cNvGrpSpPr/>
          <p:nvPr/>
        </p:nvGrpSpPr>
        <p:grpSpPr>
          <a:xfrm>
            <a:off x="5696243" y="1076395"/>
            <a:ext cx="2828828" cy="3471795"/>
            <a:chOff x="4480650" y="2940875"/>
            <a:chExt cx="1559700" cy="1914100"/>
          </a:xfrm>
        </p:grpSpPr>
        <p:sp>
          <p:nvSpPr>
            <p:cNvPr id="1433" name="Google Shape;1433;p60"/>
            <p:cNvSpPr/>
            <p:nvPr/>
          </p:nvSpPr>
          <p:spPr>
            <a:xfrm>
              <a:off x="5022100" y="3130175"/>
              <a:ext cx="597950" cy="520400"/>
            </a:xfrm>
            <a:custGeom>
              <a:rect b="b" l="l" r="r" t="t"/>
              <a:pathLst>
                <a:path extrusionOk="0" h="20816" w="23918">
                  <a:moveTo>
                    <a:pt x="4070" y="1"/>
                  </a:moveTo>
                  <a:cubicBezTo>
                    <a:pt x="2969" y="3103"/>
                    <a:pt x="2368" y="5772"/>
                    <a:pt x="2102" y="8073"/>
                  </a:cubicBezTo>
                  <a:lnTo>
                    <a:pt x="2102" y="8040"/>
                  </a:lnTo>
                  <a:cubicBezTo>
                    <a:pt x="2102" y="8040"/>
                    <a:pt x="0" y="12877"/>
                    <a:pt x="100" y="12877"/>
                  </a:cubicBezTo>
                  <a:cubicBezTo>
                    <a:pt x="200" y="12877"/>
                    <a:pt x="1835" y="16279"/>
                    <a:pt x="1835" y="16279"/>
                  </a:cubicBezTo>
                  <a:lnTo>
                    <a:pt x="4337" y="18147"/>
                  </a:lnTo>
                  <a:cubicBezTo>
                    <a:pt x="5304" y="19415"/>
                    <a:pt x="6405" y="20249"/>
                    <a:pt x="7439" y="20816"/>
                  </a:cubicBezTo>
                  <a:cubicBezTo>
                    <a:pt x="11942" y="19948"/>
                    <a:pt x="14777" y="18914"/>
                    <a:pt x="16512" y="17880"/>
                  </a:cubicBezTo>
                  <a:lnTo>
                    <a:pt x="20315" y="17280"/>
                  </a:lnTo>
                  <a:lnTo>
                    <a:pt x="23283" y="12076"/>
                  </a:lnTo>
                  <a:lnTo>
                    <a:pt x="23484" y="9975"/>
                  </a:lnTo>
                  <a:cubicBezTo>
                    <a:pt x="23817" y="8707"/>
                    <a:pt x="23917" y="6939"/>
                    <a:pt x="23083" y="4871"/>
                  </a:cubicBezTo>
                  <a:lnTo>
                    <a:pt x="40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60"/>
            <p:cNvSpPr/>
            <p:nvPr/>
          </p:nvSpPr>
          <p:spPr>
            <a:xfrm>
              <a:off x="5083800" y="3029550"/>
              <a:ext cx="561250" cy="279950"/>
            </a:xfrm>
            <a:custGeom>
              <a:rect b="b" l="l" r="r" t="t"/>
              <a:pathLst>
                <a:path extrusionOk="0" h="11198" w="22450">
                  <a:moveTo>
                    <a:pt x="8038" y="0"/>
                  </a:moveTo>
                  <a:cubicBezTo>
                    <a:pt x="466" y="0"/>
                    <a:pt x="1" y="5460"/>
                    <a:pt x="1" y="5460"/>
                  </a:cubicBezTo>
                  <a:cubicBezTo>
                    <a:pt x="27" y="5460"/>
                    <a:pt x="54" y="5460"/>
                    <a:pt x="81" y="5460"/>
                  </a:cubicBezTo>
                  <a:cubicBezTo>
                    <a:pt x="9350" y="5460"/>
                    <a:pt x="22450" y="11198"/>
                    <a:pt x="22450" y="11198"/>
                  </a:cubicBezTo>
                  <a:cubicBezTo>
                    <a:pt x="22450" y="11198"/>
                    <a:pt x="17280" y="457"/>
                    <a:pt x="8907" y="23"/>
                  </a:cubicBezTo>
                  <a:cubicBezTo>
                    <a:pt x="8608" y="8"/>
                    <a:pt x="8318" y="0"/>
                    <a:pt x="80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60"/>
            <p:cNvSpPr/>
            <p:nvPr/>
          </p:nvSpPr>
          <p:spPr>
            <a:xfrm>
              <a:off x="5416550" y="2940875"/>
              <a:ext cx="125925" cy="116775"/>
            </a:xfrm>
            <a:custGeom>
              <a:rect b="b" l="l" r="r" t="t"/>
              <a:pathLst>
                <a:path extrusionOk="0" h="4671" w="5037">
                  <a:moveTo>
                    <a:pt x="4670" y="1"/>
                  </a:moveTo>
                  <a:cubicBezTo>
                    <a:pt x="4670" y="1"/>
                    <a:pt x="200" y="1535"/>
                    <a:pt x="0" y="4671"/>
                  </a:cubicBezTo>
                  <a:cubicBezTo>
                    <a:pt x="0" y="4671"/>
                    <a:pt x="1079" y="2571"/>
                    <a:pt x="4328" y="2571"/>
                  </a:cubicBezTo>
                  <a:cubicBezTo>
                    <a:pt x="4554" y="2571"/>
                    <a:pt x="4790" y="2581"/>
                    <a:pt x="5037" y="2603"/>
                  </a:cubicBezTo>
                  <a:lnTo>
                    <a:pt x="46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60"/>
            <p:cNvSpPr/>
            <p:nvPr/>
          </p:nvSpPr>
          <p:spPr>
            <a:xfrm>
              <a:off x="5147175" y="3100150"/>
              <a:ext cx="45900" cy="25900"/>
            </a:xfrm>
            <a:custGeom>
              <a:rect b="b" l="l" r="r" t="t"/>
              <a:pathLst>
                <a:path extrusionOk="0" h="1036" w="1836">
                  <a:moveTo>
                    <a:pt x="935" y="1"/>
                  </a:moveTo>
                  <a:cubicBezTo>
                    <a:pt x="434" y="1"/>
                    <a:pt x="1" y="234"/>
                    <a:pt x="1" y="501"/>
                  </a:cubicBezTo>
                  <a:cubicBezTo>
                    <a:pt x="1" y="802"/>
                    <a:pt x="434" y="1035"/>
                    <a:pt x="935" y="1035"/>
                  </a:cubicBezTo>
                  <a:cubicBezTo>
                    <a:pt x="1435" y="1035"/>
                    <a:pt x="1835" y="802"/>
                    <a:pt x="1835" y="501"/>
                  </a:cubicBezTo>
                  <a:cubicBezTo>
                    <a:pt x="1835" y="234"/>
                    <a:pt x="1435" y="1"/>
                    <a:pt x="9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60"/>
            <p:cNvSpPr/>
            <p:nvPr/>
          </p:nvSpPr>
          <p:spPr>
            <a:xfrm>
              <a:off x="5212225" y="3116850"/>
              <a:ext cx="31725" cy="27525"/>
            </a:xfrm>
            <a:custGeom>
              <a:rect b="b" l="l" r="r" t="t"/>
              <a:pathLst>
                <a:path extrusionOk="0" h="1101" w="1269">
                  <a:moveTo>
                    <a:pt x="634" y="0"/>
                  </a:moveTo>
                  <a:cubicBezTo>
                    <a:pt x="267" y="0"/>
                    <a:pt x="1" y="234"/>
                    <a:pt x="1" y="534"/>
                  </a:cubicBezTo>
                  <a:cubicBezTo>
                    <a:pt x="1" y="867"/>
                    <a:pt x="267" y="1101"/>
                    <a:pt x="634" y="1101"/>
                  </a:cubicBezTo>
                  <a:cubicBezTo>
                    <a:pt x="968" y="1101"/>
                    <a:pt x="1268" y="867"/>
                    <a:pt x="1268" y="534"/>
                  </a:cubicBezTo>
                  <a:cubicBezTo>
                    <a:pt x="1268" y="234"/>
                    <a:pt x="968" y="0"/>
                    <a:pt x="6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60"/>
            <p:cNvSpPr/>
            <p:nvPr/>
          </p:nvSpPr>
          <p:spPr>
            <a:xfrm>
              <a:off x="5294775" y="3075150"/>
              <a:ext cx="70075" cy="50050"/>
            </a:xfrm>
            <a:custGeom>
              <a:rect b="b" l="l" r="r" t="t"/>
              <a:pathLst>
                <a:path extrusionOk="0" h="2002" w="2803">
                  <a:moveTo>
                    <a:pt x="1402" y="0"/>
                  </a:moveTo>
                  <a:cubicBezTo>
                    <a:pt x="601" y="0"/>
                    <a:pt x="1" y="467"/>
                    <a:pt x="1" y="1001"/>
                  </a:cubicBezTo>
                  <a:cubicBezTo>
                    <a:pt x="1" y="1568"/>
                    <a:pt x="601" y="2002"/>
                    <a:pt x="1402" y="2002"/>
                  </a:cubicBezTo>
                  <a:cubicBezTo>
                    <a:pt x="2169" y="2002"/>
                    <a:pt x="2803" y="1568"/>
                    <a:pt x="2803" y="1001"/>
                  </a:cubicBezTo>
                  <a:cubicBezTo>
                    <a:pt x="2803" y="467"/>
                    <a:pt x="2169" y="0"/>
                    <a:pt x="14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60"/>
            <p:cNvSpPr/>
            <p:nvPr/>
          </p:nvSpPr>
          <p:spPr>
            <a:xfrm>
              <a:off x="5487425" y="3162700"/>
              <a:ext cx="26700" cy="19200"/>
            </a:xfrm>
            <a:custGeom>
              <a:rect b="b" l="l" r="r" t="t"/>
              <a:pathLst>
                <a:path extrusionOk="0" h="768" w="1068">
                  <a:moveTo>
                    <a:pt x="534" y="1"/>
                  </a:moveTo>
                  <a:cubicBezTo>
                    <a:pt x="234" y="1"/>
                    <a:pt x="0" y="168"/>
                    <a:pt x="0" y="368"/>
                  </a:cubicBezTo>
                  <a:cubicBezTo>
                    <a:pt x="0" y="601"/>
                    <a:pt x="234" y="768"/>
                    <a:pt x="534" y="768"/>
                  </a:cubicBezTo>
                  <a:cubicBezTo>
                    <a:pt x="834" y="768"/>
                    <a:pt x="1068" y="601"/>
                    <a:pt x="1068" y="368"/>
                  </a:cubicBezTo>
                  <a:cubicBezTo>
                    <a:pt x="1068" y="168"/>
                    <a:pt x="834" y="1"/>
                    <a:pt x="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60"/>
            <p:cNvSpPr/>
            <p:nvPr/>
          </p:nvSpPr>
          <p:spPr>
            <a:xfrm>
              <a:off x="5429050" y="3186050"/>
              <a:ext cx="64225" cy="36725"/>
            </a:xfrm>
            <a:custGeom>
              <a:rect b="b" l="l" r="r" t="t"/>
              <a:pathLst>
                <a:path extrusionOk="0" h="1469" w="2569">
                  <a:moveTo>
                    <a:pt x="1301" y="1"/>
                  </a:moveTo>
                  <a:cubicBezTo>
                    <a:pt x="567" y="1"/>
                    <a:pt x="0" y="334"/>
                    <a:pt x="0" y="735"/>
                  </a:cubicBezTo>
                  <a:cubicBezTo>
                    <a:pt x="0" y="1135"/>
                    <a:pt x="567" y="1468"/>
                    <a:pt x="1301" y="1468"/>
                  </a:cubicBezTo>
                  <a:cubicBezTo>
                    <a:pt x="2002" y="1468"/>
                    <a:pt x="2569" y="1135"/>
                    <a:pt x="2569" y="735"/>
                  </a:cubicBezTo>
                  <a:cubicBezTo>
                    <a:pt x="2569" y="334"/>
                    <a:pt x="2002" y="1"/>
                    <a:pt x="1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60"/>
            <p:cNvSpPr/>
            <p:nvPr/>
          </p:nvSpPr>
          <p:spPr>
            <a:xfrm>
              <a:off x="5438225" y="3151025"/>
              <a:ext cx="23375" cy="14200"/>
            </a:xfrm>
            <a:custGeom>
              <a:rect b="b" l="l" r="r" t="t"/>
              <a:pathLst>
                <a:path extrusionOk="0" h="568" w="935">
                  <a:moveTo>
                    <a:pt x="467" y="1"/>
                  </a:moveTo>
                  <a:cubicBezTo>
                    <a:pt x="200" y="1"/>
                    <a:pt x="0" y="134"/>
                    <a:pt x="0" y="301"/>
                  </a:cubicBezTo>
                  <a:cubicBezTo>
                    <a:pt x="0" y="468"/>
                    <a:pt x="200" y="568"/>
                    <a:pt x="467" y="568"/>
                  </a:cubicBezTo>
                  <a:cubicBezTo>
                    <a:pt x="701" y="568"/>
                    <a:pt x="934" y="468"/>
                    <a:pt x="934" y="301"/>
                  </a:cubicBezTo>
                  <a:cubicBezTo>
                    <a:pt x="934" y="134"/>
                    <a:pt x="701" y="1"/>
                    <a:pt x="4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60"/>
            <p:cNvSpPr/>
            <p:nvPr/>
          </p:nvSpPr>
          <p:spPr>
            <a:xfrm>
              <a:off x="5087975" y="3215250"/>
              <a:ext cx="94250" cy="338600"/>
            </a:xfrm>
            <a:custGeom>
              <a:rect b="b" l="l" r="r" t="t"/>
              <a:pathLst>
                <a:path extrusionOk="0" h="13544" w="3770">
                  <a:moveTo>
                    <a:pt x="1868" y="0"/>
                  </a:moveTo>
                  <a:cubicBezTo>
                    <a:pt x="834" y="0"/>
                    <a:pt x="0" y="3036"/>
                    <a:pt x="0" y="6772"/>
                  </a:cubicBezTo>
                  <a:cubicBezTo>
                    <a:pt x="0" y="10508"/>
                    <a:pt x="834" y="13543"/>
                    <a:pt x="1868" y="13543"/>
                  </a:cubicBezTo>
                  <a:cubicBezTo>
                    <a:pt x="2902" y="13543"/>
                    <a:pt x="3770" y="10508"/>
                    <a:pt x="3770" y="6772"/>
                  </a:cubicBezTo>
                  <a:cubicBezTo>
                    <a:pt x="3770" y="3036"/>
                    <a:pt x="2902" y="0"/>
                    <a:pt x="1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60"/>
            <p:cNvSpPr/>
            <p:nvPr/>
          </p:nvSpPr>
          <p:spPr>
            <a:xfrm>
              <a:off x="5107150" y="3045200"/>
              <a:ext cx="290225" cy="105850"/>
            </a:xfrm>
            <a:custGeom>
              <a:rect b="b" l="l" r="r" t="t"/>
              <a:pathLst>
                <a:path extrusionOk="0" h="4234" w="11609">
                  <a:moveTo>
                    <a:pt x="6850" y="0"/>
                  </a:moveTo>
                  <a:cubicBezTo>
                    <a:pt x="1163" y="0"/>
                    <a:pt x="1" y="4234"/>
                    <a:pt x="1" y="4234"/>
                  </a:cubicBezTo>
                  <a:cubicBezTo>
                    <a:pt x="2111" y="1176"/>
                    <a:pt x="6333" y="634"/>
                    <a:pt x="9062" y="634"/>
                  </a:cubicBezTo>
                  <a:cubicBezTo>
                    <a:pt x="10561" y="634"/>
                    <a:pt x="11609" y="798"/>
                    <a:pt x="11609" y="798"/>
                  </a:cubicBezTo>
                  <a:cubicBezTo>
                    <a:pt x="9748" y="230"/>
                    <a:pt x="8176" y="0"/>
                    <a:pt x="68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60"/>
            <p:cNvSpPr/>
            <p:nvPr/>
          </p:nvSpPr>
          <p:spPr>
            <a:xfrm>
              <a:off x="4945375" y="3324500"/>
              <a:ext cx="194325" cy="604625"/>
            </a:xfrm>
            <a:custGeom>
              <a:rect b="b" l="l" r="r" t="t"/>
              <a:pathLst>
                <a:path extrusionOk="0" h="24185" w="7773">
                  <a:moveTo>
                    <a:pt x="7339" y="0"/>
                  </a:moveTo>
                  <a:cubicBezTo>
                    <a:pt x="7339" y="0"/>
                    <a:pt x="6405" y="33"/>
                    <a:pt x="5171" y="267"/>
                  </a:cubicBezTo>
                  <a:cubicBezTo>
                    <a:pt x="3203" y="667"/>
                    <a:pt x="534" y="1635"/>
                    <a:pt x="334" y="4036"/>
                  </a:cubicBezTo>
                  <a:cubicBezTo>
                    <a:pt x="0" y="7906"/>
                    <a:pt x="3002" y="7939"/>
                    <a:pt x="3002" y="7939"/>
                  </a:cubicBezTo>
                  <a:lnTo>
                    <a:pt x="1034" y="24184"/>
                  </a:lnTo>
                  <a:lnTo>
                    <a:pt x="1034" y="24184"/>
                  </a:lnTo>
                  <a:lnTo>
                    <a:pt x="3036" y="23484"/>
                  </a:lnTo>
                  <a:lnTo>
                    <a:pt x="5571" y="9907"/>
                  </a:lnTo>
                  <a:cubicBezTo>
                    <a:pt x="5571" y="9907"/>
                    <a:pt x="6374" y="10413"/>
                    <a:pt x="7250" y="10413"/>
                  </a:cubicBezTo>
                  <a:cubicBezTo>
                    <a:pt x="7302" y="10413"/>
                    <a:pt x="7354" y="10411"/>
                    <a:pt x="7406" y="10407"/>
                  </a:cubicBezTo>
                  <a:cubicBezTo>
                    <a:pt x="6738" y="9540"/>
                    <a:pt x="6171" y="8506"/>
                    <a:pt x="5738" y="7205"/>
                  </a:cubicBezTo>
                  <a:cubicBezTo>
                    <a:pt x="5991" y="6092"/>
                    <a:pt x="7031" y="5957"/>
                    <a:pt x="7518" y="5957"/>
                  </a:cubicBezTo>
                  <a:cubicBezTo>
                    <a:pt x="7673" y="5957"/>
                    <a:pt x="7772" y="5971"/>
                    <a:pt x="7772" y="5971"/>
                  </a:cubicBezTo>
                  <a:lnTo>
                    <a:pt x="73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60"/>
            <p:cNvSpPr/>
            <p:nvPr/>
          </p:nvSpPr>
          <p:spPr>
            <a:xfrm>
              <a:off x="5002900" y="3425200"/>
              <a:ext cx="138475" cy="60250"/>
            </a:xfrm>
            <a:custGeom>
              <a:rect b="b" l="l" r="r" t="t"/>
              <a:pathLst>
                <a:path extrusionOk="0" h="2410" w="5539">
                  <a:moveTo>
                    <a:pt x="2866" y="1"/>
                  </a:moveTo>
                  <a:cubicBezTo>
                    <a:pt x="2088" y="1"/>
                    <a:pt x="1304" y="139"/>
                    <a:pt x="768" y="575"/>
                  </a:cubicBezTo>
                  <a:cubicBezTo>
                    <a:pt x="234" y="976"/>
                    <a:pt x="1" y="1609"/>
                    <a:pt x="34" y="2410"/>
                  </a:cubicBezTo>
                  <a:lnTo>
                    <a:pt x="435" y="2377"/>
                  </a:lnTo>
                  <a:cubicBezTo>
                    <a:pt x="401" y="1709"/>
                    <a:pt x="568" y="1209"/>
                    <a:pt x="1002" y="876"/>
                  </a:cubicBezTo>
                  <a:cubicBezTo>
                    <a:pt x="1465" y="507"/>
                    <a:pt x="2157" y="389"/>
                    <a:pt x="2858" y="389"/>
                  </a:cubicBezTo>
                  <a:cubicBezTo>
                    <a:pt x="4124" y="389"/>
                    <a:pt x="5417" y="775"/>
                    <a:pt x="5438" y="775"/>
                  </a:cubicBezTo>
                  <a:lnTo>
                    <a:pt x="5538" y="409"/>
                  </a:lnTo>
                  <a:cubicBezTo>
                    <a:pt x="5455" y="388"/>
                    <a:pt x="4168" y="1"/>
                    <a:pt x="2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60"/>
            <p:cNvSpPr/>
            <p:nvPr/>
          </p:nvSpPr>
          <p:spPr>
            <a:xfrm>
              <a:off x="4980400" y="3363700"/>
              <a:ext cx="153450" cy="80900"/>
            </a:xfrm>
            <a:custGeom>
              <a:rect b="b" l="l" r="r" t="t"/>
              <a:pathLst>
                <a:path extrusionOk="0" h="3236" w="6138">
                  <a:moveTo>
                    <a:pt x="3907" y="0"/>
                  </a:moveTo>
                  <a:cubicBezTo>
                    <a:pt x="3024" y="0"/>
                    <a:pt x="2039" y="158"/>
                    <a:pt x="1268" y="700"/>
                  </a:cubicBezTo>
                  <a:cubicBezTo>
                    <a:pt x="501" y="1234"/>
                    <a:pt x="67" y="2068"/>
                    <a:pt x="0" y="3202"/>
                  </a:cubicBezTo>
                  <a:lnTo>
                    <a:pt x="401" y="3235"/>
                  </a:lnTo>
                  <a:cubicBezTo>
                    <a:pt x="467" y="2235"/>
                    <a:pt x="834" y="1501"/>
                    <a:pt x="1501" y="1034"/>
                  </a:cubicBezTo>
                  <a:cubicBezTo>
                    <a:pt x="2191" y="542"/>
                    <a:pt x="3099" y="399"/>
                    <a:pt x="3922" y="399"/>
                  </a:cubicBezTo>
                  <a:cubicBezTo>
                    <a:pt x="5051" y="399"/>
                    <a:pt x="6019" y="667"/>
                    <a:pt x="6038" y="667"/>
                  </a:cubicBezTo>
                  <a:lnTo>
                    <a:pt x="6138" y="300"/>
                  </a:lnTo>
                  <a:cubicBezTo>
                    <a:pt x="6081" y="281"/>
                    <a:pt x="5086" y="0"/>
                    <a:pt x="3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60"/>
            <p:cNvSpPr/>
            <p:nvPr/>
          </p:nvSpPr>
          <p:spPr>
            <a:xfrm>
              <a:off x="5178875" y="3612100"/>
              <a:ext cx="861475" cy="1179675"/>
            </a:xfrm>
            <a:custGeom>
              <a:rect b="b" l="l" r="r" t="t"/>
              <a:pathLst>
                <a:path extrusionOk="0" h="47187" w="34459">
                  <a:moveTo>
                    <a:pt x="13577" y="0"/>
                  </a:moveTo>
                  <a:cubicBezTo>
                    <a:pt x="13477" y="0"/>
                    <a:pt x="13377" y="2"/>
                    <a:pt x="13276" y="4"/>
                  </a:cubicBezTo>
                  <a:cubicBezTo>
                    <a:pt x="0" y="405"/>
                    <a:pt x="6171" y="16950"/>
                    <a:pt x="6171" y="16950"/>
                  </a:cubicBezTo>
                  <a:lnTo>
                    <a:pt x="4203" y="28325"/>
                  </a:lnTo>
                  <a:lnTo>
                    <a:pt x="14177" y="44103"/>
                  </a:lnTo>
                  <a:cubicBezTo>
                    <a:pt x="14177" y="44103"/>
                    <a:pt x="16466" y="47187"/>
                    <a:pt x="21444" y="47187"/>
                  </a:cubicBezTo>
                  <a:cubicBezTo>
                    <a:pt x="22993" y="47187"/>
                    <a:pt x="24803" y="46888"/>
                    <a:pt x="26886" y="46104"/>
                  </a:cubicBezTo>
                  <a:cubicBezTo>
                    <a:pt x="34458" y="43269"/>
                    <a:pt x="33891" y="32828"/>
                    <a:pt x="27120" y="21353"/>
                  </a:cubicBezTo>
                  <a:lnTo>
                    <a:pt x="27120" y="21353"/>
                  </a:lnTo>
                  <a:cubicBezTo>
                    <a:pt x="27877" y="21612"/>
                    <a:pt x="28711" y="21799"/>
                    <a:pt x="29536" y="21799"/>
                  </a:cubicBezTo>
                  <a:cubicBezTo>
                    <a:pt x="31580" y="21799"/>
                    <a:pt x="33564" y="20648"/>
                    <a:pt x="34158" y="16583"/>
                  </a:cubicBezTo>
                  <a:lnTo>
                    <a:pt x="34158" y="16583"/>
                  </a:lnTo>
                  <a:cubicBezTo>
                    <a:pt x="33823" y="16819"/>
                    <a:pt x="33491" y="16928"/>
                    <a:pt x="33158" y="16928"/>
                  </a:cubicBezTo>
                  <a:cubicBezTo>
                    <a:pt x="29009" y="16928"/>
                    <a:pt x="24693" y="0"/>
                    <a:pt x="135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60"/>
            <p:cNvSpPr/>
            <p:nvPr/>
          </p:nvSpPr>
          <p:spPr>
            <a:xfrm>
              <a:off x="5321475" y="3649200"/>
              <a:ext cx="197650" cy="573200"/>
            </a:xfrm>
            <a:custGeom>
              <a:rect b="b" l="l" r="r" t="t"/>
              <a:pathLst>
                <a:path extrusionOk="0" h="22928" w="7906">
                  <a:moveTo>
                    <a:pt x="6005" y="388"/>
                  </a:moveTo>
                  <a:cubicBezTo>
                    <a:pt x="5989" y="406"/>
                    <a:pt x="5973" y="422"/>
                    <a:pt x="5957" y="438"/>
                  </a:cubicBezTo>
                  <a:lnTo>
                    <a:pt x="5957" y="438"/>
                  </a:lnTo>
                  <a:cubicBezTo>
                    <a:pt x="5973" y="421"/>
                    <a:pt x="5989" y="404"/>
                    <a:pt x="6005" y="388"/>
                  </a:cubicBezTo>
                  <a:close/>
                  <a:moveTo>
                    <a:pt x="5790" y="580"/>
                  </a:moveTo>
                  <a:cubicBezTo>
                    <a:pt x="5707" y="639"/>
                    <a:pt x="5648" y="660"/>
                    <a:pt x="5625" y="660"/>
                  </a:cubicBezTo>
                  <a:cubicBezTo>
                    <a:pt x="5591" y="660"/>
                    <a:pt x="5634" y="616"/>
                    <a:pt x="5790" y="580"/>
                  </a:cubicBezTo>
                  <a:close/>
                  <a:moveTo>
                    <a:pt x="2443" y="5079"/>
                  </a:moveTo>
                  <a:cubicBezTo>
                    <a:pt x="2418" y="5094"/>
                    <a:pt x="2393" y="5110"/>
                    <a:pt x="2369" y="5125"/>
                  </a:cubicBezTo>
                  <a:cubicBezTo>
                    <a:pt x="2393" y="5108"/>
                    <a:pt x="2417" y="5093"/>
                    <a:pt x="2443" y="5079"/>
                  </a:cubicBezTo>
                  <a:close/>
                  <a:moveTo>
                    <a:pt x="6264" y="22330"/>
                  </a:moveTo>
                  <a:cubicBezTo>
                    <a:pt x="6263" y="22330"/>
                    <a:pt x="6220" y="22356"/>
                    <a:pt x="6173" y="22386"/>
                  </a:cubicBezTo>
                  <a:lnTo>
                    <a:pt x="6173" y="22386"/>
                  </a:lnTo>
                  <a:cubicBezTo>
                    <a:pt x="6184" y="22381"/>
                    <a:pt x="6194" y="22376"/>
                    <a:pt x="6205" y="22371"/>
                  </a:cubicBezTo>
                  <a:cubicBezTo>
                    <a:pt x="6249" y="22341"/>
                    <a:pt x="6266" y="22330"/>
                    <a:pt x="6264" y="22330"/>
                  </a:cubicBezTo>
                  <a:close/>
                  <a:moveTo>
                    <a:pt x="7317" y="1"/>
                  </a:moveTo>
                  <a:cubicBezTo>
                    <a:pt x="6457" y="1"/>
                    <a:pt x="5686" y="355"/>
                    <a:pt x="5004" y="955"/>
                  </a:cubicBezTo>
                  <a:cubicBezTo>
                    <a:pt x="4437" y="1422"/>
                    <a:pt x="4403" y="2356"/>
                    <a:pt x="4337" y="3024"/>
                  </a:cubicBezTo>
                  <a:cubicBezTo>
                    <a:pt x="4317" y="3418"/>
                    <a:pt x="4449" y="3917"/>
                    <a:pt x="4443" y="4356"/>
                  </a:cubicBezTo>
                  <a:lnTo>
                    <a:pt x="4443" y="4356"/>
                  </a:lnTo>
                  <a:cubicBezTo>
                    <a:pt x="4395" y="4350"/>
                    <a:pt x="4346" y="4347"/>
                    <a:pt x="4295" y="4347"/>
                  </a:cubicBezTo>
                  <a:cubicBezTo>
                    <a:pt x="4100" y="4347"/>
                    <a:pt x="3890" y="4386"/>
                    <a:pt x="3736" y="4425"/>
                  </a:cubicBezTo>
                  <a:cubicBezTo>
                    <a:pt x="3403" y="4458"/>
                    <a:pt x="3136" y="4658"/>
                    <a:pt x="2836" y="4825"/>
                  </a:cubicBezTo>
                  <a:cubicBezTo>
                    <a:pt x="2068" y="5258"/>
                    <a:pt x="1601" y="5625"/>
                    <a:pt x="1568" y="6593"/>
                  </a:cubicBezTo>
                  <a:cubicBezTo>
                    <a:pt x="1452" y="8429"/>
                    <a:pt x="2353" y="10392"/>
                    <a:pt x="3206" y="12060"/>
                  </a:cubicBezTo>
                  <a:lnTo>
                    <a:pt x="3206" y="12060"/>
                  </a:lnTo>
                  <a:cubicBezTo>
                    <a:pt x="3203" y="12060"/>
                    <a:pt x="3200" y="12060"/>
                    <a:pt x="3197" y="12060"/>
                  </a:cubicBezTo>
                  <a:cubicBezTo>
                    <a:pt x="2875" y="12060"/>
                    <a:pt x="2558" y="12101"/>
                    <a:pt x="2262" y="12235"/>
                  </a:cubicBezTo>
                  <a:lnTo>
                    <a:pt x="2262" y="12235"/>
                  </a:lnTo>
                  <a:cubicBezTo>
                    <a:pt x="2264" y="12233"/>
                    <a:pt x="2266" y="12232"/>
                    <a:pt x="2269" y="12230"/>
                  </a:cubicBezTo>
                  <a:lnTo>
                    <a:pt x="2269" y="12230"/>
                  </a:lnTo>
                  <a:cubicBezTo>
                    <a:pt x="2265" y="12233"/>
                    <a:pt x="2261" y="12235"/>
                    <a:pt x="2257" y="12237"/>
                  </a:cubicBezTo>
                  <a:lnTo>
                    <a:pt x="2257" y="12237"/>
                  </a:lnTo>
                  <a:cubicBezTo>
                    <a:pt x="2238" y="12246"/>
                    <a:pt x="2220" y="12254"/>
                    <a:pt x="2202" y="12263"/>
                  </a:cubicBezTo>
                  <a:cubicBezTo>
                    <a:pt x="1768" y="12497"/>
                    <a:pt x="1301" y="12730"/>
                    <a:pt x="968" y="13097"/>
                  </a:cubicBezTo>
                  <a:cubicBezTo>
                    <a:pt x="0" y="13998"/>
                    <a:pt x="968" y="16233"/>
                    <a:pt x="1401" y="17234"/>
                  </a:cubicBezTo>
                  <a:cubicBezTo>
                    <a:pt x="1779" y="18051"/>
                    <a:pt x="3845" y="22928"/>
                    <a:pt x="5114" y="22928"/>
                  </a:cubicBezTo>
                  <a:cubicBezTo>
                    <a:pt x="5192" y="22928"/>
                    <a:pt x="5266" y="22909"/>
                    <a:pt x="5337" y="22871"/>
                  </a:cubicBezTo>
                  <a:cubicBezTo>
                    <a:pt x="5571" y="22738"/>
                    <a:pt x="5804" y="22604"/>
                    <a:pt x="6038" y="22471"/>
                  </a:cubicBezTo>
                  <a:cubicBezTo>
                    <a:pt x="6038" y="22471"/>
                    <a:pt x="6110" y="22425"/>
                    <a:pt x="6173" y="22386"/>
                  </a:cubicBezTo>
                  <a:lnTo>
                    <a:pt x="6173" y="22386"/>
                  </a:lnTo>
                  <a:cubicBezTo>
                    <a:pt x="6138" y="22399"/>
                    <a:pt x="6102" y="22406"/>
                    <a:pt x="6065" y="22406"/>
                  </a:cubicBezTo>
                  <a:cubicBezTo>
                    <a:pt x="5136" y="22406"/>
                    <a:pt x="3289" y="18441"/>
                    <a:pt x="3036" y="17934"/>
                  </a:cubicBezTo>
                  <a:cubicBezTo>
                    <a:pt x="2411" y="16684"/>
                    <a:pt x="962" y="14053"/>
                    <a:pt x="1843" y="12671"/>
                  </a:cubicBezTo>
                  <a:lnTo>
                    <a:pt x="1843" y="12671"/>
                  </a:lnTo>
                  <a:cubicBezTo>
                    <a:pt x="1950" y="12659"/>
                    <a:pt x="2060" y="12653"/>
                    <a:pt x="2170" y="12653"/>
                  </a:cubicBezTo>
                  <a:cubicBezTo>
                    <a:pt x="2628" y="12653"/>
                    <a:pt x="3100" y="12744"/>
                    <a:pt x="3536" y="12764"/>
                  </a:cubicBezTo>
                  <a:cubicBezTo>
                    <a:pt x="3544" y="12764"/>
                    <a:pt x="3554" y="12762"/>
                    <a:pt x="3567" y="12758"/>
                  </a:cubicBezTo>
                  <a:lnTo>
                    <a:pt x="3567" y="12758"/>
                  </a:lnTo>
                  <a:cubicBezTo>
                    <a:pt x="3568" y="12760"/>
                    <a:pt x="3569" y="12762"/>
                    <a:pt x="3570" y="12764"/>
                  </a:cubicBezTo>
                  <a:cubicBezTo>
                    <a:pt x="3579" y="12758"/>
                    <a:pt x="3588" y="12753"/>
                    <a:pt x="3598" y="12747"/>
                  </a:cubicBezTo>
                  <a:lnTo>
                    <a:pt x="3598" y="12747"/>
                  </a:lnTo>
                  <a:cubicBezTo>
                    <a:pt x="3841" y="12650"/>
                    <a:pt x="4570" y="12163"/>
                    <a:pt x="4570" y="12163"/>
                  </a:cubicBezTo>
                  <a:cubicBezTo>
                    <a:pt x="3936" y="10929"/>
                    <a:pt x="3369" y="9662"/>
                    <a:pt x="2969" y="8327"/>
                  </a:cubicBezTo>
                  <a:cubicBezTo>
                    <a:pt x="2678" y="7396"/>
                    <a:pt x="2235" y="5855"/>
                    <a:pt x="2880" y="4968"/>
                  </a:cubicBezTo>
                  <a:lnTo>
                    <a:pt x="2880" y="4968"/>
                  </a:lnTo>
                  <a:cubicBezTo>
                    <a:pt x="2998" y="4958"/>
                    <a:pt x="3120" y="4958"/>
                    <a:pt x="3236" y="4958"/>
                  </a:cubicBezTo>
                  <a:cubicBezTo>
                    <a:pt x="3454" y="4958"/>
                    <a:pt x="3784" y="5159"/>
                    <a:pt x="4025" y="5159"/>
                  </a:cubicBezTo>
                  <a:cubicBezTo>
                    <a:pt x="4078" y="5159"/>
                    <a:pt x="4128" y="5149"/>
                    <a:pt x="4170" y="5125"/>
                  </a:cubicBezTo>
                  <a:cubicBezTo>
                    <a:pt x="4429" y="4995"/>
                    <a:pt x="4842" y="4824"/>
                    <a:pt x="5128" y="4583"/>
                  </a:cubicBezTo>
                  <a:lnTo>
                    <a:pt x="5128" y="4583"/>
                  </a:lnTo>
                  <a:cubicBezTo>
                    <a:pt x="5143" y="4575"/>
                    <a:pt x="5157" y="4566"/>
                    <a:pt x="5171" y="4558"/>
                  </a:cubicBezTo>
                  <a:lnTo>
                    <a:pt x="5171" y="4558"/>
                  </a:lnTo>
                  <a:cubicBezTo>
                    <a:pt x="5164" y="4560"/>
                    <a:pt x="5157" y="4562"/>
                    <a:pt x="5151" y="4564"/>
                  </a:cubicBezTo>
                  <a:lnTo>
                    <a:pt x="5151" y="4564"/>
                  </a:lnTo>
                  <a:cubicBezTo>
                    <a:pt x="5295" y="4437"/>
                    <a:pt x="5404" y="4292"/>
                    <a:pt x="5438" y="4124"/>
                  </a:cubicBezTo>
                  <a:cubicBezTo>
                    <a:pt x="5604" y="3290"/>
                    <a:pt x="5337" y="2390"/>
                    <a:pt x="5471" y="1522"/>
                  </a:cubicBezTo>
                  <a:cubicBezTo>
                    <a:pt x="5525" y="1171"/>
                    <a:pt x="5645" y="841"/>
                    <a:pt x="5849" y="569"/>
                  </a:cubicBezTo>
                  <a:lnTo>
                    <a:pt x="5849" y="569"/>
                  </a:lnTo>
                  <a:cubicBezTo>
                    <a:pt x="5876" y="564"/>
                    <a:pt x="5906" y="559"/>
                    <a:pt x="5938" y="555"/>
                  </a:cubicBezTo>
                  <a:cubicBezTo>
                    <a:pt x="5993" y="549"/>
                    <a:pt x="6049" y="546"/>
                    <a:pt x="6106" y="546"/>
                  </a:cubicBezTo>
                  <a:cubicBezTo>
                    <a:pt x="6361" y="546"/>
                    <a:pt x="6633" y="601"/>
                    <a:pt x="6905" y="655"/>
                  </a:cubicBezTo>
                  <a:cubicBezTo>
                    <a:pt x="6917" y="658"/>
                    <a:pt x="6930" y="660"/>
                    <a:pt x="6943" y="660"/>
                  </a:cubicBezTo>
                  <a:cubicBezTo>
                    <a:pt x="7208" y="660"/>
                    <a:pt x="7630" y="54"/>
                    <a:pt x="7887" y="54"/>
                  </a:cubicBezTo>
                  <a:cubicBezTo>
                    <a:pt x="7893" y="54"/>
                    <a:pt x="7900" y="54"/>
                    <a:pt x="7906" y="55"/>
                  </a:cubicBezTo>
                  <a:cubicBezTo>
                    <a:pt x="7705" y="18"/>
                    <a:pt x="7509" y="1"/>
                    <a:pt x="7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60"/>
            <p:cNvSpPr/>
            <p:nvPr/>
          </p:nvSpPr>
          <p:spPr>
            <a:xfrm>
              <a:off x="5511600" y="3682725"/>
              <a:ext cx="223525" cy="685250"/>
            </a:xfrm>
            <a:custGeom>
              <a:rect b="b" l="l" r="r" t="t"/>
              <a:pathLst>
                <a:path extrusionOk="0" h="27410" w="8941">
                  <a:moveTo>
                    <a:pt x="8940" y="1282"/>
                  </a:moveTo>
                  <a:cubicBezTo>
                    <a:pt x="8940" y="1282"/>
                    <a:pt x="8940" y="1282"/>
                    <a:pt x="8940" y="1282"/>
                  </a:cubicBezTo>
                  <a:cubicBezTo>
                    <a:pt x="8940" y="1282"/>
                    <a:pt x="8940" y="1282"/>
                    <a:pt x="8940" y="1282"/>
                  </a:cubicBezTo>
                  <a:close/>
                  <a:moveTo>
                    <a:pt x="2876" y="12557"/>
                  </a:moveTo>
                  <a:cubicBezTo>
                    <a:pt x="2853" y="12567"/>
                    <a:pt x="2829" y="12578"/>
                    <a:pt x="2803" y="12590"/>
                  </a:cubicBezTo>
                  <a:cubicBezTo>
                    <a:pt x="2827" y="12578"/>
                    <a:pt x="2851" y="12567"/>
                    <a:pt x="2876" y="12557"/>
                  </a:cubicBezTo>
                  <a:close/>
                  <a:moveTo>
                    <a:pt x="6565" y="26795"/>
                  </a:moveTo>
                  <a:cubicBezTo>
                    <a:pt x="6568" y="26797"/>
                    <a:pt x="6570" y="26799"/>
                    <a:pt x="6572" y="26800"/>
                  </a:cubicBezTo>
                  <a:cubicBezTo>
                    <a:pt x="6570" y="26798"/>
                    <a:pt x="6568" y="26797"/>
                    <a:pt x="6565" y="26795"/>
                  </a:cubicBezTo>
                  <a:close/>
                  <a:moveTo>
                    <a:pt x="6152" y="0"/>
                  </a:moveTo>
                  <a:cubicBezTo>
                    <a:pt x="5850" y="0"/>
                    <a:pt x="5552" y="55"/>
                    <a:pt x="5269" y="181"/>
                  </a:cubicBezTo>
                  <a:lnTo>
                    <a:pt x="5269" y="181"/>
                  </a:lnTo>
                  <a:cubicBezTo>
                    <a:pt x="5291" y="159"/>
                    <a:pt x="5314" y="137"/>
                    <a:pt x="5338" y="115"/>
                  </a:cubicBezTo>
                  <a:lnTo>
                    <a:pt x="5338" y="115"/>
                  </a:lnTo>
                  <a:cubicBezTo>
                    <a:pt x="5162" y="220"/>
                    <a:pt x="4996" y="316"/>
                    <a:pt x="4834" y="413"/>
                  </a:cubicBezTo>
                  <a:lnTo>
                    <a:pt x="4834" y="413"/>
                  </a:lnTo>
                  <a:cubicBezTo>
                    <a:pt x="4402" y="652"/>
                    <a:pt x="4040" y="878"/>
                    <a:pt x="3870" y="1416"/>
                  </a:cubicBezTo>
                  <a:cubicBezTo>
                    <a:pt x="3728" y="1896"/>
                    <a:pt x="3870" y="2376"/>
                    <a:pt x="3983" y="2850"/>
                  </a:cubicBezTo>
                  <a:lnTo>
                    <a:pt x="3983" y="2850"/>
                  </a:lnTo>
                  <a:cubicBezTo>
                    <a:pt x="3596" y="2652"/>
                    <a:pt x="3178" y="2508"/>
                    <a:pt x="2774" y="2508"/>
                  </a:cubicBezTo>
                  <a:cubicBezTo>
                    <a:pt x="2531" y="2508"/>
                    <a:pt x="2293" y="2560"/>
                    <a:pt x="2069" y="2683"/>
                  </a:cubicBezTo>
                  <a:cubicBezTo>
                    <a:pt x="2042" y="2698"/>
                    <a:pt x="2016" y="2712"/>
                    <a:pt x="1990" y="2726"/>
                  </a:cubicBezTo>
                  <a:lnTo>
                    <a:pt x="1990" y="2726"/>
                  </a:lnTo>
                  <a:cubicBezTo>
                    <a:pt x="1994" y="2723"/>
                    <a:pt x="1998" y="2720"/>
                    <a:pt x="2002" y="2717"/>
                  </a:cubicBezTo>
                  <a:lnTo>
                    <a:pt x="2002" y="2717"/>
                  </a:lnTo>
                  <a:lnTo>
                    <a:pt x="1857" y="2797"/>
                  </a:lnTo>
                  <a:lnTo>
                    <a:pt x="1857" y="2797"/>
                  </a:lnTo>
                  <a:cubicBezTo>
                    <a:pt x="1722" y="2869"/>
                    <a:pt x="1593" y="2939"/>
                    <a:pt x="1470" y="3010"/>
                  </a:cubicBezTo>
                  <a:lnTo>
                    <a:pt x="1470" y="3010"/>
                  </a:lnTo>
                  <a:lnTo>
                    <a:pt x="1035" y="3250"/>
                  </a:lnTo>
                  <a:cubicBezTo>
                    <a:pt x="1095" y="3217"/>
                    <a:pt x="1157" y="3189"/>
                    <a:pt x="1220" y="3166"/>
                  </a:cubicBezTo>
                  <a:lnTo>
                    <a:pt x="1220" y="3166"/>
                  </a:lnTo>
                  <a:cubicBezTo>
                    <a:pt x="777" y="3462"/>
                    <a:pt x="450" y="3823"/>
                    <a:pt x="301" y="4485"/>
                  </a:cubicBezTo>
                  <a:cubicBezTo>
                    <a:pt x="1" y="5919"/>
                    <a:pt x="468" y="7720"/>
                    <a:pt x="935" y="9088"/>
                  </a:cubicBezTo>
                  <a:cubicBezTo>
                    <a:pt x="1386" y="10352"/>
                    <a:pt x="2109" y="11589"/>
                    <a:pt x="3325" y="12211"/>
                  </a:cubicBezTo>
                  <a:lnTo>
                    <a:pt x="3325" y="12211"/>
                  </a:lnTo>
                  <a:cubicBezTo>
                    <a:pt x="2858" y="12436"/>
                    <a:pt x="2421" y="12738"/>
                    <a:pt x="2069" y="13057"/>
                  </a:cubicBezTo>
                  <a:cubicBezTo>
                    <a:pt x="968" y="13991"/>
                    <a:pt x="768" y="15759"/>
                    <a:pt x="701" y="17094"/>
                  </a:cubicBezTo>
                  <a:cubicBezTo>
                    <a:pt x="468" y="20963"/>
                    <a:pt x="2436" y="25099"/>
                    <a:pt x="5571" y="27401"/>
                  </a:cubicBezTo>
                  <a:cubicBezTo>
                    <a:pt x="5579" y="27407"/>
                    <a:pt x="5589" y="27410"/>
                    <a:pt x="5601" y="27410"/>
                  </a:cubicBezTo>
                  <a:cubicBezTo>
                    <a:pt x="5781" y="27410"/>
                    <a:pt x="6394" y="26792"/>
                    <a:pt x="6548" y="26792"/>
                  </a:cubicBezTo>
                  <a:cubicBezTo>
                    <a:pt x="6554" y="26792"/>
                    <a:pt x="6560" y="26793"/>
                    <a:pt x="6565" y="26795"/>
                  </a:cubicBezTo>
                  <a:lnTo>
                    <a:pt x="6565" y="26795"/>
                  </a:lnTo>
                  <a:cubicBezTo>
                    <a:pt x="3801" y="24793"/>
                    <a:pt x="2035" y="21394"/>
                    <a:pt x="1735" y="17994"/>
                  </a:cubicBezTo>
                  <a:cubicBezTo>
                    <a:pt x="1602" y="16827"/>
                    <a:pt x="1702" y="15626"/>
                    <a:pt x="2002" y="14458"/>
                  </a:cubicBezTo>
                  <a:cubicBezTo>
                    <a:pt x="2136" y="13891"/>
                    <a:pt x="2369" y="13358"/>
                    <a:pt x="2703" y="12891"/>
                  </a:cubicBezTo>
                  <a:cubicBezTo>
                    <a:pt x="2821" y="12722"/>
                    <a:pt x="3049" y="12554"/>
                    <a:pt x="3143" y="12476"/>
                  </a:cubicBezTo>
                  <a:lnTo>
                    <a:pt x="3143" y="12476"/>
                  </a:lnTo>
                  <a:cubicBezTo>
                    <a:pt x="3331" y="12436"/>
                    <a:pt x="3534" y="12424"/>
                    <a:pt x="3737" y="12424"/>
                  </a:cubicBezTo>
                  <a:cubicBezTo>
                    <a:pt x="3830" y="12410"/>
                    <a:pt x="3976" y="12301"/>
                    <a:pt x="4131" y="12180"/>
                  </a:cubicBezTo>
                  <a:lnTo>
                    <a:pt x="4131" y="12180"/>
                  </a:lnTo>
                  <a:cubicBezTo>
                    <a:pt x="4333" y="12066"/>
                    <a:pt x="4535" y="11944"/>
                    <a:pt x="4737" y="11823"/>
                  </a:cubicBezTo>
                  <a:lnTo>
                    <a:pt x="4737" y="11823"/>
                  </a:lnTo>
                  <a:cubicBezTo>
                    <a:pt x="4708" y="11824"/>
                    <a:pt x="4678" y="11826"/>
                    <a:pt x="4648" y="11828"/>
                  </a:cubicBezTo>
                  <a:lnTo>
                    <a:pt x="4648" y="11828"/>
                  </a:lnTo>
                  <a:cubicBezTo>
                    <a:pt x="4669" y="11822"/>
                    <a:pt x="4688" y="11818"/>
                    <a:pt x="4705" y="11818"/>
                  </a:cubicBezTo>
                  <a:cubicBezTo>
                    <a:pt x="4717" y="11818"/>
                    <a:pt x="4728" y="11820"/>
                    <a:pt x="4737" y="11823"/>
                  </a:cubicBezTo>
                  <a:cubicBezTo>
                    <a:pt x="2936" y="11156"/>
                    <a:pt x="2136" y="9288"/>
                    <a:pt x="1669" y="7553"/>
                  </a:cubicBezTo>
                  <a:cubicBezTo>
                    <a:pt x="1341" y="6363"/>
                    <a:pt x="802" y="4217"/>
                    <a:pt x="1636" y="3081"/>
                  </a:cubicBezTo>
                  <a:lnTo>
                    <a:pt x="1636" y="3081"/>
                  </a:lnTo>
                  <a:cubicBezTo>
                    <a:pt x="1665" y="3080"/>
                    <a:pt x="1695" y="3079"/>
                    <a:pt x="1724" y="3079"/>
                  </a:cubicBezTo>
                  <a:cubicBezTo>
                    <a:pt x="2537" y="3079"/>
                    <a:pt x="3410" y="3671"/>
                    <a:pt x="4004" y="4084"/>
                  </a:cubicBezTo>
                  <a:cubicBezTo>
                    <a:pt x="4005" y="4085"/>
                    <a:pt x="4006" y="4086"/>
                    <a:pt x="4009" y="4086"/>
                  </a:cubicBezTo>
                  <a:cubicBezTo>
                    <a:pt x="4093" y="4086"/>
                    <a:pt x="4972" y="3582"/>
                    <a:pt x="5004" y="3517"/>
                  </a:cubicBezTo>
                  <a:cubicBezTo>
                    <a:pt x="5381" y="2531"/>
                    <a:pt x="4549" y="1420"/>
                    <a:pt x="5025" y="510"/>
                  </a:cubicBezTo>
                  <a:lnTo>
                    <a:pt x="5025" y="510"/>
                  </a:lnTo>
                  <a:cubicBezTo>
                    <a:pt x="5050" y="509"/>
                    <a:pt x="5075" y="509"/>
                    <a:pt x="5101" y="509"/>
                  </a:cubicBezTo>
                  <a:cubicBezTo>
                    <a:pt x="6097" y="509"/>
                    <a:pt x="7320" y="1323"/>
                    <a:pt x="7906" y="1883"/>
                  </a:cubicBezTo>
                  <a:cubicBezTo>
                    <a:pt x="7911" y="1886"/>
                    <a:pt x="7917" y="1887"/>
                    <a:pt x="7924" y="1887"/>
                  </a:cubicBezTo>
                  <a:cubicBezTo>
                    <a:pt x="8073" y="1887"/>
                    <a:pt x="8805" y="1278"/>
                    <a:pt x="8927" y="1278"/>
                  </a:cubicBezTo>
                  <a:cubicBezTo>
                    <a:pt x="8933" y="1278"/>
                    <a:pt x="8937" y="1279"/>
                    <a:pt x="8940" y="1282"/>
                  </a:cubicBezTo>
                  <a:lnTo>
                    <a:pt x="8940" y="1282"/>
                  </a:lnTo>
                  <a:cubicBezTo>
                    <a:pt x="8232" y="623"/>
                    <a:pt x="7168" y="0"/>
                    <a:pt x="6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60"/>
            <p:cNvSpPr/>
            <p:nvPr/>
          </p:nvSpPr>
          <p:spPr>
            <a:xfrm>
              <a:off x="5660050" y="3764800"/>
              <a:ext cx="191000" cy="725775"/>
            </a:xfrm>
            <a:custGeom>
              <a:rect b="b" l="l" r="r" t="t"/>
              <a:pathLst>
                <a:path extrusionOk="0" h="29031" w="7640">
                  <a:moveTo>
                    <a:pt x="4937" y="1"/>
                  </a:moveTo>
                  <a:lnTo>
                    <a:pt x="4937" y="1"/>
                  </a:lnTo>
                  <a:cubicBezTo>
                    <a:pt x="4917" y="4"/>
                    <a:pt x="4898" y="9"/>
                    <a:pt x="4878" y="15"/>
                  </a:cubicBezTo>
                  <a:lnTo>
                    <a:pt x="4878" y="15"/>
                  </a:lnTo>
                  <a:cubicBezTo>
                    <a:pt x="4898" y="10"/>
                    <a:pt x="4918" y="5"/>
                    <a:pt x="4937" y="1"/>
                  </a:cubicBezTo>
                  <a:close/>
                  <a:moveTo>
                    <a:pt x="4878" y="15"/>
                  </a:moveTo>
                  <a:lnTo>
                    <a:pt x="4878" y="15"/>
                  </a:lnTo>
                  <a:cubicBezTo>
                    <a:pt x="3167" y="427"/>
                    <a:pt x="1594" y="1588"/>
                    <a:pt x="968" y="3270"/>
                  </a:cubicBezTo>
                  <a:cubicBezTo>
                    <a:pt x="0" y="5872"/>
                    <a:pt x="768" y="9074"/>
                    <a:pt x="1568" y="11609"/>
                  </a:cubicBezTo>
                  <a:cubicBezTo>
                    <a:pt x="1835" y="12476"/>
                    <a:pt x="2135" y="13377"/>
                    <a:pt x="2569" y="14177"/>
                  </a:cubicBezTo>
                  <a:cubicBezTo>
                    <a:pt x="2969" y="14911"/>
                    <a:pt x="3269" y="15612"/>
                    <a:pt x="2936" y="16412"/>
                  </a:cubicBezTo>
                  <a:cubicBezTo>
                    <a:pt x="2669" y="17113"/>
                    <a:pt x="1935" y="17547"/>
                    <a:pt x="1568" y="18180"/>
                  </a:cubicBezTo>
                  <a:cubicBezTo>
                    <a:pt x="1134" y="18881"/>
                    <a:pt x="1134" y="19781"/>
                    <a:pt x="1201" y="20582"/>
                  </a:cubicBezTo>
                  <a:cubicBezTo>
                    <a:pt x="1435" y="23884"/>
                    <a:pt x="4037" y="27153"/>
                    <a:pt x="6605" y="29021"/>
                  </a:cubicBezTo>
                  <a:cubicBezTo>
                    <a:pt x="6615" y="29028"/>
                    <a:pt x="6628" y="29030"/>
                    <a:pt x="6642" y="29030"/>
                  </a:cubicBezTo>
                  <a:cubicBezTo>
                    <a:pt x="6850" y="29030"/>
                    <a:pt x="7457" y="28417"/>
                    <a:pt x="7619" y="28417"/>
                  </a:cubicBezTo>
                  <a:cubicBezTo>
                    <a:pt x="7627" y="28417"/>
                    <a:pt x="7634" y="28418"/>
                    <a:pt x="7639" y="28421"/>
                  </a:cubicBezTo>
                  <a:cubicBezTo>
                    <a:pt x="5337" y="26786"/>
                    <a:pt x="3336" y="24251"/>
                    <a:pt x="2502" y="21516"/>
                  </a:cubicBezTo>
                  <a:cubicBezTo>
                    <a:pt x="2102" y="20148"/>
                    <a:pt x="1968" y="18614"/>
                    <a:pt x="2736" y="17313"/>
                  </a:cubicBezTo>
                  <a:cubicBezTo>
                    <a:pt x="3036" y="16746"/>
                    <a:pt x="3636" y="16379"/>
                    <a:pt x="3970" y="15845"/>
                  </a:cubicBezTo>
                  <a:cubicBezTo>
                    <a:pt x="4337" y="15212"/>
                    <a:pt x="4037" y="14444"/>
                    <a:pt x="3736" y="13877"/>
                  </a:cubicBezTo>
                  <a:cubicBezTo>
                    <a:pt x="2469" y="11309"/>
                    <a:pt x="1668" y="8440"/>
                    <a:pt x="1601" y="5538"/>
                  </a:cubicBezTo>
                  <a:cubicBezTo>
                    <a:pt x="1568" y="3703"/>
                    <a:pt x="2035" y="1035"/>
                    <a:pt x="3903" y="568"/>
                  </a:cubicBezTo>
                  <a:cubicBezTo>
                    <a:pt x="4250" y="505"/>
                    <a:pt x="4538" y="113"/>
                    <a:pt x="4878" y="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60"/>
            <p:cNvSpPr/>
            <p:nvPr/>
          </p:nvSpPr>
          <p:spPr>
            <a:xfrm>
              <a:off x="5529125" y="4004975"/>
              <a:ext cx="496200" cy="791425"/>
            </a:xfrm>
            <a:custGeom>
              <a:rect b="b" l="l" r="r" t="t"/>
              <a:pathLst>
                <a:path extrusionOk="0" h="31657" w="19848">
                  <a:moveTo>
                    <a:pt x="9540" y="1"/>
                  </a:moveTo>
                  <a:lnTo>
                    <a:pt x="9240" y="234"/>
                  </a:lnTo>
                  <a:cubicBezTo>
                    <a:pt x="16212" y="9507"/>
                    <a:pt x="19448" y="18981"/>
                    <a:pt x="17713" y="24885"/>
                  </a:cubicBezTo>
                  <a:cubicBezTo>
                    <a:pt x="16979" y="27487"/>
                    <a:pt x="15311" y="29255"/>
                    <a:pt x="12809" y="30189"/>
                  </a:cubicBezTo>
                  <a:cubicBezTo>
                    <a:pt x="10771" y="30956"/>
                    <a:pt x="8995" y="31248"/>
                    <a:pt x="7473" y="31248"/>
                  </a:cubicBezTo>
                  <a:cubicBezTo>
                    <a:pt x="2641" y="31248"/>
                    <a:pt x="359" y="28305"/>
                    <a:pt x="334" y="28254"/>
                  </a:cubicBezTo>
                  <a:lnTo>
                    <a:pt x="0" y="28488"/>
                  </a:lnTo>
                  <a:cubicBezTo>
                    <a:pt x="34" y="28521"/>
                    <a:pt x="2435" y="31657"/>
                    <a:pt x="7472" y="31657"/>
                  </a:cubicBezTo>
                  <a:cubicBezTo>
                    <a:pt x="9040" y="31657"/>
                    <a:pt x="10875" y="31356"/>
                    <a:pt x="12943" y="30556"/>
                  </a:cubicBezTo>
                  <a:cubicBezTo>
                    <a:pt x="15578" y="29588"/>
                    <a:pt x="17313" y="27720"/>
                    <a:pt x="18080" y="24985"/>
                  </a:cubicBezTo>
                  <a:cubicBezTo>
                    <a:pt x="19848" y="18947"/>
                    <a:pt x="16579" y="9374"/>
                    <a:pt x="9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60"/>
            <p:cNvSpPr/>
            <p:nvPr/>
          </p:nvSpPr>
          <p:spPr>
            <a:xfrm>
              <a:off x="5487425" y="4309350"/>
              <a:ext cx="1700" cy="1700"/>
            </a:xfrm>
            <a:custGeom>
              <a:rect b="b" l="l" r="r" t="t"/>
              <a:pathLst>
                <a:path extrusionOk="0" h="68" w="68">
                  <a:moveTo>
                    <a:pt x="0" y="1"/>
                  </a:moveTo>
                  <a:lnTo>
                    <a:pt x="67" y="68"/>
                  </a:lnTo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60"/>
            <p:cNvSpPr/>
            <p:nvPr/>
          </p:nvSpPr>
          <p:spPr>
            <a:xfrm>
              <a:off x="4480650" y="3376200"/>
              <a:ext cx="1279500" cy="1478450"/>
            </a:xfrm>
            <a:custGeom>
              <a:rect b="b" l="l" r="r" t="t"/>
              <a:pathLst>
                <a:path extrusionOk="0" h="59138" w="51180">
                  <a:moveTo>
                    <a:pt x="45575" y="0"/>
                  </a:moveTo>
                  <a:lnTo>
                    <a:pt x="39104" y="2302"/>
                  </a:lnTo>
                  <a:cubicBezTo>
                    <a:pt x="39104" y="2302"/>
                    <a:pt x="43007" y="5171"/>
                    <a:pt x="38170" y="8073"/>
                  </a:cubicBezTo>
                  <a:cubicBezTo>
                    <a:pt x="38312" y="8641"/>
                    <a:pt x="38788" y="8752"/>
                    <a:pt x="39139" y="8752"/>
                  </a:cubicBezTo>
                  <a:cubicBezTo>
                    <a:pt x="39364" y="8752"/>
                    <a:pt x="39537" y="8706"/>
                    <a:pt x="39538" y="8706"/>
                  </a:cubicBezTo>
                  <a:lnTo>
                    <a:pt x="39538" y="8706"/>
                  </a:lnTo>
                  <a:lnTo>
                    <a:pt x="37503" y="26152"/>
                  </a:lnTo>
                  <a:cubicBezTo>
                    <a:pt x="33135" y="20726"/>
                    <a:pt x="25821" y="19807"/>
                    <a:pt x="21367" y="19807"/>
                  </a:cubicBezTo>
                  <a:cubicBezTo>
                    <a:pt x="19086" y="19807"/>
                    <a:pt x="17555" y="20048"/>
                    <a:pt x="17555" y="20048"/>
                  </a:cubicBezTo>
                  <a:lnTo>
                    <a:pt x="10550" y="31723"/>
                  </a:lnTo>
                  <a:cubicBezTo>
                    <a:pt x="8491" y="30526"/>
                    <a:pt x="6800" y="30015"/>
                    <a:pt x="5488" y="30015"/>
                  </a:cubicBezTo>
                  <a:cubicBezTo>
                    <a:pt x="1" y="30015"/>
                    <a:pt x="1143" y="38945"/>
                    <a:pt x="9650" y="43898"/>
                  </a:cubicBezTo>
                  <a:cubicBezTo>
                    <a:pt x="13479" y="46123"/>
                    <a:pt x="17358" y="46865"/>
                    <a:pt x="20827" y="46865"/>
                  </a:cubicBezTo>
                  <a:cubicBezTo>
                    <a:pt x="25940" y="46865"/>
                    <a:pt x="30164" y="45253"/>
                    <a:pt x="32032" y="44399"/>
                  </a:cubicBezTo>
                  <a:cubicBezTo>
                    <a:pt x="33200" y="45600"/>
                    <a:pt x="34734" y="47568"/>
                    <a:pt x="35168" y="50003"/>
                  </a:cubicBezTo>
                  <a:cubicBezTo>
                    <a:pt x="34044" y="49177"/>
                    <a:pt x="32385" y="48147"/>
                    <a:pt x="31088" y="48147"/>
                  </a:cubicBezTo>
                  <a:cubicBezTo>
                    <a:pt x="30499" y="48147"/>
                    <a:pt x="29985" y="48360"/>
                    <a:pt x="29630" y="48902"/>
                  </a:cubicBezTo>
                  <a:cubicBezTo>
                    <a:pt x="27963" y="51470"/>
                    <a:pt x="30898" y="55740"/>
                    <a:pt x="30898" y="55740"/>
                  </a:cubicBezTo>
                  <a:cubicBezTo>
                    <a:pt x="30898" y="55740"/>
                    <a:pt x="26695" y="54339"/>
                    <a:pt x="25116" y="54339"/>
                  </a:cubicBezTo>
                  <a:cubicBezTo>
                    <a:pt x="24746" y="54339"/>
                    <a:pt x="24521" y="54416"/>
                    <a:pt x="24527" y="54606"/>
                  </a:cubicBezTo>
                  <a:cubicBezTo>
                    <a:pt x="24560" y="55573"/>
                    <a:pt x="32299" y="56307"/>
                    <a:pt x="32299" y="56307"/>
                  </a:cubicBezTo>
                  <a:cubicBezTo>
                    <a:pt x="31225" y="52936"/>
                    <a:pt x="32606" y="51966"/>
                    <a:pt x="34557" y="51966"/>
                  </a:cubicBezTo>
                  <a:cubicBezTo>
                    <a:pt x="34787" y="51966"/>
                    <a:pt x="35025" y="51979"/>
                    <a:pt x="35268" y="52004"/>
                  </a:cubicBezTo>
                  <a:cubicBezTo>
                    <a:pt x="35868" y="52071"/>
                    <a:pt x="36502" y="52204"/>
                    <a:pt x="37136" y="52371"/>
                  </a:cubicBezTo>
                  <a:cubicBezTo>
                    <a:pt x="37002" y="52571"/>
                    <a:pt x="36936" y="52805"/>
                    <a:pt x="36902" y="53072"/>
                  </a:cubicBezTo>
                  <a:cubicBezTo>
                    <a:pt x="36602" y="55073"/>
                    <a:pt x="43774" y="57842"/>
                    <a:pt x="43774" y="57842"/>
                  </a:cubicBezTo>
                  <a:cubicBezTo>
                    <a:pt x="43774" y="57842"/>
                    <a:pt x="37036" y="57842"/>
                    <a:pt x="37503" y="58809"/>
                  </a:cubicBezTo>
                  <a:cubicBezTo>
                    <a:pt x="37606" y="59047"/>
                    <a:pt x="38159" y="59138"/>
                    <a:pt x="38943" y="59138"/>
                  </a:cubicBezTo>
                  <a:cubicBezTo>
                    <a:pt x="41449" y="59138"/>
                    <a:pt x="46309" y="58209"/>
                    <a:pt x="46309" y="58209"/>
                  </a:cubicBezTo>
                  <a:lnTo>
                    <a:pt x="42706" y="55273"/>
                  </a:lnTo>
                  <a:cubicBezTo>
                    <a:pt x="42706" y="55273"/>
                    <a:pt x="47810" y="54873"/>
                    <a:pt x="47543" y="50570"/>
                  </a:cubicBezTo>
                  <a:cubicBezTo>
                    <a:pt x="47310" y="46267"/>
                    <a:pt x="37303" y="41563"/>
                    <a:pt x="37303" y="41563"/>
                  </a:cubicBezTo>
                  <a:lnTo>
                    <a:pt x="37369" y="41130"/>
                  </a:lnTo>
                  <a:cubicBezTo>
                    <a:pt x="39737" y="41063"/>
                    <a:pt x="39538" y="38795"/>
                    <a:pt x="39538" y="38795"/>
                  </a:cubicBezTo>
                  <a:lnTo>
                    <a:pt x="39538" y="38795"/>
                  </a:lnTo>
                  <a:lnTo>
                    <a:pt x="39938" y="40629"/>
                  </a:lnTo>
                  <a:cubicBezTo>
                    <a:pt x="41139" y="38728"/>
                    <a:pt x="40538" y="37694"/>
                    <a:pt x="40338" y="37394"/>
                  </a:cubicBezTo>
                  <a:lnTo>
                    <a:pt x="40338" y="37394"/>
                  </a:lnTo>
                  <a:lnTo>
                    <a:pt x="41372" y="38561"/>
                  </a:lnTo>
                  <a:cubicBezTo>
                    <a:pt x="42106" y="34592"/>
                    <a:pt x="40538" y="31423"/>
                    <a:pt x="39371" y="29721"/>
                  </a:cubicBezTo>
                  <a:lnTo>
                    <a:pt x="43173" y="7973"/>
                  </a:lnTo>
                  <a:cubicBezTo>
                    <a:pt x="43173" y="7973"/>
                    <a:pt x="51179" y="7973"/>
                    <a:pt x="45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60"/>
            <p:cNvSpPr/>
            <p:nvPr/>
          </p:nvSpPr>
          <p:spPr>
            <a:xfrm>
              <a:off x="5093550" y="4734700"/>
              <a:ext cx="117875" cy="40025"/>
            </a:xfrm>
            <a:custGeom>
              <a:rect b="b" l="l" r="r" t="t"/>
              <a:pathLst>
                <a:path extrusionOk="0" h="1601" w="4715">
                  <a:moveTo>
                    <a:pt x="586" y="1"/>
                  </a:moveTo>
                  <a:cubicBezTo>
                    <a:pt x="222" y="1"/>
                    <a:pt x="1" y="77"/>
                    <a:pt x="11" y="266"/>
                  </a:cubicBezTo>
                  <a:cubicBezTo>
                    <a:pt x="44" y="833"/>
                    <a:pt x="2579" y="1300"/>
                    <a:pt x="4714" y="1600"/>
                  </a:cubicBezTo>
                  <a:cubicBezTo>
                    <a:pt x="4647" y="1333"/>
                    <a:pt x="4547" y="1067"/>
                    <a:pt x="4414" y="800"/>
                  </a:cubicBezTo>
                  <a:cubicBezTo>
                    <a:pt x="3102" y="425"/>
                    <a:pt x="1445" y="1"/>
                    <a:pt x="5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60"/>
            <p:cNvSpPr/>
            <p:nvPr/>
          </p:nvSpPr>
          <p:spPr>
            <a:xfrm>
              <a:off x="5410700" y="4823050"/>
              <a:ext cx="150125" cy="31925"/>
            </a:xfrm>
            <a:custGeom>
              <a:rect b="b" l="l" r="r" t="t"/>
              <a:pathLst>
                <a:path extrusionOk="0" h="1277" w="6005">
                  <a:moveTo>
                    <a:pt x="4904" y="1"/>
                  </a:moveTo>
                  <a:cubicBezTo>
                    <a:pt x="2936" y="68"/>
                    <a:pt x="1" y="301"/>
                    <a:pt x="301" y="935"/>
                  </a:cubicBezTo>
                  <a:cubicBezTo>
                    <a:pt x="397" y="1182"/>
                    <a:pt x="968" y="1277"/>
                    <a:pt x="1778" y="1277"/>
                  </a:cubicBezTo>
                  <a:cubicBezTo>
                    <a:pt x="2933" y="1277"/>
                    <a:pt x="4573" y="1084"/>
                    <a:pt x="6005" y="868"/>
                  </a:cubicBezTo>
                  <a:cubicBezTo>
                    <a:pt x="5738" y="501"/>
                    <a:pt x="5371" y="201"/>
                    <a:pt x="4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60"/>
            <p:cNvSpPr/>
            <p:nvPr/>
          </p:nvSpPr>
          <p:spPr>
            <a:xfrm>
              <a:off x="4788600" y="4060000"/>
              <a:ext cx="138450" cy="236050"/>
            </a:xfrm>
            <a:custGeom>
              <a:rect b="b" l="l" r="r" t="t"/>
              <a:pathLst>
                <a:path extrusionOk="0" h="9442" w="5538">
                  <a:moveTo>
                    <a:pt x="2866" y="1"/>
                  </a:moveTo>
                  <a:cubicBezTo>
                    <a:pt x="1381" y="1"/>
                    <a:pt x="133" y="2057"/>
                    <a:pt x="67" y="4671"/>
                  </a:cubicBezTo>
                  <a:cubicBezTo>
                    <a:pt x="0" y="7273"/>
                    <a:pt x="1168" y="9408"/>
                    <a:pt x="2669" y="9441"/>
                  </a:cubicBezTo>
                  <a:cubicBezTo>
                    <a:pt x="2681" y="9441"/>
                    <a:pt x="2693" y="9442"/>
                    <a:pt x="2704" y="9442"/>
                  </a:cubicBezTo>
                  <a:cubicBezTo>
                    <a:pt x="4190" y="9442"/>
                    <a:pt x="5438" y="7385"/>
                    <a:pt x="5471" y="4771"/>
                  </a:cubicBezTo>
                  <a:cubicBezTo>
                    <a:pt x="5537" y="2169"/>
                    <a:pt x="4370" y="34"/>
                    <a:pt x="2902" y="1"/>
                  </a:cubicBezTo>
                  <a:cubicBezTo>
                    <a:pt x="2890" y="1"/>
                    <a:pt x="2878" y="1"/>
                    <a:pt x="2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60"/>
            <p:cNvSpPr/>
            <p:nvPr/>
          </p:nvSpPr>
          <p:spPr>
            <a:xfrm>
              <a:off x="4844475" y="4101675"/>
              <a:ext cx="35875" cy="61800"/>
            </a:xfrm>
            <a:custGeom>
              <a:rect b="b" l="l" r="r" t="t"/>
              <a:pathLst>
                <a:path extrusionOk="0" h="2472" w="1435">
                  <a:moveTo>
                    <a:pt x="802" y="0"/>
                  </a:moveTo>
                  <a:cubicBezTo>
                    <a:pt x="478" y="0"/>
                    <a:pt x="131" y="491"/>
                    <a:pt x="67" y="1169"/>
                  </a:cubicBezTo>
                  <a:cubicBezTo>
                    <a:pt x="0" y="1837"/>
                    <a:pt x="234" y="2404"/>
                    <a:pt x="567" y="2470"/>
                  </a:cubicBezTo>
                  <a:cubicBezTo>
                    <a:pt x="578" y="2471"/>
                    <a:pt x="589" y="2472"/>
                    <a:pt x="600" y="2472"/>
                  </a:cubicBezTo>
                  <a:cubicBezTo>
                    <a:pt x="954" y="2472"/>
                    <a:pt x="1270" y="1950"/>
                    <a:pt x="1334" y="1303"/>
                  </a:cubicBezTo>
                  <a:cubicBezTo>
                    <a:pt x="1434" y="602"/>
                    <a:pt x="1201" y="35"/>
                    <a:pt x="834" y="2"/>
                  </a:cubicBezTo>
                  <a:cubicBezTo>
                    <a:pt x="823" y="1"/>
                    <a:pt x="813" y="0"/>
                    <a:pt x="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60"/>
            <p:cNvSpPr/>
            <p:nvPr/>
          </p:nvSpPr>
          <p:spPr>
            <a:xfrm>
              <a:off x="4857800" y="3955700"/>
              <a:ext cx="238525" cy="340400"/>
            </a:xfrm>
            <a:custGeom>
              <a:rect b="b" l="l" r="r" t="t"/>
              <a:pathLst>
                <a:path extrusionOk="0" h="13616" w="9541">
                  <a:moveTo>
                    <a:pt x="5838" y="1"/>
                  </a:moveTo>
                  <a:cubicBezTo>
                    <a:pt x="3850" y="1"/>
                    <a:pt x="1723" y="2465"/>
                    <a:pt x="901" y="5874"/>
                  </a:cubicBezTo>
                  <a:cubicBezTo>
                    <a:pt x="1" y="9610"/>
                    <a:pt x="1001" y="13046"/>
                    <a:pt x="3136" y="13546"/>
                  </a:cubicBezTo>
                  <a:cubicBezTo>
                    <a:pt x="3323" y="13593"/>
                    <a:pt x="3512" y="13616"/>
                    <a:pt x="3703" y="13616"/>
                  </a:cubicBezTo>
                  <a:cubicBezTo>
                    <a:pt x="5686" y="13616"/>
                    <a:pt x="7788" y="11151"/>
                    <a:pt x="8640" y="7742"/>
                  </a:cubicBezTo>
                  <a:cubicBezTo>
                    <a:pt x="9541" y="4006"/>
                    <a:pt x="8540" y="571"/>
                    <a:pt x="6405" y="70"/>
                  </a:cubicBezTo>
                  <a:cubicBezTo>
                    <a:pt x="6218" y="23"/>
                    <a:pt x="6029" y="1"/>
                    <a:pt x="58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60"/>
            <p:cNvSpPr/>
            <p:nvPr/>
          </p:nvSpPr>
          <p:spPr>
            <a:xfrm>
              <a:off x="4861975" y="3979950"/>
              <a:ext cx="86750" cy="301925"/>
            </a:xfrm>
            <a:custGeom>
              <a:rect b="b" l="l" r="r" t="t"/>
              <a:pathLst>
                <a:path extrusionOk="0" h="12077" w="3470">
                  <a:moveTo>
                    <a:pt x="3470" y="1"/>
                  </a:moveTo>
                  <a:lnTo>
                    <a:pt x="3470" y="1"/>
                  </a:lnTo>
                  <a:cubicBezTo>
                    <a:pt x="2269" y="1002"/>
                    <a:pt x="1235" y="2769"/>
                    <a:pt x="734" y="4904"/>
                  </a:cubicBezTo>
                  <a:cubicBezTo>
                    <a:pt x="1" y="8007"/>
                    <a:pt x="534" y="10875"/>
                    <a:pt x="1969" y="12076"/>
                  </a:cubicBezTo>
                  <a:cubicBezTo>
                    <a:pt x="901" y="10575"/>
                    <a:pt x="601" y="7706"/>
                    <a:pt x="1335" y="4671"/>
                  </a:cubicBezTo>
                  <a:cubicBezTo>
                    <a:pt x="1802" y="2803"/>
                    <a:pt x="2569" y="1168"/>
                    <a:pt x="34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60"/>
            <p:cNvSpPr/>
            <p:nvPr/>
          </p:nvSpPr>
          <p:spPr>
            <a:xfrm>
              <a:off x="4968725" y="4058150"/>
              <a:ext cx="59225" cy="98825"/>
            </a:xfrm>
            <a:custGeom>
              <a:rect b="b" l="l" r="r" t="t"/>
              <a:pathLst>
                <a:path extrusionOk="0" h="3953" w="2369">
                  <a:moveTo>
                    <a:pt x="961" y="0"/>
                  </a:moveTo>
                  <a:cubicBezTo>
                    <a:pt x="930" y="0"/>
                    <a:pt x="899" y="3"/>
                    <a:pt x="868" y="8"/>
                  </a:cubicBezTo>
                  <a:cubicBezTo>
                    <a:pt x="300" y="108"/>
                    <a:pt x="0" y="1042"/>
                    <a:pt x="167" y="2143"/>
                  </a:cubicBezTo>
                  <a:cubicBezTo>
                    <a:pt x="324" y="3182"/>
                    <a:pt x="868" y="3953"/>
                    <a:pt x="1377" y="3953"/>
                  </a:cubicBezTo>
                  <a:cubicBezTo>
                    <a:pt x="1407" y="3953"/>
                    <a:pt x="1438" y="3950"/>
                    <a:pt x="1468" y="3945"/>
                  </a:cubicBezTo>
                  <a:cubicBezTo>
                    <a:pt x="2035" y="3844"/>
                    <a:pt x="2369" y="2910"/>
                    <a:pt x="2202" y="1810"/>
                  </a:cubicBezTo>
                  <a:cubicBezTo>
                    <a:pt x="2013" y="801"/>
                    <a:pt x="1496" y="0"/>
                    <a:pt x="9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60"/>
            <p:cNvSpPr/>
            <p:nvPr/>
          </p:nvSpPr>
          <p:spPr>
            <a:xfrm>
              <a:off x="4480675" y="4125825"/>
              <a:ext cx="1055975" cy="559650"/>
            </a:xfrm>
            <a:custGeom>
              <a:rect b="b" l="l" r="r" t="t"/>
              <a:pathLst>
                <a:path extrusionOk="0" h="22386" w="42239">
                  <a:moveTo>
                    <a:pt x="5495" y="0"/>
                  </a:moveTo>
                  <a:cubicBezTo>
                    <a:pt x="0" y="0"/>
                    <a:pt x="1144" y="8957"/>
                    <a:pt x="9682" y="13913"/>
                  </a:cubicBezTo>
                  <a:cubicBezTo>
                    <a:pt x="13502" y="16127"/>
                    <a:pt x="17377" y="16866"/>
                    <a:pt x="20845" y="16866"/>
                  </a:cubicBezTo>
                  <a:cubicBezTo>
                    <a:pt x="25946" y="16866"/>
                    <a:pt x="30165" y="15268"/>
                    <a:pt x="32031" y="14414"/>
                  </a:cubicBezTo>
                  <a:cubicBezTo>
                    <a:pt x="33199" y="15615"/>
                    <a:pt x="34733" y="17583"/>
                    <a:pt x="35167" y="20018"/>
                  </a:cubicBezTo>
                  <a:cubicBezTo>
                    <a:pt x="35267" y="20651"/>
                    <a:pt x="35300" y="21319"/>
                    <a:pt x="35267" y="22019"/>
                  </a:cubicBezTo>
                  <a:cubicBezTo>
                    <a:pt x="35867" y="22086"/>
                    <a:pt x="36501" y="22219"/>
                    <a:pt x="37135" y="22386"/>
                  </a:cubicBezTo>
                  <a:cubicBezTo>
                    <a:pt x="37624" y="21524"/>
                    <a:pt x="38731" y="21394"/>
                    <a:pt x="39354" y="21394"/>
                  </a:cubicBezTo>
                  <a:cubicBezTo>
                    <a:pt x="39624" y="21394"/>
                    <a:pt x="39803" y="21419"/>
                    <a:pt x="39803" y="21419"/>
                  </a:cubicBezTo>
                  <a:cubicBezTo>
                    <a:pt x="42238" y="13847"/>
                    <a:pt x="33065" y="13279"/>
                    <a:pt x="33065" y="13279"/>
                  </a:cubicBezTo>
                  <a:cubicBezTo>
                    <a:pt x="34800" y="8710"/>
                    <a:pt x="33566" y="2272"/>
                    <a:pt x="26661" y="1137"/>
                  </a:cubicBezTo>
                  <a:cubicBezTo>
                    <a:pt x="25975" y="1025"/>
                    <a:pt x="25313" y="975"/>
                    <a:pt x="24678" y="975"/>
                  </a:cubicBezTo>
                  <a:cubicBezTo>
                    <a:pt x="18883" y="975"/>
                    <a:pt x="15253" y="5174"/>
                    <a:pt x="15253" y="5174"/>
                  </a:cubicBezTo>
                  <a:lnTo>
                    <a:pt x="13551" y="3739"/>
                  </a:lnTo>
                  <a:cubicBezTo>
                    <a:pt x="12484" y="2939"/>
                    <a:pt x="11483" y="2238"/>
                    <a:pt x="10549" y="1705"/>
                  </a:cubicBezTo>
                  <a:cubicBezTo>
                    <a:pt x="8494" y="510"/>
                    <a:pt x="6805" y="0"/>
                    <a:pt x="54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60"/>
            <p:cNvSpPr/>
            <p:nvPr/>
          </p:nvSpPr>
          <p:spPr>
            <a:xfrm>
              <a:off x="4861975" y="4151000"/>
              <a:ext cx="285225" cy="104175"/>
            </a:xfrm>
            <a:custGeom>
              <a:rect b="b" l="l" r="r" t="t"/>
              <a:pathLst>
                <a:path extrusionOk="0" h="4167" w="11409">
                  <a:moveTo>
                    <a:pt x="9415" y="0"/>
                  </a:moveTo>
                  <a:cubicBezTo>
                    <a:pt x="3626" y="0"/>
                    <a:pt x="1" y="4167"/>
                    <a:pt x="1" y="4167"/>
                  </a:cubicBezTo>
                  <a:cubicBezTo>
                    <a:pt x="4970" y="425"/>
                    <a:pt x="9793" y="156"/>
                    <a:pt x="11077" y="156"/>
                  </a:cubicBezTo>
                  <a:cubicBezTo>
                    <a:pt x="11293" y="156"/>
                    <a:pt x="11409" y="164"/>
                    <a:pt x="11409" y="164"/>
                  </a:cubicBezTo>
                  <a:cubicBezTo>
                    <a:pt x="10719" y="51"/>
                    <a:pt x="10054" y="0"/>
                    <a:pt x="9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60"/>
            <p:cNvSpPr/>
            <p:nvPr/>
          </p:nvSpPr>
          <p:spPr>
            <a:xfrm>
              <a:off x="4480700" y="4126575"/>
              <a:ext cx="950050" cy="561425"/>
            </a:xfrm>
            <a:custGeom>
              <a:rect b="b" l="l" r="r" t="t"/>
              <a:pathLst>
                <a:path extrusionOk="0" h="22457" w="38002">
                  <a:moveTo>
                    <a:pt x="5486" y="0"/>
                  </a:moveTo>
                  <a:cubicBezTo>
                    <a:pt x="0" y="0"/>
                    <a:pt x="1147" y="8930"/>
                    <a:pt x="9681" y="13883"/>
                  </a:cubicBezTo>
                  <a:cubicBezTo>
                    <a:pt x="13503" y="16111"/>
                    <a:pt x="17379" y="16853"/>
                    <a:pt x="20847" y="16853"/>
                  </a:cubicBezTo>
                  <a:cubicBezTo>
                    <a:pt x="25947" y="16853"/>
                    <a:pt x="30164" y="15251"/>
                    <a:pt x="32030" y="14417"/>
                  </a:cubicBezTo>
                  <a:cubicBezTo>
                    <a:pt x="33198" y="15618"/>
                    <a:pt x="34732" y="17586"/>
                    <a:pt x="35166" y="19988"/>
                  </a:cubicBezTo>
                  <a:cubicBezTo>
                    <a:pt x="35266" y="20655"/>
                    <a:pt x="35299" y="21289"/>
                    <a:pt x="35266" y="21989"/>
                  </a:cubicBezTo>
                  <a:cubicBezTo>
                    <a:pt x="35866" y="22056"/>
                    <a:pt x="36934" y="22289"/>
                    <a:pt x="37567" y="22456"/>
                  </a:cubicBezTo>
                  <a:cubicBezTo>
                    <a:pt x="37634" y="22323"/>
                    <a:pt x="37901" y="22223"/>
                    <a:pt x="38001" y="22123"/>
                  </a:cubicBezTo>
                  <a:cubicBezTo>
                    <a:pt x="37401" y="21889"/>
                    <a:pt x="36166" y="21589"/>
                    <a:pt x="35633" y="21589"/>
                  </a:cubicBezTo>
                  <a:cubicBezTo>
                    <a:pt x="35633" y="21589"/>
                    <a:pt x="36033" y="16652"/>
                    <a:pt x="31797" y="13583"/>
                  </a:cubicBezTo>
                  <a:cubicBezTo>
                    <a:pt x="30639" y="14273"/>
                    <a:pt x="26716" y="16418"/>
                    <a:pt x="21035" y="16418"/>
                  </a:cubicBezTo>
                  <a:cubicBezTo>
                    <a:pt x="19024" y="16418"/>
                    <a:pt x="16792" y="16149"/>
                    <a:pt x="14384" y="15451"/>
                  </a:cubicBezTo>
                  <a:cubicBezTo>
                    <a:pt x="3810" y="12349"/>
                    <a:pt x="341" y="2142"/>
                    <a:pt x="4044" y="841"/>
                  </a:cubicBezTo>
                  <a:cubicBezTo>
                    <a:pt x="4491" y="685"/>
                    <a:pt x="4987" y="616"/>
                    <a:pt x="5512" y="616"/>
                  </a:cubicBezTo>
                  <a:cubicBezTo>
                    <a:pt x="7689" y="616"/>
                    <a:pt x="10381" y="1794"/>
                    <a:pt x="12316" y="2842"/>
                  </a:cubicBezTo>
                  <a:cubicBezTo>
                    <a:pt x="11716" y="2408"/>
                    <a:pt x="11115" y="2008"/>
                    <a:pt x="10548" y="1708"/>
                  </a:cubicBezTo>
                  <a:cubicBezTo>
                    <a:pt x="8489" y="511"/>
                    <a:pt x="6798" y="0"/>
                    <a:pt x="54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60"/>
            <p:cNvSpPr/>
            <p:nvPr/>
          </p:nvSpPr>
          <p:spPr>
            <a:xfrm>
              <a:off x="4802775" y="4196850"/>
              <a:ext cx="84250" cy="83125"/>
            </a:xfrm>
            <a:custGeom>
              <a:rect b="b" l="l" r="r" t="t"/>
              <a:pathLst>
                <a:path extrusionOk="0" h="3325" w="3370">
                  <a:moveTo>
                    <a:pt x="1144" y="0"/>
                  </a:moveTo>
                  <a:cubicBezTo>
                    <a:pt x="919" y="0"/>
                    <a:pt x="709" y="64"/>
                    <a:pt x="534" y="198"/>
                  </a:cubicBezTo>
                  <a:cubicBezTo>
                    <a:pt x="0" y="598"/>
                    <a:pt x="67" y="1632"/>
                    <a:pt x="667" y="2433"/>
                  </a:cubicBezTo>
                  <a:cubicBezTo>
                    <a:pt x="1111" y="2993"/>
                    <a:pt x="1718" y="3325"/>
                    <a:pt x="2236" y="3325"/>
                  </a:cubicBezTo>
                  <a:cubicBezTo>
                    <a:pt x="2459" y="3325"/>
                    <a:pt x="2665" y="3263"/>
                    <a:pt x="2836" y="3133"/>
                  </a:cubicBezTo>
                  <a:cubicBezTo>
                    <a:pt x="3369" y="2700"/>
                    <a:pt x="3303" y="1699"/>
                    <a:pt x="2669" y="898"/>
                  </a:cubicBezTo>
                  <a:cubicBezTo>
                    <a:pt x="2230" y="322"/>
                    <a:pt x="1649" y="0"/>
                    <a:pt x="1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60"/>
            <p:cNvSpPr/>
            <p:nvPr/>
          </p:nvSpPr>
          <p:spPr>
            <a:xfrm>
              <a:off x="4823625" y="4290175"/>
              <a:ext cx="104250" cy="105100"/>
            </a:xfrm>
            <a:custGeom>
              <a:rect b="b" l="l" r="r" t="t"/>
              <a:pathLst>
                <a:path extrusionOk="0" h="4204" w="4170">
                  <a:moveTo>
                    <a:pt x="967" y="1"/>
                  </a:moveTo>
                  <a:cubicBezTo>
                    <a:pt x="967" y="1"/>
                    <a:pt x="767" y="1368"/>
                    <a:pt x="0" y="1535"/>
                  </a:cubicBezTo>
                  <a:lnTo>
                    <a:pt x="334" y="3070"/>
                  </a:lnTo>
                  <a:lnTo>
                    <a:pt x="1668" y="3070"/>
                  </a:lnTo>
                  <a:lnTo>
                    <a:pt x="1868" y="4204"/>
                  </a:lnTo>
                  <a:lnTo>
                    <a:pt x="3970" y="4204"/>
                  </a:lnTo>
                  <a:lnTo>
                    <a:pt x="4170" y="2502"/>
                  </a:lnTo>
                  <a:cubicBezTo>
                    <a:pt x="2669" y="2302"/>
                    <a:pt x="967" y="1"/>
                    <a:pt x="9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60"/>
            <p:cNvSpPr/>
            <p:nvPr/>
          </p:nvSpPr>
          <p:spPr>
            <a:xfrm>
              <a:off x="4823625" y="4323525"/>
              <a:ext cx="41700" cy="43400"/>
            </a:xfrm>
            <a:custGeom>
              <a:rect b="b" l="l" r="r" t="t"/>
              <a:pathLst>
                <a:path extrusionOk="0" h="1736" w="1668">
                  <a:moveTo>
                    <a:pt x="367" y="1"/>
                  </a:moveTo>
                  <a:lnTo>
                    <a:pt x="0" y="201"/>
                  </a:lnTo>
                  <a:lnTo>
                    <a:pt x="334" y="1736"/>
                  </a:lnTo>
                  <a:lnTo>
                    <a:pt x="1668" y="1736"/>
                  </a:lnTo>
                  <a:lnTo>
                    <a:pt x="467" y="1569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60"/>
            <p:cNvSpPr/>
            <p:nvPr/>
          </p:nvSpPr>
          <p:spPr>
            <a:xfrm>
              <a:off x="4851975" y="4295175"/>
              <a:ext cx="75900" cy="100100"/>
            </a:xfrm>
            <a:custGeom>
              <a:rect b="b" l="l" r="r" t="t"/>
              <a:pathLst>
                <a:path extrusionOk="0" h="4004" w="3036">
                  <a:moveTo>
                    <a:pt x="0" y="1"/>
                  </a:moveTo>
                  <a:lnTo>
                    <a:pt x="734" y="4004"/>
                  </a:lnTo>
                  <a:lnTo>
                    <a:pt x="2836" y="4004"/>
                  </a:lnTo>
                  <a:lnTo>
                    <a:pt x="3036" y="2302"/>
                  </a:lnTo>
                  <a:lnTo>
                    <a:pt x="2635" y="3837"/>
                  </a:lnTo>
                  <a:lnTo>
                    <a:pt x="934" y="38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60"/>
            <p:cNvSpPr/>
            <p:nvPr/>
          </p:nvSpPr>
          <p:spPr>
            <a:xfrm>
              <a:off x="4788600" y="4251825"/>
              <a:ext cx="182650" cy="105925"/>
            </a:xfrm>
            <a:custGeom>
              <a:rect b="b" l="l" r="r" t="t"/>
              <a:pathLst>
                <a:path extrusionOk="0" h="4237" w="7306">
                  <a:moveTo>
                    <a:pt x="267" y="0"/>
                  </a:moveTo>
                  <a:lnTo>
                    <a:pt x="267" y="0"/>
                  </a:lnTo>
                  <a:cubicBezTo>
                    <a:pt x="234" y="501"/>
                    <a:pt x="0" y="3069"/>
                    <a:pt x="1101" y="3269"/>
                  </a:cubicBezTo>
                  <a:cubicBezTo>
                    <a:pt x="1147" y="3275"/>
                    <a:pt x="1192" y="3278"/>
                    <a:pt x="1235" y="3278"/>
                  </a:cubicBezTo>
                  <a:cubicBezTo>
                    <a:pt x="1447" y="3278"/>
                    <a:pt x="1636" y="3213"/>
                    <a:pt x="1801" y="3102"/>
                  </a:cubicBezTo>
                  <a:cubicBezTo>
                    <a:pt x="2168" y="2836"/>
                    <a:pt x="2368" y="2335"/>
                    <a:pt x="2469" y="1968"/>
                  </a:cubicBezTo>
                  <a:cubicBezTo>
                    <a:pt x="3036" y="2669"/>
                    <a:pt x="4437" y="4237"/>
                    <a:pt x="5738" y="4237"/>
                  </a:cubicBezTo>
                  <a:cubicBezTo>
                    <a:pt x="5938" y="4237"/>
                    <a:pt x="6138" y="4203"/>
                    <a:pt x="6305" y="4137"/>
                  </a:cubicBezTo>
                  <a:cubicBezTo>
                    <a:pt x="6638" y="4003"/>
                    <a:pt x="6872" y="3770"/>
                    <a:pt x="6972" y="3436"/>
                  </a:cubicBezTo>
                  <a:cubicBezTo>
                    <a:pt x="7305" y="2235"/>
                    <a:pt x="5704" y="167"/>
                    <a:pt x="5637" y="67"/>
                  </a:cubicBezTo>
                  <a:lnTo>
                    <a:pt x="5337" y="300"/>
                  </a:lnTo>
                  <a:cubicBezTo>
                    <a:pt x="5771" y="868"/>
                    <a:pt x="6805" y="2469"/>
                    <a:pt x="6571" y="3336"/>
                  </a:cubicBezTo>
                  <a:cubicBezTo>
                    <a:pt x="6538" y="3536"/>
                    <a:pt x="6371" y="3670"/>
                    <a:pt x="6171" y="3770"/>
                  </a:cubicBezTo>
                  <a:cubicBezTo>
                    <a:pt x="6036" y="3821"/>
                    <a:pt x="5896" y="3844"/>
                    <a:pt x="5754" y="3844"/>
                  </a:cubicBezTo>
                  <a:cubicBezTo>
                    <a:pt x="4309" y="3844"/>
                    <a:pt x="2566" y="1465"/>
                    <a:pt x="2535" y="1435"/>
                  </a:cubicBezTo>
                  <a:lnTo>
                    <a:pt x="2268" y="1034"/>
                  </a:lnTo>
                  <a:lnTo>
                    <a:pt x="2168" y="1501"/>
                  </a:lnTo>
                  <a:cubicBezTo>
                    <a:pt x="2135" y="1768"/>
                    <a:pt x="1968" y="2502"/>
                    <a:pt x="1568" y="2769"/>
                  </a:cubicBezTo>
                  <a:cubicBezTo>
                    <a:pt x="1493" y="2844"/>
                    <a:pt x="1399" y="2881"/>
                    <a:pt x="1286" y="2881"/>
                  </a:cubicBezTo>
                  <a:cubicBezTo>
                    <a:pt x="1249" y="2881"/>
                    <a:pt x="1209" y="2877"/>
                    <a:pt x="1168" y="2869"/>
                  </a:cubicBezTo>
                  <a:cubicBezTo>
                    <a:pt x="601" y="2769"/>
                    <a:pt x="534" y="1168"/>
                    <a:pt x="667" y="34"/>
                  </a:cubicBezTo>
                  <a:lnTo>
                    <a:pt x="2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60"/>
            <p:cNvSpPr/>
            <p:nvPr/>
          </p:nvSpPr>
          <p:spPr>
            <a:xfrm>
              <a:off x="4902000" y="4243750"/>
              <a:ext cx="81750" cy="28100"/>
            </a:xfrm>
            <a:custGeom>
              <a:rect b="b" l="l" r="r" t="t"/>
              <a:pathLst>
                <a:path extrusionOk="0" h="1124" w="3270">
                  <a:moveTo>
                    <a:pt x="1667" y="0"/>
                  </a:moveTo>
                  <a:cubicBezTo>
                    <a:pt x="1211" y="0"/>
                    <a:pt x="656" y="136"/>
                    <a:pt x="1" y="523"/>
                  </a:cubicBezTo>
                  <a:lnTo>
                    <a:pt x="301" y="1124"/>
                  </a:lnTo>
                  <a:cubicBezTo>
                    <a:pt x="301" y="1124"/>
                    <a:pt x="826" y="505"/>
                    <a:pt x="1947" y="505"/>
                  </a:cubicBezTo>
                  <a:cubicBezTo>
                    <a:pt x="2321" y="505"/>
                    <a:pt x="2761" y="573"/>
                    <a:pt x="3270" y="757"/>
                  </a:cubicBezTo>
                  <a:cubicBezTo>
                    <a:pt x="3270" y="757"/>
                    <a:pt x="2743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60"/>
            <p:cNvSpPr/>
            <p:nvPr/>
          </p:nvSpPr>
          <p:spPr>
            <a:xfrm>
              <a:off x="5413200" y="3573825"/>
              <a:ext cx="156800" cy="841475"/>
            </a:xfrm>
            <a:custGeom>
              <a:rect b="b" l="l" r="r" t="t"/>
              <a:pathLst>
                <a:path extrusionOk="0" h="33659" w="6272">
                  <a:moveTo>
                    <a:pt x="5505" y="1"/>
                  </a:moveTo>
                  <a:lnTo>
                    <a:pt x="1" y="33658"/>
                  </a:lnTo>
                  <a:lnTo>
                    <a:pt x="6272" y="134"/>
                  </a:lnTo>
                  <a:lnTo>
                    <a:pt x="55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60"/>
            <p:cNvSpPr/>
            <p:nvPr/>
          </p:nvSpPr>
          <p:spPr>
            <a:xfrm>
              <a:off x="5363175" y="3593850"/>
              <a:ext cx="105925" cy="829775"/>
            </a:xfrm>
            <a:custGeom>
              <a:rect b="b" l="l" r="r" t="t"/>
              <a:pathLst>
                <a:path extrusionOk="0" h="33191" w="4237">
                  <a:moveTo>
                    <a:pt x="4237" y="0"/>
                  </a:moveTo>
                  <a:lnTo>
                    <a:pt x="0" y="33091"/>
                  </a:lnTo>
                  <a:lnTo>
                    <a:pt x="767" y="33191"/>
                  </a:lnTo>
                  <a:lnTo>
                    <a:pt x="42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60"/>
            <p:cNvSpPr/>
            <p:nvPr/>
          </p:nvSpPr>
          <p:spPr>
            <a:xfrm>
              <a:off x="4801100" y="3769800"/>
              <a:ext cx="160975" cy="121250"/>
            </a:xfrm>
            <a:custGeom>
              <a:rect b="b" l="l" r="r" t="t"/>
              <a:pathLst>
                <a:path extrusionOk="0" h="4850" w="6439">
                  <a:moveTo>
                    <a:pt x="6438" y="1"/>
                  </a:moveTo>
                  <a:cubicBezTo>
                    <a:pt x="6438" y="1"/>
                    <a:pt x="1" y="301"/>
                    <a:pt x="701" y="2703"/>
                  </a:cubicBezTo>
                  <a:cubicBezTo>
                    <a:pt x="1290" y="4656"/>
                    <a:pt x="3660" y="4849"/>
                    <a:pt x="4575" y="4849"/>
                  </a:cubicBezTo>
                  <a:cubicBezTo>
                    <a:pt x="4800" y="4849"/>
                    <a:pt x="4937" y="4838"/>
                    <a:pt x="4937" y="4838"/>
                  </a:cubicBezTo>
                  <a:lnTo>
                    <a:pt x="64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60"/>
            <p:cNvSpPr/>
            <p:nvPr/>
          </p:nvSpPr>
          <p:spPr>
            <a:xfrm>
              <a:off x="4787750" y="3778975"/>
              <a:ext cx="136800" cy="101775"/>
            </a:xfrm>
            <a:custGeom>
              <a:rect b="b" l="l" r="r" t="t"/>
              <a:pathLst>
                <a:path extrusionOk="0" h="4071" w="5472">
                  <a:moveTo>
                    <a:pt x="5471" y="1"/>
                  </a:moveTo>
                  <a:lnTo>
                    <a:pt x="5471" y="1"/>
                  </a:lnTo>
                  <a:cubicBezTo>
                    <a:pt x="1" y="2302"/>
                    <a:pt x="4637" y="4070"/>
                    <a:pt x="4637" y="4070"/>
                  </a:cubicBezTo>
                  <a:cubicBezTo>
                    <a:pt x="2369" y="1902"/>
                    <a:pt x="5471" y="1"/>
                    <a:pt x="5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60"/>
            <p:cNvSpPr/>
            <p:nvPr/>
          </p:nvSpPr>
          <p:spPr>
            <a:xfrm>
              <a:off x="5484925" y="3923250"/>
              <a:ext cx="201000" cy="209100"/>
            </a:xfrm>
            <a:custGeom>
              <a:rect b="b" l="l" r="r" t="t"/>
              <a:pathLst>
                <a:path extrusionOk="0" h="8364" w="8040">
                  <a:moveTo>
                    <a:pt x="4770" y="1"/>
                  </a:moveTo>
                  <a:lnTo>
                    <a:pt x="0" y="5938"/>
                  </a:lnTo>
                  <a:cubicBezTo>
                    <a:pt x="0" y="5938"/>
                    <a:pt x="2265" y="8363"/>
                    <a:pt x="4226" y="8363"/>
                  </a:cubicBezTo>
                  <a:cubicBezTo>
                    <a:pt x="4947" y="8363"/>
                    <a:pt x="5627" y="8036"/>
                    <a:pt x="6138" y="7139"/>
                  </a:cubicBezTo>
                  <a:cubicBezTo>
                    <a:pt x="8039" y="3803"/>
                    <a:pt x="4770" y="1"/>
                    <a:pt x="47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60"/>
            <p:cNvSpPr/>
            <p:nvPr/>
          </p:nvSpPr>
          <p:spPr>
            <a:xfrm>
              <a:off x="5497425" y="3948275"/>
              <a:ext cx="143725" cy="139500"/>
            </a:xfrm>
            <a:custGeom>
              <a:rect b="b" l="l" r="r" t="t"/>
              <a:pathLst>
                <a:path extrusionOk="0" h="5580" w="5749">
                  <a:moveTo>
                    <a:pt x="1" y="4970"/>
                  </a:moveTo>
                  <a:cubicBezTo>
                    <a:pt x="1" y="4970"/>
                    <a:pt x="13" y="4976"/>
                    <a:pt x="36" y="4986"/>
                  </a:cubicBezTo>
                  <a:lnTo>
                    <a:pt x="36" y="4986"/>
                  </a:lnTo>
                  <a:cubicBezTo>
                    <a:pt x="24" y="4981"/>
                    <a:pt x="12" y="4976"/>
                    <a:pt x="1" y="4970"/>
                  </a:cubicBezTo>
                  <a:close/>
                  <a:moveTo>
                    <a:pt x="4504" y="0"/>
                  </a:moveTo>
                  <a:lnTo>
                    <a:pt x="4504" y="0"/>
                  </a:lnTo>
                  <a:cubicBezTo>
                    <a:pt x="4249" y="4427"/>
                    <a:pt x="2486" y="5228"/>
                    <a:pt x="1243" y="5228"/>
                  </a:cubicBezTo>
                  <a:cubicBezTo>
                    <a:pt x="644" y="5228"/>
                    <a:pt x="166" y="5042"/>
                    <a:pt x="36" y="4986"/>
                  </a:cubicBezTo>
                  <a:lnTo>
                    <a:pt x="36" y="4986"/>
                  </a:lnTo>
                  <a:cubicBezTo>
                    <a:pt x="972" y="5403"/>
                    <a:pt x="1728" y="5580"/>
                    <a:pt x="2335" y="5580"/>
                  </a:cubicBezTo>
                  <a:cubicBezTo>
                    <a:pt x="5749" y="5580"/>
                    <a:pt x="4504" y="1"/>
                    <a:pt x="4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60"/>
            <p:cNvSpPr/>
            <p:nvPr/>
          </p:nvSpPr>
          <p:spPr>
            <a:xfrm>
              <a:off x="5492425" y="3416225"/>
              <a:ext cx="66750" cy="137625"/>
            </a:xfrm>
            <a:custGeom>
              <a:rect b="b" l="l" r="r" t="t"/>
              <a:pathLst>
                <a:path extrusionOk="0" h="5505" w="2670">
                  <a:moveTo>
                    <a:pt x="234" y="0"/>
                  </a:moveTo>
                  <a:lnTo>
                    <a:pt x="1" y="334"/>
                  </a:lnTo>
                  <a:cubicBezTo>
                    <a:pt x="34" y="334"/>
                    <a:pt x="2169" y="1868"/>
                    <a:pt x="2235" y="3503"/>
                  </a:cubicBezTo>
                  <a:cubicBezTo>
                    <a:pt x="2269" y="4137"/>
                    <a:pt x="1969" y="4704"/>
                    <a:pt x="1368" y="5204"/>
                  </a:cubicBezTo>
                  <a:lnTo>
                    <a:pt x="1635" y="5504"/>
                  </a:lnTo>
                  <a:cubicBezTo>
                    <a:pt x="2336" y="4937"/>
                    <a:pt x="2669" y="4237"/>
                    <a:pt x="2636" y="3503"/>
                  </a:cubicBezTo>
                  <a:cubicBezTo>
                    <a:pt x="2536" y="1668"/>
                    <a:pt x="334" y="67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60"/>
            <p:cNvSpPr/>
            <p:nvPr/>
          </p:nvSpPr>
          <p:spPr>
            <a:xfrm>
              <a:off x="5538300" y="3400375"/>
              <a:ext cx="95075" cy="152625"/>
            </a:xfrm>
            <a:custGeom>
              <a:rect b="b" l="l" r="r" t="t"/>
              <a:pathLst>
                <a:path extrusionOk="0" h="6105" w="3803">
                  <a:moveTo>
                    <a:pt x="100" y="1"/>
                  </a:moveTo>
                  <a:lnTo>
                    <a:pt x="0" y="367"/>
                  </a:lnTo>
                  <a:cubicBezTo>
                    <a:pt x="34" y="367"/>
                    <a:pt x="2569" y="1201"/>
                    <a:pt x="3102" y="2969"/>
                  </a:cubicBezTo>
                  <a:cubicBezTo>
                    <a:pt x="3403" y="3870"/>
                    <a:pt x="3136" y="4837"/>
                    <a:pt x="2335" y="5871"/>
                  </a:cubicBezTo>
                  <a:lnTo>
                    <a:pt x="2669" y="6105"/>
                  </a:lnTo>
                  <a:cubicBezTo>
                    <a:pt x="3536" y="4971"/>
                    <a:pt x="3803" y="3870"/>
                    <a:pt x="3469" y="2869"/>
                  </a:cubicBezTo>
                  <a:cubicBezTo>
                    <a:pt x="2869" y="901"/>
                    <a:pt x="234" y="34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8" name="Google Shape;1478;p60"/>
          <p:cNvGrpSpPr/>
          <p:nvPr/>
        </p:nvGrpSpPr>
        <p:grpSpPr>
          <a:xfrm>
            <a:off x="7745238" y="927303"/>
            <a:ext cx="414781" cy="319943"/>
            <a:chOff x="6176212" y="804243"/>
            <a:chExt cx="544903" cy="420369"/>
          </a:xfrm>
        </p:grpSpPr>
        <p:sp>
          <p:nvSpPr>
            <p:cNvPr id="1479" name="Google Shape;1479;p60"/>
            <p:cNvSpPr/>
            <p:nvPr/>
          </p:nvSpPr>
          <p:spPr>
            <a:xfrm>
              <a:off x="6176212" y="804243"/>
              <a:ext cx="544903" cy="420369"/>
            </a:xfrm>
            <a:custGeom>
              <a:rect b="b" l="l" r="r" t="t"/>
              <a:pathLst>
                <a:path extrusionOk="0" h="7335" w="9508">
                  <a:moveTo>
                    <a:pt x="5147" y="1"/>
                  </a:moveTo>
                  <a:cubicBezTo>
                    <a:pt x="4820" y="1"/>
                    <a:pt x="4493" y="10"/>
                    <a:pt x="4170" y="28"/>
                  </a:cubicBezTo>
                  <a:cubicBezTo>
                    <a:pt x="2902" y="95"/>
                    <a:pt x="1401" y="528"/>
                    <a:pt x="734" y="1829"/>
                  </a:cubicBezTo>
                  <a:cubicBezTo>
                    <a:pt x="0" y="3164"/>
                    <a:pt x="834" y="3764"/>
                    <a:pt x="1902" y="3964"/>
                  </a:cubicBezTo>
                  <a:cubicBezTo>
                    <a:pt x="1535" y="5098"/>
                    <a:pt x="1301" y="6399"/>
                    <a:pt x="2102" y="7066"/>
                  </a:cubicBezTo>
                  <a:cubicBezTo>
                    <a:pt x="2337" y="7255"/>
                    <a:pt x="2596" y="7335"/>
                    <a:pt x="2866" y="7335"/>
                  </a:cubicBezTo>
                  <a:cubicBezTo>
                    <a:pt x="3935" y="7335"/>
                    <a:pt x="5186" y="6084"/>
                    <a:pt x="5905" y="5365"/>
                  </a:cubicBezTo>
                  <a:cubicBezTo>
                    <a:pt x="7206" y="4098"/>
                    <a:pt x="8506" y="2563"/>
                    <a:pt x="9340" y="962"/>
                  </a:cubicBezTo>
                  <a:cubicBezTo>
                    <a:pt x="9407" y="862"/>
                    <a:pt x="9440" y="762"/>
                    <a:pt x="9507" y="662"/>
                  </a:cubicBezTo>
                  <a:cubicBezTo>
                    <a:pt x="8166" y="197"/>
                    <a:pt x="6645" y="1"/>
                    <a:pt x="51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60"/>
            <p:cNvSpPr/>
            <p:nvPr/>
          </p:nvSpPr>
          <p:spPr>
            <a:xfrm>
              <a:off x="6220169" y="968322"/>
              <a:ext cx="179781" cy="130036"/>
            </a:xfrm>
            <a:custGeom>
              <a:rect b="b" l="l" r="r" t="t"/>
              <a:pathLst>
                <a:path extrusionOk="0" h="2269" w="3137">
                  <a:moveTo>
                    <a:pt x="3100" y="0"/>
                  </a:moveTo>
                  <a:cubicBezTo>
                    <a:pt x="1609" y="0"/>
                    <a:pt x="1" y="2035"/>
                    <a:pt x="1" y="2035"/>
                  </a:cubicBezTo>
                  <a:lnTo>
                    <a:pt x="334" y="2269"/>
                  </a:lnTo>
                  <a:cubicBezTo>
                    <a:pt x="1368" y="534"/>
                    <a:pt x="3136" y="0"/>
                    <a:pt x="3136" y="0"/>
                  </a:cubicBezTo>
                  <a:cubicBezTo>
                    <a:pt x="3124" y="0"/>
                    <a:pt x="3112" y="0"/>
                    <a:pt x="3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1" name="Google Shape;1481;p60"/>
          <p:cNvGrpSpPr/>
          <p:nvPr/>
        </p:nvGrpSpPr>
        <p:grpSpPr>
          <a:xfrm>
            <a:off x="8407963" y="2913038"/>
            <a:ext cx="414793" cy="312390"/>
            <a:chOff x="6763729" y="2474572"/>
            <a:chExt cx="550634" cy="414695"/>
          </a:xfrm>
        </p:grpSpPr>
        <p:sp>
          <p:nvSpPr>
            <p:cNvPr id="1482" name="Google Shape;1482;p60"/>
            <p:cNvSpPr/>
            <p:nvPr/>
          </p:nvSpPr>
          <p:spPr>
            <a:xfrm>
              <a:off x="6763729" y="2474572"/>
              <a:ext cx="550634" cy="414695"/>
            </a:xfrm>
            <a:custGeom>
              <a:rect b="b" l="l" r="r" t="t"/>
              <a:pathLst>
                <a:path extrusionOk="0" h="7236" w="9608">
                  <a:moveTo>
                    <a:pt x="6838" y="1"/>
                  </a:moveTo>
                  <a:cubicBezTo>
                    <a:pt x="5776" y="1"/>
                    <a:pt x="4504" y="1179"/>
                    <a:pt x="3770" y="1861"/>
                  </a:cubicBezTo>
                  <a:cubicBezTo>
                    <a:pt x="2435" y="3095"/>
                    <a:pt x="1068" y="4563"/>
                    <a:pt x="167" y="6131"/>
                  </a:cubicBezTo>
                  <a:cubicBezTo>
                    <a:pt x="134" y="6231"/>
                    <a:pt x="67" y="6331"/>
                    <a:pt x="0" y="6431"/>
                  </a:cubicBezTo>
                  <a:cubicBezTo>
                    <a:pt x="1490" y="7021"/>
                    <a:pt x="3240" y="7235"/>
                    <a:pt x="4928" y="7235"/>
                  </a:cubicBezTo>
                  <a:cubicBezTo>
                    <a:pt x="5054" y="7235"/>
                    <a:pt x="5179" y="7234"/>
                    <a:pt x="5304" y="7232"/>
                  </a:cubicBezTo>
                  <a:cubicBezTo>
                    <a:pt x="6572" y="7232"/>
                    <a:pt x="8106" y="6831"/>
                    <a:pt x="8840" y="5597"/>
                  </a:cubicBezTo>
                  <a:cubicBezTo>
                    <a:pt x="9607" y="4263"/>
                    <a:pt x="8773" y="3629"/>
                    <a:pt x="7739" y="3396"/>
                  </a:cubicBezTo>
                  <a:cubicBezTo>
                    <a:pt x="8139" y="2295"/>
                    <a:pt x="8440" y="994"/>
                    <a:pt x="7639" y="293"/>
                  </a:cubicBezTo>
                  <a:cubicBezTo>
                    <a:pt x="7397" y="87"/>
                    <a:pt x="7125" y="1"/>
                    <a:pt x="68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60"/>
            <p:cNvSpPr/>
            <p:nvPr/>
          </p:nvSpPr>
          <p:spPr>
            <a:xfrm>
              <a:off x="7090625" y="2604150"/>
              <a:ext cx="183564" cy="124535"/>
            </a:xfrm>
            <a:custGeom>
              <a:rect b="b" l="l" r="r" t="t"/>
              <a:pathLst>
                <a:path extrusionOk="0" h="2173" w="3203">
                  <a:moveTo>
                    <a:pt x="2869" y="0"/>
                  </a:moveTo>
                  <a:cubicBezTo>
                    <a:pt x="1768" y="1702"/>
                    <a:pt x="0" y="2169"/>
                    <a:pt x="0" y="2169"/>
                  </a:cubicBezTo>
                  <a:cubicBezTo>
                    <a:pt x="36" y="2171"/>
                    <a:pt x="71" y="2172"/>
                    <a:pt x="106" y="2172"/>
                  </a:cubicBezTo>
                  <a:cubicBezTo>
                    <a:pt x="1550" y="2172"/>
                    <a:pt x="3203" y="234"/>
                    <a:pt x="3203" y="234"/>
                  </a:cubicBezTo>
                  <a:lnTo>
                    <a:pt x="28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4" name="Google Shape;1484;p60"/>
          <p:cNvGrpSpPr/>
          <p:nvPr/>
        </p:nvGrpSpPr>
        <p:grpSpPr>
          <a:xfrm>
            <a:off x="4751454" y="268781"/>
            <a:ext cx="611919" cy="541220"/>
            <a:chOff x="2450934" y="3462483"/>
            <a:chExt cx="760903" cy="672991"/>
          </a:xfrm>
        </p:grpSpPr>
        <p:sp>
          <p:nvSpPr>
            <p:cNvPr id="1485" name="Google Shape;1485;p60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60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61"/>
          <p:cNvSpPr txBox="1"/>
          <p:nvPr>
            <p:ph idx="6" type="title"/>
          </p:nvPr>
        </p:nvSpPr>
        <p:spPr>
          <a:xfrm>
            <a:off x="495550" y="23685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you show </a:t>
            </a:r>
            <a:r>
              <a:rPr lang="en"/>
              <a:t>integrity</a:t>
            </a:r>
            <a:r>
              <a:rPr lang="en"/>
              <a:t>?</a:t>
            </a:r>
            <a:endParaRPr/>
          </a:p>
        </p:txBody>
      </p:sp>
      <p:grpSp>
        <p:nvGrpSpPr>
          <p:cNvPr id="1492" name="Google Shape;1492;p61"/>
          <p:cNvGrpSpPr/>
          <p:nvPr/>
        </p:nvGrpSpPr>
        <p:grpSpPr>
          <a:xfrm>
            <a:off x="7799206" y="409130"/>
            <a:ext cx="407245" cy="535791"/>
            <a:chOff x="2536956" y="2909555"/>
            <a:chExt cx="407245" cy="535791"/>
          </a:xfrm>
        </p:grpSpPr>
        <p:sp>
          <p:nvSpPr>
            <p:cNvPr id="1493" name="Google Shape;1493;p61"/>
            <p:cNvSpPr/>
            <p:nvPr/>
          </p:nvSpPr>
          <p:spPr>
            <a:xfrm>
              <a:off x="2536956" y="2909555"/>
              <a:ext cx="407245" cy="535791"/>
            </a:xfrm>
            <a:custGeom>
              <a:rect b="b" l="l" r="r" t="t"/>
              <a:pathLst>
                <a:path extrusionOk="0" h="9349" w="7106">
                  <a:moveTo>
                    <a:pt x="2954" y="0"/>
                  </a:moveTo>
                  <a:cubicBezTo>
                    <a:pt x="1564" y="0"/>
                    <a:pt x="1024" y="2252"/>
                    <a:pt x="734" y="3444"/>
                  </a:cubicBezTo>
                  <a:cubicBezTo>
                    <a:pt x="301" y="5246"/>
                    <a:pt x="1" y="7214"/>
                    <a:pt x="134" y="9015"/>
                  </a:cubicBezTo>
                  <a:cubicBezTo>
                    <a:pt x="134" y="9115"/>
                    <a:pt x="167" y="9215"/>
                    <a:pt x="167" y="9349"/>
                  </a:cubicBezTo>
                  <a:cubicBezTo>
                    <a:pt x="1835" y="8982"/>
                    <a:pt x="3536" y="8114"/>
                    <a:pt x="5004" y="7080"/>
                  </a:cubicBezTo>
                  <a:cubicBezTo>
                    <a:pt x="6072" y="6347"/>
                    <a:pt x="7106" y="5179"/>
                    <a:pt x="7039" y="3745"/>
                  </a:cubicBezTo>
                  <a:cubicBezTo>
                    <a:pt x="6971" y="2700"/>
                    <a:pt x="6470" y="2336"/>
                    <a:pt x="5841" y="2336"/>
                  </a:cubicBezTo>
                  <a:cubicBezTo>
                    <a:pt x="5547" y="2336"/>
                    <a:pt x="5224" y="2416"/>
                    <a:pt x="4904" y="2544"/>
                  </a:cubicBezTo>
                  <a:cubicBezTo>
                    <a:pt x="4637" y="1376"/>
                    <a:pt x="4137" y="142"/>
                    <a:pt x="3103" y="9"/>
                  </a:cubicBezTo>
                  <a:cubicBezTo>
                    <a:pt x="3052" y="3"/>
                    <a:pt x="3003" y="0"/>
                    <a:pt x="2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61"/>
            <p:cNvSpPr/>
            <p:nvPr/>
          </p:nvSpPr>
          <p:spPr>
            <a:xfrm>
              <a:off x="2752957" y="2973112"/>
              <a:ext cx="91868" cy="195026"/>
            </a:xfrm>
            <a:custGeom>
              <a:rect b="b" l="l" r="r" t="t"/>
              <a:pathLst>
                <a:path extrusionOk="0" h="3403" w="1603">
                  <a:moveTo>
                    <a:pt x="1168" y="0"/>
                  </a:moveTo>
                  <a:cubicBezTo>
                    <a:pt x="1235" y="2035"/>
                    <a:pt x="1" y="3403"/>
                    <a:pt x="1" y="3403"/>
                  </a:cubicBezTo>
                  <a:cubicBezTo>
                    <a:pt x="1302" y="2669"/>
                    <a:pt x="1602" y="34"/>
                    <a:pt x="1602" y="34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5" name="Google Shape;1495;p61"/>
          <p:cNvGrpSpPr/>
          <p:nvPr/>
        </p:nvGrpSpPr>
        <p:grpSpPr>
          <a:xfrm>
            <a:off x="70683" y="2297667"/>
            <a:ext cx="619375" cy="547815"/>
            <a:chOff x="2450934" y="3462483"/>
            <a:chExt cx="760903" cy="672991"/>
          </a:xfrm>
        </p:grpSpPr>
        <p:sp>
          <p:nvSpPr>
            <p:cNvPr id="1496" name="Google Shape;1496;p61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61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8" name="Google Shape;1498;p61"/>
          <p:cNvGrpSpPr/>
          <p:nvPr/>
        </p:nvGrpSpPr>
        <p:grpSpPr>
          <a:xfrm flipH="1">
            <a:off x="8355559" y="4340281"/>
            <a:ext cx="557466" cy="527705"/>
            <a:chOff x="6314477" y="3841016"/>
            <a:chExt cx="619406" cy="586339"/>
          </a:xfrm>
        </p:grpSpPr>
        <p:sp>
          <p:nvSpPr>
            <p:cNvPr id="1499" name="Google Shape;1499;p61"/>
            <p:cNvSpPr/>
            <p:nvPr/>
          </p:nvSpPr>
          <p:spPr>
            <a:xfrm>
              <a:off x="6314477" y="3841016"/>
              <a:ext cx="619406" cy="586339"/>
            </a:xfrm>
            <a:custGeom>
              <a:rect b="b" l="l" r="r" t="t"/>
              <a:pathLst>
                <a:path extrusionOk="0" h="10231" w="10808">
                  <a:moveTo>
                    <a:pt x="3670" y="1"/>
                  </a:moveTo>
                  <a:cubicBezTo>
                    <a:pt x="868" y="3570"/>
                    <a:pt x="2402" y="5638"/>
                    <a:pt x="2402" y="5638"/>
                  </a:cubicBezTo>
                  <a:lnTo>
                    <a:pt x="0" y="6172"/>
                  </a:lnTo>
                  <a:cubicBezTo>
                    <a:pt x="699" y="9309"/>
                    <a:pt x="2237" y="10230"/>
                    <a:pt x="3799" y="10230"/>
                  </a:cubicBezTo>
                  <a:cubicBezTo>
                    <a:pt x="5144" y="10230"/>
                    <a:pt x="6508" y="9547"/>
                    <a:pt x="7372" y="9007"/>
                  </a:cubicBezTo>
                  <a:cubicBezTo>
                    <a:pt x="8807" y="6906"/>
                    <a:pt x="10808" y="3003"/>
                    <a:pt x="7973" y="634"/>
                  </a:cubicBezTo>
                  <a:lnTo>
                    <a:pt x="7973" y="634"/>
                  </a:lnTo>
                  <a:lnTo>
                    <a:pt x="6538" y="2636"/>
                  </a:lnTo>
                  <a:cubicBezTo>
                    <a:pt x="5771" y="1668"/>
                    <a:pt x="4503" y="634"/>
                    <a:pt x="3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61"/>
            <p:cNvSpPr/>
            <p:nvPr/>
          </p:nvSpPr>
          <p:spPr>
            <a:xfrm>
              <a:off x="6473111" y="3848696"/>
              <a:ext cx="313600" cy="542955"/>
            </a:xfrm>
            <a:custGeom>
              <a:rect b="b" l="l" r="r" t="t"/>
              <a:pathLst>
                <a:path extrusionOk="0" h="9474" w="5472">
                  <a:moveTo>
                    <a:pt x="1068" y="0"/>
                  </a:moveTo>
                  <a:lnTo>
                    <a:pt x="1068" y="0"/>
                  </a:lnTo>
                  <a:cubicBezTo>
                    <a:pt x="1" y="5671"/>
                    <a:pt x="5305" y="9473"/>
                    <a:pt x="5305" y="9473"/>
                  </a:cubicBezTo>
                  <a:lnTo>
                    <a:pt x="5472" y="9006"/>
                  </a:lnTo>
                  <a:cubicBezTo>
                    <a:pt x="402" y="5638"/>
                    <a:pt x="1068" y="2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1" name="Google Shape;1501;p61"/>
          <p:cNvSpPr/>
          <p:nvPr/>
        </p:nvSpPr>
        <p:spPr>
          <a:xfrm flipH="1">
            <a:off x="2308105" y="1579598"/>
            <a:ext cx="4186646" cy="2095513"/>
          </a:xfrm>
          <a:custGeom>
            <a:rect b="b" l="l" r="r" t="t"/>
            <a:pathLst>
              <a:path extrusionOk="0" h="140215" w="116417">
                <a:moveTo>
                  <a:pt x="107875" y="9179"/>
                </a:moveTo>
                <a:lnTo>
                  <a:pt x="104136" y="132312"/>
                </a:lnTo>
                <a:lnTo>
                  <a:pt x="21308" y="130671"/>
                </a:lnTo>
                <a:lnTo>
                  <a:pt x="3739" y="10091"/>
                </a:lnTo>
                <a:lnTo>
                  <a:pt x="107875" y="9179"/>
                </a:lnTo>
                <a:close/>
                <a:moveTo>
                  <a:pt x="116416" y="0"/>
                </a:moveTo>
                <a:lnTo>
                  <a:pt x="1" y="4833"/>
                </a:lnTo>
                <a:lnTo>
                  <a:pt x="16870" y="140215"/>
                </a:lnTo>
                <a:lnTo>
                  <a:pt x="107875" y="137570"/>
                </a:lnTo>
                <a:lnTo>
                  <a:pt x="11641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p61"/>
          <p:cNvSpPr txBox="1"/>
          <p:nvPr>
            <p:ph idx="1" type="subTitle"/>
          </p:nvPr>
        </p:nvSpPr>
        <p:spPr>
          <a:xfrm>
            <a:off x="2632600" y="1967825"/>
            <a:ext cx="3436800" cy="12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When</a:t>
            </a:r>
            <a:r>
              <a:rPr lang="en" sz="3000"/>
              <a:t> you </a:t>
            </a:r>
            <a:r>
              <a:rPr lang="en" sz="3000"/>
              <a:t>have</a:t>
            </a:r>
            <a:r>
              <a:rPr lang="en" sz="3000"/>
              <a:t> a </a:t>
            </a:r>
            <a:r>
              <a:rPr lang="en" sz="3000"/>
              <a:t>substitute</a:t>
            </a:r>
            <a:r>
              <a:rPr lang="en" sz="3000"/>
              <a:t> teacher</a:t>
            </a:r>
            <a:endParaRPr sz="3000"/>
          </a:p>
        </p:txBody>
      </p:sp>
      <p:pic>
        <p:nvPicPr>
          <p:cNvPr id="1503" name="Google Shape;150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3825" y="1249725"/>
            <a:ext cx="2577775" cy="257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62"/>
          <p:cNvSpPr txBox="1"/>
          <p:nvPr>
            <p:ph idx="6" type="title"/>
          </p:nvPr>
        </p:nvSpPr>
        <p:spPr>
          <a:xfrm>
            <a:off x="495550" y="23685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you show integrity?</a:t>
            </a:r>
            <a:endParaRPr/>
          </a:p>
        </p:txBody>
      </p:sp>
      <p:grpSp>
        <p:nvGrpSpPr>
          <p:cNvPr id="1509" name="Google Shape;1509;p62"/>
          <p:cNvGrpSpPr/>
          <p:nvPr/>
        </p:nvGrpSpPr>
        <p:grpSpPr>
          <a:xfrm>
            <a:off x="7799206" y="409130"/>
            <a:ext cx="407245" cy="535791"/>
            <a:chOff x="2536956" y="2909555"/>
            <a:chExt cx="407245" cy="535791"/>
          </a:xfrm>
        </p:grpSpPr>
        <p:sp>
          <p:nvSpPr>
            <p:cNvPr id="1510" name="Google Shape;1510;p62"/>
            <p:cNvSpPr/>
            <p:nvPr/>
          </p:nvSpPr>
          <p:spPr>
            <a:xfrm>
              <a:off x="2536956" y="2909555"/>
              <a:ext cx="407245" cy="535791"/>
            </a:xfrm>
            <a:custGeom>
              <a:rect b="b" l="l" r="r" t="t"/>
              <a:pathLst>
                <a:path extrusionOk="0" h="9349" w="7106">
                  <a:moveTo>
                    <a:pt x="2954" y="0"/>
                  </a:moveTo>
                  <a:cubicBezTo>
                    <a:pt x="1564" y="0"/>
                    <a:pt x="1024" y="2252"/>
                    <a:pt x="734" y="3444"/>
                  </a:cubicBezTo>
                  <a:cubicBezTo>
                    <a:pt x="301" y="5246"/>
                    <a:pt x="1" y="7214"/>
                    <a:pt x="134" y="9015"/>
                  </a:cubicBezTo>
                  <a:cubicBezTo>
                    <a:pt x="134" y="9115"/>
                    <a:pt x="167" y="9215"/>
                    <a:pt x="167" y="9349"/>
                  </a:cubicBezTo>
                  <a:cubicBezTo>
                    <a:pt x="1835" y="8982"/>
                    <a:pt x="3536" y="8114"/>
                    <a:pt x="5004" y="7080"/>
                  </a:cubicBezTo>
                  <a:cubicBezTo>
                    <a:pt x="6072" y="6347"/>
                    <a:pt x="7106" y="5179"/>
                    <a:pt x="7039" y="3745"/>
                  </a:cubicBezTo>
                  <a:cubicBezTo>
                    <a:pt x="6971" y="2700"/>
                    <a:pt x="6470" y="2336"/>
                    <a:pt x="5841" y="2336"/>
                  </a:cubicBezTo>
                  <a:cubicBezTo>
                    <a:pt x="5547" y="2336"/>
                    <a:pt x="5224" y="2416"/>
                    <a:pt x="4904" y="2544"/>
                  </a:cubicBezTo>
                  <a:cubicBezTo>
                    <a:pt x="4637" y="1376"/>
                    <a:pt x="4137" y="142"/>
                    <a:pt x="3103" y="9"/>
                  </a:cubicBezTo>
                  <a:cubicBezTo>
                    <a:pt x="3052" y="3"/>
                    <a:pt x="3003" y="0"/>
                    <a:pt x="2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62"/>
            <p:cNvSpPr/>
            <p:nvPr/>
          </p:nvSpPr>
          <p:spPr>
            <a:xfrm>
              <a:off x="2752957" y="2973112"/>
              <a:ext cx="91868" cy="195026"/>
            </a:xfrm>
            <a:custGeom>
              <a:rect b="b" l="l" r="r" t="t"/>
              <a:pathLst>
                <a:path extrusionOk="0" h="3403" w="1603">
                  <a:moveTo>
                    <a:pt x="1168" y="0"/>
                  </a:moveTo>
                  <a:cubicBezTo>
                    <a:pt x="1235" y="2035"/>
                    <a:pt x="1" y="3403"/>
                    <a:pt x="1" y="3403"/>
                  </a:cubicBezTo>
                  <a:cubicBezTo>
                    <a:pt x="1302" y="2669"/>
                    <a:pt x="1602" y="34"/>
                    <a:pt x="1602" y="34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2" name="Google Shape;1512;p62"/>
          <p:cNvGrpSpPr/>
          <p:nvPr/>
        </p:nvGrpSpPr>
        <p:grpSpPr>
          <a:xfrm>
            <a:off x="70683" y="2297667"/>
            <a:ext cx="619375" cy="547815"/>
            <a:chOff x="2450934" y="3462483"/>
            <a:chExt cx="760903" cy="672991"/>
          </a:xfrm>
        </p:grpSpPr>
        <p:sp>
          <p:nvSpPr>
            <p:cNvPr id="1513" name="Google Shape;1513;p62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62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5" name="Google Shape;1515;p62"/>
          <p:cNvGrpSpPr/>
          <p:nvPr/>
        </p:nvGrpSpPr>
        <p:grpSpPr>
          <a:xfrm flipH="1">
            <a:off x="8355559" y="4340281"/>
            <a:ext cx="557466" cy="527705"/>
            <a:chOff x="6314477" y="3841016"/>
            <a:chExt cx="619406" cy="586339"/>
          </a:xfrm>
        </p:grpSpPr>
        <p:sp>
          <p:nvSpPr>
            <p:cNvPr id="1516" name="Google Shape;1516;p62"/>
            <p:cNvSpPr/>
            <p:nvPr/>
          </p:nvSpPr>
          <p:spPr>
            <a:xfrm>
              <a:off x="6314477" y="3841016"/>
              <a:ext cx="619406" cy="586339"/>
            </a:xfrm>
            <a:custGeom>
              <a:rect b="b" l="l" r="r" t="t"/>
              <a:pathLst>
                <a:path extrusionOk="0" h="10231" w="10808">
                  <a:moveTo>
                    <a:pt x="3670" y="1"/>
                  </a:moveTo>
                  <a:cubicBezTo>
                    <a:pt x="868" y="3570"/>
                    <a:pt x="2402" y="5638"/>
                    <a:pt x="2402" y="5638"/>
                  </a:cubicBezTo>
                  <a:lnTo>
                    <a:pt x="0" y="6172"/>
                  </a:lnTo>
                  <a:cubicBezTo>
                    <a:pt x="699" y="9309"/>
                    <a:pt x="2237" y="10230"/>
                    <a:pt x="3799" y="10230"/>
                  </a:cubicBezTo>
                  <a:cubicBezTo>
                    <a:pt x="5144" y="10230"/>
                    <a:pt x="6508" y="9547"/>
                    <a:pt x="7372" y="9007"/>
                  </a:cubicBezTo>
                  <a:cubicBezTo>
                    <a:pt x="8807" y="6906"/>
                    <a:pt x="10808" y="3003"/>
                    <a:pt x="7973" y="634"/>
                  </a:cubicBezTo>
                  <a:lnTo>
                    <a:pt x="7973" y="634"/>
                  </a:lnTo>
                  <a:lnTo>
                    <a:pt x="6538" y="2636"/>
                  </a:lnTo>
                  <a:cubicBezTo>
                    <a:pt x="5771" y="1668"/>
                    <a:pt x="4503" y="634"/>
                    <a:pt x="3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62"/>
            <p:cNvSpPr/>
            <p:nvPr/>
          </p:nvSpPr>
          <p:spPr>
            <a:xfrm>
              <a:off x="6473111" y="3848696"/>
              <a:ext cx="313600" cy="542955"/>
            </a:xfrm>
            <a:custGeom>
              <a:rect b="b" l="l" r="r" t="t"/>
              <a:pathLst>
                <a:path extrusionOk="0" h="9474" w="5472">
                  <a:moveTo>
                    <a:pt x="1068" y="0"/>
                  </a:moveTo>
                  <a:lnTo>
                    <a:pt x="1068" y="0"/>
                  </a:lnTo>
                  <a:cubicBezTo>
                    <a:pt x="1" y="5671"/>
                    <a:pt x="5305" y="9473"/>
                    <a:pt x="5305" y="9473"/>
                  </a:cubicBezTo>
                  <a:lnTo>
                    <a:pt x="5472" y="9006"/>
                  </a:lnTo>
                  <a:cubicBezTo>
                    <a:pt x="402" y="5638"/>
                    <a:pt x="1068" y="2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8" name="Google Shape;1518;p62"/>
          <p:cNvSpPr/>
          <p:nvPr/>
        </p:nvSpPr>
        <p:spPr>
          <a:xfrm flipH="1">
            <a:off x="2536705" y="1274798"/>
            <a:ext cx="4186646" cy="2095513"/>
          </a:xfrm>
          <a:custGeom>
            <a:rect b="b" l="l" r="r" t="t"/>
            <a:pathLst>
              <a:path extrusionOk="0" h="140215" w="116417">
                <a:moveTo>
                  <a:pt x="107875" y="9179"/>
                </a:moveTo>
                <a:lnTo>
                  <a:pt x="104136" y="132312"/>
                </a:lnTo>
                <a:lnTo>
                  <a:pt x="21308" y="130671"/>
                </a:lnTo>
                <a:lnTo>
                  <a:pt x="3739" y="10091"/>
                </a:lnTo>
                <a:lnTo>
                  <a:pt x="107875" y="9179"/>
                </a:lnTo>
                <a:close/>
                <a:moveTo>
                  <a:pt x="116416" y="0"/>
                </a:moveTo>
                <a:lnTo>
                  <a:pt x="1" y="4833"/>
                </a:lnTo>
                <a:lnTo>
                  <a:pt x="16870" y="140215"/>
                </a:lnTo>
                <a:lnTo>
                  <a:pt x="107875" y="137570"/>
                </a:lnTo>
                <a:lnTo>
                  <a:pt x="11641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62"/>
          <p:cNvSpPr txBox="1"/>
          <p:nvPr>
            <p:ph idx="1" type="subTitle"/>
          </p:nvPr>
        </p:nvSpPr>
        <p:spPr>
          <a:xfrm>
            <a:off x="2861200" y="1739225"/>
            <a:ext cx="3436800" cy="12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When you find a </a:t>
            </a:r>
            <a:r>
              <a:rPr lang="en" sz="3000"/>
              <a:t>classmate’s</a:t>
            </a:r>
            <a:r>
              <a:rPr lang="en" sz="3000"/>
              <a:t> lost toy/money</a:t>
            </a:r>
            <a:endParaRPr sz="3000"/>
          </a:p>
        </p:txBody>
      </p:sp>
      <p:pic>
        <p:nvPicPr>
          <p:cNvPr id="1520" name="Google Shape;152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02500"/>
            <a:ext cx="2857500" cy="245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63"/>
          <p:cNvSpPr txBox="1"/>
          <p:nvPr>
            <p:ph idx="6" type="title"/>
          </p:nvPr>
        </p:nvSpPr>
        <p:spPr>
          <a:xfrm>
            <a:off x="495550" y="23685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you show integrity?</a:t>
            </a:r>
            <a:endParaRPr/>
          </a:p>
        </p:txBody>
      </p:sp>
      <p:grpSp>
        <p:nvGrpSpPr>
          <p:cNvPr id="1526" name="Google Shape;1526;p63"/>
          <p:cNvGrpSpPr/>
          <p:nvPr/>
        </p:nvGrpSpPr>
        <p:grpSpPr>
          <a:xfrm>
            <a:off x="7799206" y="409130"/>
            <a:ext cx="407245" cy="535791"/>
            <a:chOff x="2536956" y="2909555"/>
            <a:chExt cx="407245" cy="535791"/>
          </a:xfrm>
        </p:grpSpPr>
        <p:sp>
          <p:nvSpPr>
            <p:cNvPr id="1527" name="Google Shape;1527;p63"/>
            <p:cNvSpPr/>
            <p:nvPr/>
          </p:nvSpPr>
          <p:spPr>
            <a:xfrm>
              <a:off x="2536956" y="2909555"/>
              <a:ext cx="407245" cy="535791"/>
            </a:xfrm>
            <a:custGeom>
              <a:rect b="b" l="l" r="r" t="t"/>
              <a:pathLst>
                <a:path extrusionOk="0" h="9349" w="7106">
                  <a:moveTo>
                    <a:pt x="2954" y="0"/>
                  </a:moveTo>
                  <a:cubicBezTo>
                    <a:pt x="1564" y="0"/>
                    <a:pt x="1024" y="2252"/>
                    <a:pt x="734" y="3444"/>
                  </a:cubicBezTo>
                  <a:cubicBezTo>
                    <a:pt x="301" y="5246"/>
                    <a:pt x="1" y="7214"/>
                    <a:pt x="134" y="9015"/>
                  </a:cubicBezTo>
                  <a:cubicBezTo>
                    <a:pt x="134" y="9115"/>
                    <a:pt x="167" y="9215"/>
                    <a:pt x="167" y="9349"/>
                  </a:cubicBezTo>
                  <a:cubicBezTo>
                    <a:pt x="1835" y="8982"/>
                    <a:pt x="3536" y="8114"/>
                    <a:pt x="5004" y="7080"/>
                  </a:cubicBezTo>
                  <a:cubicBezTo>
                    <a:pt x="6072" y="6347"/>
                    <a:pt x="7106" y="5179"/>
                    <a:pt x="7039" y="3745"/>
                  </a:cubicBezTo>
                  <a:cubicBezTo>
                    <a:pt x="6971" y="2700"/>
                    <a:pt x="6470" y="2336"/>
                    <a:pt x="5841" y="2336"/>
                  </a:cubicBezTo>
                  <a:cubicBezTo>
                    <a:pt x="5547" y="2336"/>
                    <a:pt x="5224" y="2416"/>
                    <a:pt x="4904" y="2544"/>
                  </a:cubicBezTo>
                  <a:cubicBezTo>
                    <a:pt x="4637" y="1376"/>
                    <a:pt x="4137" y="142"/>
                    <a:pt x="3103" y="9"/>
                  </a:cubicBezTo>
                  <a:cubicBezTo>
                    <a:pt x="3052" y="3"/>
                    <a:pt x="3003" y="0"/>
                    <a:pt x="2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63"/>
            <p:cNvSpPr/>
            <p:nvPr/>
          </p:nvSpPr>
          <p:spPr>
            <a:xfrm>
              <a:off x="2752957" y="2973112"/>
              <a:ext cx="91868" cy="195026"/>
            </a:xfrm>
            <a:custGeom>
              <a:rect b="b" l="l" r="r" t="t"/>
              <a:pathLst>
                <a:path extrusionOk="0" h="3403" w="1603">
                  <a:moveTo>
                    <a:pt x="1168" y="0"/>
                  </a:moveTo>
                  <a:cubicBezTo>
                    <a:pt x="1235" y="2035"/>
                    <a:pt x="1" y="3403"/>
                    <a:pt x="1" y="3403"/>
                  </a:cubicBezTo>
                  <a:cubicBezTo>
                    <a:pt x="1302" y="2669"/>
                    <a:pt x="1602" y="34"/>
                    <a:pt x="1602" y="34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9" name="Google Shape;1529;p63"/>
          <p:cNvGrpSpPr/>
          <p:nvPr/>
        </p:nvGrpSpPr>
        <p:grpSpPr>
          <a:xfrm>
            <a:off x="70683" y="2297667"/>
            <a:ext cx="619375" cy="547815"/>
            <a:chOff x="2450934" y="3462483"/>
            <a:chExt cx="760903" cy="672991"/>
          </a:xfrm>
        </p:grpSpPr>
        <p:sp>
          <p:nvSpPr>
            <p:cNvPr id="1530" name="Google Shape;1530;p63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63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2" name="Google Shape;1532;p63"/>
          <p:cNvGrpSpPr/>
          <p:nvPr/>
        </p:nvGrpSpPr>
        <p:grpSpPr>
          <a:xfrm flipH="1">
            <a:off x="3402559" y="4340281"/>
            <a:ext cx="557466" cy="527705"/>
            <a:chOff x="6314477" y="3841016"/>
            <a:chExt cx="619406" cy="586339"/>
          </a:xfrm>
        </p:grpSpPr>
        <p:sp>
          <p:nvSpPr>
            <p:cNvPr id="1533" name="Google Shape;1533;p63"/>
            <p:cNvSpPr/>
            <p:nvPr/>
          </p:nvSpPr>
          <p:spPr>
            <a:xfrm>
              <a:off x="6314477" y="3841016"/>
              <a:ext cx="619406" cy="586339"/>
            </a:xfrm>
            <a:custGeom>
              <a:rect b="b" l="l" r="r" t="t"/>
              <a:pathLst>
                <a:path extrusionOk="0" h="10231" w="10808">
                  <a:moveTo>
                    <a:pt x="3670" y="1"/>
                  </a:moveTo>
                  <a:cubicBezTo>
                    <a:pt x="868" y="3570"/>
                    <a:pt x="2402" y="5638"/>
                    <a:pt x="2402" y="5638"/>
                  </a:cubicBezTo>
                  <a:lnTo>
                    <a:pt x="0" y="6172"/>
                  </a:lnTo>
                  <a:cubicBezTo>
                    <a:pt x="699" y="9309"/>
                    <a:pt x="2237" y="10230"/>
                    <a:pt x="3799" y="10230"/>
                  </a:cubicBezTo>
                  <a:cubicBezTo>
                    <a:pt x="5144" y="10230"/>
                    <a:pt x="6508" y="9547"/>
                    <a:pt x="7372" y="9007"/>
                  </a:cubicBezTo>
                  <a:cubicBezTo>
                    <a:pt x="8807" y="6906"/>
                    <a:pt x="10808" y="3003"/>
                    <a:pt x="7973" y="634"/>
                  </a:cubicBezTo>
                  <a:lnTo>
                    <a:pt x="7973" y="634"/>
                  </a:lnTo>
                  <a:lnTo>
                    <a:pt x="6538" y="2636"/>
                  </a:lnTo>
                  <a:cubicBezTo>
                    <a:pt x="5771" y="1668"/>
                    <a:pt x="4503" y="634"/>
                    <a:pt x="3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63"/>
            <p:cNvSpPr/>
            <p:nvPr/>
          </p:nvSpPr>
          <p:spPr>
            <a:xfrm>
              <a:off x="6473111" y="3848696"/>
              <a:ext cx="313600" cy="542955"/>
            </a:xfrm>
            <a:custGeom>
              <a:rect b="b" l="l" r="r" t="t"/>
              <a:pathLst>
                <a:path extrusionOk="0" h="9474" w="5472">
                  <a:moveTo>
                    <a:pt x="1068" y="0"/>
                  </a:moveTo>
                  <a:lnTo>
                    <a:pt x="1068" y="0"/>
                  </a:lnTo>
                  <a:cubicBezTo>
                    <a:pt x="1" y="5671"/>
                    <a:pt x="5305" y="9473"/>
                    <a:pt x="5305" y="9473"/>
                  </a:cubicBezTo>
                  <a:lnTo>
                    <a:pt x="5472" y="9006"/>
                  </a:lnTo>
                  <a:cubicBezTo>
                    <a:pt x="402" y="5638"/>
                    <a:pt x="1068" y="2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5" name="Google Shape;1535;p63"/>
          <p:cNvSpPr/>
          <p:nvPr/>
        </p:nvSpPr>
        <p:spPr>
          <a:xfrm flipH="1">
            <a:off x="2231857" y="1427200"/>
            <a:ext cx="4441018" cy="2226614"/>
          </a:xfrm>
          <a:custGeom>
            <a:rect b="b" l="l" r="r" t="t"/>
            <a:pathLst>
              <a:path extrusionOk="0" h="140215" w="116417">
                <a:moveTo>
                  <a:pt x="107875" y="9179"/>
                </a:moveTo>
                <a:lnTo>
                  <a:pt x="104136" y="132312"/>
                </a:lnTo>
                <a:lnTo>
                  <a:pt x="21308" y="130671"/>
                </a:lnTo>
                <a:lnTo>
                  <a:pt x="3739" y="10091"/>
                </a:lnTo>
                <a:lnTo>
                  <a:pt x="107875" y="9179"/>
                </a:lnTo>
                <a:close/>
                <a:moveTo>
                  <a:pt x="116416" y="0"/>
                </a:moveTo>
                <a:lnTo>
                  <a:pt x="1" y="4833"/>
                </a:lnTo>
                <a:lnTo>
                  <a:pt x="16870" y="140215"/>
                </a:lnTo>
                <a:lnTo>
                  <a:pt x="107875" y="137570"/>
                </a:lnTo>
                <a:lnTo>
                  <a:pt x="11641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6" name="Google Shape;1536;p63"/>
          <p:cNvSpPr txBox="1"/>
          <p:nvPr>
            <p:ph idx="1" type="subTitle"/>
          </p:nvPr>
        </p:nvSpPr>
        <p:spPr>
          <a:xfrm>
            <a:off x="2556400" y="1891625"/>
            <a:ext cx="3662700" cy="12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When you accidentally bump into someone and they drop their book</a:t>
            </a:r>
            <a:endParaRPr sz="2600"/>
          </a:p>
        </p:txBody>
      </p:sp>
      <p:pic>
        <p:nvPicPr>
          <p:cNvPr id="1537" name="Google Shape;153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2800" y="2082300"/>
            <a:ext cx="3061200" cy="30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64"/>
          <p:cNvSpPr/>
          <p:nvPr/>
        </p:nvSpPr>
        <p:spPr>
          <a:xfrm>
            <a:off x="1890450" y="1183375"/>
            <a:ext cx="5363100" cy="2079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200025" rotWithShape="0" algn="bl" dir="5400000" dist="19050">
              <a:srgbClr val="000000">
                <a:alpha val="23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43" name="Google Shape;1543;p64"/>
          <p:cNvSpPr txBox="1"/>
          <p:nvPr>
            <p:ph type="title"/>
          </p:nvPr>
        </p:nvSpPr>
        <p:spPr>
          <a:xfrm>
            <a:off x="1766025" y="1316926"/>
            <a:ext cx="5530500" cy="207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How can you show integrity today?</a:t>
            </a:r>
            <a:endParaRPr sz="5100"/>
          </a:p>
        </p:txBody>
      </p:sp>
      <p:grpSp>
        <p:nvGrpSpPr>
          <p:cNvPr id="1544" name="Google Shape;1544;p64"/>
          <p:cNvGrpSpPr/>
          <p:nvPr/>
        </p:nvGrpSpPr>
        <p:grpSpPr>
          <a:xfrm flipH="1">
            <a:off x="5698141" y="329775"/>
            <a:ext cx="749443" cy="502838"/>
            <a:chOff x="4781267" y="151450"/>
            <a:chExt cx="749443" cy="502838"/>
          </a:xfrm>
        </p:grpSpPr>
        <p:sp>
          <p:nvSpPr>
            <p:cNvPr id="1545" name="Google Shape;1545;p64"/>
            <p:cNvSpPr/>
            <p:nvPr/>
          </p:nvSpPr>
          <p:spPr>
            <a:xfrm>
              <a:off x="4781267" y="151450"/>
              <a:ext cx="749443" cy="472578"/>
            </a:xfrm>
            <a:custGeom>
              <a:rect b="b" l="l" r="r" t="t"/>
              <a:pathLst>
                <a:path extrusionOk="0" h="8246" w="13077">
                  <a:moveTo>
                    <a:pt x="4938" y="0"/>
                  </a:moveTo>
                  <a:lnTo>
                    <a:pt x="4938" y="0"/>
                  </a:lnTo>
                  <a:cubicBezTo>
                    <a:pt x="1" y="3403"/>
                    <a:pt x="3270" y="6605"/>
                    <a:pt x="5071" y="7906"/>
                  </a:cubicBezTo>
                  <a:cubicBezTo>
                    <a:pt x="5912" y="8085"/>
                    <a:pt x="6963" y="8246"/>
                    <a:pt x="8032" y="8246"/>
                  </a:cubicBezTo>
                  <a:cubicBezTo>
                    <a:pt x="10144" y="8246"/>
                    <a:pt x="12324" y="7619"/>
                    <a:pt x="13077" y="5271"/>
                  </a:cubicBezTo>
                  <a:lnTo>
                    <a:pt x="10675" y="4737"/>
                  </a:lnTo>
                  <a:cubicBezTo>
                    <a:pt x="11242" y="3636"/>
                    <a:pt x="11743" y="2068"/>
                    <a:pt x="12009" y="1101"/>
                  </a:cubicBezTo>
                  <a:cubicBezTo>
                    <a:pt x="11033" y="818"/>
                    <a:pt x="10209" y="708"/>
                    <a:pt x="9519" y="708"/>
                  </a:cubicBezTo>
                  <a:cubicBezTo>
                    <a:pt x="7123" y="708"/>
                    <a:pt x="6339" y="2035"/>
                    <a:pt x="6339" y="2035"/>
                  </a:cubicBezTo>
                  <a:lnTo>
                    <a:pt x="49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64"/>
            <p:cNvSpPr/>
            <p:nvPr/>
          </p:nvSpPr>
          <p:spPr>
            <a:xfrm>
              <a:off x="5056583" y="224062"/>
              <a:ext cx="409136" cy="430226"/>
            </a:xfrm>
            <a:custGeom>
              <a:rect b="b" l="l" r="r" t="t"/>
              <a:pathLst>
                <a:path extrusionOk="0" h="7507" w="7139">
                  <a:moveTo>
                    <a:pt x="7139" y="1"/>
                  </a:moveTo>
                  <a:cubicBezTo>
                    <a:pt x="1501" y="1135"/>
                    <a:pt x="0" y="7506"/>
                    <a:pt x="0" y="7506"/>
                  </a:cubicBezTo>
                  <a:lnTo>
                    <a:pt x="467" y="7473"/>
                  </a:lnTo>
                  <a:cubicBezTo>
                    <a:pt x="1668" y="1536"/>
                    <a:pt x="7138" y="1"/>
                    <a:pt x="7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7" name="Google Shape;1547;p64"/>
          <p:cNvGrpSpPr/>
          <p:nvPr/>
        </p:nvGrpSpPr>
        <p:grpSpPr>
          <a:xfrm>
            <a:off x="8430906" y="1619355"/>
            <a:ext cx="407245" cy="535791"/>
            <a:chOff x="2536956" y="2909555"/>
            <a:chExt cx="407245" cy="535791"/>
          </a:xfrm>
        </p:grpSpPr>
        <p:sp>
          <p:nvSpPr>
            <p:cNvPr id="1548" name="Google Shape;1548;p64"/>
            <p:cNvSpPr/>
            <p:nvPr/>
          </p:nvSpPr>
          <p:spPr>
            <a:xfrm>
              <a:off x="2536956" y="2909555"/>
              <a:ext cx="407245" cy="535791"/>
            </a:xfrm>
            <a:custGeom>
              <a:rect b="b" l="l" r="r" t="t"/>
              <a:pathLst>
                <a:path extrusionOk="0" h="9349" w="7106">
                  <a:moveTo>
                    <a:pt x="2954" y="0"/>
                  </a:moveTo>
                  <a:cubicBezTo>
                    <a:pt x="1564" y="0"/>
                    <a:pt x="1024" y="2252"/>
                    <a:pt x="734" y="3444"/>
                  </a:cubicBezTo>
                  <a:cubicBezTo>
                    <a:pt x="301" y="5246"/>
                    <a:pt x="1" y="7214"/>
                    <a:pt x="134" y="9015"/>
                  </a:cubicBezTo>
                  <a:cubicBezTo>
                    <a:pt x="134" y="9115"/>
                    <a:pt x="167" y="9215"/>
                    <a:pt x="167" y="9349"/>
                  </a:cubicBezTo>
                  <a:cubicBezTo>
                    <a:pt x="1835" y="8982"/>
                    <a:pt x="3536" y="8114"/>
                    <a:pt x="5004" y="7080"/>
                  </a:cubicBezTo>
                  <a:cubicBezTo>
                    <a:pt x="6072" y="6347"/>
                    <a:pt x="7106" y="5179"/>
                    <a:pt x="7039" y="3745"/>
                  </a:cubicBezTo>
                  <a:cubicBezTo>
                    <a:pt x="6971" y="2700"/>
                    <a:pt x="6470" y="2336"/>
                    <a:pt x="5841" y="2336"/>
                  </a:cubicBezTo>
                  <a:cubicBezTo>
                    <a:pt x="5547" y="2336"/>
                    <a:pt x="5224" y="2416"/>
                    <a:pt x="4904" y="2544"/>
                  </a:cubicBezTo>
                  <a:cubicBezTo>
                    <a:pt x="4637" y="1376"/>
                    <a:pt x="4137" y="142"/>
                    <a:pt x="3103" y="9"/>
                  </a:cubicBezTo>
                  <a:cubicBezTo>
                    <a:pt x="3052" y="3"/>
                    <a:pt x="3003" y="0"/>
                    <a:pt x="2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64"/>
            <p:cNvSpPr/>
            <p:nvPr/>
          </p:nvSpPr>
          <p:spPr>
            <a:xfrm>
              <a:off x="2752957" y="2973112"/>
              <a:ext cx="91868" cy="195026"/>
            </a:xfrm>
            <a:custGeom>
              <a:rect b="b" l="l" r="r" t="t"/>
              <a:pathLst>
                <a:path extrusionOk="0" h="3403" w="1603">
                  <a:moveTo>
                    <a:pt x="1168" y="0"/>
                  </a:moveTo>
                  <a:cubicBezTo>
                    <a:pt x="1235" y="2035"/>
                    <a:pt x="1" y="3403"/>
                    <a:pt x="1" y="3403"/>
                  </a:cubicBezTo>
                  <a:cubicBezTo>
                    <a:pt x="1302" y="2669"/>
                    <a:pt x="1602" y="34"/>
                    <a:pt x="1602" y="34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0" name="Google Shape;1550;p64"/>
          <p:cNvGrpSpPr/>
          <p:nvPr/>
        </p:nvGrpSpPr>
        <p:grpSpPr>
          <a:xfrm>
            <a:off x="553059" y="2399008"/>
            <a:ext cx="760903" cy="672991"/>
            <a:chOff x="2450934" y="3462483"/>
            <a:chExt cx="760903" cy="672991"/>
          </a:xfrm>
        </p:grpSpPr>
        <p:sp>
          <p:nvSpPr>
            <p:cNvPr id="1551" name="Google Shape;1551;p64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64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3" name="Google Shape;1553;p64"/>
          <p:cNvGrpSpPr/>
          <p:nvPr/>
        </p:nvGrpSpPr>
        <p:grpSpPr>
          <a:xfrm flipH="1">
            <a:off x="7155342" y="3880241"/>
            <a:ext cx="619406" cy="586339"/>
            <a:chOff x="6314477" y="3841016"/>
            <a:chExt cx="619406" cy="586339"/>
          </a:xfrm>
        </p:grpSpPr>
        <p:sp>
          <p:nvSpPr>
            <p:cNvPr id="1554" name="Google Shape;1554;p64"/>
            <p:cNvSpPr/>
            <p:nvPr/>
          </p:nvSpPr>
          <p:spPr>
            <a:xfrm>
              <a:off x="6314477" y="3841016"/>
              <a:ext cx="619406" cy="586339"/>
            </a:xfrm>
            <a:custGeom>
              <a:rect b="b" l="l" r="r" t="t"/>
              <a:pathLst>
                <a:path extrusionOk="0" h="10231" w="10808">
                  <a:moveTo>
                    <a:pt x="3670" y="1"/>
                  </a:moveTo>
                  <a:cubicBezTo>
                    <a:pt x="868" y="3570"/>
                    <a:pt x="2402" y="5638"/>
                    <a:pt x="2402" y="5638"/>
                  </a:cubicBezTo>
                  <a:lnTo>
                    <a:pt x="0" y="6172"/>
                  </a:lnTo>
                  <a:cubicBezTo>
                    <a:pt x="699" y="9309"/>
                    <a:pt x="2237" y="10230"/>
                    <a:pt x="3799" y="10230"/>
                  </a:cubicBezTo>
                  <a:cubicBezTo>
                    <a:pt x="5144" y="10230"/>
                    <a:pt x="6508" y="9547"/>
                    <a:pt x="7372" y="9007"/>
                  </a:cubicBezTo>
                  <a:cubicBezTo>
                    <a:pt x="8807" y="6906"/>
                    <a:pt x="10808" y="3003"/>
                    <a:pt x="7973" y="634"/>
                  </a:cubicBezTo>
                  <a:lnTo>
                    <a:pt x="7973" y="634"/>
                  </a:lnTo>
                  <a:lnTo>
                    <a:pt x="6538" y="2636"/>
                  </a:lnTo>
                  <a:cubicBezTo>
                    <a:pt x="5771" y="1668"/>
                    <a:pt x="4503" y="634"/>
                    <a:pt x="3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64"/>
            <p:cNvSpPr/>
            <p:nvPr/>
          </p:nvSpPr>
          <p:spPr>
            <a:xfrm>
              <a:off x="6473111" y="3848696"/>
              <a:ext cx="313600" cy="542955"/>
            </a:xfrm>
            <a:custGeom>
              <a:rect b="b" l="l" r="r" t="t"/>
              <a:pathLst>
                <a:path extrusionOk="0" h="9474" w="5472">
                  <a:moveTo>
                    <a:pt x="1068" y="0"/>
                  </a:moveTo>
                  <a:lnTo>
                    <a:pt x="1068" y="0"/>
                  </a:lnTo>
                  <a:cubicBezTo>
                    <a:pt x="1" y="5671"/>
                    <a:pt x="5305" y="9473"/>
                    <a:pt x="5305" y="9473"/>
                  </a:cubicBezTo>
                  <a:lnTo>
                    <a:pt x="5472" y="9006"/>
                  </a:lnTo>
                  <a:cubicBezTo>
                    <a:pt x="402" y="5638"/>
                    <a:pt x="1068" y="2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6" name="Google Shape;1556;p64"/>
          <p:cNvGrpSpPr/>
          <p:nvPr/>
        </p:nvGrpSpPr>
        <p:grpSpPr>
          <a:xfrm>
            <a:off x="110932" y="3791954"/>
            <a:ext cx="2160785" cy="1220120"/>
            <a:chOff x="1384500" y="3280850"/>
            <a:chExt cx="2324175" cy="1597225"/>
          </a:xfrm>
        </p:grpSpPr>
        <p:sp>
          <p:nvSpPr>
            <p:cNvPr id="1557" name="Google Shape;1557;p64"/>
            <p:cNvSpPr/>
            <p:nvPr/>
          </p:nvSpPr>
          <p:spPr>
            <a:xfrm>
              <a:off x="3187450" y="3399550"/>
              <a:ext cx="460350" cy="441175"/>
            </a:xfrm>
            <a:custGeom>
              <a:rect b="b" l="l" r="r" t="t"/>
              <a:pathLst>
                <a:path extrusionOk="0" h="17647" w="18414">
                  <a:moveTo>
                    <a:pt x="7806" y="0"/>
                  </a:moveTo>
                  <a:lnTo>
                    <a:pt x="7806" y="0"/>
                  </a:lnTo>
                  <a:cubicBezTo>
                    <a:pt x="7805" y="1"/>
                    <a:pt x="434" y="4937"/>
                    <a:pt x="234" y="6805"/>
                  </a:cubicBezTo>
                  <a:cubicBezTo>
                    <a:pt x="0" y="8673"/>
                    <a:pt x="2736" y="8973"/>
                    <a:pt x="2736" y="8973"/>
                  </a:cubicBezTo>
                  <a:lnTo>
                    <a:pt x="2736" y="17646"/>
                  </a:lnTo>
                  <a:lnTo>
                    <a:pt x="4237" y="17646"/>
                  </a:lnTo>
                  <a:lnTo>
                    <a:pt x="5104" y="9173"/>
                  </a:lnTo>
                  <a:lnTo>
                    <a:pt x="16179" y="11175"/>
                  </a:lnTo>
                  <a:cubicBezTo>
                    <a:pt x="12876" y="8840"/>
                    <a:pt x="18413" y="4804"/>
                    <a:pt x="18414" y="4804"/>
                  </a:cubicBezTo>
                  <a:lnTo>
                    <a:pt x="18414" y="4804"/>
                  </a:lnTo>
                  <a:cubicBezTo>
                    <a:pt x="18245" y="4815"/>
                    <a:pt x="18086" y="4820"/>
                    <a:pt x="17938" y="4820"/>
                  </a:cubicBezTo>
                  <a:cubicBezTo>
                    <a:pt x="14009" y="4820"/>
                    <a:pt x="17012" y="1135"/>
                    <a:pt x="17013" y="1134"/>
                  </a:cubicBezTo>
                  <a:lnTo>
                    <a:pt x="17013" y="1134"/>
                  </a:lnTo>
                  <a:cubicBezTo>
                    <a:pt x="12949" y="2934"/>
                    <a:pt x="10485" y="3567"/>
                    <a:pt x="9030" y="3567"/>
                  </a:cubicBezTo>
                  <a:cubicBezTo>
                    <a:pt x="5577" y="3567"/>
                    <a:pt x="7806" y="0"/>
                    <a:pt x="7806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64"/>
            <p:cNvSpPr/>
            <p:nvPr/>
          </p:nvSpPr>
          <p:spPr>
            <a:xfrm>
              <a:off x="3350900" y="3355250"/>
              <a:ext cx="84250" cy="62750"/>
            </a:xfrm>
            <a:custGeom>
              <a:rect b="b" l="l" r="r" t="t"/>
              <a:pathLst>
                <a:path extrusionOk="0" h="2510" w="3370">
                  <a:moveTo>
                    <a:pt x="2545" y="1"/>
                  </a:moveTo>
                  <a:cubicBezTo>
                    <a:pt x="2159" y="1"/>
                    <a:pt x="1650" y="194"/>
                    <a:pt x="1168" y="571"/>
                  </a:cubicBezTo>
                  <a:cubicBezTo>
                    <a:pt x="401" y="1138"/>
                    <a:pt x="0" y="1906"/>
                    <a:pt x="301" y="2306"/>
                  </a:cubicBezTo>
                  <a:cubicBezTo>
                    <a:pt x="412" y="2442"/>
                    <a:pt x="597" y="2509"/>
                    <a:pt x="825" y="2509"/>
                  </a:cubicBezTo>
                  <a:cubicBezTo>
                    <a:pt x="1211" y="2509"/>
                    <a:pt x="1720" y="2316"/>
                    <a:pt x="2202" y="1939"/>
                  </a:cubicBezTo>
                  <a:cubicBezTo>
                    <a:pt x="2969" y="1372"/>
                    <a:pt x="3369" y="605"/>
                    <a:pt x="3069" y="204"/>
                  </a:cubicBezTo>
                  <a:cubicBezTo>
                    <a:pt x="2958" y="68"/>
                    <a:pt x="2773" y="1"/>
                    <a:pt x="2545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64"/>
            <p:cNvSpPr/>
            <p:nvPr/>
          </p:nvSpPr>
          <p:spPr>
            <a:xfrm>
              <a:off x="3585225" y="3386550"/>
              <a:ext cx="84250" cy="62925"/>
            </a:xfrm>
            <a:custGeom>
              <a:rect b="b" l="l" r="r" t="t"/>
              <a:pathLst>
                <a:path extrusionOk="0" h="2517" w="3370">
                  <a:moveTo>
                    <a:pt x="2541" y="0"/>
                  </a:moveTo>
                  <a:cubicBezTo>
                    <a:pt x="2156" y="0"/>
                    <a:pt x="1649" y="198"/>
                    <a:pt x="1168" y="554"/>
                  </a:cubicBezTo>
                  <a:cubicBezTo>
                    <a:pt x="368" y="1154"/>
                    <a:pt x="1" y="1921"/>
                    <a:pt x="301" y="2321"/>
                  </a:cubicBezTo>
                  <a:cubicBezTo>
                    <a:pt x="397" y="2454"/>
                    <a:pt x="571" y="2516"/>
                    <a:pt x="790" y="2516"/>
                  </a:cubicBezTo>
                  <a:cubicBezTo>
                    <a:pt x="1179" y="2516"/>
                    <a:pt x="1711" y="2318"/>
                    <a:pt x="2202" y="1955"/>
                  </a:cubicBezTo>
                  <a:cubicBezTo>
                    <a:pt x="2970" y="1387"/>
                    <a:pt x="3370" y="587"/>
                    <a:pt x="3070" y="220"/>
                  </a:cubicBezTo>
                  <a:cubicBezTo>
                    <a:pt x="2957" y="70"/>
                    <a:pt x="2771" y="0"/>
                    <a:pt x="2541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64"/>
            <p:cNvSpPr/>
            <p:nvPr/>
          </p:nvSpPr>
          <p:spPr>
            <a:xfrm>
              <a:off x="3620250" y="3500000"/>
              <a:ext cx="88425" cy="44075"/>
            </a:xfrm>
            <a:custGeom>
              <a:rect b="b" l="l" r="r" t="t"/>
              <a:pathLst>
                <a:path extrusionOk="0" h="1763" w="3537">
                  <a:moveTo>
                    <a:pt x="2034" y="1"/>
                  </a:moveTo>
                  <a:cubicBezTo>
                    <a:pt x="1925" y="1"/>
                    <a:pt x="1814" y="6"/>
                    <a:pt x="1702" y="18"/>
                  </a:cubicBezTo>
                  <a:cubicBezTo>
                    <a:pt x="735" y="85"/>
                    <a:pt x="1" y="552"/>
                    <a:pt x="34" y="1019"/>
                  </a:cubicBezTo>
                  <a:cubicBezTo>
                    <a:pt x="64" y="1473"/>
                    <a:pt x="726" y="1762"/>
                    <a:pt x="1571" y="1762"/>
                  </a:cubicBezTo>
                  <a:cubicBezTo>
                    <a:pt x="1657" y="1762"/>
                    <a:pt x="1746" y="1759"/>
                    <a:pt x="1835" y="1753"/>
                  </a:cubicBezTo>
                  <a:cubicBezTo>
                    <a:pt x="2803" y="1653"/>
                    <a:pt x="3537" y="1219"/>
                    <a:pt x="3503" y="719"/>
                  </a:cubicBezTo>
                  <a:cubicBezTo>
                    <a:pt x="3474" y="308"/>
                    <a:pt x="2825" y="1"/>
                    <a:pt x="2034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64"/>
            <p:cNvSpPr/>
            <p:nvPr/>
          </p:nvSpPr>
          <p:spPr>
            <a:xfrm>
              <a:off x="3559375" y="3652625"/>
              <a:ext cx="89250" cy="44275"/>
            </a:xfrm>
            <a:custGeom>
              <a:rect b="b" l="l" r="r" t="t"/>
              <a:pathLst>
                <a:path extrusionOk="0" h="1771" w="3570">
                  <a:moveTo>
                    <a:pt x="2041" y="0"/>
                  </a:moveTo>
                  <a:cubicBezTo>
                    <a:pt x="1931" y="0"/>
                    <a:pt x="1818" y="6"/>
                    <a:pt x="1702" y="18"/>
                  </a:cubicBezTo>
                  <a:cubicBezTo>
                    <a:pt x="768" y="85"/>
                    <a:pt x="1" y="552"/>
                    <a:pt x="67" y="1052"/>
                  </a:cubicBezTo>
                  <a:cubicBezTo>
                    <a:pt x="97" y="1463"/>
                    <a:pt x="720" y="1770"/>
                    <a:pt x="1528" y="1770"/>
                  </a:cubicBezTo>
                  <a:cubicBezTo>
                    <a:pt x="1638" y="1770"/>
                    <a:pt x="1752" y="1764"/>
                    <a:pt x="1869" y="1752"/>
                  </a:cubicBezTo>
                  <a:cubicBezTo>
                    <a:pt x="2836" y="1686"/>
                    <a:pt x="3570" y="1219"/>
                    <a:pt x="3537" y="752"/>
                  </a:cubicBezTo>
                  <a:cubicBezTo>
                    <a:pt x="3478" y="311"/>
                    <a:pt x="2851" y="0"/>
                    <a:pt x="2041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64"/>
            <p:cNvSpPr/>
            <p:nvPr/>
          </p:nvSpPr>
          <p:spPr>
            <a:xfrm>
              <a:off x="2939775" y="3759800"/>
              <a:ext cx="435325" cy="439400"/>
            </a:xfrm>
            <a:custGeom>
              <a:rect b="b" l="l" r="r" t="t"/>
              <a:pathLst>
                <a:path extrusionOk="0" h="17576" w="17413">
                  <a:moveTo>
                    <a:pt x="7773" y="1"/>
                  </a:moveTo>
                  <a:lnTo>
                    <a:pt x="7773" y="1"/>
                  </a:lnTo>
                  <a:cubicBezTo>
                    <a:pt x="8059" y="6850"/>
                    <a:pt x="4578" y="8014"/>
                    <a:pt x="2181" y="8014"/>
                  </a:cubicBezTo>
                  <a:cubicBezTo>
                    <a:pt x="947" y="8014"/>
                    <a:pt x="0" y="7706"/>
                    <a:pt x="0" y="7706"/>
                  </a:cubicBezTo>
                  <a:lnTo>
                    <a:pt x="0" y="7706"/>
                  </a:lnTo>
                  <a:lnTo>
                    <a:pt x="801" y="13110"/>
                  </a:lnTo>
                  <a:cubicBezTo>
                    <a:pt x="3771" y="16330"/>
                    <a:pt x="6249" y="17575"/>
                    <a:pt x="8304" y="17575"/>
                  </a:cubicBezTo>
                  <a:cubicBezTo>
                    <a:pt x="15318" y="17575"/>
                    <a:pt x="17413" y="3069"/>
                    <a:pt x="17413" y="3069"/>
                  </a:cubicBezTo>
                  <a:lnTo>
                    <a:pt x="7773" y="1"/>
                  </a:ln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64"/>
            <p:cNvSpPr/>
            <p:nvPr/>
          </p:nvSpPr>
          <p:spPr>
            <a:xfrm>
              <a:off x="3131575" y="3753975"/>
              <a:ext cx="246025" cy="93425"/>
            </a:xfrm>
            <a:custGeom>
              <a:rect b="b" l="l" r="r" t="t"/>
              <a:pathLst>
                <a:path extrusionOk="0" h="3737" w="9841">
                  <a:moveTo>
                    <a:pt x="167" y="0"/>
                  </a:moveTo>
                  <a:lnTo>
                    <a:pt x="0" y="467"/>
                  </a:lnTo>
                  <a:lnTo>
                    <a:pt x="9674" y="3736"/>
                  </a:lnTo>
                  <a:lnTo>
                    <a:pt x="9841" y="323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64"/>
            <p:cNvSpPr/>
            <p:nvPr/>
          </p:nvSpPr>
          <p:spPr>
            <a:xfrm>
              <a:off x="3125725" y="3849875"/>
              <a:ext cx="236875" cy="55050"/>
            </a:xfrm>
            <a:custGeom>
              <a:rect b="b" l="l" r="r" t="t"/>
              <a:pathLst>
                <a:path extrusionOk="0" h="2202" w="9475">
                  <a:moveTo>
                    <a:pt x="68" y="0"/>
                  </a:moveTo>
                  <a:lnTo>
                    <a:pt x="1" y="267"/>
                  </a:lnTo>
                  <a:lnTo>
                    <a:pt x="268" y="300"/>
                  </a:lnTo>
                  <a:lnTo>
                    <a:pt x="301" y="67"/>
                  </a:lnTo>
                  <a:lnTo>
                    <a:pt x="68" y="0"/>
                  </a:lnTo>
                  <a:close/>
                  <a:moveTo>
                    <a:pt x="568" y="100"/>
                  </a:moveTo>
                  <a:lnTo>
                    <a:pt x="501" y="367"/>
                  </a:lnTo>
                  <a:lnTo>
                    <a:pt x="768" y="400"/>
                  </a:lnTo>
                  <a:lnTo>
                    <a:pt x="835" y="167"/>
                  </a:lnTo>
                  <a:lnTo>
                    <a:pt x="568" y="100"/>
                  </a:lnTo>
                  <a:close/>
                  <a:moveTo>
                    <a:pt x="1068" y="200"/>
                  </a:moveTo>
                  <a:lnTo>
                    <a:pt x="1035" y="467"/>
                  </a:lnTo>
                  <a:lnTo>
                    <a:pt x="1269" y="534"/>
                  </a:lnTo>
                  <a:lnTo>
                    <a:pt x="1335" y="267"/>
                  </a:lnTo>
                  <a:lnTo>
                    <a:pt x="1068" y="200"/>
                  </a:lnTo>
                  <a:close/>
                  <a:moveTo>
                    <a:pt x="1602" y="334"/>
                  </a:moveTo>
                  <a:lnTo>
                    <a:pt x="1535" y="567"/>
                  </a:lnTo>
                  <a:lnTo>
                    <a:pt x="1802" y="634"/>
                  </a:lnTo>
                  <a:lnTo>
                    <a:pt x="1836" y="367"/>
                  </a:lnTo>
                  <a:lnTo>
                    <a:pt x="1602" y="334"/>
                  </a:lnTo>
                  <a:close/>
                  <a:moveTo>
                    <a:pt x="2102" y="434"/>
                  </a:moveTo>
                  <a:lnTo>
                    <a:pt x="2036" y="667"/>
                  </a:lnTo>
                  <a:lnTo>
                    <a:pt x="2303" y="734"/>
                  </a:lnTo>
                  <a:lnTo>
                    <a:pt x="2369" y="467"/>
                  </a:lnTo>
                  <a:lnTo>
                    <a:pt x="2102" y="434"/>
                  </a:lnTo>
                  <a:close/>
                  <a:moveTo>
                    <a:pt x="2603" y="534"/>
                  </a:moveTo>
                  <a:lnTo>
                    <a:pt x="2569" y="801"/>
                  </a:lnTo>
                  <a:lnTo>
                    <a:pt x="2803" y="834"/>
                  </a:lnTo>
                  <a:lnTo>
                    <a:pt x="2870" y="601"/>
                  </a:lnTo>
                  <a:lnTo>
                    <a:pt x="2603" y="534"/>
                  </a:lnTo>
                  <a:close/>
                  <a:moveTo>
                    <a:pt x="3137" y="634"/>
                  </a:moveTo>
                  <a:lnTo>
                    <a:pt x="3070" y="901"/>
                  </a:lnTo>
                  <a:lnTo>
                    <a:pt x="3337" y="934"/>
                  </a:lnTo>
                  <a:lnTo>
                    <a:pt x="3370" y="701"/>
                  </a:lnTo>
                  <a:lnTo>
                    <a:pt x="3137" y="634"/>
                  </a:lnTo>
                  <a:close/>
                  <a:moveTo>
                    <a:pt x="3637" y="734"/>
                  </a:moveTo>
                  <a:lnTo>
                    <a:pt x="3570" y="1001"/>
                  </a:lnTo>
                  <a:lnTo>
                    <a:pt x="3837" y="1068"/>
                  </a:lnTo>
                  <a:lnTo>
                    <a:pt x="3904" y="801"/>
                  </a:lnTo>
                  <a:lnTo>
                    <a:pt x="3637" y="734"/>
                  </a:lnTo>
                  <a:close/>
                  <a:moveTo>
                    <a:pt x="4137" y="834"/>
                  </a:moveTo>
                  <a:lnTo>
                    <a:pt x="4104" y="1101"/>
                  </a:lnTo>
                  <a:lnTo>
                    <a:pt x="4337" y="1168"/>
                  </a:lnTo>
                  <a:lnTo>
                    <a:pt x="4404" y="901"/>
                  </a:lnTo>
                  <a:lnTo>
                    <a:pt x="4137" y="834"/>
                  </a:lnTo>
                  <a:close/>
                  <a:moveTo>
                    <a:pt x="4638" y="967"/>
                  </a:moveTo>
                  <a:lnTo>
                    <a:pt x="4604" y="1201"/>
                  </a:lnTo>
                  <a:lnTo>
                    <a:pt x="4871" y="1268"/>
                  </a:lnTo>
                  <a:lnTo>
                    <a:pt x="4904" y="1001"/>
                  </a:lnTo>
                  <a:lnTo>
                    <a:pt x="4638" y="967"/>
                  </a:lnTo>
                  <a:close/>
                  <a:moveTo>
                    <a:pt x="5171" y="1068"/>
                  </a:moveTo>
                  <a:lnTo>
                    <a:pt x="5105" y="1301"/>
                  </a:lnTo>
                  <a:lnTo>
                    <a:pt x="5371" y="1368"/>
                  </a:lnTo>
                  <a:lnTo>
                    <a:pt x="5438" y="1101"/>
                  </a:lnTo>
                  <a:lnTo>
                    <a:pt x="5171" y="1068"/>
                  </a:lnTo>
                  <a:close/>
                  <a:moveTo>
                    <a:pt x="5672" y="1168"/>
                  </a:moveTo>
                  <a:lnTo>
                    <a:pt x="5638" y="1434"/>
                  </a:lnTo>
                  <a:lnTo>
                    <a:pt x="5872" y="1468"/>
                  </a:lnTo>
                  <a:lnTo>
                    <a:pt x="5939" y="1234"/>
                  </a:lnTo>
                  <a:lnTo>
                    <a:pt x="5672" y="1168"/>
                  </a:lnTo>
                  <a:close/>
                  <a:moveTo>
                    <a:pt x="6205" y="1268"/>
                  </a:moveTo>
                  <a:lnTo>
                    <a:pt x="6139" y="1535"/>
                  </a:lnTo>
                  <a:lnTo>
                    <a:pt x="6406" y="1568"/>
                  </a:lnTo>
                  <a:lnTo>
                    <a:pt x="6439" y="1334"/>
                  </a:lnTo>
                  <a:lnTo>
                    <a:pt x="6205" y="1268"/>
                  </a:lnTo>
                  <a:close/>
                  <a:moveTo>
                    <a:pt x="6706" y="1368"/>
                  </a:moveTo>
                  <a:lnTo>
                    <a:pt x="6639" y="1635"/>
                  </a:lnTo>
                  <a:lnTo>
                    <a:pt x="6906" y="1701"/>
                  </a:lnTo>
                  <a:lnTo>
                    <a:pt x="6939" y="1434"/>
                  </a:lnTo>
                  <a:lnTo>
                    <a:pt x="6706" y="1368"/>
                  </a:lnTo>
                  <a:close/>
                  <a:moveTo>
                    <a:pt x="7206" y="1501"/>
                  </a:moveTo>
                  <a:lnTo>
                    <a:pt x="7139" y="1735"/>
                  </a:lnTo>
                  <a:lnTo>
                    <a:pt x="7406" y="1801"/>
                  </a:lnTo>
                  <a:lnTo>
                    <a:pt x="7473" y="1535"/>
                  </a:lnTo>
                  <a:lnTo>
                    <a:pt x="7206" y="1501"/>
                  </a:lnTo>
                  <a:close/>
                  <a:moveTo>
                    <a:pt x="7706" y="1601"/>
                  </a:moveTo>
                  <a:lnTo>
                    <a:pt x="7673" y="1835"/>
                  </a:lnTo>
                  <a:lnTo>
                    <a:pt x="7907" y="1901"/>
                  </a:lnTo>
                  <a:lnTo>
                    <a:pt x="7973" y="1635"/>
                  </a:lnTo>
                  <a:lnTo>
                    <a:pt x="7706" y="1601"/>
                  </a:lnTo>
                  <a:close/>
                  <a:moveTo>
                    <a:pt x="8240" y="1701"/>
                  </a:moveTo>
                  <a:lnTo>
                    <a:pt x="8173" y="1968"/>
                  </a:lnTo>
                  <a:lnTo>
                    <a:pt x="8440" y="2002"/>
                  </a:lnTo>
                  <a:lnTo>
                    <a:pt x="8474" y="1768"/>
                  </a:lnTo>
                  <a:lnTo>
                    <a:pt x="8240" y="1701"/>
                  </a:lnTo>
                  <a:close/>
                  <a:moveTo>
                    <a:pt x="8741" y="1801"/>
                  </a:moveTo>
                  <a:lnTo>
                    <a:pt x="8707" y="2068"/>
                  </a:lnTo>
                  <a:lnTo>
                    <a:pt x="8941" y="2102"/>
                  </a:lnTo>
                  <a:lnTo>
                    <a:pt x="9007" y="1868"/>
                  </a:lnTo>
                  <a:lnTo>
                    <a:pt x="8741" y="1801"/>
                  </a:lnTo>
                  <a:close/>
                  <a:moveTo>
                    <a:pt x="9241" y="1901"/>
                  </a:moveTo>
                  <a:lnTo>
                    <a:pt x="9208" y="2168"/>
                  </a:lnTo>
                  <a:lnTo>
                    <a:pt x="9441" y="2202"/>
                  </a:lnTo>
                  <a:lnTo>
                    <a:pt x="9474" y="1968"/>
                  </a:lnTo>
                  <a:lnTo>
                    <a:pt x="9241" y="190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64"/>
            <p:cNvSpPr/>
            <p:nvPr/>
          </p:nvSpPr>
          <p:spPr>
            <a:xfrm>
              <a:off x="3146575" y="3801500"/>
              <a:ext cx="44225" cy="25875"/>
            </a:xfrm>
            <a:custGeom>
              <a:rect b="b" l="l" r="r" t="t"/>
              <a:pathLst>
                <a:path extrusionOk="0" h="1035" w="1769">
                  <a:moveTo>
                    <a:pt x="868" y="0"/>
                  </a:moveTo>
                  <a:cubicBezTo>
                    <a:pt x="368" y="0"/>
                    <a:pt x="1" y="234"/>
                    <a:pt x="1" y="534"/>
                  </a:cubicBezTo>
                  <a:cubicBezTo>
                    <a:pt x="1" y="801"/>
                    <a:pt x="368" y="1034"/>
                    <a:pt x="868" y="1034"/>
                  </a:cubicBezTo>
                  <a:cubicBezTo>
                    <a:pt x="1369" y="1034"/>
                    <a:pt x="1769" y="801"/>
                    <a:pt x="1769" y="534"/>
                  </a:cubicBezTo>
                  <a:cubicBezTo>
                    <a:pt x="1769" y="234"/>
                    <a:pt x="1369" y="0"/>
                    <a:pt x="868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64"/>
            <p:cNvSpPr/>
            <p:nvPr/>
          </p:nvSpPr>
          <p:spPr>
            <a:xfrm>
              <a:off x="2537825" y="4286000"/>
              <a:ext cx="921500" cy="592075"/>
            </a:xfrm>
            <a:custGeom>
              <a:rect b="b" l="l" r="r" t="t"/>
              <a:pathLst>
                <a:path extrusionOk="0" h="23683" w="36860">
                  <a:moveTo>
                    <a:pt x="0" y="1"/>
                  </a:moveTo>
                  <a:lnTo>
                    <a:pt x="15545" y="21850"/>
                  </a:lnTo>
                  <a:cubicBezTo>
                    <a:pt x="15545" y="21850"/>
                    <a:pt x="11809" y="22584"/>
                    <a:pt x="12409" y="23351"/>
                  </a:cubicBezTo>
                  <a:cubicBezTo>
                    <a:pt x="12528" y="23519"/>
                    <a:pt x="13005" y="23682"/>
                    <a:pt x="13826" y="23682"/>
                  </a:cubicBezTo>
                  <a:cubicBezTo>
                    <a:pt x="16920" y="23682"/>
                    <a:pt x="24889" y="21357"/>
                    <a:pt x="36860" y="8173"/>
                  </a:cubicBezTo>
                  <a:lnTo>
                    <a:pt x="36093" y="7573"/>
                  </a:lnTo>
                  <a:cubicBezTo>
                    <a:pt x="36093" y="7573"/>
                    <a:pt x="34290" y="9376"/>
                    <a:pt x="32967" y="9376"/>
                  </a:cubicBezTo>
                  <a:cubicBezTo>
                    <a:pt x="31876" y="9376"/>
                    <a:pt x="31112" y="8149"/>
                    <a:pt x="31956" y="3670"/>
                  </a:cubicBezTo>
                  <a:lnTo>
                    <a:pt x="31189" y="3670"/>
                  </a:lnTo>
                  <a:cubicBezTo>
                    <a:pt x="31189" y="3670"/>
                    <a:pt x="29232" y="8044"/>
                    <a:pt x="27423" y="8044"/>
                  </a:cubicBezTo>
                  <a:cubicBezTo>
                    <a:pt x="26519" y="8044"/>
                    <a:pt x="25652" y="6950"/>
                    <a:pt x="25085" y="3670"/>
                  </a:cubicBezTo>
                  <a:lnTo>
                    <a:pt x="24217" y="4070"/>
                  </a:lnTo>
                  <a:cubicBezTo>
                    <a:pt x="24217" y="4070"/>
                    <a:pt x="23617" y="12977"/>
                    <a:pt x="17413" y="20616"/>
                  </a:cubicBezTo>
                  <a:lnTo>
                    <a:pt x="1435" y="1"/>
                  </a:ln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64"/>
            <p:cNvSpPr/>
            <p:nvPr/>
          </p:nvSpPr>
          <p:spPr>
            <a:xfrm>
              <a:off x="3081550" y="4306025"/>
              <a:ext cx="143450" cy="98425"/>
            </a:xfrm>
            <a:custGeom>
              <a:rect b="b" l="l" r="r" t="t"/>
              <a:pathLst>
                <a:path extrusionOk="0" h="3937" w="5738">
                  <a:moveTo>
                    <a:pt x="2869" y="0"/>
                  </a:moveTo>
                  <a:cubicBezTo>
                    <a:pt x="1268" y="0"/>
                    <a:pt x="0" y="868"/>
                    <a:pt x="0" y="1969"/>
                  </a:cubicBezTo>
                  <a:cubicBezTo>
                    <a:pt x="0" y="3069"/>
                    <a:pt x="1268" y="3937"/>
                    <a:pt x="2869" y="3937"/>
                  </a:cubicBezTo>
                  <a:cubicBezTo>
                    <a:pt x="4437" y="3937"/>
                    <a:pt x="5737" y="3069"/>
                    <a:pt x="5737" y="1969"/>
                  </a:cubicBezTo>
                  <a:cubicBezTo>
                    <a:pt x="5737" y="868"/>
                    <a:pt x="4437" y="0"/>
                    <a:pt x="2869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64"/>
            <p:cNvSpPr/>
            <p:nvPr/>
          </p:nvSpPr>
          <p:spPr>
            <a:xfrm>
              <a:off x="3394250" y="4414425"/>
              <a:ext cx="143475" cy="99275"/>
            </a:xfrm>
            <a:custGeom>
              <a:rect b="b" l="l" r="r" t="t"/>
              <a:pathLst>
                <a:path extrusionOk="0" h="3971" w="5739">
                  <a:moveTo>
                    <a:pt x="2870" y="1"/>
                  </a:moveTo>
                  <a:cubicBezTo>
                    <a:pt x="1269" y="1"/>
                    <a:pt x="1" y="902"/>
                    <a:pt x="1" y="2002"/>
                  </a:cubicBezTo>
                  <a:cubicBezTo>
                    <a:pt x="1" y="3103"/>
                    <a:pt x="1269" y="3970"/>
                    <a:pt x="2870" y="3970"/>
                  </a:cubicBezTo>
                  <a:cubicBezTo>
                    <a:pt x="4437" y="3970"/>
                    <a:pt x="5738" y="3103"/>
                    <a:pt x="5738" y="2002"/>
                  </a:cubicBezTo>
                  <a:cubicBezTo>
                    <a:pt x="5738" y="902"/>
                    <a:pt x="4437" y="1"/>
                    <a:pt x="2870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64"/>
            <p:cNvSpPr/>
            <p:nvPr/>
          </p:nvSpPr>
          <p:spPr>
            <a:xfrm>
              <a:off x="3275000" y="4316025"/>
              <a:ext cx="126800" cy="89250"/>
            </a:xfrm>
            <a:custGeom>
              <a:rect b="b" l="l" r="r" t="t"/>
              <a:pathLst>
                <a:path extrusionOk="0" h="3570" w="5072">
                  <a:moveTo>
                    <a:pt x="2536" y="1"/>
                  </a:moveTo>
                  <a:cubicBezTo>
                    <a:pt x="1135" y="1"/>
                    <a:pt x="1" y="801"/>
                    <a:pt x="1" y="1769"/>
                  </a:cubicBezTo>
                  <a:cubicBezTo>
                    <a:pt x="1" y="2769"/>
                    <a:pt x="1135" y="3570"/>
                    <a:pt x="2536" y="3570"/>
                  </a:cubicBezTo>
                  <a:cubicBezTo>
                    <a:pt x="3937" y="3570"/>
                    <a:pt x="5071" y="2769"/>
                    <a:pt x="5071" y="1769"/>
                  </a:cubicBezTo>
                  <a:cubicBezTo>
                    <a:pt x="5071" y="801"/>
                    <a:pt x="3937" y="1"/>
                    <a:pt x="2536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64"/>
            <p:cNvSpPr/>
            <p:nvPr/>
          </p:nvSpPr>
          <p:spPr>
            <a:xfrm>
              <a:off x="3033175" y="4547875"/>
              <a:ext cx="311075" cy="274375"/>
            </a:xfrm>
            <a:custGeom>
              <a:rect b="b" l="l" r="r" t="t"/>
              <a:pathLst>
                <a:path extrusionOk="0" h="10975" w="12443">
                  <a:moveTo>
                    <a:pt x="12443" y="0"/>
                  </a:moveTo>
                  <a:lnTo>
                    <a:pt x="12443" y="0"/>
                  </a:lnTo>
                  <a:cubicBezTo>
                    <a:pt x="8673" y="6104"/>
                    <a:pt x="0" y="10975"/>
                    <a:pt x="0" y="10975"/>
                  </a:cubicBezTo>
                  <a:lnTo>
                    <a:pt x="0" y="10975"/>
                  </a:lnTo>
                  <a:cubicBezTo>
                    <a:pt x="11742" y="5137"/>
                    <a:pt x="12442" y="1"/>
                    <a:pt x="12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64"/>
            <p:cNvSpPr/>
            <p:nvPr/>
          </p:nvSpPr>
          <p:spPr>
            <a:xfrm>
              <a:off x="2809675" y="4636250"/>
              <a:ext cx="17550" cy="29225"/>
            </a:xfrm>
            <a:custGeom>
              <a:rect b="b" l="l" r="r" t="t"/>
              <a:pathLst>
                <a:path extrusionOk="0" h="1169" w="702">
                  <a:moveTo>
                    <a:pt x="368" y="1"/>
                  </a:moveTo>
                  <a:cubicBezTo>
                    <a:pt x="167" y="1"/>
                    <a:pt x="1" y="268"/>
                    <a:pt x="1" y="568"/>
                  </a:cubicBezTo>
                  <a:cubicBezTo>
                    <a:pt x="1" y="902"/>
                    <a:pt x="167" y="1168"/>
                    <a:pt x="368" y="1168"/>
                  </a:cubicBezTo>
                  <a:cubicBezTo>
                    <a:pt x="568" y="1168"/>
                    <a:pt x="701" y="902"/>
                    <a:pt x="701" y="568"/>
                  </a:cubicBezTo>
                  <a:cubicBezTo>
                    <a:pt x="701" y="268"/>
                    <a:pt x="568" y="1"/>
                    <a:pt x="368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64"/>
            <p:cNvSpPr/>
            <p:nvPr/>
          </p:nvSpPr>
          <p:spPr>
            <a:xfrm>
              <a:off x="2788000" y="4602900"/>
              <a:ext cx="15875" cy="10025"/>
            </a:xfrm>
            <a:custGeom>
              <a:rect b="b" l="l" r="r" t="t"/>
              <a:pathLst>
                <a:path extrusionOk="0" h="401" w="635">
                  <a:moveTo>
                    <a:pt x="301" y="1"/>
                  </a:moveTo>
                  <a:cubicBezTo>
                    <a:pt x="134" y="1"/>
                    <a:pt x="0" y="101"/>
                    <a:pt x="0" y="201"/>
                  </a:cubicBezTo>
                  <a:cubicBezTo>
                    <a:pt x="0" y="301"/>
                    <a:pt x="134" y="401"/>
                    <a:pt x="301" y="401"/>
                  </a:cubicBezTo>
                  <a:cubicBezTo>
                    <a:pt x="501" y="401"/>
                    <a:pt x="634" y="301"/>
                    <a:pt x="634" y="201"/>
                  </a:cubicBezTo>
                  <a:cubicBezTo>
                    <a:pt x="634" y="101"/>
                    <a:pt x="501" y="1"/>
                    <a:pt x="30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64"/>
            <p:cNvSpPr/>
            <p:nvPr/>
          </p:nvSpPr>
          <p:spPr>
            <a:xfrm>
              <a:off x="2809675" y="4617075"/>
              <a:ext cx="17550" cy="14200"/>
            </a:xfrm>
            <a:custGeom>
              <a:rect b="b" l="l" r="r" t="t"/>
              <a:pathLst>
                <a:path extrusionOk="0" h="568" w="702">
                  <a:moveTo>
                    <a:pt x="368" y="1"/>
                  </a:moveTo>
                  <a:cubicBezTo>
                    <a:pt x="167" y="1"/>
                    <a:pt x="1" y="134"/>
                    <a:pt x="1" y="301"/>
                  </a:cubicBezTo>
                  <a:cubicBezTo>
                    <a:pt x="1" y="434"/>
                    <a:pt x="167" y="568"/>
                    <a:pt x="368" y="568"/>
                  </a:cubicBezTo>
                  <a:cubicBezTo>
                    <a:pt x="568" y="568"/>
                    <a:pt x="701" y="434"/>
                    <a:pt x="701" y="301"/>
                  </a:cubicBezTo>
                  <a:cubicBezTo>
                    <a:pt x="701" y="134"/>
                    <a:pt x="568" y="1"/>
                    <a:pt x="368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64"/>
            <p:cNvSpPr/>
            <p:nvPr/>
          </p:nvSpPr>
          <p:spPr>
            <a:xfrm>
              <a:off x="2878900" y="4717975"/>
              <a:ext cx="20025" cy="36725"/>
            </a:xfrm>
            <a:custGeom>
              <a:rect b="b" l="l" r="r" t="t"/>
              <a:pathLst>
                <a:path extrusionOk="0" h="1469" w="801">
                  <a:moveTo>
                    <a:pt x="401" y="1"/>
                  </a:moveTo>
                  <a:cubicBezTo>
                    <a:pt x="167" y="1"/>
                    <a:pt x="0" y="335"/>
                    <a:pt x="0" y="735"/>
                  </a:cubicBezTo>
                  <a:cubicBezTo>
                    <a:pt x="0" y="1135"/>
                    <a:pt x="167" y="1469"/>
                    <a:pt x="401" y="1469"/>
                  </a:cubicBezTo>
                  <a:cubicBezTo>
                    <a:pt x="634" y="1469"/>
                    <a:pt x="801" y="1135"/>
                    <a:pt x="801" y="735"/>
                  </a:cubicBezTo>
                  <a:cubicBezTo>
                    <a:pt x="801" y="335"/>
                    <a:pt x="634" y="34"/>
                    <a:pt x="40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64"/>
            <p:cNvSpPr/>
            <p:nvPr/>
          </p:nvSpPr>
          <p:spPr>
            <a:xfrm>
              <a:off x="2906425" y="4754675"/>
              <a:ext cx="21700" cy="12550"/>
            </a:xfrm>
            <a:custGeom>
              <a:rect b="b" l="l" r="r" t="t"/>
              <a:pathLst>
                <a:path extrusionOk="0" h="502" w="868">
                  <a:moveTo>
                    <a:pt x="434" y="1"/>
                  </a:moveTo>
                  <a:cubicBezTo>
                    <a:pt x="200" y="1"/>
                    <a:pt x="0" y="101"/>
                    <a:pt x="0" y="234"/>
                  </a:cubicBezTo>
                  <a:cubicBezTo>
                    <a:pt x="0" y="401"/>
                    <a:pt x="200" y="501"/>
                    <a:pt x="434" y="501"/>
                  </a:cubicBezTo>
                  <a:cubicBezTo>
                    <a:pt x="667" y="501"/>
                    <a:pt x="867" y="401"/>
                    <a:pt x="867" y="234"/>
                  </a:cubicBezTo>
                  <a:cubicBezTo>
                    <a:pt x="867" y="101"/>
                    <a:pt x="667" y="1"/>
                    <a:pt x="434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64"/>
            <p:cNvSpPr/>
            <p:nvPr/>
          </p:nvSpPr>
          <p:spPr>
            <a:xfrm>
              <a:off x="2671250" y="4456125"/>
              <a:ext cx="19200" cy="12550"/>
            </a:xfrm>
            <a:custGeom>
              <a:rect b="b" l="l" r="r" t="t"/>
              <a:pathLst>
                <a:path extrusionOk="0" h="502" w="768">
                  <a:moveTo>
                    <a:pt x="367" y="1"/>
                  </a:moveTo>
                  <a:cubicBezTo>
                    <a:pt x="167" y="1"/>
                    <a:pt x="0" y="101"/>
                    <a:pt x="0" y="268"/>
                  </a:cubicBezTo>
                  <a:cubicBezTo>
                    <a:pt x="0" y="401"/>
                    <a:pt x="167" y="501"/>
                    <a:pt x="367" y="501"/>
                  </a:cubicBezTo>
                  <a:cubicBezTo>
                    <a:pt x="601" y="501"/>
                    <a:pt x="768" y="401"/>
                    <a:pt x="768" y="268"/>
                  </a:cubicBezTo>
                  <a:cubicBezTo>
                    <a:pt x="768" y="101"/>
                    <a:pt x="601" y="1"/>
                    <a:pt x="367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64"/>
            <p:cNvSpPr/>
            <p:nvPr/>
          </p:nvSpPr>
          <p:spPr>
            <a:xfrm>
              <a:off x="2696275" y="4477825"/>
              <a:ext cx="15025" cy="21700"/>
            </a:xfrm>
            <a:custGeom>
              <a:rect b="b" l="l" r="r" t="t"/>
              <a:pathLst>
                <a:path extrusionOk="0" h="868" w="601">
                  <a:moveTo>
                    <a:pt x="300" y="0"/>
                  </a:moveTo>
                  <a:cubicBezTo>
                    <a:pt x="133" y="0"/>
                    <a:pt x="0" y="200"/>
                    <a:pt x="0" y="434"/>
                  </a:cubicBezTo>
                  <a:cubicBezTo>
                    <a:pt x="0" y="667"/>
                    <a:pt x="133" y="867"/>
                    <a:pt x="300" y="867"/>
                  </a:cubicBezTo>
                  <a:cubicBezTo>
                    <a:pt x="467" y="867"/>
                    <a:pt x="600" y="667"/>
                    <a:pt x="600" y="434"/>
                  </a:cubicBezTo>
                  <a:cubicBezTo>
                    <a:pt x="600" y="200"/>
                    <a:pt x="467" y="0"/>
                    <a:pt x="300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64"/>
            <p:cNvSpPr/>
            <p:nvPr/>
          </p:nvSpPr>
          <p:spPr>
            <a:xfrm>
              <a:off x="1468725" y="4306025"/>
              <a:ext cx="790575" cy="420325"/>
            </a:xfrm>
            <a:custGeom>
              <a:rect b="b" l="l" r="r" t="t"/>
              <a:pathLst>
                <a:path extrusionOk="0" h="16813" w="31623">
                  <a:moveTo>
                    <a:pt x="30055" y="0"/>
                  </a:moveTo>
                  <a:cubicBezTo>
                    <a:pt x="30055" y="0"/>
                    <a:pt x="28287" y="10375"/>
                    <a:pt x="25619" y="12176"/>
                  </a:cubicBezTo>
                  <a:cubicBezTo>
                    <a:pt x="25331" y="12367"/>
                    <a:pt x="25058" y="12452"/>
                    <a:pt x="24802" y="12452"/>
                  </a:cubicBezTo>
                  <a:cubicBezTo>
                    <a:pt x="22684" y="12452"/>
                    <a:pt x="21649" y="6639"/>
                    <a:pt x="21649" y="6639"/>
                  </a:cubicBezTo>
                  <a:cubicBezTo>
                    <a:pt x="21649" y="6639"/>
                    <a:pt x="29255" y="4637"/>
                    <a:pt x="18580" y="4337"/>
                  </a:cubicBezTo>
                  <a:cubicBezTo>
                    <a:pt x="18379" y="4332"/>
                    <a:pt x="18179" y="4329"/>
                    <a:pt x="17980" y="4329"/>
                  </a:cubicBezTo>
                  <a:cubicBezTo>
                    <a:pt x="7580" y="4329"/>
                    <a:pt x="0" y="11042"/>
                    <a:pt x="0" y="11042"/>
                  </a:cubicBezTo>
                  <a:lnTo>
                    <a:pt x="434" y="11475"/>
                  </a:lnTo>
                  <a:cubicBezTo>
                    <a:pt x="642" y="11463"/>
                    <a:pt x="838" y="11456"/>
                    <a:pt x="1022" y="11456"/>
                  </a:cubicBezTo>
                  <a:cubicBezTo>
                    <a:pt x="5636" y="11456"/>
                    <a:pt x="3169" y="15311"/>
                    <a:pt x="3169" y="15311"/>
                  </a:cubicBezTo>
                  <a:lnTo>
                    <a:pt x="3836" y="16045"/>
                  </a:lnTo>
                  <a:cubicBezTo>
                    <a:pt x="4905" y="14697"/>
                    <a:pt x="5854" y="14225"/>
                    <a:pt x="6659" y="14225"/>
                  </a:cubicBezTo>
                  <a:cubicBezTo>
                    <a:pt x="8543" y="14225"/>
                    <a:pt x="9641" y="16813"/>
                    <a:pt x="9641" y="16813"/>
                  </a:cubicBezTo>
                  <a:lnTo>
                    <a:pt x="10174" y="16379"/>
                  </a:lnTo>
                  <a:cubicBezTo>
                    <a:pt x="11308" y="11142"/>
                    <a:pt x="20015" y="7172"/>
                    <a:pt x="20015" y="7172"/>
                  </a:cubicBezTo>
                  <a:cubicBezTo>
                    <a:pt x="20015" y="7172"/>
                    <a:pt x="21785" y="15820"/>
                    <a:pt x="25216" y="15820"/>
                  </a:cubicBezTo>
                  <a:cubicBezTo>
                    <a:pt x="25432" y="15820"/>
                    <a:pt x="25656" y="15785"/>
                    <a:pt x="25885" y="15712"/>
                  </a:cubicBezTo>
                  <a:cubicBezTo>
                    <a:pt x="29722" y="14478"/>
                    <a:pt x="31623" y="401"/>
                    <a:pt x="31623" y="401"/>
                  </a:cubicBezTo>
                  <a:lnTo>
                    <a:pt x="30055" y="0"/>
                  </a:ln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64"/>
            <p:cNvSpPr/>
            <p:nvPr/>
          </p:nvSpPr>
          <p:spPr>
            <a:xfrm>
              <a:off x="1644675" y="4707275"/>
              <a:ext cx="135125" cy="72925"/>
            </a:xfrm>
            <a:custGeom>
              <a:rect b="b" l="l" r="r" t="t"/>
              <a:pathLst>
                <a:path extrusionOk="0" h="2917" w="5405">
                  <a:moveTo>
                    <a:pt x="3646" y="0"/>
                  </a:moveTo>
                  <a:cubicBezTo>
                    <a:pt x="3246" y="0"/>
                    <a:pt x="2798" y="63"/>
                    <a:pt x="2336" y="195"/>
                  </a:cubicBezTo>
                  <a:cubicBezTo>
                    <a:pt x="968" y="596"/>
                    <a:pt x="1" y="1496"/>
                    <a:pt x="201" y="2197"/>
                  </a:cubicBezTo>
                  <a:cubicBezTo>
                    <a:pt x="332" y="2657"/>
                    <a:pt x="940" y="2916"/>
                    <a:pt x="1729" y="2916"/>
                  </a:cubicBezTo>
                  <a:cubicBezTo>
                    <a:pt x="2140" y="2916"/>
                    <a:pt x="2601" y="2846"/>
                    <a:pt x="3070" y="2697"/>
                  </a:cubicBezTo>
                  <a:cubicBezTo>
                    <a:pt x="4471" y="2297"/>
                    <a:pt x="5405" y="1430"/>
                    <a:pt x="5204" y="729"/>
                  </a:cubicBezTo>
                  <a:cubicBezTo>
                    <a:pt x="5070" y="260"/>
                    <a:pt x="4457" y="0"/>
                    <a:pt x="3646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64"/>
            <p:cNvSpPr/>
            <p:nvPr/>
          </p:nvSpPr>
          <p:spPr>
            <a:xfrm>
              <a:off x="1481225" y="4666625"/>
              <a:ext cx="120950" cy="100050"/>
            </a:xfrm>
            <a:custGeom>
              <a:rect b="b" l="l" r="r" t="t"/>
              <a:pathLst>
                <a:path extrusionOk="0" h="4002" w="4838">
                  <a:moveTo>
                    <a:pt x="1167" y="0"/>
                  </a:moveTo>
                  <a:cubicBezTo>
                    <a:pt x="884" y="0"/>
                    <a:pt x="651" y="82"/>
                    <a:pt x="501" y="254"/>
                  </a:cubicBezTo>
                  <a:cubicBezTo>
                    <a:pt x="1" y="787"/>
                    <a:pt x="468" y="1988"/>
                    <a:pt x="1568" y="2956"/>
                  </a:cubicBezTo>
                  <a:cubicBezTo>
                    <a:pt x="2302" y="3621"/>
                    <a:pt x="3115" y="4002"/>
                    <a:pt x="3714" y="4002"/>
                  </a:cubicBezTo>
                  <a:cubicBezTo>
                    <a:pt x="3986" y="4002"/>
                    <a:pt x="4214" y="3923"/>
                    <a:pt x="4370" y="3756"/>
                  </a:cubicBezTo>
                  <a:cubicBezTo>
                    <a:pt x="4837" y="3222"/>
                    <a:pt x="4370" y="1988"/>
                    <a:pt x="3303" y="1021"/>
                  </a:cubicBezTo>
                  <a:cubicBezTo>
                    <a:pt x="2579" y="365"/>
                    <a:pt x="1763" y="0"/>
                    <a:pt x="1167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64"/>
            <p:cNvSpPr/>
            <p:nvPr/>
          </p:nvSpPr>
          <p:spPr>
            <a:xfrm>
              <a:off x="1384500" y="4544850"/>
              <a:ext cx="120950" cy="100075"/>
            </a:xfrm>
            <a:custGeom>
              <a:rect b="b" l="l" r="r" t="t"/>
              <a:pathLst>
                <a:path extrusionOk="0" h="4003" w="4838">
                  <a:moveTo>
                    <a:pt x="1148" y="1"/>
                  </a:moveTo>
                  <a:cubicBezTo>
                    <a:pt x="865" y="1"/>
                    <a:pt x="628" y="83"/>
                    <a:pt x="467" y="255"/>
                  </a:cubicBezTo>
                  <a:cubicBezTo>
                    <a:pt x="0" y="788"/>
                    <a:pt x="467" y="2022"/>
                    <a:pt x="1535" y="2956"/>
                  </a:cubicBezTo>
                  <a:cubicBezTo>
                    <a:pt x="2268" y="3621"/>
                    <a:pt x="3097" y="4003"/>
                    <a:pt x="3695" y="4003"/>
                  </a:cubicBezTo>
                  <a:cubicBezTo>
                    <a:pt x="3966" y="4003"/>
                    <a:pt x="4191" y="3924"/>
                    <a:pt x="4337" y="3757"/>
                  </a:cubicBezTo>
                  <a:cubicBezTo>
                    <a:pt x="4837" y="3223"/>
                    <a:pt x="4337" y="1989"/>
                    <a:pt x="3269" y="1022"/>
                  </a:cubicBezTo>
                  <a:cubicBezTo>
                    <a:pt x="2545" y="365"/>
                    <a:pt x="1744" y="1"/>
                    <a:pt x="1148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64"/>
            <p:cNvSpPr/>
            <p:nvPr/>
          </p:nvSpPr>
          <p:spPr>
            <a:xfrm>
              <a:off x="1716400" y="4499500"/>
              <a:ext cx="196825" cy="166800"/>
            </a:xfrm>
            <a:custGeom>
              <a:rect b="b" l="l" r="r" t="t"/>
              <a:pathLst>
                <a:path extrusionOk="0" h="6672" w="7873">
                  <a:moveTo>
                    <a:pt x="7873" y="0"/>
                  </a:moveTo>
                  <a:cubicBezTo>
                    <a:pt x="7872" y="0"/>
                    <a:pt x="1068" y="301"/>
                    <a:pt x="0" y="6672"/>
                  </a:cubicBezTo>
                  <a:cubicBezTo>
                    <a:pt x="0" y="6672"/>
                    <a:pt x="1868" y="2335"/>
                    <a:pt x="78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64"/>
            <p:cNvSpPr/>
            <p:nvPr/>
          </p:nvSpPr>
          <p:spPr>
            <a:xfrm>
              <a:off x="2070825" y="4666275"/>
              <a:ext cx="58400" cy="25875"/>
            </a:xfrm>
            <a:custGeom>
              <a:rect b="b" l="l" r="r" t="t"/>
              <a:pathLst>
                <a:path extrusionOk="0" h="1035" w="2336">
                  <a:moveTo>
                    <a:pt x="1168" y="1"/>
                  </a:moveTo>
                  <a:cubicBezTo>
                    <a:pt x="534" y="1"/>
                    <a:pt x="0" y="234"/>
                    <a:pt x="0" y="535"/>
                  </a:cubicBezTo>
                  <a:cubicBezTo>
                    <a:pt x="0" y="801"/>
                    <a:pt x="534" y="1035"/>
                    <a:pt x="1168" y="1035"/>
                  </a:cubicBezTo>
                  <a:cubicBezTo>
                    <a:pt x="1801" y="1035"/>
                    <a:pt x="2335" y="801"/>
                    <a:pt x="2335" y="535"/>
                  </a:cubicBezTo>
                  <a:cubicBezTo>
                    <a:pt x="2335" y="234"/>
                    <a:pt x="1801" y="1"/>
                    <a:pt x="1168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64"/>
            <p:cNvSpPr/>
            <p:nvPr/>
          </p:nvSpPr>
          <p:spPr>
            <a:xfrm>
              <a:off x="2120850" y="4653775"/>
              <a:ext cx="20050" cy="9200"/>
            </a:xfrm>
            <a:custGeom>
              <a:rect b="b" l="l" r="r" t="t"/>
              <a:pathLst>
                <a:path extrusionOk="0" h="368" w="802">
                  <a:moveTo>
                    <a:pt x="401" y="0"/>
                  </a:moveTo>
                  <a:cubicBezTo>
                    <a:pt x="167" y="0"/>
                    <a:pt x="1" y="101"/>
                    <a:pt x="1" y="201"/>
                  </a:cubicBezTo>
                  <a:cubicBezTo>
                    <a:pt x="1" y="301"/>
                    <a:pt x="167" y="367"/>
                    <a:pt x="401" y="367"/>
                  </a:cubicBezTo>
                  <a:cubicBezTo>
                    <a:pt x="634" y="367"/>
                    <a:pt x="801" y="301"/>
                    <a:pt x="801" y="201"/>
                  </a:cubicBezTo>
                  <a:cubicBezTo>
                    <a:pt x="801" y="101"/>
                    <a:pt x="634" y="0"/>
                    <a:pt x="401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64"/>
            <p:cNvSpPr/>
            <p:nvPr/>
          </p:nvSpPr>
          <p:spPr>
            <a:xfrm>
              <a:off x="2135875" y="4582050"/>
              <a:ext cx="30025" cy="30875"/>
            </a:xfrm>
            <a:custGeom>
              <a:rect b="b" l="l" r="r" t="t"/>
              <a:pathLst>
                <a:path extrusionOk="0" h="1235" w="1201">
                  <a:moveTo>
                    <a:pt x="600" y="1"/>
                  </a:moveTo>
                  <a:cubicBezTo>
                    <a:pt x="267" y="1"/>
                    <a:pt x="0" y="268"/>
                    <a:pt x="0" y="635"/>
                  </a:cubicBezTo>
                  <a:cubicBezTo>
                    <a:pt x="0" y="968"/>
                    <a:pt x="267" y="1235"/>
                    <a:pt x="600" y="1235"/>
                  </a:cubicBezTo>
                  <a:cubicBezTo>
                    <a:pt x="934" y="1235"/>
                    <a:pt x="1201" y="968"/>
                    <a:pt x="1201" y="635"/>
                  </a:cubicBezTo>
                  <a:cubicBezTo>
                    <a:pt x="1201" y="301"/>
                    <a:pt x="934" y="1"/>
                    <a:pt x="600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64"/>
            <p:cNvSpPr/>
            <p:nvPr/>
          </p:nvSpPr>
          <p:spPr>
            <a:xfrm>
              <a:off x="2165050" y="4561200"/>
              <a:ext cx="14200" cy="13375"/>
            </a:xfrm>
            <a:custGeom>
              <a:rect b="b" l="l" r="r" t="t"/>
              <a:pathLst>
                <a:path extrusionOk="0" h="535" w="568">
                  <a:moveTo>
                    <a:pt x="301" y="1"/>
                  </a:moveTo>
                  <a:cubicBezTo>
                    <a:pt x="134" y="1"/>
                    <a:pt x="1" y="101"/>
                    <a:pt x="1" y="268"/>
                  </a:cubicBezTo>
                  <a:cubicBezTo>
                    <a:pt x="1" y="401"/>
                    <a:pt x="134" y="535"/>
                    <a:pt x="301" y="535"/>
                  </a:cubicBezTo>
                  <a:cubicBezTo>
                    <a:pt x="434" y="535"/>
                    <a:pt x="568" y="401"/>
                    <a:pt x="568" y="268"/>
                  </a:cubicBezTo>
                  <a:cubicBezTo>
                    <a:pt x="568" y="101"/>
                    <a:pt x="434" y="1"/>
                    <a:pt x="30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64"/>
            <p:cNvSpPr/>
            <p:nvPr/>
          </p:nvSpPr>
          <p:spPr>
            <a:xfrm>
              <a:off x="2201750" y="4425275"/>
              <a:ext cx="12525" cy="23375"/>
            </a:xfrm>
            <a:custGeom>
              <a:rect b="b" l="l" r="r" t="t"/>
              <a:pathLst>
                <a:path extrusionOk="0" h="935" w="501">
                  <a:moveTo>
                    <a:pt x="267" y="1"/>
                  </a:moveTo>
                  <a:cubicBezTo>
                    <a:pt x="134" y="1"/>
                    <a:pt x="0" y="201"/>
                    <a:pt x="0" y="468"/>
                  </a:cubicBezTo>
                  <a:cubicBezTo>
                    <a:pt x="0" y="734"/>
                    <a:pt x="134" y="935"/>
                    <a:pt x="267" y="935"/>
                  </a:cubicBezTo>
                  <a:cubicBezTo>
                    <a:pt x="401" y="935"/>
                    <a:pt x="501" y="734"/>
                    <a:pt x="501" y="468"/>
                  </a:cubicBezTo>
                  <a:cubicBezTo>
                    <a:pt x="501" y="201"/>
                    <a:pt x="401" y="1"/>
                    <a:pt x="267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64"/>
            <p:cNvSpPr/>
            <p:nvPr/>
          </p:nvSpPr>
          <p:spPr>
            <a:xfrm>
              <a:off x="2214250" y="4410275"/>
              <a:ext cx="10875" cy="15025"/>
            </a:xfrm>
            <a:custGeom>
              <a:rect b="b" l="l" r="r" t="t"/>
              <a:pathLst>
                <a:path extrusionOk="0" h="601" w="435">
                  <a:moveTo>
                    <a:pt x="201" y="0"/>
                  </a:moveTo>
                  <a:cubicBezTo>
                    <a:pt x="101" y="0"/>
                    <a:pt x="1" y="134"/>
                    <a:pt x="1" y="300"/>
                  </a:cubicBezTo>
                  <a:cubicBezTo>
                    <a:pt x="1" y="467"/>
                    <a:pt x="101" y="601"/>
                    <a:pt x="201" y="601"/>
                  </a:cubicBezTo>
                  <a:cubicBezTo>
                    <a:pt x="334" y="601"/>
                    <a:pt x="434" y="467"/>
                    <a:pt x="434" y="300"/>
                  </a:cubicBezTo>
                  <a:cubicBezTo>
                    <a:pt x="434" y="134"/>
                    <a:pt x="334" y="0"/>
                    <a:pt x="201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64"/>
            <p:cNvSpPr/>
            <p:nvPr/>
          </p:nvSpPr>
          <p:spPr>
            <a:xfrm>
              <a:off x="2017450" y="3304475"/>
              <a:ext cx="954025" cy="800600"/>
            </a:xfrm>
            <a:custGeom>
              <a:rect b="b" l="l" r="r" t="t"/>
              <a:pathLst>
                <a:path extrusionOk="0" h="32024" w="38161">
                  <a:moveTo>
                    <a:pt x="15111" y="0"/>
                  </a:moveTo>
                  <a:lnTo>
                    <a:pt x="0" y="7172"/>
                  </a:lnTo>
                  <a:lnTo>
                    <a:pt x="1235" y="32023"/>
                  </a:lnTo>
                  <a:lnTo>
                    <a:pt x="31923" y="32023"/>
                  </a:lnTo>
                  <a:cubicBezTo>
                    <a:pt x="32090" y="32023"/>
                    <a:pt x="38161" y="22717"/>
                    <a:pt x="38161" y="22717"/>
                  </a:cubicBezTo>
                  <a:lnTo>
                    <a:pt x="37160" y="19047"/>
                  </a:lnTo>
                  <a:cubicBezTo>
                    <a:pt x="37327" y="14711"/>
                    <a:pt x="34458" y="12576"/>
                    <a:pt x="32924" y="11776"/>
                  </a:cubicBezTo>
                  <a:cubicBezTo>
                    <a:pt x="35325" y="10141"/>
                    <a:pt x="36760" y="8774"/>
                    <a:pt x="36760" y="8773"/>
                  </a:cubicBezTo>
                  <a:lnTo>
                    <a:pt x="36760" y="8773"/>
                  </a:lnTo>
                  <a:cubicBezTo>
                    <a:pt x="36760" y="8773"/>
                    <a:pt x="34692" y="9407"/>
                    <a:pt x="32090" y="9541"/>
                  </a:cubicBezTo>
                  <a:lnTo>
                    <a:pt x="31356" y="3236"/>
                  </a:lnTo>
                  <a:lnTo>
                    <a:pt x="15111" y="0"/>
                  </a:ln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64"/>
            <p:cNvSpPr/>
            <p:nvPr/>
          </p:nvSpPr>
          <p:spPr>
            <a:xfrm>
              <a:off x="2840525" y="3619700"/>
              <a:ext cx="181825" cy="301075"/>
            </a:xfrm>
            <a:custGeom>
              <a:rect b="b" l="l" r="r" t="t"/>
              <a:pathLst>
                <a:path extrusionOk="0" h="12043" w="7273">
                  <a:moveTo>
                    <a:pt x="1" y="0"/>
                  </a:moveTo>
                  <a:cubicBezTo>
                    <a:pt x="1" y="1"/>
                    <a:pt x="3370" y="3503"/>
                    <a:pt x="1368" y="12042"/>
                  </a:cubicBezTo>
                  <a:cubicBezTo>
                    <a:pt x="1368" y="12042"/>
                    <a:pt x="7273" y="460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64"/>
            <p:cNvSpPr/>
            <p:nvPr/>
          </p:nvSpPr>
          <p:spPr>
            <a:xfrm>
              <a:off x="2155875" y="3599675"/>
              <a:ext cx="226850" cy="290725"/>
            </a:xfrm>
            <a:custGeom>
              <a:rect b="b" l="l" r="r" t="t"/>
              <a:pathLst>
                <a:path extrusionOk="0" h="11629" w="9074">
                  <a:moveTo>
                    <a:pt x="7706" y="1"/>
                  </a:moveTo>
                  <a:cubicBezTo>
                    <a:pt x="7506" y="201"/>
                    <a:pt x="1" y="6506"/>
                    <a:pt x="468" y="10142"/>
                  </a:cubicBezTo>
                  <a:cubicBezTo>
                    <a:pt x="625" y="11241"/>
                    <a:pt x="1685" y="11628"/>
                    <a:pt x="3101" y="11628"/>
                  </a:cubicBezTo>
                  <a:cubicBezTo>
                    <a:pt x="4391" y="11628"/>
                    <a:pt x="5976" y="11306"/>
                    <a:pt x="7439" y="10909"/>
                  </a:cubicBezTo>
                  <a:lnTo>
                    <a:pt x="9074" y="4771"/>
                  </a:lnTo>
                  <a:cubicBezTo>
                    <a:pt x="5471" y="3604"/>
                    <a:pt x="7639" y="168"/>
                    <a:pt x="77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64"/>
            <p:cNvSpPr/>
            <p:nvPr/>
          </p:nvSpPr>
          <p:spPr>
            <a:xfrm>
              <a:off x="2149200" y="3519625"/>
              <a:ext cx="792275" cy="376975"/>
            </a:xfrm>
            <a:custGeom>
              <a:rect b="b" l="l" r="r" t="t"/>
              <a:pathLst>
                <a:path extrusionOk="0" h="15079" w="31691">
                  <a:moveTo>
                    <a:pt x="31323" y="1"/>
                  </a:moveTo>
                  <a:cubicBezTo>
                    <a:pt x="31256" y="67"/>
                    <a:pt x="23584" y="7306"/>
                    <a:pt x="13977" y="8040"/>
                  </a:cubicBezTo>
                  <a:cubicBezTo>
                    <a:pt x="13393" y="8086"/>
                    <a:pt x="12845" y="8110"/>
                    <a:pt x="12336" y="8110"/>
                  </a:cubicBezTo>
                  <a:cubicBezTo>
                    <a:pt x="9937" y="8110"/>
                    <a:pt x="8384" y="7596"/>
                    <a:pt x="7806" y="6605"/>
                  </a:cubicBezTo>
                  <a:cubicBezTo>
                    <a:pt x="7006" y="5238"/>
                    <a:pt x="8207" y="3370"/>
                    <a:pt x="8207" y="3370"/>
                  </a:cubicBezTo>
                  <a:lnTo>
                    <a:pt x="9141" y="1902"/>
                  </a:lnTo>
                  <a:lnTo>
                    <a:pt x="9141" y="1902"/>
                  </a:lnTo>
                  <a:lnTo>
                    <a:pt x="7806" y="3003"/>
                  </a:lnTo>
                  <a:cubicBezTo>
                    <a:pt x="7506" y="3270"/>
                    <a:pt x="1" y="9608"/>
                    <a:pt x="501" y="13377"/>
                  </a:cubicBezTo>
                  <a:cubicBezTo>
                    <a:pt x="568" y="13944"/>
                    <a:pt x="868" y="14378"/>
                    <a:pt x="1335" y="14678"/>
                  </a:cubicBezTo>
                  <a:cubicBezTo>
                    <a:pt x="1869" y="14978"/>
                    <a:pt x="2569" y="15078"/>
                    <a:pt x="3370" y="15078"/>
                  </a:cubicBezTo>
                  <a:cubicBezTo>
                    <a:pt x="6739" y="15078"/>
                    <a:pt x="11909" y="13010"/>
                    <a:pt x="12176" y="12910"/>
                  </a:cubicBezTo>
                  <a:lnTo>
                    <a:pt x="11976" y="12443"/>
                  </a:lnTo>
                  <a:cubicBezTo>
                    <a:pt x="11894" y="12470"/>
                    <a:pt x="6571" y="14589"/>
                    <a:pt x="3340" y="14589"/>
                  </a:cubicBezTo>
                  <a:cubicBezTo>
                    <a:pt x="2636" y="14589"/>
                    <a:pt x="2031" y="14489"/>
                    <a:pt x="1602" y="14244"/>
                  </a:cubicBezTo>
                  <a:cubicBezTo>
                    <a:pt x="1268" y="14011"/>
                    <a:pt x="1068" y="13710"/>
                    <a:pt x="1001" y="13310"/>
                  </a:cubicBezTo>
                  <a:cubicBezTo>
                    <a:pt x="635" y="10575"/>
                    <a:pt x="5204" y="6072"/>
                    <a:pt x="7239" y="4237"/>
                  </a:cubicBezTo>
                  <a:lnTo>
                    <a:pt x="7239" y="4237"/>
                  </a:lnTo>
                  <a:cubicBezTo>
                    <a:pt x="6972" y="5004"/>
                    <a:pt x="6839" y="6005"/>
                    <a:pt x="7339" y="6872"/>
                  </a:cubicBezTo>
                  <a:cubicBezTo>
                    <a:pt x="8040" y="8049"/>
                    <a:pt x="9729" y="8637"/>
                    <a:pt x="12387" y="8637"/>
                  </a:cubicBezTo>
                  <a:cubicBezTo>
                    <a:pt x="12893" y="8637"/>
                    <a:pt x="13434" y="8616"/>
                    <a:pt x="14011" y="8573"/>
                  </a:cubicBezTo>
                  <a:cubicBezTo>
                    <a:pt x="23818" y="7806"/>
                    <a:pt x="31590" y="434"/>
                    <a:pt x="31690" y="368"/>
                  </a:cubicBezTo>
                  <a:lnTo>
                    <a:pt x="31323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64"/>
            <p:cNvSpPr/>
            <p:nvPr/>
          </p:nvSpPr>
          <p:spPr>
            <a:xfrm>
              <a:off x="2165050" y="3671400"/>
              <a:ext cx="168475" cy="175150"/>
            </a:xfrm>
            <a:custGeom>
              <a:rect b="b" l="l" r="r" t="t"/>
              <a:pathLst>
                <a:path extrusionOk="0" h="7006" w="6739">
                  <a:moveTo>
                    <a:pt x="6539" y="1"/>
                  </a:moveTo>
                  <a:lnTo>
                    <a:pt x="1" y="6839"/>
                  </a:lnTo>
                  <a:lnTo>
                    <a:pt x="167" y="7006"/>
                  </a:lnTo>
                  <a:lnTo>
                    <a:pt x="6739" y="167"/>
                  </a:lnTo>
                  <a:lnTo>
                    <a:pt x="6539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64"/>
            <p:cNvSpPr/>
            <p:nvPr/>
          </p:nvSpPr>
          <p:spPr>
            <a:xfrm>
              <a:off x="2203400" y="3694750"/>
              <a:ext cx="144300" cy="192675"/>
            </a:xfrm>
            <a:custGeom>
              <a:rect b="b" l="l" r="r" t="t"/>
              <a:pathLst>
                <a:path extrusionOk="0" h="7707" w="5772">
                  <a:moveTo>
                    <a:pt x="5572" y="1"/>
                  </a:moveTo>
                  <a:lnTo>
                    <a:pt x="1" y="7539"/>
                  </a:lnTo>
                  <a:lnTo>
                    <a:pt x="234" y="7706"/>
                  </a:lnTo>
                  <a:lnTo>
                    <a:pt x="5772" y="167"/>
                  </a:lnTo>
                  <a:lnTo>
                    <a:pt x="5572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64"/>
            <p:cNvSpPr/>
            <p:nvPr/>
          </p:nvSpPr>
          <p:spPr>
            <a:xfrm>
              <a:off x="2303475" y="3710600"/>
              <a:ext cx="64250" cy="171825"/>
            </a:xfrm>
            <a:custGeom>
              <a:rect b="b" l="l" r="r" t="t"/>
              <a:pathLst>
                <a:path extrusionOk="0" h="6873" w="2570">
                  <a:moveTo>
                    <a:pt x="2336" y="0"/>
                  </a:moveTo>
                  <a:lnTo>
                    <a:pt x="1" y="6772"/>
                  </a:lnTo>
                  <a:lnTo>
                    <a:pt x="234" y="6872"/>
                  </a:lnTo>
                  <a:lnTo>
                    <a:pt x="2569" y="67"/>
                  </a:lnTo>
                  <a:lnTo>
                    <a:pt x="2336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64"/>
            <p:cNvSpPr/>
            <p:nvPr/>
          </p:nvSpPr>
          <p:spPr>
            <a:xfrm>
              <a:off x="2229275" y="3716425"/>
              <a:ext cx="142625" cy="49225"/>
            </a:xfrm>
            <a:custGeom>
              <a:rect b="b" l="l" r="r" t="t"/>
              <a:pathLst>
                <a:path extrusionOk="0" h="1969" w="5705">
                  <a:moveTo>
                    <a:pt x="67" y="1"/>
                  </a:moveTo>
                  <a:lnTo>
                    <a:pt x="0" y="268"/>
                  </a:lnTo>
                  <a:lnTo>
                    <a:pt x="5637" y="1969"/>
                  </a:lnTo>
                  <a:lnTo>
                    <a:pt x="5704" y="1702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64"/>
            <p:cNvSpPr/>
            <p:nvPr/>
          </p:nvSpPr>
          <p:spPr>
            <a:xfrm>
              <a:off x="2389375" y="3407875"/>
              <a:ext cx="40900" cy="14200"/>
            </a:xfrm>
            <a:custGeom>
              <a:rect b="b" l="l" r="r" t="t"/>
              <a:pathLst>
                <a:path extrusionOk="0" h="568" w="1636">
                  <a:moveTo>
                    <a:pt x="801" y="1"/>
                  </a:moveTo>
                  <a:cubicBezTo>
                    <a:pt x="368" y="1"/>
                    <a:pt x="1" y="134"/>
                    <a:pt x="1" y="301"/>
                  </a:cubicBezTo>
                  <a:cubicBezTo>
                    <a:pt x="1" y="434"/>
                    <a:pt x="368" y="568"/>
                    <a:pt x="801" y="568"/>
                  </a:cubicBezTo>
                  <a:cubicBezTo>
                    <a:pt x="1268" y="568"/>
                    <a:pt x="1635" y="434"/>
                    <a:pt x="1635" y="301"/>
                  </a:cubicBezTo>
                  <a:cubicBezTo>
                    <a:pt x="1635" y="134"/>
                    <a:pt x="1268" y="1"/>
                    <a:pt x="80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64"/>
            <p:cNvSpPr/>
            <p:nvPr/>
          </p:nvSpPr>
          <p:spPr>
            <a:xfrm>
              <a:off x="2415225" y="3372850"/>
              <a:ext cx="69250" cy="30050"/>
            </a:xfrm>
            <a:custGeom>
              <a:rect b="b" l="l" r="r" t="t"/>
              <a:pathLst>
                <a:path extrusionOk="0" h="1202" w="2770">
                  <a:moveTo>
                    <a:pt x="1402" y="1"/>
                  </a:moveTo>
                  <a:cubicBezTo>
                    <a:pt x="634" y="1"/>
                    <a:pt x="1" y="268"/>
                    <a:pt x="1" y="601"/>
                  </a:cubicBezTo>
                  <a:cubicBezTo>
                    <a:pt x="1" y="935"/>
                    <a:pt x="634" y="1202"/>
                    <a:pt x="1402" y="1202"/>
                  </a:cubicBezTo>
                  <a:cubicBezTo>
                    <a:pt x="2136" y="1202"/>
                    <a:pt x="2769" y="935"/>
                    <a:pt x="2769" y="601"/>
                  </a:cubicBezTo>
                  <a:cubicBezTo>
                    <a:pt x="2769" y="268"/>
                    <a:pt x="2136" y="1"/>
                    <a:pt x="1402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64"/>
            <p:cNvSpPr/>
            <p:nvPr/>
          </p:nvSpPr>
          <p:spPr>
            <a:xfrm>
              <a:off x="2500300" y="3378700"/>
              <a:ext cx="23375" cy="9200"/>
            </a:xfrm>
            <a:custGeom>
              <a:rect b="b" l="l" r="r" t="t"/>
              <a:pathLst>
                <a:path extrusionOk="0" h="368" w="935">
                  <a:moveTo>
                    <a:pt x="467" y="0"/>
                  </a:moveTo>
                  <a:cubicBezTo>
                    <a:pt x="200" y="0"/>
                    <a:pt x="0" y="67"/>
                    <a:pt x="0" y="167"/>
                  </a:cubicBezTo>
                  <a:cubicBezTo>
                    <a:pt x="0" y="267"/>
                    <a:pt x="200" y="367"/>
                    <a:pt x="467" y="367"/>
                  </a:cubicBezTo>
                  <a:cubicBezTo>
                    <a:pt x="734" y="367"/>
                    <a:pt x="934" y="267"/>
                    <a:pt x="934" y="167"/>
                  </a:cubicBezTo>
                  <a:cubicBezTo>
                    <a:pt x="934" y="67"/>
                    <a:pt x="734" y="0"/>
                    <a:pt x="467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64"/>
            <p:cNvSpPr/>
            <p:nvPr/>
          </p:nvSpPr>
          <p:spPr>
            <a:xfrm>
              <a:off x="2430250" y="3443750"/>
              <a:ext cx="81750" cy="27525"/>
            </a:xfrm>
            <a:custGeom>
              <a:rect b="b" l="l" r="r" t="t"/>
              <a:pathLst>
                <a:path extrusionOk="0" h="1101" w="3270">
                  <a:moveTo>
                    <a:pt x="1635" y="0"/>
                  </a:moveTo>
                  <a:cubicBezTo>
                    <a:pt x="734" y="0"/>
                    <a:pt x="0" y="234"/>
                    <a:pt x="0" y="534"/>
                  </a:cubicBezTo>
                  <a:cubicBezTo>
                    <a:pt x="0" y="867"/>
                    <a:pt x="734" y="1101"/>
                    <a:pt x="1635" y="1101"/>
                  </a:cubicBezTo>
                  <a:cubicBezTo>
                    <a:pt x="2535" y="1101"/>
                    <a:pt x="3269" y="834"/>
                    <a:pt x="3269" y="534"/>
                  </a:cubicBezTo>
                  <a:cubicBezTo>
                    <a:pt x="3269" y="234"/>
                    <a:pt x="2535" y="0"/>
                    <a:pt x="1635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64"/>
            <p:cNvSpPr/>
            <p:nvPr/>
          </p:nvSpPr>
          <p:spPr>
            <a:xfrm>
              <a:off x="2523650" y="3422050"/>
              <a:ext cx="35875" cy="15050"/>
            </a:xfrm>
            <a:custGeom>
              <a:rect b="b" l="l" r="r" t="t"/>
              <a:pathLst>
                <a:path extrusionOk="0" h="602" w="1435">
                  <a:moveTo>
                    <a:pt x="701" y="1"/>
                  </a:moveTo>
                  <a:cubicBezTo>
                    <a:pt x="300" y="1"/>
                    <a:pt x="0" y="134"/>
                    <a:pt x="0" y="301"/>
                  </a:cubicBezTo>
                  <a:cubicBezTo>
                    <a:pt x="0" y="468"/>
                    <a:pt x="300" y="601"/>
                    <a:pt x="701" y="601"/>
                  </a:cubicBezTo>
                  <a:cubicBezTo>
                    <a:pt x="1101" y="601"/>
                    <a:pt x="1434" y="468"/>
                    <a:pt x="1434" y="301"/>
                  </a:cubicBezTo>
                  <a:cubicBezTo>
                    <a:pt x="1434" y="134"/>
                    <a:pt x="1101" y="1"/>
                    <a:pt x="70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64"/>
            <p:cNvSpPr/>
            <p:nvPr/>
          </p:nvSpPr>
          <p:spPr>
            <a:xfrm>
              <a:off x="2526150" y="4029150"/>
              <a:ext cx="65900" cy="129300"/>
            </a:xfrm>
            <a:custGeom>
              <a:rect b="b" l="l" r="r" t="t"/>
              <a:pathLst>
                <a:path extrusionOk="0" h="5172" w="2636">
                  <a:moveTo>
                    <a:pt x="1201" y="1"/>
                  </a:moveTo>
                  <a:cubicBezTo>
                    <a:pt x="1199" y="3"/>
                    <a:pt x="1198" y="6"/>
                    <a:pt x="1196" y="8"/>
                  </a:cubicBezTo>
                  <a:lnTo>
                    <a:pt x="1196" y="8"/>
                  </a:lnTo>
                  <a:cubicBezTo>
                    <a:pt x="1198" y="6"/>
                    <a:pt x="1200" y="3"/>
                    <a:pt x="1201" y="1"/>
                  </a:cubicBezTo>
                  <a:close/>
                  <a:moveTo>
                    <a:pt x="1196" y="8"/>
                  </a:moveTo>
                  <a:cubicBezTo>
                    <a:pt x="1085" y="164"/>
                    <a:pt x="566" y="37"/>
                    <a:pt x="467" y="201"/>
                  </a:cubicBezTo>
                  <a:cubicBezTo>
                    <a:pt x="0" y="868"/>
                    <a:pt x="200" y="1969"/>
                    <a:pt x="1001" y="2202"/>
                  </a:cubicBezTo>
                  <a:cubicBezTo>
                    <a:pt x="1935" y="2469"/>
                    <a:pt x="1301" y="4537"/>
                    <a:pt x="1168" y="5171"/>
                  </a:cubicBezTo>
                  <a:cubicBezTo>
                    <a:pt x="1201" y="5071"/>
                    <a:pt x="1902" y="5071"/>
                    <a:pt x="1935" y="4971"/>
                  </a:cubicBezTo>
                  <a:cubicBezTo>
                    <a:pt x="2068" y="4237"/>
                    <a:pt x="2635" y="2569"/>
                    <a:pt x="1902" y="2036"/>
                  </a:cubicBezTo>
                  <a:cubicBezTo>
                    <a:pt x="1535" y="1769"/>
                    <a:pt x="1201" y="1869"/>
                    <a:pt x="1034" y="1369"/>
                  </a:cubicBezTo>
                  <a:cubicBezTo>
                    <a:pt x="935" y="1005"/>
                    <a:pt x="1000" y="312"/>
                    <a:pt x="1196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64"/>
            <p:cNvSpPr/>
            <p:nvPr/>
          </p:nvSpPr>
          <p:spPr>
            <a:xfrm>
              <a:off x="2553650" y="4136725"/>
              <a:ext cx="18375" cy="54250"/>
            </a:xfrm>
            <a:custGeom>
              <a:rect b="b" l="l" r="r" t="t"/>
              <a:pathLst>
                <a:path extrusionOk="0" h="2170" w="735">
                  <a:moveTo>
                    <a:pt x="468" y="1"/>
                  </a:moveTo>
                  <a:lnTo>
                    <a:pt x="1" y="2102"/>
                  </a:lnTo>
                  <a:lnTo>
                    <a:pt x="268" y="2169"/>
                  </a:lnTo>
                  <a:lnTo>
                    <a:pt x="735" y="34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64"/>
            <p:cNvSpPr/>
            <p:nvPr/>
          </p:nvSpPr>
          <p:spPr>
            <a:xfrm>
              <a:off x="2651225" y="3989975"/>
              <a:ext cx="87600" cy="132600"/>
            </a:xfrm>
            <a:custGeom>
              <a:rect b="b" l="l" r="r" t="t"/>
              <a:pathLst>
                <a:path extrusionOk="0" h="5304" w="3504">
                  <a:moveTo>
                    <a:pt x="835" y="0"/>
                  </a:moveTo>
                  <a:cubicBezTo>
                    <a:pt x="835" y="2"/>
                    <a:pt x="834" y="3"/>
                    <a:pt x="834" y="5"/>
                  </a:cubicBezTo>
                  <a:lnTo>
                    <a:pt x="834" y="5"/>
                  </a:lnTo>
                  <a:cubicBezTo>
                    <a:pt x="835" y="3"/>
                    <a:pt x="835" y="2"/>
                    <a:pt x="835" y="0"/>
                  </a:cubicBezTo>
                  <a:close/>
                  <a:moveTo>
                    <a:pt x="834" y="5"/>
                  </a:moveTo>
                  <a:lnTo>
                    <a:pt x="834" y="5"/>
                  </a:lnTo>
                  <a:cubicBezTo>
                    <a:pt x="813" y="100"/>
                    <a:pt x="101" y="102"/>
                    <a:pt x="101" y="200"/>
                  </a:cubicBezTo>
                  <a:cubicBezTo>
                    <a:pt x="1" y="867"/>
                    <a:pt x="67" y="1501"/>
                    <a:pt x="735" y="1801"/>
                  </a:cubicBezTo>
                  <a:cubicBezTo>
                    <a:pt x="893" y="1863"/>
                    <a:pt x="1040" y="1878"/>
                    <a:pt x="1178" y="1878"/>
                  </a:cubicBezTo>
                  <a:cubicBezTo>
                    <a:pt x="1314" y="1878"/>
                    <a:pt x="1441" y="1864"/>
                    <a:pt x="1565" y="1864"/>
                  </a:cubicBezTo>
                  <a:cubicBezTo>
                    <a:pt x="1796" y="1864"/>
                    <a:pt x="2012" y="1914"/>
                    <a:pt x="2236" y="2202"/>
                  </a:cubicBezTo>
                  <a:cubicBezTo>
                    <a:pt x="2836" y="3002"/>
                    <a:pt x="2569" y="4403"/>
                    <a:pt x="2436" y="5304"/>
                  </a:cubicBezTo>
                  <a:cubicBezTo>
                    <a:pt x="2469" y="5204"/>
                    <a:pt x="3170" y="5204"/>
                    <a:pt x="3203" y="5104"/>
                  </a:cubicBezTo>
                  <a:cubicBezTo>
                    <a:pt x="3336" y="4103"/>
                    <a:pt x="3503" y="2902"/>
                    <a:pt x="3003" y="2002"/>
                  </a:cubicBezTo>
                  <a:cubicBezTo>
                    <a:pt x="2795" y="1679"/>
                    <a:pt x="2492" y="1611"/>
                    <a:pt x="2170" y="1611"/>
                  </a:cubicBezTo>
                  <a:cubicBezTo>
                    <a:pt x="2027" y="1611"/>
                    <a:pt x="1879" y="1624"/>
                    <a:pt x="1735" y="1635"/>
                  </a:cubicBezTo>
                  <a:cubicBezTo>
                    <a:pt x="1710" y="1637"/>
                    <a:pt x="1685" y="1638"/>
                    <a:pt x="1661" y="1638"/>
                  </a:cubicBezTo>
                  <a:cubicBezTo>
                    <a:pt x="864" y="1638"/>
                    <a:pt x="770" y="588"/>
                    <a:pt x="83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64"/>
            <p:cNvSpPr/>
            <p:nvPr/>
          </p:nvSpPr>
          <p:spPr>
            <a:xfrm>
              <a:off x="2721275" y="4094200"/>
              <a:ext cx="6700" cy="55075"/>
            </a:xfrm>
            <a:custGeom>
              <a:rect b="b" l="l" r="r" t="t"/>
              <a:pathLst>
                <a:path extrusionOk="0" h="2203" w="268">
                  <a:moveTo>
                    <a:pt x="1" y="1"/>
                  </a:moveTo>
                  <a:lnTo>
                    <a:pt x="1" y="2202"/>
                  </a:lnTo>
                  <a:lnTo>
                    <a:pt x="268" y="2202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64"/>
            <p:cNvSpPr/>
            <p:nvPr/>
          </p:nvSpPr>
          <p:spPr>
            <a:xfrm>
              <a:off x="1721400" y="3280850"/>
              <a:ext cx="1347650" cy="1096625"/>
            </a:xfrm>
            <a:custGeom>
              <a:rect b="b" l="l" r="r" t="t"/>
              <a:pathLst>
                <a:path extrusionOk="0" h="43865" w="53906">
                  <a:moveTo>
                    <a:pt x="26953" y="0"/>
                  </a:moveTo>
                  <a:cubicBezTo>
                    <a:pt x="12804" y="0"/>
                    <a:pt x="3155" y="12051"/>
                    <a:pt x="1" y="16623"/>
                  </a:cubicBezTo>
                  <a:cubicBezTo>
                    <a:pt x="2836" y="19759"/>
                    <a:pt x="5638" y="22227"/>
                    <a:pt x="8407" y="24162"/>
                  </a:cubicBezTo>
                  <a:cubicBezTo>
                    <a:pt x="6438" y="27931"/>
                    <a:pt x="5605" y="31701"/>
                    <a:pt x="5304" y="34736"/>
                  </a:cubicBezTo>
                  <a:cubicBezTo>
                    <a:pt x="13117" y="41452"/>
                    <a:pt x="20531" y="43865"/>
                    <a:pt x="27152" y="43865"/>
                  </a:cubicBezTo>
                  <a:cubicBezTo>
                    <a:pt x="40064" y="43865"/>
                    <a:pt x="49959" y="34689"/>
                    <a:pt x="53906" y="30367"/>
                  </a:cubicBezTo>
                  <a:lnTo>
                    <a:pt x="50770" y="18325"/>
                  </a:lnTo>
                  <a:cubicBezTo>
                    <a:pt x="50303" y="18792"/>
                    <a:pt x="49703" y="19359"/>
                    <a:pt x="49002" y="19992"/>
                  </a:cubicBezTo>
                  <a:cubicBezTo>
                    <a:pt x="44656" y="23922"/>
                    <a:pt x="36210" y="30044"/>
                    <a:pt x="25737" y="30044"/>
                  </a:cubicBezTo>
                  <a:cubicBezTo>
                    <a:pt x="22786" y="30044"/>
                    <a:pt x="19673" y="29557"/>
                    <a:pt x="16446" y="28398"/>
                  </a:cubicBezTo>
                  <a:cubicBezTo>
                    <a:pt x="13510" y="22494"/>
                    <a:pt x="10541" y="13388"/>
                    <a:pt x="16546" y="7417"/>
                  </a:cubicBezTo>
                  <a:cubicBezTo>
                    <a:pt x="20609" y="3378"/>
                    <a:pt x="25503" y="2233"/>
                    <a:pt x="29769" y="2233"/>
                  </a:cubicBezTo>
                  <a:cubicBezTo>
                    <a:pt x="31421" y="2233"/>
                    <a:pt x="32980" y="2404"/>
                    <a:pt x="34358" y="2647"/>
                  </a:cubicBezTo>
                  <a:cubicBezTo>
                    <a:pt x="35626" y="2880"/>
                    <a:pt x="36760" y="3180"/>
                    <a:pt x="37661" y="3447"/>
                  </a:cubicBezTo>
                  <a:lnTo>
                    <a:pt x="38261" y="2513"/>
                  </a:lnTo>
                  <a:cubicBezTo>
                    <a:pt x="34236" y="739"/>
                    <a:pt x="30457" y="0"/>
                    <a:pt x="26953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64"/>
            <p:cNvSpPr/>
            <p:nvPr/>
          </p:nvSpPr>
          <p:spPr>
            <a:xfrm>
              <a:off x="2018275" y="3317825"/>
              <a:ext cx="595450" cy="664650"/>
            </a:xfrm>
            <a:custGeom>
              <a:rect b="b" l="l" r="r" t="t"/>
              <a:pathLst>
                <a:path extrusionOk="0" h="26586" w="23818">
                  <a:moveTo>
                    <a:pt x="16479" y="0"/>
                  </a:moveTo>
                  <a:cubicBezTo>
                    <a:pt x="16312" y="34"/>
                    <a:pt x="16146" y="34"/>
                    <a:pt x="15979" y="34"/>
                  </a:cubicBezTo>
                  <a:lnTo>
                    <a:pt x="15979" y="534"/>
                  </a:lnTo>
                  <a:lnTo>
                    <a:pt x="16512" y="534"/>
                  </a:lnTo>
                  <a:lnTo>
                    <a:pt x="16479" y="0"/>
                  </a:lnTo>
                  <a:close/>
                  <a:moveTo>
                    <a:pt x="17013" y="0"/>
                  </a:moveTo>
                  <a:lnTo>
                    <a:pt x="17080" y="534"/>
                  </a:lnTo>
                  <a:lnTo>
                    <a:pt x="17547" y="534"/>
                  </a:lnTo>
                  <a:lnTo>
                    <a:pt x="17547" y="0"/>
                  </a:lnTo>
                  <a:close/>
                  <a:moveTo>
                    <a:pt x="18080" y="34"/>
                  </a:moveTo>
                  <a:lnTo>
                    <a:pt x="18047" y="534"/>
                  </a:lnTo>
                  <a:cubicBezTo>
                    <a:pt x="18214" y="534"/>
                    <a:pt x="18414" y="567"/>
                    <a:pt x="18581" y="567"/>
                  </a:cubicBezTo>
                  <a:lnTo>
                    <a:pt x="18581" y="34"/>
                  </a:lnTo>
                  <a:close/>
                  <a:moveTo>
                    <a:pt x="15445" y="34"/>
                  </a:moveTo>
                  <a:cubicBezTo>
                    <a:pt x="15278" y="67"/>
                    <a:pt x="15078" y="67"/>
                    <a:pt x="14911" y="67"/>
                  </a:cubicBezTo>
                  <a:lnTo>
                    <a:pt x="14945" y="601"/>
                  </a:lnTo>
                  <a:cubicBezTo>
                    <a:pt x="15111" y="567"/>
                    <a:pt x="15278" y="567"/>
                    <a:pt x="15445" y="567"/>
                  </a:cubicBezTo>
                  <a:lnTo>
                    <a:pt x="15445" y="34"/>
                  </a:lnTo>
                  <a:close/>
                  <a:moveTo>
                    <a:pt x="19114" y="67"/>
                  </a:moveTo>
                  <a:lnTo>
                    <a:pt x="19081" y="567"/>
                  </a:lnTo>
                  <a:lnTo>
                    <a:pt x="19615" y="601"/>
                  </a:lnTo>
                  <a:lnTo>
                    <a:pt x="19648" y="100"/>
                  </a:lnTo>
                  <a:lnTo>
                    <a:pt x="19114" y="67"/>
                  </a:lnTo>
                  <a:close/>
                  <a:moveTo>
                    <a:pt x="14378" y="100"/>
                  </a:moveTo>
                  <a:cubicBezTo>
                    <a:pt x="14211" y="134"/>
                    <a:pt x="14044" y="134"/>
                    <a:pt x="13877" y="167"/>
                  </a:cubicBezTo>
                  <a:lnTo>
                    <a:pt x="13911" y="667"/>
                  </a:lnTo>
                  <a:cubicBezTo>
                    <a:pt x="14077" y="667"/>
                    <a:pt x="14244" y="634"/>
                    <a:pt x="14444" y="634"/>
                  </a:cubicBezTo>
                  <a:lnTo>
                    <a:pt x="14378" y="100"/>
                  </a:lnTo>
                  <a:close/>
                  <a:moveTo>
                    <a:pt x="20182" y="134"/>
                  </a:moveTo>
                  <a:lnTo>
                    <a:pt x="20115" y="634"/>
                  </a:lnTo>
                  <a:lnTo>
                    <a:pt x="20649" y="667"/>
                  </a:lnTo>
                  <a:lnTo>
                    <a:pt x="20682" y="167"/>
                  </a:lnTo>
                  <a:lnTo>
                    <a:pt x="20182" y="134"/>
                  </a:lnTo>
                  <a:close/>
                  <a:moveTo>
                    <a:pt x="21216" y="200"/>
                  </a:moveTo>
                  <a:lnTo>
                    <a:pt x="21149" y="734"/>
                  </a:lnTo>
                  <a:lnTo>
                    <a:pt x="21683" y="767"/>
                  </a:lnTo>
                  <a:lnTo>
                    <a:pt x="21716" y="267"/>
                  </a:lnTo>
                  <a:lnTo>
                    <a:pt x="21216" y="200"/>
                  </a:lnTo>
                  <a:close/>
                  <a:moveTo>
                    <a:pt x="13344" y="200"/>
                  </a:moveTo>
                  <a:cubicBezTo>
                    <a:pt x="13177" y="234"/>
                    <a:pt x="13010" y="234"/>
                    <a:pt x="12810" y="267"/>
                  </a:cubicBezTo>
                  <a:lnTo>
                    <a:pt x="12877" y="801"/>
                  </a:lnTo>
                  <a:cubicBezTo>
                    <a:pt x="13043" y="767"/>
                    <a:pt x="13243" y="734"/>
                    <a:pt x="13410" y="734"/>
                  </a:cubicBezTo>
                  <a:lnTo>
                    <a:pt x="13344" y="200"/>
                  </a:lnTo>
                  <a:close/>
                  <a:moveTo>
                    <a:pt x="22250" y="300"/>
                  </a:moveTo>
                  <a:lnTo>
                    <a:pt x="22183" y="834"/>
                  </a:lnTo>
                  <a:lnTo>
                    <a:pt x="22717" y="901"/>
                  </a:lnTo>
                  <a:lnTo>
                    <a:pt x="22784" y="367"/>
                  </a:lnTo>
                  <a:lnTo>
                    <a:pt x="22250" y="300"/>
                  </a:lnTo>
                  <a:close/>
                  <a:moveTo>
                    <a:pt x="12309" y="334"/>
                  </a:moveTo>
                  <a:cubicBezTo>
                    <a:pt x="12109" y="367"/>
                    <a:pt x="11943" y="400"/>
                    <a:pt x="11776" y="434"/>
                  </a:cubicBezTo>
                  <a:lnTo>
                    <a:pt x="11876" y="934"/>
                  </a:lnTo>
                  <a:cubicBezTo>
                    <a:pt x="12043" y="901"/>
                    <a:pt x="12209" y="901"/>
                    <a:pt x="12376" y="867"/>
                  </a:cubicBezTo>
                  <a:lnTo>
                    <a:pt x="12309" y="334"/>
                  </a:lnTo>
                  <a:close/>
                  <a:moveTo>
                    <a:pt x="23284" y="434"/>
                  </a:moveTo>
                  <a:lnTo>
                    <a:pt x="23217" y="934"/>
                  </a:lnTo>
                  <a:lnTo>
                    <a:pt x="23751" y="1001"/>
                  </a:lnTo>
                  <a:lnTo>
                    <a:pt x="23818" y="501"/>
                  </a:lnTo>
                  <a:lnTo>
                    <a:pt x="23284" y="434"/>
                  </a:lnTo>
                  <a:close/>
                  <a:moveTo>
                    <a:pt x="11275" y="534"/>
                  </a:moveTo>
                  <a:cubicBezTo>
                    <a:pt x="11075" y="567"/>
                    <a:pt x="10908" y="601"/>
                    <a:pt x="10742" y="634"/>
                  </a:cubicBezTo>
                  <a:lnTo>
                    <a:pt x="10875" y="1134"/>
                  </a:lnTo>
                  <a:cubicBezTo>
                    <a:pt x="11009" y="1101"/>
                    <a:pt x="11209" y="1068"/>
                    <a:pt x="11375" y="1034"/>
                  </a:cubicBezTo>
                  <a:lnTo>
                    <a:pt x="11275" y="534"/>
                  </a:lnTo>
                  <a:close/>
                  <a:moveTo>
                    <a:pt x="10241" y="767"/>
                  </a:moveTo>
                  <a:cubicBezTo>
                    <a:pt x="10041" y="801"/>
                    <a:pt x="9874" y="834"/>
                    <a:pt x="9708" y="901"/>
                  </a:cubicBezTo>
                  <a:lnTo>
                    <a:pt x="9874" y="1401"/>
                  </a:lnTo>
                  <a:cubicBezTo>
                    <a:pt x="10008" y="1368"/>
                    <a:pt x="10175" y="1301"/>
                    <a:pt x="10341" y="1268"/>
                  </a:cubicBezTo>
                  <a:lnTo>
                    <a:pt x="10241" y="767"/>
                  </a:lnTo>
                  <a:close/>
                  <a:moveTo>
                    <a:pt x="9207" y="1034"/>
                  </a:moveTo>
                  <a:cubicBezTo>
                    <a:pt x="9040" y="1101"/>
                    <a:pt x="8874" y="1134"/>
                    <a:pt x="8707" y="1201"/>
                  </a:cubicBezTo>
                  <a:lnTo>
                    <a:pt x="8874" y="1701"/>
                  </a:lnTo>
                  <a:cubicBezTo>
                    <a:pt x="9040" y="1635"/>
                    <a:pt x="9207" y="1601"/>
                    <a:pt x="9374" y="1535"/>
                  </a:cubicBezTo>
                  <a:lnTo>
                    <a:pt x="9207" y="1034"/>
                  </a:lnTo>
                  <a:close/>
                  <a:moveTo>
                    <a:pt x="8207" y="1368"/>
                  </a:moveTo>
                  <a:cubicBezTo>
                    <a:pt x="8040" y="1435"/>
                    <a:pt x="7873" y="1501"/>
                    <a:pt x="7706" y="1568"/>
                  </a:cubicBezTo>
                  <a:lnTo>
                    <a:pt x="7906" y="2068"/>
                  </a:lnTo>
                  <a:cubicBezTo>
                    <a:pt x="8073" y="2002"/>
                    <a:pt x="8240" y="1935"/>
                    <a:pt x="8407" y="1868"/>
                  </a:cubicBezTo>
                  <a:lnTo>
                    <a:pt x="8207" y="1368"/>
                  </a:lnTo>
                  <a:close/>
                  <a:moveTo>
                    <a:pt x="7239" y="1801"/>
                  </a:moveTo>
                  <a:cubicBezTo>
                    <a:pt x="7072" y="1868"/>
                    <a:pt x="6906" y="1935"/>
                    <a:pt x="6739" y="2002"/>
                  </a:cubicBezTo>
                  <a:lnTo>
                    <a:pt x="6972" y="2469"/>
                  </a:lnTo>
                  <a:cubicBezTo>
                    <a:pt x="7139" y="2402"/>
                    <a:pt x="7306" y="2335"/>
                    <a:pt x="7439" y="2268"/>
                  </a:cubicBezTo>
                  <a:lnTo>
                    <a:pt x="7239" y="1801"/>
                  </a:lnTo>
                  <a:close/>
                  <a:moveTo>
                    <a:pt x="6272" y="2268"/>
                  </a:moveTo>
                  <a:cubicBezTo>
                    <a:pt x="6138" y="2369"/>
                    <a:pt x="5972" y="2435"/>
                    <a:pt x="5838" y="2535"/>
                  </a:cubicBezTo>
                  <a:lnTo>
                    <a:pt x="6105" y="2969"/>
                  </a:lnTo>
                  <a:cubicBezTo>
                    <a:pt x="6238" y="2902"/>
                    <a:pt x="6372" y="2802"/>
                    <a:pt x="6539" y="2735"/>
                  </a:cubicBezTo>
                  <a:lnTo>
                    <a:pt x="6272" y="2268"/>
                  </a:lnTo>
                  <a:close/>
                  <a:moveTo>
                    <a:pt x="5371" y="2802"/>
                  </a:moveTo>
                  <a:cubicBezTo>
                    <a:pt x="5238" y="2902"/>
                    <a:pt x="5071" y="3002"/>
                    <a:pt x="4938" y="3136"/>
                  </a:cubicBezTo>
                  <a:lnTo>
                    <a:pt x="5238" y="3536"/>
                  </a:lnTo>
                  <a:cubicBezTo>
                    <a:pt x="5371" y="3436"/>
                    <a:pt x="5505" y="3336"/>
                    <a:pt x="5671" y="3236"/>
                  </a:cubicBezTo>
                  <a:lnTo>
                    <a:pt x="5371" y="2802"/>
                  </a:lnTo>
                  <a:close/>
                  <a:moveTo>
                    <a:pt x="4504" y="3436"/>
                  </a:moveTo>
                  <a:cubicBezTo>
                    <a:pt x="4370" y="3536"/>
                    <a:pt x="4237" y="3669"/>
                    <a:pt x="4104" y="3770"/>
                  </a:cubicBezTo>
                  <a:lnTo>
                    <a:pt x="4437" y="4170"/>
                  </a:lnTo>
                  <a:cubicBezTo>
                    <a:pt x="4571" y="4070"/>
                    <a:pt x="4704" y="3970"/>
                    <a:pt x="4837" y="3836"/>
                  </a:cubicBezTo>
                  <a:lnTo>
                    <a:pt x="4504" y="3436"/>
                  </a:lnTo>
                  <a:close/>
                  <a:moveTo>
                    <a:pt x="3703" y="4136"/>
                  </a:moveTo>
                  <a:cubicBezTo>
                    <a:pt x="3570" y="4270"/>
                    <a:pt x="3436" y="4370"/>
                    <a:pt x="3336" y="4503"/>
                  </a:cubicBezTo>
                  <a:lnTo>
                    <a:pt x="3703" y="4870"/>
                  </a:lnTo>
                  <a:cubicBezTo>
                    <a:pt x="3837" y="4737"/>
                    <a:pt x="3937" y="4637"/>
                    <a:pt x="4070" y="4503"/>
                  </a:cubicBezTo>
                  <a:lnTo>
                    <a:pt x="3703" y="4136"/>
                  </a:lnTo>
                  <a:close/>
                  <a:moveTo>
                    <a:pt x="2969" y="4904"/>
                  </a:moveTo>
                  <a:cubicBezTo>
                    <a:pt x="2869" y="5037"/>
                    <a:pt x="2736" y="5204"/>
                    <a:pt x="2636" y="5337"/>
                  </a:cubicBezTo>
                  <a:lnTo>
                    <a:pt x="3036" y="5638"/>
                  </a:lnTo>
                  <a:cubicBezTo>
                    <a:pt x="3136" y="5504"/>
                    <a:pt x="3270" y="5371"/>
                    <a:pt x="3370" y="5271"/>
                  </a:cubicBezTo>
                  <a:lnTo>
                    <a:pt x="2969" y="4904"/>
                  </a:lnTo>
                  <a:close/>
                  <a:moveTo>
                    <a:pt x="2302" y="5771"/>
                  </a:moveTo>
                  <a:cubicBezTo>
                    <a:pt x="2202" y="5904"/>
                    <a:pt x="2102" y="6038"/>
                    <a:pt x="2002" y="6205"/>
                  </a:cubicBezTo>
                  <a:lnTo>
                    <a:pt x="2469" y="6471"/>
                  </a:lnTo>
                  <a:cubicBezTo>
                    <a:pt x="2536" y="6338"/>
                    <a:pt x="2636" y="6205"/>
                    <a:pt x="2736" y="6071"/>
                  </a:cubicBezTo>
                  <a:lnTo>
                    <a:pt x="2302" y="5771"/>
                  </a:lnTo>
                  <a:close/>
                  <a:moveTo>
                    <a:pt x="1735" y="6672"/>
                  </a:moveTo>
                  <a:cubicBezTo>
                    <a:pt x="1669" y="6805"/>
                    <a:pt x="1568" y="6972"/>
                    <a:pt x="1502" y="7139"/>
                  </a:cubicBezTo>
                  <a:lnTo>
                    <a:pt x="1969" y="7372"/>
                  </a:lnTo>
                  <a:cubicBezTo>
                    <a:pt x="2035" y="7205"/>
                    <a:pt x="2102" y="7072"/>
                    <a:pt x="2202" y="6905"/>
                  </a:cubicBezTo>
                  <a:lnTo>
                    <a:pt x="1735" y="6672"/>
                  </a:lnTo>
                  <a:close/>
                  <a:moveTo>
                    <a:pt x="1268" y="7606"/>
                  </a:moveTo>
                  <a:cubicBezTo>
                    <a:pt x="1168" y="7772"/>
                    <a:pt x="1101" y="7939"/>
                    <a:pt x="1035" y="8106"/>
                  </a:cubicBezTo>
                  <a:lnTo>
                    <a:pt x="1535" y="8306"/>
                  </a:lnTo>
                  <a:cubicBezTo>
                    <a:pt x="1602" y="8139"/>
                    <a:pt x="1669" y="7973"/>
                    <a:pt x="1735" y="7806"/>
                  </a:cubicBezTo>
                  <a:lnTo>
                    <a:pt x="1268" y="7606"/>
                  </a:lnTo>
                  <a:close/>
                  <a:moveTo>
                    <a:pt x="868" y="8606"/>
                  </a:moveTo>
                  <a:cubicBezTo>
                    <a:pt x="801" y="8773"/>
                    <a:pt x="735" y="8907"/>
                    <a:pt x="701" y="9107"/>
                  </a:cubicBezTo>
                  <a:lnTo>
                    <a:pt x="1202" y="9240"/>
                  </a:lnTo>
                  <a:cubicBezTo>
                    <a:pt x="1235" y="9073"/>
                    <a:pt x="1302" y="8940"/>
                    <a:pt x="1335" y="8773"/>
                  </a:cubicBezTo>
                  <a:lnTo>
                    <a:pt x="868" y="8606"/>
                  </a:lnTo>
                  <a:close/>
                  <a:moveTo>
                    <a:pt x="534" y="9607"/>
                  </a:moveTo>
                  <a:cubicBezTo>
                    <a:pt x="501" y="9774"/>
                    <a:pt x="468" y="9941"/>
                    <a:pt x="401" y="10107"/>
                  </a:cubicBezTo>
                  <a:lnTo>
                    <a:pt x="935" y="10241"/>
                  </a:lnTo>
                  <a:cubicBezTo>
                    <a:pt x="968" y="10074"/>
                    <a:pt x="1001" y="9907"/>
                    <a:pt x="1035" y="9740"/>
                  </a:cubicBezTo>
                  <a:lnTo>
                    <a:pt x="534" y="9607"/>
                  </a:lnTo>
                  <a:close/>
                  <a:moveTo>
                    <a:pt x="301" y="10641"/>
                  </a:moveTo>
                  <a:cubicBezTo>
                    <a:pt x="268" y="10808"/>
                    <a:pt x="234" y="10975"/>
                    <a:pt x="201" y="11175"/>
                  </a:cubicBezTo>
                  <a:lnTo>
                    <a:pt x="735" y="11242"/>
                  </a:lnTo>
                  <a:cubicBezTo>
                    <a:pt x="735" y="11075"/>
                    <a:pt x="768" y="10908"/>
                    <a:pt x="801" y="10741"/>
                  </a:cubicBezTo>
                  <a:lnTo>
                    <a:pt x="301" y="10641"/>
                  </a:lnTo>
                  <a:close/>
                  <a:moveTo>
                    <a:pt x="134" y="11675"/>
                  </a:moveTo>
                  <a:cubicBezTo>
                    <a:pt x="101" y="11875"/>
                    <a:pt x="101" y="12042"/>
                    <a:pt x="67" y="12209"/>
                  </a:cubicBezTo>
                  <a:lnTo>
                    <a:pt x="601" y="12276"/>
                  </a:lnTo>
                  <a:cubicBezTo>
                    <a:pt x="601" y="12109"/>
                    <a:pt x="634" y="11909"/>
                    <a:pt x="634" y="11742"/>
                  </a:cubicBezTo>
                  <a:lnTo>
                    <a:pt x="134" y="11675"/>
                  </a:lnTo>
                  <a:close/>
                  <a:moveTo>
                    <a:pt x="34" y="12743"/>
                  </a:moveTo>
                  <a:cubicBezTo>
                    <a:pt x="34" y="12909"/>
                    <a:pt x="1" y="13076"/>
                    <a:pt x="1" y="13276"/>
                  </a:cubicBezTo>
                  <a:lnTo>
                    <a:pt x="534" y="13276"/>
                  </a:lnTo>
                  <a:cubicBezTo>
                    <a:pt x="534" y="13110"/>
                    <a:pt x="534" y="12943"/>
                    <a:pt x="534" y="12776"/>
                  </a:cubicBezTo>
                  <a:lnTo>
                    <a:pt x="34" y="12743"/>
                  </a:lnTo>
                  <a:close/>
                  <a:moveTo>
                    <a:pt x="1" y="13810"/>
                  </a:moveTo>
                  <a:lnTo>
                    <a:pt x="1" y="14110"/>
                  </a:lnTo>
                  <a:lnTo>
                    <a:pt x="1" y="14310"/>
                  </a:lnTo>
                  <a:lnTo>
                    <a:pt x="501" y="14310"/>
                  </a:lnTo>
                  <a:lnTo>
                    <a:pt x="501" y="14110"/>
                  </a:lnTo>
                  <a:lnTo>
                    <a:pt x="501" y="13810"/>
                  </a:lnTo>
                  <a:close/>
                  <a:moveTo>
                    <a:pt x="1" y="14844"/>
                  </a:moveTo>
                  <a:lnTo>
                    <a:pt x="34" y="15378"/>
                  </a:lnTo>
                  <a:lnTo>
                    <a:pt x="534" y="15345"/>
                  </a:lnTo>
                  <a:cubicBezTo>
                    <a:pt x="534" y="15178"/>
                    <a:pt x="534" y="15011"/>
                    <a:pt x="501" y="14844"/>
                  </a:cubicBezTo>
                  <a:close/>
                  <a:moveTo>
                    <a:pt x="568" y="15845"/>
                  </a:moveTo>
                  <a:lnTo>
                    <a:pt x="67" y="15912"/>
                  </a:lnTo>
                  <a:cubicBezTo>
                    <a:pt x="67" y="16078"/>
                    <a:pt x="101" y="16245"/>
                    <a:pt x="101" y="16445"/>
                  </a:cubicBezTo>
                  <a:lnTo>
                    <a:pt x="634" y="16379"/>
                  </a:lnTo>
                  <a:cubicBezTo>
                    <a:pt x="601" y="16212"/>
                    <a:pt x="601" y="16045"/>
                    <a:pt x="568" y="15845"/>
                  </a:cubicBezTo>
                  <a:close/>
                  <a:moveTo>
                    <a:pt x="668" y="16879"/>
                  </a:moveTo>
                  <a:lnTo>
                    <a:pt x="167" y="16946"/>
                  </a:lnTo>
                  <a:cubicBezTo>
                    <a:pt x="167" y="17146"/>
                    <a:pt x="201" y="17313"/>
                    <a:pt x="234" y="17479"/>
                  </a:cubicBezTo>
                  <a:lnTo>
                    <a:pt x="735" y="17413"/>
                  </a:lnTo>
                  <a:cubicBezTo>
                    <a:pt x="701" y="17246"/>
                    <a:pt x="701" y="17079"/>
                    <a:pt x="668" y="16879"/>
                  </a:cubicBezTo>
                  <a:close/>
                  <a:moveTo>
                    <a:pt x="801" y="17913"/>
                  </a:moveTo>
                  <a:lnTo>
                    <a:pt x="301" y="18013"/>
                  </a:lnTo>
                  <a:cubicBezTo>
                    <a:pt x="334" y="18180"/>
                    <a:pt x="368" y="18347"/>
                    <a:pt x="401" y="18513"/>
                  </a:cubicBezTo>
                  <a:lnTo>
                    <a:pt x="901" y="18447"/>
                  </a:lnTo>
                  <a:cubicBezTo>
                    <a:pt x="868" y="18247"/>
                    <a:pt x="835" y="18080"/>
                    <a:pt x="801" y="17913"/>
                  </a:cubicBezTo>
                  <a:close/>
                  <a:moveTo>
                    <a:pt x="1001" y="18947"/>
                  </a:moveTo>
                  <a:lnTo>
                    <a:pt x="468" y="19047"/>
                  </a:lnTo>
                  <a:cubicBezTo>
                    <a:pt x="501" y="19214"/>
                    <a:pt x="568" y="19381"/>
                    <a:pt x="601" y="19548"/>
                  </a:cubicBezTo>
                  <a:lnTo>
                    <a:pt x="1101" y="19447"/>
                  </a:lnTo>
                  <a:cubicBezTo>
                    <a:pt x="1068" y="19281"/>
                    <a:pt x="1035" y="19114"/>
                    <a:pt x="1001" y="18947"/>
                  </a:cubicBezTo>
                  <a:close/>
                  <a:moveTo>
                    <a:pt x="1202" y="19948"/>
                  </a:moveTo>
                  <a:lnTo>
                    <a:pt x="701" y="20081"/>
                  </a:lnTo>
                  <a:cubicBezTo>
                    <a:pt x="735" y="20248"/>
                    <a:pt x="768" y="20415"/>
                    <a:pt x="801" y="20582"/>
                  </a:cubicBezTo>
                  <a:lnTo>
                    <a:pt x="1335" y="20448"/>
                  </a:lnTo>
                  <a:cubicBezTo>
                    <a:pt x="1302" y="20281"/>
                    <a:pt x="1235" y="20115"/>
                    <a:pt x="1202" y="19948"/>
                  </a:cubicBezTo>
                  <a:close/>
                  <a:moveTo>
                    <a:pt x="1435" y="20949"/>
                  </a:moveTo>
                  <a:lnTo>
                    <a:pt x="935" y="21082"/>
                  </a:lnTo>
                  <a:cubicBezTo>
                    <a:pt x="968" y="21249"/>
                    <a:pt x="1035" y="21449"/>
                    <a:pt x="1068" y="21616"/>
                  </a:cubicBezTo>
                  <a:lnTo>
                    <a:pt x="1568" y="21449"/>
                  </a:lnTo>
                  <a:cubicBezTo>
                    <a:pt x="1535" y="21315"/>
                    <a:pt x="1502" y="21149"/>
                    <a:pt x="1435" y="20949"/>
                  </a:cubicBezTo>
                  <a:close/>
                  <a:moveTo>
                    <a:pt x="1702" y="21949"/>
                  </a:moveTo>
                  <a:lnTo>
                    <a:pt x="1202" y="22116"/>
                  </a:lnTo>
                  <a:cubicBezTo>
                    <a:pt x="1268" y="22283"/>
                    <a:pt x="1302" y="22450"/>
                    <a:pt x="1368" y="22616"/>
                  </a:cubicBezTo>
                  <a:lnTo>
                    <a:pt x="1869" y="22450"/>
                  </a:lnTo>
                  <a:cubicBezTo>
                    <a:pt x="1802" y="22283"/>
                    <a:pt x="1769" y="22149"/>
                    <a:pt x="1702" y="21949"/>
                  </a:cubicBezTo>
                  <a:close/>
                  <a:moveTo>
                    <a:pt x="2002" y="22950"/>
                  </a:moveTo>
                  <a:lnTo>
                    <a:pt x="1535" y="23117"/>
                  </a:lnTo>
                  <a:cubicBezTo>
                    <a:pt x="1568" y="23284"/>
                    <a:pt x="1635" y="23450"/>
                    <a:pt x="1669" y="23617"/>
                  </a:cubicBezTo>
                  <a:lnTo>
                    <a:pt x="2169" y="23450"/>
                  </a:lnTo>
                  <a:cubicBezTo>
                    <a:pt x="2136" y="23284"/>
                    <a:pt x="2069" y="23117"/>
                    <a:pt x="2002" y="22950"/>
                  </a:cubicBezTo>
                  <a:close/>
                  <a:moveTo>
                    <a:pt x="2336" y="23951"/>
                  </a:moveTo>
                  <a:lnTo>
                    <a:pt x="1869" y="24117"/>
                  </a:lnTo>
                  <a:cubicBezTo>
                    <a:pt x="1902" y="24284"/>
                    <a:pt x="1969" y="24451"/>
                    <a:pt x="2035" y="24618"/>
                  </a:cubicBezTo>
                  <a:lnTo>
                    <a:pt x="2536" y="24418"/>
                  </a:lnTo>
                  <a:cubicBezTo>
                    <a:pt x="2469" y="24284"/>
                    <a:pt x="2402" y="24117"/>
                    <a:pt x="2336" y="23951"/>
                  </a:cubicBezTo>
                  <a:close/>
                  <a:moveTo>
                    <a:pt x="2703" y="24918"/>
                  </a:moveTo>
                  <a:lnTo>
                    <a:pt x="2202" y="25085"/>
                  </a:lnTo>
                  <a:cubicBezTo>
                    <a:pt x="2269" y="25285"/>
                    <a:pt x="2336" y="25452"/>
                    <a:pt x="2402" y="25585"/>
                  </a:cubicBezTo>
                  <a:lnTo>
                    <a:pt x="2869" y="25385"/>
                  </a:lnTo>
                  <a:cubicBezTo>
                    <a:pt x="2836" y="25252"/>
                    <a:pt x="2769" y="25085"/>
                    <a:pt x="2703" y="24918"/>
                  </a:cubicBezTo>
                  <a:close/>
                  <a:moveTo>
                    <a:pt x="3070" y="25885"/>
                  </a:moveTo>
                  <a:lnTo>
                    <a:pt x="2603" y="26086"/>
                  </a:lnTo>
                  <a:cubicBezTo>
                    <a:pt x="2736" y="26386"/>
                    <a:pt x="2803" y="26586"/>
                    <a:pt x="2803" y="26586"/>
                  </a:cubicBezTo>
                  <a:lnTo>
                    <a:pt x="3270" y="26352"/>
                  </a:lnTo>
                  <a:cubicBezTo>
                    <a:pt x="3270" y="26352"/>
                    <a:pt x="3203" y="26186"/>
                    <a:pt x="3070" y="25885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64"/>
            <p:cNvSpPr/>
            <p:nvPr/>
          </p:nvSpPr>
          <p:spPr>
            <a:xfrm>
              <a:off x="1849825" y="3737275"/>
              <a:ext cx="1225900" cy="645500"/>
            </a:xfrm>
            <a:custGeom>
              <a:rect b="b" l="l" r="r" t="t"/>
              <a:pathLst>
                <a:path extrusionOk="0" h="25820" w="49036">
                  <a:moveTo>
                    <a:pt x="45900" y="1"/>
                  </a:moveTo>
                  <a:lnTo>
                    <a:pt x="45366" y="101"/>
                  </a:lnTo>
                  <a:lnTo>
                    <a:pt x="48468" y="12043"/>
                  </a:lnTo>
                  <a:cubicBezTo>
                    <a:pt x="44753" y="16090"/>
                    <a:pt x="34863" y="25285"/>
                    <a:pt x="21950" y="25285"/>
                  </a:cubicBezTo>
                  <a:cubicBezTo>
                    <a:pt x="15388" y="25285"/>
                    <a:pt x="8045" y="22911"/>
                    <a:pt x="334" y="16279"/>
                  </a:cubicBezTo>
                  <a:lnTo>
                    <a:pt x="1" y="16679"/>
                  </a:lnTo>
                  <a:cubicBezTo>
                    <a:pt x="7839" y="23418"/>
                    <a:pt x="15278" y="25819"/>
                    <a:pt x="21950" y="25819"/>
                  </a:cubicBezTo>
                  <a:cubicBezTo>
                    <a:pt x="35159" y="25819"/>
                    <a:pt x="45233" y="16346"/>
                    <a:pt x="48935" y="12276"/>
                  </a:cubicBezTo>
                  <a:lnTo>
                    <a:pt x="49036" y="12176"/>
                  </a:lnTo>
                  <a:lnTo>
                    <a:pt x="45900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64"/>
            <p:cNvSpPr/>
            <p:nvPr/>
          </p:nvSpPr>
          <p:spPr>
            <a:xfrm>
              <a:off x="2578675" y="3991625"/>
              <a:ext cx="185150" cy="345275"/>
            </a:xfrm>
            <a:custGeom>
              <a:rect b="b" l="l" r="r" t="t"/>
              <a:pathLst>
                <a:path extrusionOk="0" h="13811" w="7406">
                  <a:moveTo>
                    <a:pt x="301" y="1"/>
                  </a:moveTo>
                  <a:lnTo>
                    <a:pt x="1" y="434"/>
                  </a:lnTo>
                  <a:cubicBezTo>
                    <a:pt x="6739" y="5338"/>
                    <a:pt x="2569" y="13210"/>
                    <a:pt x="2402" y="13577"/>
                  </a:cubicBezTo>
                  <a:lnTo>
                    <a:pt x="2869" y="13811"/>
                  </a:lnTo>
                  <a:cubicBezTo>
                    <a:pt x="2903" y="13744"/>
                    <a:pt x="7406" y="5205"/>
                    <a:pt x="30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64"/>
            <p:cNvSpPr/>
            <p:nvPr/>
          </p:nvSpPr>
          <p:spPr>
            <a:xfrm>
              <a:off x="2014100" y="4168425"/>
              <a:ext cx="182675" cy="30875"/>
            </a:xfrm>
            <a:custGeom>
              <a:rect b="b" l="l" r="r" t="t"/>
              <a:pathLst>
                <a:path extrusionOk="0" h="1235" w="7307">
                  <a:moveTo>
                    <a:pt x="7206" y="1"/>
                  </a:moveTo>
                  <a:lnTo>
                    <a:pt x="1" y="1235"/>
                  </a:lnTo>
                  <a:lnTo>
                    <a:pt x="7306" y="1035"/>
                  </a:lnTo>
                  <a:lnTo>
                    <a:pt x="7206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64"/>
            <p:cNvSpPr/>
            <p:nvPr/>
          </p:nvSpPr>
          <p:spPr>
            <a:xfrm>
              <a:off x="2880550" y="4049175"/>
              <a:ext cx="135975" cy="26700"/>
            </a:xfrm>
            <a:custGeom>
              <a:rect b="b" l="l" r="r" t="t"/>
              <a:pathLst>
                <a:path extrusionOk="0" h="1068" w="5439">
                  <a:moveTo>
                    <a:pt x="1" y="0"/>
                  </a:moveTo>
                  <a:lnTo>
                    <a:pt x="101" y="1068"/>
                  </a:lnTo>
                  <a:lnTo>
                    <a:pt x="5438" y="16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64"/>
            <p:cNvSpPr/>
            <p:nvPr/>
          </p:nvSpPr>
          <p:spPr>
            <a:xfrm>
              <a:off x="1444525" y="4135900"/>
              <a:ext cx="327775" cy="309425"/>
            </a:xfrm>
            <a:custGeom>
              <a:rect b="b" l="l" r="r" t="t"/>
              <a:pathLst>
                <a:path extrusionOk="0" h="12377" w="13111">
                  <a:moveTo>
                    <a:pt x="5238" y="1"/>
                  </a:moveTo>
                  <a:lnTo>
                    <a:pt x="5638" y="5004"/>
                  </a:lnTo>
                  <a:cubicBezTo>
                    <a:pt x="5638" y="5004"/>
                    <a:pt x="935" y="5204"/>
                    <a:pt x="1" y="8006"/>
                  </a:cubicBezTo>
                  <a:cubicBezTo>
                    <a:pt x="1" y="8006"/>
                    <a:pt x="352" y="7953"/>
                    <a:pt x="885" y="7953"/>
                  </a:cubicBezTo>
                  <a:cubicBezTo>
                    <a:pt x="2492" y="7953"/>
                    <a:pt x="5755" y="8442"/>
                    <a:pt x="6005" y="12376"/>
                  </a:cubicBezTo>
                  <a:lnTo>
                    <a:pt x="6372" y="12376"/>
                  </a:lnTo>
                  <a:cubicBezTo>
                    <a:pt x="6372" y="12376"/>
                    <a:pt x="7496" y="9435"/>
                    <a:pt x="9506" y="9435"/>
                  </a:cubicBezTo>
                  <a:cubicBezTo>
                    <a:pt x="10177" y="9435"/>
                    <a:pt x="10948" y="9764"/>
                    <a:pt x="11809" y="10642"/>
                  </a:cubicBezTo>
                  <a:lnTo>
                    <a:pt x="12276" y="10541"/>
                  </a:lnTo>
                  <a:cubicBezTo>
                    <a:pt x="12276" y="10541"/>
                    <a:pt x="7436" y="5677"/>
                    <a:pt x="10571" y="5677"/>
                  </a:cubicBezTo>
                  <a:cubicBezTo>
                    <a:pt x="11135" y="5677"/>
                    <a:pt x="11956" y="5834"/>
                    <a:pt x="13110" y="6205"/>
                  </a:cubicBezTo>
                  <a:cubicBezTo>
                    <a:pt x="13110" y="6205"/>
                    <a:pt x="11869" y="4570"/>
                    <a:pt x="9902" y="4570"/>
                  </a:cubicBezTo>
                  <a:cubicBezTo>
                    <a:pt x="9309" y="4570"/>
                    <a:pt x="8650" y="4718"/>
                    <a:pt x="7940" y="5104"/>
                  </a:cubicBezTo>
                  <a:lnTo>
                    <a:pt x="7073" y="267"/>
                  </a:lnTo>
                  <a:lnTo>
                    <a:pt x="5238" y="1"/>
                  </a:ln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64"/>
            <p:cNvSpPr/>
            <p:nvPr/>
          </p:nvSpPr>
          <p:spPr>
            <a:xfrm>
              <a:off x="1753100" y="4263650"/>
              <a:ext cx="66725" cy="54300"/>
            </a:xfrm>
            <a:custGeom>
              <a:rect b="b" l="l" r="r" t="t"/>
              <a:pathLst>
                <a:path extrusionOk="0" h="2172" w="2669">
                  <a:moveTo>
                    <a:pt x="770" y="0"/>
                  </a:moveTo>
                  <a:cubicBezTo>
                    <a:pt x="562" y="0"/>
                    <a:pt x="384" y="64"/>
                    <a:pt x="267" y="194"/>
                  </a:cubicBezTo>
                  <a:cubicBezTo>
                    <a:pt x="0" y="528"/>
                    <a:pt x="234" y="1195"/>
                    <a:pt x="801" y="1695"/>
                  </a:cubicBezTo>
                  <a:cubicBezTo>
                    <a:pt x="1169" y="2002"/>
                    <a:pt x="1575" y="2171"/>
                    <a:pt x="1895" y="2171"/>
                  </a:cubicBezTo>
                  <a:cubicBezTo>
                    <a:pt x="2097" y="2171"/>
                    <a:pt x="2265" y="2104"/>
                    <a:pt x="2368" y="1962"/>
                  </a:cubicBezTo>
                  <a:cubicBezTo>
                    <a:pt x="2669" y="1629"/>
                    <a:pt x="2435" y="962"/>
                    <a:pt x="1835" y="461"/>
                  </a:cubicBezTo>
                  <a:cubicBezTo>
                    <a:pt x="1489" y="156"/>
                    <a:pt x="1094" y="0"/>
                    <a:pt x="770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64"/>
            <p:cNvSpPr/>
            <p:nvPr/>
          </p:nvSpPr>
          <p:spPr>
            <a:xfrm>
              <a:off x="1406175" y="4307275"/>
              <a:ext cx="66750" cy="54500"/>
            </a:xfrm>
            <a:custGeom>
              <a:rect b="b" l="l" r="r" t="t"/>
              <a:pathLst>
                <a:path extrusionOk="0" h="2180" w="2670">
                  <a:moveTo>
                    <a:pt x="743" y="0"/>
                  </a:moveTo>
                  <a:cubicBezTo>
                    <a:pt x="546" y="0"/>
                    <a:pt x="379" y="60"/>
                    <a:pt x="267" y="184"/>
                  </a:cubicBezTo>
                  <a:cubicBezTo>
                    <a:pt x="1" y="551"/>
                    <a:pt x="234" y="1218"/>
                    <a:pt x="801" y="1718"/>
                  </a:cubicBezTo>
                  <a:cubicBezTo>
                    <a:pt x="1167" y="2023"/>
                    <a:pt x="1570" y="2180"/>
                    <a:pt x="1897" y="2180"/>
                  </a:cubicBezTo>
                  <a:cubicBezTo>
                    <a:pt x="2107" y="2180"/>
                    <a:pt x="2285" y="2116"/>
                    <a:pt x="2402" y="1985"/>
                  </a:cubicBezTo>
                  <a:cubicBezTo>
                    <a:pt x="2669" y="1652"/>
                    <a:pt x="2436" y="985"/>
                    <a:pt x="1869" y="484"/>
                  </a:cubicBezTo>
                  <a:cubicBezTo>
                    <a:pt x="1491" y="170"/>
                    <a:pt x="1075" y="0"/>
                    <a:pt x="743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64"/>
            <p:cNvSpPr/>
            <p:nvPr/>
          </p:nvSpPr>
          <p:spPr>
            <a:xfrm>
              <a:off x="1561275" y="4417925"/>
              <a:ext cx="67575" cy="54500"/>
            </a:xfrm>
            <a:custGeom>
              <a:rect b="b" l="l" r="r" t="t"/>
              <a:pathLst>
                <a:path extrusionOk="0" h="2180" w="2703">
                  <a:moveTo>
                    <a:pt x="780" y="0"/>
                  </a:moveTo>
                  <a:cubicBezTo>
                    <a:pt x="576" y="0"/>
                    <a:pt x="405" y="64"/>
                    <a:pt x="301" y="194"/>
                  </a:cubicBezTo>
                  <a:cubicBezTo>
                    <a:pt x="1" y="528"/>
                    <a:pt x="234" y="1195"/>
                    <a:pt x="835" y="1696"/>
                  </a:cubicBezTo>
                  <a:cubicBezTo>
                    <a:pt x="1191" y="2010"/>
                    <a:pt x="1600" y="2179"/>
                    <a:pt x="1929" y="2179"/>
                  </a:cubicBezTo>
                  <a:cubicBezTo>
                    <a:pt x="2124" y="2179"/>
                    <a:pt x="2291" y="2120"/>
                    <a:pt x="2403" y="1996"/>
                  </a:cubicBezTo>
                  <a:cubicBezTo>
                    <a:pt x="2703" y="1629"/>
                    <a:pt x="2436" y="962"/>
                    <a:pt x="1869" y="461"/>
                  </a:cubicBezTo>
                  <a:cubicBezTo>
                    <a:pt x="1503" y="156"/>
                    <a:pt x="1100" y="0"/>
                    <a:pt x="780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64"/>
            <p:cNvSpPr/>
            <p:nvPr/>
          </p:nvSpPr>
          <p:spPr>
            <a:xfrm>
              <a:off x="1713050" y="4377400"/>
              <a:ext cx="70075" cy="50425"/>
            </a:xfrm>
            <a:custGeom>
              <a:rect b="b" l="l" r="r" t="t"/>
              <a:pathLst>
                <a:path extrusionOk="0" h="2017" w="2803">
                  <a:moveTo>
                    <a:pt x="1971" y="1"/>
                  </a:moveTo>
                  <a:cubicBezTo>
                    <a:pt x="1668" y="1"/>
                    <a:pt x="1304" y="118"/>
                    <a:pt x="968" y="348"/>
                  </a:cubicBezTo>
                  <a:cubicBezTo>
                    <a:pt x="301" y="748"/>
                    <a:pt x="1" y="1382"/>
                    <a:pt x="234" y="1749"/>
                  </a:cubicBezTo>
                  <a:cubicBezTo>
                    <a:pt x="346" y="1925"/>
                    <a:pt x="565" y="2016"/>
                    <a:pt x="837" y="2016"/>
                  </a:cubicBezTo>
                  <a:cubicBezTo>
                    <a:pt x="1132" y="2016"/>
                    <a:pt x="1488" y="1908"/>
                    <a:pt x="1836" y="1682"/>
                  </a:cubicBezTo>
                  <a:cubicBezTo>
                    <a:pt x="2469" y="1282"/>
                    <a:pt x="2803" y="648"/>
                    <a:pt x="2569" y="281"/>
                  </a:cubicBezTo>
                  <a:cubicBezTo>
                    <a:pt x="2460" y="93"/>
                    <a:pt x="2239" y="1"/>
                    <a:pt x="1971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64"/>
            <p:cNvSpPr/>
            <p:nvPr/>
          </p:nvSpPr>
          <p:spPr>
            <a:xfrm>
              <a:off x="1468725" y="4277575"/>
              <a:ext cx="112600" cy="40150"/>
            </a:xfrm>
            <a:custGeom>
              <a:rect b="b" l="l" r="r" t="t"/>
              <a:pathLst>
                <a:path extrusionOk="0" h="1606" w="4504">
                  <a:moveTo>
                    <a:pt x="4190" y="0"/>
                  </a:moveTo>
                  <a:cubicBezTo>
                    <a:pt x="724" y="0"/>
                    <a:pt x="0" y="1605"/>
                    <a:pt x="0" y="1605"/>
                  </a:cubicBezTo>
                  <a:cubicBezTo>
                    <a:pt x="1702" y="338"/>
                    <a:pt x="4504" y="4"/>
                    <a:pt x="4504" y="4"/>
                  </a:cubicBezTo>
                  <a:cubicBezTo>
                    <a:pt x="4397" y="1"/>
                    <a:pt x="4292" y="0"/>
                    <a:pt x="41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64"/>
            <p:cNvSpPr/>
            <p:nvPr/>
          </p:nvSpPr>
          <p:spPr>
            <a:xfrm>
              <a:off x="1558775" y="4283500"/>
              <a:ext cx="40075" cy="128450"/>
            </a:xfrm>
            <a:custGeom>
              <a:rect b="b" l="l" r="r" t="t"/>
              <a:pathLst>
                <a:path extrusionOk="0" h="5138" w="1603">
                  <a:moveTo>
                    <a:pt x="1602" y="1"/>
                  </a:moveTo>
                  <a:lnTo>
                    <a:pt x="1602" y="1"/>
                  </a:lnTo>
                  <a:cubicBezTo>
                    <a:pt x="1" y="1735"/>
                    <a:pt x="1602" y="5138"/>
                    <a:pt x="1602" y="5138"/>
                  </a:cubicBezTo>
                  <a:cubicBezTo>
                    <a:pt x="835" y="2636"/>
                    <a:pt x="1602" y="1"/>
                    <a:pt x="16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64"/>
            <p:cNvSpPr/>
            <p:nvPr/>
          </p:nvSpPr>
          <p:spPr>
            <a:xfrm>
              <a:off x="1611325" y="4283500"/>
              <a:ext cx="78400" cy="78425"/>
            </a:xfrm>
            <a:custGeom>
              <a:rect b="b" l="l" r="r" t="t"/>
              <a:pathLst>
                <a:path extrusionOk="0" h="3137" w="3136">
                  <a:moveTo>
                    <a:pt x="334" y="1"/>
                  </a:moveTo>
                  <a:cubicBezTo>
                    <a:pt x="334" y="1"/>
                    <a:pt x="1" y="2503"/>
                    <a:pt x="3136" y="3136"/>
                  </a:cubicBezTo>
                  <a:cubicBezTo>
                    <a:pt x="3136" y="3136"/>
                    <a:pt x="534" y="1835"/>
                    <a:pt x="3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64"/>
            <p:cNvSpPr/>
            <p:nvPr/>
          </p:nvSpPr>
          <p:spPr>
            <a:xfrm>
              <a:off x="1427650" y="3823850"/>
              <a:ext cx="543950" cy="357100"/>
            </a:xfrm>
            <a:custGeom>
              <a:rect b="b" l="l" r="r" t="t"/>
              <a:pathLst>
                <a:path extrusionOk="0" h="14284" w="21758">
                  <a:moveTo>
                    <a:pt x="11527" y="1"/>
                  </a:moveTo>
                  <a:cubicBezTo>
                    <a:pt x="1" y="1"/>
                    <a:pt x="1343" y="14284"/>
                    <a:pt x="1343" y="14284"/>
                  </a:cubicBezTo>
                  <a:lnTo>
                    <a:pt x="11183" y="13683"/>
                  </a:lnTo>
                  <a:cubicBezTo>
                    <a:pt x="10087" y="5089"/>
                    <a:pt x="14080" y="3361"/>
                    <a:pt x="17469" y="3361"/>
                  </a:cubicBezTo>
                  <a:cubicBezTo>
                    <a:pt x="19750" y="3361"/>
                    <a:pt x="21758" y="4143"/>
                    <a:pt x="21758" y="4143"/>
                  </a:cubicBezTo>
                  <a:lnTo>
                    <a:pt x="21758" y="2642"/>
                  </a:lnTo>
                  <a:cubicBezTo>
                    <a:pt x="17543" y="764"/>
                    <a:pt x="14192" y="1"/>
                    <a:pt x="11527" y="1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64"/>
            <p:cNvSpPr/>
            <p:nvPr/>
          </p:nvSpPr>
          <p:spPr>
            <a:xfrm>
              <a:off x="1461225" y="4159250"/>
              <a:ext cx="246850" cy="28375"/>
            </a:xfrm>
            <a:custGeom>
              <a:rect b="b" l="l" r="r" t="t"/>
              <a:pathLst>
                <a:path extrusionOk="0" h="1135" w="9874">
                  <a:moveTo>
                    <a:pt x="9840" y="1"/>
                  </a:moveTo>
                  <a:lnTo>
                    <a:pt x="0" y="601"/>
                  </a:lnTo>
                  <a:lnTo>
                    <a:pt x="33" y="1135"/>
                  </a:lnTo>
                  <a:lnTo>
                    <a:pt x="9874" y="501"/>
                  </a:lnTo>
                  <a:lnTo>
                    <a:pt x="9840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64"/>
            <p:cNvSpPr/>
            <p:nvPr/>
          </p:nvSpPr>
          <p:spPr>
            <a:xfrm>
              <a:off x="1459550" y="4111725"/>
              <a:ext cx="4200" cy="7525"/>
            </a:xfrm>
            <a:custGeom>
              <a:rect b="b" l="l" r="r" t="t"/>
              <a:pathLst>
                <a:path extrusionOk="0" h="301" w="168">
                  <a:moveTo>
                    <a:pt x="134" y="0"/>
                  </a:moveTo>
                  <a:lnTo>
                    <a:pt x="0" y="34"/>
                  </a:lnTo>
                  <a:lnTo>
                    <a:pt x="34" y="300"/>
                  </a:lnTo>
                  <a:lnTo>
                    <a:pt x="167" y="267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64"/>
            <p:cNvSpPr/>
            <p:nvPr/>
          </p:nvSpPr>
          <p:spPr>
            <a:xfrm>
              <a:off x="1469550" y="4076700"/>
              <a:ext cx="224350" cy="40875"/>
            </a:xfrm>
            <a:custGeom>
              <a:rect b="b" l="l" r="r" t="t"/>
              <a:pathLst>
                <a:path extrusionOk="0" h="1635" w="8974">
                  <a:moveTo>
                    <a:pt x="8940" y="0"/>
                  </a:moveTo>
                  <a:lnTo>
                    <a:pt x="8674" y="34"/>
                  </a:lnTo>
                  <a:lnTo>
                    <a:pt x="8707" y="300"/>
                  </a:lnTo>
                  <a:lnTo>
                    <a:pt x="8974" y="267"/>
                  </a:lnTo>
                  <a:lnTo>
                    <a:pt x="8940" y="0"/>
                  </a:lnTo>
                  <a:close/>
                  <a:moveTo>
                    <a:pt x="8407" y="100"/>
                  </a:moveTo>
                  <a:lnTo>
                    <a:pt x="8173" y="134"/>
                  </a:lnTo>
                  <a:lnTo>
                    <a:pt x="8207" y="367"/>
                  </a:lnTo>
                  <a:lnTo>
                    <a:pt x="8473" y="334"/>
                  </a:lnTo>
                  <a:lnTo>
                    <a:pt x="8407" y="100"/>
                  </a:lnTo>
                  <a:close/>
                  <a:moveTo>
                    <a:pt x="7906" y="167"/>
                  </a:moveTo>
                  <a:lnTo>
                    <a:pt x="7673" y="200"/>
                  </a:lnTo>
                  <a:lnTo>
                    <a:pt x="7706" y="467"/>
                  </a:lnTo>
                  <a:lnTo>
                    <a:pt x="7940" y="434"/>
                  </a:lnTo>
                  <a:lnTo>
                    <a:pt x="7906" y="167"/>
                  </a:lnTo>
                  <a:close/>
                  <a:moveTo>
                    <a:pt x="7406" y="234"/>
                  </a:moveTo>
                  <a:lnTo>
                    <a:pt x="7139" y="267"/>
                  </a:lnTo>
                  <a:lnTo>
                    <a:pt x="7172" y="534"/>
                  </a:lnTo>
                  <a:lnTo>
                    <a:pt x="7439" y="501"/>
                  </a:lnTo>
                  <a:lnTo>
                    <a:pt x="7406" y="234"/>
                  </a:lnTo>
                  <a:close/>
                  <a:moveTo>
                    <a:pt x="6872" y="334"/>
                  </a:moveTo>
                  <a:lnTo>
                    <a:pt x="6639" y="367"/>
                  </a:lnTo>
                  <a:lnTo>
                    <a:pt x="6672" y="601"/>
                  </a:lnTo>
                  <a:lnTo>
                    <a:pt x="6939" y="567"/>
                  </a:lnTo>
                  <a:lnTo>
                    <a:pt x="6872" y="334"/>
                  </a:lnTo>
                  <a:close/>
                  <a:moveTo>
                    <a:pt x="6372" y="401"/>
                  </a:moveTo>
                  <a:lnTo>
                    <a:pt x="6105" y="434"/>
                  </a:lnTo>
                  <a:lnTo>
                    <a:pt x="6172" y="701"/>
                  </a:lnTo>
                  <a:lnTo>
                    <a:pt x="6405" y="667"/>
                  </a:lnTo>
                  <a:lnTo>
                    <a:pt x="6372" y="401"/>
                  </a:lnTo>
                  <a:close/>
                  <a:moveTo>
                    <a:pt x="5872" y="467"/>
                  </a:moveTo>
                  <a:lnTo>
                    <a:pt x="5605" y="501"/>
                  </a:lnTo>
                  <a:lnTo>
                    <a:pt x="5638" y="767"/>
                  </a:lnTo>
                  <a:lnTo>
                    <a:pt x="5905" y="734"/>
                  </a:lnTo>
                  <a:lnTo>
                    <a:pt x="5872" y="467"/>
                  </a:lnTo>
                  <a:close/>
                  <a:moveTo>
                    <a:pt x="5338" y="567"/>
                  </a:moveTo>
                  <a:lnTo>
                    <a:pt x="5104" y="601"/>
                  </a:lnTo>
                  <a:lnTo>
                    <a:pt x="5138" y="868"/>
                  </a:lnTo>
                  <a:lnTo>
                    <a:pt x="5405" y="801"/>
                  </a:lnTo>
                  <a:lnTo>
                    <a:pt x="5338" y="567"/>
                  </a:lnTo>
                  <a:close/>
                  <a:moveTo>
                    <a:pt x="4837" y="634"/>
                  </a:moveTo>
                  <a:lnTo>
                    <a:pt x="4571" y="667"/>
                  </a:lnTo>
                  <a:lnTo>
                    <a:pt x="4637" y="934"/>
                  </a:lnTo>
                  <a:lnTo>
                    <a:pt x="4871" y="901"/>
                  </a:lnTo>
                  <a:lnTo>
                    <a:pt x="4837" y="634"/>
                  </a:lnTo>
                  <a:close/>
                  <a:moveTo>
                    <a:pt x="4337" y="701"/>
                  </a:moveTo>
                  <a:lnTo>
                    <a:pt x="4070" y="734"/>
                  </a:lnTo>
                  <a:lnTo>
                    <a:pt x="4104" y="1001"/>
                  </a:lnTo>
                  <a:lnTo>
                    <a:pt x="4370" y="968"/>
                  </a:lnTo>
                  <a:lnTo>
                    <a:pt x="4337" y="701"/>
                  </a:lnTo>
                  <a:close/>
                  <a:moveTo>
                    <a:pt x="3837" y="801"/>
                  </a:moveTo>
                  <a:lnTo>
                    <a:pt x="3570" y="834"/>
                  </a:lnTo>
                  <a:lnTo>
                    <a:pt x="3603" y="1101"/>
                  </a:lnTo>
                  <a:lnTo>
                    <a:pt x="3870" y="1034"/>
                  </a:lnTo>
                  <a:lnTo>
                    <a:pt x="3837" y="801"/>
                  </a:lnTo>
                  <a:close/>
                  <a:moveTo>
                    <a:pt x="3303" y="868"/>
                  </a:moveTo>
                  <a:lnTo>
                    <a:pt x="3036" y="901"/>
                  </a:lnTo>
                  <a:lnTo>
                    <a:pt x="3103" y="1168"/>
                  </a:lnTo>
                  <a:lnTo>
                    <a:pt x="3336" y="1134"/>
                  </a:lnTo>
                  <a:lnTo>
                    <a:pt x="3303" y="868"/>
                  </a:lnTo>
                  <a:close/>
                  <a:moveTo>
                    <a:pt x="2803" y="934"/>
                  </a:moveTo>
                  <a:lnTo>
                    <a:pt x="2536" y="1001"/>
                  </a:lnTo>
                  <a:lnTo>
                    <a:pt x="2569" y="1234"/>
                  </a:lnTo>
                  <a:lnTo>
                    <a:pt x="2836" y="1201"/>
                  </a:lnTo>
                  <a:lnTo>
                    <a:pt x="2803" y="934"/>
                  </a:lnTo>
                  <a:close/>
                  <a:moveTo>
                    <a:pt x="2302" y="1034"/>
                  </a:moveTo>
                  <a:lnTo>
                    <a:pt x="2035" y="1068"/>
                  </a:lnTo>
                  <a:lnTo>
                    <a:pt x="2069" y="1335"/>
                  </a:lnTo>
                  <a:lnTo>
                    <a:pt x="2336" y="1301"/>
                  </a:lnTo>
                  <a:lnTo>
                    <a:pt x="2302" y="1034"/>
                  </a:lnTo>
                  <a:close/>
                  <a:moveTo>
                    <a:pt x="1769" y="1101"/>
                  </a:moveTo>
                  <a:lnTo>
                    <a:pt x="1535" y="1134"/>
                  </a:lnTo>
                  <a:lnTo>
                    <a:pt x="1568" y="1401"/>
                  </a:lnTo>
                  <a:lnTo>
                    <a:pt x="1802" y="1368"/>
                  </a:lnTo>
                  <a:lnTo>
                    <a:pt x="1769" y="1101"/>
                  </a:lnTo>
                  <a:close/>
                  <a:moveTo>
                    <a:pt x="1268" y="1201"/>
                  </a:moveTo>
                  <a:lnTo>
                    <a:pt x="1001" y="1234"/>
                  </a:lnTo>
                  <a:lnTo>
                    <a:pt x="1068" y="1468"/>
                  </a:lnTo>
                  <a:lnTo>
                    <a:pt x="1302" y="1435"/>
                  </a:lnTo>
                  <a:lnTo>
                    <a:pt x="1268" y="1201"/>
                  </a:lnTo>
                  <a:close/>
                  <a:moveTo>
                    <a:pt x="768" y="1268"/>
                  </a:moveTo>
                  <a:lnTo>
                    <a:pt x="501" y="1301"/>
                  </a:lnTo>
                  <a:lnTo>
                    <a:pt x="534" y="1568"/>
                  </a:lnTo>
                  <a:lnTo>
                    <a:pt x="801" y="1535"/>
                  </a:lnTo>
                  <a:lnTo>
                    <a:pt x="768" y="1268"/>
                  </a:lnTo>
                  <a:close/>
                  <a:moveTo>
                    <a:pt x="234" y="1335"/>
                  </a:moveTo>
                  <a:lnTo>
                    <a:pt x="1" y="1368"/>
                  </a:lnTo>
                  <a:lnTo>
                    <a:pt x="34" y="1635"/>
                  </a:lnTo>
                  <a:lnTo>
                    <a:pt x="301" y="1601"/>
                  </a:lnTo>
                  <a:lnTo>
                    <a:pt x="234" y="1335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64"/>
            <p:cNvSpPr/>
            <p:nvPr/>
          </p:nvSpPr>
          <p:spPr>
            <a:xfrm>
              <a:off x="1699725" y="4075025"/>
              <a:ext cx="4200" cy="7525"/>
            </a:xfrm>
            <a:custGeom>
              <a:rect b="b" l="l" r="r" t="t"/>
              <a:pathLst>
                <a:path extrusionOk="0" h="301" w="168">
                  <a:moveTo>
                    <a:pt x="100" y="1"/>
                  </a:moveTo>
                  <a:lnTo>
                    <a:pt x="0" y="34"/>
                  </a:lnTo>
                  <a:lnTo>
                    <a:pt x="34" y="301"/>
                  </a:lnTo>
                  <a:lnTo>
                    <a:pt x="167" y="267"/>
                  </a:lnTo>
                  <a:lnTo>
                    <a:pt x="100" y="1"/>
                  </a:ln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64"/>
            <p:cNvSpPr/>
            <p:nvPr/>
          </p:nvSpPr>
          <p:spPr>
            <a:xfrm>
              <a:off x="1479550" y="4129225"/>
              <a:ext cx="45075" cy="20050"/>
            </a:xfrm>
            <a:custGeom>
              <a:rect b="b" l="l" r="r" t="t"/>
              <a:pathLst>
                <a:path extrusionOk="0" h="802" w="1803">
                  <a:moveTo>
                    <a:pt x="902" y="1"/>
                  </a:moveTo>
                  <a:cubicBezTo>
                    <a:pt x="401" y="1"/>
                    <a:pt x="1" y="168"/>
                    <a:pt x="1" y="401"/>
                  </a:cubicBezTo>
                  <a:cubicBezTo>
                    <a:pt x="1" y="635"/>
                    <a:pt x="401" y="801"/>
                    <a:pt x="902" y="801"/>
                  </a:cubicBezTo>
                  <a:cubicBezTo>
                    <a:pt x="1402" y="801"/>
                    <a:pt x="1802" y="635"/>
                    <a:pt x="1802" y="401"/>
                  </a:cubicBezTo>
                  <a:cubicBezTo>
                    <a:pt x="1802" y="168"/>
                    <a:pt x="1402" y="1"/>
                    <a:pt x="902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64"/>
            <p:cNvSpPr/>
            <p:nvPr/>
          </p:nvSpPr>
          <p:spPr>
            <a:xfrm>
              <a:off x="3164200" y="3478775"/>
              <a:ext cx="125850" cy="120950"/>
            </a:xfrm>
            <a:custGeom>
              <a:rect b="b" l="l" r="r" t="t"/>
              <a:pathLst>
                <a:path extrusionOk="0" h="4838" w="5034">
                  <a:moveTo>
                    <a:pt x="5033" y="0"/>
                  </a:moveTo>
                  <a:cubicBezTo>
                    <a:pt x="0" y="4745"/>
                    <a:pt x="3347" y="4837"/>
                    <a:pt x="3616" y="4837"/>
                  </a:cubicBezTo>
                  <a:cubicBezTo>
                    <a:pt x="3626" y="4837"/>
                    <a:pt x="3632" y="4837"/>
                    <a:pt x="3632" y="4837"/>
                  </a:cubicBezTo>
                  <a:cubicBezTo>
                    <a:pt x="1765" y="3403"/>
                    <a:pt x="5033" y="1"/>
                    <a:pt x="50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64"/>
            <p:cNvSpPr/>
            <p:nvPr/>
          </p:nvSpPr>
          <p:spPr>
            <a:xfrm>
              <a:off x="3366750" y="3469600"/>
              <a:ext cx="175150" cy="51375"/>
            </a:xfrm>
            <a:custGeom>
              <a:rect b="b" l="l" r="r" t="t"/>
              <a:pathLst>
                <a:path extrusionOk="0" h="2055" w="7006">
                  <a:moveTo>
                    <a:pt x="7005" y="0"/>
                  </a:moveTo>
                  <a:cubicBezTo>
                    <a:pt x="4587" y="1201"/>
                    <a:pt x="2836" y="1501"/>
                    <a:pt x="1689" y="1501"/>
                  </a:cubicBezTo>
                  <a:cubicBezTo>
                    <a:pt x="542" y="1501"/>
                    <a:pt x="0" y="1201"/>
                    <a:pt x="0" y="1201"/>
                  </a:cubicBezTo>
                  <a:lnTo>
                    <a:pt x="0" y="1201"/>
                  </a:lnTo>
                  <a:cubicBezTo>
                    <a:pt x="663" y="1822"/>
                    <a:pt x="1437" y="2055"/>
                    <a:pt x="2222" y="2055"/>
                  </a:cubicBezTo>
                  <a:cubicBezTo>
                    <a:pt x="4558" y="2055"/>
                    <a:pt x="7005" y="0"/>
                    <a:pt x="70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64"/>
            <p:cNvSpPr/>
            <p:nvPr/>
          </p:nvSpPr>
          <p:spPr>
            <a:xfrm>
              <a:off x="3336725" y="3521300"/>
              <a:ext cx="249375" cy="54200"/>
            </a:xfrm>
            <a:custGeom>
              <a:rect b="b" l="l" r="r" t="t"/>
              <a:pathLst>
                <a:path extrusionOk="0" h="2168" w="9975">
                  <a:moveTo>
                    <a:pt x="0" y="0"/>
                  </a:moveTo>
                  <a:cubicBezTo>
                    <a:pt x="913" y="1652"/>
                    <a:pt x="2544" y="2168"/>
                    <a:pt x="4226" y="2168"/>
                  </a:cubicBezTo>
                  <a:cubicBezTo>
                    <a:pt x="7029" y="2168"/>
                    <a:pt x="9974" y="734"/>
                    <a:pt x="9974" y="734"/>
                  </a:cubicBezTo>
                  <a:lnTo>
                    <a:pt x="9974" y="734"/>
                  </a:lnTo>
                  <a:cubicBezTo>
                    <a:pt x="7982" y="1486"/>
                    <a:pt x="6321" y="1756"/>
                    <a:pt x="4962" y="1756"/>
                  </a:cubicBezTo>
                  <a:cubicBezTo>
                    <a:pt x="1498" y="1756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64"/>
            <p:cNvSpPr/>
            <p:nvPr/>
          </p:nvSpPr>
          <p:spPr>
            <a:xfrm>
              <a:off x="3334225" y="3565500"/>
              <a:ext cx="215175" cy="78050"/>
            </a:xfrm>
            <a:custGeom>
              <a:rect b="b" l="l" r="r" t="t"/>
              <a:pathLst>
                <a:path extrusionOk="0" h="3122" w="8607">
                  <a:moveTo>
                    <a:pt x="0" y="0"/>
                  </a:moveTo>
                  <a:cubicBezTo>
                    <a:pt x="0" y="1"/>
                    <a:pt x="307" y="3121"/>
                    <a:pt x="7600" y="3121"/>
                  </a:cubicBezTo>
                  <a:cubicBezTo>
                    <a:pt x="7921" y="3121"/>
                    <a:pt x="8257" y="3115"/>
                    <a:pt x="8606" y="3103"/>
                  </a:cubicBezTo>
                  <a:cubicBezTo>
                    <a:pt x="8606" y="3103"/>
                    <a:pt x="1802" y="283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64"/>
            <p:cNvSpPr/>
            <p:nvPr/>
          </p:nvSpPr>
          <p:spPr>
            <a:xfrm>
              <a:off x="1949900" y="3362100"/>
              <a:ext cx="435325" cy="343875"/>
            </a:xfrm>
            <a:custGeom>
              <a:rect b="b" l="l" r="r" t="t"/>
              <a:pathLst>
                <a:path extrusionOk="0" h="13755" w="17413">
                  <a:moveTo>
                    <a:pt x="11171" y="0"/>
                  </a:moveTo>
                  <a:cubicBezTo>
                    <a:pt x="9281" y="0"/>
                    <a:pt x="7146" y="701"/>
                    <a:pt x="5237" y="2099"/>
                  </a:cubicBezTo>
                  <a:cubicBezTo>
                    <a:pt x="1468" y="4834"/>
                    <a:pt x="0" y="9170"/>
                    <a:pt x="1902" y="11839"/>
                  </a:cubicBezTo>
                  <a:cubicBezTo>
                    <a:pt x="2842" y="13120"/>
                    <a:pt x="4413" y="13754"/>
                    <a:pt x="6208" y="13754"/>
                  </a:cubicBezTo>
                  <a:cubicBezTo>
                    <a:pt x="8106" y="13754"/>
                    <a:pt x="10256" y="13045"/>
                    <a:pt x="12176" y="11639"/>
                  </a:cubicBezTo>
                  <a:cubicBezTo>
                    <a:pt x="15945" y="8937"/>
                    <a:pt x="17413" y="4567"/>
                    <a:pt x="15511" y="1932"/>
                  </a:cubicBezTo>
                  <a:cubicBezTo>
                    <a:pt x="14565" y="643"/>
                    <a:pt x="12980" y="0"/>
                    <a:pt x="11171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64"/>
            <p:cNvSpPr/>
            <p:nvPr/>
          </p:nvSpPr>
          <p:spPr>
            <a:xfrm>
              <a:off x="2021625" y="3378800"/>
              <a:ext cx="326075" cy="308375"/>
            </a:xfrm>
            <a:custGeom>
              <a:rect b="b" l="l" r="r" t="t"/>
              <a:pathLst>
                <a:path extrusionOk="0" h="12335" w="13043">
                  <a:moveTo>
                    <a:pt x="8679" y="0"/>
                  </a:moveTo>
                  <a:cubicBezTo>
                    <a:pt x="6806" y="0"/>
                    <a:pt x="4595" y="1123"/>
                    <a:pt x="2902" y="3132"/>
                  </a:cubicBezTo>
                  <a:cubicBezTo>
                    <a:pt x="400" y="6101"/>
                    <a:pt x="0" y="9870"/>
                    <a:pt x="2002" y="11538"/>
                  </a:cubicBezTo>
                  <a:cubicBezTo>
                    <a:pt x="2638" y="12077"/>
                    <a:pt x="3449" y="12334"/>
                    <a:pt x="4340" y="12334"/>
                  </a:cubicBezTo>
                  <a:cubicBezTo>
                    <a:pt x="6203" y="12334"/>
                    <a:pt x="8415" y="11211"/>
                    <a:pt x="10107" y="9203"/>
                  </a:cubicBezTo>
                  <a:cubicBezTo>
                    <a:pt x="12609" y="6234"/>
                    <a:pt x="13043" y="2465"/>
                    <a:pt x="11041" y="797"/>
                  </a:cubicBezTo>
                  <a:cubicBezTo>
                    <a:pt x="10394" y="257"/>
                    <a:pt x="9575" y="0"/>
                    <a:pt x="8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64"/>
            <p:cNvSpPr/>
            <p:nvPr/>
          </p:nvSpPr>
          <p:spPr>
            <a:xfrm>
              <a:off x="2057475" y="3455825"/>
              <a:ext cx="116775" cy="136275"/>
            </a:xfrm>
            <a:custGeom>
              <a:rect b="b" l="l" r="r" t="t"/>
              <a:pathLst>
                <a:path extrusionOk="0" h="5451" w="4671">
                  <a:moveTo>
                    <a:pt x="2902" y="0"/>
                  </a:moveTo>
                  <a:cubicBezTo>
                    <a:pt x="2027" y="0"/>
                    <a:pt x="1047" y="812"/>
                    <a:pt x="568" y="2052"/>
                  </a:cubicBezTo>
                  <a:cubicBezTo>
                    <a:pt x="0" y="3487"/>
                    <a:pt x="334" y="4988"/>
                    <a:pt x="1335" y="5355"/>
                  </a:cubicBezTo>
                  <a:cubicBezTo>
                    <a:pt x="1491" y="5419"/>
                    <a:pt x="1654" y="5450"/>
                    <a:pt x="1820" y="5450"/>
                  </a:cubicBezTo>
                  <a:cubicBezTo>
                    <a:pt x="2683" y="5450"/>
                    <a:pt x="3628" y="4623"/>
                    <a:pt x="4103" y="3420"/>
                  </a:cubicBezTo>
                  <a:cubicBezTo>
                    <a:pt x="4670" y="1952"/>
                    <a:pt x="4337" y="484"/>
                    <a:pt x="3370" y="84"/>
                  </a:cubicBezTo>
                  <a:cubicBezTo>
                    <a:pt x="3220" y="27"/>
                    <a:pt x="3063" y="0"/>
                    <a:pt x="2902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64"/>
            <p:cNvSpPr/>
            <p:nvPr/>
          </p:nvSpPr>
          <p:spPr>
            <a:xfrm>
              <a:off x="2572850" y="3286200"/>
              <a:ext cx="293550" cy="257625"/>
            </a:xfrm>
            <a:custGeom>
              <a:rect b="b" l="l" r="r" t="t"/>
              <a:pathLst>
                <a:path extrusionOk="0" h="10305" w="11742">
                  <a:moveTo>
                    <a:pt x="4375" y="0"/>
                  </a:moveTo>
                  <a:cubicBezTo>
                    <a:pt x="2514" y="0"/>
                    <a:pt x="842" y="806"/>
                    <a:pt x="300" y="2433"/>
                  </a:cubicBezTo>
                  <a:cubicBezTo>
                    <a:pt x="0" y="3333"/>
                    <a:pt x="67" y="4501"/>
                    <a:pt x="634" y="5935"/>
                  </a:cubicBezTo>
                  <a:cubicBezTo>
                    <a:pt x="2038" y="9431"/>
                    <a:pt x="5611" y="10304"/>
                    <a:pt x="8786" y="10304"/>
                  </a:cubicBezTo>
                  <a:cubicBezTo>
                    <a:pt x="9156" y="10304"/>
                    <a:pt x="9519" y="10292"/>
                    <a:pt x="9874" y="10272"/>
                  </a:cubicBezTo>
                  <a:cubicBezTo>
                    <a:pt x="10908" y="8604"/>
                    <a:pt x="11742" y="6035"/>
                    <a:pt x="10141" y="3200"/>
                  </a:cubicBezTo>
                  <a:cubicBezTo>
                    <a:pt x="8926" y="1073"/>
                    <a:pt x="6524" y="0"/>
                    <a:pt x="4375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64"/>
            <p:cNvSpPr/>
            <p:nvPr/>
          </p:nvSpPr>
          <p:spPr>
            <a:xfrm>
              <a:off x="2572850" y="3316225"/>
              <a:ext cx="260200" cy="212025"/>
            </a:xfrm>
            <a:custGeom>
              <a:rect b="b" l="l" r="r" t="t"/>
              <a:pathLst>
                <a:path extrusionOk="0" h="8481" w="10408">
                  <a:moveTo>
                    <a:pt x="3445" y="0"/>
                  </a:moveTo>
                  <a:cubicBezTo>
                    <a:pt x="2519" y="0"/>
                    <a:pt x="1714" y="305"/>
                    <a:pt x="1201" y="931"/>
                  </a:cubicBezTo>
                  <a:cubicBezTo>
                    <a:pt x="0" y="2399"/>
                    <a:pt x="801" y="5068"/>
                    <a:pt x="3036" y="6902"/>
                  </a:cubicBezTo>
                  <a:cubicBezTo>
                    <a:pt x="4286" y="7944"/>
                    <a:pt x="5719" y="8481"/>
                    <a:pt x="6944" y="8481"/>
                  </a:cubicBezTo>
                  <a:cubicBezTo>
                    <a:pt x="7876" y="8481"/>
                    <a:pt x="8688" y="8170"/>
                    <a:pt x="9207" y="7536"/>
                  </a:cubicBezTo>
                  <a:cubicBezTo>
                    <a:pt x="10408" y="6068"/>
                    <a:pt x="9607" y="3400"/>
                    <a:pt x="7405" y="1599"/>
                  </a:cubicBezTo>
                  <a:cubicBezTo>
                    <a:pt x="6144" y="548"/>
                    <a:pt x="4686" y="0"/>
                    <a:pt x="34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64"/>
            <p:cNvSpPr/>
            <p:nvPr/>
          </p:nvSpPr>
          <p:spPr>
            <a:xfrm>
              <a:off x="2597850" y="3358975"/>
              <a:ext cx="119275" cy="112000"/>
            </a:xfrm>
            <a:custGeom>
              <a:rect b="b" l="l" r="r" t="t"/>
              <a:pathLst>
                <a:path extrusionOk="0" h="4480" w="4771">
                  <a:moveTo>
                    <a:pt x="1598" y="1"/>
                  </a:moveTo>
                  <a:cubicBezTo>
                    <a:pt x="1271" y="1"/>
                    <a:pt x="973" y="94"/>
                    <a:pt x="735" y="289"/>
                  </a:cubicBezTo>
                  <a:cubicBezTo>
                    <a:pt x="1" y="923"/>
                    <a:pt x="168" y="2290"/>
                    <a:pt x="1068" y="3358"/>
                  </a:cubicBezTo>
                  <a:cubicBezTo>
                    <a:pt x="1699" y="4078"/>
                    <a:pt x="2512" y="4480"/>
                    <a:pt x="3189" y="4480"/>
                  </a:cubicBezTo>
                  <a:cubicBezTo>
                    <a:pt x="3515" y="4480"/>
                    <a:pt x="3809" y="4387"/>
                    <a:pt x="4037" y="4192"/>
                  </a:cubicBezTo>
                  <a:cubicBezTo>
                    <a:pt x="4771" y="3558"/>
                    <a:pt x="4604" y="2190"/>
                    <a:pt x="3704" y="1123"/>
                  </a:cubicBezTo>
                  <a:cubicBezTo>
                    <a:pt x="3073" y="402"/>
                    <a:pt x="2275" y="1"/>
                    <a:pt x="1598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6" name="Google Shape;1636;p64"/>
          <p:cNvGrpSpPr/>
          <p:nvPr/>
        </p:nvGrpSpPr>
        <p:grpSpPr>
          <a:xfrm>
            <a:off x="3626827" y="3495108"/>
            <a:ext cx="1638846" cy="1433801"/>
            <a:chOff x="1402000" y="678425"/>
            <a:chExt cx="1953100" cy="2094975"/>
          </a:xfrm>
        </p:grpSpPr>
        <p:sp>
          <p:nvSpPr>
            <p:cNvPr id="1637" name="Google Shape;1637;p64"/>
            <p:cNvSpPr/>
            <p:nvPr/>
          </p:nvSpPr>
          <p:spPr>
            <a:xfrm>
              <a:off x="2750475" y="1749200"/>
              <a:ext cx="302725" cy="363600"/>
            </a:xfrm>
            <a:custGeom>
              <a:rect b="b" l="l" r="r" t="t"/>
              <a:pathLst>
                <a:path extrusionOk="0" h="14544" w="12109">
                  <a:moveTo>
                    <a:pt x="3803" y="0"/>
                  </a:moveTo>
                  <a:cubicBezTo>
                    <a:pt x="3803" y="0"/>
                    <a:pt x="0" y="3803"/>
                    <a:pt x="1068" y="4804"/>
                  </a:cubicBezTo>
                  <a:cubicBezTo>
                    <a:pt x="2168" y="5771"/>
                    <a:pt x="2769" y="9641"/>
                    <a:pt x="2769" y="9641"/>
                  </a:cubicBezTo>
                  <a:cubicBezTo>
                    <a:pt x="3736" y="8406"/>
                    <a:pt x="6438" y="7606"/>
                    <a:pt x="8006" y="7239"/>
                  </a:cubicBezTo>
                  <a:lnTo>
                    <a:pt x="8006" y="7239"/>
                  </a:lnTo>
                  <a:cubicBezTo>
                    <a:pt x="8106" y="8406"/>
                    <a:pt x="7906" y="9540"/>
                    <a:pt x="7672" y="10441"/>
                  </a:cubicBezTo>
                  <a:cubicBezTo>
                    <a:pt x="6978" y="9818"/>
                    <a:pt x="6334" y="9643"/>
                    <a:pt x="5817" y="9643"/>
                  </a:cubicBezTo>
                  <a:cubicBezTo>
                    <a:pt x="5614" y="9643"/>
                    <a:pt x="5430" y="9670"/>
                    <a:pt x="5271" y="9707"/>
                  </a:cubicBezTo>
                  <a:cubicBezTo>
                    <a:pt x="4886" y="11955"/>
                    <a:pt x="5341" y="14544"/>
                    <a:pt x="7611" y="14544"/>
                  </a:cubicBezTo>
                  <a:cubicBezTo>
                    <a:pt x="7901" y="14544"/>
                    <a:pt x="8221" y="14501"/>
                    <a:pt x="8573" y="14411"/>
                  </a:cubicBezTo>
                  <a:cubicBezTo>
                    <a:pt x="11842" y="13577"/>
                    <a:pt x="12109" y="6038"/>
                    <a:pt x="10208" y="4070"/>
                  </a:cubicBezTo>
                  <a:cubicBezTo>
                    <a:pt x="9836" y="3698"/>
                    <a:pt x="9421" y="3548"/>
                    <a:pt x="8994" y="3548"/>
                  </a:cubicBezTo>
                  <a:cubicBezTo>
                    <a:pt x="7196" y="3548"/>
                    <a:pt x="5171" y="6205"/>
                    <a:pt x="5171" y="6205"/>
                  </a:cubicBezTo>
                  <a:cubicBezTo>
                    <a:pt x="5171" y="6205"/>
                    <a:pt x="3870" y="0"/>
                    <a:pt x="3803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64"/>
            <p:cNvSpPr/>
            <p:nvPr/>
          </p:nvSpPr>
          <p:spPr>
            <a:xfrm>
              <a:off x="1953725" y="678425"/>
              <a:ext cx="1246250" cy="1521200"/>
            </a:xfrm>
            <a:custGeom>
              <a:rect b="b" l="l" r="r" t="t"/>
              <a:pathLst>
                <a:path extrusionOk="0" h="60848" w="49850">
                  <a:moveTo>
                    <a:pt x="29368" y="1"/>
                  </a:moveTo>
                  <a:lnTo>
                    <a:pt x="29235" y="12610"/>
                  </a:lnTo>
                  <a:lnTo>
                    <a:pt x="20295" y="2536"/>
                  </a:lnTo>
                  <a:cubicBezTo>
                    <a:pt x="16926" y="6939"/>
                    <a:pt x="16259" y="12843"/>
                    <a:pt x="16126" y="15278"/>
                  </a:cubicBezTo>
                  <a:cubicBezTo>
                    <a:pt x="15760" y="15240"/>
                    <a:pt x="15407" y="15222"/>
                    <a:pt x="15067" y="15222"/>
                  </a:cubicBezTo>
                  <a:cubicBezTo>
                    <a:pt x="10689" y="15222"/>
                    <a:pt x="8420" y="18180"/>
                    <a:pt x="8420" y="18180"/>
                  </a:cubicBezTo>
                  <a:lnTo>
                    <a:pt x="12523" y="18481"/>
                  </a:lnTo>
                  <a:cubicBezTo>
                    <a:pt x="9021" y="20615"/>
                    <a:pt x="8720" y="25185"/>
                    <a:pt x="8720" y="25185"/>
                  </a:cubicBezTo>
                  <a:lnTo>
                    <a:pt x="13591" y="23017"/>
                  </a:lnTo>
                  <a:lnTo>
                    <a:pt x="13591" y="23017"/>
                  </a:lnTo>
                  <a:cubicBezTo>
                    <a:pt x="12623" y="24618"/>
                    <a:pt x="12823" y="26019"/>
                    <a:pt x="12823" y="26019"/>
                  </a:cubicBezTo>
                  <a:lnTo>
                    <a:pt x="12990" y="25919"/>
                  </a:lnTo>
                  <a:lnTo>
                    <a:pt x="15292" y="24552"/>
                  </a:lnTo>
                  <a:lnTo>
                    <a:pt x="15292" y="24552"/>
                  </a:lnTo>
                  <a:cubicBezTo>
                    <a:pt x="14758" y="29388"/>
                    <a:pt x="16459" y="35493"/>
                    <a:pt x="17894" y="39596"/>
                  </a:cubicBezTo>
                  <a:cubicBezTo>
                    <a:pt x="16326" y="37527"/>
                    <a:pt x="14525" y="35626"/>
                    <a:pt x="12290" y="34359"/>
                  </a:cubicBezTo>
                  <a:cubicBezTo>
                    <a:pt x="11105" y="33677"/>
                    <a:pt x="9653" y="33177"/>
                    <a:pt x="8278" y="33177"/>
                  </a:cubicBezTo>
                  <a:cubicBezTo>
                    <a:pt x="6825" y="33177"/>
                    <a:pt x="5458" y="33735"/>
                    <a:pt x="4584" y="35226"/>
                  </a:cubicBezTo>
                  <a:cubicBezTo>
                    <a:pt x="2883" y="37994"/>
                    <a:pt x="3750" y="41931"/>
                    <a:pt x="5018" y="44699"/>
                  </a:cubicBezTo>
                  <a:cubicBezTo>
                    <a:pt x="3817" y="44065"/>
                    <a:pt x="2549" y="43632"/>
                    <a:pt x="1182" y="43398"/>
                  </a:cubicBezTo>
                  <a:lnTo>
                    <a:pt x="1182" y="43398"/>
                  </a:lnTo>
                  <a:cubicBezTo>
                    <a:pt x="1482" y="44966"/>
                    <a:pt x="1916" y="46501"/>
                    <a:pt x="2449" y="48035"/>
                  </a:cubicBezTo>
                  <a:cubicBezTo>
                    <a:pt x="2683" y="48635"/>
                    <a:pt x="2916" y="49269"/>
                    <a:pt x="3183" y="49836"/>
                  </a:cubicBezTo>
                  <a:cubicBezTo>
                    <a:pt x="2490" y="49374"/>
                    <a:pt x="1616" y="48931"/>
                    <a:pt x="967" y="48931"/>
                  </a:cubicBezTo>
                  <a:cubicBezTo>
                    <a:pt x="398" y="48931"/>
                    <a:pt x="1" y="49271"/>
                    <a:pt x="48" y="50237"/>
                  </a:cubicBezTo>
                  <a:cubicBezTo>
                    <a:pt x="108" y="51819"/>
                    <a:pt x="1973" y="54484"/>
                    <a:pt x="3845" y="54484"/>
                  </a:cubicBezTo>
                  <a:cubicBezTo>
                    <a:pt x="4025" y="54484"/>
                    <a:pt x="4205" y="54459"/>
                    <a:pt x="4384" y="54406"/>
                  </a:cubicBezTo>
                  <a:cubicBezTo>
                    <a:pt x="5551" y="54039"/>
                    <a:pt x="5418" y="52638"/>
                    <a:pt x="5251" y="51704"/>
                  </a:cubicBezTo>
                  <a:cubicBezTo>
                    <a:pt x="5051" y="50704"/>
                    <a:pt x="4718" y="49770"/>
                    <a:pt x="4317" y="48802"/>
                  </a:cubicBezTo>
                  <a:lnTo>
                    <a:pt x="4317" y="48802"/>
                  </a:lnTo>
                  <a:cubicBezTo>
                    <a:pt x="4651" y="49036"/>
                    <a:pt x="4984" y="49236"/>
                    <a:pt x="5251" y="49403"/>
                  </a:cubicBezTo>
                  <a:cubicBezTo>
                    <a:pt x="6339" y="50105"/>
                    <a:pt x="7889" y="50854"/>
                    <a:pt x="9304" y="50854"/>
                  </a:cubicBezTo>
                  <a:cubicBezTo>
                    <a:pt x="9972" y="50854"/>
                    <a:pt x="10610" y="50687"/>
                    <a:pt x="11155" y="50270"/>
                  </a:cubicBezTo>
                  <a:cubicBezTo>
                    <a:pt x="11689" y="49870"/>
                    <a:pt x="12023" y="49303"/>
                    <a:pt x="12223" y="48669"/>
                  </a:cubicBezTo>
                  <a:cubicBezTo>
                    <a:pt x="13858" y="51701"/>
                    <a:pt x="16474" y="54257"/>
                    <a:pt x="19574" y="54257"/>
                  </a:cubicBezTo>
                  <a:cubicBezTo>
                    <a:pt x="19952" y="54257"/>
                    <a:pt x="20337" y="54219"/>
                    <a:pt x="20729" y="54139"/>
                  </a:cubicBezTo>
                  <a:cubicBezTo>
                    <a:pt x="20929" y="54907"/>
                    <a:pt x="21196" y="55674"/>
                    <a:pt x="21563" y="56408"/>
                  </a:cubicBezTo>
                  <a:cubicBezTo>
                    <a:pt x="21796" y="56941"/>
                    <a:pt x="22097" y="57508"/>
                    <a:pt x="22430" y="58042"/>
                  </a:cubicBezTo>
                  <a:cubicBezTo>
                    <a:pt x="22830" y="57375"/>
                    <a:pt x="23631" y="56641"/>
                    <a:pt x="23931" y="56374"/>
                  </a:cubicBezTo>
                  <a:cubicBezTo>
                    <a:pt x="25799" y="54706"/>
                    <a:pt x="28201" y="53606"/>
                    <a:pt x="30569" y="52772"/>
                  </a:cubicBezTo>
                  <a:cubicBezTo>
                    <a:pt x="30736" y="53172"/>
                    <a:pt x="30836" y="53639"/>
                    <a:pt x="30870" y="53873"/>
                  </a:cubicBezTo>
                  <a:cubicBezTo>
                    <a:pt x="31103" y="54807"/>
                    <a:pt x="31203" y="55807"/>
                    <a:pt x="31236" y="56775"/>
                  </a:cubicBezTo>
                  <a:cubicBezTo>
                    <a:pt x="30636" y="55951"/>
                    <a:pt x="30083" y="55712"/>
                    <a:pt x="29642" y="55712"/>
                  </a:cubicBezTo>
                  <a:cubicBezTo>
                    <a:pt x="29029" y="55712"/>
                    <a:pt x="28635" y="56174"/>
                    <a:pt x="28635" y="56174"/>
                  </a:cubicBezTo>
                  <a:cubicBezTo>
                    <a:pt x="28196" y="58391"/>
                    <a:pt x="29452" y="60848"/>
                    <a:pt x="31446" y="60848"/>
                  </a:cubicBezTo>
                  <a:cubicBezTo>
                    <a:pt x="32032" y="60848"/>
                    <a:pt x="32682" y="60636"/>
                    <a:pt x="33371" y="60144"/>
                  </a:cubicBezTo>
                  <a:cubicBezTo>
                    <a:pt x="35840" y="58409"/>
                    <a:pt x="34839" y="52105"/>
                    <a:pt x="32838" y="49536"/>
                  </a:cubicBezTo>
                  <a:cubicBezTo>
                    <a:pt x="33071" y="49269"/>
                    <a:pt x="33305" y="48936"/>
                    <a:pt x="33571" y="48569"/>
                  </a:cubicBezTo>
                  <a:cubicBezTo>
                    <a:pt x="34305" y="47568"/>
                    <a:pt x="35206" y="46200"/>
                    <a:pt x="36073" y="44532"/>
                  </a:cubicBezTo>
                  <a:cubicBezTo>
                    <a:pt x="38775" y="39429"/>
                    <a:pt x="41611" y="31290"/>
                    <a:pt x="41377" y="19681"/>
                  </a:cubicBezTo>
                  <a:lnTo>
                    <a:pt x="41377" y="19681"/>
                  </a:lnTo>
                  <a:lnTo>
                    <a:pt x="45747" y="21283"/>
                  </a:lnTo>
                  <a:lnTo>
                    <a:pt x="45847" y="21316"/>
                  </a:lnTo>
                  <a:cubicBezTo>
                    <a:pt x="45980" y="19515"/>
                    <a:pt x="45480" y="18247"/>
                    <a:pt x="44813" y="17346"/>
                  </a:cubicBezTo>
                  <a:lnTo>
                    <a:pt x="44813" y="17346"/>
                  </a:lnTo>
                  <a:lnTo>
                    <a:pt x="49850" y="17747"/>
                  </a:lnTo>
                  <a:cubicBezTo>
                    <a:pt x="48182" y="14077"/>
                    <a:pt x="45613" y="12943"/>
                    <a:pt x="43445" y="12710"/>
                  </a:cubicBezTo>
                  <a:lnTo>
                    <a:pt x="47448" y="10575"/>
                  </a:lnTo>
                  <a:cubicBezTo>
                    <a:pt x="46098" y="10021"/>
                    <a:pt x="44819" y="9812"/>
                    <a:pt x="43658" y="9812"/>
                  </a:cubicBezTo>
                  <a:cubicBezTo>
                    <a:pt x="41949" y="9812"/>
                    <a:pt x="40495" y="10265"/>
                    <a:pt x="39442" y="10742"/>
                  </a:cubicBezTo>
                  <a:cubicBezTo>
                    <a:pt x="38041" y="2436"/>
                    <a:pt x="31970" y="468"/>
                    <a:pt x="29368" y="1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64"/>
            <p:cNvSpPr/>
            <p:nvPr/>
          </p:nvSpPr>
          <p:spPr>
            <a:xfrm>
              <a:off x="2259275" y="1857600"/>
              <a:ext cx="212675" cy="177275"/>
            </a:xfrm>
            <a:custGeom>
              <a:rect b="b" l="l" r="r" t="t"/>
              <a:pathLst>
                <a:path extrusionOk="0" h="7091" w="8507">
                  <a:moveTo>
                    <a:pt x="268" y="1"/>
                  </a:moveTo>
                  <a:cubicBezTo>
                    <a:pt x="234" y="534"/>
                    <a:pt x="134" y="1035"/>
                    <a:pt x="1" y="1502"/>
                  </a:cubicBezTo>
                  <a:cubicBezTo>
                    <a:pt x="1636" y="4534"/>
                    <a:pt x="4252" y="7090"/>
                    <a:pt x="7352" y="7090"/>
                  </a:cubicBezTo>
                  <a:cubicBezTo>
                    <a:pt x="7730" y="7090"/>
                    <a:pt x="8115" y="7052"/>
                    <a:pt x="8507" y="6972"/>
                  </a:cubicBezTo>
                  <a:cubicBezTo>
                    <a:pt x="8307" y="6138"/>
                    <a:pt x="8173" y="5305"/>
                    <a:pt x="8140" y="4471"/>
                  </a:cubicBezTo>
                  <a:cubicBezTo>
                    <a:pt x="5905" y="3904"/>
                    <a:pt x="3837" y="3136"/>
                    <a:pt x="1969" y="1669"/>
                  </a:cubicBezTo>
                  <a:cubicBezTo>
                    <a:pt x="1335" y="1168"/>
                    <a:pt x="768" y="60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64"/>
            <p:cNvSpPr/>
            <p:nvPr/>
          </p:nvSpPr>
          <p:spPr>
            <a:xfrm>
              <a:off x="2253450" y="1886800"/>
              <a:ext cx="225175" cy="152625"/>
            </a:xfrm>
            <a:custGeom>
              <a:rect b="b" l="l" r="r" t="t"/>
              <a:pathLst>
                <a:path extrusionOk="0" h="6105" w="9007">
                  <a:moveTo>
                    <a:pt x="267" y="0"/>
                  </a:moveTo>
                  <a:lnTo>
                    <a:pt x="0" y="134"/>
                  </a:lnTo>
                  <a:cubicBezTo>
                    <a:pt x="34" y="200"/>
                    <a:pt x="2969" y="6105"/>
                    <a:pt x="7539" y="6105"/>
                  </a:cubicBezTo>
                  <a:cubicBezTo>
                    <a:pt x="8006" y="6105"/>
                    <a:pt x="8506" y="6038"/>
                    <a:pt x="9007" y="5904"/>
                  </a:cubicBezTo>
                  <a:lnTo>
                    <a:pt x="8940" y="5604"/>
                  </a:lnTo>
                  <a:cubicBezTo>
                    <a:pt x="8458" y="5738"/>
                    <a:pt x="7991" y="5799"/>
                    <a:pt x="7540" y="5799"/>
                  </a:cubicBezTo>
                  <a:cubicBezTo>
                    <a:pt x="3153" y="5799"/>
                    <a:pt x="297" y="61"/>
                    <a:pt x="267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64"/>
            <p:cNvSpPr/>
            <p:nvPr/>
          </p:nvSpPr>
          <p:spPr>
            <a:xfrm>
              <a:off x="2279300" y="1111150"/>
              <a:ext cx="818100" cy="877400"/>
            </a:xfrm>
            <a:custGeom>
              <a:rect b="b" l="l" r="r" t="t"/>
              <a:pathLst>
                <a:path extrusionOk="0" h="35096" w="32724">
                  <a:moveTo>
                    <a:pt x="27481" y="0"/>
                  </a:moveTo>
                  <a:cubicBezTo>
                    <a:pt x="25123" y="0"/>
                    <a:pt x="23184" y="1672"/>
                    <a:pt x="23184" y="1672"/>
                  </a:cubicBezTo>
                  <a:lnTo>
                    <a:pt x="21683" y="3640"/>
                  </a:lnTo>
                  <a:cubicBezTo>
                    <a:pt x="17579" y="2217"/>
                    <a:pt x="14230" y="1658"/>
                    <a:pt x="11501" y="1658"/>
                  </a:cubicBezTo>
                  <a:cubicBezTo>
                    <a:pt x="3229" y="1658"/>
                    <a:pt x="653" y="6796"/>
                    <a:pt x="0" y="8577"/>
                  </a:cubicBezTo>
                  <a:lnTo>
                    <a:pt x="2269" y="7243"/>
                  </a:lnTo>
                  <a:lnTo>
                    <a:pt x="4570" y="5875"/>
                  </a:lnTo>
                  <a:lnTo>
                    <a:pt x="4570" y="5875"/>
                  </a:lnTo>
                  <a:cubicBezTo>
                    <a:pt x="4170" y="9744"/>
                    <a:pt x="3803" y="21753"/>
                    <a:pt x="12576" y="35096"/>
                  </a:cubicBezTo>
                  <a:cubicBezTo>
                    <a:pt x="12576" y="35096"/>
                    <a:pt x="15158" y="31144"/>
                    <a:pt x="17919" y="31144"/>
                  </a:cubicBezTo>
                  <a:cubicBezTo>
                    <a:pt x="18017" y="31144"/>
                    <a:pt x="18115" y="31149"/>
                    <a:pt x="18213" y="31160"/>
                  </a:cubicBezTo>
                  <a:cubicBezTo>
                    <a:pt x="18781" y="31193"/>
                    <a:pt x="19348" y="31593"/>
                    <a:pt x="19815" y="32227"/>
                  </a:cubicBezTo>
                  <a:cubicBezTo>
                    <a:pt x="20048" y="31927"/>
                    <a:pt x="20282" y="31627"/>
                    <a:pt x="20548" y="31260"/>
                  </a:cubicBezTo>
                  <a:cubicBezTo>
                    <a:pt x="21316" y="30226"/>
                    <a:pt x="22183" y="28891"/>
                    <a:pt x="23050" y="27223"/>
                  </a:cubicBezTo>
                  <a:cubicBezTo>
                    <a:pt x="25786" y="22120"/>
                    <a:pt x="28588" y="13981"/>
                    <a:pt x="28354" y="2372"/>
                  </a:cubicBezTo>
                  <a:lnTo>
                    <a:pt x="28354" y="2372"/>
                  </a:lnTo>
                  <a:lnTo>
                    <a:pt x="32724" y="3974"/>
                  </a:lnTo>
                  <a:cubicBezTo>
                    <a:pt x="31147" y="891"/>
                    <a:pt x="29203" y="0"/>
                    <a:pt x="27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64"/>
            <p:cNvSpPr/>
            <p:nvPr/>
          </p:nvSpPr>
          <p:spPr>
            <a:xfrm>
              <a:off x="2774650" y="1158750"/>
              <a:ext cx="322750" cy="758100"/>
            </a:xfrm>
            <a:custGeom>
              <a:rect b="b" l="l" r="r" t="t"/>
              <a:pathLst>
                <a:path extrusionOk="0" h="30324" w="12910">
                  <a:moveTo>
                    <a:pt x="9221" y="0"/>
                  </a:moveTo>
                  <a:cubicBezTo>
                    <a:pt x="8911" y="0"/>
                    <a:pt x="8603" y="61"/>
                    <a:pt x="8307" y="202"/>
                  </a:cubicBezTo>
                  <a:cubicBezTo>
                    <a:pt x="8307" y="202"/>
                    <a:pt x="9607" y="14745"/>
                    <a:pt x="1" y="30323"/>
                  </a:cubicBezTo>
                  <a:cubicBezTo>
                    <a:pt x="234" y="30023"/>
                    <a:pt x="468" y="29723"/>
                    <a:pt x="734" y="29356"/>
                  </a:cubicBezTo>
                  <a:cubicBezTo>
                    <a:pt x="1502" y="28322"/>
                    <a:pt x="2369" y="26987"/>
                    <a:pt x="3236" y="25319"/>
                  </a:cubicBezTo>
                  <a:cubicBezTo>
                    <a:pt x="5972" y="20216"/>
                    <a:pt x="8774" y="12077"/>
                    <a:pt x="8540" y="468"/>
                  </a:cubicBezTo>
                  <a:lnTo>
                    <a:pt x="8540" y="468"/>
                  </a:lnTo>
                  <a:lnTo>
                    <a:pt x="12910" y="2070"/>
                  </a:lnTo>
                  <a:cubicBezTo>
                    <a:pt x="12910" y="2070"/>
                    <a:pt x="11035" y="0"/>
                    <a:pt x="9221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64"/>
            <p:cNvSpPr/>
            <p:nvPr/>
          </p:nvSpPr>
          <p:spPr>
            <a:xfrm>
              <a:off x="2279300" y="1258000"/>
              <a:ext cx="114275" cy="67600"/>
            </a:xfrm>
            <a:custGeom>
              <a:rect b="b" l="l" r="r" t="t"/>
              <a:pathLst>
                <a:path extrusionOk="0" h="2704" w="4571">
                  <a:moveTo>
                    <a:pt x="4570" y="1"/>
                  </a:moveTo>
                  <a:cubicBezTo>
                    <a:pt x="1982" y="486"/>
                    <a:pt x="115" y="2604"/>
                    <a:pt x="6" y="2700"/>
                  </a:cubicBezTo>
                  <a:lnTo>
                    <a:pt x="6" y="2700"/>
                  </a:lnTo>
                  <a:lnTo>
                    <a:pt x="2269" y="1369"/>
                  </a:lnTo>
                  <a:lnTo>
                    <a:pt x="4570" y="1"/>
                  </a:lnTo>
                  <a:close/>
                  <a:moveTo>
                    <a:pt x="6" y="2700"/>
                  </a:moveTo>
                  <a:lnTo>
                    <a:pt x="0" y="2703"/>
                  </a:lnTo>
                  <a:cubicBezTo>
                    <a:pt x="0" y="2703"/>
                    <a:pt x="1" y="2703"/>
                    <a:pt x="1" y="2703"/>
                  </a:cubicBezTo>
                  <a:cubicBezTo>
                    <a:pt x="1" y="2703"/>
                    <a:pt x="3" y="2702"/>
                    <a:pt x="6" y="270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64"/>
            <p:cNvSpPr/>
            <p:nvPr/>
          </p:nvSpPr>
          <p:spPr>
            <a:xfrm>
              <a:off x="2128350" y="1933500"/>
              <a:ext cx="3375" cy="7525"/>
            </a:xfrm>
            <a:custGeom>
              <a:rect b="b" l="l" r="r" t="t"/>
              <a:pathLst>
                <a:path extrusionOk="0" h="301" w="135">
                  <a:moveTo>
                    <a:pt x="68" y="0"/>
                  </a:moveTo>
                  <a:lnTo>
                    <a:pt x="68" y="134"/>
                  </a:lnTo>
                  <a:lnTo>
                    <a:pt x="134" y="34"/>
                  </a:lnTo>
                  <a:lnTo>
                    <a:pt x="68" y="0"/>
                  </a:lnTo>
                  <a:close/>
                  <a:moveTo>
                    <a:pt x="68" y="167"/>
                  </a:moveTo>
                  <a:lnTo>
                    <a:pt x="1" y="300"/>
                  </a:lnTo>
                  <a:lnTo>
                    <a:pt x="68" y="300"/>
                  </a:lnTo>
                  <a:lnTo>
                    <a:pt x="68" y="167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64"/>
            <p:cNvSpPr/>
            <p:nvPr/>
          </p:nvSpPr>
          <p:spPr>
            <a:xfrm>
              <a:off x="2130850" y="1652450"/>
              <a:ext cx="150675" cy="297775"/>
            </a:xfrm>
            <a:custGeom>
              <a:rect b="b" l="l" r="r" t="t"/>
              <a:pathLst>
                <a:path extrusionOk="0" h="11911" w="6027">
                  <a:moveTo>
                    <a:pt x="2603" y="1"/>
                  </a:moveTo>
                  <a:lnTo>
                    <a:pt x="2603" y="1"/>
                  </a:lnTo>
                  <a:cubicBezTo>
                    <a:pt x="3337" y="1168"/>
                    <a:pt x="4104" y="2970"/>
                    <a:pt x="4771" y="5705"/>
                  </a:cubicBezTo>
                  <a:cubicBezTo>
                    <a:pt x="6027" y="10774"/>
                    <a:pt x="3438" y="11607"/>
                    <a:pt x="1605" y="11607"/>
                  </a:cubicBezTo>
                  <a:cubicBezTo>
                    <a:pt x="759" y="11607"/>
                    <a:pt x="75" y="11430"/>
                    <a:pt x="1" y="11409"/>
                  </a:cubicBezTo>
                  <a:lnTo>
                    <a:pt x="1" y="11409"/>
                  </a:lnTo>
                  <a:cubicBezTo>
                    <a:pt x="715" y="11705"/>
                    <a:pt x="1485" y="11910"/>
                    <a:pt x="2223" y="11910"/>
                  </a:cubicBezTo>
                  <a:cubicBezTo>
                    <a:pt x="2897" y="11910"/>
                    <a:pt x="3546" y="11739"/>
                    <a:pt x="4104" y="11309"/>
                  </a:cubicBezTo>
                  <a:cubicBezTo>
                    <a:pt x="5672" y="10041"/>
                    <a:pt x="5538" y="7206"/>
                    <a:pt x="5105" y="5471"/>
                  </a:cubicBezTo>
                  <a:cubicBezTo>
                    <a:pt x="4671" y="3637"/>
                    <a:pt x="3904" y="1535"/>
                    <a:pt x="2603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64"/>
            <p:cNvSpPr/>
            <p:nvPr/>
          </p:nvSpPr>
          <p:spPr>
            <a:xfrm>
              <a:off x="2458600" y="1921825"/>
              <a:ext cx="65075" cy="207675"/>
            </a:xfrm>
            <a:custGeom>
              <a:rect b="b" l="l" r="r" t="t"/>
              <a:pathLst>
                <a:path extrusionOk="0" h="8307" w="2603">
                  <a:moveTo>
                    <a:pt x="167" y="0"/>
                  </a:moveTo>
                  <a:cubicBezTo>
                    <a:pt x="0" y="2302"/>
                    <a:pt x="367" y="4604"/>
                    <a:pt x="1368" y="6672"/>
                  </a:cubicBezTo>
                  <a:cubicBezTo>
                    <a:pt x="1635" y="7205"/>
                    <a:pt x="1902" y="7772"/>
                    <a:pt x="2235" y="8306"/>
                  </a:cubicBezTo>
                  <a:cubicBezTo>
                    <a:pt x="2335" y="8139"/>
                    <a:pt x="2469" y="7973"/>
                    <a:pt x="2602" y="7806"/>
                  </a:cubicBezTo>
                  <a:cubicBezTo>
                    <a:pt x="2269" y="7305"/>
                    <a:pt x="2002" y="6772"/>
                    <a:pt x="1735" y="6238"/>
                  </a:cubicBezTo>
                  <a:cubicBezTo>
                    <a:pt x="734" y="4237"/>
                    <a:pt x="267" y="2135"/>
                    <a:pt x="167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64"/>
            <p:cNvSpPr/>
            <p:nvPr/>
          </p:nvSpPr>
          <p:spPr>
            <a:xfrm>
              <a:off x="2258450" y="1850100"/>
              <a:ext cx="207675" cy="122600"/>
            </a:xfrm>
            <a:custGeom>
              <a:rect b="b" l="l" r="r" t="t"/>
              <a:pathLst>
                <a:path extrusionOk="0" h="4904" w="8307">
                  <a:moveTo>
                    <a:pt x="201" y="0"/>
                  </a:moveTo>
                  <a:lnTo>
                    <a:pt x="1" y="201"/>
                  </a:lnTo>
                  <a:cubicBezTo>
                    <a:pt x="34" y="234"/>
                    <a:pt x="3703" y="4304"/>
                    <a:pt x="8240" y="4904"/>
                  </a:cubicBezTo>
                  <a:lnTo>
                    <a:pt x="8306" y="4604"/>
                  </a:lnTo>
                  <a:cubicBezTo>
                    <a:pt x="3837" y="4037"/>
                    <a:pt x="267" y="34"/>
                    <a:pt x="201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64"/>
            <p:cNvSpPr/>
            <p:nvPr/>
          </p:nvSpPr>
          <p:spPr>
            <a:xfrm>
              <a:off x="2687925" y="678425"/>
              <a:ext cx="215175" cy="277725"/>
            </a:xfrm>
            <a:custGeom>
              <a:rect b="b" l="l" r="r" t="t"/>
              <a:pathLst>
                <a:path extrusionOk="0" h="11109" w="8607">
                  <a:moveTo>
                    <a:pt x="0" y="1"/>
                  </a:moveTo>
                  <a:lnTo>
                    <a:pt x="8607" y="11109"/>
                  </a:lnTo>
                  <a:cubicBezTo>
                    <a:pt x="5404" y="2903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64"/>
            <p:cNvSpPr/>
            <p:nvPr/>
          </p:nvSpPr>
          <p:spPr>
            <a:xfrm>
              <a:off x="2387700" y="741800"/>
              <a:ext cx="74250" cy="313600"/>
            </a:xfrm>
            <a:custGeom>
              <a:rect b="b" l="l" r="r" t="t"/>
              <a:pathLst>
                <a:path extrusionOk="0" h="12544" w="2970">
                  <a:moveTo>
                    <a:pt x="2970" y="1"/>
                  </a:moveTo>
                  <a:lnTo>
                    <a:pt x="2970" y="1"/>
                  </a:lnTo>
                  <a:cubicBezTo>
                    <a:pt x="1" y="7473"/>
                    <a:pt x="1469" y="12543"/>
                    <a:pt x="1469" y="12543"/>
                  </a:cubicBezTo>
                  <a:lnTo>
                    <a:pt x="2970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64"/>
            <p:cNvSpPr/>
            <p:nvPr/>
          </p:nvSpPr>
          <p:spPr>
            <a:xfrm>
              <a:off x="2461100" y="1569075"/>
              <a:ext cx="110925" cy="95950"/>
            </a:xfrm>
            <a:custGeom>
              <a:rect b="b" l="l" r="r" t="t"/>
              <a:pathLst>
                <a:path extrusionOk="0" h="3838" w="4437">
                  <a:moveTo>
                    <a:pt x="734" y="0"/>
                  </a:moveTo>
                  <a:cubicBezTo>
                    <a:pt x="732" y="2"/>
                    <a:pt x="729" y="5"/>
                    <a:pt x="727" y="7"/>
                  </a:cubicBezTo>
                  <a:lnTo>
                    <a:pt x="727" y="7"/>
                  </a:lnTo>
                  <a:cubicBezTo>
                    <a:pt x="729" y="5"/>
                    <a:pt x="732" y="2"/>
                    <a:pt x="734" y="0"/>
                  </a:cubicBezTo>
                  <a:close/>
                  <a:moveTo>
                    <a:pt x="4437" y="3336"/>
                  </a:moveTo>
                  <a:lnTo>
                    <a:pt x="4437" y="3336"/>
                  </a:lnTo>
                  <a:cubicBezTo>
                    <a:pt x="4412" y="3352"/>
                    <a:pt x="4386" y="3370"/>
                    <a:pt x="4360" y="3387"/>
                  </a:cubicBezTo>
                  <a:lnTo>
                    <a:pt x="4360" y="3387"/>
                  </a:lnTo>
                  <a:cubicBezTo>
                    <a:pt x="4394" y="3368"/>
                    <a:pt x="4424" y="3349"/>
                    <a:pt x="4437" y="3336"/>
                  </a:cubicBezTo>
                  <a:close/>
                  <a:moveTo>
                    <a:pt x="727" y="7"/>
                  </a:moveTo>
                  <a:cubicBezTo>
                    <a:pt x="658" y="69"/>
                    <a:pt x="532" y="103"/>
                    <a:pt x="467" y="167"/>
                  </a:cubicBezTo>
                  <a:cubicBezTo>
                    <a:pt x="0" y="601"/>
                    <a:pt x="567" y="1768"/>
                    <a:pt x="1068" y="1968"/>
                  </a:cubicBezTo>
                  <a:cubicBezTo>
                    <a:pt x="1115" y="1992"/>
                    <a:pt x="1161" y="2002"/>
                    <a:pt x="1205" y="2002"/>
                  </a:cubicBezTo>
                  <a:cubicBezTo>
                    <a:pt x="1393" y="2002"/>
                    <a:pt x="1552" y="1811"/>
                    <a:pt x="1665" y="1613"/>
                  </a:cubicBezTo>
                  <a:lnTo>
                    <a:pt x="1665" y="1613"/>
                  </a:lnTo>
                  <a:cubicBezTo>
                    <a:pt x="1953" y="2380"/>
                    <a:pt x="2214" y="3315"/>
                    <a:pt x="2936" y="3736"/>
                  </a:cubicBezTo>
                  <a:cubicBezTo>
                    <a:pt x="3056" y="3808"/>
                    <a:pt x="3182" y="3838"/>
                    <a:pt x="3309" y="3838"/>
                  </a:cubicBezTo>
                  <a:cubicBezTo>
                    <a:pt x="3680" y="3838"/>
                    <a:pt x="4064" y="3586"/>
                    <a:pt x="4360" y="3387"/>
                  </a:cubicBezTo>
                  <a:lnTo>
                    <a:pt x="4360" y="3387"/>
                  </a:lnTo>
                  <a:cubicBezTo>
                    <a:pt x="4308" y="3417"/>
                    <a:pt x="4243" y="3449"/>
                    <a:pt x="4203" y="3469"/>
                  </a:cubicBezTo>
                  <a:cubicBezTo>
                    <a:pt x="3970" y="3630"/>
                    <a:pt x="3759" y="3700"/>
                    <a:pt x="3568" y="3700"/>
                  </a:cubicBezTo>
                  <a:cubicBezTo>
                    <a:pt x="2609" y="3700"/>
                    <a:pt x="2141" y="1957"/>
                    <a:pt x="1835" y="1234"/>
                  </a:cubicBezTo>
                  <a:cubicBezTo>
                    <a:pt x="1835" y="1234"/>
                    <a:pt x="1835" y="1234"/>
                    <a:pt x="1835" y="1234"/>
                  </a:cubicBezTo>
                  <a:lnTo>
                    <a:pt x="1835" y="1234"/>
                  </a:lnTo>
                  <a:cubicBezTo>
                    <a:pt x="1807" y="1244"/>
                    <a:pt x="1782" y="1255"/>
                    <a:pt x="1758" y="1268"/>
                  </a:cubicBezTo>
                  <a:lnTo>
                    <a:pt x="1758" y="1268"/>
                  </a:lnTo>
                  <a:cubicBezTo>
                    <a:pt x="1687" y="1301"/>
                    <a:pt x="1589" y="1347"/>
                    <a:pt x="1568" y="1368"/>
                  </a:cubicBezTo>
                  <a:cubicBezTo>
                    <a:pt x="1545" y="1529"/>
                    <a:pt x="1506" y="1690"/>
                    <a:pt x="1418" y="1819"/>
                  </a:cubicBezTo>
                  <a:lnTo>
                    <a:pt x="1418" y="1819"/>
                  </a:lnTo>
                  <a:cubicBezTo>
                    <a:pt x="808" y="1817"/>
                    <a:pt x="332" y="394"/>
                    <a:pt x="727" y="7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64"/>
            <p:cNvSpPr/>
            <p:nvPr/>
          </p:nvSpPr>
          <p:spPr>
            <a:xfrm>
              <a:off x="2812175" y="1573150"/>
              <a:ext cx="94425" cy="109700"/>
            </a:xfrm>
            <a:custGeom>
              <a:rect b="b" l="l" r="r" t="t"/>
              <a:pathLst>
                <a:path extrusionOk="0" h="4388" w="3777">
                  <a:moveTo>
                    <a:pt x="2903" y="137"/>
                  </a:moveTo>
                  <a:cubicBezTo>
                    <a:pt x="2904" y="139"/>
                    <a:pt x="2906" y="140"/>
                    <a:pt x="2908" y="140"/>
                  </a:cubicBezTo>
                  <a:lnTo>
                    <a:pt x="2908" y="140"/>
                  </a:lnTo>
                  <a:cubicBezTo>
                    <a:pt x="2906" y="139"/>
                    <a:pt x="2904" y="138"/>
                    <a:pt x="2903" y="137"/>
                  </a:cubicBezTo>
                  <a:close/>
                  <a:moveTo>
                    <a:pt x="2336" y="1438"/>
                  </a:moveTo>
                  <a:cubicBezTo>
                    <a:pt x="2336" y="1439"/>
                    <a:pt x="2337" y="1440"/>
                    <a:pt x="2338" y="1442"/>
                  </a:cubicBezTo>
                  <a:lnTo>
                    <a:pt x="2338" y="1442"/>
                  </a:lnTo>
                  <a:cubicBezTo>
                    <a:pt x="2339" y="1439"/>
                    <a:pt x="2339" y="1438"/>
                    <a:pt x="2336" y="1438"/>
                  </a:cubicBezTo>
                  <a:close/>
                  <a:moveTo>
                    <a:pt x="2777" y="2037"/>
                  </a:moveTo>
                  <a:lnTo>
                    <a:pt x="2777" y="2037"/>
                  </a:lnTo>
                  <a:cubicBezTo>
                    <a:pt x="2763" y="2048"/>
                    <a:pt x="2749" y="2059"/>
                    <a:pt x="2736" y="2072"/>
                  </a:cubicBezTo>
                  <a:cubicBezTo>
                    <a:pt x="2750" y="2061"/>
                    <a:pt x="2764" y="2050"/>
                    <a:pt x="2777" y="2037"/>
                  </a:cubicBezTo>
                  <a:close/>
                  <a:moveTo>
                    <a:pt x="1" y="4240"/>
                  </a:moveTo>
                  <a:lnTo>
                    <a:pt x="1" y="4240"/>
                  </a:lnTo>
                  <a:cubicBezTo>
                    <a:pt x="3" y="4243"/>
                    <a:pt x="6" y="4244"/>
                    <a:pt x="10" y="4244"/>
                  </a:cubicBezTo>
                  <a:lnTo>
                    <a:pt x="10" y="4244"/>
                  </a:lnTo>
                  <a:cubicBezTo>
                    <a:pt x="7" y="4243"/>
                    <a:pt x="4" y="4242"/>
                    <a:pt x="1" y="4240"/>
                  </a:cubicBezTo>
                  <a:close/>
                  <a:moveTo>
                    <a:pt x="3133" y="0"/>
                  </a:moveTo>
                  <a:cubicBezTo>
                    <a:pt x="3108" y="0"/>
                    <a:pt x="2961" y="141"/>
                    <a:pt x="2913" y="141"/>
                  </a:cubicBezTo>
                  <a:cubicBezTo>
                    <a:pt x="2911" y="141"/>
                    <a:pt x="2909" y="141"/>
                    <a:pt x="2908" y="140"/>
                  </a:cubicBezTo>
                  <a:lnTo>
                    <a:pt x="2908" y="140"/>
                  </a:lnTo>
                  <a:cubicBezTo>
                    <a:pt x="3411" y="444"/>
                    <a:pt x="3221" y="1490"/>
                    <a:pt x="2864" y="1942"/>
                  </a:cubicBezTo>
                  <a:lnTo>
                    <a:pt x="2864" y="1942"/>
                  </a:lnTo>
                  <a:cubicBezTo>
                    <a:pt x="2852" y="1944"/>
                    <a:pt x="2841" y="1945"/>
                    <a:pt x="2829" y="1945"/>
                  </a:cubicBezTo>
                  <a:cubicBezTo>
                    <a:pt x="2606" y="1945"/>
                    <a:pt x="2449" y="1637"/>
                    <a:pt x="2338" y="1442"/>
                  </a:cubicBezTo>
                  <a:lnTo>
                    <a:pt x="2338" y="1442"/>
                  </a:lnTo>
                  <a:cubicBezTo>
                    <a:pt x="2337" y="1442"/>
                    <a:pt x="2336" y="1443"/>
                    <a:pt x="2335" y="1445"/>
                  </a:cubicBezTo>
                  <a:lnTo>
                    <a:pt x="2335" y="1445"/>
                  </a:lnTo>
                  <a:cubicBezTo>
                    <a:pt x="2335" y="1442"/>
                    <a:pt x="2335" y="1440"/>
                    <a:pt x="2336" y="1438"/>
                  </a:cubicBezTo>
                  <a:lnTo>
                    <a:pt x="2336" y="1438"/>
                  </a:lnTo>
                  <a:cubicBezTo>
                    <a:pt x="2327" y="1447"/>
                    <a:pt x="2317" y="1456"/>
                    <a:pt x="2307" y="1464"/>
                  </a:cubicBezTo>
                  <a:lnTo>
                    <a:pt x="2307" y="1464"/>
                  </a:lnTo>
                  <a:cubicBezTo>
                    <a:pt x="2275" y="1484"/>
                    <a:pt x="2226" y="1512"/>
                    <a:pt x="2183" y="1539"/>
                  </a:cubicBezTo>
                  <a:lnTo>
                    <a:pt x="2183" y="1539"/>
                  </a:lnTo>
                  <a:cubicBezTo>
                    <a:pt x="2146" y="1558"/>
                    <a:pt x="2108" y="1579"/>
                    <a:pt x="2069" y="1605"/>
                  </a:cubicBezTo>
                  <a:cubicBezTo>
                    <a:pt x="2077" y="1621"/>
                    <a:pt x="2085" y="1636"/>
                    <a:pt x="2093" y="1651"/>
                  </a:cubicBezTo>
                  <a:lnTo>
                    <a:pt x="2093" y="1651"/>
                  </a:lnTo>
                  <a:cubicBezTo>
                    <a:pt x="1947" y="2437"/>
                    <a:pt x="1982" y="3655"/>
                    <a:pt x="1309" y="4208"/>
                  </a:cubicBezTo>
                  <a:lnTo>
                    <a:pt x="1309" y="4208"/>
                  </a:lnTo>
                  <a:cubicBezTo>
                    <a:pt x="1197" y="4244"/>
                    <a:pt x="1087" y="4259"/>
                    <a:pt x="977" y="4259"/>
                  </a:cubicBezTo>
                  <a:cubicBezTo>
                    <a:pt x="732" y="4259"/>
                    <a:pt x="490" y="4180"/>
                    <a:pt x="234" y="4073"/>
                  </a:cubicBezTo>
                  <a:cubicBezTo>
                    <a:pt x="203" y="4073"/>
                    <a:pt x="59" y="4244"/>
                    <a:pt x="11" y="4244"/>
                  </a:cubicBezTo>
                  <a:cubicBezTo>
                    <a:pt x="10" y="4244"/>
                    <a:pt x="10" y="4244"/>
                    <a:pt x="10" y="4244"/>
                  </a:cubicBezTo>
                  <a:lnTo>
                    <a:pt x="10" y="4244"/>
                  </a:lnTo>
                  <a:cubicBezTo>
                    <a:pt x="235" y="4333"/>
                    <a:pt x="466" y="4388"/>
                    <a:pt x="695" y="4388"/>
                  </a:cubicBezTo>
                  <a:cubicBezTo>
                    <a:pt x="866" y="4388"/>
                    <a:pt x="1036" y="4357"/>
                    <a:pt x="1201" y="4287"/>
                  </a:cubicBezTo>
                  <a:lnTo>
                    <a:pt x="1201" y="4287"/>
                  </a:lnTo>
                  <a:cubicBezTo>
                    <a:pt x="1190" y="4294"/>
                    <a:pt x="1179" y="4300"/>
                    <a:pt x="1168" y="4307"/>
                  </a:cubicBezTo>
                  <a:lnTo>
                    <a:pt x="1213" y="4282"/>
                  </a:lnTo>
                  <a:lnTo>
                    <a:pt x="1213" y="4282"/>
                  </a:lnTo>
                  <a:cubicBezTo>
                    <a:pt x="1311" y="4238"/>
                    <a:pt x="1408" y="4181"/>
                    <a:pt x="1502" y="4107"/>
                  </a:cubicBezTo>
                  <a:cubicBezTo>
                    <a:pt x="2110" y="3609"/>
                    <a:pt x="2191" y="2699"/>
                    <a:pt x="2277" y="1908"/>
                  </a:cubicBezTo>
                  <a:lnTo>
                    <a:pt x="2277" y="1908"/>
                  </a:lnTo>
                  <a:cubicBezTo>
                    <a:pt x="2388" y="2021"/>
                    <a:pt x="2502" y="2070"/>
                    <a:pt x="2614" y="2070"/>
                  </a:cubicBezTo>
                  <a:cubicBezTo>
                    <a:pt x="2670" y="2070"/>
                    <a:pt x="2725" y="2058"/>
                    <a:pt x="2780" y="2035"/>
                  </a:cubicBezTo>
                  <a:lnTo>
                    <a:pt x="2780" y="2035"/>
                  </a:lnTo>
                  <a:cubicBezTo>
                    <a:pt x="2779" y="2036"/>
                    <a:pt x="2778" y="2036"/>
                    <a:pt x="2777" y="2037"/>
                  </a:cubicBezTo>
                  <a:lnTo>
                    <a:pt x="2777" y="2037"/>
                  </a:lnTo>
                  <a:cubicBezTo>
                    <a:pt x="2779" y="2036"/>
                    <a:pt x="2780" y="2035"/>
                    <a:pt x="2781" y="2034"/>
                  </a:cubicBezTo>
                  <a:lnTo>
                    <a:pt x="2781" y="2034"/>
                  </a:lnTo>
                  <a:cubicBezTo>
                    <a:pt x="3354" y="1792"/>
                    <a:pt x="3777" y="383"/>
                    <a:pt x="3136" y="4"/>
                  </a:cubicBezTo>
                  <a:cubicBezTo>
                    <a:pt x="3136" y="1"/>
                    <a:pt x="3135" y="0"/>
                    <a:pt x="3133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64"/>
            <p:cNvSpPr/>
            <p:nvPr/>
          </p:nvSpPr>
          <p:spPr>
            <a:xfrm>
              <a:off x="2552000" y="1753375"/>
              <a:ext cx="191825" cy="69150"/>
            </a:xfrm>
            <a:custGeom>
              <a:rect b="b" l="l" r="r" t="t"/>
              <a:pathLst>
                <a:path extrusionOk="0" h="2766" w="7673">
                  <a:moveTo>
                    <a:pt x="267" y="0"/>
                  </a:moveTo>
                  <a:cubicBezTo>
                    <a:pt x="267" y="33"/>
                    <a:pt x="0" y="133"/>
                    <a:pt x="0" y="167"/>
                  </a:cubicBezTo>
                  <a:cubicBezTo>
                    <a:pt x="143" y="652"/>
                    <a:pt x="773" y="1552"/>
                    <a:pt x="1391" y="1552"/>
                  </a:cubicBezTo>
                  <a:cubicBezTo>
                    <a:pt x="1496" y="1552"/>
                    <a:pt x="1600" y="1526"/>
                    <a:pt x="1701" y="1468"/>
                  </a:cubicBezTo>
                  <a:cubicBezTo>
                    <a:pt x="1761" y="1436"/>
                    <a:pt x="1814" y="1402"/>
                    <a:pt x="1862" y="1366"/>
                  </a:cubicBezTo>
                  <a:lnTo>
                    <a:pt x="1862" y="1366"/>
                  </a:lnTo>
                  <a:cubicBezTo>
                    <a:pt x="1885" y="1354"/>
                    <a:pt x="1909" y="1343"/>
                    <a:pt x="1935" y="1334"/>
                  </a:cubicBezTo>
                  <a:lnTo>
                    <a:pt x="1935" y="1334"/>
                  </a:lnTo>
                  <a:cubicBezTo>
                    <a:pt x="1919" y="1339"/>
                    <a:pt x="1902" y="1344"/>
                    <a:pt x="1886" y="1348"/>
                  </a:cubicBezTo>
                  <a:lnTo>
                    <a:pt x="1886" y="1348"/>
                  </a:lnTo>
                  <a:cubicBezTo>
                    <a:pt x="2087" y="1190"/>
                    <a:pt x="2195" y="996"/>
                    <a:pt x="2300" y="767"/>
                  </a:cubicBezTo>
                  <a:lnTo>
                    <a:pt x="2300" y="767"/>
                  </a:lnTo>
                  <a:cubicBezTo>
                    <a:pt x="3099" y="1772"/>
                    <a:pt x="4021" y="2766"/>
                    <a:pt x="5298" y="2766"/>
                  </a:cubicBezTo>
                  <a:cubicBezTo>
                    <a:pt x="5522" y="2766"/>
                    <a:pt x="5757" y="2735"/>
                    <a:pt x="6005" y="2669"/>
                  </a:cubicBezTo>
                  <a:cubicBezTo>
                    <a:pt x="6772" y="2468"/>
                    <a:pt x="7372" y="1801"/>
                    <a:pt x="7672" y="1134"/>
                  </a:cubicBezTo>
                  <a:lnTo>
                    <a:pt x="7672" y="1134"/>
                  </a:lnTo>
                  <a:cubicBezTo>
                    <a:pt x="7639" y="1201"/>
                    <a:pt x="7439" y="1201"/>
                    <a:pt x="7406" y="1268"/>
                  </a:cubicBezTo>
                  <a:cubicBezTo>
                    <a:pt x="7205" y="1735"/>
                    <a:pt x="6905" y="2135"/>
                    <a:pt x="6472" y="2435"/>
                  </a:cubicBezTo>
                  <a:cubicBezTo>
                    <a:pt x="6538" y="2402"/>
                    <a:pt x="6605" y="2368"/>
                    <a:pt x="6672" y="2335"/>
                  </a:cubicBezTo>
                  <a:lnTo>
                    <a:pt x="6672" y="2335"/>
                  </a:lnTo>
                  <a:cubicBezTo>
                    <a:pt x="6339" y="2525"/>
                    <a:pt x="5991" y="2603"/>
                    <a:pt x="5638" y="2603"/>
                  </a:cubicBezTo>
                  <a:cubicBezTo>
                    <a:pt x="5249" y="2603"/>
                    <a:pt x="4855" y="2508"/>
                    <a:pt x="4470" y="2368"/>
                  </a:cubicBezTo>
                  <a:cubicBezTo>
                    <a:pt x="3536" y="2001"/>
                    <a:pt x="3036" y="1201"/>
                    <a:pt x="2435" y="434"/>
                  </a:cubicBezTo>
                  <a:cubicBezTo>
                    <a:pt x="2435" y="434"/>
                    <a:pt x="2202" y="567"/>
                    <a:pt x="2168" y="600"/>
                  </a:cubicBezTo>
                  <a:cubicBezTo>
                    <a:pt x="2055" y="855"/>
                    <a:pt x="1990" y="1157"/>
                    <a:pt x="1790" y="1365"/>
                  </a:cubicBezTo>
                  <a:lnTo>
                    <a:pt x="1790" y="1365"/>
                  </a:lnTo>
                  <a:cubicBezTo>
                    <a:pt x="1754" y="1370"/>
                    <a:pt x="1719" y="1372"/>
                    <a:pt x="1683" y="1372"/>
                  </a:cubicBezTo>
                  <a:cubicBezTo>
                    <a:pt x="1013" y="1372"/>
                    <a:pt x="415" y="594"/>
                    <a:pt x="267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64"/>
            <p:cNvSpPr/>
            <p:nvPr/>
          </p:nvSpPr>
          <p:spPr>
            <a:xfrm>
              <a:off x="2872625" y="1855100"/>
              <a:ext cx="180575" cy="257700"/>
            </a:xfrm>
            <a:custGeom>
              <a:rect b="b" l="l" r="r" t="t"/>
              <a:pathLst>
                <a:path extrusionOk="0" h="10308" w="7223">
                  <a:moveTo>
                    <a:pt x="5455" y="1"/>
                  </a:moveTo>
                  <a:lnTo>
                    <a:pt x="5455" y="1"/>
                  </a:lnTo>
                  <a:cubicBezTo>
                    <a:pt x="5322" y="1869"/>
                    <a:pt x="4021" y="3103"/>
                    <a:pt x="3153" y="3737"/>
                  </a:cubicBezTo>
                  <a:cubicBezTo>
                    <a:pt x="3120" y="4637"/>
                    <a:pt x="2987" y="5505"/>
                    <a:pt x="2786" y="6205"/>
                  </a:cubicBezTo>
                  <a:cubicBezTo>
                    <a:pt x="2092" y="5582"/>
                    <a:pt x="1448" y="5407"/>
                    <a:pt x="931" y="5407"/>
                  </a:cubicBezTo>
                  <a:cubicBezTo>
                    <a:pt x="728" y="5407"/>
                    <a:pt x="544" y="5434"/>
                    <a:pt x="385" y="5471"/>
                  </a:cubicBezTo>
                  <a:cubicBezTo>
                    <a:pt x="0" y="7719"/>
                    <a:pt x="455" y="10308"/>
                    <a:pt x="2725" y="10308"/>
                  </a:cubicBezTo>
                  <a:cubicBezTo>
                    <a:pt x="3015" y="10308"/>
                    <a:pt x="3335" y="10265"/>
                    <a:pt x="3687" y="10175"/>
                  </a:cubicBezTo>
                  <a:cubicBezTo>
                    <a:pt x="6889" y="9374"/>
                    <a:pt x="7223" y="2169"/>
                    <a:pt x="5455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64"/>
            <p:cNvSpPr/>
            <p:nvPr/>
          </p:nvSpPr>
          <p:spPr>
            <a:xfrm>
              <a:off x="2658650" y="1948500"/>
              <a:ext cx="181900" cy="247900"/>
            </a:xfrm>
            <a:custGeom>
              <a:rect b="b" l="l" r="r" t="t"/>
              <a:pathLst>
                <a:path extrusionOk="0" h="9916" w="7276">
                  <a:moveTo>
                    <a:pt x="5475" y="1"/>
                  </a:moveTo>
                  <a:cubicBezTo>
                    <a:pt x="5408" y="2102"/>
                    <a:pt x="3873" y="3036"/>
                    <a:pt x="2806" y="3470"/>
                  </a:cubicBezTo>
                  <a:cubicBezTo>
                    <a:pt x="2939" y="4237"/>
                    <a:pt x="3006" y="5071"/>
                    <a:pt x="3039" y="5872"/>
                  </a:cubicBezTo>
                  <a:cubicBezTo>
                    <a:pt x="2439" y="5048"/>
                    <a:pt x="1886" y="4809"/>
                    <a:pt x="1445" y="4809"/>
                  </a:cubicBezTo>
                  <a:cubicBezTo>
                    <a:pt x="832" y="4809"/>
                    <a:pt x="438" y="5271"/>
                    <a:pt x="438" y="5271"/>
                  </a:cubicBezTo>
                  <a:cubicBezTo>
                    <a:pt x="0" y="7484"/>
                    <a:pt x="1250" y="9916"/>
                    <a:pt x="3254" y="9916"/>
                  </a:cubicBezTo>
                  <a:cubicBezTo>
                    <a:pt x="3847" y="9916"/>
                    <a:pt x="4506" y="9703"/>
                    <a:pt x="5208" y="9207"/>
                  </a:cubicBezTo>
                  <a:cubicBezTo>
                    <a:pt x="7276" y="7740"/>
                    <a:pt x="6876" y="2969"/>
                    <a:pt x="5475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64"/>
            <p:cNvSpPr/>
            <p:nvPr/>
          </p:nvSpPr>
          <p:spPr>
            <a:xfrm>
              <a:off x="1953725" y="1890125"/>
              <a:ext cx="138800" cy="151050"/>
            </a:xfrm>
            <a:custGeom>
              <a:rect b="b" l="l" r="r" t="t"/>
              <a:pathLst>
                <a:path extrusionOk="0" h="6042" w="5552">
                  <a:moveTo>
                    <a:pt x="2616" y="1"/>
                  </a:moveTo>
                  <a:lnTo>
                    <a:pt x="2616" y="1"/>
                  </a:lnTo>
                  <a:cubicBezTo>
                    <a:pt x="2783" y="468"/>
                    <a:pt x="2983" y="935"/>
                    <a:pt x="3216" y="1368"/>
                  </a:cubicBezTo>
                  <a:cubicBezTo>
                    <a:pt x="2505" y="906"/>
                    <a:pt x="1623" y="463"/>
                    <a:pt x="970" y="463"/>
                  </a:cubicBezTo>
                  <a:cubicBezTo>
                    <a:pt x="398" y="463"/>
                    <a:pt x="1" y="803"/>
                    <a:pt x="48" y="1769"/>
                  </a:cubicBezTo>
                  <a:cubicBezTo>
                    <a:pt x="109" y="3358"/>
                    <a:pt x="1991" y="6041"/>
                    <a:pt x="3872" y="6041"/>
                  </a:cubicBezTo>
                  <a:cubicBezTo>
                    <a:pt x="4043" y="6041"/>
                    <a:pt x="4214" y="6019"/>
                    <a:pt x="4384" y="5972"/>
                  </a:cubicBezTo>
                  <a:cubicBezTo>
                    <a:pt x="5551" y="5605"/>
                    <a:pt x="5418" y="4170"/>
                    <a:pt x="5251" y="3236"/>
                  </a:cubicBezTo>
                  <a:cubicBezTo>
                    <a:pt x="5151" y="2703"/>
                    <a:pt x="4984" y="2202"/>
                    <a:pt x="4818" y="1668"/>
                  </a:cubicBezTo>
                  <a:cubicBezTo>
                    <a:pt x="4050" y="1168"/>
                    <a:pt x="3216" y="501"/>
                    <a:pt x="2616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64"/>
            <p:cNvSpPr/>
            <p:nvPr/>
          </p:nvSpPr>
          <p:spPr>
            <a:xfrm>
              <a:off x="1964075" y="1921825"/>
              <a:ext cx="23375" cy="11700"/>
            </a:xfrm>
            <a:custGeom>
              <a:rect b="b" l="l" r="r" t="t"/>
              <a:pathLst>
                <a:path extrusionOk="0" h="468" w="935">
                  <a:moveTo>
                    <a:pt x="467" y="0"/>
                  </a:moveTo>
                  <a:cubicBezTo>
                    <a:pt x="201" y="0"/>
                    <a:pt x="0" y="100"/>
                    <a:pt x="0" y="234"/>
                  </a:cubicBezTo>
                  <a:cubicBezTo>
                    <a:pt x="0" y="334"/>
                    <a:pt x="201" y="467"/>
                    <a:pt x="467" y="467"/>
                  </a:cubicBezTo>
                  <a:cubicBezTo>
                    <a:pt x="734" y="467"/>
                    <a:pt x="934" y="367"/>
                    <a:pt x="934" y="234"/>
                  </a:cubicBezTo>
                  <a:cubicBezTo>
                    <a:pt x="934" y="100"/>
                    <a:pt x="734" y="0"/>
                    <a:pt x="467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64"/>
            <p:cNvSpPr/>
            <p:nvPr/>
          </p:nvSpPr>
          <p:spPr>
            <a:xfrm>
              <a:off x="1969075" y="1895975"/>
              <a:ext cx="34225" cy="19200"/>
            </a:xfrm>
            <a:custGeom>
              <a:rect b="b" l="l" r="r" t="t"/>
              <a:pathLst>
                <a:path extrusionOk="0" h="768" w="1369">
                  <a:moveTo>
                    <a:pt x="668" y="0"/>
                  </a:moveTo>
                  <a:cubicBezTo>
                    <a:pt x="301" y="0"/>
                    <a:pt x="1" y="167"/>
                    <a:pt x="1" y="400"/>
                  </a:cubicBezTo>
                  <a:cubicBezTo>
                    <a:pt x="1" y="601"/>
                    <a:pt x="301" y="767"/>
                    <a:pt x="668" y="767"/>
                  </a:cubicBezTo>
                  <a:cubicBezTo>
                    <a:pt x="1035" y="767"/>
                    <a:pt x="1368" y="601"/>
                    <a:pt x="1368" y="400"/>
                  </a:cubicBezTo>
                  <a:cubicBezTo>
                    <a:pt x="1368" y="167"/>
                    <a:pt x="1035" y="0"/>
                    <a:pt x="668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64"/>
            <p:cNvSpPr/>
            <p:nvPr/>
          </p:nvSpPr>
          <p:spPr>
            <a:xfrm>
              <a:off x="2009100" y="1910975"/>
              <a:ext cx="15050" cy="10875"/>
            </a:xfrm>
            <a:custGeom>
              <a:rect b="b" l="l" r="r" t="t"/>
              <a:pathLst>
                <a:path extrusionOk="0" h="435" w="602">
                  <a:moveTo>
                    <a:pt x="301" y="1"/>
                  </a:moveTo>
                  <a:cubicBezTo>
                    <a:pt x="134" y="1"/>
                    <a:pt x="1" y="67"/>
                    <a:pt x="1" y="201"/>
                  </a:cubicBezTo>
                  <a:cubicBezTo>
                    <a:pt x="1" y="334"/>
                    <a:pt x="134" y="434"/>
                    <a:pt x="301" y="434"/>
                  </a:cubicBezTo>
                  <a:cubicBezTo>
                    <a:pt x="468" y="434"/>
                    <a:pt x="601" y="334"/>
                    <a:pt x="601" y="201"/>
                  </a:cubicBezTo>
                  <a:cubicBezTo>
                    <a:pt x="601" y="101"/>
                    <a:pt x="468" y="1"/>
                    <a:pt x="301" y="1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64"/>
            <p:cNvSpPr/>
            <p:nvPr/>
          </p:nvSpPr>
          <p:spPr>
            <a:xfrm>
              <a:off x="2677075" y="2085275"/>
              <a:ext cx="24225" cy="13350"/>
            </a:xfrm>
            <a:custGeom>
              <a:rect b="b" l="l" r="r" t="t"/>
              <a:pathLst>
                <a:path extrusionOk="0" h="534" w="969">
                  <a:moveTo>
                    <a:pt x="468" y="0"/>
                  </a:moveTo>
                  <a:cubicBezTo>
                    <a:pt x="234" y="0"/>
                    <a:pt x="1" y="134"/>
                    <a:pt x="1" y="267"/>
                  </a:cubicBezTo>
                  <a:cubicBezTo>
                    <a:pt x="1" y="401"/>
                    <a:pt x="201" y="534"/>
                    <a:pt x="468" y="534"/>
                  </a:cubicBezTo>
                  <a:cubicBezTo>
                    <a:pt x="735" y="534"/>
                    <a:pt x="968" y="401"/>
                    <a:pt x="968" y="267"/>
                  </a:cubicBezTo>
                  <a:cubicBezTo>
                    <a:pt x="968" y="134"/>
                    <a:pt x="735" y="0"/>
                    <a:pt x="468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64"/>
            <p:cNvSpPr/>
            <p:nvPr/>
          </p:nvSpPr>
          <p:spPr>
            <a:xfrm>
              <a:off x="2684600" y="2065250"/>
              <a:ext cx="31700" cy="15050"/>
            </a:xfrm>
            <a:custGeom>
              <a:rect b="b" l="l" r="r" t="t"/>
              <a:pathLst>
                <a:path extrusionOk="0" h="602" w="1268">
                  <a:moveTo>
                    <a:pt x="634" y="1"/>
                  </a:moveTo>
                  <a:cubicBezTo>
                    <a:pt x="300" y="1"/>
                    <a:pt x="0" y="134"/>
                    <a:pt x="0" y="301"/>
                  </a:cubicBezTo>
                  <a:cubicBezTo>
                    <a:pt x="0" y="468"/>
                    <a:pt x="267" y="601"/>
                    <a:pt x="634" y="601"/>
                  </a:cubicBezTo>
                  <a:cubicBezTo>
                    <a:pt x="1001" y="601"/>
                    <a:pt x="1268" y="468"/>
                    <a:pt x="1268" y="301"/>
                  </a:cubicBezTo>
                  <a:cubicBezTo>
                    <a:pt x="1268" y="134"/>
                    <a:pt x="1001" y="1"/>
                    <a:pt x="634" y="1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64"/>
            <p:cNvSpPr/>
            <p:nvPr/>
          </p:nvSpPr>
          <p:spPr>
            <a:xfrm>
              <a:off x="2716275" y="2082775"/>
              <a:ext cx="14200" cy="9200"/>
            </a:xfrm>
            <a:custGeom>
              <a:rect b="b" l="l" r="r" t="t"/>
              <a:pathLst>
                <a:path extrusionOk="0" h="368" w="568">
                  <a:moveTo>
                    <a:pt x="267" y="0"/>
                  </a:moveTo>
                  <a:cubicBezTo>
                    <a:pt x="134" y="0"/>
                    <a:pt x="1" y="100"/>
                    <a:pt x="1" y="200"/>
                  </a:cubicBezTo>
                  <a:cubicBezTo>
                    <a:pt x="1" y="300"/>
                    <a:pt x="134" y="367"/>
                    <a:pt x="267" y="367"/>
                  </a:cubicBezTo>
                  <a:cubicBezTo>
                    <a:pt x="434" y="367"/>
                    <a:pt x="568" y="300"/>
                    <a:pt x="568" y="200"/>
                  </a:cubicBezTo>
                  <a:cubicBezTo>
                    <a:pt x="568" y="100"/>
                    <a:pt x="434" y="0"/>
                    <a:pt x="267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64"/>
            <p:cNvSpPr/>
            <p:nvPr/>
          </p:nvSpPr>
          <p:spPr>
            <a:xfrm>
              <a:off x="2892225" y="1990200"/>
              <a:ext cx="30050" cy="15025"/>
            </a:xfrm>
            <a:custGeom>
              <a:rect b="b" l="l" r="r" t="t"/>
              <a:pathLst>
                <a:path extrusionOk="0" h="601" w="1202">
                  <a:moveTo>
                    <a:pt x="601" y="1"/>
                  </a:moveTo>
                  <a:cubicBezTo>
                    <a:pt x="268" y="1"/>
                    <a:pt x="1" y="134"/>
                    <a:pt x="1" y="301"/>
                  </a:cubicBezTo>
                  <a:cubicBezTo>
                    <a:pt x="1" y="468"/>
                    <a:pt x="268" y="601"/>
                    <a:pt x="601" y="601"/>
                  </a:cubicBezTo>
                  <a:cubicBezTo>
                    <a:pt x="935" y="601"/>
                    <a:pt x="1202" y="468"/>
                    <a:pt x="1202" y="301"/>
                  </a:cubicBezTo>
                  <a:cubicBezTo>
                    <a:pt x="1202" y="134"/>
                    <a:pt x="935" y="1"/>
                    <a:pt x="601" y="1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64"/>
            <p:cNvSpPr/>
            <p:nvPr/>
          </p:nvSpPr>
          <p:spPr>
            <a:xfrm>
              <a:off x="2884725" y="2011050"/>
              <a:ext cx="22550" cy="10025"/>
            </a:xfrm>
            <a:custGeom>
              <a:rect b="b" l="l" r="r" t="t"/>
              <a:pathLst>
                <a:path extrusionOk="0" h="401" w="902">
                  <a:moveTo>
                    <a:pt x="434" y="0"/>
                  </a:moveTo>
                  <a:cubicBezTo>
                    <a:pt x="201" y="0"/>
                    <a:pt x="1" y="101"/>
                    <a:pt x="1" y="201"/>
                  </a:cubicBezTo>
                  <a:cubicBezTo>
                    <a:pt x="1" y="301"/>
                    <a:pt x="201" y="401"/>
                    <a:pt x="434" y="401"/>
                  </a:cubicBezTo>
                  <a:cubicBezTo>
                    <a:pt x="701" y="401"/>
                    <a:pt x="901" y="301"/>
                    <a:pt x="901" y="201"/>
                  </a:cubicBezTo>
                  <a:cubicBezTo>
                    <a:pt x="901" y="101"/>
                    <a:pt x="701" y="0"/>
                    <a:pt x="434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64"/>
            <p:cNvSpPr/>
            <p:nvPr/>
          </p:nvSpPr>
          <p:spPr>
            <a:xfrm>
              <a:off x="2925600" y="2005200"/>
              <a:ext cx="10850" cy="5875"/>
            </a:xfrm>
            <a:custGeom>
              <a:rect b="b" l="l" r="r" t="t"/>
              <a:pathLst>
                <a:path extrusionOk="0" h="235" w="434">
                  <a:moveTo>
                    <a:pt x="200" y="1"/>
                  </a:moveTo>
                  <a:cubicBezTo>
                    <a:pt x="100" y="1"/>
                    <a:pt x="0" y="68"/>
                    <a:pt x="0" y="134"/>
                  </a:cubicBezTo>
                  <a:cubicBezTo>
                    <a:pt x="0" y="201"/>
                    <a:pt x="100" y="234"/>
                    <a:pt x="200" y="234"/>
                  </a:cubicBezTo>
                  <a:cubicBezTo>
                    <a:pt x="334" y="234"/>
                    <a:pt x="434" y="201"/>
                    <a:pt x="434" y="134"/>
                  </a:cubicBezTo>
                  <a:cubicBezTo>
                    <a:pt x="434" y="34"/>
                    <a:pt x="334" y="1"/>
                    <a:pt x="200" y="1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64"/>
            <p:cNvSpPr/>
            <p:nvPr/>
          </p:nvSpPr>
          <p:spPr>
            <a:xfrm>
              <a:off x="1402000" y="1101575"/>
              <a:ext cx="708025" cy="538450"/>
            </a:xfrm>
            <a:custGeom>
              <a:rect b="b" l="l" r="r" t="t"/>
              <a:pathLst>
                <a:path extrusionOk="0" h="21538" w="28321">
                  <a:moveTo>
                    <a:pt x="16672" y="0"/>
                  </a:moveTo>
                  <a:cubicBezTo>
                    <a:pt x="15008" y="0"/>
                    <a:pt x="13273" y="389"/>
                    <a:pt x="11542" y="1188"/>
                  </a:cubicBezTo>
                  <a:cubicBezTo>
                    <a:pt x="5671" y="3789"/>
                    <a:pt x="1468" y="9560"/>
                    <a:pt x="334" y="15831"/>
                  </a:cubicBezTo>
                  <a:cubicBezTo>
                    <a:pt x="201" y="16565"/>
                    <a:pt x="67" y="17399"/>
                    <a:pt x="1" y="18266"/>
                  </a:cubicBezTo>
                  <a:cubicBezTo>
                    <a:pt x="1945" y="20210"/>
                    <a:pt x="4324" y="21537"/>
                    <a:pt x="7046" y="21537"/>
                  </a:cubicBezTo>
                  <a:cubicBezTo>
                    <a:pt x="8013" y="21537"/>
                    <a:pt x="9024" y="21369"/>
                    <a:pt x="10075" y="21002"/>
                  </a:cubicBezTo>
                  <a:cubicBezTo>
                    <a:pt x="11742" y="20468"/>
                    <a:pt x="13510" y="19734"/>
                    <a:pt x="14978" y="18800"/>
                  </a:cubicBezTo>
                  <a:cubicBezTo>
                    <a:pt x="16312" y="17900"/>
                    <a:pt x="17547" y="16765"/>
                    <a:pt x="18914" y="15931"/>
                  </a:cubicBezTo>
                  <a:cubicBezTo>
                    <a:pt x="19943" y="15307"/>
                    <a:pt x="21024" y="14939"/>
                    <a:pt x="22078" y="14939"/>
                  </a:cubicBezTo>
                  <a:cubicBezTo>
                    <a:pt x="23107" y="14939"/>
                    <a:pt x="24112" y="15290"/>
                    <a:pt x="25019" y="16098"/>
                  </a:cubicBezTo>
                  <a:cubicBezTo>
                    <a:pt x="25686" y="16632"/>
                    <a:pt x="26620" y="17733"/>
                    <a:pt x="27254" y="18800"/>
                  </a:cubicBezTo>
                  <a:cubicBezTo>
                    <a:pt x="27354" y="18633"/>
                    <a:pt x="27454" y="18500"/>
                    <a:pt x="27620" y="18333"/>
                  </a:cubicBezTo>
                  <a:cubicBezTo>
                    <a:pt x="27787" y="18133"/>
                    <a:pt x="27987" y="17966"/>
                    <a:pt x="28154" y="17799"/>
                  </a:cubicBezTo>
                  <a:cubicBezTo>
                    <a:pt x="28321" y="13496"/>
                    <a:pt x="28087" y="9060"/>
                    <a:pt x="25919" y="5524"/>
                  </a:cubicBezTo>
                  <a:cubicBezTo>
                    <a:pt x="23712" y="1914"/>
                    <a:pt x="20364" y="0"/>
                    <a:pt x="16672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64"/>
            <p:cNvSpPr/>
            <p:nvPr/>
          </p:nvSpPr>
          <p:spPr>
            <a:xfrm>
              <a:off x="1410350" y="1238825"/>
              <a:ext cx="228525" cy="391100"/>
            </a:xfrm>
            <a:custGeom>
              <a:rect b="b" l="l" r="r" t="t"/>
              <a:pathLst>
                <a:path extrusionOk="0" h="15644" w="9141">
                  <a:moveTo>
                    <a:pt x="5638" y="1"/>
                  </a:moveTo>
                  <a:lnTo>
                    <a:pt x="5638" y="1"/>
                  </a:lnTo>
                  <a:cubicBezTo>
                    <a:pt x="1335" y="3703"/>
                    <a:pt x="0" y="12443"/>
                    <a:pt x="0" y="12443"/>
                  </a:cubicBezTo>
                  <a:cubicBezTo>
                    <a:pt x="2390" y="15023"/>
                    <a:pt x="4762" y="15644"/>
                    <a:pt x="6490" y="15644"/>
                  </a:cubicBezTo>
                  <a:cubicBezTo>
                    <a:pt x="8091" y="15644"/>
                    <a:pt x="9140" y="15111"/>
                    <a:pt x="9140" y="15111"/>
                  </a:cubicBezTo>
                  <a:cubicBezTo>
                    <a:pt x="6372" y="14144"/>
                    <a:pt x="7306" y="11609"/>
                    <a:pt x="7306" y="11609"/>
                  </a:cubicBezTo>
                  <a:cubicBezTo>
                    <a:pt x="4737" y="11342"/>
                    <a:pt x="6138" y="7006"/>
                    <a:pt x="6138" y="7006"/>
                  </a:cubicBezTo>
                  <a:cubicBezTo>
                    <a:pt x="4403" y="6972"/>
                    <a:pt x="5771" y="3470"/>
                    <a:pt x="5771" y="3470"/>
                  </a:cubicBezTo>
                  <a:lnTo>
                    <a:pt x="5771" y="3470"/>
                  </a:lnTo>
                  <a:cubicBezTo>
                    <a:pt x="5690" y="3499"/>
                    <a:pt x="5618" y="3513"/>
                    <a:pt x="5554" y="3513"/>
                  </a:cubicBezTo>
                  <a:cubicBezTo>
                    <a:pt x="4545" y="3513"/>
                    <a:pt x="5638" y="1"/>
                    <a:pt x="5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64"/>
            <p:cNvSpPr/>
            <p:nvPr/>
          </p:nvSpPr>
          <p:spPr>
            <a:xfrm>
              <a:off x="1601325" y="1181300"/>
              <a:ext cx="177650" cy="402025"/>
            </a:xfrm>
            <a:custGeom>
              <a:rect b="b" l="l" r="r" t="t"/>
              <a:pathLst>
                <a:path extrusionOk="0" h="16081" w="7106">
                  <a:moveTo>
                    <a:pt x="6838" y="133"/>
                  </a:moveTo>
                  <a:lnTo>
                    <a:pt x="6815" y="148"/>
                  </a:lnTo>
                  <a:lnTo>
                    <a:pt x="6815" y="148"/>
                  </a:lnTo>
                  <a:cubicBezTo>
                    <a:pt x="6823" y="143"/>
                    <a:pt x="6831" y="138"/>
                    <a:pt x="6838" y="133"/>
                  </a:cubicBezTo>
                  <a:close/>
                  <a:moveTo>
                    <a:pt x="1301" y="10174"/>
                  </a:moveTo>
                  <a:lnTo>
                    <a:pt x="1301" y="10174"/>
                  </a:lnTo>
                  <a:cubicBezTo>
                    <a:pt x="1297" y="10177"/>
                    <a:pt x="1292" y="10179"/>
                    <a:pt x="1288" y="10182"/>
                  </a:cubicBezTo>
                  <a:lnTo>
                    <a:pt x="1288" y="10182"/>
                  </a:lnTo>
                  <a:cubicBezTo>
                    <a:pt x="1292" y="10179"/>
                    <a:pt x="1297" y="10177"/>
                    <a:pt x="1301" y="10174"/>
                  </a:cubicBezTo>
                  <a:close/>
                  <a:moveTo>
                    <a:pt x="7105" y="0"/>
                  </a:moveTo>
                  <a:lnTo>
                    <a:pt x="7105" y="0"/>
                  </a:lnTo>
                  <a:cubicBezTo>
                    <a:pt x="6538" y="267"/>
                    <a:pt x="6038" y="600"/>
                    <a:pt x="5604" y="1067"/>
                  </a:cubicBezTo>
                  <a:cubicBezTo>
                    <a:pt x="5170" y="1534"/>
                    <a:pt x="4870" y="2135"/>
                    <a:pt x="4637" y="2702"/>
                  </a:cubicBezTo>
                  <a:cubicBezTo>
                    <a:pt x="4479" y="3123"/>
                    <a:pt x="4404" y="3586"/>
                    <a:pt x="4149" y="3927"/>
                  </a:cubicBezTo>
                  <a:lnTo>
                    <a:pt x="4149" y="3927"/>
                  </a:lnTo>
                  <a:cubicBezTo>
                    <a:pt x="4141" y="3927"/>
                    <a:pt x="4132" y="3927"/>
                    <a:pt x="4124" y="3927"/>
                  </a:cubicBezTo>
                  <a:cubicBezTo>
                    <a:pt x="3805" y="3927"/>
                    <a:pt x="3507" y="3730"/>
                    <a:pt x="3214" y="3730"/>
                  </a:cubicBezTo>
                  <a:cubicBezTo>
                    <a:pt x="3121" y="3730"/>
                    <a:pt x="3028" y="3750"/>
                    <a:pt x="2936" y="3803"/>
                  </a:cubicBezTo>
                  <a:cubicBezTo>
                    <a:pt x="2934" y="3804"/>
                    <a:pt x="2932" y="3805"/>
                    <a:pt x="2930" y="3806"/>
                  </a:cubicBezTo>
                  <a:lnTo>
                    <a:pt x="2930" y="3806"/>
                  </a:lnTo>
                  <a:cubicBezTo>
                    <a:pt x="2943" y="3793"/>
                    <a:pt x="2956" y="3781"/>
                    <a:pt x="2969" y="3769"/>
                  </a:cubicBezTo>
                  <a:lnTo>
                    <a:pt x="2969" y="3769"/>
                  </a:lnTo>
                  <a:cubicBezTo>
                    <a:pt x="2899" y="3811"/>
                    <a:pt x="2829" y="3853"/>
                    <a:pt x="2760" y="3895"/>
                  </a:cubicBezTo>
                  <a:lnTo>
                    <a:pt x="2760" y="3895"/>
                  </a:lnTo>
                  <a:cubicBezTo>
                    <a:pt x="2705" y="3925"/>
                    <a:pt x="2654" y="3956"/>
                    <a:pt x="2607" y="3987"/>
                  </a:cubicBezTo>
                  <a:lnTo>
                    <a:pt x="2607" y="3987"/>
                  </a:lnTo>
                  <a:cubicBezTo>
                    <a:pt x="2561" y="4014"/>
                    <a:pt x="2515" y="4042"/>
                    <a:pt x="2469" y="4070"/>
                  </a:cubicBezTo>
                  <a:cubicBezTo>
                    <a:pt x="2487" y="4060"/>
                    <a:pt x="2506" y="4051"/>
                    <a:pt x="2524" y="4044"/>
                  </a:cubicBezTo>
                  <a:lnTo>
                    <a:pt x="2524" y="4044"/>
                  </a:lnTo>
                  <a:cubicBezTo>
                    <a:pt x="2318" y="4196"/>
                    <a:pt x="2174" y="4380"/>
                    <a:pt x="2002" y="4703"/>
                  </a:cubicBezTo>
                  <a:cubicBezTo>
                    <a:pt x="1535" y="5571"/>
                    <a:pt x="1801" y="6772"/>
                    <a:pt x="1935" y="7706"/>
                  </a:cubicBezTo>
                  <a:cubicBezTo>
                    <a:pt x="2025" y="8395"/>
                    <a:pt x="2384" y="9407"/>
                    <a:pt x="1972" y="10041"/>
                  </a:cubicBezTo>
                  <a:lnTo>
                    <a:pt x="1972" y="10041"/>
                  </a:lnTo>
                  <a:cubicBezTo>
                    <a:pt x="1741" y="10055"/>
                    <a:pt x="1489" y="10041"/>
                    <a:pt x="1268" y="10174"/>
                  </a:cubicBezTo>
                  <a:cubicBezTo>
                    <a:pt x="1134" y="10241"/>
                    <a:pt x="1001" y="10341"/>
                    <a:pt x="834" y="10407"/>
                  </a:cubicBezTo>
                  <a:cubicBezTo>
                    <a:pt x="100" y="10841"/>
                    <a:pt x="0" y="11575"/>
                    <a:pt x="33" y="12376"/>
                  </a:cubicBezTo>
                  <a:cubicBezTo>
                    <a:pt x="100" y="13569"/>
                    <a:pt x="528" y="16079"/>
                    <a:pt x="2104" y="16079"/>
                  </a:cubicBezTo>
                  <a:cubicBezTo>
                    <a:pt x="2114" y="16079"/>
                    <a:pt x="2124" y="16078"/>
                    <a:pt x="2135" y="16078"/>
                  </a:cubicBezTo>
                  <a:cubicBezTo>
                    <a:pt x="2144" y="16080"/>
                    <a:pt x="2152" y="16081"/>
                    <a:pt x="2161" y="16081"/>
                  </a:cubicBezTo>
                  <a:cubicBezTo>
                    <a:pt x="2319" y="16081"/>
                    <a:pt x="2477" y="15811"/>
                    <a:pt x="2635" y="15811"/>
                  </a:cubicBezTo>
                  <a:cubicBezTo>
                    <a:pt x="1501" y="15811"/>
                    <a:pt x="1034" y="14477"/>
                    <a:pt x="767" y="13543"/>
                  </a:cubicBezTo>
                  <a:cubicBezTo>
                    <a:pt x="525" y="12605"/>
                    <a:pt x="228" y="11146"/>
                    <a:pt x="1022" y="10385"/>
                  </a:cubicBezTo>
                  <a:lnTo>
                    <a:pt x="1022" y="10385"/>
                  </a:lnTo>
                  <a:cubicBezTo>
                    <a:pt x="1295" y="10327"/>
                    <a:pt x="1559" y="10308"/>
                    <a:pt x="1832" y="10212"/>
                  </a:cubicBezTo>
                  <a:lnTo>
                    <a:pt x="1832" y="10212"/>
                  </a:lnTo>
                  <a:cubicBezTo>
                    <a:pt x="1822" y="10221"/>
                    <a:pt x="1812" y="10231"/>
                    <a:pt x="1801" y="10241"/>
                  </a:cubicBezTo>
                  <a:cubicBezTo>
                    <a:pt x="1832" y="10223"/>
                    <a:pt x="1862" y="10206"/>
                    <a:pt x="1892" y="10189"/>
                  </a:cubicBezTo>
                  <a:lnTo>
                    <a:pt x="1892" y="10189"/>
                  </a:lnTo>
                  <a:cubicBezTo>
                    <a:pt x="1950" y="10166"/>
                    <a:pt x="2009" y="10139"/>
                    <a:pt x="2068" y="10107"/>
                  </a:cubicBezTo>
                  <a:cubicBezTo>
                    <a:pt x="2107" y="10087"/>
                    <a:pt x="2143" y="10066"/>
                    <a:pt x="2177" y="10044"/>
                  </a:cubicBezTo>
                  <a:lnTo>
                    <a:pt x="2177" y="10044"/>
                  </a:lnTo>
                  <a:cubicBezTo>
                    <a:pt x="2218" y="10022"/>
                    <a:pt x="2260" y="9999"/>
                    <a:pt x="2302" y="9974"/>
                  </a:cubicBezTo>
                  <a:lnTo>
                    <a:pt x="2302" y="9974"/>
                  </a:lnTo>
                  <a:cubicBezTo>
                    <a:pt x="2284" y="9982"/>
                    <a:pt x="2266" y="9989"/>
                    <a:pt x="2247" y="9995"/>
                  </a:cubicBezTo>
                  <a:lnTo>
                    <a:pt x="2247" y="9995"/>
                  </a:lnTo>
                  <a:cubicBezTo>
                    <a:pt x="2601" y="9732"/>
                    <a:pt x="2698" y="9366"/>
                    <a:pt x="2669" y="8873"/>
                  </a:cubicBezTo>
                  <a:cubicBezTo>
                    <a:pt x="2575" y="7434"/>
                    <a:pt x="1719" y="5292"/>
                    <a:pt x="2739" y="4013"/>
                  </a:cubicBezTo>
                  <a:lnTo>
                    <a:pt x="2739" y="4013"/>
                  </a:lnTo>
                  <a:cubicBezTo>
                    <a:pt x="3016" y="4030"/>
                    <a:pt x="3309" y="4227"/>
                    <a:pt x="3625" y="4227"/>
                  </a:cubicBezTo>
                  <a:cubicBezTo>
                    <a:pt x="3716" y="4227"/>
                    <a:pt x="3808" y="4211"/>
                    <a:pt x="3903" y="4170"/>
                  </a:cubicBezTo>
                  <a:cubicBezTo>
                    <a:pt x="4070" y="4103"/>
                    <a:pt x="4270" y="3970"/>
                    <a:pt x="4403" y="3869"/>
                  </a:cubicBezTo>
                  <a:cubicBezTo>
                    <a:pt x="4937" y="3503"/>
                    <a:pt x="5004" y="2802"/>
                    <a:pt x="5204" y="2268"/>
                  </a:cubicBezTo>
                  <a:cubicBezTo>
                    <a:pt x="5497" y="1534"/>
                    <a:pt x="5946" y="800"/>
                    <a:pt x="6573" y="316"/>
                  </a:cubicBezTo>
                  <a:lnTo>
                    <a:pt x="6573" y="316"/>
                  </a:lnTo>
                  <a:cubicBezTo>
                    <a:pt x="6584" y="311"/>
                    <a:pt x="6594" y="306"/>
                    <a:pt x="6605" y="300"/>
                  </a:cubicBezTo>
                  <a:cubicBezTo>
                    <a:pt x="6772" y="200"/>
                    <a:pt x="6938" y="100"/>
                    <a:pt x="7105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64"/>
            <p:cNvSpPr/>
            <p:nvPr/>
          </p:nvSpPr>
          <p:spPr>
            <a:xfrm>
              <a:off x="1693875" y="1176975"/>
              <a:ext cx="278575" cy="361325"/>
            </a:xfrm>
            <a:custGeom>
              <a:rect b="b" l="l" r="r" t="t"/>
              <a:pathLst>
                <a:path extrusionOk="0" h="14453" w="11143">
                  <a:moveTo>
                    <a:pt x="11141" y="573"/>
                  </a:moveTo>
                  <a:cubicBezTo>
                    <a:pt x="11142" y="573"/>
                    <a:pt x="11142" y="573"/>
                    <a:pt x="11142" y="573"/>
                  </a:cubicBezTo>
                  <a:cubicBezTo>
                    <a:pt x="11142" y="573"/>
                    <a:pt x="11142" y="573"/>
                    <a:pt x="11141" y="573"/>
                  </a:cubicBezTo>
                  <a:close/>
                  <a:moveTo>
                    <a:pt x="9790" y="1"/>
                  </a:moveTo>
                  <a:cubicBezTo>
                    <a:pt x="9523" y="1"/>
                    <a:pt x="9251" y="61"/>
                    <a:pt x="8970" y="179"/>
                  </a:cubicBezTo>
                  <a:lnTo>
                    <a:pt x="8970" y="179"/>
                  </a:lnTo>
                  <a:cubicBezTo>
                    <a:pt x="9003" y="153"/>
                    <a:pt x="9037" y="129"/>
                    <a:pt x="9074" y="106"/>
                  </a:cubicBezTo>
                  <a:lnTo>
                    <a:pt x="9074" y="106"/>
                  </a:lnTo>
                  <a:cubicBezTo>
                    <a:pt x="9019" y="139"/>
                    <a:pt x="8964" y="172"/>
                    <a:pt x="8909" y="205"/>
                  </a:cubicBezTo>
                  <a:lnTo>
                    <a:pt x="8909" y="205"/>
                  </a:lnTo>
                  <a:cubicBezTo>
                    <a:pt x="8821" y="244"/>
                    <a:pt x="8731" y="289"/>
                    <a:pt x="8640" y="340"/>
                  </a:cubicBezTo>
                  <a:cubicBezTo>
                    <a:pt x="7802" y="849"/>
                    <a:pt x="7931" y="1895"/>
                    <a:pt x="7387" y="2563"/>
                  </a:cubicBezTo>
                  <a:lnTo>
                    <a:pt x="7387" y="2563"/>
                  </a:lnTo>
                  <a:cubicBezTo>
                    <a:pt x="7334" y="2570"/>
                    <a:pt x="7282" y="2574"/>
                    <a:pt x="7229" y="2574"/>
                  </a:cubicBezTo>
                  <a:cubicBezTo>
                    <a:pt x="6803" y="2574"/>
                    <a:pt x="6395" y="2342"/>
                    <a:pt x="5960" y="2342"/>
                  </a:cubicBezTo>
                  <a:cubicBezTo>
                    <a:pt x="5791" y="2342"/>
                    <a:pt x="5618" y="2377"/>
                    <a:pt x="5438" y="2475"/>
                  </a:cubicBezTo>
                  <a:cubicBezTo>
                    <a:pt x="5425" y="2482"/>
                    <a:pt x="5412" y="2490"/>
                    <a:pt x="5399" y="2497"/>
                  </a:cubicBezTo>
                  <a:lnTo>
                    <a:pt x="5399" y="2497"/>
                  </a:lnTo>
                  <a:cubicBezTo>
                    <a:pt x="5423" y="2478"/>
                    <a:pt x="5447" y="2460"/>
                    <a:pt x="5471" y="2441"/>
                  </a:cubicBezTo>
                  <a:lnTo>
                    <a:pt x="5471" y="2441"/>
                  </a:lnTo>
                  <a:cubicBezTo>
                    <a:pt x="5305" y="2541"/>
                    <a:pt x="5138" y="2641"/>
                    <a:pt x="4971" y="2742"/>
                  </a:cubicBezTo>
                  <a:cubicBezTo>
                    <a:pt x="5011" y="2720"/>
                    <a:pt x="5051" y="2702"/>
                    <a:pt x="5090" y="2687"/>
                  </a:cubicBezTo>
                  <a:lnTo>
                    <a:pt x="5090" y="2687"/>
                  </a:lnTo>
                  <a:cubicBezTo>
                    <a:pt x="4840" y="2852"/>
                    <a:pt x="4623" y="3041"/>
                    <a:pt x="4437" y="3342"/>
                  </a:cubicBezTo>
                  <a:cubicBezTo>
                    <a:pt x="4037" y="4042"/>
                    <a:pt x="3970" y="4943"/>
                    <a:pt x="3904" y="5744"/>
                  </a:cubicBezTo>
                  <a:cubicBezTo>
                    <a:pt x="3816" y="6353"/>
                    <a:pt x="3957" y="7317"/>
                    <a:pt x="3555" y="7864"/>
                  </a:cubicBezTo>
                  <a:lnTo>
                    <a:pt x="3555" y="7864"/>
                  </a:lnTo>
                  <a:cubicBezTo>
                    <a:pt x="3508" y="7870"/>
                    <a:pt x="3461" y="7872"/>
                    <a:pt x="3415" y="7872"/>
                  </a:cubicBezTo>
                  <a:cubicBezTo>
                    <a:pt x="3059" y="7872"/>
                    <a:pt x="2722" y="7725"/>
                    <a:pt x="2369" y="7678"/>
                  </a:cubicBezTo>
                  <a:cubicBezTo>
                    <a:pt x="2317" y="7668"/>
                    <a:pt x="2266" y="7663"/>
                    <a:pt x="2217" y="7663"/>
                  </a:cubicBezTo>
                  <a:cubicBezTo>
                    <a:pt x="2008" y="7663"/>
                    <a:pt x="1824" y="7748"/>
                    <a:pt x="1645" y="7839"/>
                  </a:cubicBezTo>
                  <a:lnTo>
                    <a:pt x="1645" y="7839"/>
                  </a:lnTo>
                  <a:cubicBezTo>
                    <a:pt x="1674" y="7818"/>
                    <a:pt x="1704" y="7798"/>
                    <a:pt x="1735" y="7778"/>
                  </a:cubicBezTo>
                  <a:lnTo>
                    <a:pt x="1735" y="7778"/>
                  </a:lnTo>
                  <a:cubicBezTo>
                    <a:pt x="1682" y="7811"/>
                    <a:pt x="1628" y="7843"/>
                    <a:pt x="1575" y="7875"/>
                  </a:cubicBezTo>
                  <a:lnTo>
                    <a:pt x="1575" y="7875"/>
                  </a:lnTo>
                  <a:cubicBezTo>
                    <a:pt x="1550" y="7887"/>
                    <a:pt x="1526" y="7900"/>
                    <a:pt x="1502" y="7912"/>
                  </a:cubicBezTo>
                  <a:cubicBezTo>
                    <a:pt x="1446" y="7946"/>
                    <a:pt x="1393" y="7980"/>
                    <a:pt x="1342" y="8014"/>
                  </a:cubicBezTo>
                  <a:lnTo>
                    <a:pt x="1342" y="8014"/>
                  </a:lnTo>
                  <a:cubicBezTo>
                    <a:pt x="1306" y="8036"/>
                    <a:pt x="1271" y="8057"/>
                    <a:pt x="1235" y="8079"/>
                  </a:cubicBezTo>
                  <a:cubicBezTo>
                    <a:pt x="1245" y="8075"/>
                    <a:pt x="1255" y="8072"/>
                    <a:pt x="1265" y="8068"/>
                  </a:cubicBezTo>
                  <a:lnTo>
                    <a:pt x="1265" y="8068"/>
                  </a:lnTo>
                  <a:cubicBezTo>
                    <a:pt x="818" y="8389"/>
                    <a:pt x="568" y="8745"/>
                    <a:pt x="368" y="9346"/>
                  </a:cubicBezTo>
                  <a:cubicBezTo>
                    <a:pt x="67" y="10214"/>
                    <a:pt x="1" y="11181"/>
                    <a:pt x="34" y="12115"/>
                  </a:cubicBezTo>
                  <a:cubicBezTo>
                    <a:pt x="67" y="12915"/>
                    <a:pt x="201" y="13883"/>
                    <a:pt x="801" y="14450"/>
                  </a:cubicBezTo>
                  <a:cubicBezTo>
                    <a:pt x="803" y="14451"/>
                    <a:pt x="805" y="14452"/>
                    <a:pt x="808" y="14452"/>
                  </a:cubicBezTo>
                  <a:cubicBezTo>
                    <a:pt x="869" y="14452"/>
                    <a:pt x="1234" y="14148"/>
                    <a:pt x="1295" y="14148"/>
                  </a:cubicBezTo>
                  <a:cubicBezTo>
                    <a:pt x="1298" y="14148"/>
                    <a:pt x="1300" y="14148"/>
                    <a:pt x="1302" y="14150"/>
                  </a:cubicBezTo>
                  <a:cubicBezTo>
                    <a:pt x="534" y="13382"/>
                    <a:pt x="534" y="11981"/>
                    <a:pt x="568" y="10981"/>
                  </a:cubicBezTo>
                  <a:cubicBezTo>
                    <a:pt x="597" y="10040"/>
                    <a:pt x="730" y="8736"/>
                    <a:pt x="1424" y="8029"/>
                  </a:cubicBezTo>
                  <a:lnTo>
                    <a:pt x="1424" y="8029"/>
                  </a:lnTo>
                  <a:cubicBezTo>
                    <a:pt x="1498" y="8016"/>
                    <a:pt x="1571" y="8011"/>
                    <a:pt x="1645" y="8011"/>
                  </a:cubicBezTo>
                  <a:cubicBezTo>
                    <a:pt x="2062" y="8011"/>
                    <a:pt x="2483" y="8182"/>
                    <a:pt x="2892" y="8182"/>
                  </a:cubicBezTo>
                  <a:cubicBezTo>
                    <a:pt x="3077" y="8182"/>
                    <a:pt x="3259" y="8147"/>
                    <a:pt x="3437" y="8045"/>
                  </a:cubicBezTo>
                  <a:cubicBezTo>
                    <a:pt x="3560" y="7974"/>
                    <a:pt x="3670" y="7908"/>
                    <a:pt x="3769" y="7837"/>
                  </a:cubicBezTo>
                  <a:lnTo>
                    <a:pt x="3769" y="7837"/>
                  </a:lnTo>
                  <a:cubicBezTo>
                    <a:pt x="3804" y="7818"/>
                    <a:pt x="3837" y="7798"/>
                    <a:pt x="3870" y="7778"/>
                  </a:cubicBezTo>
                  <a:lnTo>
                    <a:pt x="3870" y="7778"/>
                  </a:lnTo>
                  <a:cubicBezTo>
                    <a:pt x="3854" y="7786"/>
                    <a:pt x="3837" y="7792"/>
                    <a:pt x="3821" y="7799"/>
                  </a:cubicBezTo>
                  <a:lnTo>
                    <a:pt x="3821" y="7799"/>
                  </a:lnTo>
                  <a:cubicBezTo>
                    <a:pt x="4017" y="7647"/>
                    <a:pt x="4164" y="7464"/>
                    <a:pt x="4270" y="7145"/>
                  </a:cubicBezTo>
                  <a:cubicBezTo>
                    <a:pt x="4647" y="5763"/>
                    <a:pt x="4108" y="3760"/>
                    <a:pt x="5240" y="2640"/>
                  </a:cubicBezTo>
                  <a:lnTo>
                    <a:pt x="5240" y="2640"/>
                  </a:lnTo>
                  <a:cubicBezTo>
                    <a:pt x="5322" y="2620"/>
                    <a:pt x="5402" y="2612"/>
                    <a:pt x="5480" y="2612"/>
                  </a:cubicBezTo>
                  <a:cubicBezTo>
                    <a:pt x="5924" y="2612"/>
                    <a:pt x="6319" y="2876"/>
                    <a:pt x="6808" y="2876"/>
                  </a:cubicBezTo>
                  <a:cubicBezTo>
                    <a:pt x="6830" y="2876"/>
                    <a:pt x="6851" y="2876"/>
                    <a:pt x="6872" y="2875"/>
                  </a:cubicBezTo>
                  <a:cubicBezTo>
                    <a:pt x="7074" y="2875"/>
                    <a:pt x="7302" y="2725"/>
                    <a:pt x="7467" y="2598"/>
                  </a:cubicBezTo>
                  <a:lnTo>
                    <a:pt x="7467" y="2598"/>
                  </a:lnTo>
                  <a:cubicBezTo>
                    <a:pt x="7536" y="2557"/>
                    <a:pt x="7604" y="2516"/>
                    <a:pt x="7673" y="2475"/>
                  </a:cubicBezTo>
                  <a:lnTo>
                    <a:pt x="7673" y="2475"/>
                  </a:lnTo>
                  <a:cubicBezTo>
                    <a:pt x="7646" y="2487"/>
                    <a:pt x="7620" y="2499"/>
                    <a:pt x="7594" y="2509"/>
                  </a:cubicBezTo>
                  <a:lnTo>
                    <a:pt x="7594" y="2509"/>
                  </a:lnTo>
                  <a:cubicBezTo>
                    <a:pt x="8364" y="2017"/>
                    <a:pt x="8238" y="944"/>
                    <a:pt x="8816" y="320"/>
                  </a:cubicBezTo>
                  <a:lnTo>
                    <a:pt x="8816" y="320"/>
                  </a:lnTo>
                  <a:cubicBezTo>
                    <a:pt x="8964" y="279"/>
                    <a:pt x="9110" y="259"/>
                    <a:pt x="9252" y="259"/>
                  </a:cubicBezTo>
                  <a:cubicBezTo>
                    <a:pt x="9756" y="259"/>
                    <a:pt x="10223" y="502"/>
                    <a:pt x="10642" y="874"/>
                  </a:cubicBezTo>
                  <a:cubicBezTo>
                    <a:pt x="10643" y="875"/>
                    <a:pt x="10645" y="876"/>
                    <a:pt x="10648" y="876"/>
                  </a:cubicBezTo>
                  <a:cubicBezTo>
                    <a:pt x="10709" y="876"/>
                    <a:pt x="11075" y="571"/>
                    <a:pt x="11135" y="571"/>
                  </a:cubicBezTo>
                  <a:cubicBezTo>
                    <a:pt x="11138" y="571"/>
                    <a:pt x="11140" y="572"/>
                    <a:pt x="11141" y="573"/>
                  </a:cubicBezTo>
                  <a:lnTo>
                    <a:pt x="11141" y="573"/>
                  </a:lnTo>
                  <a:cubicBezTo>
                    <a:pt x="10697" y="184"/>
                    <a:pt x="10252" y="1"/>
                    <a:pt x="9790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64"/>
            <p:cNvSpPr/>
            <p:nvPr/>
          </p:nvSpPr>
          <p:spPr>
            <a:xfrm>
              <a:off x="2522800" y="1064075"/>
              <a:ext cx="223525" cy="66375"/>
            </a:xfrm>
            <a:custGeom>
              <a:rect b="b" l="l" r="r" t="t"/>
              <a:pathLst>
                <a:path extrusionOk="0" h="2655" w="8941">
                  <a:moveTo>
                    <a:pt x="4117" y="0"/>
                  </a:moveTo>
                  <a:cubicBezTo>
                    <a:pt x="1468" y="0"/>
                    <a:pt x="1" y="2654"/>
                    <a:pt x="1" y="2654"/>
                  </a:cubicBezTo>
                  <a:cubicBezTo>
                    <a:pt x="1313" y="1787"/>
                    <a:pt x="2743" y="1498"/>
                    <a:pt x="4068" y="1498"/>
                  </a:cubicBezTo>
                  <a:cubicBezTo>
                    <a:pt x="6717" y="1498"/>
                    <a:pt x="8940" y="2654"/>
                    <a:pt x="8940" y="2654"/>
                  </a:cubicBezTo>
                  <a:cubicBezTo>
                    <a:pt x="7061" y="664"/>
                    <a:pt x="5442" y="0"/>
                    <a:pt x="41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64"/>
            <p:cNvSpPr/>
            <p:nvPr/>
          </p:nvSpPr>
          <p:spPr>
            <a:xfrm>
              <a:off x="2559500" y="1084200"/>
              <a:ext cx="26700" cy="16875"/>
            </a:xfrm>
            <a:custGeom>
              <a:rect b="b" l="l" r="r" t="t"/>
              <a:pathLst>
                <a:path extrusionOk="0" h="675" w="1068">
                  <a:moveTo>
                    <a:pt x="684" y="1"/>
                  </a:moveTo>
                  <a:cubicBezTo>
                    <a:pt x="605" y="1"/>
                    <a:pt x="520" y="16"/>
                    <a:pt x="434" y="48"/>
                  </a:cubicBezTo>
                  <a:cubicBezTo>
                    <a:pt x="167" y="148"/>
                    <a:pt x="0" y="348"/>
                    <a:pt x="67" y="515"/>
                  </a:cubicBezTo>
                  <a:cubicBezTo>
                    <a:pt x="92" y="613"/>
                    <a:pt x="241" y="675"/>
                    <a:pt x="424" y="675"/>
                  </a:cubicBezTo>
                  <a:cubicBezTo>
                    <a:pt x="491" y="675"/>
                    <a:pt x="563" y="666"/>
                    <a:pt x="634" y="648"/>
                  </a:cubicBezTo>
                  <a:cubicBezTo>
                    <a:pt x="901" y="548"/>
                    <a:pt x="1068" y="348"/>
                    <a:pt x="1035" y="181"/>
                  </a:cubicBezTo>
                  <a:cubicBezTo>
                    <a:pt x="989" y="68"/>
                    <a:pt x="851" y="1"/>
                    <a:pt x="684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64"/>
            <p:cNvSpPr/>
            <p:nvPr/>
          </p:nvSpPr>
          <p:spPr>
            <a:xfrm>
              <a:off x="2800500" y="1008250"/>
              <a:ext cx="142625" cy="113850"/>
            </a:xfrm>
            <a:custGeom>
              <a:rect b="b" l="l" r="r" t="t"/>
              <a:pathLst>
                <a:path extrusionOk="0" h="4554" w="5705">
                  <a:moveTo>
                    <a:pt x="2982" y="1"/>
                  </a:moveTo>
                  <a:cubicBezTo>
                    <a:pt x="1691" y="1"/>
                    <a:pt x="354" y="938"/>
                    <a:pt x="1" y="4554"/>
                  </a:cubicBezTo>
                  <a:cubicBezTo>
                    <a:pt x="1" y="4554"/>
                    <a:pt x="1067" y="1074"/>
                    <a:pt x="5295" y="1074"/>
                  </a:cubicBezTo>
                  <a:cubicBezTo>
                    <a:pt x="5429" y="1074"/>
                    <a:pt x="5565" y="1077"/>
                    <a:pt x="5705" y="1084"/>
                  </a:cubicBezTo>
                  <a:cubicBezTo>
                    <a:pt x="5705" y="1084"/>
                    <a:pt x="4370" y="1"/>
                    <a:pt x="2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64"/>
            <p:cNvSpPr/>
            <p:nvPr/>
          </p:nvSpPr>
          <p:spPr>
            <a:xfrm>
              <a:off x="2816350" y="1047225"/>
              <a:ext cx="26700" cy="16850"/>
            </a:xfrm>
            <a:custGeom>
              <a:rect b="b" l="l" r="r" t="t"/>
              <a:pathLst>
                <a:path extrusionOk="0" h="674" w="1068">
                  <a:moveTo>
                    <a:pt x="637" y="0"/>
                  </a:moveTo>
                  <a:cubicBezTo>
                    <a:pt x="572" y="0"/>
                    <a:pt x="503" y="9"/>
                    <a:pt x="434" y="26"/>
                  </a:cubicBezTo>
                  <a:cubicBezTo>
                    <a:pt x="167" y="126"/>
                    <a:pt x="0" y="326"/>
                    <a:pt x="34" y="493"/>
                  </a:cubicBezTo>
                  <a:cubicBezTo>
                    <a:pt x="79" y="606"/>
                    <a:pt x="217" y="673"/>
                    <a:pt x="384" y="673"/>
                  </a:cubicBezTo>
                  <a:cubicBezTo>
                    <a:pt x="463" y="673"/>
                    <a:pt x="549" y="658"/>
                    <a:pt x="634" y="626"/>
                  </a:cubicBezTo>
                  <a:cubicBezTo>
                    <a:pt x="901" y="560"/>
                    <a:pt x="1068" y="326"/>
                    <a:pt x="1001" y="193"/>
                  </a:cubicBezTo>
                  <a:cubicBezTo>
                    <a:pt x="976" y="69"/>
                    <a:pt x="823" y="0"/>
                    <a:pt x="637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64"/>
            <p:cNvSpPr/>
            <p:nvPr/>
          </p:nvSpPr>
          <p:spPr>
            <a:xfrm>
              <a:off x="2462775" y="1186300"/>
              <a:ext cx="180150" cy="209650"/>
            </a:xfrm>
            <a:custGeom>
              <a:rect b="b" l="l" r="r" t="t"/>
              <a:pathLst>
                <a:path extrusionOk="0" h="8386" w="7206">
                  <a:moveTo>
                    <a:pt x="3503" y="0"/>
                  </a:moveTo>
                  <a:cubicBezTo>
                    <a:pt x="3503" y="0"/>
                    <a:pt x="0" y="2168"/>
                    <a:pt x="267" y="5137"/>
                  </a:cubicBezTo>
                  <a:cubicBezTo>
                    <a:pt x="428" y="7204"/>
                    <a:pt x="2036" y="8385"/>
                    <a:pt x="4067" y="8385"/>
                  </a:cubicBezTo>
                  <a:cubicBezTo>
                    <a:pt x="4559" y="8385"/>
                    <a:pt x="5076" y="8316"/>
                    <a:pt x="5604" y="8173"/>
                  </a:cubicBezTo>
                  <a:lnTo>
                    <a:pt x="4036" y="5237"/>
                  </a:lnTo>
                  <a:lnTo>
                    <a:pt x="7205" y="2969"/>
                  </a:lnTo>
                  <a:cubicBezTo>
                    <a:pt x="3603" y="2302"/>
                    <a:pt x="3503" y="0"/>
                    <a:pt x="35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64"/>
            <p:cNvSpPr/>
            <p:nvPr/>
          </p:nvSpPr>
          <p:spPr>
            <a:xfrm>
              <a:off x="2552825" y="1260500"/>
              <a:ext cx="90100" cy="130125"/>
            </a:xfrm>
            <a:custGeom>
              <a:rect b="b" l="l" r="r" t="t"/>
              <a:pathLst>
                <a:path extrusionOk="0" h="5205" w="3604">
                  <a:moveTo>
                    <a:pt x="3603" y="1"/>
                  </a:moveTo>
                  <a:lnTo>
                    <a:pt x="1" y="2169"/>
                  </a:lnTo>
                  <a:lnTo>
                    <a:pt x="2002" y="5205"/>
                  </a:lnTo>
                  <a:lnTo>
                    <a:pt x="434" y="2269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64"/>
            <p:cNvSpPr/>
            <p:nvPr/>
          </p:nvSpPr>
          <p:spPr>
            <a:xfrm>
              <a:off x="2471925" y="1279700"/>
              <a:ext cx="45075" cy="39200"/>
            </a:xfrm>
            <a:custGeom>
              <a:rect b="b" l="l" r="r" t="t"/>
              <a:pathLst>
                <a:path extrusionOk="0" h="1568" w="1803">
                  <a:moveTo>
                    <a:pt x="34" y="0"/>
                  </a:moveTo>
                  <a:lnTo>
                    <a:pt x="1" y="167"/>
                  </a:lnTo>
                  <a:lnTo>
                    <a:pt x="435" y="1568"/>
                  </a:lnTo>
                  <a:lnTo>
                    <a:pt x="1002" y="667"/>
                  </a:lnTo>
                  <a:lnTo>
                    <a:pt x="1235" y="1334"/>
                  </a:lnTo>
                  <a:lnTo>
                    <a:pt x="1802" y="867"/>
                  </a:lnTo>
                  <a:lnTo>
                    <a:pt x="1302" y="1068"/>
                  </a:lnTo>
                  <a:lnTo>
                    <a:pt x="1035" y="367"/>
                  </a:lnTo>
                  <a:lnTo>
                    <a:pt x="501" y="120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64"/>
            <p:cNvSpPr/>
            <p:nvPr/>
          </p:nvSpPr>
          <p:spPr>
            <a:xfrm>
              <a:off x="2459425" y="1180450"/>
              <a:ext cx="383625" cy="219350"/>
            </a:xfrm>
            <a:custGeom>
              <a:rect b="b" l="l" r="r" t="t"/>
              <a:pathLst>
                <a:path extrusionOk="0" h="8774" w="15345">
                  <a:moveTo>
                    <a:pt x="3770" y="1"/>
                  </a:moveTo>
                  <a:lnTo>
                    <a:pt x="3570" y="101"/>
                  </a:lnTo>
                  <a:cubicBezTo>
                    <a:pt x="3403" y="201"/>
                    <a:pt x="1" y="2369"/>
                    <a:pt x="234" y="5405"/>
                  </a:cubicBezTo>
                  <a:cubicBezTo>
                    <a:pt x="334" y="6639"/>
                    <a:pt x="968" y="7639"/>
                    <a:pt x="2002" y="8240"/>
                  </a:cubicBezTo>
                  <a:cubicBezTo>
                    <a:pt x="2636" y="8607"/>
                    <a:pt x="3403" y="8774"/>
                    <a:pt x="4204" y="8774"/>
                  </a:cubicBezTo>
                  <a:cubicBezTo>
                    <a:pt x="5138" y="8774"/>
                    <a:pt x="6138" y="8507"/>
                    <a:pt x="7139" y="8006"/>
                  </a:cubicBezTo>
                  <a:lnTo>
                    <a:pt x="7006" y="7773"/>
                  </a:lnTo>
                  <a:cubicBezTo>
                    <a:pt x="6066" y="8243"/>
                    <a:pt x="5107" y="8478"/>
                    <a:pt x="4218" y="8478"/>
                  </a:cubicBezTo>
                  <a:cubicBezTo>
                    <a:pt x="3466" y="8478"/>
                    <a:pt x="2765" y="8309"/>
                    <a:pt x="2169" y="7973"/>
                  </a:cubicBezTo>
                  <a:cubicBezTo>
                    <a:pt x="1201" y="7439"/>
                    <a:pt x="634" y="6505"/>
                    <a:pt x="534" y="5371"/>
                  </a:cubicBezTo>
                  <a:cubicBezTo>
                    <a:pt x="334" y="2903"/>
                    <a:pt x="2836" y="1001"/>
                    <a:pt x="3536" y="501"/>
                  </a:cubicBezTo>
                  <a:cubicBezTo>
                    <a:pt x="3703" y="1235"/>
                    <a:pt x="4637" y="3503"/>
                    <a:pt x="9407" y="3503"/>
                  </a:cubicBezTo>
                  <a:cubicBezTo>
                    <a:pt x="15078" y="3503"/>
                    <a:pt x="15345" y="801"/>
                    <a:pt x="15345" y="668"/>
                  </a:cubicBezTo>
                  <a:lnTo>
                    <a:pt x="15045" y="668"/>
                  </a:lnTo>
                  <a:cubicBezTo>
                    <a:pt x="15045" y="668"/>
                    <a:pt x="14778" y="3203"/>
                    <a:pt x="9407" y="3203"/>
                  </a:cubicBezTo>
                  <a:cubicBezTo>
                    <a:pt x="4003" y="3203"/>
                    <a:pt x="3803" y="368"/>
                    <a:pt x="3803" y="2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64"/>
            <p:cNvSpPr/>
            <p:nvPr/>
          </p:nvSpPr>
          <p:spPr>
            <a:xfrm>
              <a:off x="2808850" y="1103000"/>
              <a:ext cx="73575" cy="135850"/>
            </a:xfrm>
            <a:custGeom>
              <a:rect b="b" l="l" r="r" t="t"/>
              <a:pathLst>
                <a:path extrusionOk="0" h="5434" w="2943">
                  <a:moveTo>
                    <a:pt x="2090" y="1"/>
                  </a:moveTo>
                  <a:cubicBezTo>
                    <a:pt x="1969" y="1"/>
                    <a:pt x="1829" y="30"/>
                    <a:pt x="1668" y="97"/>
                  </a:cubicBezTo>
                  <a:cubicBezTo>
                    <a:pt x="234" y="730"/>
                    <a:pt x="34" y="3165"/>
                    <a:pt x="34" y="4500"/>
                  </a:cubicBezTo>
                  <a:cubicBezTo>
                    <a:pt x="34" y="4633"/>
                    <a:pt x="0" y="5033"/>
                    <a:pt x="34" y="5434"/>
                  </a:cubicBezTo>
                  <a:cubicBezTo>
                    <a:pt x="1268" y="4767"/>
                    <a:pt x="2302" y="3466"/>
                    <a:pt x="2669" y="2131"/>
                  </a:cubicBezTo>
                  <a:cubicBezTo>
                    <a:pt x="2844" y="1488"/>
                    <a:pt x="2943" y="1"/>
                    <a:pt x="2090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64"/>
            <p:cNvSpPr/>
            <p:nvPr/>
          </p:nvSpPr>
          <p:spPr>
            <a:xfrm>
              <a:off x="2503625" y="1177750"/>
              <a:ext cx="65075" cy="17750"/>
            </a:xfrm>
            <a:custGeom>
              <a:rect b="b" l="l" r="r" t="t"/>
              <a:pathLst>
                <a:path extrusionOk="0" h="710" w="2603">
                  <a:moveTo>
                    <a:pt x="1863" y="0"/>
                  </a:moveTo>
                  <a:cubicBezTo>
                    <a:pt x="918" y="0"/>
                    <a:pt x="1" y="709"/>
                    <a:pt x="1" y="709"/>
                  </a:cubicBezTo>
                  <a:cubicBezTo>
                    <a:pt x="701" y="366"/>
                    <a:pt x="1254" y="268"/>
                    <a:pt x="1658" y="268"/>
                  </a:cubicBezTo>
                  <a:cubicBezTo>
                    <a:pt x="2197" y="268"/>
                    <a:pt x="2469" y="442"/>
                    <a:pt x="2469" y="442"/>
                  </a:cubicBezTo>
                  <a:lnTo>
                    <a:pt x="2602" y="175"/>
                  </a:lnTo>
                  <a:cubicBezTo>
                    <a:pt x="2365" y="50"/>
                    <a:pt x="2113" y="0"/>
                    <a:pt x="1863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64"/>
            <p:cNvSpPr/>
            <p:nvPr/>
          </p:nvSpPr>
          <p:spPr>
            <a:xfrm>
              <a:off x="1788150" y="2091075"/>
              <a:ext cx="1496900" cy="682325"/>
            </a:xfrm>
            <a:custGeom>
              <a:rect b="b" l="l" r="r" t="t"/>
              <a:pathLst>
                <a:path extrusionOk="0" h="27293" w="59876">
                  <a:moveTo>
                    <a:pt x="26022" y="1"/>
                  </a:moveTo>
                  <a:cubicBezTo>
                    <a:pt x="25952" y="1"/>
                    <a:pt x="25884" y="12"/>
                    <a:pt x="25818" y="35"/>
                  </a:cubicBezTo>
                  <a:cubicBezTo>
                    <a:pt x="23783" y="736"/>
                    <a:pt x="27519" y="9108"/>
                    <a:pt x="27519" y="9108"/>
                  </a:cubicBezTo>
                  <a:cubicBezTo>
                    <a:pt x="27519" y="9108"/>
                    <a:pt x="20097" y="3651"/>
                    <a:pt x="18580" y="3651"/>
                  </a:cubicBezTo>
                  <a:cubicBezTo>
                    <a:pt x="18528" y="3651"/>
                    <a:pt x="18483" y="3658"/>
                    <a:pt x="18446" y="3671"/>
                  </a:cubicBezTo>
                  <a:cubicBezTo>
                    <a:pt x="17345" y="4105"/>
                    <a:pt x="20580" y="10209"/>
                    <a:pt x="20580" y="10209"/>
                  </a:cubicBezTo>
                  <a:cubicBezTo>
                    <a:pt x="20580" y="10209"/>
                    <a:pt x="11194" y="3694"/>
                    <a:pt x="8992" y="3694"/>
                  </a:cubicBezTo>
                  <a:cubicBezTo>
                    <a:pt x="8857" y="3694"/>
                    <a:pt x="8749" y="3719"/>
                    <a:pt x="8672" y="3771"/>
                  </a:cubicBezTo>
                  <a:cubicBezTo>
                    <a:pt x="7371" y="4672"/>
                    <a:pt x="13108" y="9709"/>
                    <a:pt x="13108" y="9709"/>
                  </a:cubicBezTo>
                  <a:cubicBezTo>
                    <a:pt x="13108" y="9709"/>
                    <a:pt x="7929" y="8338"/>
                    <a:pt x="5621" y="8338"/>
                  </a:cubicBezTo>
                  <a:cubicBezTo>
                    <a:pt x="5071" y="8338"/>
                    <a:pt x="4684" y="8415"/>
                    <a:pt x="4569" y="8608"/>
                  </a:cubicBezTo>
                  <a:cubicBezTo>
                    <a:pt x="3969" y="9609"/>
                    <a:pt x="12408" y="12744"/>
                    <a:pt x="12408" y="12744"/>
                  </a:cubicBezTo>
                  <a:cubicBezTo>
                    <a:pt x="12408" y="12744"/>
                    <a:pt x="6694" y="11721"/>
                    <a:pt x="3031" y="11721"/>
                  </a:cubicBezTo>
                  <a:cubicBezTo>
                    <a:pt x="1282" y="11721"/>
                    <a:pt x="0" y="11954"/>
                    <a:pt x="32" y="12644"/>
                  </a:cubicBezTo>
                  <a:cubicBezTo>
                    <a:pt x="133" y="14746"/>
                    <a:pt x="12608" y="15513"/>
                    <a:pt x="12608" y="15513"/>
                  </a:cubicBezTo>
                  <a:cubicBezTo>
                    <a:pt x="12608" y="15513"/>
                    <a:pt x="6971" y="16580"/>
                    <a:pt x="7471" y="17581"/>
                  </a:cubicBezTo>
                  <a:cubicBezTo>
                    <a:pt x="7564" y="17766"/>
                    <a:pt x="7992" y="17842"/>
                    <a:pt x="8627" y="17842"/>
                  </a:cubicBezTo>
                  <a:cubicBezTo>
                    <a:pt x="11424" y="17842"/>
                    <a:pt x="18245" y="16380"/>
                    <a:pt x="18245" y="16380"/>
                  </a:cubicBezTo>
                  <a:lnTo>
                    <a:pt x="18245" y="16380"/>
                  </a:lnTo>
                  <a:cubicBezTo>
                    <a:pt x="18245" y="16380"/>
                    <a:pt x="9006" y="20183"/>
                    <a:pt x="10607" y="21817"/>
                  </a:cubicBezTo>
                  <a:cubicBezTo>
                    <a:pt x="10789" y="21999"/>
                    <a:pt x="11155" y="22080"/>
                    <a:pt x="11660" y="22080"/>
                  </a:cubicBezTo>
                  <a:cubicBezTo>
                    <a:pt x="15600" y="22080"/>
                    <a:pt x="28019" y="17181"/>
                    <a:pt x="28019" y="17181"/>
                  </a:cubicBezTo>
                  <a:lnTo>
                    <a:pt x="28019" y="17181"/>
                  </a:lnTo>
                  <a:cubicBezTo>
                    <a:pt x="28019" y="17181"/>
                    <a:pt x="25517" y="21917"/>
                    <a:pt x="26618" y="22718"/>
                  </a:cubicBezTo>
                  <a:cubicBezTo>
                    <a:pt x="26676" y="22760"/>
                    <a:pt x="26744" y="22780"/>
                    <a:pt x="26821" y="22780"/>
                  </a:cubicBezTo>
                  <a:cubicBezTo>
                    <a:pt x="28223" y="22780"/>
                    <a:pt x="32655" y="16281"/>
                    <a:pt x="32656" y="16280"/>
                  </a:cubicBezTo>
                  <a:lnTo>
                    <a:pt x="32656" y="16280"/>
                  </a:lnTo>
                  <a:cubicBezTo>
                    <a:pt x="32655" y="16281"/>
                    <a:pt x="28720" y="26454"/>
                    <a:pt x="33056" y="27255"/>
                  </a:cubicBezTo>
                  <a:cubicBezTo>
                    <a:pt x="33194" y="27280"/>
                    <a:pt x="33329" y="27292"/>
                    <a:pt x="33463" y="27292"/>
                  </a:cubicBezTo>
                  <a:cubicBezTo>
                    <a:pt x="37545" y="27292"/>
                    <a:pt x="39828" y="15846"/>
                    <a:pt x="39828" y="15846"/>
                  </a:cubicBezTo>
                  <a:cubicBezTo>
                    <a:pt x="39828" y="15846"/>
                    <a:pt x="42379" y="20919"/>
                    <a:pt x="43569" y="20919"/>
                  </a:cubicBezTo>
                  <a:cubicBezTo>
                    <a:pt x="43626" y="20919"/>
                    <a:pt x="43680" y="20908"/>
                    <a:pt x="43730" y="20883"/>
                  </a:cubicBezTo>
                  <a:cubicBezTo>
                    <a:pt x="44864" y="20383"/>
                    <a:pt x="41629" y="14045"/>
                    <a:pt x="41629" y="14045"/>
                  </a:cubicBezTo>
                  <a:lnTo>
                    <a:pt x="41629" y="14045"/>
                  </a:lnTo>
                  <a:cubicBezTo>
                    <a:pt x="41629" y="14045"/>
                    <a:pt x="52422" y="18299"/>
                    <a:pt x="56639" y="18299"/>
                  </a:cubicBezTo>
                  <a:cubicBezTo>
                    <a:pt x="57362" y="18299"/>
                    <a:pt x="57892" y="18174"/>
                    <a:pt x="58141" y="17881"/>
                  </a:cubicBezTo>
                  <a:cubicBezTo>
                    <a:pt x="59875" y="15846"/>
                    <a:pt x="43530" y="12144"/>
                    <a:pt x="43530" y="12144"/>
                  </a:cubicBezTo>
                  <a:cubicBezTo>
                    <a:pt x="43530" y="12144"/>
                    <a:pt x="49168" y="10309"/>
                    <a:pt x="48267" y="9308"/>
                  </a:cubicBezTo>
                  <a:cubicBezTo>
                    <a:pt x="48030" y="9045"/>
                    <a:pt x="47534" y="8948"/>
                    <a:pt x="46932" y="8948"/>
                  </a:cubicBezTo>
                  <a:cubicBezTo>
                    <a:pt x="45247" y="8948"/>
                    <a:pt x="42730" y="9709"/>
                    <a:pt x="42730" y="9709"/>
                  </a:cubicBezTo>
                  <a:cubicBezTo>
                    <a:pt x="42730" y="9709"/>
                    <a:pt x="48067" y="4071"/>
                    <a:pt x="45765" y="3771"/>
                  </a:cubicBezTo>
                  <a:cubicBezTo>
                    <a:pt x="45716" y="3765"/>
                    <a:pt x="45665" y="3762"/>
                    <a:pt x="45612" y="3762"/>
                  </a:cubicBezTo>
                  <a:cubicBezTo>
                    <a:pt x="43110" y="3762"/>
                    <a:pt x="35691" y="10509"/>
                    <a:pt x="35691" y="10509"/>
                  </a:cubicBezTo>
                  <a:cubicBezTo>
                    <a:pt x="35691" y="10509"/>
                    <a:pt x="35791" y="3271"/>
                    <a:pt x="33957" y="2870"/>
                  </a:cubicBezTo>
                  <a:cubicBezTo>
                    <a:pt x="33908" y="2860"/>
                    <a:pt x="33860" y="2854"/>
                    <a:pt x="33813" y="2854"/>
                  </a:cubicBezTo>
                  <a:cubicBezTo>
                    <a:pt x="32141" y="2854"/>
                    <a:pt x="31889" y="9609"/>
                    <a:pt x="31889" y="9609"/>
                  </a:cubicBezTo>
                  <a:cubicBezTo>
                    <a:pt x="31889" y="9609"/>
                    <a:pt x="28083" y="1"/>
                    <a:pt x="26022" y="1"/>
                  </a:cubicBezTo>
                  <a:close/>
                </a:path>
              </a:pathLst>
            </a:custGeom>
            <a:solidFill>
              <a:srgbClr val="000000">
                <a:alpha val="140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64"/>
            <p:cNvSpPr/>
            <p:nvPr/>
          </p:nvSpPr>
          <p:spPr>
            <a:xfrm>
              <a:off x="2932275" y="2197375"/>
              <a:ext cx="132225" cy="94075"/>
            </a:xfrm>
            <a:custGeom>
              <a:rect b="b" l="l" r="r" t="t"/>
              <a:pathLst>
                <a:path extrusionOk="0" h="3763" w="5289">
                  <a:moveTo>
                    <a:pt x="4694" y="1"/>
                  </a:moveTo>
                  <a:cubicBezTo>
                    <a:pt x="4034" y="1"/>
                    <a:pt x="2858" y="794"/>
                    <a:pt x="2268" y="1320"/>
                  </a:cubicBezTo>
                  <a:cubicBezTo>
                    <a:pt x="1501" y="1954"/>
                    <a:pt x="667" y="2788"/>
                    <a:pt x="0" y="3755"/>
                  </a:cubicBezTo>
                  <a:cubicBezTo>
                    <a:pt x="136" y="3760"/>
                    <a:pt x="274" y="3762"/>
                    <a:pt x="413" y="3762"/>
                  </a:cubicBezTo>
                  <a:cubicBezTo>
                    <a:pt x="2428" y="3762"/>
                    <a:pt x="4729" y="3267"/>
                    <a:pt x="5104" y="1020"/>
                  </a:cubicBezTo>
                  <a:cubicBezTo>
                    <a:pt x="5288" y="271"/>
                    <a:pt x="5079" y="1"/>
                    <a:pt x="4694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64"/>
            <p:cNvSpPr/>
            <p:nvPr/>
          </p:nvSpPr>
          <p:spPr>
            <a:xfrm>
              <a:off x="3056525" y="1755925"/>
              <a:ext cx="74150" cy="144225"/>
            </a:xfrm>
            <a:custGeom>
              <a:rect b="b" l="l" r="r" t="t"/>
              <a:pathLst>
                <a:path extrusionOk="0" h="5769" w="2966">
                  <a:moveTo>
                    <a:pt x="2223" y="0"/>
                  </a:moveTo>
                  <a:cubicBezTo>
                    <a:pt x="2087" y="0"/>
                    <a:pt x="1915" y="70"/>
                    <a:pt x="1702" y="232"/>
                  </a:cubicBezTo>
                  <a:cubicBezTo>
                    <a:pt x="0" y="1266"/>
                    <a:pt x="567" y="3834"/>
                    <a:pt x="1335" y="5769"/>
                  </a:cubicBezTo>
                  <a:cubicBezTo>
                    <a:pt x="1835" y="4868"/>
                    <a:pt x="2202" y="3868"/>
                    <a:pt x="2402" y="2967"/>
                  </a:cubicBezTo>
                  <a:cubicBezTo>
                    <a:pt x="2684" y="2066"/>
                    <a:pt x="2965" y="0"/>
                    <a:pt x="2223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64"/>
            <p:cNvSpPr/>
            <p:nvPr/>
          </p:nvSpPr>
          <p:spPr>
            <a:xfrm>
              <a:off x="1768925" y="2195350"/>
              <a:ext cx="270225" cy="98425"/>
            </a:xfrm>
            <a:custGeom>
              <a:rect b="b" l="l" r="r" t="t"/>
              <a:pathLst>
                <a:path extrusionOk="0" h="3937" w="10809">
                  <a:moveTo>
                    <a:pt x="5105" y="0"/>
                  </a:moveTo>
                  <a:cubicBezTo>
                    <a:pt x="5105" y="367"/>
                    <a:pt x="5371" y="801"/>
                    <a:pt x="5738" y="1201"/>
                  </a:cubicBezTo>
                  <a:cubicBezTo>
                    <a:pt x="4560" y="622"/>
                    <a:pt x="3037" y="147"/>
                    <a:pt x="1878" y="147"/>
                  </a:cubicBezTo>
                  <a:cubicBezTo>
                    <a:pt x="969" y="147"/>
                    <a:pt x="285" y="439"/>
                    <a:pt x="168" y="1201"/>
                  </a:cubicBezTo>
                  <a:cubicBezTo>
                    <a:pt x="1" y="2502"/>
                    <a:pt x="6939" y="3636"/>
                    <a:pt x="10809" y="3937"/>
                  </a:cubicBezTo>
                  <a:cubicBezTo>
                    <a:pt x="9908" y="2435"/>
                    <a:pt x="6205" y="234"/>
                    <a:pt x="5105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64"/>
            <p:cNvSpPr/>
            <p:nvPr/>
          </p:nvSpPr>
          <p:spPr>
            <a:xfrm>
              <a:off x="3060700" y="1788600"/>
              <a:ext cx="210175" cy="214975"/>
            </a:xfrm>
            <a:custGeom>
              <a:rect b="b" l="l" r="r" t="t"/>
              <a:pathLst>
                <a:path extrusionOk="0" h="8599" w="8407">
                  <a:moveTo>
                    <a:pt x="6722" y="1"/>
                  </a:moveTo>
                  <a:cubicBezTo>
                    <a:pt x="5370" y="1"/>
                    <a:pt x="1764" y="5355"/>
                    <a:pt x="0" y="8598"/>
                  </a:cubicBezTo>
                  <a:cubicBezTo>
                    <a:pt x="1701" y="8398"/>
                    <a:pt x="5271" y="5963"/>
                    <a:pt x="5971" y="5062"/>
                  </a:cubicBezTo>
                  <a:cubicBezTo>
                    <a:pt x="5836" y="4995"/>
                    <a:pt x="5669" y="4966"/>
                    <a:pt x="5482" y="4966"/>
                  </a:cubicBezTo>
                  <a:cubicBezTo>
                    <a:pt x="5207" y="4966"/>
                    <a:pt x="4888" y="5030"/>
                    <a:pt x="4570" y="5129"/>
                  </a:cubicBezTo>
                  <a:cubicBezTo>
                    <a:pt x="6405" y="3628"/>
                    <a:pt x="8406" y="1059"/>
                    <a:pt x="6938" y="59"/>
                  </a:cubicBezTo>
                  <a:cubicBezTo>
                    <a:pt x="6875" y="20"/>
                    <a:pt x="6803" y="1"/>
                    <a:pt x="6722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64"/>
            <p:cNvSpPr/>
            <p:nvPr/>
          </p:nvSpPr>
          <p:spPr>
            <a:xfrm>
              <a:off x="3010650" y="2185350"/>
              <a:ext cx="216025" cy="229450"/>
            </a:xfrm>
            <a:custGeom>
              <a:rect b="b" l="l" r="r" t="t"/>
              <a:pathLst>
                <a:path extrusionOk="0" h="9178" w="8641">
                  <a:moveTo>
                    <a:pt x="8507" y="0"/>
                  </a:moveTo>
                  <a:lnTo>
                    <a:pt x="8507" y="0"/>
                  </a:lnTo>
                  <a:cubicBezTo>
                    <a:pt x="6272" y="100"/>
                    <a:pt x="3070" y="3536"/>
                    <a:pt x="1735" y="5237"/>
                  </a:cubicBezTo>
                  <a:cubicBezTo>
                    <a:pt x="1001" y="6238"/>
                    <a:pt x="401" y="7305"/>
                    <a:pt x="1" y="8439"/>
                  </a:cubicBezTo>
                  <a:cubicBezTo>
                    <a:pt x="1229" y="8755"/>
                    <a:pt x="2564" y="9178"/>
                    <a:pt x="3785" y="9178"/>
                  </a:cubicBezTo>
                  <a:cubicBezTo>
                    <a:pt x="5018" y="9178"/>
                    <a:pt x="6135" y="8747"/>
                    <a:pt x="6906" y="7339"/>
                  </a:cubicBezTo>
                  <a:cubicBezTo>
                    <a:pt x="7651" y="5972"/>
                    <a:pt x="7278" y="5493"/>
                    <a:pt x="6474" y="5493"/>
                  </a:cubicBezTo>
                  <a:cubicBezTo>
                    <a:pt x="5982" y="5493"/>
                    <a:pt x="5329" y="5672"/>
                    <a:pt x="4671" y="5938"/>
                  </a:cubicBezTo>
                  <a:cubicBezTo>
                    <a:pt x="6672" y="4337"/>
                    <a:pt x="8640" y="1935"/>
                    <a:pt x="8507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64"/>
            <p:cNvSpPr/>
            <p:nvPr/>
          </p:nvSpPr>
          <p:spPr>
            <a:xfrm>
              <a:off x="3179100" y="2217800"/>
              <a:ext cx="164525" cy="83325"/>
            </a:xfrm>
            <a:custGeom>
              <a:rect b="b" l="l" r="r" t="t"/>
              <a:pathLst>
                <a:path extrusionOk="0" h="3333" w="6581">
                  <a:moveTo>
                    <a:pt x="4934" y="1"/>
                  </a:moveTo>
                  <a:cubicBezTo>
                    <a:pt x="4892" y="1"/>
                    <a:pt x="4849" y="1"/>
                    <a:pt x="4804" y="3"/>
                  </a:cubicBezTo>
                  <a:cubicBezTo>
                    <a:pt x="3170" y="103"/>
                    <a:pt x="1268" y="1838"/>
                    <a:pt x="1" y="3239"/>
                  </a:cubicBezTo>
                  <a:cubicBezTo>
                    <a:pt x="51" y="3238"/>
                    <a:pt x="102" y="3237"/>
                    <a:pt x="152" y="3237"/>
                  </a:cubicBezTo>
                  <a:cubicBezTo>
                    <a:pt x="892" y="3237"/>
                    <a:pt x="1604" y="3333"/>
                    <a:pt x="2296" y="3333"/>
                  </a:cubicBezTo>
                  <a:cubicBezTo>
                    <a:pt x="3231" y="3333"/>
                    <a:pt x="4128" y="3158"/>
                    <a:pt x="5004" y="2338"/>
                  </a:cubicBezTo>
                  <a:cubicBezTo>
                    <a:pt x="6078" y="1264"/>
                    <a:pt x="6580" y="1"/>
                    <a:pt x="4934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64"/>
            <p:cNvSpPr/>
            <p:nvPr/>
          </p:nvSpPr>
          <p:spPr>
            <a:xfrm>
              <a:off x="1703900" y="2342225"/>
              <a:ext cx="162625" cy="48700"/>
            </a:xfrm>
            <a:custGeom>
              <a:rect b="b" l="l" r="r" t="t"/>
              <a:pathLst>
                <a:path extrusionOk="0" h="1948" w="6505">
                  <a:moveTo>
                    <a:pt x="3391" y="1"/>
                  </a:moveTo>
                  <a:cubicBezTo>
                    <a:pt x="1964" y="1"/>
                    <a:pt x="601" y="431"/>
                    <a:pt x="0" y="1464"/>
                  </a:cubicBezTo>
                  <a:cubicBezTo>
                    <a:pt x="548" y="1808"/>
                    <a:pt x="1207" y="1948"/>
                    <a:pt x="1917" y="1948"/>
                  </a:cubicBezTo>
                  <a:cubicBezTo>
                    <a:pt x="3409" y="1948"/>
                    <a:pt x="5126" y="1330"/>
                    <a:pt x="6505" y="697"/>
                  </a:cubicBezTo>
                  <a:cubicBezTo>
                    <a:pt x="5645" y="260"/>
                    <a:pt x="4499" y="1"/>
                    <a:pt x="3391" y="1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64"/>
            <p:cNvSpPr/>
            <p:nvPr/>
          </p:nvSpPr>
          <p:spPr>
            <a:xfrm>
              <a:off x="1789775" y="1935175"/>
              <a:ext cx="152650" cy="67550"/>
            </a:xfrm>
            <a:custGeom>
              <a:rect b="b" l="l" r="r" t="t"/>
              <a:pathLst>
                <a:path extrusionOk="0" h="2702" w="6106">
                  <a:moveTo>
                    <a:pt x="1371" y="0"/>
                  </a:moveTo>
                  <a:cubicBezTo>
                    <a:pt x="874" y="0"/>
                    <a:pt x="405" y="112"/>
                    <a:pt x="1" y="367"/>
                  </a:cubicBezTo>
                  <a:cubicBezTo>
                    <a:pt x="1002" y="2068"/>
                    <a:pt x="3870" y="2602"/>
                    <a:pt x="6105" y="2702"/>
                  </a:cubicBezTo>
                  <a:cubicBezTo>
                    <a:pt x="5148" y="1331"/>
                    <a:pt x="3088" y="0"/>
                    <a:pt x="1371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64"/>
            <p:cNvSpPr/>
            <p:nvPr/>
          </p:nvSpPr>
          <p:spPr>
            <a:xfrm>
              <a:off x="2052300" y="2203125"/>
              <a:ext cx="958375" cy="471800"/>
            </a:xfrm>
            <a:custGeom>
              <a:rect b="b" l="l" r="r" t="t"/>
              <a:pathLst>
                <a:path extrusionOk="0" h="18872" w="38335">
                  <a:moveTo>
                    <a:pt x="16834" y="0"/>
                  </a:moveTo>
                  <a:cubicBezTo>
                    <a:pt x="16805" y="0"/>
                    <a:pt x="16778" y="8"/>
                    <a:pt x="16753" y="23"/>
                  </a:cubicBezTo>
                  <a:cubicBezTo>
                    <a:pt x="16052" y="390"/>
                    <a:pt x="18187" y="6628"/>
                    <a:pt x="18187" y="6628"/>
                  </a:cubicBezTo>
                  <a:cubicBezTo>
                    <a:pt x="18187" y="6628"/>
                    <a:pt x="12099" y="2131"/>
                    <a:pt x="10617" y="2131"/>
                  </a:cubicBezTo>
                  <a:cubicBezTo>
                    <a:pt x="10551" y="2131"/>
                    <a:pt x="10495" y="2139"/>
                    <a:pt x="10448" y="2158"/>
                  </a:cubicBezTo>
                  <a:cubicBezTo>
                    <a:pt x="9347" y="2625"/>
                    <a:pt x="12450" y="7528"/>
                    <a:pt x="12450" y="7528"/>
                  </a:cubicBezTo>
                  <a:cubicBezTo>
                    <a:pt x="12450" y="7528"/>
                    <a:pt x="5813" y="3354"/>
                    <a:pt x="4222" y="3354"/>
                  </a:cubicBezTo>
                  <a:cubicBezTo>
                    <a:pt x="4136" y="3354"/>
                    <a:pt x="4065" y="3366"/>
                    <a:pt x="4010" y="3392"/>
                  </a:cubicBezTo>
                  <a:cubicBezTo>
                    <a:pt x="2909" y="3859"/>
                    <a:pt x="5478" y="6628"/>
                    <a:pt x="5478" y="6628"/>
                  </a:cubicBezTo>
                  <a:cubicBezTo>
                    <a:pt x="5478" y="6628"/>
                    <a:pt x="2966" y="5708"/>
                    <a:pt x="1969" y="5708"/>
                  </a:cubicBezTo>
                  <a:cubicBezTo>
                    <a:pt x="1751" y="5708"/>
                    <a:pt x="1605" y="5752"/>
                    <a:pt x="1575" y="5860"/>
                  </a:cubicBezTo>
                  <a:cubicBezTo>
                    <a:pt x="1442" y="6461"/>
                    <a:pt x="4711" y="7528"/>
                    <a:pt x="4711" y="7528"/>
                  </a:cubicBezTo>
                  <a:cubicBezTo>
                    <a:pt x="4711" y="7528"/>
                    <a:pt x="3213" y="7317"/>
                    <a:pt x="2447" y="7317"/>
                  </a:cubicBezTo>
                  <a:cubicBezTo>
                    <a:pt x="2203" y="7317"/>
                    <a:pt x="2033" y="7339"/>
                    <a:pt x="2009" y="7395"/>
                  </a:cubicBezTo>
                  <a:cubicBezTo>
                    <a:pt x="1875" y="7595"/>
                    <a:pt x="6479" y="9163"/>
                    <a:pt x="6479" y="9163"/>
                  </a:cubicBezTo>
                  <a:cubicBezTo>
                    <a:pt x="6479" y="9163"/>
                    <a:pt x="6318" y="9161"/>
                    <a:pt x="6048" y="9161"/>
                  </a:cubicBezTo>
                  <a:cubicBezTo>
                    <a:pt x="4629" y="9161"/>
                    <a:pt x="186" y="9208"/>
                    <a:pt x="74" y="9797"/>
                  </a:cubicBezTo>
                  <a:cubicBezTo>
                    <a:pt x="1" y="10120"/>
                    <a:pt x="1057" y="10210"/>
                    <a:pt x="2264" y="10210"/>
                  </a:cubicBezTo>
                  <a:cubicBezTo>
                    <a:pt x="3800" y="10210"/>
                    <a:pt x="5578" y="10063"/>
                    <a:pt x="5578" y="10063"/>
                  </a:cubicBezTo>
                  <a:lnTo>
                    <a:pt x="5578" y="10063"/>
                  </a:lnTo>
                  <a:cubicBezTo>
                    <a:pt x="5578" y="10064"/>
                    <a:pt x="1909" y="11031"/>
                    <a:pt x="2142" y="11831"/>
                  </a:cubicBezTo>
                  <a:cubicBezTo>
                    <a:pt x="2171" y="11930"/>
                    <a:pt x="2320" y="11974"/>
                    <a:pt x="2560" y="11974"/>
                  </a:cubicBezTo>
                  <a:cubicBezTo>
                    <a:pt x="4257" y="11974"/>
                    <a:pt x="10481" y="9797"/>
                    <a:pt x="10481" y="9797"/>
                  </a:cubicBezTo>
                  <a:lnTo>
                    <a:pt x="10481" y="9797"/>
                  </a:lnTo>
                  <a:cubicBezTo>
                    <a:pt x="10481" y="9797"/>
                    <a:pt x="7513" y="13799"/>
                    <a:pt x="8213" y="14333"/>
                  </a:cubicBezTo>
                  <a:cubicBezTo>
                    <a:pt x="8262" y="14368"/>
                    <a:pt x="8322" y="14385"/>
                    <a:pt x="8393" y="14385"/>
                  </a:cubicBezTo>
                  <a:cubicBezTo>
                    <a:pt x="9391" y="14385"/>
                    <a:pt x="12416" y="11098"/>
                    <a:pt x="12416" y="11098"/>
                  </a:cubicBezTo>
                  <a:lnTo>
                    <a:pt x="12416" y="11098"/>
                  </a:lnTo>
                  <a:cubicBezTo>
                    <a:pt x="12416" y="11098"/>
                    <a:pt x="11649" y="13066"/>
                    <a:pt x="12349" y="13366"/>
                  </a:cubicBezTo>
                  <a:cubicBezTo>
                    <a:pt x="12378" y="13379"/>
                    <a:pt x="12414" y="13385"/>
                    <a:pt x="12458" y="13385"/>
                  </a:cubicBezTo>
                  <a:cubicBezTo>
                    <a:pt x="13461" y="13385"/>
                    <a:pt x="18387" y="10264"/>
                    <a:pt x="18387" y="10264"/>
                  </a:cubicBezTo>
                  <a:lnTo>
                    <a:pt x="18387" y="10264"/>
                  </a:lnTo>
                  <a:cubicBezTo>
                    <a:pt x="18387" y="10264"/>
                    <a:pt x="17486" y="13799"/>
                    <a:pt x="18587" y="14000"/>
                  </a:cubicBezTo>
                  <a:cubicBezTo>
                    <a:pt x="18606" y="14003"/>
                    <a:pt x="18625" y="14004"/>
                    <a:pt x="18645" y="14004"/>
                  </a:cubicBezTo>
                  <a:cubicBezTo>
                    <a:pt x="19769" y="14004"/>
                    <a:pt x="22957" y="9463"/>
                    <a:pt x="22957" y="9463"/>
                  </a:cubicBezTo>
                  <a:lnTo>
                    <a:pt x="22957" y="9463"/>
                  </a:lnTo>
                  <a:cubicBezTo>
                    <a:pt x="22957" y="9464"/>
                    <a:pt x="21323" y="18703"/>
                    <a:pt x="22690" y="18870"/>
                  </a:cubicBezTo>
                  <a:cubicBezTo>
                    <a:pt x="22705" y="18871"/>
                    <a:pt x="22721" y="18872"/>
                    <a:pt x="22736" y="18872"/>
                  </a:cubicBezTo>
                  <a:cubicBezTo>
                    <a:pt x="24084" y="18872"/>
                    <a:pt x="25259" y="13099"/>
                    <a:pt x="25259" y="13099"/>
                  </a:cubicBezTo>
                  <a:cubicBezTo>
                    <a:pt x="25259" y="13099"/>
                    <a:pt x="25521" y="16636"/>
                    <a:pt x="26337" y="16636"/>
                  </a:cubicBezTo>
                  <a:cubicBezTo>
                    <a:pt x="26344" y="16636"/>
                    <a:pt x="26352" y="16635"/>
                    <a:pt x="26359" y="16635"/>
                  </a:cubicBezTo>
                  <a:cubicBezTo>
                    <a:pt x="27193" y="16568"/>
                    <a:pt x="28661" y="9430"/>
                    <a:pt x="28661" y="9430"/>
                  </a:cubicBezTo>
                  <a:cubicBezTo>
                    <a:pt x="28661" y="9430"/>
                    <a:pt x="30596" y="13173"/>
                    <a:pt x="31156" y="13173"/>
                  </a:cubicBezTo>
                  <a:cubicBezTo>
                    <a:pt x="31170" y="13173"/>
                    <a:pt x="31184" y="13171"/>
                    <a:pt x="31196" y="13166"/>
                  </a:cubicBezTo>
                  <a:cubicBezTo>
                    <a:pt x="31697" y="12966"/>
                    <a:pt x="30362" y="8196"/>
                    <a:pt x="30362" y="8195"/>
                  </a:cubicBezTo>
                  <a:lnTo>
                    <a:pt x="30362" y="8195"/>
                  </a:lnTo>
                  <a:cubicBezTo>
                    <a:pt x="30363" y="8196"/>
                    <a:pt x="35960" y="10790"/>
                    <a:pt x="37446" y="10790"/>
                  </a:cubicBezTo>
                  <a:cubicBezTo>
                    <a:pt x="37603" y="10790"/>
                    <a:pt x="37714" y="10761"/>
                    <a:pt x="37768" y="10697"/>
                  </a:cubicBezTo>
                  <a:cubicBezTo>
                    <a:pt x="38335" y="10030"/>
                    <a:pt x="30729" y="7595"/>
                    <a:pt x="30729" y="7595"/>
                  </a:cubicBezTo>
                  <a:cubicBezTo>
                    <a:pt x="30729" y="7595"/>
                    <a:pt x="33798" y="6861"/>
                    <a:pt x="34065" y="5860"/>
                  </a:cubicBezTo>
                  <a:cubicBezTo>
                    <a:pt x="34113" y="5707"/>
                    <a:pt x="33962" y="5643"/>
                    <a:pt x="33676" y="5643"/>
                  </a:cubicBezTo>
                  <a:cubicBezTo>
                    <a:pt x="32155" y="5643"/>
                    <a:pt x="26793" y="7462"/>
                    <a:pt x="26793" y="7462"/>
                  </a:cubicBezTo>
                  <a:cubicBezTo>
                    <a:pt x="26793" y="7462"/>
                    <a:pt x="28861" y="5327"/>
                    <a:pt x="28461" y="4960"/>
                  </a:cubicBezTo>
                  <a:cubicBezTo>
                    <a:pt x="28439" y="4938"/>
                    <a:pt x="28405" y="4927"/>
                    <a:pt x="28361" y="4927"/>
                  </a:cubicBezTo>
                  <a:cubicBezTo>
                    <a:pt x="27685" y="4927"/>
                    <a:pt x="24625" y="7428"/>
                    <a:pt x="24625" y="7428"/>
                  </a:cubicBezTo>
                  <a:cubicBezTo>
                    <a:pt x="24625" y="7428"/>
                    <a:pt x="25025" y="1024"/>
                    <a:pt x="23758" y="990"/>
                  </a:cubicBezTo>
                  <a:cubicBezTo>
                    <a:pt x="23754" y="990"/>
                    <a:pt x="23750" y="990"/>
                    <a:pt x="23746" y="990"/>
                  </a:cubicBezTo>
                  <a:cubicBezTo>
                    <a:pt x="22454" y="990"/>
                    <a:pt x="21990" y="6628"/>
                    <a:pt x="21990" y="6628"/>
                  </a:cubicBezTo>
                  <a:cubicBezTo>
                    <a:pt x="21990" y="6628"/>
                    <a:pt x="19938" y="2682"/>
                    <a:pt x="19304" y="2682"/>
                  </a:cubicBezTo>
                  <a:cubicBezTo>
                    <a:pt x="19286" y="2682"/>
                    <a:pt x="19270" y="2685"/>
                    <a:pt x="19254" y="2692"/>
                  </a:cubicBezTo>
                  <a:cubicBezTo>
                    <a:pt x="18687" y="2925"/>
                    <a:pt x="19254" y="4660"/>
                    <a:pt x="19254" y="4660"/>
                  </a:cubicBezTo>
                  <a:cubicBezTo>
                    <a:pt x="19254" y="4660"/>
                    <a:pt x="17557" y="0"/>
                    <a:pt x="16834" y="0"/>
                  </a:cubicBezTo>
                  <a:close/>
                </a:path>
              </a:pathLst>
            </a:custGeom>
            <a:solidFill>
              <a:srgbClr val="000000">
                <a:alpha val="460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64"/>
            <p:cNvSpPr/>
            <p:nvPr/>
          </p:nvSpPr>
          <p:spPr>
            <a:xfrm>
              <a:off x="2382700" y="2301250"/>
              <a:ext cx="96775" cy="134300"/>
            </a:xfrm>
            <a:custGeom>
              <a:rect b="b" l="l" r="r" t="t"/>
              <a:pathLst>
                <a:path extrusionOk="0" h="5372" w="3871">
                  <a:moveTo>
                    <a:pt x="134" y="1"/>
                  </a:moveTo>
                  <a:lnTo>
                    <a:pt x="134" y="1"/>
                  </a:lnTo>
                  <a:cubicBezTo>
                    <a:pt x="1" y="1969"/>
                    <a:pt x="2069" y="4037"/>
                    <a:pt x="3870" y="5371"/>
                  </a:cubicBezTo>
                  <a:cubicBezTo>
                    <a:pt x="3803" y="3203"/>
                    <a:pt x="2236" y="67"/>
                    <a:pt x="134" y="1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64"/>
            <p:cNvSpPr/>
            <p:nvPr/>
          </p:nvSpPr>
          <p:spPr>
            <a:xfrm>
              <a:off x="2297650" y="2399925"/>
              <a:ext cx="181825" cy="64500"/>
            </a:xfrm>
            <a:custGeom>
              <a:rect b="b" l="l" r="r" t="t"/>
              <a:pathLst>
                <a:path extrusionOk="0" h="2580" w="7273">
                  <a:moveTo>
                    <a:pt x="3353" y="1"/>
                  </a:moveTo>
                  <a:cubicBezTo>
                    <a:pt x="2870" y="1"/>
                    <a:pt x="2372" y="128"/>
                    <a:pt x="1868" y="424"/>
                  </a:cubicBezTo>
                  <a:cubicBezTo>
                    <a:pt x="0" y="1358"/>
                    <a:pt x="2736" y="2225"/>
                    <a:pt x="3936" y="2392"/>
                  </a:cubicBezTo>
                  <a:cubicBezTo>
                    <a:pt x="4578" y="2520"/>
                    <a:pt x="5288" y="2580"/>
                    <a:pt x="6023" y="2580"/>
                  </a:cubicBezTo>
                  <a:cubicBezTo>
                    <a:pt x="6434" y="2580"/>
                    <a:pt x="6853" y="2561"/>
                    <a:pt x="7272" y="2525"/>
                  </a:cubicBezTo>
                  <a:cubicBezTo>
                    <a:pt x="6283" y="1282"/>
                    <a:pt x="4889" y="1"/>
                    <a:pt x="3353" y="1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64"/>
            <p:cNvSpPr/>
            <p:nvPr/>
          </p:nvSpPr>
          <p:spPr>
            <a:xfrm>
              <a:off x="1755025" y="1755275"/>
              <a:ext cx="160700" cy="192425"/>
            </a:xfrm>
            <a:custGeom>
              <a:rect b="b" l="l" r="r" t="t"/>
              <a:pathLst>
                <a:path extrusionOk="0" h="7697" w="6428">
                  <a:moveTo>
                    <a:pt x="1754" y="0"/>
                  </a:moveTo>
                  <a:cubicBezTo>
                    <a:pt x="1" y="0"/>
                    <a:pt x="1773" y="3032"/>
                    <a:pt x="2792" y="4260"/>
                  </a:cubicBezTo>
                  <a:cubicBezTo>
                    <a:pt x="3659" y="5461"/>
                    <a:pt x="4860" y="6662"/>
                    <a:pt x="6194" y="7696"/>
                  </a:cubicBezTo>
                  <a:cubicBezTo>
                    <a:pt x="6428" y="4661"/>
                    <a:pt x="5961" y="858"/>
                    <a:pt x="2492" y="124"/>
                  </a:cubicBezTo>
                  <a:cubicBezTo>
                    <a:pt x="2196" y="39"/>
                    <a:pt x="1952" y="0"/>
                    <a:pt x="1754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64"/>
            <p:cNvSpPr/>
            <p:nvPr/>
          </p:nvSpPr>
          <p:spPr>
            <a:xfrm>
              <a:off x="2598700" y="2274575"/>
              <a:ext cx="65075" cy="150125"/>
            </a:xfrm>
            <a:custGeom>
              <a:rect b="b" l="l" r="r" t="t"/>
              <a:pathLst>
                <a:path extrusionOk="0" h="6005" w="2603">
                  <a:moveTo>
                    <a:pt x="1368" y="0"/>
                  </a:moveTo>
                  <a:cubicBezTo>
                    <a:pt x="0" y="1268"/>
                    <a:pt x="834" y="4103"/>
                    <a:pt x="1835" y="6005"/>
                  </a:cubicBezTo>
                  <a:cubicBezTo>
                    <a:pt x="2402" y="3970"/>
                    <a:pt x="2602" y="1001"/>
                    <a:pt x="1368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64"/>
            <p:cNvSpPr/>
            <p:nvPr/>
          </p:nvSpPr>
          <p:spPr>
            <a:xfrm>
              <a:off x="2622050" y="2432175"/>
              <a:ext cx="70075" cy="143475"/>
            </a:xfrm>
            <a:custGeom>
              <a:rect b="b" l="l" r="r" t="t"/>
              <a:pathLst>
                <a:path extrusionOk="0" h="5739" w="2803">
                  <a:moveTo>
                    <a:pt x="2602" y="1"/>
                  </a:moveTo>
                  <a:lnTo>
                    <a:pt x="2602" y="1"/>
                  </a:lnTo>
                  <a:cubicBezTo>
                    <a:pt x="1301" y="1702"/>
                    <a:pt x="0" y="4371"/>
                    <a:pt x="767" y="5738"/>
                  </a:cubicBezTo>
                  <a:cubicBezTo>
                    <a:pt x="2502" y="5104"/>
                    <a:pt x="2802" y="2136"/>
                    <a:pt x="2602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64"/>
            <p:cNvSpPr/>
            <p:nvPr/>
          </p:nvSpPr>
          <p:spPr>
            <a:xfrm>
              <a:off x="2702925" y="2435525"/>
              <a:ext cx="53400" cy="107600"/>
            </a:xfrm>
            <a:custGeom>
              <a:rect b="b" l="l" r="r" t="t"/>
              <a:pathLst>
                <a:path extrusionOk="0" h="4304" w="2136">
                  <a:moveTo>
                    <a:pt x="101" y="0"/>
                  </a:moveTo>
                  <a:cubicBezTo>
                    <a:pt x="1" y="1601"/>
                    <a:pt x="301" y="3803"/>
                    <a:pt x="1335" y="4303"/>
                  </a:cubicBezTo>
                  <a:cubicBezTo>
                    <a:pt x="2136" y="3169"/>
                    <a:pt x="1135" y="1234"/>
                    <a:pt x="101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64"/>
            <p:cNvSpPr/>
            <p:nvPr/>
          </p:nvSpPr>
          <p:spPr>
            <a:xfrm>
              <a:off x="2192575" y="2333100"/>
              <a:ext cx="135950" cy="66575"/>
            </a:xfrm>
            <a:custGeom>
              <a:rect b="b" l="l" r="r" t="t"/>
              <a:pathLst>
                <a:path extrusionOk="0" h="2663" w="5438">
                  <a:moveTo>
                    <a:pt x="688" y="0"/>
                  </a:moveTo>
                  <a:cubicBezTo>
                    <a:pt x="440" y="0"/>
                    <a:pt x="209" y="40"/>
                    <a:pt x="0" y="128"/>
                  </a:cubicBezTo>
                  <a:cubicBezTo>
                    <a:pt x="401" y="1929"/>
                    <a:pt x="3303" y="2596"/>
                    <a:pt x="5438" y="2663"/>
                  </a:cubicBezTo>
                  <a:cubicBezTo>
                    <a:pt x="4155" y="1380"/>
                    <a:pt x="2142" y="0"/>
                    <a:pt x="688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64"/>
            <p:cNvSpPr/>
            <p:nvPr/>
          </p:nvSpPr>
          <p:spPr>
            <a:xfrm>
              <a:off x="2508625" y="2372150"/>
              <a:ext cx="58400" cy="75900"/>
            </a:xfrm>
            <a:custGeom>
              <a:rect b="b" l="l" r="r" t="t"/>
              <a:pathLst>
                <a:path extrusionOk="0" h="3036" w="2336">
                  <a:moveTo>
                    <a:pt x="1" y="0"/>
                  </a:moveTo>
                  <a:cubicBezTo>
                    <a:pt x="1" y="1168"/>
                    <a:pt x="1235" y="2302"/>
                    <a:pt x="2336" y="3036"/>
                  </a:cubicBezTo>
                  <a:cubicBezTo>
                    <a:pt x="2236" y="1768"/>
                    <a:pt x="1235" y="0"/>
                    <a:pt x="1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64"/>
            <p:cNvSpPr/>
            <p:nvPr/>
          </p:nvSpPr>
          <p:spPr>
            <a:xfrm>
              <a:off x="2550450" y="2340975"/>
              <a:ext cx="57450" cy="97900"/>
            </a:xfrm>
            <a:custGeom>
              <a:rect b="b" l="l" r="r" t="t"/>
              <a:pathLst>
                <a:path extrusionOk="0" h="3916" w="2298">
                  <a:moveTo>
                    <a:pt x="513" y="0"/>
                  </a:moveTo>
                  <a:cubicBezTo>
                    <a:pt x="1" y="0"/>
                    <a:pt x="237" y="1345"/>
                    <a:pt x="429" y="1948"/>
                  </a:cubicBezTo>
                  <a:cubicBezTo>
                    <a:pt x="596" y="2581"/>
                    <a:pt x="896" y="3282"/>
                    <a:pt x="1263" y="3916"/>
                  </a:cubicBezTo>
                  <a:cubicBezTo>
                    <a:pt x="1864" y="2715"/>
                    <a:pt x="2297" y="1080"/>
                    <a:pt x="963" y="213"/>
                  </a:cubicBezTo>
                  <a:cubicBezTo>
                    <a:pt x="772" y="64"/>
                    <a:pt x="625" y="0"/>
                    <a:pt x="513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64"/>
            <p:cNvSpPr/>
            <p:nvPr/>
          </p:nvSpPr>
          <p:spPr>
            <a:xfrm>
              <a:off x="1679700" y="1798400"/>
              <a:ext cx="296075" cy="305250"/>
            </a:xfrm>
            <a:custGeom>
              <a:rect b="b" l="l" r="r" t="t"/>
              <a:pathLst>
                <a:path extrusionOk="0" h="12210" w="11843">
                  <a:moveTo>
                    <a:pt x="2202" y="0"/>
                  </a:moveTo>
                  <a:cubicBezTo>
                    <a:pt x="2102" y="200"/>
                    <a:pt x="1" y="5071"/>
                    <a:pt x="2336" y="8640"/>
                  </a:cubicBezTo>
                  <a:cubicBezTo>
                    <a:pt x="3870" y="11008"/>
                    <a:pt x="7006" y="12209"/>
                    <a:pt x="11576" y="12209"/>
                  </a:cubicBezTo>
                  <a:lnTo>
                    <a:pt x="11842" y="12209"/>
                  </a:lnTo>
                  <a:lnTo>
                    <a:pt x="11842" y="11609"/>
                  </a:lnTo>
                  <a:cubicBezTo>
                    <a:pt x="11717" y="11611"/>
                    <a:pt x="11593" y="11611"/>
                    <a:pt x="11470" y="11611"/>
                  </a:cubicBezTo>
                  <a:cubicBezTo>
                    <a:pt x="7172" y="11611"/>
                    <a:pt x="4263" y="10480"/>
                    <a:pt x="2836" y="8340"/>
                  </a:cubicBezTo>
                  <a:cubicBezTo>
                    <a:pt x="668" y="5037"/>
                    <a:pt x="2736" y="267"/>
                    <a:pt x="2736" y="234"/>
                  </a:cubicBezTo>
                  <a:lnTo>
                    <a:pt x="2202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64"/>
            <p:cNvSpPr/>
            <p:nvPr/>
          </p:nvSpPr>
          <p:spPr>
            <a:xfrm>
              <a:off x="1643850" y="1877625"/>
              <a:ext cx="252700" cy="273550"/>
            </a:xfrm>
            <a:custGeom>
              <a:rect b="b" l="l" r="r" t="t"/>
              <a:pathLst>
                <a:path extrusionOk="0" h="10942" w="10108">
                  <a:moveTo>
                    <a:pt x="1601" y="0"/>
                  </a:moveTo>
                  <a:cubicBezTo>
                    <a:pt x="1535" y="200"/>
                    <a:pt x="0" y="4604"/>
                    <a:pt x="2235" y="7839"/>
                  </a:cubicBezTo>
                  <a:cubicBezTo>
                    <a:pt x="3670" y="9874"/>
                    <a:pt x="6338" y="10941"/>
                    <a:pt x="10108" y="10941"/>
                  </a:cubicBezTo>
                  <a:lnTo>
                    <a:pt x="10108" y="10341"/>
                  </a:lnTo>
                  <a:cubicBezTo>
                    <a:pt x="6538" y="10341"/>
                    <a:pt x="4037" y="9374"/>
                    <a:pt x="2736" y="7472"/>
                  </a:cubicBezTo>
                  <a:cubicBezTo>
                    <a:pt x="634" y="4537"/>
                    <a:pt x="2135" y="234"/>
                    <a:pt x="2135" y="200"/>
                  </a:cubicBezTo>
                  <a:lnTo>
                    <a:pt x="1601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64"/>
            <p:cNvSpPr/>
            <p:nvPr/>
          </p:nvSpPr>
          <p:spPr>
            <a:xfrm>
              <a:off x="3094875" y="1753375"/>
              <a:ext cx="258550" cy="351925"/>
            </a:xfrm>
            <a:custGeom>
              <a:rect b="b" l="l" r="r" t="t"/>
              <a:pathLst>
                <a:path extrusionOk="0" h="14077" w="10342">
                  <a:moveTo>
                    <a:pt x="7339" y="0"/>
                  </a:moveTo>
                  <a:lnTo>
                    <a:pt x="6772" y="167"/>
                  </a:lnTo>
                  <a:cubicBezTo>
                    <a:pt x="9608" y="10074"/>
                    <a:pt x="401" y="13376"/>
                    <a:pt x="1" y="13543"/>
                  </a:cubicBezTo>
                  <a:lnTo>
                    <a:pt x="201" y="14077"/>
                  </a:lnTo>
                  <a:cubicBezTo>
                    <a:pt x="301" y="14043"/>
                    <a:pt x="10341" y="10441"/>
                    <a:pt x="7339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64"/>
            <p:cNvSpPr/>
            <p:nvPr/>
          </p:nvSpPr>
          <p:spPr>
            <a:xfrm>
              <a:off x="3160750" y="1690825"/>
              <a:ext cx="194350" cy="429500"/>
            </a:xfrm>
            <a:custGeom>
              <a:rect b="b" l="l" r="r" t="t"/>
              <a:pathLst>
                <a:path extrusionOk="0" h="17180" w="7774">
                  <a:moveTo>
                    <a:pt x="5672" y="0"/>
                  </a:moveTo>
                  <a:lnTo>
                    <a:pt x="5105" y="234"/>
                  </a:lnTo>
                  <a:cubicBezTo>
                    <a:pt x="7006" y="5004"/>
                    <a:pt x="7173" y="8973"/>
                    <a:pt x="5605" y="11976"/>
                  </a:cubicBezTo>
                  <a:cubicBezTo>
                    <a:pt x="3770" y="15611"/>
                    <a:pt x="34" y="16579"/>
                    <a:pt x="1" y="16612"/>
                  </a:cubicBezTo>
                  <a:lnTo>
                    <a:pt x="134" y="17179"/>
                  </a:lnTo>
                  <a:cubicBezTo>
                    <a:pt x="301" y="17113"/>
                    <a:pt x="4171" y="16112"/>
                    <a:pt x="6139" y="12276"/>
                  </a:cubicBezTo>
                  <a:cubicBezTo>
                    <a:pt x="7773" y="9073"/>
                    <a:pt x="7606" y="4970"/>
                    <a:pt x="5672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2" name="Google Shape;1702;p64"/>
          <p:cNvGrpSpPr/>
          <p:nvPr/>
        </p:nvGrpSpPr>
        <p:grpSpPr>
          <a:xfrm>
            <a:off x="7231518" y="3395950"/>
            <a:ext cx="1915017" cy="1616274"/>
            <a:chOff x="1400950" y="700100"/>
            <a:chExt cx="2555400" cy="2099875"/>
          </a:xfrm>
        </p:grpSpPr>
        <p:sp>
          <p:nvSpPr>
            <p:cNvPr id="1703" name="Google Shape;1703;p64"/>
            <p:cNvSpPr/>
            <p:nvPr/>
          </p:nvSpPr>
          <p:spPr>
            <a:xfrm>
              <a:off x="2149200" y="2294575"/>
              <a:ext cx="176000" cy="283575"/>
            </a:xfrm>
            <a:custGeom>
              <a:rect b="b" l="l" r="r" t="t"/>
              <a:pathLst>
                <a:path extrusionOk="0" h="11343" w="7040">
                  <a:moveTo>
                    <a:pt x="6372" y="1"/>
                  </a:moveTo>
                  <a:lnTo>
                    <a:pt x="1" y="10075"/>
                  </a:lnTo>
                  <a:lnTo>
                    <a:pt x="2169" y="11342"/>
                  </a:lnTo>
                  <a:lnTo>
                    <a:pt x="7039" y="1"/>
                  </a:ln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64"/>
            <p:cNvSpPr/>
            <p:nvPr/>
          </p:nvSpPr>
          <p:spPr>
            <a:xfrm>
              <a:off x="1891525" y="2450525"/>
              <a:ext cx="404475" cy="336100"/>
            </a:xfrm>
            <a:custGeom>
              <a:rect b="b" l="l" r="r" t="t"/>
              <a:pathLst>
                <a:path extrusionOk="0" h="13444" w="16179">
                  <a:moveTo>
                    <a:pt x="8740" y="1"/>
                  </a:moveTo>
                  <a:lnTo>
                    <a:pt x="7606" y="7306"/>
                  </a:lnTo>
                  <a:cubicBezTo>
                    <a:pt x="5886" y="4382"/>
                    <a:pt x="4510" y="3364"/>
                    <a:pt x="3427" y="3364"/>
                  </a:cubicBezTo>
                  <a:cubicBezTo>
                    <a:pt x="940" y="3364"/>
                    <a:pt x="0" y="8740"/>
                    <a:pt x="0" y="8740"/>
                  </a:cubicBezTo>
                  <a:lnTo>
                    <a:pt x="11342" y="13444"/>
                  </a:lnTo>
                  <a:lnTo>
                    <a:pt x="16179" y="4804"/>
                  </a:lnTo>
                  <a:lnTo>
                    <a:pt x="8740" y="1"/>
                  </a:ln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64"/>
            <p:cNvSpPr/>
            <p:nvPr/>
          </p:nvSpPr>
          <p:spPr>
            <a:xfrm>
              <a:off x="1879025" y="2651500"/>
              <a:ext cx="321900" cy="148475"/>
            </a:xfrm>
            <a:custGeom>
              <a:rect b="b" l="l" r="r" t="t"/>
              <a:pathLst>
                <a:path extrusionOk="0" h="5939" w="12876">
                  <a:moveTo>
                    <a:pt x="300" y="1"/>
                  </a:moveTo>
                  <a:lnTo>
                    <a:pt x="0" y="1001"/>
                  </a:lnTo>
                  <a:lnTo>
                    <a:pt x="1501" y="1602"/>
                  </a:lnTo>
                  <a:cubicBezTo>
                    <a:pt x="1577" y="1488"/>
                    <a:pt x="1728" y="1428"/>
                    <a:pt x="1911" y="1428"/>
                  </a:cubicBezTo>
                  <a:cubicBezTo>
                    <a:pt x="2051" y="1428"/>
                    <a:pt x="2210" y="1463"/>
                    <a:pt x="2368" y="1535"/>
                  </a:cubicBezTo>
                  <a:cubicBezTo>
                    <a:pt x="2669" y="1669"/>
                    <a:pt x="2869" y="1935"/>
                    <a:pt x="2869" y="2136"/>
                  </a:cubicBezTo>
                  <a:lnTo>
                    <a:pt x="4103" y="2669"/>
                  </a:lnTo>
                  <a:cubicBezTo>
                    <a:pt x="4183" y="2549"/>
                    <a:pt x="4347" y="2489"/>
                    <a:pt x="4545" y="2489"/>
                  </a:cubicBezTo>
                  <a:cubicBezTo>
                    <a:pt x="4677" y="2489"/>
                    <a:pt x="4823" y="2516"/>
                    <a:pt x="4970" y="2569"/>
                  </a:cubicBezTo>
                  <a:cubicBezTo>
                    <a:pt x="5270" y="2736"/>
                    <a:pt x="5504" y="3003"/>
                    <a:pt x="5471" y="3203"/>
                  </a:cubicBezTo>
                  <a:lnTo>
                    <a:pt x="6972" y="3837"/>
                  </a:lnTo>
                  <a:cubicBezTo>
                    <a:pt x="7066" y="3723"/>
                    <a:pt x="7215" y="3663"/>
                    <a:pt x="7387" y="3663"/>
                  </a:cubicBezTo>
                  <a:cubicBezTo>
                    <a:pt x="7517" y="3663"/>
                    <a:pt x="7661" y="3698"/>
                    <a:pt x="7806" y="3770"/>
                  </a:cubicBezTo>
                  <a:cubicBezTo>
                    <a:pt x="8139" y="3904"/>
                    <a:pt x="8339" y="4170"/>
                    <a:pt x="8339" y="4371"/>
                  </a:cubicBezTo>
                  <a:lnTo>
                    <a:pt x="9473" y="4838"/>
                  </a:lnTo>
                  <a:cubicBezTo>
                    <a:pt x="9549" y="4724"/>
                    <a:pt x="9700" y="4664"/>
                    <a:pt x="9878" y="4664"/>
                  </a:cubicBezTo>
                  <a:cubicBezTo>
                    <a:pt x="10013" y="4664"/>
                    <a:pt x="10163" y="4699"/>
                    <a:pt x="10307" y="4771"/>
                  </a:cubicBezTo>
                  <a:cubicBezTo>
                    <a:pt x="10641" y="4904"/>
                    <a:pt x="10841" y="5171"/>
                    <a:pt x="10808" y="5405"/>
                  </a:cubicBezTo>
                  <a:lnTo>
                    <a:pt x="12175" y="5938"/>
                  </a:lnTo>
                  <a:lnTo>
                    <a:pt x="12876" y="4771"/>
                  </a:lnTo>
                  <a:lnTo>
                    <a:pt x="300" y="1"/>
                  </a:ln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64"/>
            <p:cNvSpPr/>
            <p:nvPr/>
          </p:nvSpPr>
          <p:spPr>
            <a:xfrm>
              <a:off x="2096675" y="2494725"/>
              <a:ext cx="185975" cy="129275"/>
            </a:xfrm>
            <a:custGeom>
              <a:rect b="b" l="l" r="r" t="t"/>
              <a:pathLst>
                <a:path extrusionOk="0" h="5171" w="7439">
                  <a:moveTo>
                    <a:pt x="300" y="1"/>
                  </a:moveTo>
                  <a:lnTo>
                    <a:pt x="0" y="434"/>
                  </a:lnTo>
                  <a:lnTo>
                    <a:pt x="7139" y="5171"/>
                  </a:lnTo>
                  <a:lnTo>
                    <a:pt x="7439" y="4737"/>
                  </a:lnTo>
                  <a:lnTo>
                    <a:pt x="300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64"/>
            <p:cNvSpPr/>
            <p:nvPr/>
          </p:nvSpPr>
          <p:spPr>
            <a:xfrm>
              <a:off x="2085000" y="2546425"/>
              <a:ext cx="175975" cy="110950"/>
            </a:xfrm>
            <a:custGeom>
              <a:rect b="b" l="l" r="r" t="t"/>
              <a:pathLst>
                <a:path extrusionOk="0" h="4438" w="7039">
                  <a:moveTo>
                    <a:pt x="267" y="1"/>
                  </a:moveTo>
                  <a:lnTo>
                    <a:pt x="0" y="434"/>
                  </a:lnTo>
                  <a:lnTo>
                    <a:pt x="6772" y="4437"/>
                  </a:lnTo>
                  <a:lnTo>
                    <a:pt x="7039" y="3970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64"/>
            <p:cNvSpPr/>
            <p:nvPr/>
          </p:nvSpPr>
          <p:spPr>
            <a:xfrm>
              <a:off x="1884850" y="2645675"/>
              <a:ext cx="317750" cy="131775"/>
            </a:xfrm>
            <a:custGeom>
              <a:rect b="b" l="l" r="r" t="t"/>
              <a:pathLst>
                <a:path extrusionOk="0" h="5271" w="12710">
                  <a:moveTo>
                    <a:pt x="167" y="0"/>
                  </a:moveTo>
                  <a:lnTo>
                    <a:pt x="1" y="501"/>
                  </a:lnTo>
                  <a:lnTo>
                    <a:pt x="12543" y="5271"/>
                  </a:lnTo>
                  <a:lnTo>
                    <a:pt x="12710" y="4770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64"/>
            <p:cNvSpPr/>
            <p:nvPr/>
          </p:nvSpPr>
          <p:spPr>
            <a:xfrm>
              <a:off x="1956575" y="2539325"/>
              <a:ext cx="92575" cy="79300"/>
            </a:xfrm>
            <a:custGeom>
              <a:rect b="b" l="l" r="r" t="t"/>
              <a:pathLst>
                <a:path extrusionOk="0" h="3172" w="3703">
                  <a:moveTo>
                    <a:pt x="669" y="0"/>
                  </a:moveTo>
                  <a:cubicBezTo>
                    <a:pt x="529" y="0"/>
                    <a:pt x="414" y="38"/>
                    <a:pt x="334" y="118"/>
                  </a:cubicBezTo>
                  <a:cubicBezTo>
                    <a:pt x="0" y="452"/>
                    <a:pt x="434" y="1386"/>
                    <a:pt x="1268" y="2186"/>
                  </a:cubicBezTo>
                  <a:cubicBezTo>
                    <a:pt x="1901" y="2794"/>
                    <a:pt x="2592" y="3171"/>
                    <a:pt x="3034" y="3171"/>
                  </a:cubicBezTo>
                  <a:cubicBezTo>
                    <a:pt x="3174" y="3171"/>
                    <a:pt x="3289" y="3134"/>
                    <a:pt x="3369" y="3053"/>
                  </a:cubicBezTo>
                  <a:cubicBezTo>
                    <a:pt x="3703" y="2720"/>
                    <a:pt x="3269" y="1786"/>
                    <a:pt x="2435" y="985"/>
                  </a:cubicBezTo>
                  <a:cubicBezTo>
                    <a:pt x="1802" y="377"/>
                    <a:pt x="1111" y="0"/>
                    <a:pt x="6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64"/>
            <p:cNvSpPr/>
            <p:nvPr/>
          </p:nvSpPr>
          <p:spPr>
            <a:xfrm>
              <a:off x="2548350" y="2325450"/>
              <a:ext cx="189625" cy="332250"/>
            </a:xfrm>
            <a:custGeom>
              <a:rect b="b" l="l" r="r" t="t"/>
              <a:pathLst>
                <a:path extrusionOk="0" h="13290" w="7585">
                  <a:moveTo>
                    <a:pt x="1847" y="0"/>
                  </a:moveTo>
                  <a:cubicBezTo>
                    <a:pt x="1847" y="0"/>
                    <a:pt x="0" y="13289"/>
                    <a:pt x="4043" y="13289"/>
                  </a:cubicBezTo>
                  <a:cubicBezTo>
                    <a:pt x="4920" y="13289"/>
                    <a:pt x="6074" y="12664"/>
                    <a:pt x="7585" y="11141"/>
                  </a:cubicBezTo>
                  <a:lnTo>
                    <a:pt x="6718" y="8973"/>
                  </a:lnTo>
                  <a:cubicBezTo>
                    <a:pt x="6718" y="8973"/>
                    <a:pt x="5446" y="11253"/>
                    <a:pt x="4123" y="11253"/>
                  </a:cubicBezTo>
                  <a:cubicBezTo>
                    <a:pt x="3886" y="11253"/>
                    <a:pt x="3648" y="11180"/>
                    <a:pt x="3415" y="11008"/>
                  </a:cubicBezTo>
                  <a:cubicBezTo>
                    <a:pt x="1914" y="9874"/>
                    <a:pt x="2281" y="0"/>
                    <a:pt x="2281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64"/>
            <p:cNvSpPr/>
            <p:nvPr/>
          </p:nvSpPr>
          <p:spPr>
            <a:xfrm>
              <a:off x="2662900" y="2468875"/>
              <a:ext cx="352775" cy="299200"/>
            </a:xfrm>
            <a:custGeom>
              <a:rect b="b" l="l" r="r" t="t"/>
              <a:pathLst>
                <a:path extrusionOk="0" h="11968" w="14111">
                  <a:moveTo>
                    <a:pt x="8473" y="1"/>
                  </a:moveTo>
                  <a:lnTo>
                    <a:pt x="1" y="2469"/>
                  </a:lnTo>
                  <a:lnTo>
                    <a:pt x="2169" y="8773"/>
                  </a:lnTo>
                  <a:lnTo>
                    <a:pt x="6272" y="5671"/>
                  </a:lnTo>
                  <a:lnTo>
                    <a:pt x="6272" y="5671"/>
                  </a:lnTo>
                  <a:cubicBezTo>
                    <a:pt x="6006" y="10597"/>
                    <a:pt x="7517" y="11967"/>
                    <a:pt x="9281" y="11967"/>
                  </a:cubicBezTo>
                  <a:cubicBezTo>
                    <a:pt x="11496" y="11967"/>
                    <a:pt x="14111" y="9808"/>
                    <a:pt x="14111" y="9808"/>
                  </a:cubicBezTo>
                  <a:lnTo>
                    <a:pt x="8473" y="1"/>
                  </a:ln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64"/>
            <p:cNvSpPr/>
            <p:nvPr/>
          </p:nvSpPr>
          <p:spPr>
            <a:xfrm>
              <a:off x="2858050" y="2445525"/>
              <a:ext cx="175150" cy="280225"/>
            </a:xfrm>
            <a:custGeom>
              <a:rect b="b" l="l" r="r" t="t"/>
              <a:pathLst>
                <a:path extrusionOk="0" h="11209" w="7006">
                  <a:moveTo>
                    <a:pt x="1268" y="1"/>
                  </a:moveTo>
                  <a:lnTo>
                    <a:pt x="0" y="468"/>
                  </a:lnTo>
                  <a:lnTo>
                    <a:pt x="6138" y="11209"/>
                  </a:lnTo>
                  <a:lnTo>
                    <a:pt x="7005" y="10675"/>
                  </a:lnTo>
                  <a:lnTo>
                    <a:pt x="6305" y="9341"/>
                  </a:lnTo>
                  <a:cubicBezTo>
                    <a:pt x="6271" y="9350"/>
                    <a:pt x="6235" y="9355"/>
                    <a:pt x="6199" y="9355"/>
                  </a:cubicBezTo>
                  <a:cubicBezTo>
                    <a:pt x="5987" y="9355"/>
                    <a:pt x="5752" y="9192"/>
                    <a:pt x="5638" y="8907"/>
                  </a:cubicBezTo>
                  <a:cubicBezTo>
                    <a:pt x="5471" y="8640"/>
                    <a:pt x="5504" y="8306"/>
                    <a:pt x="5638" y="8173"/>
                  </a:cubicBezTo>
                  <a:lnTo>
                    <a:pt x="5071" y="7072"/>
                  </a:lnTo>
                  <a:cubicBezTo>
                    <a:pt x="5040" y="7081"/>
                    <a:pt x="5009" y="7085"/>
                    <a:pt x="4976" y="7085"/>
                  </a:cubicBezTo>
                  <a:cubicBezTo>
                    <a:pt x="4761" y="7085"/>
                    <a:pt x="4515" y="6900"/>
                    <a:pt x="4370" y="6639"/>
                  </a:cubicBezTo>
                  <a:cubicBezTo>
                    <a:pt x="4237" y="6338"/>
                    <a:pt x="4270" y="6005"/>
                    <a:pt x="4403" y="5871"/>
                  </a:cubicBezTo>
                  <a:lnTo>
                    <a:pt x="3703" y="4537"/>
                  </a:lnTo>
                  <a:cubicBezTo>
                    <a:pt x="3669" y="4547"/>
                    <a:pt x="3634" y="4552"/>
                    <a:pt x="3599" y="4552"/>
                  </a:cubicBezTo>
                  <a:cubicBezTo>
                    <a:pt x="3394" y="4552"/>
                    <a:pt x="3178" y="4388"/>
                    <a:pt x="3036" y="4103"/>
                  </a:cubicBezTo>
                  <a:cubicBezTo>
                    <a:pt x="2902" y="3837"/>
                    <a:pt x="2936" y="3536"/>
                    <a:pt x="3069" y="3370"/>
                  </a:cubicBezTo>
                  <a:lnTo>
                    <a:pt x="2535" y="2369"/>
                  </a:lnTo>
                  <a:cubicBezTo>
                    <a:pt x="2505" y="2378"/>
                    <a:pt x="2473" y="2382"/>
                    <a:pt x="2441" y="2382"/>
                  </a:cubicBezTo>
                  <a:cubicBezTo>
                    <a:pt x="2227" y="2382"/>
                    <a:pt x="1984" y="2196"/>
                    <a:pt x="1868" y="1935"/>
                  </a:cubicBezTo>
                  <a:cubicBezTo>
                    <a:pt x="1702" y="1635"/>
                    <a:pt x="1735" y="1335"/>
                    <a:pt x="1902" y="1168"/>
                  </a:cubicBezTo>
                  <a:lnTo>
                    <a:pt x="1268" y="1"/>
                  </a:ln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64"/>
            <p:cNvSpPr/>
            <p:nvPr/>
          </p:nvSpPr>
          <p:spPr>
            <a:xfrm>
              <a:off x="2682925" y="2514750"/>
              <a:ext cx="72575" cy="157625"/>
            </a:xfrm>
            <a:custGeom>
              <a:rect b="b" l="l" r="r" t="t"/>
              <a:pathLst>
                <a:path extrusionOk="0" h="6305" w="2903">
                  <a:moveTo>
                    <a:pt x="501" y="0"/>
                  </a:moveTo>
                  <a:lnTo>
                    <a:pt x="0" y="200"/>
                  </a:lnTo>
                  <a:lnTo>
                    <a:pt x="2402" y="6305"/>
                  </a:lnTo>
                  <a:lnTo>
                    <a:pt x="2902" y="6105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64"/>
            <p:cNvSpPr/>
            <p:nvPr/>
          </p:nvSpPr>
          <p:spPr>
            <a:xfrm>
              <a:off x="2718775" y="2503075"/>
              <a:ext cx="70075" cy="144275"/>
            </a:xfrm>
            <a:custGeom>
              <a:rect b="b" l="l" r="r" t="t"/>
              <a:pathLst>
                <a:path extrusionOk="0" h="5771" w="2803">
                  <a:moveTo>
                    <a:pt x="501" y="0"/>
                  </a:moveTo>
                  <a:lnTo>
                    <a:pt x="1" y="200"/>
                  </a:lnTo>
                  <a:lnTo>
                    <a:pt x="2336" y="5771"/>
                  </a:lnTo>
                  <a:lnTo>
                    <a:pt x="2803" y="5571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64"/>
            <p:cNvSpPr/>
            <p:nvPr/>
          </p:nvSpPr>
          <p:spPr>
            <a:xfrm>
              <a:off x="2852200" y="2453875"/>
              <a:ext cx="165150" cy="275200"/>
            </a:xfrm>
            <a:custGeom>
              <a:rect b="b" l="l" r="r" t="t"/>
              <a:pathLst>
                <a:path extrusionOk="0" h="11008" w="6606">
                  <a:moveTo>
                    <a:pt x="434" y="0"/>
                  </a:moveTo>
                  <a:lnTo>
                    <a:pt x="1" y="267"/>
                  </a:lnTo>
                  <a:lnTo>
                    <a:pt x="6139" y="11008"/>
                  </a:lnTo>
                  <a:lnTo>
                    <a:pt x="6606" y="10774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64"/>
            <p:cNvSpPr/>
            <p:nvPr/>
          </p:nvSpPr>
          <p:spPr>
            <a:xfrm>
              <a:off x="2828025" y="2656525"/>
              <a:ext cx="64225" cy="100075"/>
            </a:xfrm>
            <a:custGeom>
              <a:rect b="b" l="l" r="r" t="t"/>
              <a:pathLst>
                <a:path extrusionOk="0" h="4003" w="2569">
                  <a:moveTo>
                    <a:pt x="632" y="0"/>
                  </a:moveTo>
                  <a:cubicBezTo>
                    <a:pt x="574" y="0"/>
                    <a:pt x="519" y="11"/>
                    <a:pt x="467" y="33"/>
                  </a:cubicBezTo>
                  <a:cubicBezTo>
                    <a:pt x="0" y="233"/>
                    <a:pt x="0" y="1267"/>
                    <a:pt x="434" y="2335"/>
                  </a:cubicBezTo>
                  <a:cubicBezTo>
                    <a:pt x="849" y="3314"/>
                    <a:pt x="1476" y="4002"/>
                    <a:pt x="1938" y="4002"/>
                  </a:cubicBezTo>
                  <a:cubicBezTo>
                    <a:pt x="1995" y="4002"/>
                    <a:pt x="2050" y="3992"/>
                    <a:pt x="2102" y="3969"/>
                  </a:cubicBezTo>
                  <a:cubicBezTo>
                    <a:pt x="2569" y="3769"/>
                    <a:pt x="2569" y="2735"/>
                    <a:pt x="2135" y="1668"/>
                  </a:cubicBezTo>
                  <a:cubicBezTo>
                    <a:pt x="1720" y="689"/>
                    <a:pt x="1094" y="0"/>
                    <a:pt x="6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64"/>
            <p:cNvSpPr/>
            <p:nvPr/>
          </p:nvSpPr>
          <p:spPr>
            <a:xfrm>
              <a:off x="1400950" y="1779100"/>
              <a:ext cx="588175" cy="597700"/>
            </a:xfrm>
            <a:custGeom>
              <a:rect b="b" l="l" r="r" t="t"/>
              <a:pathLst>
                <a:path extrusionOk="0" h="23908" w="23527">
                  <a:moveTo>
                    <a:pt x="10277" y="0"/>
                  </a:moveTo>
                  <a:cubicBezTo>
                    <a:pt x="8850" y="0"/>
                    <a:pt x="11918" y="5943"/>
                    <a:pt x="11918" y="5943"/>
                  </a:cubicBezTo>
                  <a:cubicBezTo>
                    <a:pt x="11918" y="5943"/>
                    <a:pt x="4733" y="2689"/>
                    <a:pt x="2897" y="2689"/>
                  </a:cubicBezTo>
                  <a:cubicBezTo>
                    <a:pt x="2654" y="2689"/>
                    <a:pt x="2505" y="2745"/>
                    <a:pt x="2478" y="2874"/>
                  </a:cubicBezTo>
                  <a:cubicBezTo>
                    <a:pt x="2278" y="3941"/>
                    <a:pt x="10550" y="6343"/>
                    <a:pt x="10550" y="6343"/>
                  </a:cubicBezTo>
                  <a:cubicBezTo>
                    <a:pt x="10550" y="6343"/>
                    <a:pt x="5596" y="5893"/>
                    <a:pt x="2491" y="5893"/>
                  </a:cubicBezTo>
                  <a:cubicBezTo>
                    <a:pt x="1045" y="5893"/>
                    <a:pt x="0" y="5990"/>
                    <a:pt x="43" y="6276"/>
                  </a:cubicBezTo>
                  <a:cubicBezTo>
                    <a:pt x="176" y="7144"/>
                    <a:pt x="10650" y="7277"/>
                    <a:pt x="10650" y="7277"/>
                  </a:cubicBezTo>
                  <a:cubicBezTo>
                    <a:pt x="10650" y="7277"/>
                    <a:pt x="810" y="8244"/>
                    <a:pt x="1144" y="8912"/>
                  </a:cubicBezTo>
                  <a:cubicBezTo>
                    <a:pt x="1200" y="9025"/>
                    <a:pt x="1530" y="9072"/>
                    <a:pt x="2038" y="9072"/>
                  </a:cubicBezTo>
                  <a:cubicBezTo>
                    <a:pt x="4530" y="9072"/>
                    <a:pt x="11317" y="7944"/>
                    <a:pt x="11317" y="7944"/>
                  </a:cubicBezTo>
                  <a:lnTo>
                    <a:pt x="11317" y="7944"/>
                  </a:lnTo>
                  <a:cubicBezTo>
                    <a:pt x="11317" y="7944"/>
                    <a:pt x="7982" y="23288"/>
                    <a:pt x="15053" y="23889"/>
                  </a:cubicBezTo>
                  <a:cubicBezTo>
                    <a:pt x="15203" y="23902"/>
                    <a:pt x="15350" y="23908"/>
                    <a:pt x="15495" y="23908"/>
                  </a:cubicBezTo>
                  <a:cubicBezTo>
                    <a:pt x="22152" y="23908"/>
                    <a:pt x="23526" y="10681"/>
                    <a:pt x="23526" y="10679"/>
                  </a:cubicBezTo>
                  <a:lnTo>
                    <a:pt x="23526" y="10679"/>
                  </a:lnTo>
                  <a:cubicBezTo>
                    <a:pt x="23526" y="10680"/>
                    <a:pt x="21024" y="22188"/>
                    <a:pt x="15787" y="22254"/>
                  </a:cubicBezTo>
                  <a:cubicBezTo>
                    <a:pt x="15776" y="22255"/>
                    <a:pt x="15766" y="22255"/>
                    <a:pt x="15755" y="22255"/>
                  </a:cubicBezTo>
                  <a:cubicBezTo>
                    <a:pt x="10559" y="22255"/>
                    <a:pt x="12585" y="6343"/>
                    <a:pt x="12585" y="6343"/>
                  </a:cubicBezTo>
                  <a:cubicBezTo>
                    <a:pt x="12585" y="6343"/>
                    <a:pt x="11985" y="239"/>
                    <a:pt x="10350" y="5"/>
                  </a:cubicBezTo>
                  <a:cubicBezTo>
                    <a:pt x="10324" y="2"/>
                    <a:pt x="10300" y="0"/>
                    <a:pt x="10277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64"/>
            <p:cNvSpPr/>
            <p:nvPr/>
          </p:nvSpPr>
          <p:spPr>
            <a:xfrm>
              <a:off x="2352675" y="1422300"/>
              <a:ext cx="221025" cy="245550"/>
            </a:xfrm>
            <a:custGeom>
              <a:rect b="b" l="l" r="r" t="t"/>
              <a:pathLst>
                <a:path extrusionOk="0" h="9822" w="8841">
                  <a:moveTo>
                    <a:pt x="8107" y="0"/>
                  </a:moveTo>
                  <a:cubicBezTo>
                    <a:pt x="4604" y="1968"/>
                    <a:pt x="1502" y="4970"/>
                    <a:pt x="1" y="8673"/>
                  </a:cubicBezTo>
                  <a:cubicBezTo>
                    <a:pt x="368" y="8873"/>
                    <a:pt x="668" y="9007"/>
                    <a:pt x="868" y="9107"/>
                  </a:cubicBezTo>
                  <a:cubicBezTo>
                    <a:pt x="2057" y="9608"/>
                    <a:pt x="3234" y="9821"/>
                    <a:pt x="4397" y="9821"/>
                  </a:cubicBezTo>
                  <a:cubicBezTo>
                    <a:pt x="5093" y="9821"/>
                    <a:pt x="5785" y="9745"/>
                    <a:pt x="6472" y="9607"/>
                  </a:cubicBezTo>
                  <a:cubicBezTo>
                    <a:pt x="5972" y="6538"/>
                    <a:pt x="6706" y="2269"/>
                    <a:pt x="8841" y="401"/>
                  </a:cubicBezTo>
                  <a:cubicBezTo>
                    <a:pt x="8574" y="267"/>
                    <a:pt x="8340" y="134"/>
                    <a:pt x="8107" y="0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64"/>
            <p:cNvSpPr/>
            <p:nvPr/>
          </p:nvSpPr>
          <p:spPr>
            <a:xfrm>
              <a:off x="2411950" y="1445650"/>
              <a:ext cx="127550" cy="151800"/>
            </a:xfrm>
            <a:custGeom>
              <a:rect b="b" l="l" r="r" t="t"/>
              <a:pathLst>
                <a:path extrusionOk="0" h="6072" w="5102">
                  <a:moveTo>
                    <a:pt x="5102" y="0"/>
                  </a:moveTo>
                  <a:lnTo>
                    <a:pt x="5102" y="0"/>
                  </a:lnTo>
                  <a:cubicBezTo>
                    <a:pt x="5092" y="10"/>
                    <a:pt x="5081" y="19"/>
                    <a:pt x="5071" y="29"/>
                  </a:cubicBezTo>
                  <a:lnTo>
                    <a:pt x="5071" y="29"/>
                  </a:lnTo>
                  <a:cubicBezTo>
                    <a:pt x="5082" y="20"/>
                    <a:pt x="5092" y="10"/>
                    <a:pt x="5102" y="0"/>
                  </a:cubicBezTo>
                  <a:close/>
                  <a:moveTo>
                    <a:pt x="699" y="5704"/>
                  </a:moveTo>
                  <a:lnTo>
                    <a:pt x="699" y="5704"/>
                  </a:lnTo>
                  <a:cubicBezTo>
                    <a:pt x="688" y="5715"/>
                    <a:pt x="681" y="5725"/>
                    <a:pt x="676" y="5735"/>
                  </a:cubicBezTo>
                  <a:lnTo>
                    <a:pt x="676" y="5735"/>
                  </a:lnTo>
                  <a:cubicBezTo>
                    <a:pt x="687" y="5725"/>
                    <a:pt x="695" y="5715"/>
                    <a:pt x="699" y="5704"/>
                  </a:cubicBezTo>
                  <a:close/>
                  <a:moveTo>
                    <a:pt x="197" y="6065"/>
                  </a:moveTo>
                  <a:cubicBezTo>
                    <a:pt x="196" y="6068"/>
                    <a:pt x="197" y="6070"/>
                    <a:pt x="198" y="6071"/>
                  </a:cubicBezTo>
                  <a:cubicBezTo>
                    <a:pt x="198" y="6069"/>
                    <a:pt x="197" y="6067"/>
                    <a:pt x="197" y="6065"/>
                  </a:cubicBezTo>
                  <a:close/>
                  <a:moveTo>
                    <a:pt x="5071" y="29"/>
                  </a:moveTo>
                  <a:cubicBezTo>
                    <a:pt x="4939" y="139"/>
                    <a:pt x="4758" y="174"/>
                    <a:pt x="4635" y="267"/>
                  </a:cubicBezTo>
                  <a:cubicBezTo>
                    <a:pt x="4101" y="767"/>
                    <a:pt x="3634" y="1335"/>
                    <a:pt x="3201" y="1935"/>
                  </a:cubicBezTo>
                  <a:cubicBezTo>
                    <a:pt x="2871" y="2414"/>
                    <a:pt x="2622" y="3001"/>
                    <a:pt x="2164" y="3382"/>
                  </a:cubicBezTo>
                  <a:lnTo>
                    <a:pt x="2164" y="3382"/>
                  </a:lnTo>
                  <a:cubicBezTo>
                    <a:pt x="1810" y="3517"/>
                    <a:pt x="1444" y="3624"/>
                    <a:pt x="1099" y="3836"/>
                  </a:cubicBezTo>
                  <a:cubicBezTo>
                    <a:pt x="467" y="4236"/>
                    <a:pt x="1" y="5331"/>
                    <a:pt x="197" y="6065"/>
                  </a:cubicBezTo>
                  <a:lnTo>
                    <a:pt x="197" y="6065"/>
                  </a:lnTo>
                  <a:cubicBezTo>
                    <a:pt x="197" y="6064"/>
                    <a:pt x="198" y="6062"/>
                    <a:pt x="200" y="6060"/>
                  </a:cubicBezTo>
                  <a:lnTo>
                    <a:pt x="200" y="6060"/>
                  </a:lnTo>
                  <a:cubicBezTo>
                    <a:pt x="199" y="6064"/>
                    <a:pt x="198" y="6067"/>
                    <a:pt x="198" y="6071"/>
                  </a:cubicBezTo>
                  <a:cubicBezTo>
                    <a:pt x="265" y="6021"/>
                    <a:pt x="340" y="5979"/>
                    <a:pt x="415" y="5938"/>
                  </a:cubicBezTo>
                  <a:lnTo>
                    <a:pt x="415" y="5938"/>
                  </a:lnTo>
                  <a:cubicBezTo>
                    <a:pt x="516" y="5887"/>
                    <a:pt x="617" y="5835"/>
                    <a:pt x="632" y="5804"/>
                  </a:cubicBezTo>
                  <a:lnTo>
                    <a:pt x="632" y="5804"/>
                  </a:lnTo>
                  <a:cubicBezTo>
                    <a:pt x="632" y="5804"/>
                    <a:pt x="632" y="5804"/>
                    <a:pt x="632" y="5804"/>
                  </a:cubicBezTo>
                  <a:cubicBezTo>
                    <a:pt x="655" y="5781"/>
                    <a:pt x="662" y="5758"/>
                    <a:pt x="676" y="5735"/>
                  </a:cubicBezTo>
                  <a:lnTo>
                    <a:pt x="676" y="5735"/>
                  </a:lnTo>
                  <a:cubicBezTo>
                    <a:pt x="662" y="5746"/>
                    <a:pt x="644" y="5757"/>
                    <a:pt x="623" y="5767"/>
                  </a:cubicBezTo>
                  <a:lnTo>
                    <a:pt x="623" y="5767"/>
                  </a:lnTo>
                  <a:cubicBezTo>
                    <a:pt x="480" y="5139"/>
                    <a:pt x="840" y="4360"/>
                    <a:pt x="1232" y="3870"/>
                  </a:cubicBezTo>
                  <a:cubicBezTo>
                    <a:pt x="1387" y="3664"/>
                    <a:pt x="1740" y="3577"/>
                    <a:pt x="2046" y="3472"/>
                  </a:cubicBezTo>
                  <a:lnTo>
                    <a:pt x="2046" y="3472"/>
                  </a:lnTo>
                  <a:cubicBezTo>
                    <a:pt x="2031" y="3482"/>
                    <a:pt x="2015" y="3493"/>
                    <a:pt x="2000" y="3503"/>
                  </a:cubicBezTo>
                  <a:cubicBezTo>
                    <a:pt x="2046" y="3484"/>
                    <a:pt x="2089" y="3463"/>
                    <a:pt x="2131" y="3441"/>
                  </a:cubicBezTo>
                  <a:lnTo>
                    <a:pt x="2131" y="3441"/>
                  </a:lnTo>
                  <a:cubicBezTo>
                    <a:pt x="2191" y="3419"/>
                    <a:pt x="2248" y="3395"/>
                    <a:pt x="2300" y="3369"/>
                  </a:cubicBezTo>
                  <a:cubicBezTo>
                    <a:pt x="2767" y="3069"/>
                    <a:pt x="3000" y="2702"/>
                    <a:pt x="3301" y="2235"/>
                  </a:cubicBezTo>
                  <a:cubicBezTo>
                    <a:pt x="3794" y="1446"/>
                    <a:pt x="4352" y="689"/>
                    <a:pt x="5071" y="29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64"/>
            <p:cNvSpPr/>
            <p:nvPr/>
          </p:nvSpPr>
          <p:spPr>
            <a:xfrm>
              <a:off x="2481100" y="1433125"/>
              <a:ext cx="84250" cy="159400"/>
            </a:xfrm>
            <a:custGeom>
              <a:rect b="b" l="l" r="r" t="t"/>
              <a:pathLst>
                <a:path extrusionOk="0" h="6376" w="3370">
                  <a:moveTo>
                    <a:pt x="3370" y="1"/>
                  </a:moveTo>
                  <a:lnTo>
                    <a:pt x="3370" y="1"/>
                  </a:lnTo>
                  <a:cubicBezTo>
                    <a:pt x="3343" y="26"/>
                    <a:pt x="3316" y="52"/>
                    <a:pt x="3290" y="77"/>
                  </a:cubicBezTo>
                  <a:lnTo>
                    <a:pt x="3290" y="77"/>
                  </a:lnTo>
                  <a:cubicBezTo>
                    <a:pt x="3320" y="56"/>
                    <a:pt x="3348" y="31"/>
                    <a:pt x="3370" y="1"/>
                  </a:cubicBezTo>
                  <a:close/>
                  <a:moveTo>
                    <a:pt x="701" y="6105"/>
                  </a:moveTo>
                  <a:cubicBezTo>
                    <a:pt x="684" y="6105"/>
                    <a:pt x="676" y="6114"/>
                    <a:pt x="668" y="6122"/>
                  </a:cubicBezTo>
                  <a:lnTo>
                    <a:pt x="668" y="6122"/>
                  </a:lnTo>
                  <a:cubicBezTo>
                    <a:pt x="689" y="6112"/>
                    <a:pt x="701" y="6105"/>
                    <a:pt x="701" y="6105"/>
                  </a:cubicBezTo>
                  <a:close/>
                  <a:moveTo>
                    <a:pt x="668" y="6122"/>
                  </a:moveTo>
                  <a:lnTo>
                    <a:pt x="668" y="6122"/>
                  </a:lnTo>
                  <a:cubicBezTo>
                    <a:pt x="658" y="6127"/>
                    <a:pt x="648" y="6133"/>
                    <a:pt x="636" y="6139"/>
                  </a:cubicBezTo>
                  <a:lnTo>
                    <a:pt x="636" y="6139"/>
                  </a:lnTo>
                  <a:cubicBezTo>
                    <a:pt x="652" y="6138"/>
                    <a:pt x="660" y="6130"/>
                    <a:pt x="668" y="6122"/>
                  </a:cubicBezTo>
                  <a:close/>
                  <a:moveTo>
                    <a:pt x="636" y="6139"/>
                  </a:moveTo>
                  <a:cubicBezTo>
                    <a:pt x="636" y="6139"/>
                    <a:pt x="635" y="6139"/>
                    <a:pt x="635" y="6139"/>
                  </a:cubicBezTo>
                  <a:cubicBezTo>
                    <a:pt x="634" y="6139"/>
                    <a:pt x="634" y="6140"/>
                    <a:pt x="633" y="6140"/>
                  </a:cubicBezTo>
                  <a:lnTo>
                    <a:pt x="633" y="6140"/>
                  </a:lnTo>
                  <a:cubicBezTo>
                    <a:pt x="634" y="6140"/>
                    <a:pt x="635" y="6139"/>
                    <a:pt x="636" y="6139"/>
                  </a:cubicBezTo>
                  <a:close/>
                  <a:moveTo>
                    <a:pt x="324" y="6320"/>
                  </a:moveTo>
                  <a:lnTo>
                    <a:pt x="324" y="6320"/>
                  </a:lnTo>
                  <a:cubicBezTo>
                    <a:pt x="314" y="6327"/>
                    <a:pt x="307" y="6333"/>
                    <a:pt x="301" y="6339"/>
                  </a:cubicBezTo>
                  <a:cubicBezTo>
                    <a:pt x="297" y="6339"/>
                    <a:pt x="294" y="6339"/>
                    <a:pt x="291" y="6339"/>
                  </a:cubicBezTo>
                  <a:lnTo>
                    <a:pt x="291" y="6339"/>
                  </a:lnTo>
                  <a:cubicBezTo>
                    <a:pt x="302" y="6332"/>
                    <a:pt x="313" y="6326"/>
                    <a:pt x="324" y="6320"/>
                  </a:cubicBezTo>
                  <a:close/>
                  <a:moveTo>
                    <a:pt x="3290" y="77"/>
                  </a:moveTo>
                  <a:cubicBezTo>
                    <a:pt x="3184" y="153"/>
                    <a:pt x="3040" y="190"/>
                    <a:pt x="2936" y="268"/>
                  </a:cubicBezTo>
                  <a:cubicBezTo>
                    <a:pt x="2403" y="735"/>
                    <a:pt x="2036" y="1268"/>
                    <a:pt x="1769" y="1902"/>
                  </a:cubicBezTo>
                  <a:cubicBezTo>
                    <a:pt x="1469" y="2536"/>
                    <a:pt x="1502" y="3203"/>
                    <a:pt x="1035" y="3770"/>
                  </a:cubicBezTo>
                  <a:cubicBezTo>
                    <a:pt x="601" y="4271"/>
                    <a:pt x="234" y="4704"/>
                    <a:pt x="68" y="5371"/>
                  </a:cubicBezTo>
                  <a:cubicBezTo>
                    <a:pt x="34" y="5572"/>
                    <a:pt x="1" y="6239"/>
                    <a:pt x="201" y="6372"/>
                  </a:cubicBezTo>
                  <a:cubicBezTo>
                    <a:pt x="205" y="6374"/>
                    <a:pt x="211" y="6375"/>
                    <a:pt x="218" y="6375"/>
                  </a:cubicBezTo>
                  <a:cubicBezTo>
                    <a:pt x="309" y="6375"/>
                    <a:pt x="594" y="6176"/>
                    <a:pt x="633" y="6140"/>
                  </a:cubicBezTo>
                  <a:lnTo>
                    <a:pt x="633" y="6140"/>
                  </a:lnTo>
                  <a:cubicBezTo>
                    <a:pt x="614" y="6150"/>
                    <a:pt x="593" y="6161"/>
                    <a:pt x="570" y="6173"/>
                  </a:cubicBezTo>
                  <a:lnTo>
                    <a:pt x="570" y="6173"/>
                  </a:lnTo>
                  <a:cubicBezTo>
                    <a:pt x="603" y="6152"/>
                    <a:pt x="636" y="6130"/>
                    <a:pt x="668" y="6105"/>
                  </a:cubicBezTo>
                  <a:cubicBezTo>
                    <a:pt x="435" y="5972"/>
                    <a:pt x="501" y="5338"/>
                    <a:pt x="535" y="5105"/>
                  </a:cubicBezTo>
                  <a:cubicBezTo>
                    <a:pt x="635" y="4471"/>
                    <a:pt x="1102" y="3970"/>
                    <a:pt x="1502" y="3503"/>
                  </a:cubicBezTo>
                  <a:cubicBezTo>
                    <a:pt x="1969" y="2970"/>
                    <a:pt x="1936" y="2269"/>
                    <a:pt x="2202" y="1635"/>
                  </a:cubicBezTo>
                  <a:cubicBezTo>
                    <a:pt x="2455" y="1036"/>
                    <a:pt x="2827" y="526"/>
                    <a:pt x="3290" y="77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64"/>
            <p:cNvSpPr/>
            <p:nvPr/>
          </p:nvSpPr>
          <p:spPr>
            <a:xfrm>
              <a:off x="2401575" y="1458975"/>
              <a:ext cx="109575" cy="116775"/>
            </a:xfrm>
            <a:custGeom>
              <a:rect b="b" l="l" r="r" t="t"/>
              <a:pathLst>
                <a:path extrusionOk="0" h="4671" w="4383">
                  <a:moveTo>
                    <a:pt x="4383" y="1"/>
                  </a:moveTo>
                  <a:cubicBezTo>
                    <a:pt x="4362" y="15"/>
                    <a:pt x="4341" y="28"/>
                    <a:pt x="4320" y="42"/>
                  </a:cubicBezTo>
                  <a:lnTo>
                    <a:pt x="4320" y="42"/>
                  </a:lnTo>
                  <a:cubicBezTo>
                    <a:pt x="4342" y="30"/>
                    <a:pt x="4363" y="16"/>
                    <a:pt x="4383" y="1"/>
                  </a:cubicBezTo>
                  <a:close/>
                  <a:moveTo>
                    <a:pt x="613" y="4304"/>
                  </a:moveTo>
                  <a:cubicBezTo>
                    <a:pt x="602" y="4315"/>
                    <a:pt x="595" y="4327"/>
                    <a:pt x="588" y="4338"/>
                  </a:cubicBezTo>
                  <a:lnTo>
                    <a:pt x="588" y="4338"/>
                  </a:lnTo>
                  <a:cubicBezTo>
                    <a:pt x="599" y="4328"/>
                    <a:pt x="607" y="4316"/>
                    <a:pt x="613" y="4304"/>
                  </a:cubicBezTo>
                  <a:close/>
                  <a:moveTo>
                    <a:pt x="111" y="4660"/>
                  </a:moveTo>
                  <a:cubicBezTo>
                    <a:pt x="111" y="4664"/>
                    <a:pt x="111" y="4668"/>
                    <a:pt x="113" y="4671"/>
                  </a:cubicBezTo>
                  <a:cubicBezTo>
                    <a:pt x="112" y="4667"/>
                    <a:pt x="112" y="4664"/>
                    <a:pt x="111" y="4660"/>
                  </a:cubicBezTo>
                  <a:close/>
                  <a:moveTo>
                    <a:pt x="4320" y="42"/>
                  </a:moveTo>
                  <a:cubicBezTo>
                    <a:pt x="4199" y="113"/>
                    <a:pt x="4057" y="149"/>
                    <a:pt x="3916" y="234"/>
                  </a:cubicBezTo>
                  <a:cubicBezTo>
                    <a:pt x="3415" y="601"/>
                    <a:pt x="3015" y="1035"/>
                    <a:pt x="2615" y="1535"/>
                  </a:cubicBezTo>
                  <a:cubicBezTo>
                    <a:pt x="2327" y="1909"/>
                    <a:pt x="2213" y="2432"/>
                    <a:pt x="1888" y="2761"/>
                  </a:cubicBezTo>
                  <a:lnTo>
                    <a:pt x="1888" y="2761"/>
                  </a:lnTo>
                  <a:cubicBezTo>
                    <a:pt x="1624" y="2881"/>
                    <a:pt x="1331" y="2998"/>
                    <a:pt x="1059" y="3141"/>
                  </a:cubicBezTo>
                  <a:lnTo>
                    <a:pt x="1059" y="3141"/>
                  </a:lnTo>
                  <a:cubicBezTo>
                    <a:pt x="1088" y="3116"/>
                    <a:pt x="1117" y="3092"/>
                    <a:pt x="1147" y="3070"/>
                  </a:cubicBezTo>
                  <a:lnTo>
                    <a:pt x="1147" y="3070"/>
                  </a:lnTo>
                  <a:cubicBezTo>
                    <a:pt x="1125" y="3081"/>
                    <a:pt x="1103" y="3092"/>
                    <a:pt x="1079" y="3104"/>
                  </a:cubicBezTo>
                  <a:lnTo>
                    <a:pt x="1079" y="3104"/>
                  </a:lnTo>
                  <a:cubicBezTo>
                    <a:pt x="1080" y="3104"/>
                    <a:pt x="1080" y="3104"/>
                    <a:pt x="1080" y="3103"/>
                  </a:cubicBezTo>
                  <a:lnTo>
                    <a:pt x="1080" y="3103"/>
                  </a:lnTo>
                  <a:cubicBezTo>
                    <a:pt x="1014" y="3137"/>
                    <a:pt x="914" y="3203"/>
                    <a:pt x="847" y="3237"/>
                  </a:cubicBezTo>
                  <a:cubicBezTo>
                    <a:pt x="885" y="3222"/>
                    <a:pt x="924" y="3207"/>
                    <a:pt x="963" y="3193"/>
                  </a:cubicBezTo>
                  <a:lnTo>
                    <a:pt x="963" y="3193"/>
                  </a:lnTo>
                  <a:cubicBezTo>
                    <a:pt x="425" y="3494"/>
                    <a:pt x="0" y="3910"/>
                    <a:pt x="111" y="4660"/>
                  </a:cubicBezTo>
                  <a:lnTo>
                    <a:pt x="111" y="4660"/>
                  </a:lnTo>
                  <a:cubicBezTo>
                    <a:pt x="112" y="4656"/>
                    <a:pt x="114" y="4651"/>
                    <a:pt x="118" y="4646"/>
                  </a:cubicBezTo>
                  <a:lnTo>
                    <a:pt x="118" y="4646"/>
                  </a:lnTo>
                  <a:cubicBezTo>
                    <a:pt x="115" y="4655"/>
                    <a:pt x="113" y="4663"/>
                    <a:pt x="113" y="4671"/>
                  </a:cubicBezTo>
                  <a:cubicBezTo>
                    <a:pt x="178" y="4622"/>
                    <a:pt x="250" y="4574"/>
                    <a:pt x="323" y="4529"/>
                  </a:cubicBezTo>
                  <a:lnTo>
                    <a:pt x="323" y="4529"/>
                  </a:lnTo>
                  <a:cubicBezTo>
                    <a:pt x="426" y="4482"/>
                    <a:pt x="531" y="4436"/>
                    <a:pt x="547" y="4404"/>
                  </a:cubicBezTo>
                  <a:lnTo>
                    <a:pt x="547" y="4404"/>
                  </a:lnTo>
                  <a:cubicBezTo>
                    <a:pt x="547" y="4404"/>
                    <a:pt x="547" y="4404"/>
                    <a:pt x="547" y="4404"/>
                  </a:cubicBezTo>
                  <a:cubicBezTo>
                    <a:pt x="569" y="4382"/>
                    <a:pt x="576" y="4360"/>
                    <a:pt x="588" y="4338"/>
                  </a:cubicBezTo>
                  <a:lnTo>
                    <a:pt x="588" y="4338"/>
                  </a:lnTo>
                  <a:cubicBezTo>
                    <a:pt x="576" y="4350"/>
                    <a:pt x="560" y="4362"/>
                    <a:pt x="543" y="4372"/>
                  </a:cubicBezTo>
                  <a:lnTo>
                    <a:pt x="543" y="4372"/>
                  </a:lnTo>
                  <a:cubicBezTo>
                    <a:pt x="496" y="3905"/>
                    <a:pt x="703" y="3467"/>
                    <a:pt x="1027" y="3169"/>
                  </a:cubicBezTo>
                  <a:lnTo>
                    <a:pt x="1027" y="3169"/>
                  </a:lnTo>
                  <a:cubicBezTo>
                    <a:pt x="1269" y="3081"/>
                    <a:pt x="1517" y="2994"/>
                    <a:pt x="1755" y="2876"/>
                  </a:cubicBezTo>
                  <a:lnTo>
                    <a:pt x="1755" y="2876"/>
                  </a:lnTo>
                  <a:cubicBezTo>
                    <a:pt x="1741" y="2885"/>
                    <a:pt x="1728" y="2894"/>
                    <a:pt x="1714" y="2903"/>
                  </a:cubicBezTo>
                  <a:cubicBezTo>
                    <a:pt x="1836" y="2842"/>
                    <a:pt x="1986" y="2753"/>
                    <a:pt x="2112" y="2662"/>
                  </a:cubicBezTo>
                  <a:lnTo>
                    <a:pt x="2112" y="2662"/>
                  </a:lnTo>
                  <a:cubicBezTo>
                    <a:pt x="2124" y="2654"/>
                    <a:pt x="2136" y="2645"/>
                    <a:pt x="2148" y="2636"/>
                  </a:cubicBezTo>
                  <a:lnTo>
                    <a:pt x="2148" y="2636"/>
                  </a:lnTo>
                  <a:cubicBezTo>
                    <a:pt x="2148" y="2636"/>
                    <a:pt x="2148" y="2636"/>
                    <a:pt x="2148" y="2636"/>
                  </a:cubicBezTo>
                  <a:cubicBezTo>
                    <a:pt x="2548" y="2369"/>
                    <a:pt x="2682" y="1836"/>
                    <a:pt x="2948" y="1435"/>
                  </a:cubicBezTo>
                  <a:cubicBezTo>
                    <a:pt x="3302" y="889"/>
                    <a:pt x="3779" y="405"/>
                    <a:pt x="4320" y="42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64"/>
            <p:cNvSpPr/>
            <p:nvPr/>
          </p:nvSpPr>
          <p:spPr>
            <a:xfrm>
              <a:off x="1793125" y="1494375"/>
              <a:ext cx="1288450" cy="938300"/>
            </a:xfrm>
            <a:custGeom>
              <a:rect b="b" l="l" r="r" t="t"/>
              <a:pathLst>
                <a:path extrusionOk="0" h="37532" w="51538">
                  <a:moveTo>
                    <a:pt x="20179" y="0"/>
                  </a:moveTo>
                  <a:cubicBezTo>
                    <a:pt x="19245" y="0"/>
                    <a:pt x="18297" y="170"/>
                    <a:pt x="17379" y="520"/>
                  </a:cubicBezTo>
                  <a:cubicBezTo>
                    <a:pt x="15511" y="1254"/>
                    <a:pt x="14010" y="2821"/>
                    <a:pt x="13010" y="4589"/>
                  </a:cubicBezTo>
                  <a:cubicBezTo>
                    <a:pt x="12283" y="4055"/>
                    <a:pt x="11448" y="3740"/>
                    <a:pt x="10459" y="3740"/>
                  </a:cubicBezTo>
                  <a:cubicBezTo>
                    <a:pt x="9903" y="3740"/>
                    <a:pt x="9300" y="3840"/>
                    <a:pt x="8640" y="4056"/>
                  </a:cubicBezTo>
                  <a:cubicBezTo>
                    <a:pt x="1902" y="6224"/>
                    <a:pt x="0" y="15797"/>
                    <a:pt x="1234" y="21768"/>
                  </a:cubicBezTo>
                  <a:cubicBezTo>
                    <a:pt x="2171" y="26261"/>
                    <a:pt x="6405" y="34228"/>
                    <a:pt x="11944" y="34228"/>
                  </a:cubicBezTo>
                  <a:cubicBezTo>
                    <a:pt x="12327" y="34228"/>
                    <a:pt x="12715" y="34190"/>
                    <a:pt x="13110" y="34110"/>
                  </a:cubicBezTo>
                  <a:cubicBezTo>
                    <a:pt x="13710" y="34010"/>
                    <a:pt x="14511" y="33677"/>
                    <a:pt x="15278" y="33243"/>
                  </a:cubicBezTo>
                  <a:cubicBezTo>
                    <a:pt x="15345" y="33310"/>
                    <a:pt x="15411" y="33343"/>
                    <a:pt x="15478" y="33377"/>
                  </a:cubicBezTo>
                  <a:cubicBezTo>
                    <a:pt x="16481" y="34026"/>
                    <a:pt x="17496" y="34306"/>
                    <a:pt x="18499" y="34306"/>
                  </a:cubicBezTo>
                  <a:cubicBezTo>
                    <a:pt x="20430" y="34306"/>
                    <a:pt x="22315" y="33269"/>
                    <a:pt x="23984" y="31842"/>
                  </a:cubicBezTo>
                  <a:cubicBezTo>
                    <a:pt x="24384" y="32843"/>
                    <a:pt x="24885" y="33710"/>
                    <a:pt x="25352" y="34244"/>
                  </a:cubicBezTo>
                  <a:cubicBezTo>
                    <a:pt x="26350" y="35321"/>
                    <a:pt x="27824" y="35819"/>
                    <a:pt x="29285" y="35819"/>
                  </a:cubicBezTo>
                  <a:cubicBezTo>
                    <a:pt x="29679" y="35819"/>
                    <a:pt x="30073" y="35782"/>
                    <a:pt x="30455" y="35712"/>
                  </a:cubicBezTo>
                  <a:cubicBezTo>
                    <a:pt x="30589" y="35912"/>
                    <a:pt x="30756" y="36112"/>
                    <a:pt x="30922" y="36279"/>
                  </a:cubicBezTo>
                  <a:cubicBezTo>
                    <a:pt x="31942" y="37167"/>
                    <a:pt x="33089" y="37532"/>
                    <a:pt x="34281" y="37532"/>
                  </a:cubicBezTo>
                  <a:cubicBezTo>
                    <a:pt x="37921" y="37532"/>
                    <a:pt x="41971" y="34121"/>
                    <a:pt x="44032" y="31809"/>
                  </a:cubicBezTo>
                  <a:cubicBezTo>
                    <a:pt x="48568" y="26572"/>
                    <a:pt x="51537" y="18366"/>
                    <a:pt x="49369" y="11494"/>
                  </a:cubicBezTo>
                  <a:cubicBezTo>
                    <a:pt x="48241" y="7829"/>
                    <a:pt x="45921" y="6308"/>
                    <a:pt x="43277" y="6308"/>
                  </a:cubicBezTo>
                  <a:cubicBezTo>
                    <a:pt x="42792" y="6308"/>
                    <a:pt x="42297" y="6359"/>
                    <a:pt x="41797" y="6457"/>
                  </a:cubicBezTo>
                  <a:cubicBezTo>
                    <a:pt x="41096" y="3589"/>
                    <a:pt x="39195" y="1287"/>
                    <a:pt x="35526" y="853"/>
                  </a:cubicBezTo>
                  <a:cubicBezTo>
                    <a:pt x="35064" y="799"/>
                    <a:pt x="34596" y="771"/>
                    <a:pt x="34125" y="771"/>
                  </a:cubicBezTo>
                  <a:cubicBezTo>
                    <a:pt x="31425" y="771"/>
                    <a:pt x="28631" y="1666"/>
                    <a:pt x="26586" y="3455"/>
                  </a:cubicBezTo>
                  <a:cubicBezTo>
                    <a:pt x="26386" y="3188"/>
                    <a:pt x="26186" y="2955"/>
                    <a:pt x="25952" y="2688"/>
                  </a:cubicBezTo>
                  <a:cubicBezTo>
                    <a:pt x="24479" y="934"/>
                    <a:pt x="22367" y="0"/>
                    <a:pt x="20179" y="0"/>
                  </a:cubicBezTo>
                  <a:close/>
                </a:path>
              </a:pathLst>
            </a:custGeom>
            <a:solidFill>
              <a:srgbClr val="DF66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64"/>
            <p:cNvSpPr/>
            <p:nvPr/>
          </p:nvSpPr>
          <p:spPr>
            <a:xfrm>
              <a:off x="1889025" y="1617425"/>
              <a:ext cx="281900" cy="697200"/>
            </a:xfrm>
            <a:custGeom>
              <a:rect b="b" l="l" r="r" t="t"/>
              <a:pathLst>
                <a:path extrusionOk="0" h="27888" w="11276">
                  <a:moveTo>
                    <a:pt x="9040" y="1"/>
                  </a:moveTo>
                  <a:cubicBezTo>
                    <a:pt x="9040" y="2"/>
                    <a:pt x="1" y="13578"/>
                    <a:pt x="11275" y="27887"/>
                  </a:cubicBezTo>
                  <a:cubicBezTo>
                    <a:pt x="11275" y="27887"/>
                    <a:pt x="1968" y="15779"/>
                    <a:pt x="90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64"/>
            <p:cNvSpPr/>
            <p:nvPr/>
          </p:nvSpPr>
          <p:spPr>
            <a:xfrm>
              <a:off x="2316825" y="2064425"/>
              <a:ext cx="74250" cy="216000"/>
            </a:xfrm>
            <a:custGeom>
              <a:rect b="b" l="l" r="r" t="t"/>
              <a:pathLst>
                <a:path extrusionOk="0" h="8640" w="2970">
                  <a:moveTo>
                    <a:pt x="2569" y="0"/>
                  </a:moveTo>
                  <a:cubicBezTo>
                    <a:pt x="1" y="5838"/>
                    <a:pt x="2969" y="8640"/>
                    <a:pt x="2969" y="8640"/>
                  </a:cubicBezTo>
                  <a:cubicBezTo>
                    <a:pt x="1101" y="4671"/>
                    <a:pt x="2569" y="1"/>
                    <a:pt x="25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64"/>
            <p:cNvSpPr/>
            <p:nvPr/>
          </p:nvSpPr>
          <p:spPr>
            <a:xfrm>
              <a:off x="2346025" y="1589075"/>
              <a:ext cx="105925" cy="292750"/>
            </a:xfrm>
            <a:custGeom>
              <a:rect b="b" l="l" r="r" t="t"/>
              <a:pathLst>
                <a:path extrusionOk="0" h="11710" w="4237">
                  <a:moveTo>
                    <a:pt x="4236" y="1"/>
                  </a:moveTo>
                  <a:cubicBezTo>
                    <a:pt x="4236" y="1"/>
                    <a:pt x="0" y="3670"/>
                    <a:pt x="1801" y="11709"/>
                  </a:cubicBezTo>
                  <a:cubicBezTo>
                    <a:pt x="1801" y="11709"/>
                    <a:pt x="701" y="4471"/>
                    <a:pt x="42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64"/>
            <p:cNvSpPr/>
            <p:nvPr/>
          </p:nvSpPr>
          <p:spPr>
            <a:xfrm>
              <a:off x="2562825" y="1668300"/>
              <a:ext cx="341100" cy="708875"/>
            </a:xfrm>
            <a:custGeom>
              <a:rect b="b" l="l" r="r" t="t"/>
              <a:pathLst>
                <a:path extrusionOk="0" h="28355" w="13644">
                  <a:moveTo>
                    <a:pt x="10809" y="1"/>
                  </a:moveTo>
                  <a:cubicBezTo>
                    <a:pt x="11042" y="16746"/>
                    <a:pt x="1" y="28354"/>
                    <a:pt x="1" y="28354"/>
                  </a:cubicBezTo>
                  <a:cubicBezTo>
                    <a:pt x="13643" y="15212"/>
                    <a:pt x="10809" y="2"/>
                    <a:pt x="108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64"/>
            <p:cNvSpPr/>
            <p:nvPr/>
          </p:nvSpPr>
          <p:spPr>
            <a:xfrm>
              <a:off x="1934875" y="1681650"/>
              <a:ext cx="48400" cy="31700"/>
            </a:xfrm>
            <a:custGeom>
              <a:rect b="b" l="l" r="r" t="t"/>
              <a:pathLst>
                <a:path extrusionOk="0" h="1268" w="1936">
                  <a:moveTo>
                    <a:pt x="968" y="0"/>
                  </a:moveTo>
                  <a:cubicBezTo>
                    <a:pt x="435" y="0"/>
                    <a:pt x="1" y="267"/>
                    <a:pt x="1" y="634"/>
                  </a:cubicBezTo>
                  <a:cubicBezTo>
                    <a:pt x="1" y="1001"/>
                    <a:pt x="435" y="1268"/>
                    <a:pt x="968" y="1268"/>
                  </a:cubicBezTo>
                  <a:cubicBezTo>
                    <a:pt x="1502" y="1268"/>
                    <a:pt x="1936" y="1001"/>
                    <a:pt x="1936" y="634"/>
                  </a:cubicBezTo>
                  <a:cubicBezTo>
                    <a:pt x="1936" y="267"/>
                    <a:pt x="1502" y="0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64"/>
            <p:cNvSpPr/>
            <p:nvPr/>
          </p:nvSpPr>
          <p:spPr>
            <a:xfrm>
              <a:off x="1989100" y="1656625"/>
              <a:ext cx="30875" cy="17550"/>
            </a:xfrm>
            <a:custGeom>
              <a:rect b="b" l="l" r="r" t="t"/>
              <a:pathLst>
                <a:path extrusionOk="0" h="702" w="1235">
                  <a:moveTo>
                    <a:pt x="634" y="1"/>
                  </a:moveTo>
                  <a:cubicBezTo>
                    <a:pt x="267" y="1"/>
                    <a:pt x="0" y="134"/>
                    <a:pt x="0" y="334"/>
                  </a:cubicBezTo>
                  <a:cubicBezTo>
                    <a:pt x="0" y="534"/>
                    <a:pt x="267" y="701"/>
                    <a:pt x="634" y="701"/>
                  </a:cubicBezTo>
                  <a:cubicBezTo>
                    <a:pt x="968" y="701"/>
                    <a:pt x="1234" y="534"/>
                    <a:pt x="1234" y="334"/>
                  </a:cubicBezTo>
                  <a:cubicBezTo>
                    <a:pt x="1234" y="134"/>
                    <a:pt x="968" y="1"/>
                    <a:pt x="6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64"/>
            <p:cNvSpPr/>
            <p:nvPr/>
          </p:nvSpPr>
          <p:spPr>
            <a:xfrm>
              <a:off x="1989100" y="1725000"/>
              <a:ext cx="52550" cy="30050"/>
            </a:xfrm>
            <a:custGeom>
              <a:rect b="b" l="l" r="r" t="t"/>
              <a:pathLst>
                <a:path extrusionOk="0" h="1202" w="2102">
                  <a:moveTo>
                    <a:pt x="1034" y="1"/>
                  </a:moveTo>
                  <a:cubicBezTo>
                    <a:pt x="467" y="1"/>
                    <a:pt x="0" y="268"/>
                    <a:pt x="0" y="601"/>
                  </a:cubicBezTo>
                  <a:cubicBezTo>
                    <a:pt x="0" y="935"/>
                    <a:pt x="467" y="1202"/>
                    <a:pt x="1034" y="1202"/>
                  </a:cubicBezTo>
                  <a:cubicBezTo>
                    <a:pt x="1635" y="1202"/>
                    <a:pt x="2102" y="935"/>
                    <a:pt x="2102" y="601"/>
                  </a:cubicBezTo>
                  <a:cubicBezTo>
                    <a:pt x="2102" y="268"/>
                    <a:pt x="1635" y="1"/>
                    <a:pt x="10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64"/>
            <p:cNvSpPr/>
            <p:nvPr/>
          </p:nvSpPr>
          <p:spPr>
            <a:xfrm>
              <a:off x="2152550" y="2153650"/>
              <a:ext cx="72575" cy="40050"/>
            </a:xfrm>
            <a:custGeom>
              <a:rect b="b" l="l" r="r" t="t"/>
              <a:pathLst>
                <a:path extrusionOk="0" h="1602" w="2903">
                  <a:moveTo>
                    <a:pt x="1468" y="1"/>
                  </a:moveTo>
                  <a:cubicBezTo>
                    <a:pt x="667" y="1"/>
                    <a:pt x="0" y="367"/>
                    <a:pt x="0" y="801"/>
                  </a:cubicBezTo>
                  <a:cubicBezTo>
                    <a:pt x="0" y="1235"/>
                    <a:pt x="667" y="1602"/>
                    <a:pt x="1468" y="1602"/>
                  </a:cubicBezTo>
                  <a:cubicBezTo>
                    <a:pt x="2268" y="1602"/>
                    <a:pt x="2902" y="1235"/>
                    <a:pt x="2902" y="801"/>
                  </a:cubicBezTo>
                  <a:cubicBezTo>
                    <a:pt x="2902" y="367"/>
                    <a:pt x="2268" y="1"/>
                    <a:pt x="14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64"/>
            <p:cNvSpPr/>
            <p:nvPr/>
          </p:nvSpPr>
          <p:spPr>
            <a:xfrm>
              <a:off x="2245950" y="2187850"/>
              <a:ext cx="28375" cy="12525"/>
            </a:xfrm>
            <a:custGeom>
              <a:rect b="b" l="l" r="r" t="t"/>
              <a:pathLst>
                <a:path extrusionOk="0" h="501" w="1135">
                  <a:moveTo>
                    <a:pt x="567" y="0"/>
                  </a:moveTo>
                  <a:cubicBezTo>
                    <a:pt x="267" y="0"/>
                    <a:pt x="0" y="100"/>
                    <a:pt x="0" y="267"/>
                  </a:cubicBezTo>
                  <a:cubicBezTo>
                    <a:pt x="0" y="400"/>
                    <a:pt x="267" y="501"/>
                    <a:pt x="567" y="501"/>
                  </a:cubicBezTo>
                  <a:cubicBezTo>
                    <a:pt x="867" y="501"/>
                    <a:pt x="1134" y="400"/>
                    <a:pt x="1134" y="267"/>
                  </a:cubicBezTo>
                  <a:cubicBezTo>
                    <a:pt x="1134" y="100"/>
                    <a:pt x="867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64"/>
            <p:cNvSpPr/>
            <p:nvPr/>
          </p:nvSpPr>
          <p:spPr>
            <a:xfrm>
              <a:off x="2190900" y="2220375"/>
              <a:ext cx="50900" cy="31700"/>
            </a:xfrm>
            <a:custGeom>
              <a:rect b="b" l="l" r="r" t="t"/>
              <a:pathLst>
                <a:path extrusionOk="0" h="1268" w="2036">
                  <a:moveTo>
                    <a:pt x="1035" y="0"/>
                  </a:moveTo>
                  <a:cubicBezTo>
                    <a:pt x="468" y="0"/>
                    <a:pt x="1" y="267"/>
                    <a:pt x="1" y="634"/>
                  </a:cubicBezTo>
                  <a:cubicBezTo>
                    <a:pt x="1" y="967"/>
                    <a:pt x="468" y="1268"/>
                    <a:pt x="1035" y="1268"/>
                  </a:cubicBezTo>
                  <a:cubicBezTo>
                    <a:pt x="1568" y="1268"/>
                    <a:pt x="2035" y="967"/>
                    <a:pt x="2035" y="634"/>
                  </a:cubicBezTo>
                  <a:cubicBezTo>
                    <a:pt x="2035" y="267"/>
                    <a:pt x="1568" y="0"/>
                    <a:pt x="10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64"/>
            <p:cNvSpPr/>
            <p:nvPr/>
          </p:nvSpPr>
          <p:spPr>
            <a:xfrm>
              <a:off x="2906425" y="1807575"/>
              <a:ext cx="67550" cy="44225"/>
            </a:xfrm>
            <a:custGeom>
              <a:rect b="b" l="l" r="r" t="t"/>
              <a:pathLst>
                <a:path extrusionOk="0" h="1769" w="2702">
                  <a:moveTo>
                    <a:pt x="1334" y="0"/>
                  </a:moveTo>
                  <a:cubicBezTo>
                    <a:pt x="600" y="0"/>
                    <a:pt x="0" y="401"/>
                    <a:pt x="0" y="868"/>
                  </a:cubicBezTo>
                  <a:cubicBezTo>
                    <a:pt x="0" y="1368"/>
                    <a:pt x="600" y="1768"/>
                    <a:pt x="1334" y="1768"/>
                  </a:cubicBezTo>
                  <a:cubicBezTo>
                    <a:pt x="2102" y="1768"/>
                    <a:pt x="2702" y="1368"/>
                    <a:pt x="2702" y="868"/>
                  </a:cubicBezTo>
                  <a:cubicBezTo>
                    <a:pt x="2702" y="401"/>
                    <a:pt x="2068" y="0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64"/>
            <p:cNvSpPr/>
            <p:nvPr/>
          </p:nvSpPr>
          <p:spPr>
            <a:xfrm>
              <a:off x="2976475" y="1792550"/>
              <a:ext cx="30875" cy="19225"/>
            </a:xfrm>
            <a:custGeom>
              <a:rect b="b" l="l" r="r" t="t"/>
              <a:pathLst>
                <a:path extrusionOk="0" h="769" w="1235">
                  <a:moveTo>
                    <a:pt x="634" y="1"/>
                  </a:moveTo>
                  <a:cubicBezTo>
                    <a:pt x="300" y="1"/>
                    <a:pt x="0" y="201"/>
                    <a:pt x="0" y="401"/>
                  </a:cubicBezTo>
                  <a:cubicBezTo>
                    <a:pt x="0" y="601"/>
                    <a:pt x="300" y="768"/>
                    <a:pt x="634" y="768"/>
                  </a:cubicBezTo>
                  <a:cubicBezTo>
                    <a:pt x="967" y="768"/>
                    <a:pt x="1234" y="601"/>
                    <a:pt x="1234" y="401"/>
                  </a:cubicBezTo>
                  <a:cubicBezTo>
                    <a:pt x="1234" y="201"/>
                    <a:pt x="967" y="1"/>
                    <a:pt x="6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64"/>
            <p:cNvSpPr/>
            <p:nvPr/>
          </p:nvSpPr>
          <p:spPr>
            <a:xfrm>
              <a:off x="2987300" y="1875950"/>
              <a:ext cx="40050" cy="29225"/>
            </a:xfrm>
            <a:custGeom>
              <a:rect b="b" l="l" r="r" t="t"/>
              <a:pathLst>
                <a:path extrusionOk="0" h="1169" w="1602">
                  <a:moveTo>
                    <a:pt x="801" y="1"/>
                  </a:moveTo>
                  <a:cubicBezTo>
                    <a:pt x="368" y="1"/>
                    <a:pt x="1" y="267"/>
                    <a:pt x="1" y="601"/>
                  </a:cubicBezTo>
                  <a:cubicBezTo>
                    <a:pt x="1" y="901"/>
                    <a:pt x="368" y="1168"/>
                    <a:pt x="801" y="1168"/>
                  </a:cubicBezTo>
                  <a:cubicBezTo>
                    <a:pt x="1235" y="1168"/>
                    <a:pt x="1602" y="901"/>
                    <a:pt x="1602" y="601"/>
                  </a:cubicBezTo>
                  <a:cubicBezTo>
                    <a:pt x="1602" y="267"/>
                    <a:pt x="1235" y="1"/>
                    <a:pt x="8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64"/>
            <p:cNvSpPr/>
            <p:nvPr/>
          </p:nvSpPr>
          <p:spPr>
            <a:xfrm>
              <a:off x="1867350" y="2112800"/>
              <a:ext cx="30025" cy="19200"/>
            </a:xfrm>
            <a:custGeom>
              <a:rect b="b" l="l" r="r" t="t"/>
              <a:pathLst>
                <a:path extrusionOk="0" h="768" w="1201">
                  <a:moveTo>
                    <a:pt x="600" y="0"/>
                  </a:moveTo>
                  <a:cubicBezTo>
                    <a:pt x="267" y="0"/>
                    <a:pt x="0" y="167"/>
                    <a:pt x="0" y="400"/>
                  </a:cubicBezTo>
                  <a:cubicBezTo>
                    <a:pt x="0" y="600"/>
                    <a:pt x="267" y="767"/>
                    <a:pt x="600" y="767"/>
                  </a:cubicBezTo>
                  <a:cubicBezTo>
                    <a:pt x="934" y="767"/>
                    <a:pt x="1201" y="600"/>
                    <a:pt x="1201" y="400"/>
                  </a:cubicBezTo>
                  <a:cubicBezTo>
                    <a:pt x="1201" y="167"/>
                    <a:pt x="934" y="0"/>
                    <a:pt x="6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64"/>
            <p:cNvSpPr/>
            <p:nvPr/>
          </p:nvSpPr>
          <p:spPr>
            <a:xfrm>
              <a:off x="1893200" y="2136975"/>
              <a:ext cx="39200" cy="30050"/>
            </a:xfrm>
            <a:custGeom>
              <a:rect b="b" l="l" r="r" t="t"/>
              <a:pathLst>
                <a:path extrusionOk="0" h="1202" w="1568">
                  <a:moveTo>
                    <a:pt x="801" y="0"/>
                  </a:moveTo>
                  <a:cubicBezTo>
                    <a:pt x="367" y="0"/>
                    <a:pt x="0" y="267"/>
                    <a:pt x="0" y="601"/>
                  </a:cubicBezTo>
                  <a:cubicBezTo>
                    <a:pt x="0" y="934"/>
                    <a:pt x="367" y="1201"/>
                    <a:pt x="801" y="1201"/>
                  </a:cubicBezTo>
                  <a:cubicBezTo>
                    <a:pt x="1234" y="1201"/>
                    <a:pt x="1568" y="934"/>
                    <a:pt x="1568" y="601"/>
                  </a:cubicBezTo>
                  <a:cubicBezTo>
                    <a:pt x="1568" y="267"/>
                    <a:pt x="1234" y="0"/>
                    <a:pt x="8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64"/>
            <p:cNvSpPr/>
            <p:nvPr/>
          </p:nvSpPr>
          <p:spPr>
            <a:xfrm>
              <a:off x="2567000" y="1565725"/>
              <a:ext cx="60900" cy="41725"/>
            </a:xfrm>
            <a:custGeom>
              <a:rect b="b" l="l" r="r" t="t"/>
              <a:pathLst>
                <a:path extrusionOk="0" h="1669" w="2436">
                  <a:moveTo>
                    <a:pt x="1202" y="1"/>
                  </a:moveTo>
                  <a:cubicBezTo>
                    <a:pt x="534" y="1"/>
                    <a:pt x="1" y="368"/>
                    <a:pt x="1" y="835"/>
                  </a:cubicBezTo>
                  <a:cubicBezTo>
                    <a:pt x="1" y="1302"/>
                    <a:pt x="534" y="1669"/>
                    <a:pt x="1202" y="1669"/>
                  </a:cubicBezTo>
                  <a:cubicBezTo>
                    <a:pt x="1902" y="1669"/>
                    <a:pt x="2436" y="1302"/>
                    <a:pt x="2436" y="835"/>
                  </a:cubicBezTo>
                  <a:cubicBezTo>
                    <a:pt x="2436" y="401"/>
                    <a:pt x="1902" y="34"/>
                    <a:pt x="1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64"/>
            <p:cNvSpPr/>
            <p:nvPr/>
          </p:nvSpPr>
          <p:spPr>
            <a:xfrm>
              <a:off x="2627875" y="1554050"/>
              <a:ext cx="43400" cy="21700"/>
            </a:xfrm>
            <a:custGeom>
              <a:rect b="b" l="l" r="r" t="t"/>
              <a:pathLst>
                <a:path extrusionOk="0" h="868" w="1736">
                  <a:moveTo>
                    <a:pt x="868" y="1"/>
                  </a:moveTo>
                  <a:cubicBezTo>
                    <a:pt x="368" y="1"/>
                    <a:pt x="1" y="201"/>
                    <a:pt x="1" y="434"/>
                  </a:cubicBezTo>
                  <a:cubicBezTo>
                    <a:pt x="1" y="668"/>
                    <a:pt x="368" y="868"/>
                    <a:pt x="868" y="868"/>
                  </a:cubicBezTo>
                  <a:cubicBezTo>
                    <a:pt x="1335" y="868"/>
                    <a:pt x="1735" y="668"/>
                    <a:pt x="1735" y="434"/>
                  </a:cubicBezTo>
                  <a:cubicBezTo>
                    <a:pt x="1735" y="201"/>
                    <a:pt x="1335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64"/>
            <p:cNvSpPr/>
            <p:nvPr/>
          </p:nvSpPr>
          <p:spPr>
            <a:xfrm>
              <a:off x="2643725" y="1622425"/>
              <a:ext cx="30050" cy="20050"/>
            </a:xfrm>
            <a:custGeom>
              <a:rect b="b" l="l" r="r" t="t"/>
              <a:pathLst>
                <a:path extrusionOk="0" h="802" w="1202">
                  <a:moveTo>
                    <a:pt x="601" y="1"/>
                  </a:moveTo>
                  <a:cubicBezTo>
                    <a:pt x="267" y="1"/>
                    <a:pt x="1" y="168"/>
                    <a:pt x="1" y="401"/>
                  </a:cubicBezTo>
                  <a:cubicBezTo>
                    <a:pt x="1" y="635"/>
                    <a:pt x="267" y="802"/>
                    <a:pt x="601" y="802"/>
                  </a:cubicBezTo>
                  <a:cubicBezTo>
                    <a:pt x="935" y="802"/>
                    <a:pt x="1201" y="635"/>
                    <a:pt x="1201" y="401"/>
                  </a:cubicBezTo>
                  <a:cubicBezTo>
                    <a:pt x="1201" y="168"/>
                    <a:pt x="935" y="1"/>
                    <a:pt x="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64"/>
            <p:cNvSpPr/>
            <p:nvPr/>
          </p:nvSpPr>
          <p:spPr>
            <a:xfrm>
              <a:off x="2189225" y="1575725"/>
              <a:ext cx="84250" cy="36725"/>
            </a:xfrm>
            <a:custGeom>
              <a:rect b="b" l="l" r="r" t="t"/>
              <a:pathLst>
                <a:path extrusionOk="0" h="1469" w="3370">
                  <a:moveTo>
                    <a:pt x="1702" y="1"/>
                  </a:moveTo>
                  <a:cubicBezTo>
                    <a:pt x="768" y="1"/>
                    <a:pt x="1" y="335"/>
                    <a:pt x="1" y="735"/>
                  </a:cubicBezTo>
                  <a:cubicBezTo>
                    <a:pt x="1" y="1135"/>
                    <a:pt x="768" y="1469"/>
                    <a:pt x="1702" y="1469"/>
                  </a:cubicBezTo>
                  <a:cubicBezTo>
                    <a:pt x="2636" y="1469"/>
                    <a:pt x="3370" y="1135"/>
                    <a:pt x="3370" y="735"/>
                  </a:cubicBezTo>
                  <a:cubicBezTo>
                    <a:pt x="3370" y="335"/>
                    <a:pt x="2636" y="1"/>
                    <a:pt x="17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64"/>
            <p:cNvSpPr/>
            <p:nvPr/>
          </p:nvSpPr>
          <p:spPr>
            <a:xfrm>
              <a:off x="2265950" y="1554050"/>
              <a:ext cx="35050" cy="21700"/>
            </a:xfrm>
            <a:custGeom>
              <a:rect b="b" l="l" r="r" t="t"/>
              <a:pathLst>
                <a:path extrusionOk="0" h="868" w="1402">
                  <a:moveTo>
                    <a:pt x="701" y="1"/>
                  </a:moveTo>
                  <a:cubicBezTo>
                    <a:pt x="301" y="1"/>
                    <a:pt x="1" y="201"/>
                    <a:pt x="1" y="434"/>
                  </a:cubicBezTo>
                  <a:cubicBezTo>
                    <a:pt x="1" y="668"/>
                    <a:pt x="301" y="868"/>
                    <a:pt x="701" y="868"/>
                  </a:cubicBezTo>
                  <a:cubicBezTo>
                    <a:pt x="1102" y="868"/>
                    <a:pt x="1402" y="668"/>
                    <a:pt x="1402" y="434"/>
                  </a:cubicBezTo>
                  <a:cubicBezTo>
                    <a:pt x="1402" y="201"/>
                    <a:pt x="1102" y="1"/>
                    <a:pt x="7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64"/>
            <p:cNvSpPr/>
            <p:nvPr/>
          </p:nvSpPr>
          <p:spPr>
            <a:xfrm>
              <a:off x="2352675" y="1558225"/>
              <a:ext cx="27550" cy="15025"/>
            </a:xfrm>
            <a:custGeom>
              <a:rect b="b" l="l" r="r" t="t"/>
              <a:pathLst>
                <a:path extrusionOk="0" h="601" w="1102">
                  <a:moveTo>
                    <a:pt x="568" y="0"/>
                  </a:moveTo>
                  <a:cubicBezTo>
                    <a:pt x="268" y="0"/>
                    <a:pt x="1" y="134"/>
                    <a:pt x="1" y="301"/>
                  </a:cubicBezTo>
                  <a:cubicBezTo>
                    <a:pt x="1" y="467"/>
                    <a:pt x="268" y="601"/>
                    <a:pt x="568" y="601"/>
                  </a:cubicBezTo>
                  <a:cubicBezTo>
                    <a:pt x="868" y="601"/>
                    <a:pt x="1102" y="467"/>
                    <a:pt x="1102" y="301"/>
                  </a:cubicBezTo>
                  <a:cubicBezTo>
                    <a:pt x="1102" y="134"/>
                    <a:pt x="868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64"/>
            <p:cNvSpPr/>
            <p:nvPr/>
          </p:nvSpPr>
          <p:spPr>
            <a:xfrm>
              <a:off x="2335175" y="1529875"/>
              <a:ext cx="21700" cy="11700"/>
            </a:xfrm>
            <a:custGeom>
              <a:rect b="b" l="l" r="r" t="t"/>
              <a:pathLst>
                <a:path extrusionOk="0" h="468" w="868">
                  <a:moveTo>
                    <a:pt x="434" y="0"/>
                  </a:moveTo>
                  <a:cubicBezTo>
                    <a:pt x="201" y="0"/>
                    <a:pt x="0" y="100"/>
                    <a:pt x="0" y="234"/>
                  </a:cubicBezTo>
                  <a:cubicBezTo>
                    <a:pt x="0" y="367"/>
                    <a:pt x="201" y="467"/>
                    <a:pt x="434" y="467"/>
                  </a:cubicBezTo>
                  <a:cubicBezTo>
                    <a:pt x="668" y="467"/>
                    <a:pt x="868" y="367"/>
                    <a:pt x="868" y="234"/>
                  </a:cubicBezTo>
                  <a:cubicBezTo>
                    <a:pt x="868" y="100"/>
                    <a:pt x="668" y="0"/>
                    <a:pt x="4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64"/>
            <p:cNvSpPr/>
            <p:nvPr/>
          </p:nvSpPr>
          <p:spPr>
            <a:xfrm>
              <a:off x="2249275" y="1642400"/>
              <a:ext cx="130950" cy="155625"/>
            </a:xfrm>
            <a:custGeom>
              <a:rect b="b" l="l" r="r" t="t"/>
              <a:pathLst>
                <a:path extrusionOk="0" h="6225" w="5238">
                  <a:moveTo>
                    <a:pt x="3578" y="1"/>
                  </a:moveTo>
                  <a:cubicBezTo>
                    <a:pt x="2643" y="1"/>
                    <a:pt x="1516" y="869"/>
                    <a:pt x="835" y="2204"/>
                  </a:cubicBezTo>
                  <a:cubicBezTo>
                    <a:pt x="1" y="3839"/>
                    <a:pt x="101" y="5573"/>
                    <a:pt x="1068" y="6074"/>
                  </a:cubicBezTo>
                  <a:cubicBezTo>
                    <a:pt x="1260" y="6176"/>
                    <a:pt x="1468" y="6224"/>
                    <a:pt x="1686" y="6224"/>
                  </a:cubicBezTo>
                  <a:cubicBezTo>
                    <a:pt x="2609" y="6224"/>
                    <a:pt x="3702" y="5360"/>
                    <a:pt x="4404" y="4039"/>
                  </a:cubicBezTo>
                  <a:cubicBezTo>
                    <a:pt x="5238" y="2404"/>
                    <a:pt x="5138" y="670"/>
                    <a:pt x="4170" y="136"/>
                  </a:cubicBezTo>
                  <a:cubicBezTo>
                    <a:pt x="3987" y="44"/>
                    <a:pt x="3787" y="1"/>
                    <a:pt x="35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64"/>
            <p:cNvSpPr/>
            <p:nvPr/>
          </p:nvSpPr>
          <p:spPr>
            <a:xfrm>
              <a:off x="2404400" y="1628350"/>
              <a:ext cx="152625" cy="194175"/>
            </a:xfrm>
            <a:custGeom>
              <a:rect b="b" l="l" r="r" t="t"/>
              <a:pathLst>
                <a:path extrusionOk="0" h="7767" w="6105">
                  <a:moveTo>
                    <a:pt x="2710" y="1"/>
                  </a:moveTo>
                  <a:cubicBezTo>
                    <a:pt x="2597" y="1"/>
                    <a:pt x="2482" y="11"/>
                    <a:pt x="2368" y="31"/>
                  </a:cubicBezTo>
                  <a:cubicBezTo>
                    <a:pt x="901" y="264"/>
                    <a:pt x="0" y="2199"/>
                    <a:pt x="367" y="4334"/>
                  </a:cubicBezTo>
                  <a:cubicBezTo>
                    <a:pt x="675" y="6307"/>
                    <a:pt x="1980" y="7767"/>
                    <a:pt x="3361" y="7767"/>
                  </a:cubicBezTo>
                  <a:cubicBezTo>
                    <a:pt x="3475" y="7767"/>
                    <a:pt x="3589" y="7757"/>
                    <a:pt x="3703" y="7736"/>
                  </a:cubicBezTo>
                  <a:cubicBezTo>
                    <a:pt x="5170" y="7469"/>
                    <a:pt x="6104" y="5535"/>
                    <a:pt x="5737" y="3433"/>
                  </a:cubicBezTo>
                  <a:cubicBezTo>
                    <a:pt x="5398" y="1461"/>
                    <a:pt x="4091" y="1"/>
                    <a:pt x="27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64"/>
            <p:cNvSpPr/>
            <p:nvPr/>
          </p:nvSpPr>
          <p:spPr>
            <a:xfrm>
              <a:off x="2496125" y="1689150"/>
              <a:ext cx="34200" cy="72575"/>
            </a:xfrm>
            <a:custGeom>
              <a:rect b="b" l="l" r="r" t="t"/>
              <a:pathLst>
                <a:path extrusionOk="0" h="2903" w="1368">
                  <a:moveTo>
                    <a:pt x="701" y="1"/>
                  </a:moveTo>
                  <a:cubicBezTo>
                    <a:pt x="301" y="1"/>
                    <a:pt x="0" y="634"/>
                    <a:pt x="0" y="1435"/>
                  </a:cubicBezTo>
                  <a:cubicBezTo>
                    <a:pt x="0" y="2269"/>
                    <a:pt x="301" y="2903"/>
                    <a:pt x="701" y="2903"/>
                  </a:cubicBezTo>
                  <a:cubicBezTo>
                    <a:pt x="1068" y="2903"/>
                    <a:pt x="1368" y="2269"/>
                    <a:pt x="1368" y="1435"/>
                  </a:cubicBezTo>
                  <a:cubicBezTo>
                    <a:pt x="1368" y="634"/>
                    <a:pt x="1068" y="1"/>
                    <a:pt x="70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64"/>
            <p:cNvSpPr/>
            <p:nvPr/>
          </p:nvSpPr>
          <p:spPr>
            <a:xfrm>
              <a:off x="2326000" y="1689650"/>
              <a:ext cx="40050" cy="61575"/>
            </a:xfrm>
            <a:custGeom>
              <a:rect b="b" l="l" r="r" t="t"/>
              <a:pathLst>
                <a:path extrusionOk="0" h="2463" w="1602">
                  <a:moveTo>
                    <a:pt x="1108" y="0"/>
                  </a:moveTo>
                  <a:cubicBezTo>
                    <a:pt x="791" y="0"/>
                    <a:pt x="416" y="441"/>
                    <a:pt x="234" y="1048"/>
                  </a:cubicBezTo>
                  <a:cubicBezTo>
                    <a:pt x="0" y="1715"/>
                    <a:pt x="101" y="2349"/>
                    <a:pt x="434" y="2449"/>
                  </a:cubicBezTo>
                  <a:cubicBezTo>
                    <a:pt x="461" y="2458"/>
                    <a:pt x="490" y="2462"/>
                    <a:pt x="519" y="2462"/>
                  </a:cubicBezTo>
                  <a:cubicBezTo>
                    <a:pt x="811" y="2462"/>
                    <a:pt x="1189" y="2021"/>
                    <a:pt x="1401" y="1415"/>
                  </a:cubicBezTo>
                  <a:cubicBezTo>
                    <a:pt x="1602" y="748"/>
                    <a:pt x="1502" y="114"/>
                    <a:pt x="1201" y="14"/>
                  </a:cubicBezTo>
                  <a:cubicBezTo>
                    <a:pt x="1171" y="5"/>
                    <a:pt x="1140" y="0"/>
                    <a:pt x="1108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64"/>
            <p:cNvSpPr/>
            <p:nvPr/>
          </p:nvSpPr>
          <p:spPr>
            <a:xfrm>
              <a:off x="2501125" y="1832475"/>
              <a:ext cx="72575" cy="13475"/>
            </a:xfrm>
            <a:custGeom>
              <a:rect b="b" l="l" r="r" t="t"/>
              <a:pathLst>
                <a:path extrusionOk="0" h="539" w="2903">
                  <a:moveTo>
                    <a:pt x="988" y="1"/>
                  </a:moveTo>
                  <a:cubicBezTo>
                    <a:pt x="633" y="1"/>
                    <a:pt x="285" y="64"/>
                    <a:pt x="0" y="238"/>
                  </a:cubicBezTo>
                  <a:lnTo>
                    <a:pt x="367" y="539"/>
                  </a:lnTo>
                  <a:cubicBezTo>
                    <a:pt x="367" y="539"/>
                    <a:pt x="517" y="240"/>
                    <a:pt x="1391" y="240"/>
                  </a:cubicBezTo>
                  <a:cubicBezTo>
                    <a:pt x="1755" y="240"/>
                    <a:pt x="2245" y="291"/>
                    <a:pt x="2903" y="439"/>
                  </a:cubicBezTo>
                  <a:cubicBezTo>
                    <a:pt x="2903" y="439"/>
                    <a:pt x="1922" y="1"/>
                    <a:pt x="988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64"/>
            <p:cNvSpPr/>
            <p:nvPr/>
          </p:nvSpPr>
          <p:spPr>
            <a:xfrm>
              <a:off x="2461100" y="1841750"/>
              <a:ext cx="160125" cy="191000"/>
            </a:xfrm>
            <a:custGeom>
              <a:rect b="b" l="l" r="r" t="t"/>
              <a:pathLst>
                <a:path extrusionOk="0" h="7640" w="6405">
                  <a:moveTo>
                    <a:pt x="2435" y="1"/>
                  </a:moveTo>
                  <a:cubicBezTo>
                    <a:pt x="2435" y="1"/>
                    <a:pt x="2802" y="3503"/>
                    <a:pt x="0" y="3503"/>
                  </a:cubicBezTo>
                  <a:lnTo>
                    <a:pt x="1168" y="7640"/>
                  </a:lnTo>
                  <a:cubicBezTo>
                    <a:pt x="2569" y="7540"/>
                    <a:pt x="4070" y="6873"/>
                    <a:pt x="4704" y="5371"/>
                  </a:cubicBezTo>
                  <a:cubicBezTo>
                    <a:pt x="6405" y="1302"/>
                    <a:pt x="2436" y="1"/>
                    <a:pt x="2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64"/>
            <p:cNvSpPr/>
            <p:nvPr/>
          </p:nvSpPr>
          <p:spPr>
            <a:xfrm>
              <a:off x="2381050" y="1836750"/>
              <a:ext cx="236850" cy="204225"/>
            </a:xfrm>
            <a:custGeom>
              <a:rect b="b" l="l" r="r" t="t"/>
              <a:pathLst>
                <a:path extrusionOk="0" h="8169" w="9474">
                  <a:moveTo>
                    <a:pt x="5471" y="1"/>
                  </a:moveTo>
                  <a:cubicBezTo>
                    <a:pt x="5578" y="2893"/>
                    <a:pt x="4187" y="3560"/>
                    <a:pt x="2880" y="3560"/>
                  </a:cubicBezTo>
                  <a:cubicBezTo>
                    <a:pt x="1760" y="3560"/>
                    <a:pt x="701" y="3070"/>
                    <a:pt x="701" y="3070"/>
                  </a:cubicBezTo>
                  <a:lnTo>
                    <a:pt x="701" y="3070"/>
                  </a:lnTo>
                  <a:cubicBezTo>
                    <a:pt x="1874" y="3626"/>
                    <a:pt x="2777" y="3848"/>
                    <a:pt x="3473" y="3848"/>
                  </a:cubicBezTo>
                  <a:cubicBezTo>
                    <a:pt x="6236" y="3848"/>
                    <a:pt x="5704" y="334"/>
                    <a:pt x="5704" y="334"/>
                  </a:cubicBezTo>
                  <a:lnTo>
                    <a:pt x="5704" y="334"/>
                  </a:lnTo>
                  <a:cubicBezTo>
                    <a:pt x="5704" y="334"/>
                    <a:pt x="9473" y="1735"/>
                    <a:pt x="7806" y="5538"/>
                  </a:cubicBezTo>
                  <a:cubicBezTo>
                    <a:pt x="7061" y="7222"/>
                    <a:pt x="5424" y="7687"/>
                    <a:pt x="3841" y="7687"/>
                  </a:cubicBezTo>
                  <a:cubicBezTo>
                    <a:pt x="1880" y="7687"/>
                    <a:pt x="0" y="6973"/>
                    <a:pt x="0" y="6972"/>
                  </a:cubicBezTo>
                  <a:lnTo>
                    <a:pt x="0" y="6972"/>
                  </a:lnTo>
                  <a:cubicBezTo>
                    <a:pt x="1124" y="7780"/>
                    <a:pt x="2465" y="8169"/>
                    <a:pt x="3745" y="8169"/>
                  </a:cubicBezTo>
                  <a:cubicBezTo>
                    <a:pt x="6111" y="8169"/>
                    <a:pt x="8266" y="6839"/>
                    <a:pt x="8439" y="4371"/>
                  </a:cubicBezTo>
                  <a:cubicBezTo>
                    <a:pt x="8706" y="535"/>
                    <a:pt x="5471" y="1"/>
                    <a:pt x="5471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64"/>
            <p:cNvSpPr/>
            <p:nvPr/>
          </p:nvSpPr>
          <p:spPr>
            <a:xfrm>
              <a:off x="2521975" y="1905150"/>
              <a:ext cx="66725" cy="59225"/>
            </a:xfrm>
            <a:custGeom>
              <a:rect b="b" l="l" r="r" t="t"/>
              <a:pathLst>
                <a:path extrusionOk="0" h="2369" w="2669">
                  <a:moveTo>
                    <a:pt x="2569" y="0"/>
                  </a:moveTo>
                  <a:lnTo>
                    <a:pt x="0" y="2368"/>
                  </a:lnTo>
                  <a:lnTo>
                    <a:pt x="2669" y="300"/>
                  </a:lnTo>
                  <a:lnTo>
                    <a:pt x="2569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64"/>
            <p:cNvSpPr/>
            <p:nvPr/>
          </p:nvSpPr>
          <p:spPr>
            <a:xfrm>
              <a:off x="2557000" y="1371425"/>
              <a:ext cx="259375" cy="808100"/>
            </a:xfrm>
            <a:custGeom>
              <a:rect b="b" l="l" r="r" t="t"/>
              <a:pathLst>
                <a:path extrusionOk="0" h="32324" w="10375">
                  <a:moveTo>
                    <a:pt x="8473" y="0"/>
                  </a:moveTo>
                  <a:lnTo>
                    <a:pt x="0" y="31423"/>
                  </a:lnTo>
                  <a:lnTo>
                    <a:pt x="1135" y="32324"/>
                  </a:lnTo>
                  <a:lnTo>
                    <a:pt x="10374" y="701"/>
                  </a:lnTo>
                  <a:lnTo>
                    <a:pt x="8473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64"/>
            <p:cNvSpPr/>
            <p:nvPr/>
          </p:nvSpPr>
          <p:spPr>
            <a:xfrm>
              <a:off x="2391050" y="2187850"/>
              <a:ext cx="210175" cy="161025"/>
            </a:xfrm>
            <a:custGeom>
              <a:rect b="b" l="l" r="r" t="t"/>
              <a:pathLst>
                <a:path extrusionOk="0" h="6441" w="8407">
                  <a:moveTo>
                    <a:pt x="2702" y="0"/>
                  </a:moveTo>
                  <a:lnTo>
                    <a:pt x="0" y="400"/>
                  </a:lnTo>
                  <a:cubicBezTo>
                    <a:pt x="0" y="400"/>
                    <a:pt x="1567" y="6440"/>
                    <a:pt x="4895" y="6440"/>
                  </a:cubicBezTo>
                  <a:cubicBezTo>
                    <a:pt x="4931" y="6440"/>
                    <a:pt x="4967" y="6440"/>
                    <a:pt x="5004" y="6438"/>
                  </a:cubicBezTo>
                  <a:cubicBezTo>
                    <a:pt x="8406" y="6305"/>
                    <a:pt x="7539" y="0"/>
                    <a:pt x="7539" y="0"/>
                  </a:cubicBezTo>
                  <a:lnTo>
                    <a:pt x="6472" y="0"/>
                  </a:lnTo>
                  <a:cubicBezTo>
                    <a:pt x="6472" y="0"/>
                    <a:pt x="7539" y="4737"/>
                    <a:pt x="5271" y="5237"/>
                  </a:cubicBezTo>
                  <a:cubicBezTo>
                    <a:pt x="5169" y="5261"/>
                    <a:pt x="5071" y="5272"/>
                    <a:pt x="4977" y="5272"/>
                  </a:cubicBezTo>
                  <a:cubicBezTo>
                    <a:pt x="2946" y="5272"/>
                    <a:pt x="2702" y="0"/>
                    <a:pt x="2702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64"/>
            <p:cNvSpPr/>
            <p:nvPr/>
          </p:nvSpPr>
          <p:spPr>
            <a:xfrm>
              <a:off x="1814800" y="720700"/>
              <a:ext cx="2141550" cy="1166950"/>
            </a:xfrm>
            <a:custGeom>
              <a:rect b="b" l="l" r="r" t="t"/>
              <a:pathLst>
                <a:path extrusionOk="0" h="46678" w="85662">
                  <a:moveTo>
                    <a:pt x="31169" y="0"/>
                  </a:moveTo>
                  <a:cubicBezTo>
                    <a:pt x="4945" y="0"/>
                    <a:pt x="1" y="23328"/>
                    <a:pt x="1" y="23328"/>
                  </a:cubicBezTo>
                  <a:cubicBezTo>
                    <a:pt x="1" y="23328"/>
                    <a:pt x="935" y="23264"/>
                    <a:pt x="2636" y="23264"/>
                  </a:cubicBezTo>
                  <a:cubicBezTo>
                    <a:pt x="11533" y="23264"/>
                    <a:pt x="41405" y="25003"/>
                    <a:pt x="68316" y="46678"/>
                  </a:cubicBezTo>
                  <a:cubicBezTo>
                    <a:pt x="68316" y="46678"/>
                    <a:pt x="85662" y="12787"/>
                    <a:pt x="46200" y="2179"/>
                  </a:cubicBezTo>
                  <a:cubicBezTo>
                    <a:pt x="40543" y="653"/>
                    <a:pt x="35558" y="0"/>
                    <a:pt x="31169" y="0"/>
                  </a:cubicBezTo>
                  <a:close/>
                </a:path>
              </a:pathLst>
            </a:custGeom>
            <a:solidFill>
              <a:srgbClr val="EFA3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64"/>
            <p:cNvSpPr/>
            <p:nvPr/>
          </p:nvSpPr>
          <p:spPr>
            <a:xfrm>
              <a:off x="2026625" y="759125"/>
              <a:ext cx="934850" cy="549775"/>
            </a:xfrm>
            <a:custGeom>
              <a:rect b="b" l="l" r="r" t="t"/>
              <a:pathLst>
                <a:path extrusionOk="0" h="21991" w="37394">
                  <a:moveTo>
                    <a:pt x="31078" y="1"/>
                  </a:moveTo>
                  <a:cubicBezTo>
                    <a:pt x="18643" y="1"/>
                    <a:pt x="11131" y="5077"/>
                    <a:pt x="6872" y="9682"/>
                  </a:cubicBezTo>
                  <a:cubicBezTo>
                    <a:pt x="1501" y="15486"/>
                    <a:pt x="0" y="21857"/>
                    <a:pt x="0" y="21924"/>
                  </a:cubicBezTo>
                  <a:lnTo>
                    <a:pt x="234" y="21991"/>
                  </a:lnTo>
                  <a:cubicBezTo>
                    <a:pt x="267" y="21924"/>
                    <a:pt x="1768" y="15619"/>
                    <a:pt x="7039" y="9882"/>
                  </a:cubicBezTo>
                  <a:cubicBezTo>
                    <a:pt x="11263" y="5284"/>
                    <a:pt x="18707" y="264"/>
                    <a:pt x="31034" y="264"/>
                  </a:cubicBezTo>
                  <a:cubicBezTo>
                    <a:pt x="33015" y="264"/>
                    <a:pt x="35121" y="394"/>
                    <a:pt x="37360" y="675"/>
                  </a:cubicBezTo>
                  <a:lnTo>
                    <a:pt x="37394" y="409"/>
                  </a:lnTo>
                  <a:cubicBezTo>
                    <a:pt x="35159" y="129"/>
                    <a:pt x="33057" y="1"/>
                    <a:pt x="31078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64"/>
            <p:cNvSpPr/>
            <p:nvPr/>
          </p:nvSpPr>
          <p:spPr>
            <a:xfrm>
              <a:off x="2975625" y="773500"/>
              <a:ext cx="451175" cy="1006575"/>
            </a:xfrm>
            <a:custGeom>
              <a:rect b="b" l="l" r="r" t="t"/>
              <a:pathLst>
                <a:path extrusionOk="0" h="40263" w="18047">
                  <a:moveTo>
                    <a:pt x="67" y="0"/>
                  </a:moveTo>
                  <a:lnTo>
                    <a:pt x="1" y="267"/>
                  </a:lnTo>
                  <a:cubicBezTo>
                    <a:pt x="11976" y="3069"/>
                    <a:pt x="15679" y="13777"/>
                    <a:pt x="16679" y="22250"/>
                  </a:cubicBezTo>
                  <a:cubicBezTo>
                    <a:pt x="17780" y="31456"/>
                    <a:pt x="15979" y="40129"/>
                    <a:pt x="15979" y="40196"/>
                  </a:cubicBezTo>
                  <a:lnTo>
                    <a:pt x="16246" y="40262"/>
                  </a:lnTo>
                  <a:cubicBezTo>
                    <a:pt x="16246" y="40162"/>
                    <a:pt x="18047" y="31490"/>
                    <a:pt x="16946" y="22250"/>
                  </a:cubicBezTo>
                  <a:cubicBezTo>
                    <a:pt x="16279" y="16779"/>
                    <a:pt x="14811" y="12209"/>
                    <a:pt x="12476" y="8640"/>
                  </a:cubicBezTo>
                  <a:cubicBezTo>
                    <a:pt x="9608" y="4170"/>
                    <a:pt x="5438" y="1268"/>
                    <a:pt x="67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64"/>
            <p:cNvSpPr/>
            <p:nvPr/>
          </p:nvSpPr>
          <p:spPr>
            <a:xfrm>
              <a:off x="2342675" y="771825"/>
              <a:ext cx="627975" cy="577950"/>
            </a:xfrm>
            <a:custGeom>
              <a:rect b="b" l="l" r="r" t="t"/>
              <a:pathLst>
                <a:path extrusionOk="0" h="23118" w="25119">
                  <a:moveTo>
                    <a:pt x="25085" y="1"/>
                  </a:moveTo>
                  <a:cubicBezTo>
                    <a:pt x="14044" y="1235"/>
                    <a:pt x="7840" y="7473"/>
                    <a:pt x="4537" y="12443"/>
                  </a:cubicBezTo>
                  <a:cubicBezTo>
                    <a:pt x="968" y="17847"/>
                    <a:pt x="1" y="23017"/>
                    <a:pt x="1" y="23084"/>
                  </a:cubicBezTo>
                  <a:lnTo>
                    <a:pt x="267" y="23117"/>
                  </a:lnTo>
                  <a:cubicBezTo>
                    <a:pt x="267" y="23084"/>
                    <a:pt x="1235" y="17947"/>
                    <a:pt x="4771" y="12576"/>
                  </a:cubicBezTo>
                  <a:cubicBezTo>
                    <a:pt x="8006" y="7639"/>
                    <a:pt x="14177" y="1502"/>
                    <a:pt x="25119" y="234"/>
                  </a:cubicBezTo>
                  <a:lnTo>
                    <a:pt x="25085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64"/>
            <p:cNvSpPr/>
            <p:nvPr/>
          </p:nvSpPr>
          <p:spPr>
            <a:xfrm>
              <a:off x="2972300" y="781825"/>
              <a:ext cx="221000" cy="841475"/>
            </a:xfrm>
            <a:custGeom>
              <a:rect b="b" l="l" r="r" t="t"/>
              <a:pathLst>
                <a:path extrusionOk="0" h="33659" w="8840">
                  <a:moveTo>
                    <a:pt x="100" y="1"/>
                  </a:moveTo>
                  <a:lnTo>
                    <a:pt x="0" y="234"/>
                  </a:lnTo>
                  <a:cubicBezTo>
                    <a:pt x="7272" y="3337"/>
                    <a:pt x="8473" y="12210"/>
                    <a:pt x="8206" y="19115"/>
                  </a:cubicBezTo>
                  <a:cubicBezTo>
                    <a:pt x="7939" y="26653"/>
                    <a:pt x="5871" y="33525"/>
                    <a:pt x="5871" y="33592"/>
                  </a:cubicBezTo>
                  <a:lnTo>
                    <a:pt x="6105" y="33658"/>
                  </a:lnTo>
                  <a:cubicBezTo>
                    <a:pt x="6138" y="33592"/>
                    <a:pt x="8173" y="26687"/>
                    <a:pt x="8473" y="19148"/>
                  </a:cubicBezTo>
                  <a:cubicBezTo>
                    <a:pt x="8840" y="9107"/>
                    <a:pt x="5971" y="2503"/>
                    <a:pt x="100" y="1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64"/>
            <p:cNvSpPr/>
            <p:nvPr/>
          </p:nvSpPr>
          <p:spPr>
            <a:xfrm>
              <a:off x="2770475" y="774325"/>
              <a:ext cx="202675" cy="693850"/>
            </a:xfrm>
            <a:custGeom>
              <a:rect b="b" l="l" r="r" t="t"/>
              <a:pathLst>
                <a:path extrusionOk="0" h="27754" w="8107">
                  <a:moveTo>
                    <a:pt x="7873" y="1"/>
                  </a:moveTo>
                  <a:lnTo>
                    <a:pt x="1" y="27687"/>
                  </a:lnTo>
                  <a:lnTo>
                    <a:pt x="268" y="27754"/>
                  </a:lnTo>
                  <a:lnTo>
                    <a:pt x="8107" y="67"/>
                  </a:lnTo>
                  <a:lnTo>
                    <a:pt x="7873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64"/>
            <p:cNvSpPr/>
            <p:nvPr/>
          </p:nvSpPr>
          <p:spPr>
            <a:xfrm>
              <a:off x="2898075" y="745350"/>
              <a:ext cx="138450" cy="63000"/>
            </a:xfrm>
            <a:custGeom>
              <a:rect b="b" l="l" r="r" t="t"/>
              <a:pathLst>
                <a:path extrusionOk="0" h="2520" w="5538">
                  <a:moveTo>
                    <a:pt x="1196" y="0"/>
                  </a:moveTo>
                  <a:cubicBezTo>
                    <a:pt x="642" y="0"/>
                    <a:pt x="253" y="134"/>
                    <a:pt x="167" y="392"/>
                  </a:cubicBezTo>
                  <a:cubicBezTo>
                    <a:pt x="0" y="893"/>
                    <a:pt x="1035" y="1693"/>
                    <a:pt x="2469" y="2160"/>
                  </a:cubicBezTo>
                  <a:cubicBezTo>
                    <a:pt x="3162" y="2402"/>
                    <a:pt x="3824" y="2519"/>
                    <a:pt x="4342" y="2519"/>
                  </a:cubicBezTo>
                  <a:cubicBezTo>
                    <a:pt x="4896" y="2519"/>
                    <a:pt x="5285" y="2386"/>
                    <a:pt x="5371" y="2127"/>
                  </a:cubicBezTo>
                  <a:cubicBezTo>
                    <a:pt x="5538" y="1627"/>
                    <a:pt x="4504" y="826"/>
                    <a:pt x="3069" y="359"/>
                  </a:cubicBezTo>
                  <a:cubicBezTo>
                    <a:pt x="2376" y="117"/>
                    <a:pt x="1714" y="0"/>
                    <a:pt x="1196" y="0"/>
                  </a:cubicBez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64"/>
            <p:cNvSpPr/>
            <p:nvPr/>
          </p:nvSpPr>
          <p:spPr>
            <a:xfrm>
              <a:off x="2942275" y="700100"/>
              <a:ext cx="63400" cy="93425"/>
            </a:xfrm>
            <a:custGeom>
              <a:rect b="b" l="l" r="r" t="t"/>
              <a:pathLst>
                <a:path extrusionOk="0" h="3737" w="2536">
                  <a:moveTo>
                    <a:pt x="1568" y="1"/>
                  </a:moveTo>
                  <a:lnTo>
                    <a:pt x="0" y="2636"/>
                  </a:lnTo>
                  <a:lnTo>
                    <a:pt x="0" y="2803"/>
                  </a:lnTo>
                  <a:lnTo>
                    <a:pt x="2536" y="3737"/>
                  </a:lnTo>
                  <a:lnTo>
                    <a:pt x="2536" y="301"/>
                  </a:lnTo>
                  <a:lnTo>
                    <a:pt x="1568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64"/>
            <p:cNvSpPr/>
            <p:nvPr/>
          </p:nvSpPr>
          <p:spPr>
            <a:xfrm>
              <a:off x="2467775" y="2035225"/>
              <a:ext cx="577100" cy="251875"/>
            </a:xfrm>
            <a:custGeom>
              <a:rect b="b" l="l" r="r" t="t"/>
              <a:pathLst>
                <a:path extrusionOk="0" h="10075" w="23084">
                  <a:moveTo>
                    <a:pt x="15111" y="1"/>
                  </a:moveTo>
                  <a:lnTo>
                    <a:pt x="15111" y="1"/>
                  </a:lnTo>
                  <a:cubicBezTo>
                    <a:pt x="15111" y="1"/>
                    <a:pt x="18313" y="3203"/>
                    <a:pt x="18847" y="6105"/>
                  </a:cubicBezTo>
                  <a:cubicBezTo>
                    <a:pt x="18977" y="6853"/>
                    <a:pt x="18195" y="7129"/>
                    <a:pt x="16966" y="7129"/>
                  </a:cubicBezTo>
                  <a:cubicBezTo>
                    <a:pt x="13480" y="7129"/>
                    <a:pt x="6405" y="4904"/>
                    <a:pt x="6405" y="4904"/>
                  </a:cubicBezTo>
                  <a:cubicBezTo>
                    <a:pt x="6405" y="4904"/>
                    <a:pt x="7341" y="738"/>
                    <a:pt x="5782" y="738"/>
                  </a:cubicBezTo>
                  <a:cubicBezTo>
                    <a:pt x="5480" y="738"/>
                    <a:pt x="5085" y="895"/>
                    <a:pt x="4570" y="1268"/>
                  </a:cubicBezTo>
                  <a:lnTo>
                    <a:pt x="2735" y="501"/>
                  </a:lnTo>
                  <a:lnTo>
                    <a:pt x="2735" y="501"/>
                  </a:lnTo>
                  <a:cubicBezTo>
                    <a:pt x="2735" y="501"/>
                    <a:pt x="0" y="9041"/>
                    <a:pt x="3069" y="9941"/>
                  </a:cubicBezTo>
                  <a:cubicBezTo>
                    <a:pt x="3375" y="10033"/>
                    <a:pt x="3651" y="10075"/>
                    <a:pt x="3899" y="10075"/>
                  </a:cubicBezTo>
                  <a:cubicBezTo>
                    <a:pt x="6171" y="10075"/>
                    <a:pt x="6171" y="6606"/>
                    <a:pt x="6171" y="6606"/>
                  </a:cubicBezTo>
                  <a:cubicBezTo>
                    <a:pt x="6171" y="6606"/>
                    <a:pt x="13948" y="8972"/>
                    <a:pt x="18426" y="8972"/>
                  </a:cubicBezTo>
                  <a:cubicBezTo>
                    <a:pt x="19821" y="8972"/>
                    <a:pt x="20896" y="8742"/>
                    <a:pt x="21315" y="8140"/>
                  </a:cubicBezTo>
                  <a:cubicBezTo>
                    <a:pt x="23083" y="5572"/>
                    <a:pt x="15112" y="1"/>
                    <a:pt x="15111" y="1"/>
                  </a:cubicBezTo>
                  <a:close/>
                </a:path>
              </a:pathLst>
            </a:custGeom>
            <a:solidFill>
              <a:srgbClr val="9191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64"/>
            <p:cNvSpPr/>
            <p:nvPr/>
          </p:nvSpPr>
          <p:spPr>
            <a:xfrm>
              <a:off x="2546150" y="2072750"/>
              <a:ext cx="32550" cy="207675"/>
            </a:xfrm>
            <a:custGeom>
              <a:rect b="b" l="l" r="r" t="t"/>
              <a:pathLst>
                <a:path extrusionOk="0" h="8307" w="1302">
                  <a:moveTo>
                    <a:pt x="1035" y="1"/>
                  </a:moveTo>
                  <a:lnTo>
                    <a:pt x="1" y="8273"/>
                  </a:lnTo>
                  <a:lnTo>
                    <a:pt x="268" y="8307"/>
                  </a:lnTo>
                  <a:lnTo>
                    <a:pt x="1302" y="34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64"/>
            <p:cNvSpPr/>
            <p:nvPr/>
          </p:nvSpPr>
          <p:spPr>
            <a:xfrm>
              <a:off x="2506950" y="2134475"/>
              <a:ext cx="59250" cy="19200"/>
            </a:xfrm>
            <a:custGeom>
              <a:rect b="b" l="l" r="r" t="t"/>
              <a:pathLst>
                <a:path extrusionOk="0" h="768" w="2370">
                  <a:moveTo>
                    <a:pt x="68" y="0"/>
                  </a:moveTo>
                  <a:lnTo>
                    <a:pt x="1" y="267"/>
                  </a:lnTo>
                  <a:lnTo>
                    <a:pt x="2336" y="768"/>
                  </a:lnTo>
                  <a:lnTo>
                    <a:pt x="2369" y="5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64"/>
            <p:cNvSpPr/>
            <p:nvPr/>
          </p:nvSpPr>
          <p:spPr>
            <a:xfrm>
              <a:off x="2504450" y="2217025"/>
              <a:ext cx="52575" cy="6700"/>
            </a:xfrm>
            <a:custGeom>
              <a:rect b="b" l="l" r="r" t="t"/>
              <a:pathLst>
                <a:path extrusionOk="0" h="268" w="2103">
                  <a:moveTo>
                    <a:pt x="1" y="1"/>
                  </a:moveTo>
                  <a:lnTo>
                    <a:pt x="1" y="268"/>
                  </a:lnTo>
                  <a:lnTo>
                    <a:pt x="2102" y="268"/>
                  </a:lnTo>
                  <a:lnTo>
                    <a:pt x="2102" y="1"/>
                  </a:lnTo>
                  <a:close/>
                </a:path>
              </a:pathLst>
            </a:custGeom>
            <a:solidFill>
              <a:srgbClr val="460F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1" name="Google Shape;1771;p65"/>
          <p:cNvGrpSpPr/>
          <p:nvPr/>
        </p:nvGrpSpPr>
        <p:grpSpPr>
          <a:xfrm flipH="1">
            <a:off x="6625863" y="2642475"/>
            <a:ext cx="2256612" cy="2386076"/>
            <a:chOff x="1417850" y="754325"/>
            <a:chExt cx="2476800" cy="2041300"/>
          </a:xfrm>
        </p:grpSpPr>
        <p:sp>
          <p:nvSpPr>
            <p:cNvPr id="1772" name="Google Shape;1772;p65"/>
            <p:cNvSpPr/>
            <p:nvPr/>
          </p:nvSpPr>
          <p:spPr>
            <a:xfrm>
              <a:off x="1417850" y="754325"/>
              <a:ext cx="1287600" cy="1409875"/>
            </a:xfrm>
            <a:custGeom>
              <a:rect b="b" l="l" r="r" t="t"/>
              <a:pathLst>
                <a:path extrusionOk="0" h="56395" w="51504">
                  <a:moveTo>
                    <a:pt x="51004" y="0"/>
                  </a:moveTo>
                  <a:lnTo>
                    <a:pt x="51004" y="0"/>
                  </a:lnTo>
                  <a:cubicBezTo>
                    <a:pt x="3937" y="2235"/>
                    <a:pt x="1" y="23817"/>
                    <a:pt x="1" y="23817"/>
                  </a:cubicBezTo>
                  <a:lnTo>
                    <a:pt x="6205" y="32557"/>
                  </a:lnTo>
                  <a:lnTo>
                    <a:pt x="13510" y="42831"/>
                  </a:lnTo>
                  <a:lnTo>
                    <a:pt x="18681" y="50136"/>
                  </a:lnTo>
                  <a:lnTo>
                    <a:pt x="14111" y="50536"/>
                  </a:lnTo>
                  <a:lnTo>
                    <a:pt x="19414" y="52438"/>
                  </a:lnTo>
                  <a:lnTo>
                    <a:pt x="15011" y="52838"/>
                  </a:lnTo>
                  <a:cubicBezTo>
                    <a:pt x="16588" y="55605"/>
                    <a:pt x="18659" y="56394"/>
                    <a:pt x="20507" y="56394"/>
                  </a:cubicBezTo>
                  <a:cubicBezTo>
                    <a:pt x="22958" y="56394"/>
                    <a:pt x="25018" y="55006"/>
                    <a:pt x="25018" y="55006"/>
                  </a:cubicBezTo>
                  <a:lnTo>
                    <a:pt x="26653" y="52238"/>
                  </a:lnTo>
                  <a:lnTo>
                    <a:pt x="27287" y="52137"/>
                  </a:lnTo>
                  <a:lnTo>
                    <a:pt x="27820" y="52671"/>
                  </a:lnTo>
                  <a:lnTo>
                    <a:pt x="28287" y="51971"/>
                  </a:lnTo>
                  <a:lnTo>
                    <a:pt x="31656" y="51370"/>
                  </a:lnTo>
                  <a:lnTo>
                    <a:pt x="32190" y="47868"/>
                  </a:lnTo>
                  <a:cubicBezTo>
                    <a:pt x="31823" y="47768"/>
                    <a:pt x="31490" y="47668"/>
                    <a:pt x="31156" y="47534"/>
                  </a:cubicBezTo>
                  <a:lnTo>
                    <a:pt x="51504" y="16278"/>
                  </a:lnTo>
                  <a:lnTo>
                    <a:pt x="49936" y="2835"/>
                  </a:lnTo>
                  <a:cubicBezTo>
                    <a:pt x="50670" y="1068"/>
                    <a:pt x="51004" y="0"/>
                    <a:pt x="51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65"/>
            <p:cNvSpPr/>
            <p:nvPr/>
          </p:nvSpPr>
          <p:spPr>
            <a:xfrm>
              <a:off x="1999925" y="825200"/>
              <a:ext cx="572950" cy="642150"/>
            </a:xfrm>
            <a:custGeom>
              <a:rect b="b" l="l" r="r" t="t"/>
              <a:pathLst>
                <a:path extrusionOk="0" h="25686" w="22918">
                  <a:moveTo>
                    <a:pt x="22917" y="0"/>
                  </a:moveTo>
                  <a:lnTo>
                    <a:pt x="22917" y="0"/>
                  </a:lnTo>
                  <a:cubicBezTo>
                    <a:pt x="14978" y="18947"/>
                    <a:pt x="1" y="25686"/>
                    <a:pt x="1" y="25686"/>
                  </a:cubicBezTo>
                  <a:cubicBezTo>
                    <a:pt x="18280" y="20248"/>
                    <a:pt x="22917" y="2"/>
                    <a:pt x="229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65"/>
            <p:cNvSpPr/>
            <p:nvPr/>
          </p:nvSpPr>
          <p:spPr>
            <a:xfrm>
              <a:off x="1649675" y="801850"/>
              <a:ext cx="797275" cy="682175"/>
            </a:xfrm>
            <a:custGeom>
              <a:rect b="b" l="l" r="r" t="t"/>
              <a:pathLst>
                <a:path extrusionOk="0" h="27287" w="31891">
                  <a:moveTo>
                    <a:pt x="31890" y="0"/>
                  </a:moveTo>
                  <a:cubicBezTo>
                    <a:pt x="25486" y="26219"/>
                    <a:pt x="1" y="27287"/>
                    <a:pt x="1" y="27287"/>
                  </a:cubicBezTo>
                  <a:cubicBezTo>
                    <a:pt x="18" y="27287"/>
                    <a:pt x="36" y="27287"/>
                    <a:pt x="53" y="27287"/>
                  </a:cubicBezTo>
                  <a:cubicBezTo>
                    <a:pt x="28691" y="27287"/>
                    <a:pt x="31890" y="2"/>
                    <a:pt x="318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65"/>
            <p:cNvSpPr/>
            <p:nvPr/>
          </p:nvSpPr>
          <p:spPr>
            <a:xfrm>
              <a:off x="2061650" y="890250"/>
              <a:ext cx="278550" cy="422825"/>
            </a:xfrm>
            <a:custGeom>
              <a:rect b="b" l="l" r="r" t="t"/>
              <a:pathLst>
                <a:path extrusionOk="0" h="16913" w="11142">
                  <a:moveTo>
                    <a:pt x="8706" y="0"/>
                  </a:moveTo>
                  <a:lnTo>
                    <a:pt x="8706" y="0"/>
                  </a:lnTo>
                  <a:cubicBezTo>
                    <a:pt x="8640" y="11308"/>
                    <a:pt x="0" y="16912"/>
                    <a:pt x="0" y="16912"/>
                  </a:cubicBezTo>
                  <a:cubicBezTo>
                    <a:pt x="11141" y="11442"/>
                    <a:pt x="8707" y="1"/>
                    <a:pt x="87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65"/>
            <p:cNvSpPr/>
            <p:nvPr/>
          </p:nvSpPr>
          <p:spPr>
            <a:xfrm>
              <a:off x="1933225" y="1900975"/>
              <a:ext cx="529575" cy="457025"/>
            </a:xfrm>
            <a:custGeom>
              <a:rect b="b" l="l" r="r" t="t"/>
              <a:pathLst>
                <a:path extrusionOk="0" h="18281" w="21183">
                  <a:moveTo>
                    <a:pt x="9073" y="0"/>
                  </a:moveTo>
                  <a:lnTo>
                    <a:pt x="8740" y="4737"/>
                  </a:lnTo>
                  <a:cubicBezTo>
                    <a:pt x="0" y="5604"/>
                    <a:pt x="1435" y="15978"/>
                    <a:pt x="1435" y="15978"/>
                  </a:cubicBezTo>
                  <a:lnTo>
                    <a:pt x="19581" y="18280"/>
                  </a:lnTo>
                  <a:cubicBezTo>
                    <a:pt x="21182" y="8440"/>
                    <a:pt x="14844" y="6505"/>
                    <a:pt x="14844" y="6505"/>
                  </a:cubicBezTo>
                  <a:lnTo>
                    <a:pt x="19581" y="1768"/>
                  </a:lnTo>
                  <a:lnTo>
                    <a:pt x="90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65"/>
            <p:cNvSpPr/>
            <p:nvPr/>
          </p:nvSpPr>
          <p:spPr>
            <a:xfrm>
              <a:off x="2170050" y="2087775"/>
              <a:ext cx="39225" cy="189325"/>
            </a:xfrm>
            <a:custGeom>
              <a:rect b="b" l="l" r="r" t="t"/>
              <a:pathLst>
                <a:path extrusionOk="0" h="7573" w="1569">
                  <a:moveTo>
                    <a:pt x="968" y="0"/>
                  </a:moveTo>
                  <a:lnTo>
                    <a:pt x="1" y="134"/>
                  </a:lnTo>
                  <a:lnTo>
                    <a:pt x="1568" y="7572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65"/>
            <p:cNvSpPr/>
            <p:nvPr/>
          </p:nvSpPr>
          <p:spPr>
            <a:xfrm>
              <a:off x="2100000" y="2094450"/>
              <a:ext cx="25050" cy="182650"/>
            </a:xfrm>
            <a:custGeom>
              <a:rect b="b" l="l" r="r" t="t"/>
              <a:pathLst>
                <a:path extrusionOk="0" h="7306" w="1002">
                  <a:moveTo>
                    <a:pt x="67" y="0"/>
                  </a:moveTo>
                  <a:lnTo>
                    <a:pt x="1" y="7305"/>
                  </a:lnTo>
                  <a:lnTo>
                    <a:pt x="1001" y="67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65"/>
            <p:cNvSpPr/>
            <p:nvPr/>
          </p:nvSpPr>
          <p:spPr>
            <a:xfrm>
              <a:off x="2446075" y="2024400"/>
              <a:ext cx="255225" cy="286050"/>
            </a:xfrm>
            <a:custGeom>
              <a:rect b="b" l="l" r="r" t="t"/>
              <a:pathLst>
                <a:path extrusionOk="0" h="11442" w="10209">
                  <a:moveTo>
                    <a:pt x="5004" y="0"/>
                  </a:moveTo>
                  <a:cubicBezTo>
                    <a:pt x="2269" y="0"/>
                    <a:pt x="1" y="3336"/>
                    <a:pt x="1" y="7472"/>
                  </a:cubicBezTo>
                  <a:cubicBezTo>
                    <a:pt x="1" y="8940"/>
                    <a:pt x="301" y="10308"/>
                    <a:pt x="768" y="11442"/>
                  </a:cubicBezTo>
                  <a:cubicBezTo>
                    <a:pt x="601" y="10674"/>
                    <a:pt x="501" y="9807"/>
                    <a:pt x="501" y="8907"/>
                  </a:cubicBezTo>
                  <a:cubicBezTo>
                    <a:pt x="501" y="4770"/>
                    <a:pt x="2903" y="2535"/>
                    <a:pt x="5672" y="2535"/>
                  </a:cubicBezTo>
                  <a:cubicBezTo>
                    <a:pt x="7440" y="2535"/>
                    <a:pt x="9308" y="4370"/>
                    <a:pt x="10208" y="6471"/>
                  </a:cubicBezTo>
                  <a:cubicBezTo>
                    <a:pt x="9508" y="3603"/>
                    <a:pt x="7206" y="0"/>
                    <a:pt x="50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65"/>
            <p:cNvSpPr/>
            <p:nvPr/>
          </p:nvSpPr>
          <p:spPr>
            <a:xfrm>
              <a:off x="2325175" y="2111700"/>
              <a:ext cx="168475" cy="186250"/>
            </a:xfrm>
            <a:custGeom>
              <a:rect b="b" l="l" r="r" t="t"/>
              <a:pathLst>
                <a:path extrusionOk="0" h="7450" w="6739">
                  <a:moveTo>
                    <a:pt x="3091" y="1"/>
                  </a:moveTo>
                  <a:cubicBezTo>
                    <a:pt x="2889" y="1"/>
                    <a:pt x="2681" y="35"/>
                    <a:pt x="2469" y="111"/>
                  </a:cubicBezTo>
                  <a:cubicBezTo>
                    <a:pt x="0" y="1011"/>
                    <a:pt x="2202" y="7449"/>
                    <a:pt x="2202" y="7449"/>
                  </a:cubicBezTo>
                  <a:lnTo>
                    <a:pt x="6738" y="3780"/>
                  </a:lnTo>
                  <a:cubicBezTo>
                    <a:pt x="6738" y="3780"/>
                    <a:pt x="5210" y="1"/>
                    <a:pt x="3091" y="1"/>
                  </a:cubicBezTo>
                  <a:close/>
                </a:path>
              </a:pathLst>
            </a:custGeom>
            <a:solidFill>
              <a:srgbClr val="BA5D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65"/>
            <p:cNvSpPr/>
            <p:nvPr/>
          </p:nvSpPr>
          <p:spPr>
            <a:xfrm>
              <a:off x="2358525" y="2177825"/>
              <a:ext cx="86750" cy="100950"/>
            </a:xfrm>
            <a:custGeom>
              <a:rect b="b" l="l" r="r" t="t"/>
              <a:pathLst>
                <a:path extrusionOk="0" h="4038" w="3470">
                  <a:moveTo>
                    <a:pt x="134" y="1"/>
                  </a:moveTo>
                  <a:lnTo>
                    <a:pt x="0" y="468"/>
                  </a:lnTo>
                  <a:cubicBezTo>
                    <a:pt x="1968" y="1002"/>
                    <a:pt x="3003" y="4004"/>
                    <a:pt x="3003" y="4037"/>
                  </a:cubicBezTo>
                  <a:lnTo>
                    <a:pt x="3470" y="3904"/>
                  </a:lnTo>
                  <a:cubicBezTo>
                    <a:pt x="3436" y="3770"/>
                    <a:pt x="2369" y="60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65"/>
            <p:cNvSpPr/>
            <p:nvPr/>
          </p:nvSpPr>
          <p:spPr>
            <a:xfrm>
              <a:off x="2364350" y="2130200"/>
              <a:ext cx="108450" cy="143550"/>
            </a:xfrm>
            <a:custGeom>
              <a:rect b="b" l="l" r="r" t="t"/>
              <a:pathLst>
                <a:path extrusionOk="0" h="5742" w="4338">
                  <a:moveTo>
                    <a:pt x="122" y="1"/>
                  </a:moveTo>
                  <a:cubicBezTo>
                    <a:pt x="82" y="1"/>
                    <a:pt x="41" y="2"/>
                    <a:pt x="1" y="5"/>
                  </a:cubicBezTo>
                  <a:lnTo>
                    <a:pt x="34" y="472"/>
                  </a:lnTo>
                  <a:cubicBezTo>
                    <a:pt x="63" y="470"/>
                    <a:pt x="92" y="469"/>
                    <a:pt x="120" y="469"/>
                  </a:cubicBezTo>
                  <a:cubicBezTo>
                    <a:pt x="2405" y="469"/>
                    <a:pt x="3837" y="5676"/>
                    <a:pt x="3870" y="5742"/>
                  </a:cubicBezTo>
                  <a:lnTo>
                    <a:pt x="4337" y="5609"/>
                  </a:lnTo>
                  <a:cubicBezTo>
                    <a:pt x="4272" y="5378"/>
                    <a:pt x="2781" y="1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65"/>
            <p:cNvSpPr/>
            <p:nvPr/>
          </p:nvSpPr>
          <p:spPr>
            <a:xfrm>
              <a:off x="2406900" y="2116125"/>
              <a:ext cx="92575" cy="150975"/>
            </a:xfrm>
            <a:custGeom>
              <a:rect b="b" l="l" r="r" t="t"/>
              <a:pathLst>
                <a:path extrusionOk="0" h="6039" w="3703">
                  <a:moveTo>
                    <a:pt x="134" y="0"/>
                  </a:moveTo>
                  <a:lnTo>
                    <a:pt x="0" y="467"/>
                  </a:lnTo>
                  <a:cubicBezTo>
                    <a:pt x="2402" y="1235"/>
                    <a:pt x="3236" y="5971"/>
                    <a:pt x="3236" y="6038"/>
                  </a:cubicBezTo>
                  <a:lnTo>
                    <a:pt x="3703" y="5971"/>
                  </a:lnTo>
                  <a:cubicBezTo>
                    <a:pt x="3669" y="5738"/>
                    <a:pt x="2835" y="868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65"/>
            <p:cNvSpPr/>
            <p:nvPr/>
          </p:nvSpPr>
          <p:spPr>
            <a:xfrm>
              <a:off x="2626225" y="2055250"/>
              <a:ext cx="206825" cy="145125"/>
            </a:xfrm>
            <a:custGeom>
              <a:rect b="b" l="l" r="r" t="t"/>
              <a:pathLst>
                <a:path extrusionOk="0" h="5805" w="8273">
                  <a:moveTo>
                    <a:pt x="1534" y="0"/>
                  </a:moveTo>
                  <a:lnTo>
                    <a:pt x="0" y="5304"/>
                  </a:lnTo>
                  <a:lnTo>
                    <a:pt x="4470" y="5805"/>
                  </a:lnTo>
                  <a:cubicBezTo>
                    <a:pt x="8273" y="601"/>
                    <a:pt x="1534" y="0"/>
                    <a:pt x="1534" y="0"/>
                  </a:cubicBezTo>
                  <a:close/>
                </a:path>
              </a:pathLst>
            </a:custGeom>
            <a:solidFill>
              <a:srgbClr val="BA5D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65"/>
            <p:cNvSpPr/>
            <p:nvPr/>
          </p:nvSpPr>
          <p:spPr>
            <a:xfrm>
              <a:off x="2638725" y="2054425"/>
              <a:ext cx="80925" cy="135950"/>
            </a:xfrm>
            <a:custGeom>
              <a:rect b="b" l="l" r="r" t="t"/>
              <a:pathLst>
                <a:path extrusionOk="0" h="5438" w="3237">
                  <a:moveTo>
                    <a:pt x="1902" y="0"/>
                  </a:moveTo>
                  <a:lnTo>
                    <a:pt x="1468" y="234"/>
                  </a:lnTo>
                  <a:cubicBezTo>
                    <a:pt x="2636" y="2569"/>
                    <a:pt x="34" y="5070"/>
                    <a:pt x="0" y="5104"/>
                  </a:cubicBezTo>
                  <a:lnTo>
                    <a:pt x="334" y="5437"/>
                  </a:lnTo>
                  <a:cubicBezTo>
                    <a:pt x="467" y="5337"/>
                    <a:pt x="3236" y="2669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65"/>
            <p:cNvSpPr/>
            <p:nvPr/>
          </p:nvSpPr>
          <p:spPr>
            <a:xfrm>
              <a:off x="2684600" y="2063575"/>
              <a:ext cx="75900" cy="135125"/>
            </a:xfrm>
            <a:custGeom>
              <a:rect b="b" l="l" r="r" t="t"/>
              <a:pathLst>
                <a:path extrusionOk="0" h="5405" w="3036">
                  <a:moveTo>
                    <a:pt x="1368" y="1"/>
                  </a:moveTo>
                  <a:lnTo>
                    <a:pt x="967" y="268"/>
                  </a:lnTo>
                  <a:cubicBezTo>
                    <a:pt x="2402" y="2536"/>
                    <a:pt x="33" y="5071"/>
                    <a:pt x="0" y="5071"/>
                  </a:cubicBezTo>
                  <a:lnTo>
                    <a:pt x="367" y="5405"/>
                  </a:lnTo>
                  <a:cubicBezTo>
                    <a:pt x="400" y="5405"/>
                    <a:pt x="3036" y="2603"/>
                    <a:pt x="1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65"/>
            <p:cNvSpPr/>
            <p:nvPr/>
          </p:nvSpPr>
          <p:spPr>
            <a:xfrm>
              <a:off x="2707950" y="2084425"/>
              <a:ext cx="78400" cy="125125"/>
            </a:xfrm>
            <a:custGeom>
              <a:rect b="b" l="l" r="r" t="t"/>
              <a:pathLst>
                <a:path extrusionOk="0" h="5005" w="3136">
                  <a:moveTo>
                    <a:pt x="1801" y="1"/>
                  </a:moveTo>
                  <a:lnTo>
                    <a:pt x="1401" y="268"/>
                  </a:lnTo>
                  <a:cubicBezTo>
                    <a:pt x="2535" y="2069"/>
                    <a:pt x="33" y="4638"/>
                    <a:pt x="0" y="4671"/>
                  </a:cubicBezTo>
                  <a:lnTo>
                    <a:pt x="334" y="5004"/>
                  </a:lnTo>
                  <a:cubicBezTo>
                    <a:pt x="467" y="4871"/>
                    <a:pt x="3136" y="2136"/>
                    <a:pt x="18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65"/>
            <p:cNvSpPr/>
            <p:nvPr/>
          </p:nvSpPr>
          <p:spPr>
            <a:xfrm>
              <a:off x="1420350" y="825200"/>
              <a:ext cx="2474300" cy="1162250"/>
            </a:xfrm>
            <a:custGeom>
              <a:rect b="b" l="l" r="r" t="t"/>
              <a:pathLst>
                <a:path extrusionOk="0" h="46490" w="98972">
                  <a:moveTo>
                    <a:pt x="49836" y="0"/>
                  </a:moveTo>
                  <a:lnTo>
                    <a:pt x="49836" y="0"/>
                  </a:lnTo>
                  <a:cubicBezTo>
                    <a:pt x="47101" y="6338"/>
                    <a:pt x="39129" y="21783"/>
                    <a:pt x="23451" y="28387"/>
                  </a:cubicBezTo>
                  <a:cubicBezTo>
                    <a:pt x="21583" y="27820"/>
                    <a:pt x="19681" y="27453"/>
                    <a:pt x="17647" y="27387"/>
                  </a:cubicBezTo>
                  <a:cubicBezTo>
                    <a:pt x="14111" y="27387"/>
                    <a:pt x="9441" y="27754"/>
                    <a:pt x="6105" y="29722"/>
                  </a:cubicBezTo>
                  <a:cubicBezTo>
                    <a:pt x="5371" y="30155"/>
                    <a:pt x="4671" y="30689"/>
                    <a:pt x="4070" y="31323"/>
                  </a:cubicBezTo>
                  <a:cubicBezTo>
                    <a:pt x="1" y="35593"/>
                    <a:pt x="7272" y="39662"/>
                    <a:pt x="10908" y="39996"/>
                  </a:cubicBezTo>
                  <a:cubicBezTo>
                    <a:pt x="11325" y="40029"/>
                    <a:pt x="11742" y="40046"/>
                    <a:pt x="12159" y="40046"/>
                  </a:cubicBezTo>
                  <a:cubicBezTo>
                    <a:pt x="12576" y="40046"/>
                    <a:pt x="12993" y="40029"/>
                    <a:pt x="13410" y="39996"/>
                  </a:cubicBezTo>
                  <a:cubicBezTo>
                    <a:pt x="16212" y="39796"/>
                    <a:pt x="18914" y="38795"/>
                    <a:pt x="21549" y="37727"/>
                  </a:cubicBezTo>
                  <a:cubicBezTo>
                    <a:pt x="22683" y="39962"/>
                    <a:pt x="25385" y="43165"/>
                    <a:pt x="32090" y="45033"/>
                  </a:cubicBezTo>
                  <a:cubicBezTo>
                    <a:pt x="35312" y="45906"/>
                    <a:pt x="39428" y="46490"/>
                    <a:pt x="44730" y="46490"/>
                  </a:cubicBezTo>
                  <a:cubicBezTo>
                    <a:pt x="45905" y="46490"/>
                    <a:pt x="47140" y="46461"/>
                    <a:pt x="48435" y="46400"/>
                  </a:cubicBezTo>
                  <a:cubicBezTo>
                    <a:pt x="75054" y="45200"/>
                    <a:pt x="98971" y="26319"/>
                    <a:pt x="49836" y="0"/>
                  </a:cubicBezTo>
                  <a:close/>
                </a:path>
              </a:pathLst>
            </a:custGeom>
            <a:solidFill>
              <a:srgbClr val="BA5D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65"/>
            <p:cNvSpPr/>
            <p:nvPr/>
          </p:nvSpPr>
          <p:spPr>
            <a:xfrm>
              <a:off x="2238425" y="1616600"/>
              <a:ext cx="183500" cy="278550"/>
            </a:xfrm>
            <a:custGeom>
              <a:rect b="b" l="l" r="r" t="t"/>
              <a:pathLst>
                <a:path extrusionOk="0" h="11142" w="7340">
                  <a:moveTo>
                    <a:pt x="7301" y="0"/>
                  </a:moveTo>
                  <a:cubicBezTo>
                    <a:pt x="6926" y="0"/>
                    <a:pt x="3883" y="88"/>
                    <a:pt x="2569" y="2903"/>
                  </a:cubicBezTo>
                  <a:cubicBezTo>
                    <a:pt x="2569" y="2903"/>
                    <a:pt x="1" y="7506"/>
                    <a:pt x="3137" y="9774"/>
                  </a:cubicBezTo>
                  <a:lnTo>
                    <a:pt x="5905" y="11142"/>
                  </a:lnTo>
                  <a:lnTo>
                    <a:pt x="5939" y="11108"/>
                  </a:lnTo>
                  <a:lnTo>
                    <a:pt x="5805" y="10708"/>
                  </a:lnTo>
                  <a:lnTo>
                    <a:pt x="7173" y="5571"/>
                  </a:lnTo>
                  <a:lnTo>
                    <a:pt x="7206" y="5438"/>
                  </a:lnTo>
                  <a:cubicBezTo>
                    <a:pt x="7206" y="5438"/>
                    <a:pt x="4671" y="5137"/>
                    <a:pt x="7340" y="0"/>
                  </a:cubicBezTo>
                  <a:cubicBezTo>
                    <a:pt x="7340" y="0"/>
                    <a:pt x="7326" y="0"/>
                    <a:pt x="73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65"/>
            <p:cNvSpPr/>
            <p:nvPr/>
          </p:nvSpPr>
          <p:spPr>
            <a:xfrm>
              <a:off x="2240850" y="1609250"/>
              <a:ext cx="247800" cy="290425"/>
            </a:xfrm>
            <a:custGeom>
              <a:rect b="b" l="l" r="r" t="t"/>
              <a:pathLst>
                <a:path extrusionOk="0" h="11617" w="9912">
                  <a:moveTo>
                    <a:pt x="6926" y="1"/>
                  </a:moveTo>
                  <a:cubicBezTo>
                    <a:pt x="5856" y="1"/>
                    <a:pt x="3608" y="470"/>
                    <a:pt x="1939" y="4030"/>
                  </a:cubicBezTo>
                  <a:cubicBezTo>
                    <a:pt x="1" y="8225"/>
                    <a:pt x="2678" y="11617"/>
                    <a:pt x="6296" y="11617"/>
                  </a:cubicBezTo>
                  <a:cubicBezTo>
                    <a:pt x="6849" y="11617"/>
                    <a:pt x="7425" y="11537"/>
                    <a:pt x="8010" y="11369"/>
                  </a:cubicBezTo>
                  <a:cubicBezTo>
                    <a:pt x="8010" y="11369"/>
                    <a:pt x="838" y="11269"/>
                    <a:pt x="1772" y="5765"/>
                  </a:cubicBezTo>
                  <a:cubicBezTo>
                    <a:pt x="2673" y="454"/>
                    <a:pt x="6804" y="361"/>
                    <a:pt x="7093" y="361"/>
                  </a:cubicBezTo>
                  <a:cubicBezTo>
                    <a:pt x="7104" y="361"/>
                    <a:pt x="7109" y="361"/>
                    <a:pt x="7109" y="361"/>
                  </a:cubicBezTo>
                  <a:cubicBezTo>
                    <a:pt x="7109" y="361"/>
                    <a:pt x="3122" y="6205"/>
                    <a:pt x="9016" y="6205"/>
                  </a:cubicBezTo>
                  <a:cubicBezTo>
                    <a:pt x="9292" y="6205"/>
                    <a:pt x="9590" y="6192"/>
                    <a:pt x="9911" y="6165"/>
                  </a:cubicBezTo>
                  <a:lnTo>
                    <a:pt x="9911" y="6165"/>
                  </a:lnTo>
                  <a:cubicBezTo>
                    <a:pt x="9911" y="6165"/>
                    <a:pt x="9817" y="6173"/>
                    <a:pt x="9660" y="6173"/>
                  </a:cubicBezTo>
                  <a:cubicBezTo>
                    <a:pt x="8551" y="6173"/>
                    <a:pt x="4301" y="5815"/>
                    <a:pt x="7543" y="61"/>
                  </a:cubicBezTo>
                  <a:cubicBezTo>
                    <a:pt x="7543" y="61"/>
                    <a:pt x="7310" y="1"/>
                    <a:pt x="69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65"/>
            <p:cNvSpPr/>
            <p:nvPr/>
          </p:nvSpPr>
          <p:spPr>
            <a:xfrm>
              <a:off x="2373525" y="1591525"/>
              <a:ext cx="70075" cy="34275"/>
            </a:xfrm>
            <a:custGeom>
              <a:rect b="b" l="l" r="r" t="t"/>
              <a:pathLst>
                <a:path extrusionOk="0" h="1371" w="2803">
                  <a:moveTo>
                    <a:pt x="112" y="1"/>
                  </a:moveTo>
                  <a:cubicBezTo>
                    <a:pt x="41" y="1"/>
                    <a:pt x="1" y="3"/>
                    <a:pt x="1" y="3"/>
                  </a:cubicBezTo>
                  <a:cubicBezTo>
                    <a:pt x="2369" y="503"/>
                    <a:pt x="2269" y="1370"/>
                    <a:pt x="2269" y="1370"/>
                  </a:cubicBezTo>
                  <a:lnTo>
                    <a:pt x="2803" y="1204"/>
                  </a:lnTo>
                  <a:cubicBezTo>
                    <a:pt x="2340" y="76"/>
                    <a:pt x="575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65"/>
            <p:cNvSpPr/>
            <p:nvPr/>
          </p:nvSpPr>
          <p:spPr>
            <a:xfrm>
              <a:off x="2277625" y="1659125"/>
              <a:ext cx="124275" cy="114275"/>
            </a:xfrm>
            <a:custGeom>
              <a:rect b="b" l="l" r="r" t="t"/>
              <a:pathLst>
                <a:path extrusionOk="0" h="4571" w="4971">
                  <a:moveTo>
                    <a:pt x="4838" y="1"/>
                  </a:moveTo>
                  <a:lnTo>
                    <a:pt x="1" y="4437"/>
                  </a:lnTo>
                  <a:lnTo>
                    <a:pt x="134" y="4571"/>
                  </a:lnTo>
                  <a:lnTo>
                    <a:pt x="4971" y="134"/>
                  </a:lnTo>
                  <a:lnTo>
                    <a:pt x="4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65"/>
            <p:cNvSpPr/>
            <p:nvPr/>
          </p:nvSpPr>
          <p:spPr>
            <a:xfrm>
              <a:off x="2289300" y="1712500"/>
              <a:ext cx="106775" cy="121775"/>
            </a:xfrm>
            <a:custGeom>
              <a:rect b="b" l="l" r="r" t="t"/>
              <a:pathLst>
                <a:path extrusionOk="0" h="4871" w="4271">
                  <a:moveTo>
                    <a:pt x="4137" y="1"/>
                  </a:moveTo>
                  <a:lnTo>
                    <a:pt x="1" y="4771"/>
                  </a:lnTo>
                  <a:lnTo>
                    <a:pt x="134" y="4871"/>
                  </a:lnTo>
                  <a:lnTo>
                    <a:pt x="4270" y="134"/>
                  </a:lnTo>
                  <a:lnTo>
                    <a:pt x="41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65"/>
            <p:cNvSpPr/>
            <p:nvPr/>
          </p:nvSpPr>
          <p:spPr>
            <a:xfrm>
              <a:off x="2344350" y="1743350"/>
              <a:ext cx="67575" cy="142625"/>
            </a:xfrm>
            <a:custGeom>
              <a:rect b="b" l="l" r="r" t="t"/>
              <a:pathLst>
                <a:path extrusionOk="0" h="5705" w="2703">
                  <a:moveTo>
                    <a:pt x="2535" y="1"/>
                  </a:moveTo>
                  <a:lnTo>
                    <a:pt x="0" y="5638"/>
                  </a:lnTo>
                  <a:lnTo>
                    <a:pt x="167" y="5705"/>
                  </a:lnTo>
                  <a:lnTo>
                    <a:pt x="2702" y="67"/>
                  </a:lnTo>
                  <a:lnTo>
                    <a:pt x="25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65"/>
            <p:cNvSpPr/>
            <p:nvPr/>
          </p:nvSpPr>
          <p:spPr>
            <a:xfrm>
              <a:off x="2309325" y="1674975"/>
              <a:ext cx="101750" cy="112600"/>
            </a:xfrm>
            <a:custGeom>
              <a:rect b="b" l="l" r="r" t="t"/>
              <a:pathLst>
                <a:path extrusionOk="0" h="4504" w="4070">
                  <a:moveTo>
                    <a:pt x="134" y="0"/>
                  </a:moveTo>
                  <a:lnTo>
                    <a:pt x="0" y="134"/>
                  </a:lnTo>
                  <a:lnTo>
                    <a:pt x="3936" y="4504"/>
                  </a:lnTo>
                  <a:lnTo>
                    <a:pt x="4070" y="437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65"/>
            <p:cNvSpPr/>
            <p:nvPr/>
          </p:nvSpPr>
          <p:spPr>
            <a:xfrm>
              <a:off x="2680425" y="1579075"/>
              <a:ext cx="153225" cy="199625"/>
            </a:xfrm>
            <a:custGeom>
              <a:rect b="b" l="l" r="r" t="t"/>
              <a:pathLst>
                <a:path extrusionOk="0" h="7985" w="6129">
                  <a:moveTo>
                    <a:pt x="5171" y="0"/>
                  </a:moveTo>
                  <a:lnTo>
                    <a:pt x="2435" y="6472"/>
                  </a:lnTo>
                  <a:cubicBezTo>
                    <a:pt x="2435" y="6472"/>
                    <a:pt x="4237" y="5987"/>
                    <a:pt x="5005" y="5987"/>
                  </a:cubicBezTo>
                  <a:cubicBezTo>
                    <a:pt x="5377" y="5987"/>
                    <a:pt x="5506" y="6101"/>
                    <a:pt x="5071" y="6438"/>
                  </a:cubicBezTo>
                  <a:cubicBezTo>
                    <a:pt x="3770" y="7506"/>
                    <a:pt x="0" y="7939"/>
                    <a:pt x="0" y="7939"/>
                  </a:cubicBezTo>
                  <a:cubicBezTo>
                    <a:pt x="319" y="7970"/>
                    <a:pt x="630" y="7984"/>
                    <a:pt x="934" y="7984"/>
                  </a:cubicBezTo>
                  <a:cubicBezTo>
                    <a:pt x="3936" y="7984"/>
                    <a:pt x="6129" y="6583"/>
                    <a:pt x="6038" y="5704"/>
                  </a:cubicBezTo>
                  <a:cubicBezTo>
                    <a:pt x="6010" y="5437"/>
                    <a:pt x="5782" y="5341"/>
                    <a:pt x="5465" y="5341"/>
                  </a:cubicBezTo>
                  <a:cubicBezTo>
                    <a:pt x="4636" y="5341"/>
                    <a:pt x="3203" y="6005"/>
                    <a:pt x="3203" y="6005"/>
                  </a:cubicBezTo>
                  <a:lnTo>
                    <a:pt x="51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65"/>
            <p:cNvSpPr/>
            <p:nvPr/>
          </p:nvSpPr>
          <p:spPr>
            <a:xfrm>
              <a:off x="2387700" y="1202425"/>
              <a:ext cx="211025" cy="114825"/>
            </a:xfrm>
            <a:custGeom>
              <a:rect b="b" l="l" r="r" t="t"/>
              <a:pathLst>
                <a:path extrusionOk="0" h="4593" w="8441">
                  <a:moveTo>
                    <a:pt x="5368" y="0"/>
                  </a:moveTo>
                  <a:cubicBezTo>
                    <a:pt x="5072" y="0"/>
                    <a:pt x="4773" y="30"/>
                    <a:pt x="4471" y="89"/>
                  </a:cubicBezTo>
                  <a:cubicBezTo>
                    <a:pt x="1769" y="623"/>
                    <a:pt x="68" y="3491"/>
                    <a:pt x="1" y="3592"/>
                  </a:cubicBezTo>
                  <a:lnTo>
                    <a:pt x="1669" y="4592"/>
                  </a:lnTo>
                  <a:cubicBezTo>
                    <a:pt x="1669" y="4559"/>
                    <a:pt x="3036" y="2324"/>
                    <a:pt x="4838" y="1957"/>
                  </a:cubicBezTo>
                  <a:cubicBezTo>
                    <a:pt x="5004" y="1922"/>
                    <a:pt x="5171" y="1905"/>
                    <a:pt x="5338" y="1905"/>
                  </a:cubicBezTo>
                  <a:cubicBezTo>
                    <a:pt x="5973" y="1905"/>
                    <a:pt x="6613" y="2156"/>
                    <a:pt x="7273" y="2658"/>
                  </a:cubicBezTo>
                  <a:lnTo>
                    <a:pt x="8440" y="1123"/>
                  </a:lnTo>
                  <a:cubicBezTo>
                    <a:pt x="7427" y="369"/>
                    <a:pt x="6413" y="0"/>
                    <a:pt x="5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65"/>
            <p:cNvSpPr/>
            <p:nvPr/>
          </p:nvSpPr>
          <p:spPr>
            <a:xfrm>
              <a:off x="2950600" y="1214775"/>
              <a:ext cx="176000" cy="111650"/>
            </a:xfrm>
            <a:custGeom>
              <a:rect b="b" l="l" r="r" t="t"/>
              <a:pathLst>
                <a:path extrusionOk="0" h="4466" w="7040">
                  <a:moveTo>
                    <a:pt x="2782" y="1"/>
                  </a:moveTo>
                  <a:cubicBezTo>
                    <a:pt x="1302" y="1"/>
                    <a:pt x="50" y="671"/>
                    <a:pt x="1" y="696"/>
                  </a:cubicBezTo>
                  <a:lnTo>
                    <a:pt x="935" y="2397"/>
                  </a:lnTo>
                  <a:cubicBezTo>
                    <a:pt x="935" y="2397"/>
                    <a:pt x="1816" y="1918"/>
                    <a:pt x="2765" y="1918"/>
                  </a:cubicBezTo>
                  <a:cubicBezTo>
                    <a:pt x="3068" y="1918"/>
                    <a:pt x="3379" y="1967"/>
                    <a:pt x="3670" y="2097"/>
                  </a:cubicBezTo>
                  <a:cubicBezTo>
                    <a:pt x="4371" y="2397"/>
                    <a:pt x="4871" y="3198"/>
                    <a:pt x="5171" y="4465"/>
                  </a:cubicBezTo>
                  <a:lnTo>
                    <a:pt x="7039" y="4032"/>
                  </a:lnTo>
                  <a:cubicBezTo>
                    <a:pt x="6606" y="2164"/>
                    <a:pt x="5738" y="896"/>
                    <a:pt x="4437" y="329"/>
                  </a:cubicBezTo>
                  <a:cubicBezTo>
                    <a:pt x="3887" y="89"/>
                    <a:pt x="3319" y="1"/>
                    <a:pt x="27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65"/>
            <p:cNvSpPr/>
            <p:nvPr/>
          </p:nvSpPr>
          <p:spPr>
            <a:xfrm>
              <a:off x="2418575" y="1405450"/>
              <a:ext cx="55900" cy="128775"/>
            </a:xfrm>
            <a:custGeom>
              <a:rect b="b" l="l" r="r" t="t"/>
              <a:pathLst>
                <a:path extrusionOk="0" h="5151" w="2236">
                  <a:moveTo>
                    <a:pt x="1612" y="1"/>
                  </a:moveTo>
                  <a:cubicBezTo>
                    <a:pt x="1184" y="1"/>
                    <a:pt x="621" y="1067"/>
                    <a:pt x="334" y="2409"/>
                  </a:cubicBezTo>
                  <a:cubicBezTo>
                    <a:pt x="0" y="3843"/>
                    <a:pt x="134" y="5044"/>
                    <a:pt x="567" y="5144"/>
                  </a:cubicBezTo>
                  <a:cubicBezTo>
                    <a:pt x="586" y="5148"/>
                    <a:pt x="605" y="5151"/>
                    <a:pt x="625" y="5151"/>
                  </a:cubicBezTo>
                  <a:cubicBezTo>
                    <a:pt x="1053" y="5151"/>
                    <a:pt x="1616" y="4116"/>
                    <a:pt x="1935" y="2776"/>
                  </a:cubicBezTo>
                  <a:cubicBezTo>
                    <a:pt x="2235" y="1341"/>
                    <a:pt x="2135" y="107"/>
                    <a:pt x="1668" y="7"/>
                  </a:cubicBezTo>
                  <a:cubicBezTo>
                    <a:pt x="1650" y="3"/>
                    <a:pt x="1631" y="1"/>
                    <a:pt x="1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65"/>
            <p:cNvSpPr/>
            <p:nvPr/>
          </p:nvSpPr>
          <p:spPr>
            <a:xfrm>
              <a:off x="2381875" y="1438975"/>
              <a:ext cx="66725" cy="36725"/>
            </a:xfrm>
            <a:custGeom>
              <a:rect b="b" l="l" r="r" t="t"/>
              <a:pathLst>
                <a:path extrusionOk="0" h="1469" w="2669">
                  <a:moveTo>
                    <a:pt x="167" y="0"/>
                  </a:moveTo>
                  <a:lnTo>
                    <a:pt x="0" y="434"/>
                  </a:lnTo>
                  <a:lnTo>
                    <a:pt x="2502" y="1468"/>
                  </a:lnTo>
                  <a:lnTo>
                    <a:pt x="2669" y="1034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65"/>
            <p:cNvSpPr/>
            <p:nvPr/>
          </p:nvSpPr>
          <p:spPr>
            <a:xfrm>
              <a:off x="2386050" y="1388100"/>
              <a:ext cx="75900" cy="75075"/>
            </a:xfrm>
            <a:custGeom>
              <a:rect b="b" l="l" r="r" t="t"/>
              <a:pathLst>
                <a:path extrusionOk="0" h="3003" w="3036">
                  <a:moveTo>
                    <a:pt x="334" y="1"/>
                  </a:moveTo>
                  <a:lnTo>
                    <a:pt x="0" y="334"/>
                  </a:lnTo>
                  <a:lnTo>
                    <a:pt x="2702" y="3003"/>
                  </a:lnTo>
                  <a:lnTo>
                    <a:pt x="3036" y="2669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65"/>
            <p:cNvSpPr/>
            <p:nvPr/>
          </p:nvSpPr>
          <p:spPr>
            <a:xfrm>
              <a:off x="2923100" y="1419625"/>
              <a:ext cx="55900" cy="128775"/>
            </a:xfrm>
            <a:custGeom>
              <a:rect b="b" l="l" r="r" t="t"/>
              <a:pathLst>
                <a:path extrusionOk="0" h="5151" w="2236">
                  <a:moveTo>
                    <a:pt x="1610" y="1"/>
                  </a:moveTo>
                  <a:cubicBezTo>
                    <a:pt x="1180" y="1"/>
                    <a:pt x="588" y="1037"/>
                    <a:pt x="300" y="2409"/>
                  </a:cubicBezTo>
                  <a:cubicBezTo>
                    <a:pt x="0" y="3810"/>
                    <a:pt x="100" y="5044"/>
                    <a:pt x="567" y="5144"/>
                  </a:cubicBezTo>
                  <a:cubicBezTo>
                    <a:pt x="586" y="5149"/>
                    <a:pt x="605" y="5151"/>
                    <a:pt x="625" y="5151"/>
                  </a:cubicBezTo>
                  <a:cubicBezTo>
                    <a:pt x="1053" y="5151"/>
                    <a:pt x="1614" y="4114"/>
                    <a:pt x="1902" y="2742"/>
                  </a:cubicBezTo>
                  <a:cubicBezTo>
                    <a:pt x="2235" y="1341"/>
                    <a:pt x="2102" y="107"/>
                    <a:pt x="1668" y="7"/>
                  </a:cubicBezTo>
                  <a:cubicBezTo>
                    <a:pt x="1649" y="3"/>
                    <a:pt x="1630" y="1"/>
                    <a:pt x="1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65"/>
            <p:cNvSpPr/>
            <p:nvPr/>
          </p:nvSpPr>
          <p:spPr>
            <a:xfrm>
              <a:off x="2955625" y="1469825"/>
              <a:ext cx="77575" cy="20050"/>
            </a:xfrm>
            <a:custGeom>
              <a:rect b="b" l="l" r="r" t="t"/>
              <a:pathLst>
                <a:path extrusionOk="0" h="802" w="3103">
                  <a:moveTo>
                    <a:pt x="3036" y="1"/>
                  </a:moveTo>
                  <a:lnTo>
                    <a:pt x="0" y="334"/>
                  </a:lnTo>
                  <a:lnTo>
                    <a:pt x="67" y="801"/>
                  </a:lnTo>
                  <a:lnTo>
                    <a:pt x="3102" y="468"/>
                  </a:lnTo>
                  <a:lnTo>
                    <a:pt x="30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65"/>
            <p:cNvSpPr/>
            <p:nvPr/>
          </p:nvSpPr>
          <p:spPr>
            <a:xfrm>
              <a:off x="2948100" y="1413950"/>
              <a:ext cx="100950" cy="58400"/>
            </a:xfrm>
            <a:custGeom>
              <a:rect b="b" l="l" r="r" t="t"/>
              <a:pathLst>
                <a:path extrusionOk="0" h="2336" w="4038">
                  <a:moveTo>
                    <a:pt x="3837" y="1"/>
                  </a:moveTo>
                  <a:lnTo>
                    <a:pt x="1" y="1902"/>
                  </a:lnTo>
                  <a:lnTo>
                    <a:pt x="201" y="2336"/>
                  </a:lnTo>
                  <a:lnTo>
                    <a:pt x="4037" y="434"/>
                  </a:lnTo>
                  <a:lnTo>
                    <a:pt x="38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65"/>
            <p:cNvSpPr/>
            <p:nvPr/>
          </p:nvSpPr>
          <p:spPr>
            <a:xfrm>
              <a:off x="1590475" y="1616075"/>
              <a:ext cx="366275" cy="153500"/>
            </a:xfrm>
            <a:custGeom>
              <a:rect b="b" l="l" r="r" t="t"/>
              <a:pathLst>
                <a:path extrusionOk="0" h="6140" w="14651">
                  <a:moveTo>
                    <a:pt x="8172" y="1"/>
                  </a:moveTo>
                  <a:cubicBezTo>
                    <a:pt x="7925" y="1"/>
                    <a:pt x="7670" y="8"/>
                    <a:pt x="7406" y="21"/>
                  </a:cubicBezTo>
                  <a:cubicBezTo>
                    <a:pt x="1735" y="355"/>
                    <a:pt x="0" y="2957"/>
                    <a:pt x="0" y="2957"/>
                  </a:cubicBezTo>
                  <a:cubicBezTo>
                    <a:pt x="0" y="2957"/>
                    <a:pt x="4327" y="387"/>
                    <a:pt x="8868" y="387"/>
                  </a:cubicBezTo>
                  <a:cubicBezTo>
                    <a:pt x="8925" y="387"/>
                    <a:pt x="8983" y="388"/>
                    <a:pt x="9040" y="388"/>
                  </a:cubicBezTo>
                  <a:cubicBezTo>
                    <a:pt x="13644" y="488"/>
                    <a:pt x="13644" y="4691"/>
                    <a:pt x="10108" y="5592"/>
                  </a:cubicBezTo>
                  <a:cubicBezTo>
                    <a:pt x="9725" y="5686"/>
                    <a:pt x="9394" y="5728"/>
                    <a:pt x="9109" y="5728"/>
                  </a:cubicBezTo>
                  <a:cubicBezTo>
                    <a:pt x="6763" y="5728"/>
                    <a:pt x="7506" y="2890"/>
                    <a:pt x="7506" y="2890"/>
                  </a:cubicBezTo>
                  <a:lnTo>
                    <a:pt x="7506" y="2890"/>
                  </a:lnTo>
                  <a:lnTo>
                    <a:pt x="4170" y="3958"/>
                  </a:lnTo>
                  <a:lnTo>
                    <a:pt x="7005" y="3424"/>
                  </a:lnTo>
                  <a:lnTo>
                    <a:pt x="7005" y="3424"/>
                  </a:lnTo>
                  <a:cubicBezTo>
                    <a:pt x="6289" y="4834"/>
                    <a:pt x="7571" y="6140"/>
                    <a:pt x="9319" y="6140"/>
                  </a:cubicBezTo>
                  <a:cubicBezTo>
                    <a:pt x="10175" y="6140"/>
                    <a:pt x="11143" y="5826"/>
                    <a:pt x="12042" y="5058"/>
                  </a:cubicBezTo>
                  <a:cubicBezTo>
                    <a:pt x="14651" y="2863"/>
                    <a:pt x="13255" y="1"/>
                    <a:pt x="81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65"/>
            <p:cNvSpPr/>
            <p:nvPr/>
          </p:nvSpPr>
          <p:spPr>
            <a:xfrm>
              <a:off x="2243450" y="954450"/>
              <a:ext cx="662150" cy="881500"/>
            </a:xfrm>
            <a:custGeom>
              <a:rect b="b" l="l" r="r" t="t"/>
              <a:pathLst>
                <a:path extrusionOk="0" h="35260" w="26486">
                  <a:moveTo>
                    <a:pt x="15478" y="968"/>
                  </a:moveTo>
                  <a:cubicBezTo>
                    <a:pt x="16112" y="968"/>
                    <a:pt x="16745" y="1068"/>
                    <a:pt x="17379" y="1235"/>
                  </a:cubicBezTo>
                  <a:cubicBezTo>
                    <a:pt x="22983" y="2870"/>
                    <a:pt x="25418" y="11576"/>
                    <a:pt x="22783" y="20616"/>
                  </a:cubicBezTo>
                  <a:cubicBezTo>
                    <a:pt x="20448" y="28555"/>
                    <a:pt x="14944" y="34325"/>
                    <a:pt x="9674" y="34325"/>
                  </a:cubicBezTo>
                  <a:cubicBezTo>
                    <a:pt x="9040" y="34325"/>
                    <a:pt x="8406" y="34225"/>
                    <a:pt x="7806" y="34059"/>
                  </a:cubicBezTo>
                  <a:cubicBezTo>
                    <a:pt x="5104" y="33258"/>
                    <a:pt x="3069" y="30856"/>
                    <a:pt x="2035" y="27254"/>
                  </a:cubicBezTo>
                  <a:cubicBezTo>
                    <a:pt x="967" y="23551"/>
                    <a:pt x="1101" y="19081"/>
                    <a:pt x="2402" y="14678"/>
                  </a:cubicBezTo>
                  <a:cubicBezTo>
                    <a:pt x="4703" y="6739"/>
                    <a:pt x="10207" y="968"/>
                    <a:pt x="15478" y="968"/>
                  </a:cubicBezTo>
                  <a:close/>
                  <a:moveTo>
                    <a:pt x="15478" y="1"/>
                  </a:moveTo>
                  <a:cubicBezTo>
                    <a:pt x="9807" y="1"/>
                    <a:pt x="3903" y="6072"/>
                    <a:pt x="1468" y="14411"/>
                  </a:cubicBezTo>
                  <a:cubicBezTo>
                    <a:pt x="134" y="18981"/>
                    <a:pt x="0" y="23651"/>
                    <a:pt x="1101" y="27521"/>
                  </a:cubicBezTo>
                  <a:cubicBezTo>
                    <a:pt x="2235" y="31457"/>
                    <a:pt x="4503" y="34092"/>
                    <a:pt x="7539" y="34959"/>
                  </a:cubicBezTo>
                  <a:cubicBezTo>
                    <a:pt x="8239" y="35159"/>
                    <a:pt x="8940" y="35259"/>
                    <a:pt x="9674" y="35259"/>
                  </a:cubicBezTo>
                  <a:cubicBezTo>
                    <a:pt x="15378" y="35259"/>
                    <a:pt x="21249" y="29222"/>
                    <a:pt x="23684" y="20882"/>
                  </a:cubicBezTo>
                  <a:cubicBezTo>
                    <a:pt x="26486" y="11342"/>
                    <a:pt x="23750" y="2102"/>
                    <a:pt x="17646" y="334"/>
                  </a:cubicBezTo>
                  <a:cubicBezTo>
                    <a:pt x="16946" y="134"/>
                    <a:pt x="16212" y="1"/>
                    <a:pt x="154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65"/>
            <p:cNvSpPr/>
            <p:nvPr/>
          </p:nvSpPr>
          <p:spPr>
            <a:xfrm>
              <a:off x="2809675" y="978650"/>
              <a:ext cx="662175" cy="881475"/>
            </a:xfrm>
            <a:custGeom>
              <a:rect b="b" l="l" r="r" t="t"/>
              <a:pathLst>
                <a:path extrusionOk="0" h="35259" w="26487">
                  <a:moveTo>
                    <a:pt x="15478" y="968"/>
                  </a:moveTo>
                  <a:cubicBezTo>
                    <a:pt x="16145" y="968"/>
                    <a:pt x="16779" y="1068"/>
                    <a:pt x="17380" y="1234"/>
                  </a:cubicBezTo>
                  <a:cubicBezTo>
                    <a:pt x="23017" y="2869"/>
                    <a:pt x="25419" y="11575"/>
                    <a:pt x="22784" y="20615"/>
                  </a:cubicBezTo>
                  <a:cubicBezTo>
                    <a:pt x="20449" y="28554"/>
                    <a:pt x="14978" y="34291"/>
                    <a:pt x="9708" y="34291"/>
                  </a:cubicBezTo>
                  <a:cubicBezTo>
                    <a:pt x="9040" y="34291"/>
                    <a:pt x="8407" y="34225"/>
                    <a:pt x="7806" y="34025"/>
                  </a:cubicBezTo>
                  <a:cubicBezTo>
                    <a:pt x="5138" y="33257"/>
                    <a:pt x="3069" y="30856"/>
                    <a:pt x="2035" y="27220"/>
                  </a:cubicBezTo>
                  <a:cubicBezTo>
                    <a:pt x="1001" y="23550"/>
                    <a:pt x="1135" y="19081"/>
                    <a:pt x="2402" y="14677"/>
                  </a:cubicBezTo>
                  <a:cubicBezTo>
                    <a:pt x="4737" y="6738"/>
                    <a:pt x="10241" y="968"/>
                    <a:pt x="15478" y="968"/>
                  </a:cubicBezTo>
                  <a:close/>
                  <a:moveTo>
                    <a:pt x="15478" y="0"/>
                  </a:moveTo>
                  <a:cubicBezTo>
                    <a:pt x="9808" y="0"/>
                    <a:pt x="3903" y="6071"/>
                    <a:pt x="1468" y="14411"/>
                  </a:cubicBezTo>
                  <a:cubicBezTo>
                    <a:pt x="134" y="18980"/>
                    <a:pt x="1" y="23650"/>
                    <a:pt x="1135" y="27487"/>
                  </a:cubicBezTo>
                  <a:cubicBezTo>
                    <a:pt x="2236" y="31423"/>
                    <a:pt x="4537" y="34091"/>
                    <a:pt x="7539" y="34959"/>
                  </a:cubicBezTo>
                  <a:cubicBezTo>
                    <a:pt x="8240" y="35159"/>
                    <a:pt x="8974" y="35259"/>
                    <a:pt x="9708" y="35259"/>
                  </a:cubicBezTo>
                  <a:cubicBezTo>
                    <a:pt x="15378" y="35259"/>
                    <a:pt x="21282" y="29221"/>
                    <a:pt x="23718" y="20882"/>
                  </a:cubicBezTo>
                  <a:cubicBezTo>
                    <a:pt x="26486" y="11342"/>
                    <a:pt x="23784" y="2102"/>
                    <a:pt x="17647" y="300"/>
                  </a:cubicBezTo>
                  <a:cubicBezTo>
                    <a:pt x="16946" y="100"/>
                    <a:pt x="16212" y="0"/>
                    <a:pt x="154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65"/>
            <p:cNvSpPr/>
            <p:nvPr/>
          </p:nvSpPr>
          <p:spPr>
            <a:xfrm>
              <a:off x="2004925" y="1494000"/>
              <a:ext cx="261050" cy="64250"/>
            </a:xfrm>
            <a:custGeom>
              <a:rect b="b" l="l" r="r" t="t"/>
              <a:pathLst>
                <a:path extrusionOk="0" h="2570" w="10442">
                  <a:moveTo>
                    <a:pt x="10308" y="1"/>
                  </a:moveTo>
                  <a:lnTo>
                    <a:pt x="1" y="668"/>
                  </a:lnTo>
                  <a:lnTo>
                    <a:pt x="134" y="2569"/>
                  </a:lnTo>
                  <a:lnTo>
                    <a:pt x="10442" y="1902"/>
                  </a:lnTo>
                  <a:lnTo>
                    <a:pt x="103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65"/>
            <p:cNvSpPr/>
            <p:nvPr/>
          </p:nvSpPr>
          <p:spPr>
            <a:xfrm>
              <a:off x="3063200" y="2484900"/>
              <a:ext cx="164300" cy="262550"/>
            </a:xfrm>
            <a:custGeom>
              <a:rect b="b" l="l" r="r" t="t"/>
              <a:pathLst>
                <a:path extrusionOk="0" h="10502" w="6572">
                  <a:moveTo>
                    <a:pt x="5271" y="0"/>
                  </a:moveTo>
                  <a:cubicBezTo>
                    <a:pt x="4234" y="0"/>
                    <a:pt x="2618" y="1861"/>
                    <a:pt x="1468" y="4463"/>
                  </a:cubicBezTo>
                  <a:cubicBezTo>
                    <a:pt x="200" y="7332"/>
                    <a:pt x="0" y="10000"/>
                    <a:pt x="1001" y="10434"/>
                  </a:cubicBezTo>
                  <a:cubicBezTo>
                    <a:pt x="1095" y="10480"/>
                    <a:pt x="1198" y="10502"/>
                    <a:pt x="1308" y="10502"/>
                  </a:cubicBezTo>
                  <a:cubicBezTo>
                    <a:pt x="2322" y="10502"/>
                    <a:pt x="3927" y="8623"/>
                    <a:pt x="5070" y="6064"/>
                  </a:cubicBezTo>
                  <a:cubicBezTo>
                    <a:pt x="6338" y="3196"/>
                    <a:pt x="6572" y="494"/>
                    <a:pt x="5571" y="60"/>
                  </a:cubicBezTo>
                  <a:cubicBezTo>
                    <a:pt x="5478" y="20"/>
                    <a:pt x="5378" y="0"/>
                    <a:pt x="5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65"/>
            <p:cNvSpPr/>
            <p:nvPr/>
          </p:nvSpPr>
          <p:spPr>
            <a:xfrm>
              <a:off x="1459550" y="1958500"/>
              <a:ext cx="336100" cy="355300"/>
            </a:xfrm>
            <a:custGeom>
              <a:rect b="b" l="l" r="r" t="t"/>
              <a:pathLst>
                <a:path extrusionOk="0" h="14212" w="13444">
                  <a:moveTo>
                    <a:pt x="1602" y="1"/>
                  </a:moveTo>
                  <a:lnTo>
                    <a:pt x="0" y="3870"/>
                  </a:lnTo>
                  <a:cubicBezTo>
                    <a:pt x="0" y="3870"/>
                    <a:pt x="3980" y="9544"/>
                    <a:pt x="5683" y="9544"/>
                  </a:cubicBezTo>
                  <a:cubicBezTo>
                    <a:pt x="5831" y="9544"/>
                    <a:pt x="5962" y="9501"/>
                    <a:pt x="6071" y="9408"/>
                  </a:cubicBezTo>
                  <a:cubicBezTo>
                    <a:pt x="7439" y="8240"/>
                    <a:pt x="6672" y="3871"/>
                    <a:pt x="6672" y="3870"/>
                  </a:cubicBezTo>
                  <a:lnTo>
                    <a:pt x="6672" y="3870"/>
                  </a:lnTo>
                  <a:lnTo>
                    <a:pt x="13443" y="14211"/>
                  </a:lnTo>
                  <a:cubicBezTo>
                    <a:pt x="13443" y="14211"/>
                    <a:pt x="9774" y="1769"/>
                    <a:pt x="7439" y="234"/>
                  </a:cubicBezTo>
                  <a:cubicBezTo>
                    <a:pt x="7210" y="84"/>
                    <a:pt x="7003" y="16"/>
                    <a:pt x="6816" y="16"/>
                  </a:cubicBezTo>
                  <a:cubicBezTo>
                    <a:pt x="5104" y="16"/>
                    <a:pt x="5104" y="5738"/>
                    <a:pt x="5104" y="5738"/>
                  </a:cubicBezTo>
                  <a:lnTo>
                    <a:pt x="16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65"/>
            <p:cNvSpPr/>
            <p:nvPr/>
          </p:nvSpPr>
          <p:spPr>
            <a:xfrm>
              <a:off x="1424675" y="2114475"/>
              <a:ext cx="2213125" cy="567900"/>
            </a:xfrm>
            <a:custGeom>
              <a:rect b="b" l="l" r="r" t="t"/>
              <a:pathLst>
                <a:path extrusionOk="0" h="22716" w="88525">
                  <a:moveTo>
                    <a:pt x="73261" y="1"/>
                  </a:moveTo>
                  <a:cubicBezTo>
                    <a:pt x="64305" y="1"/>
                    <a:pt x="59804" y="7572"/>
                    <a:pt x="59804" y="7572"/>
                  </a:cubicBezTo>
                  <a:cubicBezTo>
                    <a:pt x="59804" y="7572"/>
                    <a:pt x="54862" y="1225"/>
                    <a:pt x="47990" y="1225"/>
                  </a:cubicBezTo>
                  <a:cubicBezTo>
                    <a:pt x="44652" y="1225"/>
                    <a:pt x="40858" y="2722"/>
                    <a:pt x="36954" y="7172"/>
                  </a:cubicBezTo>
                  <a:cubicBezTo>
                    <a:pt x="36954" y="7172"/>
                    <a:pt x="30262" y="2471"/>
                    <a:pt x="24026" y="2471"/>
                  </a:cubicBezTo>
                  <a:cubicBezTo>
                    <a:pt x="20476" y="2471"/>
                    <a:pt x="17074" y="3993"/>
                    <a:pt x="15139" y="8773"/>
                  </a:cubicBezTo>
                  <a:cubicBezTo>
                    <a:pt x="15139" y="8773"/>
                    <a:pt x="11679" y="7128"/>
                    <a:pt x="8367" y="7128"/>
                  </a:cubicBezTo>
                  <a:cubicBezTo>
                    <a:pt x="4059" y="7128"/>
                    <a:pt x="1" y="9911"/>
                    <a:pt x="4131" y="22716"/>
                  </a:cubicBezTo>
                  <a:cubicBezTo>
                    <a:pt x="5799" y="22482"/>
                    <a:pt x="7466" y="22249"/>
                    <a:pt x="9101" y="22049"/>
                  </a:cubicBezTo>
                  <a:cubicBezTo>
                    <a:pt x="10101" y="19791"/>
                    <a:pt x="12286" y="15630"/>
                    <a:pt x="14601" y="15630"/>
                  </a:cubicBezTo>
                  <a:cubicBezTo>
                    <a:pt x="14680" y="15630"/>
                    <a:pt x="14759" y="15634"/>
                    <a:pt x="14838" y="15644"/>
                  </a:cubicBezTo>
                  <a:cubicBezTo>
                    <a:pt x="16906" y="15878"/>
                    <a:pt x="16373" y="18980"/>
                    <a:pt x="15706" y="21282"/>
                  </a:cubicBezTo>
                  <a:cubicBezTo>
                    <a:pt x="28215" y="19947"/>
                    <a:pt x="40023" y="19380"/>
                    <a:pt x="49963" y="19247"/>
                  </a:cubicBezTo>
                  <a:cubicBezTo>
                    <a:pt x="50969" y="17111"/>
                    <a:pt x="52891" y="13703"/>
                    <a:pt x="54922" y="13703"/>
                  </a:cubicBezTo>
                  <a:cubicBezTo>
                    <a:pt x="55048" y="13703"/>
                    <a:pt x="55174" y="13716"/>
                    <a:pt x="55301" y="13743"/>
                  </a:cubicBezTo>
                  <a:cubicBezTo>
                    <a:pt x="57169" y="14177"/>
                    <a:pt x="56868" y="17012"/>
                    <a:pt x="56368" y="19180"/>
                  </a:cubicBezTo>
                  <a:cubicBezTo>
                    <a:pt x="69944" y="19180"/>
                    <a:pt x="78717" y="19847"/>
                    <a:pt x="78717" y="19847"/>
                  </a:cubicBezTo>
                  <a:cubicBezTo>
                    <a:pt x="78717" y="19847"/>
                    <a:pt x="88524" y="3002"/>
                    <a:pt x="77049" y="433"/>
                  </a:cubicBezTo>
                  <a:cubicBezTo>
                    <a:pt x="75709" y="133"/>
                    <a:pt x="74446" y="1"/>
                    <a:pt x="73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65"/>
            <p:cNvSpPr/>
            <p:nvPr/>
          </p:nvSpPr>
          <p:spPr>
            <a:xfrm>
              <a:off x="1797300" y="2347950"/>
              <a:ext cx="118425" cy="273550"/>
            </a:xfrm>
            <a:custGeom>
              <a:rect b="b" l="l" r="r" t="t"/>
              <a:pathLst>
                <a:path extrusionOk="0" h="10942" w="4737">
                  <a:moveTo>
                    <a:pt x="67" y="1"/>
                  </a:moveTo>
                  <a:cubicBezTo>
                    <a:pt x="0" y="8207"/>
                    <a:pt x="4303" y="10842"/>
                    <a:pt x="4470" y="10942"/>
                  </a:cubicBezTo>
                  <a:lnTo>
                    <a:pt x="4737" y="10542"/>
                  </a:lnTo>
                  <a:cubicBezTo>
                    <a:pt x="4670" y="10508"/>
                    <a:pt x="467" y="7906"/>
                    <a:pt x="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65"/>
            <p:cNvSpPr/>
            <p:nvPr/>
          </p:nvSpPr>
          <p:spPr>
            <a:xfrm>
              <a:off x="2252625" y="2300425"/>
              <a:ext cx="99250" cy="286050"/>
            </a:xfrm>
            <a:custGeom>
              <a:rect b="b" l="l" r="r" t="t"/>
              <a:pathLst>
                <a:path extrusionOk="0" h="11442" w="3970">
                  <a:moveTo>
                    <a:pt x="3536" y="0"/>
                  </a:moveTo>
                  <a:cubicBezTo>
                    <a:pt x="0" y="8306"/>
                    <a:pt x="3136" y="11308"/>
                    <a:pt x="3269" y="11442"/>
                  </a:cubicBezTo>
                  <a:lnTo>
                    <a:pt x="3603" y="11075"/>
                  </a:lnTo>
                  <a:cubicBezTo>
                    <a:pt x="3569" y="11042"/>
                    <a:pt x="600" y="8140"/>
                    <a:pt x="3970" y="201"/>
                  </a:cubicBezTo>
                  <a:lnTo>
                    <a:pt x="35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65"/>
            <p:cNvSpPr/>
            <p:nvPr/>
          </p:nvSpPr>
          <p:spPr>
            <a:xfrm>
              <a:off x="2823850" y="2307925"/>
              <a:ext cx="100100" cy="276900"/>
            </a:xfrm>
            <a:custGeom>
              <a:rect b="b" l="l" r="r" t="t"/>
              <a:pathLst>
                <a:path extrusionOk="0" h="11076" w="4004">
                  <a:moveTo>
                    <a:pt x="3570" y="1"/>
                  </a:moveTo>
                  <a:cubicBezTo>
                    <a:pt x="1" y="7406"/>
                    <a:pt x="2035" y="10942"/>
                    <a:pt x="2102" y="11075"/>
                  </a:cubicBezTo>
                  <a:lnTo>
                    <a:pt x="2536" y="10842"/>
                  </a:lnTo>
                  <a:cubicBezTo>
                    <a:pt x="2502" y="10808"/>
                    <a:pt x="534" y="7373"/>
                    <a:pt x="4004" y="201"/>
                  </a:cubicBezTo>
                  <a:lnTo>
                    <a:pt x="35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65"/>
            <p:cNvSpPr/>
            <p:nvPr/>
          </p:nvSpPr>
          <p:spPr>
            <a:xfrm>
              <a:off x="1551275" y="2371300"/>
              <a:ext cx="53400" cy="19200"/>
            </a:xfrm>
            <a:custGeom>
              <a:rect b="b" l="l" r="r" t="t"/>
              <a:pathLst>
                <a:path extrusionOk="0" h="768" w="2136">
                  <a:moveTo>
                    <a:pt x="1068" y="1"/>
                  </a:moveTo>
                  <a:cubicBezTo>
                    <a:pt x="468" y="1"/>
                    <a:pt x="1" y="168"/>
                    <a:pt x="1" y="368"/>
                  </a:cubicBezTo>
                  <a:cubicBezTo>
                    <a:pt x="1" y="601"/>
                    <a:pt x="468" y="768"/>
                    <a:pt x="1068" y="768"/>
                  </a:cubicBezTo>
                  <a:cubicBezTo>
                    <a:pt x="1669" y="768"/>
                    <a:pt x="2136" y="601"/>
                    <a:pt x="2136" y="368"/>
                  </a:cubicBezTo>
                  <a:cubicBezTo>
                    <a:pt x="2136" y="168"/>
                    <a:pt x="1669" y="1"/>
                    <a:pt x="10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65"/>
            <p:cNvSpPr/>
            <p:nvPr/>
          </p:nvSpPr>
          <p:spPr>
            <a:xfrm>
              <a:off x="1597975" y="2357975"/>
              <a:ext cx="23375" cy="13350"/>
            </a:xfrm>
            <a:custGeom>
              <a:rect b="b" l="l" r="r" t="t"/>
              <a:pathLst>
                <a:path extrusionOk="0" h="534" w="935">
                  <a:moveTo>
                    <a:pt x="468" y="0"/>
                  </a:moveTo>
                  <a:cubicBezTo>
                    <a:pt x="201" y="0"/>
                    <a:pt x="1" y="133"/>
                    <a:pt x="1" y="267"/>
                  </a:cubicBezTo>
                  <a:cubicBezTo>
                    <a:pt x="1" y="400"/>
                    <a:pt x="201" y="534"/>
                    <a:pt x="468" y="534"/>
                  </a:cubicBezTo>
                  <a:cubicBezTo>
                    <a:pt x="735" y="534"/>
                    <a:pt x="935" y="400"/>
                    <a:pt x="935" y="267"/>
                  </a:cubicBezTo>
                  <a:cubicBezTo>
                    <a:pt x="935" y="133"/>
                    <a:pt x="735" y="0"/>
                    <a:pt x="4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65"/>
            <p:cNvSpPr/>
            <p:nvPr/>
          </p:nvSpPr>
          <p:spPr>
            <a:xfrm>
              <a:off x="1597975" y="2435525"/>
              <a:ext cx="50075" cy="28375"/>
            </a:xfrm>
            <a:custGeom>
              <a:rect b="b" l="l" r="r" t="t"/>
              <a:pathLst>
                <a:path extrusionOk="0" h="1135" w="2003">
                  <a:moveTo>
                    <a:pt x="1001" y="0"/>
                  </a:moveTo>
                  <a:cubicBezTo>
                    <a:pt x="434" y="0"/>
                    <a:pt x="1" y="234"/>
                    <a:pt x="1" y="567"/>
                  </a:cubicBezTo>
                  <a:cubicBezTo>
                    <a:pt x="1" y="868"/>
                    <a:pt x="434" y="1134"/>
                    <a:pt x="1001" y="1134"/>
                  </a:cubicBezTo>
                  <a:cubicBezTo>
                    <a:pt x="1535" y="1134"/>
                    <a:pt x="2002" y="868"/>
                    <a:pt x="2002" y="567"/>
                  </a:cubicBezTo>
                  <a:cubicBezTo>
                    <a:pt x="2002" y="234"/>
                    <a:pt x="1535" y="0"/>
                    <a:pt x="10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65"/>
            <p:cNvSpPr/>
            <p:nvPr/>
          </p:nvSpPr>
          <p:spPr>
            <a:xfrm>
              <a:off x="3150750" y="2160325"/>
              <a:ext cx="68400" cy="52450"/>
            </a:xfrm>
            <a:custGeom>
              <a:rect b="b" l="l" r="r" t="t"/>
              <a:pathLst>
                <a:path extrusionOk="0" h="2098" w="2736">
                  <a:moveTo>
                    <a:pt x="1794" y="0"/>
                  </a:moveTo>
                  <a:cubicBezTo>
                    <a:pt x="1502" y="0"/>
                    <a:pt x="1168" y="100"/>
                    <a:pt x="868" y="301"/>
                  </a:cubicBezTo>
                  <a:cubicBezTo>
                    <a:pt x="268" y="701"/>
                    <a:pt x="1" y="1368"/>
                    <a:pt x="268" y="1768"/>
                  </a:cubicBezTo>
                  <a:cubicBezTo>
                    <a:pt x="421" y="1989"/>
                    <a:pt x="678" y="2098"/>
                    <a:pt x="973" y="2098"/>
                  </a:cubicBezTo>
                  <a:cubicBezTo>
                    <a:pt x="1256" y="2098"/>
                    <a:pt x="1574" y="1998"/>
                    <a:pt x="1869" y="1802"/>
                  </a:cubicBezTo>
                  <a:cubicBezTo>
                    <a:pt x="2469" y="1401"/>
                    <a:pt x="2736" y="734"/>
                    <a:pt x="2469" y="301"/>
                  </a:cubicBezTo>
                  <a:cubicBezTo>
                    <a:pt x="2336" y="100"/>
                    <a:pt x="2085" y="0"/>
                    <a:pt x="17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65"/>
            <p:cNvSpPr/>
            <p:nvPr/>
          </p:nvSpPr>
          <p:spPr>
            <a:xfrm>
              <a:off x="3237475" y="2186175"/>
              <a:ext cx="32550" cy="19200"/>
            </a:xfrm>
            <a:custGeom>
              <a:rect b="b" l="l" r="r" t="t"/>
              <a:pathLst>
                <a:path extrusionOk="0" h="768" w="1302">
                  <a:moveTo>
                    <a:pt x="635" y="0"/>
                  </a:moveTo>
                  <a:cubicBezTo>
                    <a:pt x="301" y="0"/>
                    <a:pt x="1" y="167"/>
                    <a:pt x="1" y="401"/>
                  </a:cubicBezTo>
                  <a:cubicBezTo>
                    <a:pt x="1" y="601"/>
                    <a:pt x="301" y="768"/>
                    <a:pt x="635" y="768"/>
                  </a:cubicBezTo>
                  <a:cubicBezTo>
                    <a:pt x="1002" y="768"/>
                    <a:pt x="1302" y="601"/>
                    <a:pt x="1302" y="401"/>
                  </a:cubicBezTo>
                  <a:cubicBezTo>
                    <a:pt x="1302" y="167"/>
                    <a:pt x="1002" y="0"/>
                    <a:pt x="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65"/>
            <p:cNvSpPr/>
            <p:nvPr/>
          </p:nvSpPr>
          <p:spPr>
            <a:xfrm>
              <a:off x="3224150" y="2146150"/>
              <a:ext cx="23375" cy="21700"/>
            </a:xfrm>
            <a:custGeom>
              <a:rect b="b" l="l" r="r" t="t"/>
              <a:pathLst>
                <a:path extrusionOk="0" h="868" w="935">
                  <a:moveTo>
                    <a:pt x="467" y="0"/>
                  </a:moveTo>
                  <a:cubicBezTo>
                    <a:pt x="234" y="0"/>
                    <a:pt x="0" y="200"/>
                    <a:pt x="0" y="434"/>
                  </a:cubicBezTo>
                  <a:cubicBezTo>
                    <a:pt x="0" y="667"/>
                    <a:pt x="234" y="868"/>
                    <a:pt x="467" y="868"/>
                  </a:cubicBezTo>
                  <a:cubicBezTo>
                    <a:pt x="734" y="868"/>
                    <a:pt x="934" y="667"/>
                    <a:pt x="934" y="434"/>
                  </a:cubicBezTo>
                  <a:cubicBezTo>
                    <a:pt x="934" y="200"/>
                    <a:pt x="734" y="0"/>
                    <a:pt x="4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65"/>
            <p:cNvSpPr/>
            <p:nvPr/>
          </p:nvSpPr>
          <p:spPr>
            <a:xfrm>
              <a:off x="3330875" y="2409050"/>
              <a:ext cx="73425" cy="54650"/>
            </a:xfrm>
            <a:custGeom>
              <a:rect b="b" l="l" r="r" t="t"/>
              <a:pathLst>
                <a:path extrusionOk="0" h="2186" w="2937">
                  <a:moveTo>
                    <a:pt x="968" y="0"/>
                  </a:moveTo>
                  <a:cubicBezTo>
                    <a:pt x="660" y="0"/>
                    <a:pt x="401" y="109"/>
                    <a:pt x="268" y="325"/>
                  </a:cubicBezTo>
                  <a:cubicBezTo>
                    <a:pt x="1" y="759"/>
                    <a:pt x="301" y="1426"/>
                    <a:pt x="968" y="1860"/>
                  </a:cubicBezTo>
                  <a:cubicBezTo>
                    <a:pt x="1285" y="2077"/>
                    <a:pt x="1635" y="2185"/>
                    <a:pt x="1940" y="2185"/>
                  </a:cubicBezTo>
                  <a:cubicBezTo>
                    <a:pt x="2244" y="2185"/>
                    <a:pt x="2503" y="2077"/>
                    <a:pt x="2636" y="1860"/>
                  </a:cubicBezTo>
                  <a:cubicBezTo>
                    <a:pt x="2936" y="1460"/>
                    <a:pt x="2636" y="759"/>
                    <a:pt x="1969" y="325"/>
                  </a:cubicBezTo>
                  <a:cubicBezTo>
                    <a:pt x="1635" y="109"/>
                    <a:pt x="1277" y="0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65"/>
            <p:cNvSpPr/>
            <p:nvPr/>
          </p:nvSpPr>
          <p:spPr>
            <a:xfrm>
              <a:off x="3286675" y="2380475"/>
              <a:ext cx="35050" cy="18375"/>
            </a:xfrm>
            <a:custGeom>
              <a:rect b="b" l="l" r="r" t="t"/>
              <a:pathLst>
                <a:path extrusionOk="0" h="735" w="1402">
                  <a:moveTo>
                    <a:pt x="701" y="1"/>
                  </a:moveTo>
                  <a:cubicBezTo>
                    <a:pt x="301" y="1"/>
                    <a:pt x="1" y="167"/>
                    <a:pt x="1" y="368"/>
                  </a:cubicBezTo>
                  <a:cubicBezTo>
                    <a:pt x="1" y="568"/>
                    <a:pt x="301" y="735"/>
                    <a:pt x="701" y="735"/>
                  </a:cubicBezTo>
                  <a:cubicBezTo>
                    <a:pt x="1102" y="735"/>
                    <a:pt x="1402" y="568"/>
                    <a:pt x="1402" y="368"/>
                  </a:cubicBezTo>
                  <a:cubicBezTo>
                    <a:pt x="1402" y="167"/>
                    <a:pt x="1102" y="1"/>
                    <a:pt x="7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65"/>
            <p:cNvSpPr/>
            <p:nvPr/>
          </p:nvSpPr>
          <p:spPr>
            <a:xfrm>
              <a:off x="3327550" y="2357975"/>
              <a:ext cx="30050" cy="27525"/>
            </a:xfrm>
            <a:custGeom>
              <a:rect b="b" l="l" r="r" t="t"/>
              <a:pathLst>
                <a:path extrusionOk="0" h="1101" w="1202">
                  <a:moveTo>
                    <a:pt x="601" y="0"/>
                  </a:moveTo>
                  <a:cubicBezTo>
                    <a:pt x="267" y="0"/>
                    <a:pt x="0" y="267"/>
                    <a:pt x="0" y="567"/>
                  </a:cubicBezTo>
                  <a:cubicBezTo>
                    <a:pt x="0" y="867"/>
                    <a:pt x="267" y="1101"/>
                    <a:pt x="601" y="1101"/>
                  </a:cubicBezTo>
                  <a:cubicBezTo>
                    <a:pt x="934" y="1101"/>
                    <a:pt x="1201" y="867"/>
                    <a:pt x="1201" y="567"/>
                  </a:cubicBezTo>
                  <a:cubicBezTo>
                    <a:pt x="1201" y="267"/>
                    <a:pt x="934" y="0"/>
                    <a:pt x="6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65"/>
            <p:cNvSpPr/>
            <p:nvPr/>
          </p:nvSpPr>
          <p:spPr>
            <a:xfrm>
              <a:off x="2547825" y="2202500"/>
              <a:ext cx="60900" cy="43075"/>
            </a:xfrm>
            <a:custGeom>
              <a:rect b="b" l="l" r="r" t="t"/>
              <a:pathLst>
                <a:path extrusionOk="0" h="1723" w="2436">
                  <a:moveTo>
                    <a:pt x="959" y="1"/>
                  </a:moveTo>
                  <a:cubicBezTo>
                    <a:pt x="587" y="1"/>
                    <a:pt x="279" y="157"/>
                    <a:pt x="167" y="448"/>
                  </a:cubicBezTo>
                  <a:cubicBezTo>
                    <a:pt x="0" y="849"/>
                    <a:pt x="334" y="1382"/>
                    <a:pt x="934" y="1616"/>
                  </a:cubicBezTo>
                  <a:cubicBezTo>
                    <a:pt x="1111" y="1689"/>
                    <a:pt x="1295" y="1722"/>
                    <a:pt x="1467" y="1722"/>
                  </a:cubicBezTo>
                  <a:cubicBezTo>
                    <a:pt x="1848" y="1722"/>
                    <a:pt x="2177" y="1558"/>
                    <a:pt x="2269" y="1282"/>
                  </a:cubicBezTo>
                  <a:cubicBezTo>
                    <a:pt x="2436" y="882"/>
                    <a:pt x="2102" y="348"/>
                    <a:pt x="1535" y="115"/>
                  </a:cubicBezTo>
                  <a:cubicBezTo>
                    <a:pt x="1338" y="38"/>
                    <a:pt x="1141" y="1"/>
                    <a:pt x="9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65"/>
            <p:cNvSpPr/>
            <p:nvPr/>
          </p:nvSpPr>
          <p:spPr>
            <a:xfrm>
              <a:off x="2514475" y="2223700"/>
              <a:ext cx="31700" cy="21700"/>
            </a:xfrm>
            <a:custGeom>
              <a:rect b="b" l="l" r="r" t="t"/>
              <a:pathLst>
                <a:path extrusionOk="0" h="868" w="1268">
                  <a:moveTo>
                    <a:pt x="634" y="1"/>
                  </a:moveTo>
                  <a:cubicBezTo>
                    <a:pt x="300" y="1"/>
                    <a:pt x="0" y="201"/>
                    <a:pt x="0" y="434"/>
                  </a:cubicBezTo>
                  <a:cubicBezTo>
                    <a:pt x="0" y="668"/>
                    <a:pt x="300" y="868"/>
                    <a:pt x="634" y="868"/>
                  </a:cubicBezTo>
                  <a:cubicBezTo>
                    <a:pt x="968" y="868"/>
                    <a:pt x="1268" y="668"/>
                    <a:pt x="1268" y="434"/>
                  </a:cubicBezTo>
                  <a:cubicBezTo>
                    <a:pt x="1268" y="201"/>
                    <a:pt x="968" y="1"/>
                    <a:pt x="6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65"/>
            <p:cNvSpPr/>
            <p:nvPr/>
          </p:nvSpPr>
          <p:spPr>
            <a:xfrm>
              <a:off x="1889850" y="2264500"/>
              <a:ext cx="50900" cy="35175"/>
            </a:xfrm>
            <a:custGeom>
              <a:rect b="b" l="l" r="r" t="t"/>
              <a:pathLst>
                <a:path extrusionOk="0" h="1407" w="2036">
                  <a:moveTo>
                    <a:pt x="1273" y="0"/>
                  </a:moveTo>
                  <a:cubicBezTo>
                    <a:pt x="1115" y="0"/>
                    <a:pt x="941" y="34"/>
                    <a:pt x="768" y="103"/>
                  </a:cubicBezTo>
                  <a:cubicBezTo>
                    <a:pt x="268" y="303"/>
                    <a:pt x="1" y="737"/>
                    <a:pt x="134" y="1070"/>
                  </a:cubicBezTo>
                  <a:cubicBezTo>
                    <a:pt x="221" y="1288"/>
                    <a:pt x="465" y="1407"/>
                    <a:pt x="763" y="1407"/>
                  </a:cubicBezTo>
                  <a:cubicBezTo>
                    <a:pt x="921" y="1407"/>
                    <a:pt x="1095" y="1373"/>
                    <a:pt x="1268" y="1304"/>
                  </a:cubicBezTo>
                  <a:cubicBezTo>
                    <a:pt x="1769" y="1070"/>
                    <a:pt x="2035" y="637"/>
                    <a:pt x="1902" y="337"/>
                  </a:cubicBezTo>
                  <a:cubicBezTo>
                    <a:pt x="1815" y="119"/>
                    <a:pt x="1571" y="0"/>
                    <a:pt x="1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65"/>
            <p:cNvSpPr/>
            <p:nvPr/>
          </p:nvSpPr>
          <p:spPr>
            <a:xfrm>
              <a:off x="1948225" y="2245375"/>
              <a:ext cx="19200" cy="19225"/>
            </a:xfrm>
            <a:custGeom>
              <a:rect b="b" l="l" r="r" t="t"/>
              <a:pathLst>
                <a:path extrusionOk="0" h="769" w="768">
                  <a:moveTo>
                    <a:pt x="401" y="1"/>
                  </a:moveTo>
                  <a:cubicBezTo>
                    <a:pt x="167" y="1"/>
                    <a:pt x="1" y="168"/>
                    <a:pt x="1" y="368"/>
                  </a:cubicBezTo>
                  <a:cubicBezTo>
                    <a:pt x="1" y="601"/>
                    <a:pt x="167" y="768"/>
                    <a:pt x="401" y="768"/>
                  </a:cubicBezTo>
                  <a:cubicBezTo>
                    <a:pt x="601" y="768"/>
                    <a:pt x="768" y="601"/>
                    <a:pt x="768" y="368"/>
                  </a:cubicBezTo>
                  <a:cubicBezTo>
                    <a:pt x="768" y="168"/>
                    <a:pt x="601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65"/>
            <p:cNvSpPr/>
            <p:nvPr/>
          </p:nvSpPr>
          <p:spPr>
            <a:xfrm>
              <a:off x="1958225" y="2282075"/>
              <a:ext cx="66750" cy="50050"/>
            </a:xfrm>
            <a:custGeom>
              <a:rect b="b" l="l" r="r" t="t"/>
              <a:pathLst>
                <a:path extrusionOk="0" h="2002" w="2670">
                  <a:moveTo>
                    <a:pt x="1335" y="1"/>
                  </a:moveTo>
                  <a:cubicBezTo>
                    <a:pt x="568" y="1"/>
                    <a:pt x="1" y="434"/>
                    <a:pt x="1" y="1001"/>
                  </a:cubicBezTo>
                  <a:cubicBezTo>
                    <a:pt x="1" y="1568"/>
                    <a:pt x="568" y="2002"/>
                    <a:pt x="1335" y="2002"/>
                  </a:cubicBezTo>
                  <a:cubicBezTo>
                    <a:pt x="2069" y="2002"/>
                    <a:pt x="2670" y="1568"/>
                    <a:pt x="2670" y="1001"/>
                  </a:cubicBezTo>
                  <a:cubicBezTo>
                    <a:pt x="2670" y="434"/>
                    <a:pt x="2069" y="1"/>
                    <a:pt x="1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65"/>
            <p:cNvSpPr/>
            <p:nvPr/>
          </p:nvSpPr>
          <p:spPr>
            <a:xfrm>
              <a:off x="1655525" y="2533250"/>
              <a:ext cx="164300" cy="262375"/>
            </a:xfrm>
            <a:custGeom>
              <a:rect b="b" l="l" r="r" t="t"/>
              <a:pathLst>
                <a:path extrusionOk="0" h="10495" w="6572">
                  <a:moveTo>
                    <a:pt x="5272" y="1"/>
                  </a:moveTo>
                  <a:cubicBezTo>
                    <a:pt x="4240" y="1"/>
                    <a:pt x="2651" y="1862"/>
                    <a:pt x="1501" y="4464"/>
                  </a:cubicBezTo>
                  <a:cubicBezTo>
                    <a:pt x="234" y="7333"/>
                    <a:pt x="0" y="10001"/>
                    <a:pt x="1001" y="10435"/>
                  </a:cubicBezTo>
                  <a:cubicBezTo>
                    <a:pt x="1094" y="10475"/>
                    <a:pt x="1194" y="10495"/>
                    <a:pt x="1301" y="10495"/>
                  </a:cubicBezTo>
                  <a:cubicBezTo>
                    <a:pt x="2338" y="10495"/>
                    <a:pt x="3951" y="8634"/>
                    <a:pt x="5071" y="6032"/>
                  </a:cubicBezTo>
                  <a:cubicBezTo>
                    <a:pt x="6338" y="3163"/>
                    <a:pt x="6572" y="494"/>
                    <a:pt x="5571" y="61"/>
                  </a:cubicBezTo>
                  <a:cubicBezTo>
                    <a:pt x="5478" y="20"/>
                    <a:pt x="5378" y="1"/>
                    <a:pt x="5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65"/>
            <p:cNvSpPr/>
            <p:nvPr/>
          </p:nvSpPr>
          <p:spPr>
            <a:xfrm>
              <a:off x="1703050" y="2600150"/>
              <a:ext cx="69250" cy="116925"/>
            </a:xfrm>
            <a:custGeom>
              <a:rect b="b" l="l" r="r" t="t"/>
              <a:pathLst>
                <a:path extrusionOk="0" h="4677" w="2770">
                  <a:moveTo>
                    <a:pt x="2233" y="0"/>
                  </a:moveTo>
                  <a:cubicBezTo>
                    <a:pt x="1814" y="0"/>
                    <a:pt x="1125" y="856"/>
                    <a:pt x="634" y="2021"/>
                  </a:cubicBezTo>
                  <a:cubicBezTo>
                    <a:pt x="101" y="3289"/>
                    <a:pt x="1" y="4490"/>
                    <a:pt x="434" y="4657"/>
                  </a:cubicBezTo>
                  <a:cubicBezTo>
                    <a:pt x="466" y="4670"/>
                    <a:pt x="501" y="4677"/>
                    <a:pt x="537" y="4677"/>
                  </a:cubicBezTo>
                  <a:cubicBezTo>
                    <a:pt x="956" y="4677"/>
                    <a:pt x="1645" y="3821"/>
                    <a:pt x="2136" y="2655"/>
                  </a:cubicBezTo>
                  <a:cubicBezTo>
                    <a:pt x="2669" y="1388"/>
                    <a:pt x="2769" y="187"/>
                    <a:pt x="2336" y="20"/>
                  </a:cubicBezTo>
                  <a:cubicBezTo>
                    <a:pt x="2304" y="7"/>
                    <a:pt x="2269" y="0"/>
                    <a:pt x="22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65"/>
            <p:cNvSpPr/>
            <p:nvPr/>
          </p:nvSpPr>
          <p:spPr>
            <a:xfrm>
              <a:off x="2666250" y="2484900"/>
              <a:ext cx="164300" cy="262550"/>
            </a:xfrm>
            <a:custGeom>
              <a:rect b="b" l="l" r="r" t="t"/>
              <a:pathLst>
                <a:path extrusionOk="0" h="10502" w="6572">
                  <a:moveTo>
                    <a:pt x="5271" y="0"/>
                  </a:moveTo>
                  <a:cubicBezTo>
                    <a:pt x="4234" y="0"/>
                    <a:pt x="2618" y="1861"/>
                    <a:pt x="1468" y="4463"/>
                  </a:cubicBezTo>
                  <a:cubicBezTo>
                    <a:pt x="200" y="7332"/>
                    <a:pt x="0" y="10000"/>
                    <a:pt x="968" y="10434"/>
                  </a:cubicBezTo>
                  <a:cubicBezTo>
                    <a:pt x="1065" y="10480"/>
                    <a:pt x="1171" y="10502"/>
                    <a:pt x="1284" y="10502"/>
                  </a:cubicBezTo>
                  <a:cubicBezTo>
                    <a:pt x="2322" y="10502"/>
                    <a:pt x="3927" y="8623"/>
                    <a:pt x="5070" y="6064"/>
                  </a:cubicBezTo>
                  <a:cubicBezTo>
                    <a:pt x="6338" y="3196"/>
                    <a:pt x="6572" y="494"/>
                    <a:pt x="5571" y="60"/>
                  </a:cubicBezTo>
                  <a:cubicBezTo>
                    <a:pt x="5478" y="20"/>
                    <a:pt x="5378" y="0"/>
                    <a:pt x="5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65"/>
            <p:cNvSpPr/>
            <p:nvPr/>
          </p:nvSpPr>
          <p:spPr>
            <a:xfrm>
              <a:off x="2709600" y="2558250"/>
              <a:ext cx="69250" cy="116300"/>
            </a:xfrm>
            <a:custGeom>
              <a:rect b="b" l="l" r="r" t="t"/>
              <a:pathLst>
                <a:path extrusionOk="0" h="4652" w="2770">
                  <a:moveTo>
                    <a:pt x="2214" y="0"/>
                  </a:moveTo>
                  <a:cubicBezTo>
                    <a:pt x="1794" y="0"/>
                    <a:pt x="1118" y="848"/>
                    <a:pt x="635" y="1996"/>
                  </a:cubicBezTo>
                  <a:cubicBezTo>
                    <a:pt x="101" y="3297"/>
                    <a:pt x="1" y="4465"/>
                    <a:pt x="401" y="4631"/>
                  </a:cubicBezTo>
                  <a:cubicBezTo>
                    <a:pt x="437" y="4645"/>
                    <a:pt x="475" y="4652"/>
                    <a:pt x="515" y="4652"/>
                  </a:cubicBezTo>
                  <a:cubicBezTo>
                    <a:pt x="960" y="4652"/>
                    <a:pt x="1646" y="3823"/>
                    <a:pt x="2136" y="2630"/>
                  </a:cubicBezTo>
                  <a:cubicBezTo>
                    <a:pt x="2669" y="1362"/>
                    <a:pt x="2769" y="195"/>
                    <a:pt x="2336" y="28"/>
                  </a:cubicBezTo>
                  <a:cubicBezTo>
                    <a:pt x="2298" y="9"/>
                    <a:pt x="2257" y="0"/>
                    <a:pt x="2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65"/>
            <p:cNvSpPr/>
            <p:nvPr/>
          </p:nvSpPr>
          <p:spPr>
            <a:xfrm>
              <a:off x="1478450" y="2436150"/>
              <a:ext cx="1941700" cy="264575"/>
            </a:xfrm>
            <a:custGeom>
              <a:rect b="b" l="l" r="r" t="t"/>
              <a:pathLst>
                <a:path extrusionOk="0" h="10583" w="77668">
                  <a:moveTo>
                    <a:pt x="53552" y="0"/>
                  </a:moveTo>
                  <a:cubicBezTo>
                    <a:pt x="53497" y="0"/>
                    <a:pt x="53441" y="3"/>
                    <a:pt x="53383" y="9"/>
                  </a:cubicBezTo>
                  <a:cubicBezTo>
                    <a:pt x="50714" y="275"/>
                    <a:pt x="47679" y="5813"/>
                    <a:pt x="47679" y="5813"/>
                  </a:cubicBezTo>
                  <a:lnTo>
                    <a:pt x="14655" y="7481"/>
                  </a:lnTo>
                  <a:cubicBezTo>
                    <a:pt x="14655" y="7481"/>
                    <a:pt x="16090" y="1841"/>
                    <a:pt x="12578" y="1841"/>
                  </a:cubicBezTo>
                  <a:cubicBezTo>
                    <a:pt x="12537" y="1841"/>
                    <a:pt x="12496" y="1842"/>
                    <a:pt x="12454" y="1843"/>
                  </a:cubicBezTo>
                  <a:cubicBezTo>
                    <a:pt x="8818" y="1977"/>
                    <a:pt x="6783" y="8515"/>
                    <a:pt x="6783" y="8515"/>
                  </a:cubicBezTo>
                  <a:cubicBezTo>
                    <a:pt x="6783" y="8515"/>
                    <a:pt x="5006" y="8117"/>
                    <a:pt x="3362" y="8117"/>
                  </a:cubicBezTo>
                  <a:cubicBezTo>
                    <a:pt x="1605" y="8117"/>
                    <a:pt x="0" y="8571"/>
                    <a:pt x="879" y="10449"/>
                  </a:cubicBezTo>
                  <a:lnTo>
                    <a:pt x="879" y="10583"/>
                  </a:lnTo>
                  <a:lnTo>
                    <a:pt x="7117" y="9549"/>
                  </a:lnTo>
                  <a:cubicBezTo>
                    <a:pt x="7117" y="9549"/>
                    <a:pt x="10273" y="3008"/>
                    <a:pt x="12215" y="3008"/>
                  </a:cubicBezTo>
                  <a:cubicBezTo>
                    <a:pt x="12239" y="3008"/>
                    <a:pt x="12263" y="3009"/>
                    <a:pt x="12287" y="3011"/>
                  </a:cubicBezTo>
                  <a:cubicBezTo>
                    <a:pt x="14255" y="3178"/>
                    <a:pt x="14022" y="6146"/>
                    <a:pt x="13288" y="8915"/>
                  </a:cubicBezTo>
                  <a:lnTo>
                    <a:pt x="47879" y="6980"/>
                  </a:lnTo>
                  <a:cubicBezTo>
                    <a:pt x="47879" y="6980"/>
                    <a:pt x="50700" y="1108"/>
                    <a:pt x="52959" y="1108"/>
                  </a:cubicBezTo>
                  <a:cubicBezTo>
                    <a:pt x="52978" y="1108"/>
                    <a:pt x="52997" y="1109"/>
                    <a:pt x="53016" y="1109"/>
                  </a:cubicBezTo>
                  <a:cubicBezTo>
                    <a:pt x="55251" y="1209"/>
                    <a:pt x="53683" y="6980"/>
                    <a:pt x="53683" y="6980"/>
                  </a:cubicBezTo>
                  <a:lnTo>
                    <a:pt x="77667" y="7214"/>
                  </a:lnTo>
                  <a:cubicBezTo>
                    <a:pt x="77667" y="7214"/>
                    <a:pt x="77019" y="4148"/>
                    <a:pt x="68488" y="4148"/>
                  </a:cubicBezTo>
                  <a:cubicBezTo>
                    <a:pt x="65246" y="4148"/>
                    <a:pt x="60866" y="4591"/>
                    <a:pt x="54951" y="5813"/>
                  </a:cubicBezTo>
                  <a:cubicBezTo>
                    <a:pt x="54951" y="5813"/>
                    <a:pt x="56037" y="0"/>
                    <a:pt x="535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4" name="Google Shape;1834;p65"/>
          <p:cNvGrpSpPr/>
          <p:nvPr/>
        </p:nvGrpSpPr>
        <p:grpSpPr>
          <a:xfrm>
            <a:off x="8648681" y="2847805"/>
            <a:ext cx="407245" cy="535791"/>
            <a:chOff x="2536956" y="2909555"/>
            <a:chExt cx="407245" cy="535791"/>
          </a:xfrm>
        </p:grpSpPr>
        <p:sp>
          <p:nvSpPr>
            <p:cNvPr id="1835" name="Google Shape;1835;p65"/>
            <p:cNvSpPr/>
            <p:nvPr/>
          </p:nvSpPr>
          <p:spPr>
            <a:xfrm>
              <a:off x="2536956" y="2909555"/>
              <a:ext cx="407245" cy="535791"/>
            </a:xfrm>
            <a:custGeom>
              <a:rect b="b" l="l" r="r" t="t"/>
              <a:pathLst>
                <a:path extrusionOk="0" h="9349" w="7106">
                  <a:moveTo>
                    <a:pt x="2954" y="0"/>
                  </a:moveTo>
                  <a:cubicBezTo>
                    <a:pt x="1564" y="0"/>
                    <a:pt x="1024" y="2252"/>
                    <a:pt x="734" y="3444"/>
                  </a:cubicBezTo>
                  <a:cubicBezTo>
                    <a:pt x="301" y="5246"/>
                    <a:pt x="1" y="7214"/>
                    <a:pt x="134" y="9015"/>
                  </a:cubicBezTo>
                  <a:cubicBezTo>
                    <a:pt x="134" y="9115"/>
                    <a:pt x="167" y="9215"/>
                    <a:pt x="167" y="9349"/>
                  </a:cubicBezTo>
                  <a:cubicBezTo>
                    <a:pt x="1835" y="8982"/>
                    <a:pt x="3536" y="8114"/>
                    <a:pt x="5004" y="7080"/>
                  </a:cubicBezTo>
                  <a:cubicBezTo>
                    <a:pt x="6072" y="6347"/>
                    <a:pt x="7106" y="5179"/>
                    <a:pt x="7039" y="3745"/>
                  </a:cubicBezTo>
                  <a:cubicBezTo>
                    <a:pt x="6971" y="2700"/>
                    <a:pt x="6470" y="2336"/>
                    <a:pt x="5841" y="2336"/>
                  </a:cubicBezTo>
                  <a:cubicBezTo>
                    <a:pt x="5547" y="2336"/>
                    <a:pt x="5224" y="2416"/>
                    <a:pt x="4904" y="2544"/>
                  </a:cubicBezTo>
                  <a:cubicBezTo>
                    <a:pt x="4637" y="1376"/>
                    <a:pt x="4137" y="142"/>
                    <a:pt x="3103" y="9"/>
                  </a:cubicBezTo>
                  <a:cubicBezTo>
                    <a:pt x="3052" y="3"/>
                    <a:pt x="3003" y="0"/>
                    <a:pt x="29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65"/>
            <p:cNvSpPr/>
            <p:nvPr/>
          </p:nvSpPr>
          <p:spPr>
            <a:xfrm>
              <a:off x="2752957" y="2973112"/>
              <a:ext cx="91868" cy="195026"/>
            </a:xfrm>
            <a:custGeom>
              <a:rect b="b" l="l" r="r" t="t"/>
              <a:pathLst>
                <a:path extrusionOk="0" h="3403" w="1603">
                  <a:moveTo>
                    <a:pt x="1168" y="0"/>
                  </a:moveTo>
                  <a:cubicBezTo>
                    <a:pt x="1235" y="2035"/>
                    <a:pt x="1" y="3403"/>
                    <a:pt x="1" y="3403"/>
                  </a:cubicBezTo>
                  <a:cubicBezTo>
                    <a:pt x="1302" y="2669"/>
                    <a:pt x="1602" y="34"/>
                    <a:pt x="1602" y="34"/>
                  </a:cubicBezTo>
                  <a:lnTo>
                    <a:pt x="1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7" name="Google Shape;1837;p65"/>
          <p:cNvGrpSpPr/>
          <p:nvPr/>
        </p:nvGrpSpPr>
        <p:grpSpPr>
          <a:xfrm flipH="1" rot="10800000">
            <a:off x="8144614" y="429679"/>
            <a:ext cx="606053" cy="643133"/>
            <a:chOff x="1307013" y="2417622"/>
            <a:chExt cx="606053" cy="643133"/>
          </a:xfrm>
        </p:grpSpPr>
        <p:sp>
          <p:nvSpPr>
            <p:cNvPr id="1838" name="Google Shape;1838;p65"/>
            <p:cNvSpPr/>
            <p:nvPr/>
          </p:nvSpPr>
          <p:spPr>
            <a:xfrm>
              <a:off x="1307013" y="2417622"/>
              <a:ext cx="606053" cy="643133"/>
            </a:xfrm>
            <a:custGeom>
              <a:rect b="b" l="l" r="r" t="t"/>
              <a:pathLst>
                <a:path extrusionOk="0" h="11222" w="10575">
                  <a:moveTo>
                    <a:pt x="2869" y="1"/>
                  </a:moveTo>
                  <a:cubicBezTo>
                    <a:pt x="2869" y="1235"/>
                    <a:pt x="2802" y="3370"/>
                    <a:pt x="2335" y="4370"/>
                  </a:cubicBezTo>
                  <a:cubicBezTo>
                    <a:pt x="1940" y="5162"/>
                    <a:pt x="1238" y="5342"/>
                    <a:pt x="687" y="5342"/>
                  </a:cubicBezTo>
                  <a:cubicBezTo>
                    <a:pt x="635" y="5342"/>
                    <a:pt x="584" y="5341"/>
                    <a:pt x="534" y="5338"/>
                  </a:cubicBezTo>
                  <a:lnTo>
                    <a:pt x="534" y="5338"/>
                  </a:lnTo>
                  <a:cubicBezTo>
                    <a:pt x="968" y="5905"/>
                    <a:pt x="1568" y="6772"/>
                    <a:pt x="1535" y="7439"/>
                  </a:cubicBezTo>
                  <a:lnTo>
                    <a:pt x="2069" y="7806"/>
                  </a:lnTo>
                  <a:lnTo>
                    <a:pt x="1568" y="7840"/>
                  </a:lnTo>
                  <a:lnTo>
                    <a:pt x="1702" y="7973"/>
                  </a:lnTo>
                  <a:lnTo>
                    <a:pt x="1335" y="7940"/>
                  </a:lnTo>
                  <a:cubicBezTo>
                    <a:pt x="1104" y="8222"/>
                    <a:pt x="696" y="8287"/>
                    <a:pt x="323" y="8287"/>
                  </a:cubicBezTo>
                  <a:cubicBezTo>
                    <a:pt x="210" y="8287"/>
                    <a:pt x="101" y="8281"/>
                    <a:pt x="0" y="8273"/>
                  </a:cubicBezTo>
                  <a:lnTo>
                    <a:pt x="0" y="8273"/>
                  </a:lnTo>
                  <a:cubicBezTo>
                    <a:pt x="2008" y="10581"/>
                    <a:pt x="4237" y="11221"/>
                    <a:pt x="6094" y="11221"/>
                  </a:cubicBezTo>
                  <a:cubicBezTo>
                    <a:pt x="7539" y="11221"/>
                    <a:pt x="8759" y="10833"/>
                    <a:pt x="9474" y="10541"/>
                  </a:cubicBezTo>
                  <a:cubicBezTo>
                    <a:pt x="9174" y="9708"/>
                    <a:pt x="8373" y="6872"/>
                    <a:pt x="10575" y="3136"/>
                  </a:cubicBezTo>
                  <a:lnTo>
                    <a:pt x="10575" y="3136"/>
                  </a:lnTo>
                  <a:cubicBezTo>
                    <a:pt x="9741" y="3938"/>
                    <a:pt x="9095" y="4236"/>
                    <a:pt x="8594" y="4236"/>
                  </a:cubicBezTo>
                  <a:cubicBezTo>
                    <a:pt x="7511" y="4236"/>
                    <a:pt x="7109" y="2843"/>
                    <a:pt x="6972" y="2135"/>
                  </a:cubicBezTo>
                  <a:cubicBezTo>
                    <a:pt x="6538" y="2369"/>
                    <a:pt x="6171" y="2502"/>
                    <a:pt x="5805" y="2536"/>
                  </a:cubicBezTo>
                  <a:lnTo>
                    <a:pt x="5704" y="2903"/>
                  </a:lnTo>
                  <a:lnTo>
                    <a:pt x="5571" y="2703"/>
                  </a:lnTo>
                  <a:lnTo>
                    <a:pt x="5538" y="3303"/>
                  </a:lnTo>
                  <a:lnTo>
                    <a:pt x="5204" y="2502"/>
                  </a:lnTo>
                  <a:cubicBezTo>
                    <a:pt x="3937" y="2269"/>
                    <a:pt x="3203" y="834"/>
                    <a:pt x="2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65"/>
            <p:cNvSpPr/>
            <p:nvPr/>
          </p:nvSpPr>
          <p:spPr>
            <a:xfrm>
              <a:off x="1706577" y="2922294"/>
              <a:ext cx="198866" cy="124821"/>
            </a:xfrm>
            <a:custGeom>
              <a:rect b="b" l="l" r="r" t="t"/>
              <a:pathLst>
                <a:path extrusionOk="0" h="2178" w="3470">
                  <a:moveTo>
                    <a:pt x="0" y="1"/>
                  </a:moveTo>
                  <a:lnTo>
                    <a:pt x="0" y="1"/>
                  </a:lnTo>
                  <a:cubicBezTo>
                    <a:pt x="1532" y="1998"/>
                    <a:pt x="2885" y="2178"/>
                    <a:pt x="3322" y="2178"/>
                  </a:cubicBezTo>
                  <a:cubicBezTo>
                    <a:pt x="3417" y="2178"/>
                    <a:pt x="3469" y="2169"/>
                    <a:pt x="3469" y="2169"/>
                  </a:cubicBezTo>
                  <a:lnTo>
                    <a:pt x="3469" y="1702"/>
                  </a:lnTo>
                  <a:cubicBezTo>
                    <a:pt x="3389" y="1709"/>
                    <a:pt x="3310" y="1713"/>
                    <a:pt x="3231" y="1713"/>
                  </a:cubicBezTo>
                  <a:cubicBezTo>
                    <a:pt x="1468" y="1713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0" name="Google Shape;1840;p65"/>
          <p:cNvSpPr txBox="1"/>
          <p:nvPr>
            <p:ph type="title"/>
          </p:nvPr>
        </p:nvSpPr>
        <p:spPr>
          <a:xfrm>
            <a:off x="-289000" y="-3885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Integrity Take Home Activity:</a:t>
            </a:r>
            <a:endParaRPr/>
          </a:p>
        </p:txBody>
      </p:sp>
      <p:sp>
        <p:nvSpPr>
          <p:cNvPr id="1841" name="Google Shape;1841;p65"/>
          <p:cNvSpPr/>
          <p:nvPr/>
        </p:nvSpPr>
        <p:spPr>
          <a:xfrm>
            <a:off x="413075" y="911000"/>
            <a:ext cx="6484500" cy="40164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842" name="Google Shape;1842;p65"/>
          <p:cNvGrpSpPr/>
          <p:nvPr/>
        </p:nvGrpSpPr>
        <p:grpSpPr>
          <a:xfrm flipH="1">
            <a:off x="6038741" y="760163"/>
            <a:ext cx="749443" cy="502838"/>
            <a:chOff x="4781267" y="151450"/>
            <a:chExt cx="749443" cy="502838"/>
          </a:xfrm>
        </p:grpSpPr>
        <p:sp>
          <p:nvSpPr>
            <p:cNvPr id="1843" name="Google Shape;1843;p65"/>
            <p:cNvSpPr/>
            <p:nvPr/>
          </p:nvSpPr>
          <p:spPr>
            <a:xfrm>
              <a:off x="4781267" y="151450"/>
              <a:ext cx="749443" cy="472578"/>
            </a:xfrm>
            <a:custGeom>
              <a:rect b="b" l="l" r="r" t="t"/>
              <a:pathLst>
                <a:path extrusionOk="0" h="8246" w="13077">
                  <a:moveTo>
                    <a:pt x="4938" y="0"/>
                  </a:moveTo>
                  <a:lnTo>
                    <a:pt x="4938" y="0"/>
                  </a:lnTo>
                  <a:cubicBezTo>
                    <a:pt x="1" y="3403"/>
                    <a:pt x="3270" y="6605"/>
                    <a:pt x="5071" y="7906"/>
                  </a:cubicBezTo>
                  <a:cubicBezTo>
                    <a:pt x="5912" y="8085"/>
                    <a:pt x="6963" y="8246"/>
                    <a:pt x="8032" y="8246"/>
                  </a:cubicBezTo>
                  <a:cubicBezTo>
                    <a:pt x="10144" y="8246"/>
                    <a:pt x="12324" y="7619"/>
                    <a:pt x="13077" y="5271"/>
                  </a:cubicBezTo>
                  <a:lnTo>
                    <a:pt x="10675" y="4737"/>
                  </a:lnTo>
                  <a:cubicBezTo>
                    <a:pt x="11242" y="3636"/>
                    <a:pt x="11743" y="2068"/>
                    <a:pt x="12009" y="1101"/>
                  </a:cubicBezTo>
                  <a:cubicBezTo>
                    <a:pt x="11033" y="818"/>
                    <a:pt x="10209" y="708"/>
                    <a:pt x="9519" y="708"/>
                  </a:cubicBezTo>
                  <a:cubicBezTo>
                    <a:pt x="7123" y="708"/>
                    <a:pt x="6339" y="2035"/>
                    <a:pt x="6339" y="2035"/>
                  </a:cubicBezTo>
                  <a:lnTo>
                    <a:pt x="49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65"/>
            <p:cNvSpPr/>
            <p:nvPr/>
          </p:nvSpPr>
          <p:spPr>
            <a:xfrm>
              <a:off x="5056583" y="224062"/>
              <a:ext cx="409136" cy="430226"/>
            </a:xfrm>
            <a:custGeom>
              <a:rect b="b" l="l" r="r" t="t"/>
              <a:pathLst>
                <a:path extrusionOk="0" h="7507" w="7139">
                  <a:moveTo>
                    <a:pt x="7139" y="1"/>
                  </a:moveTo>
                  <a:cubicBezTo>
                    <a:pt x="1501" y="1135"/>
                    <a:pt x="0" y="7506"/>
                    <a:pt x="0" y="7506"/>
                  </a:cubicBezTo>
                  <a:lnTo>
                    <a:pt x="467" y="7473"/>
                  </a:lnTo>
                  <a:cubicBezTo>
                    <a:pt x="1668" y="1536"/>
                    <a:pt x="7138" y="1"/>
                    <a:pt x="7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5" name="Google Shape;1845;p65"/>
          <p:cNvGrpSpPr/>
          <p:nvPr/>
        </p:nvGrpSpPr>
        <p:grpSpPr>
          <a:xfrm>
            <a:off x="60209" y="4254408"/>
            <a:ext cx="760903" cy="672991"/>
            <a:chOff x="2450934" y="3462483"/>
            <a:chExt cx="760903" cy="672991"/>
          </a:xfrm>
        </p:grpSpPr>
        <p:sp>
          <p:nvSpPr>
            <p:cNvPr id="1846" name="Google Shape;1846;p65"/>
            <p:cNvSpPr/>
            <p:nvPr/>
          </p:nvSpPr>
          <p:spPr>
            <a:xfrm>
              <a:off x="2450934" y="3462483"/>
              <a:ext cx="711217" cy="672991"/>
            </a:xfrm>
            <a:custGeom>
              <a:rect b="b" l="l" r="r" t="t"/>
              <a:pathLst>
                <a:path extrusionOk="0" h="11743" w="12410">
                  <a:moveTo>
                    <a:pt x="6438" y="1"/>
                  </a:moveTo>
                  <a:lnTo>
                    <a:pt x="6438" y="1"/>
                  </a:lnTo>
                  <a:cubicBezTo>
                    <a:pt x="7086" y="2369"/>
                    <a:pt x="6163" y="2912"/>
                    <a:pt x="5172" y="2912"/>
                  </a:cubicBezTo>
                  <a:cubicBezTo>
                    <a:pt x="4683" y="2912"/>
                    <a:pt x="4178" y="2780"/>
                    <a:pt x="3837" y="2669"/>
                  </a:cubicBezTo>
                  <a:cubicBezTo>
                    <a:pt x="3837" y="3170"/>
                    <a:pt x="3770" y="3570"/>
                    <a:pt x="3636" y="3904"/>
                  </a:cubicBezTo>
                  <a:lnTo>
                    <a:pt x="3903" y="4171"/>
                  </a:lnTo>
                  <a:lnTo>
                    <a:pt x="3670" y="4171"/>
                  </a:lnTo>
                  <a:lnTo>
                    <a:pt x="4170" y="4504"/>
                  </a:lnTo>
                  <a:lnTo>
                    <a:pt x="4170" y="4504"/>
                  </a:lnTo>
                  <a:lnTo>
                    <a:pt x="3336" y="4404"/>
                  </a:lnTo>
                  <a:cubicBezTo>
                    <a:pt x="2733" y="5152"/>
                    <a:pt x="1728" y="5324"/>
                    <a:pt x="877" y="5324"/>
                  </a:cubicBezTo>
                  <a:cubicBezTo>
                    <a:pt x="552" y="5324"/>
                    <a:pt x="250" y="5299"/>
                    <a:pt x="0" y="5271"/>
                  </a:cubicBezTo>
                  <a:lnTo>
                    <a:pt x="0" y="5271"/>
                  </a:lnTo>
                  <a:cubicBezTo>
                    <a:pt x="1101" y="5872"/>
                    <a:pt x="2969" y="6939"/>
                    <a:pt x="3603" y="7840"/>
                  </a:cubicBezTo>
                  <a:cubicBezTo>
                    <a:pt x="4137" y="8640"/>
                    <a:pt x="3870" y="9408"/>
                    <a:pt x="3570" y="9875"/>
                  </a:cubicBezTo>
                  <a:cubicBezTo>
                    <a:pt x="3908" y="9810"/>
                    <a:pt x="4332" y="9753"/>
                    <a:pt x="4744" y="9753"/>
                  </a:cubicBezTo>
                  <a:cubicBezTo>
                    <a:pt x="5185" y="9753"/>
                    <a:pt x="5612" y="9818"/>
                    <a:pt x="5905" y="10008"/>
                  </a:cubicBezTo>
                  <a:lnTo>
                    <a:pt x="6505" y="9708"/>
                  </a:lnTo>
                  <a:lnTo>
                    <a:pt x="6272" y="10175"/>
                  </a:lnTo>
                  <a:lnTo>
                    <a:pt x="6472" y="10108"/>
                  </a:lnTo>
                  <a:lnTo>
                    <a:pt x="6238" y="10408"/>
                  </a:lnTo>
                  <a:cubicBezTo>
                    <a:pt x="6438" y="10875"/>
                    <a:pt x="6138" y="11376"/>
                    <a:pt x="5905" y="11743"/>
                  </a:cubicBezTo>
                  <a:cubicBezTo>
                    <a:pt x="11208" y="10575"/>
                    <a:pt x="12243" y="6272"/>
                    <a:pt x="12409" y="4504"/>
                  </a:cubicBezTo>
                  <a:cubicBezTo>
                    <a:pt x="11542" y="4371"/>
                    <a:pt x="8673" y="3704"/>
                    <a:pt x="6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65"/>
            <p:cNvSpPr/>
            <p:nvPr/>
          </p:nvSpPr>
          <p:spPr>
            <a:xfrm>
              <a:off x="3007240" y="3670863"/>
              <a:ext cx="204597" cy="128145"/>
            </a:xfrm>
            <a:custGeom>
              <a:rect b="b" l="l" r="r" t="t"/>
              <a:pathLst>
                <a:path extrusionOk="0" h="2236" w="3570">
                  <a:moveTo>
                    <a:pt x="3169" y="1"/>
                  </a:moveTo>
                  <a:cubicBezTo>
                    <a:pt x="2402" y="1735"/>
                    <a:pt x="0" y="2236"/>
                    <a:pt x="0" y="2236"/>
                  </a:cubicBezTo>
                  <a:cubicBezTo>
                    <a:pt x="3036" y="1769"/>
                    <a:pt x="3570" y="234"/>
                    <a:pt x="3570" y="2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8" name="Google Shape;1848;p65"/>
          <p:cNvSpPr txBox="1"/>
          <p:nvPr>
            <p:ph idx="4294967295" type="subTitle"/>
          </p:nvPr>
        </p:nvSpPr>
        <p:spPr>
          <a:xfrm>
            <a:off x="713100" y="1113150"/>
            <a:ext cx="5504100" cy="30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Discuss how to show integrity in various places:</a:t>
            </a:r>
            <a:endParaRPr sz="2600"/>
          </a:p>
          <a:p>
            <a:pPr indent="-393700" lvl="0" marL="457200" rtl="0" algn="l">
              <a:spcBef>
                <a:spcPts val="160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Home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Grocery Store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Sports Practice/Events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Restaurants</a:t>
            </a:r>
            <a:r>
              <a:rPr lang="en" sz="2600"/>
              <a:t> 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Create your own</a:t>
            </a:r>
            <a:endParaRPr sz="2600"/>
          </a:p>
        </p:txBody>
      </p:sp>
      <p:grpSp>
        <p:nvGrpSpPr>
          <p:cNvPr id="1849" name="Google Shape;1849;p65"/>
          <p:cNvGrpSpPr/>
          <p:nvPr/>
        </p:nvGrpSpPr>
        <p:grpSpPr>
          <a:xfrm flipH="1" rot="10800000">
            <a:off x="168188" y="801411"/>
            <a:ext cx="544903" cy="420369"/>
            <a:chOff x="6176212" y="804243"/>
            <a:chExt cx="544903" cy="420369"/>
          </a:xfrm>
        </p:grpSpPr>
        <p:sp>
          <p:nvSpPr>
            <p:cNvPr id="1850" name="Google Shape;1850;p65"/>
            <p:cNvSpPr/>
            <p:nvPr/>
          </p:nvSpPr>
          <p:spPr>
            <a:xfrm>
              <a:off x="6176212" y="804243"/>
              <a:ext cx="544903" cy="420369"/>
            </a:xfrm>
            <a:custGeom>
              <a:rect b="b" l="l" r="r" t="t"/>
              <a:pathLst>
                <a:path extrusionOk="0" h="7335" w="9508">
                  <a:moveTo>
                    <a:pt x="5147" y="1"/>
                  </a:moveTo>
                  <a:cubicBezTo>
                    <a:pt x="4820" y="1"/>
                    <a:pt x="4493" y="10"/>
                    <a:pt x="4170" y="28"/>
                  </a:cubicBezTo>
                  <a:cubicBezTo>
                    <a:pt x="2902" y="95"/>
                    <a:pt x="1401" y="528"/>
                    <a:pt x="734" y="1829"/>
                  </a:cubicBezTo>
                  <a:cubicBezTo>
                    <a:pt x="0" y="3164"/>
                    <a:pt x="834" y="3764"/>
                    <a:pt x="1902" y="3964"/>
                  </a:cubicBezTo>
                  <a:cubicBezTo>
                    <a:pt x="1535" y="5098"/>
                    <a:pt x="1301" y="6399"/>
                    <a:pt x="2102" y="7066"/>
                  </a:cubicBezTo>
                  <a:cubicBezTo>
                    <a:pt x="2337" y="7255"/>
                    <a:pt x="2596" y="7335"/>
                    <a:pt x="2866" y="7335"/>
                  </a:cubicBezTo>
                  <a:cubicBezTo>
                    <a:pt x="3935" y="7335"/>
                    <a:pt x="5186" y="6084"/>
                    <a:pt x="5905" y="5365"/>
                  </a:cubicBezTo>
                  <a:cubicBezTo>
                    <a:pt x="7206" y="4098"/>
                    <a:pt x="8506" y="2563"/>
                    <a:pt x="9340" y="962"/>
                  </a:cubicBezTo>
                  <a:cubicBezTo>
                    <a:pt x="9407" y="862"/>
                    <a:pt x="9440" y="762"/>
                    <a:pt x="9507" y="662"/>
                  </a:cubicBezTo>
                  <a:cubicBezTo>
                    <a:pt x="8166" y="197"/>
                    <a:pt x="6645" y="1"/>
                    <a:pt x="51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65"/>
            <p:cNvSpPr/>
            <p:nvPr/>
          </p:nvSpPr>
          <p:spPr>
            <a:xfrm>
              <a:off x="6220169" y="968322"/>
              <a:ext cx="179781" cy="130036"/>
            </a:xfrm>
            <a:custGeom>
              <a:rect b="b" l="l" r="r" t="t"/>
              <a:pathLst>
                <a:path extrusionOk="0" h="2269" w="3137">
                  <a:moveTo>
                    <a:pt x="3100" y="0"/>
                  </a:moveTo>
                  <a:cubicBezTo>
                    <a:pt x="1609" y="0"/>
                    <a:pt x="1" y="2035"/>
                    <a:pt x="1" y="2035"/>
                  </a:cubicBezTo>
                  <a:lnTo>
                    <a:pt x="334" y="2269"/>
                  </a:lnTo>
                  <a:cubicBezTo>
                    <a:pt x="1368" y="534"/>
                    <a:pt x="3136" y="0"/>
                    <a:pt x="3136" y="0"/>
                  </a:cubicBezTo>
                  <a:cubicBezTo>
                    <a:pt x="3124" y="0"/>
                    <a:pt x="3112" y="0"/>
                    <a:pt x="3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 Cartoon Fall Marketing Campaign">
  <a:themeElements>
    <a:clrScheme name="Simple Light">
      <a:dk1>
        <a:srgbClr val="460F0A"/>
      </a:dk1>
      <a:lt1>
        <a:srgbClr val="EFA32B"/>
      </a:lt1>
      <a:dk2>
        <a:srgbClr val="F6D4A0"/>
      </a:dk2>
      <a:lt2>
        <a:srgbClr val="BDB03A"/>
      </a:lt2>
      <a:accent1>
        <a:srgbClr val="DF6621"/>
      </a:accent1>
      <a:accent2>
        <a:srgbClr val="91911A"/>
      </a:accent2>
      <a:accent3>
        <a:srgbClr val="82301A"/>
      </a:accent3>
      <a:accent4>
        <a:srgbClr val="BA5D31"/>
      </a:accent4>
      <a:accent5>
        <a:srgbClr val="FFFFFF"/>
      </a:accent5>
      <a:accent6>
        <a:srgbClr val="FFFFFF"/>
      </a:accent6>
      <a:hlink>
        <a:srgbClr val="460F0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tro Cartoon Fall Marketing Campaign">
  <a:themeElements>
    <a:clrScheme name="Simple Light">
      <a:dk1>
        <a:srgbClr val="460F0A"/>
      </a:dk1>
      <a:lt1>
        <a:srgbClr val="EFA32B"/>
      </a:lt1>
      <a:dk2>
        <a:srgbClr val="F6D4A0"/>
      </a:dk2>
      <a:lt2>
        <a:srgbClr val="BDB03A"/>
      </a:lt2>
      <a:accent1>
        <a:srgbClr val="DF6621"/>
      </a:accent1>
      <a:accent2>
        <a:srgbClr val="91911A"/>
      </a:accent2>
      <a:accent3>
        <a:srgbClr val="82301A"/>
      </a:accent3>
      <a:accent4>
        <a:srgbClr val="BA5D31"/>
      </a:accent4>
      <a:accent5>
        <a:srgbClr val="FFFFFF"/>
      </a:accent5>
      <a:accent6>
        <a:srgbClr val="FFFFFF"/>
      </a:accent6>
      <a:hlink>
        <a:srgbClr val="460F0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