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5143500" cx="9144000"/>
  <p:notesSz cx="6858000" cy="9144000"/>
  <p:embeddedFontLst>
    <p:embeddedFont>
      <p:font typeface="Raleway"/>
      <p:regular r:id="rId13"/>
      <p:bold r:id="rId14"/>
      <p:italic r:id="rId15"/>
      <p:boldItalic r:id="rId16"/>
    </p:embeddedFont>
    <p:embeddedFont>
      <p:font typeface="Raleway SemiBold"/>
      <p:regular r:id="rId17"/>
      <p:bold r:id="rId18"/>
      <p:italic r:id="rId19"/>
      <p:boldItalic r:id="rId20"/>
    </p:embeddedFont>
    <p:embeddedFont>
      <p:font typeface="Lobster"/>
      <p:regular r:id="rId21"/>
    </p:embeddedFont>
    <p:embeddedFont>
      <p:font typeface="Raleway Medium"/>
      <p:regular r:id="rId22"/>
      <p:bold r:id="rId23"/>
      <p:italic r:id="rId24"/>
      <p:boldItalic r:id="rId25"/>
    </p:embeddedFont>
    <p:embeddedFont>
      <p:font typeface="Sansita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lewaySemiBold-boldItalic.fntdata"/><Relationship Id="rId22" Type="http://schemas.openxmlformats.org/officeDocument/2006/relationships/font" Target="fonts/RalewayMedium-regular.fntdata"/><Relationship Id="rId21" Type="http://schemas.openxmlformats.org/officeDocument/2006/relationships/font" Target="fonts/Lobster-regular.fntdata"/><Relationship Id="rId24" Type="http://schemas.openxmlformats.org/officeDocument/2006/relationships/font" Target="fonts/RalewayMedium-italic.fntdata"/><Relationship Id="rId23" Type="http://schemas.openxmlformats.org/officeDocument/2006/relationships/font" Target="fonts/RalewayMedium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Sansita-regular.fntdata"/><Relationship Id="rId25" Type="http://schemas.openxmlformats.org/officeDocument/2006/relationships/font" Target="fonts/RalewayMedium-boldItalic.fntdata"/><Relationship Id="rId28" Type="http://schemas.openxmlformats.org/officeDocument/2006/relationships/font" Target="fonts/Sansita-italic.fntdata"/><Relationship Id="rId27" Type="http://schemas.openxmlformats.org/officeDocument/2006/relationships/font" Target="fonts/Sansita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Sansita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Raleway-regular.fntdata"/><Relationship Id="rId12" Type="http://schemas.openxmlformats.org/officeDocument/2006/relationships/slide" Target="slides/slide8.xml"/><Relationship Id="rId15" Type="http://schemas.openxmlformats.org/officeDocument/2006/relationships/font" Target="fonts/Raleway-italic.fntdata"/><Relationship Id="rId14" Type="http://schemas.openxmlformats.org/officeDocument/2006/relationships/font" Target="fonts/Raleway-bold.fntdata"/><Relationship Id="rId17" Type="http://schemas.openxmlformats.org/officeDocument/2006/relationships/font" Target="fonts/RalewaySemiBold-regular.fntdata"/><Relationship Id="rId16" Type="http://schemas.openxmlformats.org/officeDocument/2006/relationships/font" Target="fonts/Raleway-boldItalic.fntdata"/><Relationship Id="rId19" Type="http://schemas.openxmlformats.org/officeDocument/2006/relationships/font" Target="fonts/RalewaySemiBold-italic.fntdata"/><Relationship Id="rId18" Type="http://schemas.openxmlformats.org/officeDocument/2006/relationships/font" Target="fonts/Raleway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88e099e94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88e099e94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65727237b4_1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65727237b4_1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864b6c6010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864b6c6010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possible, have </a:t>
            </a:r>
            <a:r>
              <a:rPr lang="en"/>
              <a:t>students</a:t>
            </a:r>
            <a:r>
              <a:rPr lang="en"/>
              <a:t> get a scratch piece of paper so they can complete the Self-Rating Scale. If not, allow the students to rate themselves according to the situations presented.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671272bfcb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671272bfcb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Have students reflect on their individual results. Ask students to share out their thoughts and ideas on integrity.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3d0fe960c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3d0fe960c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Instructions: </a:t>
            </a:r>
            <a:r>
              <a:rPr lang="en">
                <a:solidFill>
                  <a:schemeClr val="dk1"/>
                </a:solidFill>
              </a:rPr>
              <a:t>Read the scenarios out loud and have the students discuss their answers.</a:t>
            </a:r>
            <a:br>
              <a:rPr b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Present 3–5 real-life scenarios (raise hands) where the “right” thing isn't being monitored.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Ask: </a:t>
            </a:r>
            <a:r>
              <a:rPr b="1" lang="en">
                <a:solidFill>
                  <a:schemeClr val="dk1"/>
                </a:solidFill>
              </a:rPr>
              <a:t>What would you do? Why?</a:t>
            </a:r>
            <a:br>
              <a:rPr b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Debrief with a short discussion on the decisions that reflect integrity vs. convenience.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864b6c6010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864b6c6010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671272bfcb_8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671272bfcb_8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640b5c75b4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640b5c75b4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s://slack-redir.net/link?url=https%3A%2F%2Fwww.freepik.com%2F" TargetMode="External"/><Relationship Id="rId5" Type="http://schemas.openxmlformats.org/officeDocument/2006/relationships/hyperlink" Target="https://slack-redir.net/link?url=https%3A%2F%2Fstories.freepik.com%2F" TargetMode="Externa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5397023" y="-4619695"/>
            <a:ext cx="15831771" cy="13574192"/>
            <a:chOff x="-5397023" y="-4619695"/>
            <a:chExt cx="15831771" cy="13574192"/>
          </a:xfrm>
        </p:grpSpPr>
        <p:sp>
          <p:nvSpPr>
            <p:cNvPr id="10" name="Google Shape;10;p2"/>
            <p:cNvSpPr/>
            <p:nvPr/>
          </p:nvSpPr>
          <p:spPr>
            <a:xfrm rot="-2864403">
              <a:off x="3619463" y="-1462604"/>
              <a:ext cx="4981685" cy="7159443"/>
            </a:xfrm>
            <a:custGeom>
              <a:rect b="b" l="l" r="r" t="t"/>
              <a:pathLst>
                <a:path extrusionOk="0" h="35306" w="24485">
                  <a:moveTo>
                    <a:pt x="11149" y="0"/>
                  </a:moveTo>
                  <a:cubicBezTo>
                    <a:pt x="10566" y="0"/>
                    <a:pt x="9982" y="68"/>
                    <a:pt x="9407" y="202"/>
                  </a:cubicBezTo>
                  <a:cubicBezTo>
                    <a:pt x="7772" y="602"/>
                    <a:pt x="6338" y="1503"/>
                    <a:pt x="5171" y="2671"/>
                  </a:cubicBezTo>
                  <a:cubicBezTo>
                    <a:pt x="3269" y="4605"/>
                    <a:pt x="2435" y="6940"/>
                    <a:pt x="2602" y="9642"/>
                  </a:cubicBezTo>
                  <a:cubicBezTo>
                    <a:pt x="2802" y="12544"/>
                    <a:pt x="4170" y="14713"/>
                    <a:pt x="6838" y="16047"/>
                  </a:cubicBezTo>
                  <a:cubicBezTo>
                    <a:pt x="7005" y="16147"/>
                    <a:pt x="7272" y="16180"/>
                    <a:pt x="7406" y="16380"/>
                  </a:cubicBezTo>
                  <a:cubicBezTo>
                    <a:pt x="6071" y="16881"/>
                    <a:pt x="4937" y="17648"/>
                    <a:pt x="3903" y="18549"/>
                  </a:cubicBezTo>
                  <a:cubicBezTo>
                    <a:pt x="2068" y="20183"/>
                    <a:pt x="767" y="22151"/>
                    <a:pt x="267" y="24620"/>
                  </a:cubicBezTo>
                  <a:cubicBezTo>
                    <a:pt x="67" y="25554"/>
                    <a:pt x="0" y="26521"/>
                    <a:pt x="267" y="27455"/>
                  </a:cubicBezTo>
                  <a:cubicBezTo>
                    <a:pt x="1101" y="30557"/>
                    <a:pt x="2802" y="33026"/>
                    <a:pt x="5938" y="34226"/>
                  </a:cubicBezTo>
                  <a:cubicBezTo>
                    <a:pt x="6238" y="34360"/>
                    <a:pt x="6572" y="34493"/>
                    <a:pt x="6838" y="34627"/>
                  </a:cubicBezTo>
                  <a:cubicBezTo>
                    <a:pt x="8057" y="35049"/>
                    <a:pt x="9292" y="35306"/>
                    <a:pt x="10544" y="35306"/>
                  </a:cubicBezTo>
                  <a:cubicBezTo>
                    <a:pt x="11074" y="35306"/>
                    <a:pt x="11606" y="35260"/>
                    <a:pt x="12142" y="35160"/>
                  </a:cubicBezTo>
                  <a:cubicBezTo>
                    <a:pt x="15311" y="34560"/>
                    <a:pt x="17513" y="32659"/>
                    <a:pt x="19014" y="29890"/>
                  </a:cubicBezTo>
                  <a:cubicBezTo>
                    <a:pt x="19848" y="28356"/>
                    <a:pt x="19914" y="26721"/>
                    <a:pt x="18914" y="25187"/>
                  </a:cubicBezTo>
                  <a:cubicBezTo>
                    <a:pt x="18614" y="24720"/>
                    <a:pt x="18313" y="24286"/>
                    <a:pt x="18013" y="23786"/>
                  </a:cubicBezTo>
                  <a:cubicBezTo>
                    <a:pt x="18580" y="23619"/>
                    <a:pt x="19147" y="23552"/>
                    <a:pt x="19681" y="23319"/>
                  </a:cubicBezTo>
                  <a:cubicBezTo>
                    <a:pt x="21916" y="22218"/>
                    <a:pt x="23117" y="20283"/>
                    <a:pt x="24017" y="18115"/>
                  </a:cubicBezTo>
                  <a:cubicBezTo>
                    <a:pt x="24484" y="16847"/>
                    <a:pt x="23150" y="15413"/>
                    <a:pt x="21883" y="15313"/>
                  </a:cubicBezTo>
                  <a:cubicBezTo>
                    <a:pt x="21859" y="15311"/>
                    <a:pt x="21834" y="15310"/>
                    <a:pt x="21809" y="15310"/>
                  </a:cubicBezTo>
                  <a:cubicBezTo>
                    <a:pt x="21449" y="15310"/>
                    <a:pt x="20986" y="15524"/>
                    <a:pt x="21049" y="15680"/>
                  </a:cubicBezTo>
                  <a:cubicBezTo>
                    <a:pt x="21166" y="15974"/>
                    <a:pt x="21439" y="16086"/>
                    <a:pt x="21730" y="16086"/>
                  </a:cubicBezTo>
                  <a:cubicBezTo>
                    <a:pt x="21769" y="16086"/>
                    <a:pt x="21809" y="16084"/>
                    <a:pt x="21849" y="16080"/>
                  </a:cubicBezTo>
                  <a:cubicBezTo>
                    <a:pt x="21920" y="16062"/>
                    <a:pt x="21982" y="16054"/>
                    <a:pt x="22035" y="16054"/>
                  </a:cubicBezTo>
                  <a:cubicBezTo>
                    <a:pt x="22286" y="16054"/>
                    <a:pt x="22373" y="16233"/>
                    <a:pt x="22483" y="16480"/>
                  </a:cubicBezTo>
                  <a:cubicBezTo>
                    <a:pt x="22616" y="16847"/>
                    <a:pt x="22616" y="17181"/>
                    <a:pt x="22416" y="17515"/>
                  </a:cubicBezTo>
                  <a:cubicBezTo>
                    <a:pt x="22083" y="18115"/>
                    <a:pt x="21649" y="18649"/>
                    <a:pt x="21149" y="19116"/>
                  </a:cubicBezTo>
                  <a:cubicBezTo>
                    <a:pt x="20448" y="19783"/>
                    <a:pt x="19614" y="20250"/>
                    <a:pt x="18680" y="20583"/>
                  </a:cubicBezTo>
                  <a:cubicBezTo>
                    <a:pt x="16946" y="21150"/>
                    <a:pt x="15211" y="21851"/>
                    <a:pt x="13410" y="21984"/>
                  </a:cubicBezTo>
                  <a:cubicBezTo>
                    <a:pt x="11975" y="22051"/>
                    <a:pt x="10908" y="22885"/>
                    <a:pt x="9907" y="23786"/>
                  </a:cubicBezTo>
                  <a:cubicBezTo>
                    <a:pt x="9674" y="23986"/>
                    <a:pt x="9574" y="24253"/>
                    <a:pt x="9440" y="24486"/>
                  </a:cubicBezTo>
                  <a:cubicBezTo>
                    <a:pt x="9140" y="25187"/>
                    <a:pt x="9240" y="25754"/>
                    <a:pt x="9807" y="26221"/>
                  </a:cubicBezTo>
                  <a:cubicBezTo>
                    <a:pt x="10675" y="26988"/>
                    <a:pt x="11742" y="27355"/>
                    <a:pt x="12909" y="27422"/>
                  </a:cubicBezTo>
                  <a:cubicBezTo>
                    <a:pt x="13143" y="27422"/>
                    <a:pt x="13443" y="27355"/>
                    <a:pt x="13643" y="27255"/>
                  </a:cubicBezTo>
                  <a:cubicBezTo>
                    <a:pt x="13777" y="27188"/>
                    <a:pt x="13843" y="27121"/>
                    <a:pt x="13843" y="26988"/>
                  </a:cubicBezTo>
                  <a:cubicBezTo>
                    <a:pt x="13843" y="26855"/>
                    <a:pt x="13777" y="26788"/>
                    <a:pt x="13643" y="26688"/>
                  </a:cubicBezTo>
                  <a:cubicBezTo>
                    <a:pt x="13410" y="26588"/>
                    <a:pt x="13110" y="26488"/>
                    <a:pt x="12809" y="26488"/>
                  </a:cubicBezTo>
                  <a:cubicBezTo>
                    <a:pt x="12176" y="26454"/>
                    <a:pt x="11842" y="25987"/>
                    <a:pt x="12109" y="25387"/>
                  </a:cubicBezTo>
                  <a:cubicBezTo>
                    <a:pt x="12415" y="24622"/>
                    <a:pt x="13478" y="23661"/>
                    <a:pt x="14681" y="23661"/>
                  </a:cubicBezTo>
                  <a:cubicBezTo>
                    <a:pt x="14790" y="23661"/>
                    <a:pt x="14900" y="23669"/>
                    <a:pt x="15011" y="23686"/>
                  </a:cubicBezTo>
                  <a:cubicBezTo>
                    <a:pt x="15244" y="23719"/>
                    <a:pt x="15345" y="23819"/>
                    <a:pt x="15478" y="23986"/>
                  </a:cubicBezTo>
                  <a:cubicBezTo>
                    <a:pt x="16078" y="24820"/>
                    <a:pt x="16312" y="25720"/>
                    <a:pt x="16112" y="26688"/>
                  </a:cubicBezTo>
                  <a:cubicBezTo>
                    <a:pt x="15411" y="29857"/>
                    <a:pt x="13643" y="32025"/>
                    <a:pt x="10441" y="32859"/>
                  </a:cubicBezTo>
                  <a:cubicBezTo>
                    <a:pt x="10097" y="32945"/>
                    <a:pt x="9766" y="32989"/>
                    <a:pt x="9449" y="32989"/>
                  </a:cubicBezTo>
                  <a:cubicBezTo>
                    <a:pt x="8537" y="32989"/>
                    <a:pt x="7740" y="32626"/>
                    <a:pt x="7072" y="31858"/>
                  </a:cubicBezTo>
                  <a:cubicBezTo>
                    <a:pt x="6138" y="30791"/>
                    <a:pt x="5437" y="29556"/>
                    <a:pt x="5071" y="28189"/>
                  </a:cubicBezTo>
                  <a:cubicBezTo>
                    <a:pt x="4837" y="27355"/>
                    <a:pt x="4804" y="26488"/>
                    <a:pt x="4937" y="25654"/>
                  </a:cubicBezTo>
                  <a:cubicBezTo>
                    <a:pt x="5304" y="23219"/>
                    <a:pt x="6438" y="21184"/>
                    <a:pt x="8106" y="19449"/>
                  </a:cubicBezTo>
                  <a:cubicBezTo>
                    <a:pt x="9007" y="18449"/>
                    <a:pt x="10074" y="17681"/>
                    <a:pt x="11408" y="17348"/>
                  </a:cubicBezTo>
                  <a:cubicBezTo>
                    <a:pt x="11642" y="17281"/>
                    <a:pt x="11909" y="17181"/>
                    <a:pt x="12109" y="17048"/>
                  </a:cubicBezTo>
                  <a:cubicBezTo>
                    <a:pt x="12409" y="16914"/>
                    <a:pt x="12442" y="16614"/>
                    <a:pt x="12176" y="16347"/>
                  </a:cubicBezTo>
                  <a:cubicBezTo>
                    <a:pt x="12009" y="16147"/>
                    <a:pt x="11775" y="16013"/>
                    <a:pt x="11508" y="15947"/>
                  </a:cubicBezTo>
                  <a:cubicBezTo>
                    <a:pt x="11108" y="15813"/>
                    <a:pt x="10641" y="15647"/>
                    <a:pt x="10241" y="15480"/>
                  </a:cubicBezTo>
                  <a:cubicBezTo>
                    <a:pt x="9741" y="15280"/>
                    <a:pt x="9240" y="15013"/>
                    <a:pt x="8840" y="14612"/>
                  </a:cubicBezTo>
                  <a:cubicBezTo>
                    <a:pt x="8239" y="13845"/>
                    <a:pt x="7772" y="13011"/>
                    <a:pt x="7572" y="12044"/>
                  </a:cubicBezTo>
                  <a:cubicBezTo>
                    <a:pt x="7406" y="11277"/>
                    <a:pt x="7339" y="10476"/>
                    <a:pt x="7406" y="9709"/>
                  </a:cubicBezTo>
                  <a:cubicBezTo>
                    <a:pt x="7606" y="6774"/>
                    <a:pt x="8840" y="4338"/>
                    <a:pt x="11308" y="2637"/>
                  </a:cubicBezTo>
                  <a:cubicBezTo>
                    <a:pt x="11800" y="2290"/>
                    <a:pt x="12154" y="2062"/>
                    <a:pt x="12443" y="2062"/>
                  </a:cubicBezTo>
                  <a:cubicBezTo>
                    <a:pt x="12821" y="2062"/>
                    <a:pt x="13089" y="2451"/>
                    <a:pt x="13410" y="3471"/>
                  </a:cubicBezTo>
                  <a:cubicBezTo>
                    <a:pt x="13944" y="5306"/>
                    <a:pt x="13243" y="8208"/>
                    <a:pt x="11275" y="9509"/>
                  </a:cubicBezTo>
                  <a:cubicBezTo>
                    <a:pt x="10808" y="9809"/>
                    <a:pt x="10274" y="9942"/>
                    <a:pt x="9774" y="10176"/>
                  </a:cubicBezTo>
                  <a:cubicBezTo>
                    <a:pt x="9607" y="10276"/>
                    <a:pt x="9274" y="10176"/>
                    <a:pt x="9274" y="10510"/>
                  </a:cubicBezTo>
                  <a:cubicBezTo>
                    <a:pt x="9307" y="10776"/>
                    <a:pt x="9574" y="10876"/>
                    <a:pt x="9807" y="10943"/>
                  </a:cubicBezTo>
                  <a:cubicBezTo>
                    <a:pt x="9941" y="10977"/>
                    <a:pt x="10107" y="11010"/>
                    <a:pt x="10241" y="11043"/>
                  </a:cubicBezTo>
                  <a:cubicBezTo>
                    <a:pt x="10457" y="11111"/>
                    <a:pt x="10673" y="11135"/>
                    <a:pt x="10889" y="11135"/>
                  </a:cubicBezTo>
                  <a:cubicBezTo>
                    <a:pt x="11206" y="11135"/>
                    <a:pt x="11524" y="11083"/>
                    <a:pt x="11842" y="11043"/>
                  </a:cubicBezTo>
                  <a:cubicBezTo>
                    <a:pt x="14010" y="10843"/>
                    <a:pt x="15912" y="9609"/>
                    <a:pt x="16612" y="7374"/>
                  </a:cubicBezTo>
                  <a:cubicBezTo>
                    <a:pt x="16746" y="7007"/>
                    <a:pt x="16812" y="6640"/>
                    <a:pt x="16912" y="6273"/>
                  </a:cubicBezTo>
                  <a:cubicBezTo>
                    <a:pt x="17446" y="3671"/>
                    <a:pt x="16245" y="1503"/>
                    <a:pt x="14110" y="602"/>
                  </a:cubicBezTo>
                  <a:cubicBezTo>
                    <a:pt x="13160" y="201"/>
                    <a:pt x="12155" y="0"/>
                    <a:pt x="1114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 rot="3674772">
              <a:off x="-2421775" y="1469028"/>
              <a:ext cx="4981653" cy="7159448"/>
            </a:xfrm>
            <a:custGeom>
              <a:rect b="b" l="l" r="r" t="t"/>
              <a:pathLst>
                <a:path extrusionOk="0" h="35306" w="24485">
                  <a:moveTo>
                    <a:pt x="11149" y="0"/>
                  </a:moveTo>
                  <a:cubicBezTo>
                    <a:pt x="10566" y="0"/>
                    <a:pt x="9982" y="68"/>
                    <a:pt x="9407" y="202"/>
                  </a:cubicBezTo>
                  <a:cubicBezTo>
                    <a:pt x="7772" y="602"/>
                    <a:pt x="6338" y="1503"/>
                    <a:pt x="5171" y="2671"/>
                  </a:cubicBezTo>
                  <a:cubicBezTo>
                    <a:pt x="3269" y="4605"/>
                    <a:pt x="2435" y="6940"/>
                    <a:pt x="2602" y="9642"/>
                  </a:cubicBezTo>
                  <a:cubicBezTo>
                    <a:pt x="2802" y="12544"/>
                    <a:pt x="4170" y="14713"/>
                    <a:pt x="6838" y="16047"/>
                  </a:cubicBezTo>
                  <a:cubicBezTo>
                    <a:pt x="7005" y="16147"/>
                    <a:pt x="7272" y="16180"/>
                    <a:pt x="7406" y="16380"/>
                  </a:cubicBezTo>
                  <a:cubicBezTo>
                    <a:pt x="6071" y="16881"/>
                    <a:pt x="4937" y="17648"/>
                    <a:pt x="3903" y="18549"/>
                  </a:cubicBezTo>
                  <a:cubicBezTo>
                    <a:pt x="2068" y="20183"/>
                    <a:pt x="767" y="22151"/>
                    <a:pt x="267" y="24620"/>
                  </a:cubicBezTo>
                  <a:cubicBezTo>
                    <a:pt x="67" y="25554"/>
                    <a:pt x="0" y="26521"/>
                    <a:pt x="267" y="27455"/>
                  </a:cubicBezTo>
                  <a:cubicBezTo>
                    <a:pt x="1101" y="30557"/>
                    <a:pt x="2802" y="33026"/>
                    <a:pt x="5938" y="34226"/>
                  </a:cubicBezTo>
                  <a:cubicBezTo>
                    <a:pt x="6238" y="34360"/>
                    <a:pt x="6572" y="34493"/>
                    <a:pt x="6838" y="34627"/>
                  </a:cubicBezTo>
                  <a:cubicBezTo>
                    <a:pt x="8057" y="35049"/>
                    <a:pt x="9292" y="35306"/>
                    <a:pt x="10544" y="35306"/>
                  </a:cubicBezTo>
                  <a:cubicBezTo>
                    <a:pt x="11074" y="35306"/>
                    <a:pt x="11606" y="35260"/>
                    <a:pt x="12142" y="35160"/>
                  </a:cubicBezTo>
                  <a:cubicBezTo>
                    <a:pt x="15311" y="34560"/>
                    <a:pt x="17513" y="32659"/>
                    <a:pt x="19014" y="29890"/>
                  </a:cubicBezTo>
                  <a:cubicBezTo>
                    <a:pt x="19848" y="28356"/>
                    <a:pt x="19914" y="26721"/>
                    <a:pt x="18914" y="25187"/>
                  </a:cubicBezTo>
                  <a:cubicBezTo>
                    <a:pt x="18614" y="24720"/>
                    <a:pt x="18313" y="24286"/>
                    <a:pt x="18013" y="23786"/>
                  </a:cubicBezTo>
                  <a:cubicBezTo>
                    <a:pt x="18580" y="23619"/>
                    <a:pt x="19147" y="23552"/>
                    <a:pt x="19681" y="23319"/>
                  </a:cubicBezTo>
                  <a:cubicBezTo>
                    <a:pt x="21916" y="22218"/>
                    <a:pt x="23117" y="20283"/>
                    <a:pt x="24017" y="18115"/>
                  </a:cubicBezTo>
                  <a:cubicBezTo>
                    <a:pt x="24484" y="16847"/>
                    <a:pt x="23150" y="15413"/>
                    <a:pt x="21883" y="15313"/>
                  </a:cubicBezTo>
                  <a:cubicBezTo>
                    <a:pt x="21859" y="15311"/>
                    <a:pt x="21834" y="15310"/>
                    <a:pt x="21809" y="15310"/>
                  </a:cubicBezTo>
                  <a:cubicBezTo>
                    <a:pt x="21449" y="15310"/>
                    <a:pt x="20986" y="15524"/>
                    <a:pt x="21049" y="15680"/>
                  </a:cubicBezTo>
                  <a:cubicBezTo>
                    <a:pt x="21166" y="15974"/>
                    <a:pt x="21439" y="16086"/>
                    <a:pt x="21730" y="16086"/>
                  </a:cubicBezTo>
                  <a:cubicBezTo>
                    <a:pt x="21769" y="16086"/>
                    <a:pt x="21809" y="16084"/>
                    <a:pt x="21849" y="16080"/>
                  </a:cubicBezTo>
                  <a:cubicBezTo>
                    <a:pt x="21920" y="16062"/>
                    <a:pt x="21982" y="16054"/>
                    <a:pt x="22035" y="16054"/>
                  </a:cubicBezTo>
                  <a:cubicBezTo>
                    <a:pt x="22286" y="16054"/>
                    <a:pt x="22373" y="16233"/>
                    <a:pt x="22483" y="16480"/>
                  </a:cubicBezTo>
                  <a:cubicBezTo>
                    <a:pt x="22616" y="16847"/>
                    <a:pt x="22616" y="17181"/>
                    <a:pt x="22416" y="17515"/>
                  </a:cubicBezTo>
                  <a:cubicBezTo>
                    <a:pt x="22083" y="18115"/>
                    <a:pt x="21649" y="18649"/>
                    <a:pt x="21149" y="19116"/>
                  </a:cubicBezTo>
                  <a:cubicBezTo>
                    <a:pt x="20448" y="19783"/>
                    <a:pt x="19614" y="20250"/>
                    <a:pt x="18680" y="20583"/>
                  </a:cubicBezTo>
                  <a:cubicBezTo>
                    <a:pt x="16946" y="21150"/>
                    <a:pt x="15211" y="21851"/>
                    <a:pt x="13410" y="21984"/>
                  </a:cubicBezTo>
                  <a:cubicBezTo>
                    <a:pt x="11975" y="22051"/>
                    <a:pt x="10908" y="22885"/>
                    <a:pt x="9907" y="23786"/>
                  </a:cubicBezTo>
                  <a:cubicBezTo>
                    <a:pt x="9674" y="23986"/>
                    <a:pt x="9574" y="24253"/>
                    <a:pt x="9440" y="24486"/>
                  </a:cubicBezTo>
                  <a:cubicBezTo>
                    <a:pt x="9140" y="25187"/>
                    <a:pt x="9240" y="25754"/>
                    <a:pt x="9807" y="26221"/>
                  </a:cubicBezTo>
                  <a:cubicBezTo>
                    <a:pt x="10675" y="26988"/>
                    <a:pt x="11742" y="27355"/>
                    <a:pt x="12909" y="27422"/>
                  </a:cubicBezTo>
                  <a:cubicBezTo>
                    <a:pt x="13143" y="27422"/>
                    <a:pt x="13443" y="27355"/>
                    <a:pt x="13643" y="27255"/>
                  </a:cubicBezTo>
                  <a:cubicBezTo>
                    <a:pt x="13777" y="27188"/>
                    <a:pt x="13843" y="27121"/>
                    <a:pt x="13843" y="26988"/>
                  </a:cubicBezTo>
                  <a:cubicBezTo>
                    <a:pt x="13843" y="26855"/>
                    <a:pt x="13777" y="26788"/>
                    <a:pt x="13643" y="26688"/>
                  </a:cubicBezTo>
                  <a:cubicBezTo>
                    <a:pt x="13410" y="26588"/>
                    <a:pt x="13110" y="26488"/>
                    <a:pt x="12809" y="26488"/>
                  </a:cubicBezTo>
                  <a:cubicBezTo>
                    <a:pt x="12176" y="26454"/>
                    <a:pt x="11842" y="25987"/>
                    <a:pt x="12109" y="25387"/>
                  </a:cubicBezTo>
                  <a:cubicBezTo>
                    <a:pt x="12415" y="24622"/>
                    <a:pt x="13478" y="23661"/>
                    <a:pt x="14681" y="23661"/>
                  </a:cubicBezTo>
                  <a:cubicBezTo>
                    <a:pt x="14790" y="23661"/>
                    <a:pt x="14900" y="23669"/>
                    <a:pt x="15011" y="23686"/>
                  </a:cubicBezTo>
                  <a:cubicBezTo>
                    <a:pt x="15244" y="23719"/>
                    <a:pt x="15345" y="23819"/>
                    <a:pt x="15478" y="23986"/>
                  </a:cubicBezTo>
                  <a:cubicBezTo>
                    <a:pt x="16078" y="24820"/>
                    <a:pt x="16312" y="25720"/>
                    <a:pt x="16112" y="26688"/>
                  </a:cubicBezTo>
                  <a:cubicBezTo>
                    <a:pt x="15411" y="29857"/>
                    <a:pt x="13643" y="32025"/>
                    <a:pt x="10441" y="32859"/>
                  </a:cubicBezTo>
                  <a:cubicBezTo>
                    <a:pt x="10097" y="32945"/>
                    <a:pt x="9766" y="32989"/>
                    <a:pt x="9449" y="32989"/>
                  </a:cubicBezTo>
                  <a:cubicBezTo>
                    <a:pt x="8537" y="32989"/>
                    <a:pt x="7740" y="32626"/>
                    <a:pt x="7072" y="31858"/>
                  </a:cubicBezTo>
                  <a:cubicBezTo>
                    <a:pt x="6138" y="30791"/>
                    <a:pt x="5437" y="29556"/>
                    <a:pt x="5071" y="28189"/>
                  </a:cubicBezTo>
                  <a:cubicBezTo>
                    <a:pt x="4837" y="27355"/>
                    <a:pt x="4804" y="26488"/>
                    <a:pt x="4937" y="25654"/>
                  </a:cubicBezTo>
                  <a:cubicBezTo>
                    <a:pt x="5304" y="23219"/>
                    <a:pt x="6438" y="21184"/>
                    <a:pt x="8106" y="19449"/>
                  </a:cubicBezTo>
                  <a:cubicBezTo>
                    <a:pt x="9007" y="18449"/>
                    <a:pt x="10074" y="17681"/>
                    <a:pt x="11408" y="17348"/>
                  </a:cubicBezTo>
                  <a:cubicBezTo>
                    <a:pt x="11642" y="17281"/>
                    <a:pt x="11909" y="17181"/>
                    <a:pt x="12109" y="17048"/>
                  </a:cubicBezTo>
                  <a:cubicBezTo>
                    <a:pt x="12409" y="16914"/>
                    <a:pt x="12442" y="16614"/>
                    <a:pt x="12176" y="16347"/>
                  </a:cubicBezTo>
                  <a:cubicBezTo>
                    <a:pt x="12009" y="16147"/>
                    <a:pt x="11775" y="16013"/>
                    <a:pt x="11508" y="15947"/>
                  </a:cubicBezTo>
                  <a:cubicBezTo>
                    <a:pt x="11108" y="15813"/>
                    <a:pt x="10641" y="15647"/>
                    <a:pt x="10241" y="15480"/>
                  </a:cubicBezTo>
                  <a:cubicBezTo>
                    <a:pt x="9741" y="15280"/>
                    <a:pt x="9240" y="15013"/>
                    <a:pt x="8840" y="14612"/>
                  </a:cubicBezTo>
                  <a:cubicBezTo>
                    <a:pt x="8239" y="13845"/>
                    <a:pt x="7772" y="13011"/>
                    <a:pt x="7572" y="12044"/>
                  </a:cubicBezTo>
                  <a:cubicBezTo>
                    <a:pt x="7406" y="11277"/>
                    <a:pt x="7339" y="10476"/>
                    <a:pt x="7406" y="9709"/>
                  </a:cubicBezTo>
                  <a:cubicBezTo>
                    <a:pt x="7606" y="6774"/>
                    <a:pt x="8840" y="4338"/>
                    <a:pt x="11308" y="2637"/>
                  </a:cubicBezTo>
                  <a:cubicBezTo>
                    <a:pt x="11800" y="2290"/>
                    <a:pt x="12154" y="2062"/>
                    <a:pt x="12443" y="2062"/>
                  </a:cubicBezTo>
                  <a:cubicBezTo>
                    <a:pt x="12821" y="2062"/>
                    <a:pt x="13089" y="2451"/>
                    <a:pt x="13410" y="3471"/>
                  </a:cubicBezTo>
                  <a:cubicBezTo>
                    <a:pt x="13944" y="5306"/>
                    <a:pt x="13243" y="8208"/>
                    <a:pt x="11275" y="9509"/>
                  </a:cubicBezTo>
                  <a:cubicBezTo>
                    <a:pt x="10808" y="9809"/>
                    <a:pt x="10274" y="9942"/>
                    <a:pt x="9774" y="10176"/>
                  </a:cubicBezTo>
                  <a:cubicBezTo>
                    <a:pt x="9607" y="10276"/>
                    <a:pt x="9274" y="10176"/>
                    <a:pt x="9274" y="10510"/>
                  </a:cubicBezTo>
                  <a:cubicBezTo>
                    <a:pt x="9307" y="10776"/>
                    <a:pt x="9574" y="10876"/>
                    <a:pt x="9807" y="10943"/>
                  </a:cubicBezTo>
                  <a:cubicBezTo>
                    <a:pt x="9941" y="10977"/>
                    <a:pt x="10107" y="11010"/>
                    <a:pt x="10241" y="11043"/>
                  </a:cubicBezTo>
                  <a:cubicBezTo>
                    <a:pt x="10457" y="11111"/>
                    <a:pt x="10673" y="11135"/>
                    <a:pt x="10889" y="11135"/>
                  </a:cubicBezTo>
                  <a:cubicBezTo>
                    <a:pt x="11206" y="11135"/>
                    <a:pt x="11524" y="11083"/>
                    <a:pt x="11842" y="11043"/>
                  </a:cubicBezTo>
                  <a:cubicBezTo>
                    <a:pt x="14010" y="10843"/>
                    <a:pt x="15912" y="9609"/>
                    <a:pt x="16612" y="7374"/>
                  </a:cubicBezTo>
                  <a:cubicBezTo>
                    <a:pt x="16746" y="7007"/>
                    <a:pt x="16812" y="6640"/>
                    <a:pt x="16912" y="6273"/>
                  </a:cubicBezTo>
                  <a:cubicBezTo>
                    <a:pt x="17446" y="3671"/>
                    <a:pt x="16245" y="1503"/>
                    <a:pt x="14110" y="602"/>
                  </a:cubicBezTo>
                  <a:cubicBezTo>
                    <a:pt x="13160" y="201"/>
                    <a:pt x="12155" y="0"/>
                    <a:pt x="1114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rot="-4484137">
              <a:off x="-3778629" y="-4854033"/>
              <a:ext cx="4981663" cy="7159489"/>
            </a:xfrm>
            <a:custGeom>
              <a:rect b="b" l="l" r="r" t="t"/>
              <a:pathLst>
                <a:path extrusionOk="0" h="35306" w="24485">
                  <a:moveTo>
                    <a:pt x="11149" y="0"/>
                  </a:moveTo>
                  <a:cubicBezTo>
                    <a:pt x="10566" y="0"/>
                    <a:pt x="9982" y="68"/>
                    <a:pt x="9407" y="202"/>
                  </a:cubicBezTo>
                  <a:cubicBezTo>
                    <a:pt x="7772" y="602"/>
                    <a:pt x="6338" y="1503"/>
                    <a:pt x="5171" y="2671"/>
                  </a:cubicBezTo>
                  <a:cubicBezTo>
                    <a:pt x="3269" y="4605"/>
                    <a:pt x="2435" y="6940"/>
                    <a:pt x="2602" y="9642"/>
                  </a:cubicBezTo>
                  <a:cubicBezTo>
                    <a:pt x="2802" y="12544"/>
                    <a:pt x="4170" y="14713"/>
                    <a:pt x="6838" y="16047"/>
                  </a:cubicBezTo>
                  <a:cubicBezTo>
                    <a:pt x="7005" y="16147"/>
                    <a:pt x="7272" y="16180"/>
                    <a:pt x="7406" y="16380"/>
                  </a:cubicBezTo>
                  <a:cubicBezTo>
                    <a:pt x="6071" y="16881"/>
                    <a:pt x="4937" y="17648"/>
                    <a:pt x="3903" y="18549"/>
                  </a:cubicBezTo>
                  <a:cubicBezTo>
                    <a:pt x="2068" y="20183"/>
                    <a:pt x="767" y="22151"/>
                    <a:pt x="267" y="24620"/>
                  </a:cubicBezTo>
                  <a:cubicBezTo>
                    <a:pt x="67" y="25554"/>
                    <a:pt x="0" y="26521"/>
                    <a:pt x="267" y="27455"/>
                  </a:cubicBezTo>
                  <a:cubicBezTo>
                    <a:pt x="1101" y="30557"/>
                    <a:pt x="2802" y="33026"/>
                    <a:pt x="5938" y="34226"/>
                  </a:cubicBezTo>
                  <a:cubicBezTo>
                    <a:pt x="6238" y="34360"/>
                    <a:pt x="6572" y="34493"/>
                    <a:pt x="6838" y="34627"/>
                  </a:cubicBezTo>
                  <a:cubicBezTo>
                    <a:pt x="8057" y="35049"/>
                    <a:pt x="9292" y="35306"/>
                    <a:pt x="10544" y="35306"/>
                  </a:cubicBezTo>
                  <a:cubicBezTo>
                    <a:pt x="11074" y="35306"/>
                    <a:pt x="11606" y="35260"/>
                    <a:pt x="12142" y="35160"/>
                  </a:cubicBezTo>
                  <a:cubicBezTo>
                    <a:pt x="15311" y="34560"/>
                    <a:pt x="17513" y="32659"/>
                    <a:pt x="19014" y="29890"/>
                  </a:cubicBezTo>
                  <a:cubicBezTo>
                    <a:pt x="19848" y="28356"/>
                    <a:pt x="19914" y="26721"/>
                    <a:pt x="18914" y="25187"/>
                  </a:cubicBezTo>
                  <a:cubicBezTo>
                    <a:pt x="18614" y="24720"/>
                    <a:pt x="18313" y="24286"/>
                    <a:pt x="18013" y="23786"/>
                  </a:cubicBezTo>
                  <a:cubicBezTo>
                    <a:pt x="18580" y="23619"/>
                    <a:pt x="19147" y="23552"/>
                    <a:pt x="19681" y="23319"/>
                  </a:cubicBezTo>
                  <a:cubicBezTo>
                    <a:pt x="21916" y="22218"/>
                    <a:pt x="23117" y="20283"/>
                    <a:pt x="24017" y="18115"/>
                  </a:cubicBezTo>
                  <a:cubicBezTo>
                    <a:pt x="24484" y="16847"/>
                    <a:pt x="23150" y="15413"/>
                    <a:pt x="21883" y="15313"/>
                  </a:cubicBezTo>
                  <a:cubicBezTo>
                    <a:pt x="21859" y="15311"/>
                    <a:pt x="21834" y="15310"/>
                    <a:pt x="21809" y="15310"/>
                  </a:cubicBezTo>
                  <a:cubicBezTo>
                    <a:pt x="21449" y="15310"/>
                    <a:pt x="20986" y="15524"/>
                    <a:pt x="21049" y="15680"/>
                  </a:cubicBezTo>
                  <a:cubicBezTo>
                    <a:pt x="21166" y="15974"/>
                    <a:pt x="21439" y="16086"/>
                    <a:pt x="21730" y="16086"/>
                  </a:cubicBezTo>
                  <a:cubicBezTo>
                    <a:pt x="21769" y="16086"/>
                    <a:pt x="21809" y="16084"/>
                    <a:pt x="21849" y="16080"/>
                  </a:cubicBezTo>
                  <a:cubicBezTo>
                    <a:pt x="21920" y="16062"/>
                    <a:pt x="21982" y="16054"/>
                    <a:pt x="22035" y="16054"/>
                  </a:cubicBezTo>
                  <a:cubicBezTo>
                    <a:pt x="22286" y="16054"/>
                    <a:pt x="22373" y="16233"/>
                    <a:pt x="22483" y="16480"/>
                  </a:cubicBezTo>
                  <a:cubicBezTo>
                    <a:pt x="22616" y="16847"/>
                    <a:pt x="22616" y="17181"/>
                    <a:pt x="22416" y="17515"/>
                  </a:cubicBezTo>
                  <a:cubicBezTo>
                    <a:pt x="22083" y="18115"/>
                    <a:pt x="21649" y="18649"/>
                    <a:pt x="21149" y="19116"/>
                  </a:cubicBezTo>
                  <a:cubicBezTo>
                    <a:pt x="20448" y="19783"/>
                    <a:pt x="19614" y="20250"/>
                    <a:pt x="18680" y="20583"/>
                  </a:cubicBezTo>
                  <a:cubicBezTo>
                    <a:pt x="16946" y="21150"/>
                    <a:pt x="15211" y="21851"/>
                    <a:pt x="13410" y="21984"/>
                  </a:cubicBezTo>
                  <a:cubicBezTo>
                    <a:pt x="11975" y="22051"/>
                    <a:pt x="10908" y="22885"/>
                    <a:pt x="9907" y="23786"/>
                  </a:cubicBezTo>
                  <a:cubicBezTo>
                    <a:pt x="9674" y="23986"/>
                    <a:pt x="9574" y="24253"/>
                    <a:pt x="9440" y="24486"/>
                  </a:cubicBezTo>
                  <a:cubicBezTo>
                    <a:pt x="9140" y="25187"/>
                    <a:pt x="9240" y="25754"/>
                    <a:pt x="9807" y="26221"/>
                  </a:cubicBezTo>
                  <a:cubicBezTo>
                    <a:pt x="10675" y="26988"/>
                    <a:pt x="11742" y="27355"/>
                    <a:pt x="12909" y="27422"/>
                  </a:cubicBezTo>
                  <a:cubicBezTo>
                    <a:pt x="13143" y="27422"/>
                    <a:pt x="13443" y="27355"/>
                    <a:pt x="13643" y="27255"/>
                  </a:cubicBezTo>
                  <a:cubicBezTo>
                    <a:pt x="13777" y="27188"/>
                    <a:pt x="13843" y="27121"/>
                    <a:pt x="13843" y="26988"/>
                  </a:cubicBezTo>
                  <a:cubicBezTo>
                    <a:pt x="13843" y="26855"/>
                    <a:pt x="13777" y="26788"/>
                    <a:pt x="13643" y="26688"/>
                  </a:cubicBezTo>
                  <a:cubicBezTo>
                    <a:pt x="13410" y="26588"/>
                    <a:pt x="13110" y="26488"/>
                    <a:pt x="12809" y="26488"/>
                  </a:cubicBezTo>
                  <a:cubicBezTo>
                    <a:pt x="12176" y="26454"/>
                    <a:pt x="11842" y="25987"/>
                    <a:pt x="12109" y="25387"/>
                  </a:cubicBezTo>
                  <a:cubicBezTo>
                    <a:pt x="12415" y="24622"/>
                    <a:pt x="13478" y="23661"/>
                    <a:pt x="14681" y="23661"/>
                  </a:cubicBezTo>
                  <a:cubicBezTo>
                    <a:pt x="14790" y="23661"/>
                    <a:pt x="14900" y="23669"/>
                    <a:pt x="15011" y="23686"/>
                  </a:cubicBezTo>
                  <a:cubicBezTo>
                    <a:pt x="15244" y="23719"/>
                    <a:pt x="15345" y="23819"/>
                    <a:pt x="15478" y="23986"/>
                  </a:cubicBezTo>
                  <a:cubicBezTo>
                    <a:pt x="16078" y="24820"/>
                    <a:pt x="16312" y="25720"/>
                    <a:pt x="16112" y="26688"/>
                  </a:cubicBezTo>
                  <a:cubicBezTo>
                    <a:pt x="15411" y="29857"/>
                    <a:pt x="13643" y="32025"/>
                    <a:pt x="10441" y="32859"/>
                  </a:cubicBezTo>
                  <a:cubicBezTo>
                    <a:pt x="10097" y="32945"/>
                    <a:pt x="9766" y="32989"/>
                    <a:pt x="9449" y="32989"/>
                  </a:cubicBezTo>
                  <a:cubicBezTo>
                    <a:pt x="8537" y="32989"/>
                    <a:pt x="7740" y="32626"/>
                    <a:pt x="7072" y="31858"/>
                  </a:cubicBezTo>
                  <a:cubicBezTo>
                    <a:pt x="6138" y="30791"/>
                    <a:pt x="5437" y="29556"/>
                    <a:pt x="5071" y="28189"/>
                  </a:cubicBezTo>
                  <a:cubicBezTo>
                    <a:pt x="4837" y="27355"/>
                    <a:pt x="4804" y="26488"/>
                    <a:pt x="4937" y="25654"/>
                  </a:cubicBezTo>
                  <a:cubicBezTo>
                    <a:pt x="5304" y="23219"/>
                    <a:pt x="6438" y="21184"/>
                    <a:pt x="8106" y="19449"/>
                  </a:cubicBezTo>
                  <a:cubicBezTo>
                    <a:pt x="9007" y="18449"/>
                    <a:pt x="10074" y="17681"/>
                    <a:pt x="11408" y="17348"/>
                  </a:cubicBezTo>
                  <a:cubicBezTo>
                    <a:pt x="11642" y="17281"/>
                    <a:pt x="11909" y="17181"/>
                    <a:pt x="12109" y="17048"/>
                  </a:cubicBezTo>
                  <a:cubicBezTo>
                    <a:pt x="12409" y="16914"/>
                    <a:pt x="12442" y="16614"/>
                    <a:pt x="12176" y="16347"/>
                  </a:cubicBezTo>
                  <a:cubicBezTo>
                    <a:pt x="12009" y="16147"/>
                    <a:pt x="11775" y="16013"/>
                    <a:pt x="11508" y="15947"/>
                  </a:cubicBezTo>
                  <a:cubicBezTo>
                    <a:pt x="11108" y="15813"/>
                    <a:pt x="10641" y="15647"/>
                    <a:pt x="10241" y="15480"/>
                  </a:cubicBezTo>
                  <a:cubicBezTo>
                    <a:pt x="9741" y="15280"/>
                    <a:pt x="9240" y="15013"/>
                    <a:pt x="8840" y="14612"/>
                  </a:cubicBezTo>
                  <a:cubicBezTo>
                    <a:pt x="8239" y="13845"/>
                    <a:pt x="7772" y="13011"/>
                    <a:pt x="7572" y="12044"/>
                  </a:cubicBezTo>
                  <a:cubicBezTo>
                    <a:pt x="7406" y="11277"/>
                    <a:pt x="7339" y="10476"/>
                    <a:pt x="7406" y="9709"/>
                  </a:cubicBezTo>
                  <a:cubicBezTo>
                    <a:pt x="7606" y="6774"/>
                    <a:pt x="8840" y="4338"/>
                    <a:pt x="11308" y="2637"/>
                  </a:cubicBezTo>
                  <a:cubicBezTo>
                    <a:pt x="11800" y="2290"/>
                    <a:pt x="12154" y="2062"/>
                    <a:pt x="12443" y="2062"/>
                  </a:cubicBezTo>
                  <a:cubicBezTo>
                    <a:pt x="12821" y="2062"/>
                    <a:pt x="13089" y="2451"/>
                    <a:pt x="13410" y="3471"/>
                  </a:cubicBezTo>
                  <a:cubicBezTo>
                    <a:pt x="13944" y="5306"/>
                    <a:pt x="13243" y="8208"/>
                    <a:pt x="11275" y="9509"/>
                  </a:cubicBezTo>
                  <a:cubicBezTo>
                    <a:pt x="10808" y="9809"/>
                    <a:pt x="10274" y="9942"/>
                    <a:pt x="9774" y="10176"/>
                  </a:cubicBezTo>
                  <a:cubicBezTo>
                    <a:pt x="9607" y="10276"/>
                    <a:pt x="9274" y="10176"/>
                    <a:pt x="9274" y="10510"/>
                  </a:cubicBezTo>
                  <a:cubicBezTo>
                    <a:pt x="9307" y="10776"/>
                    <a:pt x="9574" y="10876"/>
                    <a:pt x="9807" y="10943"/>
                  </a:cubicBezTo>
                  <a:cubicBezTo>
                    <a:pt x="9941" y="10977"/>
                    <a:pt x="10107" y="11010"/>
                    <a:pt x="10241" y="11043"/>
                  </a:cubicBezTo>
                  <a:cubicBezTo>
                    <a:pt x="10457" y="11111"/>
                    <a:pt x="10673" y="11135"/>
                    <a:pt x="10889" y="11135"/>
                  </a:cubicBezTo>
                  <a:cubicBezTo>
                    <a:pt x="11206" y="11135"/>
                    <a:pt x="11524" y="11083"/>
                    <a:pt x="11842" y="11043"/>
                  </a:cubicBezTo>
                  <a:cubicBezTo>
                    <a:pt x="14010" y="10843"/>
                    <a:pt x="15912" y="9609"/>
                    <a:pt x="16612" y="7374"/>
                  </a:cubicBezTo>
                  <a:cubicBezTo>
                    <a:pt x="16746" y="7007"/>
                    <a:pt x="16812" y="6640"/>
                    <a:pt x="16912" y="6273"/>
                  </a:cubicBezTo>
                  <a:cubicBezTo>
                    <a:pt x="17446" y="3671"/>
                    <a:pt x="16245" y="1503"/>
                    <a:pt x="14110" y="602"/>
                  </a:cubicBezTo>
                  <a:cubicBezTo>
                    <a:pt x="13160" y="201"/>
                    <a:pt x="12155" y="0"/>
                    <a:pt x="1114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" name="Google Shape;13;p2"/>
          <p:cNvSpPr txBox="1"/>
          <p:nvPr>
            <p:ph type="ctrTitle"/>
          </p:nvPr>
        </p:nvSpPr>
        <p:spPr>
          <a:xfrm>
            <a:off x="2230826" y="1518528"/>
            <a:ext cx="4682400" cy="1185300"/>
          </a:xfrm>
          <a:prstGeom prst="rect">
            <a:avLst/>
          </a:prstGeom>
          <a:effectLst>
            <a:outerShdw rotWithShape="0" algn="bl" dir="1320000" dist="66675">
              <a:schemeClr val="dk1">
                <a:alpha val="66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10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3240950" y="3527582"/>
            <a:ext cx="2662200" cy="40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" name="Google Shape;15;p2"/>
          <p:cNvSpPr txBox="1"/>
          <p:nvPr>
            <p:ph idx="2" type="ctrTitle"/>
          </p:nvPr>
        </p:nvSpPr>
        <p:spPr>
          <a:xfrm>
            <a:off x="3046851" y="2537186"/>
            <a:ext cx="3380400" cy="81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500"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2536200" y="3809533"/>
            <a:ext cx="4071600" cy="33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9pPr>
          </a:lstStyle>
          <a:p/>
        </p:txBody>
      </p:sp>
      <p:sp>
        <p:nvSpPr>
          <p:cNvPr id="18" name="Google Shape;18;p3"/>
          <p:cNvSpPr txBox="1"/>
          <p:nvPr>
            <p:ph hasCustomPrompt="1" type="title"/>
          </p:nvPr>
        </p:nvSpPr>
        <p:spPr>
          <a:xfrm>
            <a:off x="3681750" y="919918"/>
            <a:ext cx="1780500" cy="1237800"/>
          </a:xfrm>
          <a:prstGeom prst="rect">
            <a:avLst/>
          </a:prstGeom>
          <a:effectLst>
            <a:outerShdw rotWithShape="0" algn="bl" dir="3900000" dist="76200">
              <a:schemeClr val="dk1">
                <a:alpha val="67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112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/>
          <p:nvPr/>
        </p:nvSpPr>
        <p:spPr>
          <a:xfrm rot="-1788996">
            <a:off x="-1331169" y="321406"/>
            <a:ext cx="3467993" cy="6214198"/>
          </a:xfrm>
          <a:custGeom>
            <a:rect b="b" l="l" r="r" t="t"/>
            <a:pathLst>
              <a:path extrusionOk="0" h="36940" w="20616">
                <a:moveTo>
                  <a:pt x="12664" y="1952"/>
                </a:moveTo>
                <a:cubicBezTo>
                  <a:pt x="12970" y="1952"/>
                  <a:pt x="13285" y="2035"/>
                  <a:pt x="13610" y="2211"/>
                </a:cubicBezTo>
                <a:cubicBezTo>
                  <a:pt x="14377" y="2612"/>
                  <a:pt x="14678" y="3279"/>
                  <a:pt x="14744" y="4079"/>
                </a:cubicBezTo>
                <a:cubicBezTo>
                  <a:pt x="14811" y="4847"/>
                  <a:pt x="14611" y="5547"/>
                  <a:pt x="14377" y="6248"/>
                </a:cubicBezTo>
                <a:cubicBezTo>
                  <a:pt x="14044" y="7182"/>
                  <a:pt x="13577" y="7949"/>
                  <a:pt x="13043" y="8749"/>
                </a:cubicBezTo>
                <a:cubicBezTo>
                  <a:pt x="11976" y="10284"/>
                  <a:pt x="10741" y="11685"/>
                  <a:pt x="9307" y="13086"/>
                </a:cubicBezTo>
                <a:cubicBezTo>
                  <a:pt x="8907" y="11251"/>
                  <a:pt x="8507" y="9583"/>
                  <a:pt x="8607" y="7882"/>
                </a:cubicBezTo>
                <a:cubicBezTo>
                  <a:pt x="8740" y="6014"/>
                  <a:pt x="9307" y="4280"/>
                  <a:pt x="10741" y="2945"/>
                </a:cubicBezTo>
                <a:lnTo>
                  <a:pt x="11375" y="2445"/>
                </a:lnTo>
                <a:cubicBezTo>
                  <a:pt x="11791" y="2128"/>
                  <a:pt x="12218" y="1952"/>
                  <a:pt x="12664" y="1952"/>
                </a:cubicBezTo>
                <a:close/>
                <a:moveTo>
                  <a:pt x="6972" y="20958"/>
                </a:moveTo>
                <a:cubicBezTo>
                  <a:pt x="8306" y="24094"/>
                  <a:pt x="9941" y="27029"/>
                  <a:pt x="11809" y="29865"/>
                </a:cubicBezTo>
                <a:cubicBezTo>
                  <a:pt x="10575" y="30865"/>
                  <a:pt x="9274" y="31632"/>
                  <a:pt x="7739" y="32033"/>
                </a:cubicBezTo>
                <a:cubicBezTo>
                  <a:pt x="7526" y="32075"/>
                  <a:pt x="7321" y="32097"/>
                  <a:pt x="7124" y="32097"/>
                </a:cubicBezTo>
                <a:cubicBezTo>
                  <a:pt x="6394" y="32097"/>
                  <a:pt x="5777" y="31803"/>
                  <a:pt x="5304" y="31199"/>
                </a:cubicBezTo>
                <a:cubicBezTo>
                  <a:pt x="4037" y="29598"/>
                  <a:pt x="3470" y="27763"/>
                  <a:pt x="4137" y="25762"/>
                </a:cubicBezTo>
                <a:cubicBezTo>
                  <a:pt x="4737" y="24027"/>
                  <a:pt x="5738" y="22459"/>
                  <a:pt x="6972" y="20958"/>
                </a:cubicBezTo>
                <a:close/>
                <a:moveTo>
                  <a:pt x="11636" y="1"/>
                </a:moveTo>
                <a:cubicBezTo>
                  <a:pt x="11472" y="1"/>
                  <a:pt x="11308" y="4"/>
                  <a:pt x="11142" y="10"/>
                </a:cubicBezTo>
                <a:cubicBezTo>
                  <a:pt x="10041" y="43"/>
                  <a:pt x="8940" y="343"/>
                  <a:pt x="8006" y="1011"/>
                </a:cubicBezTo>
                <a:cubicBezTo>
                  <a:pt x="6205" y="2245"/>
                  <a:pt x="4937" y="3879"/>
                  <a:pt x="4404" y="6014"/>
                </a:cubicBezTo>
                <a:cubicBezTo>
                  <a:pt x="4037" y="7415"/>
                  <a:pt x="4003" y="8883"/>
                  <a:pt x="4170" y="10351"/>
                </a:cubicBezTo>
                <a:cubicBezTo>
                  <a:pt x="4404" y="12452"/>
                  <a:pt x="4871" y="14554"/>
                  <a:pt x="5504" y="16555"/>
                </a:cubicBezTo>
                <a:cubicBezTo>
                  <a:pt x="5571" y="16855"/>
                  <a:pt x="5571" y="17055"/>
                  <a:pt x="5304" y="17356"/>
                </a:cubicBezTo>
                <a:cubicBezTo>
                  <a:pt x="4704" y="18223"/>
                  <a:pt x="4070" y="19023"/>
                  <a:pt x="3403" y="19791"/>
                </a:cubicBezTo>
                <a:cubicBezTo>
                  <a:pt x="2536" y="20891"/>
                  <a:pt x="1735" y="22026"/>
                  <a:pt x="1068" y="23260"/>
                </a:cubicBezTo>
                <a:cubicBezTo>
                  <a:pt x="301" y="24694"/>
                  <a:pt x="0" y="26195"/>
                  <a:pt x="101" y="27763"/>
                </a:cubicBezTo>
                <a:cubicBezTo>
                  <a:pt x="267" y="29731"/>
                  <a:pt x="1035" y="31399"/>
                  <a:pt x="2636" y="32533"/>
                </a:cubicBezTo>
                <a:cubicBezTo>
                  <a:pt x="4121" y="33523"/>
                  <a:pt x="5766" y="34037"/>
                  <a:pt x="7513" y="34037"/>
                </a:cubicBezTo>
                <a:cubicBezTo>
                  <a:pt x="7884" y="34037"/>
                  <a:pt x="8260" y="34014"/>
                  <a:pt x="8640" y="33967"/>
                </a:cubicBezTo>
                <a:cubicBezTo>
                  <a:pt x="10375" y="33801"/>
                  <a:pt x="11976" y="33367"/>
                  <a:pt x="13410" y="32366"/>
                </a:cubicBezTo>
                <a:cubicBezTo>
                  <a:pt x="13500" y="32291"/>
                  <a:pt x="13584" y="32257"/>
                  <a:pt x="13663" y="32257"/>
                </a:cubicBezTo>
                <a:cubicBezTo>
                  <a:pt x="13760" y="32257"/>
                  <a:pt x="13852" y="32308"/>
                  <a:pt x="13944" y="32400"/>
                </a:cubicBezTo>
                <a:cubicBezTo>
                  <a:pt x="14511" y="32967"/>
                  <a:pt x="15045" y="33534"/>
                  <a:pt x="15578" y="34101"/>
                </a:cubicBezTo>
                <a:cubicBezTo>
                  <a:pt x="16212" y="34768"/>
                  <a:pt x="16879" y="35469"/>
                  <a:pt x="17513" y="36136"/>
                </a:cubicBezTo>
                <a:cubicBezTo>
                  <a:pt x="18045" y="36699"/>
                  <a:pt x="18753" y="36939"/>
                  <a:pt x="19527" y="36939"/>
                </a:cubicBezTo>
                <a:cubicBezTo>
                  <a:pt x="19578" y="36939"/>
                  <a:pt x="19630" y="36938"/>
                  <a:pt x="19681" y="36936"/>
                </a:cubicBezTo>
                <a:cubicBezTo>
                  <a:pt x="20315" y="36903"/>
                  <a:pt x="20615" y="36469"/>
                  <a:pt x="20382" y="35869"/>
                </a:cubicBezTo>
                <a:cubicBezTo>
                  <a:pt x="20215" y="35402"/>
                  <a:pt x="19948" y="34968"/>
                  <a:pt x="19715" y="34568"/>
                </a:cubicBezTo>
                <a:cubicBezTo>
                  <a:pt x="18881" y="33033"/>
                  <a:pt x="17780" y="31599"/>
                  <a:pt x="16779" y="30098"/>
                </a:cubicBezTo>
                <a:cubicBezTo>
                  <a:pt x="16446" y="29598"/>
                  <a:pt x="16446" y="29598"/>
                  <a:pt x="16812" y="29131"/>
                </a:cubicBezTo>
                <a:cubicBezTo>
                  <a:pt x="18147" y="27463"/>
                  <a:pt x="19114" y="25628"/>
                  <a:pt x="19915" y="23693"/>
                </a:cubicBezTo>
                <a:cubicBezTo>
                  <a:pt x="20248" y="22893"/>
                  <a:pt x="20448" y="22059"/>
                  <a:pt x="20448" y="21192"/>
                </a:cubicBezTo>
                <a:cubicBezTo>
                  <a:pt x="20448" y="20791"/>
                  <a:pt x="20315" y="20458"/>
                  <a:pt x="19948" y="20291"/>
                </a:cubicBezTo>
                <a:cubicBezTo>
                  <a:pt x="19833" y="20260"/>
                  <a:pt x="19718" y="20241"/>
                  <a:pt x="19605" y="20241"/>
                </a:cubicBezTo>
                <a:cubicBezTo>
                  <a:pt x="19358" y="20241"/>
                  <a:pt x="19120" y="20329"/>
                  <a:pt x="18914" y="20558"/>
                </a:cubicBezTo>
                <a:cubicBezTo>
                  <a:pt x="18614" y="20858"/>
                  <a:pt x="18414" y="21192"/>
                  <a:pt x="18180" y="21525"/>
                </a:cubicBezTo>
                <a:cubicBezTo>
                  <a:pt x="17513" y="22593"/>
                  <a:pt x="16846" y="23627"/>
                  <a:pt x="16112" y="24727"/>
                </a:cubicBezTo>
                <a:cubicBezTo>
                  <a:pt x="15745" y="25361"/>
                  <a:pt x="15311" y="25962"/>
                  <a:pt x="14878" y="26462"/>
                </a:cubicBezTo>
                <a:cubicBezTo>
                  <a:pt x="14778" y="26462"/>
                  <a:pt x="14744" y="26462"/>
                  <a:pt x="14744" y="26429"/>
                </a:cubicBezTo>
                <a:cubicBezTo>
                  <a:pt x="13110" y="23460"/>
                  <a:pt x="11742" y="20358"/>
                  <a:pt x="10541" y="17189"/>
                </a:cubicBezTo>
                <a:cubicBezTo>
                  <a:pt x="10441" y="16922"/>
                  <a:pt x="10541" y="16722"/>
                  <a:pt x="10708" y="16555"/>
                </a:cubicBezTo>
                <a:cubicBezTo>
                  <a:pt x="11108" y="16088"/>
                  <a:pt x="11575" y="15688"/>
                  <a:pt x="11976" y="15187"/>
                </a:cubicBezTo>
                <a:cubicBezTo>
                  <a:pt x="13310" y="13686"/>
                  <a:pt x="14778" y="12352"/>
                  <a:pt x="15979" y="10751"/>
                </a:cubicBezTo>
                <a:cubicBezTo>
                  <a:pt x="17179" y="9250"/>
                  <a:pt x="18080" y="7615"/>
                  <a:pt x="18480" y="5714"/>
                </a:cubicBezTo>
                <a:cubicBezTo>
                  <a:pt x="18714" y="4713"/>
                  <a:pt x="18714" y="3779"/>
                  <a:pt x="18213" y="2879"/>
                </a:cubicBezTo>
                <a:cubicBezTo>
                  <a:pt x="17746" y="2078"/>
                  <a:pt x="17113" y="1544"/>
                  <a:pt x="16379" y="1111"/>
                </a:cubicBezTo>
                <a:cubicBezTo>
                  <a:pt x="14889" y="320"/>
                  <a:pt x="13317" y="1"/>
                  <a:pt x="11636" y="1"/>
                </a:cubicBezTo>
                <a:close/>
              </a:path>
            </a:pathLst>
          </a:custGeom>
          <a:solidFill>
            <a:srgbClr val="FFFFFF">
              <a:alpha val="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 rot="7436932">
            <a:off x="3622602" y="-2543376"/>
            <a:ext cx="5456042" cy="9776536"/>
          </a:xfrm>
          <a:custGeom>
            <a:rect b="b" l="l" r="r" t="t"/>
            <a:pathLst>
              <a:path extrusionOk="0" h="36940" w="20616">
                <a:moveTo>
                  <a:pt x="12664" y="1952"/>
                </a:moveTo>
                <a:cubicBezTo>
                  <a:pt x="12970" y="1952"/>
                  <a:pt x="13285" y="2035"/>
                  <a:pt x="13610" y="2211"/>
                </a:cubicBezTo>
                <a:cubicBezTo>
                  <a:pt x="14377" y="2612"/>
                  <a:pt x="14678" y="3279"/>
                  <a:pt x="14744" y="4079"/>
                </a:cubicBezTo>
                <a:cubicBezTo>
                  <a:pt x="14811" y="4847"/>
                  <a:pt x="14611" y="5547"/>
                  <a:pt x="14377" y="6248"/>
                </a:cubicBezTo>
                <a:cubicBezTo>
                  <a:pt x="14044" y="7182"/>
                  <a:pt x="13577" y="7949"/>
                  <a:pt x="13043" y="8749"/>
                </a:cubicBezTo>
                <a:cubicBezTo>
                  <a:pt x="11976" y="10284"/>
                  <a:pt x="10741" y="11685"/>
                  <a:pt x="9307" y="13086"/>
                </a:cubicBezTo>
                <a:cubicBezTo>
                  <a:pt x="8907" y="11251"/>
                  <a:pt x="8507" y="9583"/>
                  <a:pt x="8607" y="7882"/>
                </a:cubicBezTo>
                <a:cubicBezTo>
                  <a:pt x="8740" y="6014"/>
                  <a:pt x="9307" y="4280"/>
                  <a:pt x="10741" y="2945"/>
                </a:cubicBezTo>
                <a:lnTo>
                  <a:pt x="11375" y="2445"/>
                </a:lnTo>
                <a:cubicBezTo>
                  <a:pt x="11791" y="2128"/>
                  <a:pt x="12218" y="1952"/>
                  <a:pt x="12664" y="1952"/>
                </a:cubicBezTo>
                <a:close/>
                <a:moveTo>
                  <a:pt x="6972" y="20958"/>
                </a:moveTo>
                <a:cubicBezTo>
                  <a:pt x="8306" y="24094"/>
                  <a:pt x="9941" y="27029"/>
                  <a:pt x="11809" y="29865"/>
                </a:cubicBezTo>
                <a:cubicBezTo>
                  <a:pt x="10575" y="30865"/>
                  <a:pt x="9274" y="31632"/>
                  <a:pt x="7739" y="32033"/>
                </a:cubicBezTo>
                <a:cubicBezTo>
                  <a:pt x="7526" y="32075"/>
                  <a:pt x="7321" y="32097"/>
                  <a:pt x="7124" y="32097"/>
                </a:cubicBezTo>
                <a:cubicBezTo>
                  <a:pt x="6394" y="32097"/>
                  <a:pt x="5777" y="31803"/>
                  <a:pt x="5304" y="31199"/>
                </a:cubicBezTo>
                <a:cubicBezTo>
                  <a:pt x="4037" y="29598"/>
                  <a:pt x="3470" y="27763"/>
                  <a:pt x="4137" y="25762"/>
                </a:cubicBezTo>
                <a:cubicBezTo>
                  <a:pt x="4737" y="24027"/>
                  <a:pt x="5738" y="22459"/>
                  <a:pt x="6972" y="20958"/>
                </a:cubicBezTo>
                <a:close/>
                <a:moveTo>
                  <a:pt x="11636" y="1"/>
                </a:moveTo>
                <a:cubicBezTo>
                  <a:pt x="11472" y="1"/>
                  <a:pt x="11308" y="4"/>
                  <a:pt x="11142" y="10"/>
                </a:cubicBezTo>
                <a:cubicBezTo>
                  <a:pt x="10041" y="43"/>
                  <a:pt x="8940" y="343"/>
                  <a:pt x="8006" y="1011"/>
                </a:cubicBezTo>
                <a:cubicBezTo>
                  <a:pt x="6205" y="2245"/>
                  <a:pt x="4937" y="3879"/>
                  <a:pt x="4404" y="6014"/>
                </a:cubicBezTo>
                <a:cubicBezTo>
                  <a:pt x="4037" y="7415"/>
                  <a:pt x="4003" y="8883"/>
                  <a:pt x="4170" y="10351"/>
                </a:cubicBezTo>
                <a:cubicBezTo>
                  <a:pt x="4404" y="12452"/>
                  <a:pt x="4871" y="14554"/>
                  <a:pt x="5504" y="16555"/>
                </a:cubicBezTo>
                <a:cubicBezTo>
                  <a:pt x="5571" y="16855"/>
                  <a:pt x="5571" y="17055"/>
                  <a:pt x="5304" y="17356"/>
                </a:cubicBezTo>
                <a:cubicBezTo>
                  <a:pt x="4704" y="18223"/>
                  <a:pt x="4070" y="19023"/>
                  <a:pt x="3403" y="19791"/>
                </a:cubicBezTo>
                <a:cubicBezTo>
                  <a:pt x="2536" y="20891"/>
                  <a:pt x="1735" y="22026"/>
                  <a:pt x="1068" y="23260"/>
                </a:cubicBezTo>
                <a:cubicBezTo>
                  <a:pt x="301" y="24694"/>
                  <a:pt x="0" y="26195"/>
                  <a:pt x="101" y="27763"/>
                </a:cubicBezTo>
                <a:cubicBezTo>
                  <a:pt x="267" y="29731"/>
                  <a:pt x="1035" y="31399"/>
                  <a:pt x="2636" y="32533"/>
                </a:cubicBezTo>
                <a:cubicBezTo>
                  <a:pt x="4121" y="33523"/>
                  <a:pt x="5766" y="34037"/>
                  <a:pt x="7513" y="34037"/>
                </a:cubicBezTo>
                <a:cubicBezTo>
                  <a:pt x="7884" y="34037"/>
                  <a:pt x="8260" y="34014"/>
                  <a:pt x="8640" y="33967"/>
                </a:cubicBezTo>
                <a:cubicBezTo>
                  <a:pt x="10375" y="33801"/>
                  <a:pt x="11976" y="33367"/>
                  <a:pt x="13410" y="32366"/>
                </a:cubicBezTo>
                <a:cubicBezTo>
                  <a:pt x="13500" y="32291"/>
                  <a:pt x="13584" y="32257"/>
                  <a:pt x="13663" y="32257"/>
                </a:cubicBezTo>
                <a:cubicBezTo>
                  <a:pt x="13760" y="32257"/>
                  <a:pt x="13852" y="32308"/>
                  <a:pt x="13944" y="32400"/>
                </a:cubicBezTo>
                <a:cubicBezTo>
                  <a:pt x="14511" y="32967"/>
                  <a:pt x="15045" y="33534"/>
                  <a:pt x="15578" y="34101"/>
                </a:cubicBezTo>
                <a:cubicBezTo>
                  <a:pt x="16212" y="34768"/>
                  <a:pt x="16879" y="35469"/>
                  <a:pt x="17513" y="36136"/>
                </a:cubicBezTo>
                <a:cubicBezTo>
                  <a:pt x="18045" y="36699"/>
                  <a:pt x="18753" y="36939"/>
                  <a:pt x="19527" y="36939"/>
                </a:cubicBezTo>
                <a:cubicBezTo>
                  <a:pt x="19578" y="36939"/>
                  <a:pt x="19630" y="36938"/>
                  <a:pt x="19681" y="36936"/>
                </a:cubicBezTo>
                <a:cubicBezTo>
                  <a:pt x="20315" y="36903"/>
                  <a:pt x="20615" y="36469"/>
                  <a:pt x="20382" y="35869"/>
                </a:cubicBezTo>
                <a:cubicBezTo>
                  <a:pt x="20215" y="35402"/>
                  <a:pt x="19948" y="34968"/>
                  <a:pt x="19715" y="34568"/>
                </a:cubicBezTo>
                <a:cubicBezTo>
                  <a:pt x="18881" y="33033"/>
                  <a:pt x="17780" y="31599"/>
                  <a:pt x="16779" y="30098"/>
                </a:cubicBezTo>
                <a:cubicBezTo>
                  <a:pt x="16446" y="29598"/>
                  <a:pt x="16446" y="29598"/>
                  <a:pt x="16812" y="29131"/>
                </a:cubicBezTo>
                <a:cubicBezTo>
                  <a:pt x="18147" y="27463"/>
                  <a:pt x="19114" y="25628"/>
                  <a:pt x="19915" y="23693"/>
                </a:cubicBezTo>
                <a:cubicBezTo>
                  <a:pt x="20248" y="22893"/>
                  <a:pt x="20448" y="22059"/>
                  <a:pt x="20448" y="21192"/>
                </a:cubicBezTo>
                <a:cubicBezTo>
                  <a:pt x="20448" y="20791"/>
                  <a:pt x="20315" y="20458"/>
                  <a:pt x="19948" y="20291"/>
                </a:cubicBezTo>
                <a:cubicBezTo>
                  <a:pt x="19833" y="20260"/>
                  <a:pt x="19718" y="20241"/>
                  <a:pt x="19605" y="20241"/>
                </a:cubicBezTo>
                <a:cubicBezTo>
                  <a:pt x="19358" y="20241"/>
                  <a:pt x="19120" y="20329"/>
                  <a:pt x="18914" y="20558"/>
                </a:cubicBezTo>
                <a:cubicBezTo>
                  <a:pt x="18614" y="20858"/>
                  <a:pt x="18414" y="21192"/>
                  <a:pt x="18180" y="21525"/>
                </a:cubicBezTo>
                <a:cubicBezTo>
                  <a:pt x="17513" y="22593"/>
                  <a:pt x="16846" y="23627"/>
                  <a:pt x="16112" y="24727"/>
                </a:cubicBezTo>
                <a:cubicBezTo>
                  <a:pt x="15745" y="25361"/>
                  <a:pt x="15311" y="25962"/>
                  <a:pt x="14878" y="26462"/>
                </a:cubicBezTo>
                <a:cubicBezTo>
                  <a:pt x="14778" y="26462"/>
                  <a:pt x="14744" y="26462"/>
                  <a:pt x="14744" y="26429"/>
                </a:cubicBezTo>
                <a:cubicBezTo>
                  <a:pt x="13110" y="23460"/>
                  <a:pt x="11742" y="20358"/>
                  <a:pt x="10541" y="17189"/>
                </a:cubicBezTo>
                <a:cubicBezTo>
                  <a:pt x="10441" y="16922"/>
                  <a:pt x="10541" y="16722"/>
                  <a:pt x="10708" y="16555"/>
                </a:cubicBezTo>
                <a:cubicBezTo>
                  <a:pt x="11108" y="16088"/>
                  <a:pt x="11575" y="15688"/>
                  <a:pt x="11976" y="15187"/>
                </a:cubicBezTo>
                <a:cubicBezTo>
                  <a:pt x="13310" y="13686"/>
                  <a:pt x="14778" y="12352"/>
                  <a:pt x="15979" y="10751"/>
                </a:cubicBezTo>
                <a:cubicBezTo>
                  <a:pt x="17179" y="9250"/>
                  <a:pt x="18080" y="7615"/>
                  <a:pt x="18480" y="5714"/>
                </a:cubicBezTo>
                <a:cubicBezTo>
                  <a:pt x="18714" y="4713"/>
                  <a:pt x="18714" y="3779"/>
                  <a:pt x="18213" y="2879"/>
                </a:cubicBezTo>
                <a:cubicBezTo>
                  <a:pt x="17746" y="2078"/>
                  <a:pt x="17113" y="1544"/>
                  <a:pt x="16379" y="1111"/>
                </a:cubicBezTo>
                <a:cubicBezTo>
                  <a:pt x="14889" y="320"/>
                  <a:pt x="13317" y="1"/>
                  <a:pt x="11636" y="1"/>
                </a:cubicBezTo>
                <a:close/>
              </a:path>
            </a:pathLst>
          </a:custGeom>
          <a:solidFill>
            <a:srgbClr val="FFFFFF">
              <a:alpha val="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1" name="Google Shape;21;p3"/>
          <p:cNvSpPr txBox="1"/>
          <p:nvPr>
            <p:ph idx="2" type="ctrTitle"/>
          </p:nvPr>
        </p:nvSpPr>
        <p:spPr>
          <a:xfrm>
            <a:off x="2056525" y="2940232"/>
            <a:ext cx="5031000" cy="802200"/>
          </a:xfrm>
          <a:prstGeom prst="rect">
            <a:avLst/>
          </a:prstGeom>
          <a:effectLst>
            <a:outerShdw rotWithShape="0" algn="bl" dir="3600000" dist="66675">
              <a:schemeClr val="dk1">
                <a:alpha val="64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1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2" name="Google Shape;22;p3"/>
          <p:cNvSpPr txBox="1"/>
          <p:nvPr>
            <p:ph idx="3" type="ctrTitle"/>
          </p:nvPr>
        </p:nvSpPr>
        <p:spPr>
          <a:xfrm>
            <a:off x="3788250" y="2458615"/>
            <a:ext cx="1567500" cy="64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35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p4"/>
          <p:cNvGrpSpPr/>
          <p:nvPr/>
        </p:nvGrpSpPr>
        <p:grpSpPr>
          <a:xfrm>
            <a:off x="-6683334" y="-932592"/>
            <a:ext cx="20225679" cy="10336646"/>
            <a:chOff x="-6683334" y="-932592"/>
            <a:chExt cx="20225679" cy="10336646"/>
          </a:xfrm>
        </p:grpSpPr>
        <p:sp>
          <p:nvSpPr>
            <p:cNvPr id="25" name="Google Shape;25;p4"/>
            <p:cNvSpPr/>
            <p:nvPr/>
          </p:nvSpPr>
          <p:spPr>
            <a:xfrm rot="-8260609">
              <a:off x="-5236950" y="611143"/>
              <a:ext cx="6465049" cy="6798992"/>
            </a:xfrm>
            <a:custGeom>
              <a:rect b="b" l="l" r="r" t="t"/>
              <a:pathLst>
                <a:path extrusionOk="0" h="22240" w="21149">
                  <a:moveTo>
                    <a:pt x="10007" y="11232"/>
                  </a:moveTo>
                  <a:cubicBezTo>
                    <a:pt x="11175" y="11232"/>
                    <a:pt x="12342" y="11799"/>
                    <a:pt x="13143" y="12733"/>
                  </a:cubicBezTo>
                  <a:cubicBezTo>
                    <a:pt x="13510" y="13233"/>
                    <a:pt x="13777" y="13834"/>
                    <a:pt x="13877" y="14501"/>
                  </a:cubicBezTo>
                  <a:lnTo>
                    <a:pt x="13143" y="14734"/>
                  </a:lnTo>
                  <a:cubicBezTo>
                    <a:pt x="12142" y="15134"/>
                    <a:pt x="11175" y="15468"/>
                    <a:pt x="10174" y="15535"/>
                  </a:cubicBezTo>
                  <a:cubicBezTo>
                    <a:pt x="10069" y="15545"/>
                    <a:pt x="9963" y="15550"/>
                    <a:pt x="9856" y="15550"/>
                  </a:cubicBezTo>
                  <a:cubicBezTo>
                    <a:pt x="8602" y="15550"/>
                    <a:pt x="7259" y="14845"/>
                    <a:pt x="7105" y="13800"/>
                  </a:cubicBezTo>
                  <a:cubicBezTo>
                    <a:pt x="6972" y="13000"/>
                    <a:pt x="7539" y="12199"/>
                    <a:pt x="8173" y="11799"/>
                  </a:cubicBezTo>
                  <a:cubicBezTo>
                    <a:pt x="8707" y="11398"/>
                    <a:pt x="9340" y="11232"/>
                    <a:pt x="10007" y="11232"/>
                  </a:cubicBezTo>
                  <a:close/>
                  <a:moveTo>
                    <a:pt x="6999" y="0"/>
                  </a:moveTo>
                  <a:cubicBezTo>
                    <a:pt x="5977" y="0"/>
                    <a:pt x="4930" y="348"/>
                    <a:pt x="4037" y="1024"/>
                  </a:cubicBezTo>
                  <a:cubicBezTo>
                    <a:pt x="3002" y="1792"/>
                    <a:pt x="2335" y="2892"/>
                    <a:pt x="2202" y="4060"/>
                  </a:cubicBezTo>
                  <a:cubicBezTo>
                    <a:pt x="2102" y="5327"/>
                    <a:pt x="2602" y="6695"/>
                    <a:pt x="3603" y="7662"/>
                  </a:cubicBezTo>
                  <a:cubicBezTo>
                    <a:pt x="3703" y="7796"/>
                    <a:pt x="3836" y="7896"/>
                    <a:pt x="3970" y="7996"/>
                  </a:cubicBezTo>
                  <a:cubicBezTo>
                    <a:pt x="3269" y="8396"/>
                    <a:pt x="2602" y="8930"/>
                    <a:pt x="2002" y="9631"/>
                  </a:cubicBezTo>
                  <a:cubicBezTo>
                    <a:pt x="667" y="11165"/>
                    <a:pt x="0" y="13166"/>
                    <a:pt x="167" y="15068"/>
                  </a:cubicBezTo>
                  <a:cubicBezTo>
                    <a:pt x="501" y="18837"/>
                    <a:pt x="3970" y="22039"/>
                    <a:pt x="7839" y="22240"/>
                  </a:cubicBezTo>
                  <a:lnTo>
                    <a:pt x="8273" y="22240"/>
                  </a:lnTo>
                  <a:cubicBezTo>
                    <a:pt x="10808" y="22240"/>
                    <a:pt x="13210" y="21039"/>
                    <a:pt x="14644" y="19137"/>
                  </a:cubicBezTo>
                  <a:cubicBezTo>
                    <a:pt x="15311" y="18170"/>
                    <a:pt x="15678" y="17002"/>
                    <a:pt x="15778" y="15835"/>
                  </a:cubicBezTo>
                  <a:cubicBezTo>
                    <a:pt x="16209" y="15733"/>
                    <a:pt x="16683" y="15669"/>
                    <a:pt x="17152" y="15669"/>
                  </a:cubicBezTo>
                  <a:cubicBezTo>
                    <a:pt x="18061" y="15669"/>
                    <a:pt x="18953" y="15908"/>
                    <a:pt x="19481" y="16569"/>
                  </a:cubicBezTo>
                  <a:cubicBezTo>
                    <a:pt x="19649" y="16793"/>
                    <a:pt x="19901" y="16902"/>
                    <a:pt x="20154" y="16902"/>
                  </a:cubicBezTo>
                  <a:cubicBezTo>
                    <a:pt x="20353" y="16902"/>
                    <a:pt x="20554" y="16834"/>
                    <a:pt x="20715" y="16702"/>
                  </a:cubicBezTo>
                  <a:cubicBezTo>
                    <a:pt x="21115" y="16402"/>
                    <a:pt x="21149" y="15835"/>
                    <a:pt x="20849" y="15468"/>
                  </a:cubicBezTo>
                  <a:cubicBezTo>
                    <a:pt x="19935" y="14308"/>
                    <a:pt x="18510" y="13896"/>
                    <a:pt x="17100" y="13896"/>
                  </a:cubicBezTo>
                  <a:cubicBezTo>
                    <a:pt x="16605" y="13896"/>
                    <a:pt x="16113" y="13947"/>
                    <a:pt x="15645" y="14034"/>
                  </a:cubicBezTo>
                  <a:cubicBezTo>
                    <a:pt x="15445" y="13200"/>
                    <a:pt x="15111" y="12399"/>
                    <a:pt x="14544" y="11699"/>
                  </a:cubicBezTo>
                  <a:cubicBezTo>
                    <a:pt x="13481" y="10282"/>
                    <a:pt x="11781" y="9529"/>
                    <a:pt x="10110" y="9529"/>
                  </a:cubicBezTo>
                  <a:cubicBezTo>
                    <a:pt x="9105" y="9529"/>
                    <a:pt x="8111" y="9801"/>
                    <a:pt x="7272" y="10364"/>
                  </a:cubicBezTo>
                  <a:cubicBezTo>
                    <a:pt x="5938" y="11232"/>
                    <a:pt x="5204" y="12699"/>
                    <a:pt x="5371" y="14067"/>
                  </a:cubicBezTo>
                  <a:cubicBezTo>
                    <a:pt x="5653" y="16196"/>
                    <a:pt x="7874" y="17385"/>
                    <a:pt x="9939" y="17385"/>
                  </a:cubicBezTo>
                  <a:cubicBezTo>
                    <a:pt x="10074" y="17385"/>
                    <a:pt x="10208" y="17380"/>
                    <a:pt x="10341" y="17369"/>
                  </a:cubicBezTo>
                  <a:cubicBezTo>
                    <a:pt x="11542" y="17236"/>
                    <a:pt x="12676" y="16869"/>
                    <a:pt x="13777" y="16435"/>
                  </a:cubicBezTo>
                  <a:cubicBezTo>
                    <a:pt x="13777" y="16435"/>
                    <a:pt x="13810" y="16402"/>
                    <a:pt x="13844" y="16402"/>
                  </a:cubicBezTo>
                  <a:lnTo>
                    <a:pt x="13844" y="16402"/>
                  </a:lnTo>
                  <a:cubicBezTo>
                    <a:pt x="13710" y="17036"/>
                    <a:pt x="13477" y="17603"/>
                    <a:pt x="13143" y="18103"/>
                  </a:cubicBezTo>
                  <a:cubicBezTo>
                    <a:pt x="12096" y="19594"/>
                    <a:pt x="10204" y="20512"/>
                    <a:pt x="8271" y="20512"/>
                  </a:cubicBezTo>
                  <a:cubicBezTo>
                    <a:pt x="8171" y="20512"/>
                    <a:pt x="8072" y="20510"/>
                    <a:pt x="7973" y="20505"/>
                  </a:cubicBezTo>
                  <a:cubicBezTo>
                    <a:pt x="4971" y="20338"/>
                    <a:pt x="2202" y="17770"/>
                    <a:pt x="1968" y="14901"/>
                  </a:cubicBezTo>
                  <a:cubicBezTo>
                    <a:pt x="1835" y="13433"/>
                    <a:pt x="2335" y="11966"/>
                    <a:pt x="3369" y="10731"/>
                  </a:cubicBezTo>
                  <a:cubicBezTo>
                    <a:pt x="4270" y="9697"/>
                    <a:pt x="5471" y="9030"/>
                    <a:pt x="6672" y="8863"/>
                  </a:cubicBezTo>
                  <a:cubicBezTo>
                    <a:pt x="6805" y="8863"/>
                    <a:pt x="6939" y="8830"/>
                    <a:pt x="7039" y="8830"/>
                  </a:cubicBezTo>
                  <a:cubicBezTo>
                    <a:pt x="7506" y="8763"/>
                    <a:pt x="7839" y="8330"/>
                    <a:pt x="7806" y="7863"/>
                  </a:cubicBezTo>
                  <a:cubicBezTo>
                    <a:pt x="7710" y="7415"/>
                    <a:pt x="7339" y="7060"/>
                    <a:pt x="6897" y="7060"/>
                  </a:cubicBezTo>
                  <a:cubicBezTo>
                    <a:pt x="6878" y="7060"/>
                    <a:pt x="6858" y="7061"/>
                    <a:pt x="6839" y="7062"/>
                  </a:cubicBezTo>
                  <a:cubicBezTo>
                    <a:pt x="6772" y="7062"/>
                    <a:pt x="6638" y="7129"/>
                    <a:pt x="6538" y="7129"/>
                  </a:cubicBezTo>
                  <a:cubicBezTo>
                    <a:pt x="6505" y="7131"/>
                    <a:pt x="6471" y="7132"/>
                    <a:pt x="6438" y="7132"/>
                  </a:cubicBezTo>
                  <a:cubicBezTo>
                    <a:pt x="5871" y="7132"/>
                    <a:pt x="5310" y="6867"/>
                    <a:pt x="4837" y="6395"/>
                  </a:cubicBezTo>
                  <a:cubicBezTo>
                    <a:pt x="4203" y="5794"/>
                    <a:pt x="3936" y="5027"/>
                    <a:pt x="4003" y="4293"/>
                  </a:cubicBezTo>
                  <a:cubicBezTo>
                    <a:pt x="4103" y="3626"/>
                    <a:pt x="4504" y="2926"/>
                    <a:pt x="5137" y="2425"/>
                  </a:cubicBezTo>
                  <a:cubicBezTo>
                    <a:pt x="5698" y="1998"/>
                    <a:pt x="6365" y="1785"/>
                    <a:pt x="7002" y="1785"/>
                  </a:cubicBezTo>
                  <a:cubicBezTo>
                    <a:pt x="7161" y="1785"/>
                    <a:pt x="7319" y="1798"/>
                    <a:pt x="7472" y="1825"/>
                  </a:cubicBezTo>
                  <a:cubicBezTo>
                    <a:pt x="9040" y="2058"/>
                    <a:pt x="10308" y="3660"/>
                    <a:pt x="10308" y="5361"/>
                  </a:cubicBezTo>
                  <a:cubicBezTo>
                    <a:pt x="10308" y="5828"/>
                    <a:pt x="10675" y="6228"/>
                    <a:pt x="11175" y="6228"/>
                  </a:cubicBezTo>
                  <a:cubicBezTo>
                    <a:pt x="11642" y="6228"/>
                    <a:pt x="12042" y="5861"/>
                    <a:pt x="12042" y="5361"/>
                  </a:cubicBezTo>
                  <a:cubicBezTo>
                    <a:pt x="12042" y="2826"/>
                    <a:pt x="10141" y="491"/>
                    <a:pt x="7706" y="57"/>
                  </a:cubicBezTo>
                  <a:cubicBezTo>
                    <a:pt x="7473" y="19"/>
                    <a:pt x="7237" y="0"/>
                    <a:pt x="699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26" name="Google Shape;26;p4"/>
            <p:cNvSpPr/>
            <p:nvPr/>
          </p:nvSpPr>
          <p:spPr>
            <a:xfrm rot="-2043889">
              <a:off x="4813123" y="438319"/>
              <a:ext cx="7221742" cy="7594825"/>
            </a:xfrm>
            <a:custGeom>
              <a:rect b="b" l="l" r="r" t="t"/>
              <a:pathLst>
                <a:path extrusionOk="0" h="22240" w="21149">
                  <a:moveTo>
                    <a:pt x="10007" y="11232"/>
                  </a:moveTo>
                  <a:cubicBezTo>
                    <a:pt x="11175" y="11232"/>
                    <a:pt x="12342" y="11799"/>
                    <a:pt x="13143" y="12733"/>
                  </a:cubicBezTo>
                  <a:cubicBezTo>
                    <a:pt x="13510" y="13233"/>
                    <a:pt x="13777" y="13834"/>
                    <a:pt x="13877" y="14501"/>
                  </a:cubicBezTo>
                  <a:lnTo>
                    <a:pt x="13143" y="14734"/>
                  </a:lnTo>
                  <a:cubicBezTo>
                    <a:pt x="12142" y="15134"/>
                    <a:pt x="11175" y="15468"/>
                    <a:pt x="10174" y="15535"/>
                  </a:cubicBezTo>
                  <a:cubicBezTo>
                    <a:pt x="10069" y="15545"/>
                    <a:pt x="9963" y="15550"/>
                    <a:pt x="9856" y="15550"/>
                  </a:cubicBezTo>
                  <a:cubicBezTo>
                    <a:pt x="8602" y="15550"/>
                    <a:pt x="7259" y="14845"/>
                    <a:pt x="7105" y="13800"/>
                  </a:cubicBezTo>
                  <a:cubicBezTo>
                    <a:pt x="6972" y="13000"/>
                    <a:pt x="7539" y="12199"/>
                    <a:pt x="8173" y="11799"/>
                  </a:cubicBezTo>
                  <a:cubicBezTo>
                    <a:pt x="8707" y="11398"/>
                    <a:pt x="9340" y="11232"/>
                    <a:pt x="10007" y="11232"/>
                  </a:cubicBezTo>
                  <a:close/>
                  <a:moveTo>
                    <a:pt x="6999" y="0"/>
                  </a:moveTo>
                  <a:cubicBezTo>
                    <a:pt x="5977" y="0"/>
                    <a:pt x="4930" y="348"/>
                    <a:pt x="4037" y="1024"/>
                  </a:cubicBezTo>
                  <a:cubicBezTo>
                    <a:pt x="3002" y="1792"/>
                    <a:pt x="2335" y="2892"/>
                    <a:pt x="2202" y="4060"/>
                  </a:cubicBezTo>
                  <a:cubicBezTo>
                    <a:pt x="2102" y="5327"/>
                    <a:pt x="2602" y="6695"/>
                    <a:pt x="3603" y="7662"/>
                  </a:cubicBezTo>
                  <a:cubicBezTo>
                    <a:pt x="3703" y="7796"/>
                    <a:pt x="3836" y="7896"/>
                    <a:pt x="3970" y="7996"/>
                  </a:cubicBezTo>
                  <a:cubicBezTo>
                    <a:pt x="3269" y="8396"/>
                    <a:pt x="2602" y="8930"/>
                    <a:pt x="2002" y="9631"/>
                  </a:cubicBezTo>
                  <a:cubicBezTo>
                    <a:pt x="667" y="11165"/>
                    <a:pt x="0" y="13166"/>
                    <a:pt x="167" y="15068"/>
                  </a:cubicBezTo>
                  <a:cubicBezTo>
                    <a:pt x="501" y="18837"/>
                    <a:pt x="3970" y="22039"/>
                    <a:pt x="7839" y="22240"/>
                  </a:cubicBezTo>
                  <a:lnTo>
                    <a:pt x="8273" y="22240"/>
                  </a:lnTo>
                  <a:cubicBezTo>
                    <a:pt x="10808" y="22240"/>
                    <a:pt x="13210" y="21039"/>
                    <a:pt x="14644" y="19137"/>
                  </a:cubicBezTo>
                  <a:cubicBezTo>
                    <a:pt x="15311" y="18170"/>
                    <a:pt x="15678" y="17002"/>
                    <a:pt x="15778" y="15835"/>
                  </a:cubicBezTo>
                  <a:cubicBezTo>
                    <a:pt x="16209" y="15733"/>
                    <a:pt x="16683" y="15669"/>
                    <a:pt x="17152" y="15669"/>
                  </a:cubicBezTo>
                  <a:cubicBezTo>
                    <a:pt x="18061" y="15669"/>
                    <a:pt x="18953" y="15908"/>
                    <a:pt x="19481" y="16569"/>
                  </a:cubicBezTo>
                  <a:cubicBezTo>
                    <a:pt x="19649" y="16793"/>
                    <a:pt x="19901" y="16902"/>
                    <a:pt x="20154" y="16902"/>
                  </a:cubicBezTo>
                  <a:cubicBezTo>
                    <a:pt x="20353" y="16902"/>
                    <a:pt x="20554" y="16834"/>
                    <a:pt x="20715" y="16702"/>
                  </a:cubicBezTo>
                  <a:cubicBezTo>
                    <a:pt x="21115" y="16402"/>
                    <a:pt x="21149" y="15835"/>
                    <a:pt x="20849" y="15468"/>
                  </a:cubicBezTo>
                  <a:cubicBezTo>
                    <a:pt x="19935" y="14308"/>
                    <a:pt x="18510" y="13896"/>
                    <a:pt x="17100" y="13896"/>
                  </a:cubicBezTo>
                  <a:cubicBezTo>
                    <a:pt x="16605" y="13896"/>
                    <a:pt x="16113" y="13947"/>
                    <a:pt x="15645" y="14034"/>
                  </a:cubicBezTo>
                  <a:cubicBezTo>
                    <a:pt x="15445" y="13200"/>
                    <a:pt x="15111" y="12399"/>
                    <a:pt x="14544" y="11699"/>
                  </a:cubicBezTo>
                  <a:cubicBezTo>
                    <a:pt x="13481" y="10282"/>
                    <a:pt x="11781" y="9529"/>
                    <a:pt x="10110" y="9529"/>
                  </a:cubicBezTo>
                  <a:cubicBezTo>
                    <a:pt x="9105" y="9529"/>
                    <a:pt x="8111" y="9801"/>
                    <a:pt x="7272" y="10364"/>
                  </a:cubicBezTo>
                  <a:cubicBezTo>
                    <a:pt x="5938" y="11232"/>
                    <a:pt x="5204" y="12699"/>
                    <a:pt x="5371" y="14067"/>
                  </a:cubicBezTo>
                  <a:cubicBezTo>
                    <a:pt x="5653" y="16196"/>
                    <a:pt x="7874" y="17385"/>
                    <a:pt x="9939" y="17385"/>
                  </a:cubicBezTo>
                  <a:cubicBezTo>
                    <a:pt x="10074" y="17385"/>
                    <a:pt x="10208" y="17380"/>
                    <a:pt x="10341" y="17369"/>
                  </a:cubicBezTo>
                  <a:cubicBezTo>
                    <a:pt x="11542" y="17236"/>
                    <a:pt x="12676" y="16869"/>
                    <a:pt x="13777" y="16435"/>
                  </a:cubicBezTo>
                  <a:cubicBezTo>
                    <a:pt x="13777" y="16435"/>
                    <a:pt x="13810" y="16402"/>
                    <a:pt x="13844" y="16402"/>
                  </a:cubicBezTo>
                  <a:lnTo>
                    <a:pt x="13844" y="16402"/>
                  </a:lnTo>
                  <a:cubicBezTo>
                    <a:pt x="13710" y="17036"/>
                    <a:pt x="13477" y="17603"/>
                    <a:pt x="13143" y="18103"/>
                  </a:cubicBezTo>
                  <a:cubicBezTo>
                    <a:pt x="12096" y="19594"/>
                    <a:pt x="10204" y="20512"/>
                    <a:pt x="8271" y="20512"/>
                  </a:cubicBezTo>
                  <a:cubicBezTo>
                    <a:pt x="8171" y="20512"/>
                    <a:pt x="8072" y="20510"/>
                    <a:pt x="7973" y="20505"/>
                  </a:cubicBezTo>
                  <a:cubicBezTo>
                    <a:pt x="4971" y="20338"/>
                    <a:pt x="2202" y="17770"/>
                    <a:pt x="1968" y="14901"/>
                  </a:cubicBezTo>
                  <a:cubicBezTo>
                    <a:pt x="1835" y="13433"/>
                    <a:pt x="2335" y="11966"/>
                    <a:pt x="3369" y="10731"/>
                  </a:cubicBezTo>
                  <a:cubicBezTo>
                    <a:pt x="4270" y="9697"/>
                    <a:pt x="5471" y="9030"/>
                    <a:pt x="6672" y="8863"/>
                  </a:cubicBezTo>
                  <a:cubicBezTo>
                    <a:pt x="6805" y="8863"/>
                    <a:pt x="6939" y="8830"/>
                    <a:pt x="7039" y="8830"/>
                  </a:cubicBezTo>
                  <a:cubicBezTo>
                    <a:pt x="7506" y="8763"/>
                    <a:pt x="7839" y="8330"/>
                    <a:pt x="7806" y="7863"/>
                  </a:cubicBezTo>
                  <a:cubicBezTo>
                    <a:pt x="7710" y="7415"/>
                    <a:pt x="7339" y="7060"/>
                    <a:pt x="6897" y="7060"/>
                  </a:cubicBezTo>
                  <a:cubicBezTo>
                    <a:pt x="6878" y="7060"/>
                    <a:pt x="6858" y="7061"/>
                    <a:pt x="6839" y="7062"/>
                  </a:cubicBezTo>
                  <a:cubicBezTo>
                    <a:pt x="6772" y="7062"/>
                    <a:pt x="6638" y="7129"/>
                    <a:pt x="6538" y="7129"/>
                  </a:cubicBezTo>
                  <a:cubicBezTo>
                    <a:pt x="6505" y="7131"/>
                    <a:pt x="6471" y="7132"/>
                    <a:pt x="6438" y="7132"/>
                  </a:cubicBezTo>
                  <a:cubicBezTo>
                    <a:pt x="5871" y="7132"/>
                    <a:pt x="5310" y="6867"/>
                    <a:pt x="4837" y="6395"/>
                  </a:cubicBezTo>
                  <a:cubicBezTo>
                    <a:pt x="4203" y="5794"/>
                    <a:pt x="3936" y="5027"/>
                    <a:pt x="4003" y="4293"/>
                  </a:cubicBezTo>
                  <a:cubicBezTo>
                    <a:pt x="4103" y="3626"/>
                    <a:pt x="4504" y="2926"/>
                    <a:pt x="5137" y="2425"/>
                  </a:cubicBezTo>
                  <a:cubicBezTo>
                    <a:pt x="5698" y="1998"/>
                    <a:pt x="6365" y="1785"/>
                    <a:pt x="7002" y="1785"/>
                  </a:cubicBezTo>
                  <a:cubicBezTo>
                    <a:pt x="7161" y="1785"/>
                    <a:pt x="7319" y="1798"/>
                    <a:pt x="7472" y="1825"/>
                  </a:cubicBezTo>
                  <a:cubicBezTo>
                    <a:pt x="9040" y="2058"/>
                    <a:pt x="10308" y="3660"/>
                    <a:pt x="10308" y="5361"/>
                  </a:cubicBezTo>
                  <a:cubicBezTo>
                    <a:pt x="10308" y="5828"/>
                    <a:pt x="10675" y="6228"/>
                    <a:pt x="11175" y="6228"/>
                  </a:cubicBezTo>
                  <a:cubicBezTo>
                    <a:pt x="11642" y="6228"/>
                    <a:pt x="12042" y="5861"/>
                    <a:pt x="12042" y="5361"/>
                  </a:cubicBezTo>
                  <a:cubicBezTo>
                    <a:pt x="12042" y="2826"/>
                    <a:pt x="10141" y="491"/>
                    <a:pt x="7706" y="57"/>
                  </a:cubicBezTo>
                  <a:cubicBezTo>
                    <a:pt x="7473" y="19"/>
                    <a:pt x="7237" y="0"/>
                    <a:pt x="699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</p:grp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619125" y="1325322"/>
            <a:ext cx="79059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Josefin Slab SemiBold"/>
              <a:buChar char="●"/>
              <a:defRPr sz="12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Josefin Slab SemiBold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Font typeface="Josefin Slab SemiBold"/>
              <a:buChar char="■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type="title"/>
          </p:nvPr>
        </p:nvSpPr>
        <p:spPr>
          <a:xfrm>
            <a:off x="764925" y="438837"/>
            <a:ext cx="7703100" cy="886500"/>
          </a:xfrm>
          <a:prstGeom prst="rect">
            <a:avLst/>
          </a:prstGeom>
          <a:effectLst>
            <a:outerShdw rotWithShape="0" algn="bl" dir="1980000" dist="47625">
              <a:schemeClr val="dk1">
                <a:alpha val="67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9" name="Google Shape;29;p4"/>
          <p:cNvGrpSpPr/>
          <p:nvPr/>
        </p:nvGrpSpPr>
        <p:grpSpPr>
          <a:xfrm>
            <a:off x="400149" y="678968"/>
            <a:ext cx="623051" cy="368487"/>
            <a:chOff x="1576966" y="2055865"/>
            <a:chExt cx="647259" cy="368487"/>
          </a:xfrm>
        </p:grpSpPr>
        <p:sp>
          <p:nvSpPr>
            <p:cNvPr id="30" name="Google Shape;30;p4"/>
            <p:cNvSpPr/>
            <p:nvPr/>
          </p:nvSpPr>
          <p:spPr>
            <a:xfrm rot="-5400000">
              <a:off x="1827220" y="1805611"/>
              <a:ext cx="146750" cy="647259"/>
            </a:xfrm>
            <a:custGeom>
              <a:rect b="b" l="l" r="r" t="t"/>
              <a:pathLst>
                <a:path extrusionOk="0" h="19882" w="5805">
                  <a:moveTo>
                    <a:pt x="4837" y="1"/>
                  </a:moveTo>
                  <a:cubicBezTo>
                    <a:pt x="4304" y="401"/>
                    <a:pt x="4137" y="968"/>
                    <a:pt x="4004" y="1469"/>
                  </a:cubicBezTo>
                  <a:cubicBezTo>
                    <a:pt x="3537" y="3270"/>
                    <a:pt x="3103" y="5105"/>
                    <a:pt x="2636" y="6939"/>
                  </a:cubicBezTo>
                  <a:cubicBezTo>
                    <a:pt x="2102" y="8974"/>
                    <a:pt x="1602" y="11042"/>
                    <a:pt x="1135" y="13077"/>
                  </a:cubicBezTo>
                  <a:cubicBezTo>
                    <a:pt x="801" y="14578"/>
                    <a:pt x="501" y="16046"/>
                    <a:pt x="201" y="17547"/>
                  </a:cubicBezTo>
                  <a:cubicBezTo>
                    <a:pt x="101" y="18047"/>
                    <a:pt x="34" y="18514"/>
                    <a:pt x="1" y="18981"/>
                  </a:cubicBezTo>
                  <a:cubicBezTo>
                    <a:pt x="1" y="19382"/>
                    <a:pt x="134" y="19682"/>
                    <a:pt x="501" y="19882"/>
                  </a:cubicBezTo>
                  <a:cubicBezTo>
                    <a:pt x="868" y="19682"/>
                    <a:pt x="1202" y="19482"/>
                    <a:pt x="1535" y="19281"/>
                  </a:cubicBezTo>
                  <a:cubicBezTo>
                    <a:pt x="1602" y="19148"/>
                    <a:pt x="1602" y="19015"/>
                    <a:pt x="1635" y="18881"/>
                  </a:cubicBezTo>
                  <a:cubicBezTo>
                    <a:pt x="1935" y="17480"/>
                    <a:pt x="2136" y="16012"/>
                    <a:pt x="2469" y="14611"/>
                  </a:cubicBezTo>
                  <a:cubicBezTo>
                    <a:pt x="3436" y="10475"/>
                    <a:pt x="4471" y="6372"/>
                    <a:pt x="5471" y="2269"/>
                  </a:cubicBezTo>
                  <a:cubicBezTo>
                    <a:pt x="5571" y="1769"/>
                    <a:pt x="5671" y="1202"/>
                    <a:pt x="5771" y="701"/>
                  </a:cubicBezTo>
                  <a:cubicBezTo>
                    <a:pt x="5805" y="468"/>
                    <a:pt x="5771" y="201"/>
                    <a:pt x="55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rotWithShape="0" algn="bl" dir="5040000" dist="381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rot="-5790098">
              <a:off x="1875314" y="2045777"/>
              <a:ext cx="51470" cy="634222"/>
            </a:xfrm>
            <a:custGeom>
              <a:rect b="b" l="l" r="r" t="t"/>
              <a:pathLst>
                <a:path extrusionOk="0" h="19482" w="2036">
                  <a:moveTo>
                    <a:pt x="1135" y="1"/>
                  </a:moveTo>
                  <a:cubicBezTo>
                    <a:pt x="835" y="1"/>
                    <a:pt x="568" y="34"/>
                    <a:pt x="334" y="34"/>
                  </a:cubicBezTo>
                  <a:cubicBezTo>
                    <a:pt x="134" y="234"/>
                    <a:pt x="68" y="501"/>
                    <a:pt x="1" y="835"/>
                  </a:cubicBezTo>
                  <a:cubicBezTo>
                    <a:pt x="1" y="1068"/>
                    <a:pt x="34" y="1368"/>
                    <a:pt x="34" y="1635"/>
                  </a:cubicBezTo>
                  <a:cubicBezTo>
                    <a:pt x="68" y="2169"/>
                    <a:pt x="168" y="2736"/>
                    <a:pt x="168" y="3337"/>
                  </a:cubicBezTo>
                  <a:cubicBezTo>
                    <a:pt x="234" y="6972"/>
                    <a:pt x="334" y="10575"/>
                    <a:pt x="368" y="14211"/>
                  </a:cubicBezTo>
                  <a:cubicBezTo>
                    <a:pt x="401" y="15679"/>
                    <a:pt x="501" y="17146"/>
                    <a:pt x="334" y="18581"/>
                  </a:cubicBezTo>
                  <a:lnTo>
                    <a:pt x="334" y="18981"/>
                  </a:lnTo>
                  <a:cubicBezTo>
                    <a:pt x="368" y="19181"/>
                    <a:pt x="401" y="19381"/>
                    <a:pt x="701" y="19481"/>
                  </a:cubicBezTo>
                  <a:cubicBezTo>
                    <a:pt x="1002" y="19348"/>
                    <a:pt x="1368" y="19215"/>
                    <a:pt x="1702" y="19081"/>
                  </a:cubicBezTo>
                  <a:cubicBezTo>
                    <a:pt x="1902" y="18814"/>
                    <a:pt x="1869" y="18514"/>
                    <a:pt x="1902" y="18214"/>
                  </a:cubicBezTo>
                  <a:cubicBezTo>
                    <a:pt x="2036" y="17013"/>
                    <a:pt x="2002" y="15745"/>
                    <a:pt x="1936" y="14545"/>
                  </a:cubicBezTo>
                  <a:cubicBezTo>
                    <a:pt x="1902" y="12743"/>
                    <a:pt x="1902" y="10909"/>
                    <a:pt x="1869" y="9141"/>
                  </a:cubicBezTo>
                  <a:cubicBezTo>
                    <a:pt x="1869" y="7339"/>
                    <a:pt x="1835" y="5571"/>
                    <a:pt x="1802" y="3804"/>
                  </a:cubicBezTo>
                  <a:cubicBezTo>
                    <a:pt x="1802" y="2836"/>
                    <a:pt x="1735" y="1869"/>
                    <a:pt x="1635" y="935"/>
                  </a:cubicBezTo>
                  <a:cubicBezTo>
                    <a:pt x="1569" y="535"/>
                    <a:pt x="1469" y="201"/>
                    <a:pt x="11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rotWithShape="0" algn="bl" dir="5040000" dist="381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2" name="Google Shape;32;p4"/>
          <p:cNvGrpSpPr/>
          <p:nvPr/>
        </p:nvGrpSpPr>
        <p:grpSpPr>
          <a:xfrm rot="10800000">
            <a:off x="8120824" y="678820"/>
            <a:ext cx="623051" cy="368487"/>
            <a:chOff x="1576966" y="2055865"/>
            <a:chExt cx="647259" cy="368487"/>
          </a:xfrm>
        </p:grpSpPr>
        <p:sp>
          <p:nvSpPr>
            <p:cNvPr id="33" name="Google Shape;33;p4"/>
            <p:cNvSpPr/>
            <p:nvPr/>
          </p:nvSpPr>
          <p:spPr>
            <a:xfrm rot="-5400000">
              <a:off x="1827220" y="1805611"/>
              <a:ext cx="146750" cy="647259"/>
            </a:xfrm>
            <a:custGeom>
              <a:rect b="b" l="l" r="r" t="t"/>
              <a:pathLst>
                <a:path extrusionOk="0" h="19882" w="5805">
                  <a:moveTo>
                    <a:pt x="4837" y="1"/>
                  </a:moveTo>
                  <a:cubicBezTo>
                    <a:pt x="4304" y="401"/>
                    <a:pt x="4137" y="968"/>
                    <a:pt x="4004" y="1469"/>
                  </a:cubicBezTo>
                  <a:cubicBezTo>
                    <a:pt x="3537" y="3270"/>
                    <a:pt x="3103" y="5105"/>
                    <a:pt x="2636" y="6939"/>
                  </a:cubicBezTo>
                  <a:cubicBezTo>
                    <a:pt x="2102" y="8974"/>
                    <a:pt x="1602" y="11042"/>
                    <a:pt x="1135" y="13077"/>
                  </a:cubicBezTo>
                  <a:cubicBezTo>
                    <a:pt x="801" y="14578"/>
                    <a:pt x="501" y="16046"/>
                    <a:pt x="201" y="17547"/>
                  </a:cubicBezTo>
                  <a:cubicBezTo>
                    <a:pt x="101" y="18047"/>
                    <a:pt x="34" y="18514"/>
                    <a:pt x="1" y="18981"/>
                  </a:cubicBezTo>
                  <a:cubicBezTo>
                    <a:pt x="1" y="19382"/>
                    <a:pt x="134" y="19682"/>
                    <a:pt x="501" y="19882"/>
                  </a:cubicBezTo>
                  <a:cubicBezTo>
                    <a:pt x="868" y="19682"/>
                    <a:pt x="1202" y="19482"/>
                    <a:pt x="1535" y="19281"/>
                  </a:cubicBezTo>
                  <a:cubicBezTo>
                    <a:pt x="1602" y="19148"/>
                    <a:pt x="1602" y="19015"/>
                    <a:pt x="1635" y="18881"/>
                  </a:cubicBezTo>
                  <a:cubicBezTo>
                    <a:pt x="1935" y="17480"/>
                    <a:pt x="2136" y="16012"/>
                    <a:pt x="2469" y="14611"/>
                  </a:cubicBezTo>
                  <a:cubicBezTo>
                    <a:pt x="3436" y="10475"/>
                    <a:pt x="4471" y="6372"/>
                    <a:pt x="5471" y="2269"/>
                  </a:cubicBezTo>
                  <a:cubicBezTo>
                    <a:pt x="5571" y="1769"/>
                    <a:pt x="5671" y="1202"/>
                    <a:pt x="5771" y="701"/>
                  </a:cubicBezTo>
                  <a:cubicBezTo>
                    <a:pt x="5805" y="468"/>
                    <a:pt x="5771" y="201"/>
                    <a:pt x="55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rotWithShape="0" algn="bl" dir="5040000" dist="381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 rot="-5790098">
              <a:off x="1875314" y="2045777"/>
              <a:ext cx="51470" cy="634222"/>
            </a:xfrm>
            <a:custGeom>
              <a:rect b="b" l="l" r="r" t="t"/>
              <a:pathLst>
                <a:path extrusionOk="0" h="19482" w="2036">
                  <a:moveTo>
                    <a:pt x="1135" y="1"/>
                  </a:moveTo>
                  <a:cubicBezTo>
                    <a:pt x="835" y="1"/>
                    <a:pt x="568" y="34"/>
                    <a:pt x="334" y="34"/>
                  </a:cubicBezTo>
                  <a:cubicBezTo>
                    <a:pt x="134" y="234"/>
                    <a:pt x="68" y="501"/>
                    <a:pt x="1" y="835"/>
                  </a:cubicBezTo>
                  <a:cubicBezTo>
                    <a:pt x="1" y="1068"/>
                    <a:pt x="34" y="1368"/>
                    <a:pt x="34" y="1635"/>
                  </a:cubicBezTo>
                  <a:cubicBezTo>
                    <a:pt x="68" y="2169"/>
                    <a:pt x="168" y="2736"/>
                    <a:pt x="168" y="3337"/>
                  </a:cubicBezTo>
                  <a:cubicBezTo>
                    <a:pt x="234" y="6972"/>
                    <a:pt x="334" y="10575"/>
                    <a:pt x="368" y="14211"/>
                  </a:cubicBezTo>
                  <a:cubicBezTo>
                    <a:pt x="401" y="15679"/>
                    <a:pt x="501" y="17146"/>
                    <a:pt x="334" y="18581"/>
                  </a:cubicBezTo>
                  <a:lnTo>
                    <a:pt x="334" y="18981"/>
                  </a:lnTo>
                  <a:cubicBezTo>
                    <a:pt x="368" y="19181"/>
                    <a:pt x="401" y="19381"/>
                    <a:pt x="701" y="19481"/>
                  </a:cubicBezTo>
                  <a:cubicBezTo>
                    <a:pt x="1002" y="19348"/>
                    <a:pt x="1368" y="19215"/>
                    <a:pt x="1702" y="19081"/>
                  </a:cubicBezTo>
                  <a:cubicBezTo>
                    <a:pt x="1902" y="18814"/>
                    <a:pt x="1869" y="18514"/>
                    <a:pt x="1902" y="18214"/>
                  </a:cubicBezTo>
                  <a:cubicBezTo>
                    <a:pt x="2036" y="17013"/>
                    <a:pt x="2002" y="15745"/>
                    <a:pt x="1936" y="14545"/>
                  </a:cubicBezTo>
                  <a:cubicBezTo>
                    <a:pt x="1902" y="12743"/>
                    <a:pt x="1902" y="10909"/>
                    <a:pt x="1869" y="9141"/>
                  </a:cubicBezTo>
                  <a:cubicBezTo>
                    <a:pt x="1869" y="7339"/>
                    <a:pt x="1835" y="5571"/>
                    <a:pt x="1802" y="3804"/>
                  </a:cubicBezTo>
                  <a:cubicBezTo>
                    <a:pt x="1802" y="2836"/>
                    <a:pt x="1735" y="1869"/>
                    <a:pt x="1635" y="935"/>
                  </a:cubicBezTo>
                  <a:cubicBezTo>
                    <a:pt x="1569" y="535"/>
                    <a:pt x="1469" y="201"/>
                    <a:pt x="11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rotWithShape="0" algn="bl" dir="5040000" dist="381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 rot="-8260601">
            <a:off x="-6009524" y="1591234"/>
            <a:ext cx="8845465" cy="9302402"/>
          </a:xfrm>
          <a:custGeom>
            <a:rect b="b" l="l" r="r" t="t"/>
            <a:pathLst>
              <a:path extrusionOk="0" h="22240" w="21149">
                <a:moveTo>
                  <a:pt x="10007" y="11232"/>
                </a:moveTo>
                <a:cubicBezTo>
                  <a:pt x="11175" y="11232"/>
                  <a:pt x="12342" y="11799"/>
                  <a:pt x="13143" y="12733"/>
                </a:cubicBezTo>
                <a:cubicBezTo>
                  <a:pt x="13510" y="13233"/>
                  <a:pt x="13777" y="13834"/>
                  <a:pt x="13877" y="14501"/>
                </a:cubicBezTo>
                <a:lnTo>
                  <a:pt x="13143" y="14734"/>
                </a:lnTo>
                <a:cubicBezTo>
                  <a:pt x="12142" y="15134"/>
                  <a:pt x="11175" y="15468"/>
                  <a:pt x="10174" y="15535"/>
                </a:cubicBezTo>
                <a:cubicBezTo>
                  <a:pt x="10069" y="15545"/>
                  <a:pt x="9963" y="15550"/>
                  <a:pt x="9856" y="15550"/>
                </a:cubicBezTo>
                <a:cubicBezTo>
                  <a:pt x="8602" y="15550"/>
                  <a:pt x="7259" y="14845"/>
                  <a:pt x="7105" y="13800"/>
                </a:cubicBezTo>
                <a:cubicBezTo>
                  <a:pt x="6972" y="13000"/>
                  <a:pt x="7539" y="12199"/>
                  <a:pt x="8173" y="11799"/>
                </a:cubicBezTo>
                <a:cubicBezTo>
                  <a:pt x="8707" y="11398"/>
                  <a:pt x="9340" y="11232"/>
                  <a:pt x="10007" y="11232"/>
                </a:cubicBezTo>
                <a:close/>
                <a:moveTo>
                  <a:pt x="6999" y="0"/>
                </a:moveTo>
                <a:cubicBezTo>
                  <a:pt x="5977" y="0"/>
                  <a:pt x="4930" y="348"/>
                  <a:pt x="4037" y="1024"/>
                </a:cubicBezTo>
                <a:cubicBezTo>
                  <a:pt x="3002" y="1792"/>
                  <a:pt x="2335" y="2892"/>
                  <a:pt x="2202" y="4060"/>
                </a:cubicBezTo>
                <a:cubicBezTo>
                  <a:pt x="2102" y="5327"/>
                  <a:pt x="2602" y="6695"/>
                  <a:pt x="3603" y="7662"/>
                </a:cubicBezTo>
                <a:cubicBezTo>
                  <a:pt x="3703" y="7796"/>
                  <a:pt x="3836" y="7896"/>
                  <a:pt x="3970" y="7996"/>
                </a:cubicBezTo>
                <a:cubicBezTo>
                  <a:pt x="3269" y="8396"/>
                  <a:pt x="2602" y="8930"/>
                  <a:pt x="2002" y="9631"/>
                </a:cubicBezTo>
                <a:cubicBezTo>
                  <a:pt x="667" y="11165"/>
                  <a:pt x="0" y="13166"/>
                  <a:pt x="167" y="15068"/>
                </a:cubicBezTo>
                <a:cubicBezTo>
                  <a:pt x="501" y="18837"/>
                  <a:pt x="3970" y="22039"/>
                  <a:pt x="7839" y="22240"/>
                </a:cubicBezTo>
                <a:lnTo>
                  <a:pt x="8273" y="22240"/>
                </a:lnTo>
                <a:cubicBezTo>
                  <a:pt x="10808" y="22240"/>
                  <a:pt x="13210" y="21039"/>
                  <a:pt x="14644" y="19137"/>
                </a:cubicBezTo>
                <a:cubicBezTo>
                  <a:pt x="15311" y="18170"/>
                  <a:pt x="15678" y="17002"/>
                  <a:pt x="15778" y="15835"/>
                </a:cubicBezTo>
                <a:cubicBezTo>
                  <a:pt x="16209" y="15733"/>
                  <a:pt x="16683" y="15669"/>
                  <a:pt x="17152" y="15669"/>
                </a:cubicBezTo>
                <a:cubicBezTo>
                  <a:pt x="18061" y="15669"/>
                  <a:pt x="18953" y="15908"/>
                  <a:pt x="19481" y="16569"/>
                </a:cubicBezTo>
                <a:cubicBezTo>
                  <a:pt x="19649" y="16793"/>
                  <a:pt x="19901" y="16902"/>
                  <a:pt x="20154" y="16902"/>
                </a:cubicBezTo>
                <a:cubicBezTo>
                  <a:pt x="20353" y="16902"/>
                  <a:pt x="20554" y="16834"/>
                  <a:pt x="20715" y="16702"/>
                </a:cubicBezTo>
                <a:cubicBezTo>
                  <a:pt x="21115" y="16402"/>
                  <a:pt x="21149" y="15835"/>
                  <a:pt x="20849" y="15468"/>
                </a:cubicBezTo>
                <a:cubicBezTo>
                  <a:pt x="19935" y="14308"/>
                  <a:pt x="18510" y="13896"/>
                  <a:pt x="17100" y="13896"/>
                </a:cubicBezTo>
                <a:cubicBezTo>
                  <a:pt x="16605" y="13896"/>
                  <a:pt x="16113" y="13947"/>
                  <a:pt x="15645" y="14034"/>
                </a:cubicBezTo>
                <a:cubicBezTo>
                  <a:pt x="15445" y="13200"/>
                  <a:pt x="15111" y="12399"/>
                  <a:pt x="14544" y="11699"/>
                </a:cubicBezTo>
                <a:cubicBezTo>
                  <a:pt x="13481" y="10282"/>
                  <a:pt x="11781" y="9529"/>
                  <a:pt x="10110" y="9529"/>
                </a:cubicBezTo>
                <a:cubicBezTo>
                  <a:pt x="9105" y="9529"/>
                  <a:pt x="8111" y="9801"/>
                  <a:pt x="7272" y="10364"/>
                </a:cubicBezTo>
                <a:cubicBezTo>
                  <a:pt x="5938" y="11232"/>
                  <a:pt x="5204" y="12699"/>
                  <a:pt x="5371" y="14067"/>
                </a:cubicBezTo>
                <a:cubicBezTo>
                  <a:pt x="5653" y="16196"/>
                  <a:pt x="7874" y="17385"/>
                  <a:pt x="9939" y="17385"/>
                </a:cubicBezTo>
                <a:cubicBezTo>
                  <a:pt x="10074" y="17385"/>
                  <a:pt x="10208" y="17380"/>
                  <a:pt x="10341" y="17369"/>
                </a:cubicBezTo>
                <a:cubicBezTo>
                  <a:pt x="11542" y="17236"/>
                  <a:pt x="12676" y="16869"/>
                  <a:pt x="13777" y="16435"/>
                </a:cubicBezTo>
                <a:cubicBezTo>
                  <a:pt x="13777" y="16435"/>
                  <a:pt x="13810" y="16402"/>
                  <a:pt x="13844" y="16402"/>
                </a:cubicBezTo>
                <a:lnTo>
                  <a:pt x="13844" y="16402"/>
                </a:lnTo>
                <a:cubicBezTo>
                  <a:pt x="13710" y="17036"/>
                  <a:pt x="13477" y="17603"/>
                  <a:pt x="13143" y="18103"/>
                </a:cubicBezTo>
                <a:cubicBezTo>
                  <a:pt x="12096" y="19594"/>
                  <a:pt x="10204" y="20512"/>
                  <a:pt x="8271" y="20512"/>
                </a:cubicBezTo>
                <a:cubicBezTo>
                  <a:pt x="8171" y="20512"/>
                  <a:pt x="8072" y="20510"/>
                  <a:pt x="7973" y="20505"/>
                </a:cubicBezTo>
                <a:cubicBezTo>
                  <a:pt x="4971" y="20338"/>
                  <a:pt x="2202" y="17770"/>
                  <a:pt x="1968" y="14901"/>
                </a:cubicBezTo>
                <a:cubicBezTo>
                  <a:pt x="1835" y="13433"/>
                  <a:pt x="2335" y="11966"/>
                  <a:pt x="3369" y="10731"/>
                </a:cubicBezTo>
                <a:cubicBezTo>
                  <a:pt x="4270" y="9697"/>
                  <a:pt x="5471" y="9030"/>
                  <a:pt x="6672" y="8863"/>
                </a:cubicBezTo>
                <a:cubicBezTo>
                  <a:pt x="6805" y="8863"/>
                  <a:pt x="6939" y="8830"/>
                  <a:pt x="7039" y="8830"/>
                </a:cubicBezTo>
                <a:cubicBezTo>
                  <a:pt x="7506" y="8763"/>
                  <a:pt x="7839" y="8330"/>
                  <a:pt x="7806" y="7863"/>
                </a:cubicBezTo>
                <a:cubicBezTo>
                  <a:pt x="7710" y="7415"/>
                  <a:pt x="7339" y="7060"/>
                  <a:pt x="6897" y="7060"/>
                </a:cubicBezTo>
                <a:cubicBezTo>
                  <a:pt x="6878" y="7060"/>
                  <a:pt x="6858" y="7061"/>
                  <a:pt x="6839" y="7062"/>
                </a:cubicBezTo>
                <a:cubicBezTo>
                  <a:pt x="6772" y="7062"/>
                  <a:pt x="6638" y="7129"/>
                  <a:pt x="6538" y="7129"/>
                </a:cubicBezTo>
                <a:cubicBezTo>
                  <a:pt x="6505" y="7131"/>
                  <a:pt x="6471" y="7132"/>
                  <a:pt x="6438" y="7132"/>
                </a:cubicBezTo>
                <a:cubicBezTo>
                  <a:pt x="5871" y="7132"/>
                  <a:pt x="5310" y="6867"/>
                  <a:pt x="4837" y="6395"/>
                </a:cubicBezTo>
                <a:cubicBezTo>
                  <a:pt x="4203" y="5794"/>
                  <a:pt x="3936" y="5027"/>
                  <a:pt x="4003" y="4293"/>
                </a:cubicBezTo>
                <a:cubicBezTo>
                  <a:pt x="4103" y="3626"/>
                  <a:pt x="4504" y="2926"/>
                  <a:pt x="5137" y="2425"/>
                </a:cubicBezTo>
                <a:cubicBezTo>
                  <a:pt x="5698" y="1998"/>
                  <a:pt x="6365" y="1785"/>
                  <a:pt x="7002" y="1785"/>
                </a:cubicBezTo>
                <a:cubicBezTo>
                  <a:pt x="7161" y="1785"/>
                  <a:pt x="7319" y="1798"/>
                  <a:pt x="7472" y="1825"/>
                </a:cubicBezTo>
                <a:cubicBezTo>
                  <a:pt x="9040" y="2058"/>
                  <a:pt x="10308" y="3660"/>
                  <a:pt x="10308" y="5361"/>
                </a:cubicBezTo>
                <a:cubicBezTo>
                  <a:pt x="10308" y="5828"/>
                  <a:pt x="10675" y="6228"/>
                  <a:pt x="11175" y="6228"/>
                </a:cubicBezTo>
                <a:cubicBezTo>
                  <a:pt x="11642" y="6228"/>
                  <a:pt x="12042" y="5861"/>
                  <a:pt x="12042" y="5361"/>
                </a:cubicBezTo>
                <a:cubicBezTo>
                  <a:pt x="12042" y="2826"/>
                  <a:pt x="10141" y="491"/>
                  <a:pt x="7706" y="57"/>
                </a:cubicBezTo>
                <a:cubicBezTo>
                  <a:pt x="7473" y="19"/>
                  <a:pt x="7237" y="0"/>
                  <a:pt x="6999" y="0"/>
                </a:cubicBezTo>
                <a:close/>
              </a:path>
            </a:pathLst>
          </a:custGeom>
          <a:solidFill>
            <a:srgbClr val="FFFFFF">
              <a:alpha val="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7" name="Google Shape;37;p5"/>
          <p:cNvSpPr/>
          <p:nvPr/>
        </p:nvSpPr>
        <p:spPr>
          <a:xfrm rot="-1314774">
            <a:off x="6923968" y="-2246813"/>
            <a:ext cx="8845458" cy="9302403"/>
          </a:xfrm>
          <a:custGeom>
            <a:rect b="b" l="l" r="r" t="t"/>
            <a:pathLst>
              <a:path extrusionOk="0" h="22240" w="21149">
                <a:moveTo>
                  <a:pt x="10007" y="11232"/>
                </a:moveTo>
                <a:cubicBezTo>
                  <a:pt x="11175" y="11232"/>
                  <a:pt x="12342" y="11799"/>
                  <a:pt x="13143" y="12733"/>
                </a:cubicBezTo>
                <a:cubicBezTo>
                  <a:pt x="13510" y="13233"/>
                  <a:pt x="13777" y="13834"/>
                  <a:pt x="13877" y="14501"/>
                </a:cubicBezTo>
                <a:lnTo>
                  <a:pt x="13143" y="14734"/>
                </a:lnTo>
                <a:cubicBezTo>
                  <a:pt x="12142" y="15134"/>
                  <a:pt x="11175" y="15468"/>
                  <a:pt x="10174" y="15535"/>
                </a:cubicBezTo>
                <a:cubicBezTo>
                  <a:pt x="10069" y="15545"/>
                  <a:pt x="9963" y="15550"/>
                  <a:pt x="9856" y="15550"/>
                </a:cubicBezTo>
                <a:cubicBezTo>
                  <a:pt x="8602" y="15550"/>
                  <a:pt x="7259" y="14845"/>
                  <a:pt x="7105" y="13800"/>
                </a:cubicBezTo>
                <a:cubicBezTo>
                  <a:pt x="6972" y="13000"/>
                  <a:pt x="7539" y="12199"/>
                  <a:pt x="8173" y="11799"/>
                </a:cubicBezTo>
                <a:cubicBezTo>
                  <a:pt x="8707" y="11398"/>
                  <a:pt x="9340" y="11232"/>
                  <a:pt x="10007" y="11232"/>
                </a:cubicBezTo>
                <a:close/>
                <a:moveTo>
                  <a:pt x="6999" y="0"/>
                </a:moveTo>
                <a:cubicBezTo>
                  <a:pt x="5977" y="0"/>
                  <a:pt x="4930" y="348"/>
                  <a:pt x="4037" y="1024"/>
                </a:cubicBezTo>
                <a:cubicBezTo>
                  <a:pt x="3002" y="1792"/>
                  <a:pt x="2335" y="2892"/>
                  <a:pt x="2202" y="4060"/>
                </a:cubicBezTo>
                <a:cubicBezTo>
                  <a:pt x="2102" y="5327"/>
                  <a:pt x="2602" y="6695"/>
                  <a:pt x="3603" y="7662"/>
                </a:cubicBezTo>
                <a:cubicBezTo>
                  <a:pt x="3703" y="7796"/>
                  <a:pt x="3836" y="7896"/>
                  <a:pt x="3970" y="7996"/>
                </a:cubicBezTo>
                <a:cubicBezTo>
                  <a:pt x="3269" y="8396"/>
                  <a:pt x="2602" y="8930"/>
                  <a:pt x="2002" y="9631"/>
                </a:cubicBezTo>
                <a:cubicBezTo>
                  <a:pt x="667" y="11165"/>
                  <a:pt x="0" y="13166"/>
                  <a:pt x="167" y="15068"/>
                </a:cubicBezTo>
                <a:cubicBezTo>
                  <a:pt x="501" y="18837"/>
                  <a:pt x="3970" y="22039"/>
                  <a:pt x="7839" y="22240"/>
                </a:cubicBezTo>
                <a:lnTo>
                  <a:pt x="8273" y="22240"/>
                </a:lnTo>
                <a:cubicBezTo>
                  <a:pt x="10808" y="22240"/>
                  <a:pt x="13210" y="21039"/>
                  <a:pt x="14644" y="19137"/>
                </a:cubicBezTo>
                <a:cubicBezTo>
                  <a:pt x="15311" y="18170"/>
                  <a:pt x="15678" y="17002"/>
                  <a:pt x="15778" y="15835"/>
                </a:cubicBezTo>
                <a:cubicBezTo>
                  <a:pt x="16209" y="15733"/>
                  <a:pt x="16683" y="15669"/>
                  <a:pt x="17152" y="15669"/>
                </a:cubicBezTo>
                <a:cubicBezTo>
                  <a:pt x="18061" y="15669"/>
                  <a:pt x="18953" y="15908"/>
                  <a:pt x="19481" y="16569"/>
                </a:cubicBezTo>
                <a:cubicBezTo>
                  <a:pt x="19649" y="16793"/>
                  <a:pt x="19901" y="16902"/>
                  <a:pt x="20154" y="16902"/>
                </a:cubicBezTo>
                <a:cubicBezTo>
                  <a:pt x="20353" y="16902"/>
                  <a:pt x="20554" y="16834"/>
                  <a:pt x="20715" y="16702"/>
                </a:cubicBezTo>
                <a:cubicBezTo>
                  <a:pt x="21115" y="16402"/>
                  <a:pt x="21149" y="15835"/>
                  <a:pt x="20849" y="15468"/>
                </a:cubicBezTo>
                <a:cubicBezTo>
                  <a:pt x="19935" y="14308"/>
                  <a:pt x="18510" y="13896"/>
                  <a:pt x="17100" y="13896"/>
                </a:cubicBezTo>
                <a:cubicBezTo>
                  <a:pt x="16605" y="13896"/>
                  <a:pt x="16113" y="13947"/>
                  <a:pt x="15645" y="14034"/>
                </a:cubicBezTo>
                <a:cubicBezTo>
                  <a:pt x="15445" y="13200"/>
                  <a:pt x="15111" y="12399"/>
                  <a:pt x="14544" y="11699"/>
                </a:cubicBezTo>
                <a:cubicBezTo>
                  <a:pt x="13481" y="10282"/>
                  <a:pt x="11781" y="9529"/>
                  <a:pt x="10110" y="9529"/>
                </a:cubicBezTo>
                <a:cubicBezTo>
                  <a:pt x="9105" y="9529"/>
                  <a:pt x="8111" y="9801"/>
                  <a:pt x="7272" y="10364"/>
                </a:cubicBezTo>
                <a:cubicBezTo>
                  <a:pt x="5938" y="11232"/>
                  <a:pt x="5204" y="12699"/>
                  <a:pt x="5371" y="14067"/>
                </a:cubicBezTo>
                <a:cubicBezTo>
                  <a:pt x="5653" y="16196"/>
                  <a:pt x="7874" y="17385"/>
                  <a:pt x="9939" y="17385"/>
                </a:cubicBezTo>
                <a:cubicBezTo>
                  <a:pt x="10074" y="17385"/>
                  <a:pt x="10208" y="17380"/>
                  <a:pt x="10341" y="17369"/>
                </a:cubicBezTo>
                <a:cubicBezTo>
                  <a:pt x="11542" y="17236"/>
                  <a:pt x="12676" y="16869"/>
                  <a:pt x="13777" y="16435"/>
                </a:cubicBezTo>
                <a:cubicBezTo>
                  <a:pt x="13777" y="16435"/>
                  <a:pt x="13810" y="16402"/>
                  <a:pt x="13844" y="16402"/>
                </a:cubicBezTo>
                <a:lnTo>
                  <a:pt x="13844" y="16402"/>
                </a:lnTo>
                <a:cubicBezTo>
                  <a:pt x="13710" y="17036"/>
                  <a:pt x="13477" y="17603"/>
                  <a:pt x="13143" y="18103"/>
                </a:cubicBezTo>
                <a:cubicBezTo>
                  <a:pt x="12096" y="19594"/>
                  <a:pt x="10204" y="20512"/>
                  <a:pt x="8271" y="20512"/>
                </a:cubicBezTo>
                <a:cubicBezTo>
                  <a:pt x="8171" y="20512"/>
                  <a:pt x="8072" y="20510"/>
                  <a:pt x="7973" y="20505"/>
                </a:cubicBezTo>
                <a:cubicBezTo>
                  <a:pt x="4971" y="20338"/>
                  <a:pt x="2202" y="17770"/>
                  <a:pt x="1968" y="14901"/>
                </a:cubicBezTo>
                <a:cubicBezTo>
                  <a:pt x="1835" y="13433"/>
                  <a:pt x="2335" y="11966"/>
                  <a:pt x="3369" y="10731"/>
                </a:cubicBezTo>
                <a:cubicBezTo>
                  <a:pt x="4270" y="9697"/>
                  <a:pt x="5471" y="9030"/>
                  <a:pt x="6672" y="8863"/>
                </a:cubicBezTo>
                <a:cubicBezTo>
                  <a:pt x="6805" y="8863"/>
                  <a:pt x="6939" y="8830"/>
                  <a:pt x="7039" y="8830"/>
                </a:cubicBezTo>
                <a:cubicBezTo>
                  <a:pt x="7506" y="8763"/>
                  <a:pt x="7839" y="8330"/>
                  <a:pt x="7806" y="7863"/>
                </a:cubicBezTo>
                <a:cubicBezTo>
                  <a:pt x="7710" y="7415"/>
                  <a:pt x="7339" y="7060"/>
                  <a:pt x="6897" y="7060"/>
                </a:cubicBezTo>
                <a:cubicBezTo>
                  <a:pt x="6878" y="7060"/>
                  <a:pt x="6858" y="7061"/>
                  <a:pt x="6839" y="7062"/>
                </a:cubicBezTo>
                <a:cubicBezTo>
                  <a:pt x="6772" y="7062"/>
                  <a:pt x="6638" y="7129"/>
                  <a:pt x="6538" y="7129"/>
                </a:cubicBezTo>
                <a:cubicBezTo>
                  <a:pt x="6505" y="7131"/>
                  <a:pt x="6471" y="7132"/>
                  <a:pt x="6438" y="7132"/>
                </a:cubicBezTo>
                <a:cubicBezTo>
                  <a:pt x="5871" y="7132"/>
                  <a:pt x="5310" y="6867"/>
                  <a:pt x="4837" y="6395"/>
                </a:cubicBezTo>
                <a:cubicBezTo>
                  <a:pt x="4203" y="5794"/>
                  <a:pt x="3936" y="5027"/>
                  <a:pt x="4003" y="4293"/>
                </a:cubicBezTo>
                <a:cubicBezTo>
                  <a:pt x="4103" y="3626"/>
                  <a:pt x="4504" y="2926"/>
                  <a:pt x="5137" y="2425"/>
                </a:cubicBezTo>
                <a:cubicBezTo>
                  <a:pt x="5698" y="1998"/>
                  <a:pt x="6365" y="1785"/>
                  <a:pt x="7002" y="1785"/>
                </a:cubicBezTo>
                <a:cubicBezTo>
                  <a:pt x="7161" y="1785"/>
                  <a:pt x="7319" y="1798"/>
                  <a:pt x="7472" y="1825"/>
                </a:cubicBezTo>
                <a:cubicBezTo>
                  <a:pt x="9040" y="2058"/>
                  <a:pt x="10308" y="3660"/>
                  <a:pt x="10308" y="5361"/>
                </a:cubicBezTo>
                <a:cubicBezTo>
                  <a:pt x="10308" y="5828"/>
                  <a:pt x="10675" y="6228"/>
                  <a:pt x="11175" y="6228"/>
                </a:cubicBezTo>
                <a:cubicBezTo>
                  <a:pt x="11642" y="6228"/>
                  <a:pt x="12042" y="5861"/>
                  <a:pt x="12042" y="5361"/>
                </a:cubicBezTo>
                <a:cubicBezTo>
                  <a:pt x="12042" y="2826"/>
                  <a:pt x="10141" y="491"/>
                  <a:pt x="7706" y="57"/>
                </a:cubicBezTo>
                <a:cubicBezTo>
                  <a:pt x="7473" y="19"/>
                  <a:pt x="7237" y="0"/>
                  <a:pt x="6999" y="0"/>
                </a:cubicBezTo>
                <a:close/>
              </a:path>
            </a:pathLst>
          </a:custGeom>
          <a:solidFill>
            <a:srgbClr val="FFFFFF">
              <a:alpha val="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8" name="Google Shape;38;p5"/>
          <p:cNvSpPr txBox="1"/>
          <p:nvPr>
            <p:ph idx="1" type="subTitle"/>
          </p:nvPr>
        </p:nvSpPr>
        <p:spPr>
          <a:xfrm>
            <a:off x="1314538" y="3035990"/>
            <a:ext cx="2838900" cy="9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39" name="Google Shape;39;p5"/>
          <p:cNvSpPr txBox="1"/>
          <p:nvPr>
            <p:ph idx="2" type="subTitle"/>
          </p:nvPr>
        </p:nvSpPr>
        <p:spPr>
          <a:xfrm>
            <a:off x="4990563" y="3035990"/>
            <a:ext cx="2838900" cy="9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40" name="Google Shape;40;p5"/>
          <p:cNvSpPr txBox="1"/>
          <p:nvPr>
            <p:ph type="title"/>
          </p:nvPr>
        </p:nvSpPr>
        <p:spPr>
          <a:xfrm>
            <a:off x="2579950" y="451712"/>
            <a:ext cx="3984300" cy="886500"/>
          </a:xfrm>
          <a:prstGeom prst="rect">
            <a:avLst/>
          </a:prstGeom>
          <a:effectLst>
            <a:outerShdw rotWithShape="0" algn="bl" dir="3300000" dist="47625">
              <a:schemeClr val="dk1">
                <a:alpha val="66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" name="Google Shape;41;p5"/>
          <p:cNvSpPr/>
          <p:nvPr/>
        </p:nvSpPr>
        <p:spPr>
          <a:xfrm>
            <a:off x="1347699" y="4650811"/>
            <a:ext cx="6448594" cy="40450"/>
          </a:xfrm>
          <a:custGeom>
            <a:rect b="b" l="l" r="r" t="t"/>
            <a:pathLst>
              <a:path extrusionOk="0" h="902" w="17747">
                <a:moveTo>
                  <a:pt x="601" y="1"/>
                </a:moveTo>
                <a:cubicBezTo>
                  <a:pt x="0" y="1"/>
                  <a:pt x="0" y="901"/>
                  <a:pt x="601" y="901"/>
                </a:cubicBezTo>
                <a:lnTo>
                  <a:pt x="17179" y="901"/>
                </a:lnTo>
                <a:cubicBezTo>
                  <a:pt x="17746" y="901"/>
                  <a:pt x="17746" y="1"/>
                  <a:pt x="1717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rotWithShape="0" algn="bl" dir="1500000" dist="95250">
              <a:schemeClr val="dk1">
                <a:alpha val="66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grpSp>
        <p:nvGrpSpPr>
          <p:cNvPr id="42" name="Google Shape;42;p5"/>
          <p:cNvGrpSpPr/>
          <p:nvPr/>
        </p:nvGrpSpPr>
        <p:grpSpPr>
          <a:xfrm>
            <a:off x="699769" y="530132"/>
            <a:ext cx="1069500" cy="710131"/>
            <a:chOff x="912418" y="793624"/>
            <a:chExt cx="900253" cy="710131"/>
          </a:xfrm>
        </p:grpSpPr>
        <p:sp>
          <p:nvSpPr>
            <p:cNvPr id="43" name="Google Shape;43;p5"/>
            <p:cNvSpPr/>
            <p:nvPr/>
          </p:nvSpPr>
          <p:spPr>
            <a:xfrm>
              <a:off x="1188273" y="793624"/>
              <a:ext cx="433468" cy="108064"/>
            </a:xfrm>
            <a:custGeom>
              <a:rect b="b" l="l" r="r" t="t"/>
              <a:pathLst>
                <a:path extrusionOk="0" h="2410" w="9667">
                  <a:moveTo>
                    <a:pt x="687" y="1"/>
                  </a:moveTo>
                  <a:cubicBezTo>
                    <a:pt x="197" y="1"/>
                    <a:pt x="0" y="777"/>
                    <a:pt x="514" y="905"/>
                  </a:cubicBezTo>
                  <a:lnTo>
                    <a:pt x="8886" y="2406"/>
                  </a:lnTo>
                  <a:cubicBezTo>
                    <a:pt x="8907" y="2409"/>
                    <a:pt x="8927" y="2410"/>
                    <a:pt x="8946" y="2410"/>
                  </a:cubicBezTo>
                  <a:cubicBezTo>
                    <a:pt x="9439" y="2410"/>
                    <a:pt x="9666" y="1634"/>
                    <a:pt x="9153" y="1506"/>
                  </a:cubicBezTo>
                  <a:lnTo>
                    <a:pt x="747" y="4"/>
                  </a:lnTo>
                  <a:cubicBezTo>
                    <a:pt x="727" y="2"/>
                    <a:pt x="707" y="1"/>
                    <a:pt x="6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rotWithShape="0" algn="bl" dir="5400000" dist="381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977929" y="1025626"/>
              <a:ext cx="794296" cy="40446"/>
            </a:xfrm>
            <a:custGeom>
              <a:rect b="b" l="l" r="r" t="t"/>
              <a:pathLst>
                <a:path extrusionOk="0" h="902" w="17714">
                  <a:moveTo>
                    <a:pt x="535" y="1"/>
                  </a:moveTo>
                  <a:cubicBezTo>
                    <a:pt x="1" y="1"/>
                    <a:pt x="1" y="901"/>
                    <a:pt x="535" y="901"/>
                  </a:cubicBezTo>
                  <a:lnTo>
                    <a:pt x="17146" y="901"/>
                  </a:lnTo>
                  <a:cubicBezTo>
                    <a:pt x="17713" y="901"/>
                    <a:pt x="17713" y="1"/>
                    <a:pt x="171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rotWithShape="0" algn="bl" dir="5400000" dist="381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45" name="Google Shape;45;p5"/>
            <p:cNvSpPr/>
            <p:nvPr/>
          </p:nvSpPr>
          <p:spPr>
            <a:xfrm>
              <a:off x="912418" y="1171849"/>
              <a:ext cx="900253" cy="210479"/>
            </a:xfrm>
            <a:custGeom>
              <a:rect b="b" l="l" r="r" t="t"/>
              <a:pathLst>
                <a:path extrusionOk="0" h="4694" w="20077">
                  <a:moveTo>
                    <a:pt x="19401" y="1"/>
                  </a:moveTo>
                  <a:cubicBezTo>
                    <a:pt x="19371" y="1"/>
                    <a:pt x="19340" y="3"/>
                    <a:pt x="19308" y="9"/>
                  </a:cubicBezTo>
                  <a:cubicBezTo>
                    <a:pt x="13037" y="1243"/>
                    <a:pt x="6766" y="2544"/>
                    <a:pt x="494" y="3812"/>
                  </a:cubicBezTo>
                  <a:cubicBezTo>
                    <a:pt x="0" y="3966"/>
                    <a:pt x="135" y="4693"/>
                    <a:pt x="636" y="4693"/>
                  </a:cubicBezTo>
                  <a:cubicBezTo>
                    <a:pt x="675" y="4693"/>
                    <a:pt x="717" y="4689"/>
                    <a:pt x="761" y="4679"/>
                  </a:cubicBezTo>
                  <a:cubicBezTo>
                    <a:pt x="6999" y="3411"/>
                    <a:pt x="13304" y="2144"/>
                    <a:pt x="19541" y="876"/>
                  </a:cubicBezTo>
                  <a:cubicBezTo>
                    <a:pt x="20077" y="750"/>
                    <a:pt x="19899" y="1"/>
                    <a:pt x="194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rotWithShape="0" algn="bl" dir="5400000" dist="381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46" name="Google Shape;46;p5"/>
            <p:cNvSpPr/>
            <p:nvPr/>
          </p:nvSpPr>
          <p:spPr>
            <a:xfrm>
              <a:off x="1377902" y="1373494"/>
              <a:ext cx="361052" cy="130260"/>
            </a:xfrm>
            <a:custGeom>
              <a:rect b="b" l="l" r="r" t="t"/>
              <a:pathLst>
                <a:path extrusionOk="0" h="2905" w="8052">
                  <a:moveTo>
                    <a:pt x="7418" y="1"/>
                  </a:moveTo>
                  <a:cubicBezTo>
                    <a:pt x="7379" y="1"/>
                    <a:pt x="7337" y="5"/>
                    <a:pt x="7292" y="15"/>
                  </a:cubicBezTo>
                  <a:cubicBezTo>
                    <a:pt x="5024" y="682"/>
                    <a:pt x="2756" y="1349"/>
                    <a:pt x="488" y="2017"/>
                  </a:cubicBezTo>
                  <a:cubicBezTo>
                    <a:pt x="0" y="2169"/>
                    <a:pt x="153" y="2905"/>
                    <a:pt x="614" y="2905"/>
                  </a:cubicBezTo>
                  <a:cubicBezTo>
                    <a:pt x="658" y="2905"/>
                    <a:pt x="705" y="2898"/>
                    <a:pt x="754" y="2884"/>
                  </a:cubicBezTo>
                  <a:cubicBezTo>
                    <a:pt x="2989" y="2217"/>
                    <a:pt x="5291" y="1550"/>
                    <a:pt x="7526" y="882"/>
                  </a:cubicBezTo>
                  <a:cubicBezTo>
                    <a:pt x="8051" y="728"/>
                    <a:pt x="7918" y="1"/>
                    <a:pt x="74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rotWithShape="0" algn="bl" dir="5400000" dist="381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</p:grpSp>
      <p:grpSp>
        <p:nvGrpSpPr>
          <p:cNvPr id="47" name="Google Shape;47;p5"/>
          <p:cNvGrpSpPr/>
          <p:nvPr/>
        </p:nvGrpSpPr>
        <p:grpSpPr>
          <a:xfrm>
            <a:off x="7374821" y="530132"/>
            <a:ext cx="1069598" cy="710131"/>
            <a:chOff x="7333997" y="793624"/>
            <a:chExt cx="901777" cy="710131"/>
          </a:xfrm>
        </p:grpSpPr>
        <p:sp>
          <p:nvSpPr>
            <p:cNvPr id="48" name="Google Shape;48;p5"/>
            <p:cNvSpPr/>
            <p:nvPr/>
          </p:nvSpPr>
          <p:spPr>
            <a:xfrm>
              <a:off x="7523670" y="793624"/>
              <a:ext cx="434455" cy="106764"/>
            </a:xfrm>
            <a:custGeom>
              <a:rect b="b" l="l" r="r" t="t"/>
              <a:pathLst>
                <a:path extrusionOk="0" h="2381" w="9689">
                  <a:moveTo>
                    <a:pt x="8970" y="1"/>
                  </a:moveTo>
                  <a:cubicBezTo>
                    <a:pt x="8950" y="1"/>
                    <a:pt x="8930" y="2"/>
                    <a:pt x="8910" y="4"/>
                  </a:cubicBezTo>
                  <a:lnTo>
                    <a:pt x="537" y="1506"/>
                  </a:lnTo>
                  <a:cubicBezTo>
                    <a:pt x="1" y="1600"/>
                    <a:pt x="181" y="2381"/>
                    <a:pt x="681" y="2381"/>
                  </a:cubicBezTo>
                  <a:cubicBezTo>
                    <a:pt x="710" y="2381"/>
                    <a:pt x="740" y="2378"/>
                    <a:pt x="771" y="2373"/>
                  </a:cubicBezTo>
                  <a:lnTo>
                    <a:pt x="9143" y="905"/>
                  </a:lnTo>
                  <a:cubicBezTo>
                    <a:pt x="9689" y="777"/>
                    <a:pt x="9463" y="1"/>
                    <a:pt x="89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rotWithShape="0" algn="bl" dir="5400000" dist="381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49" name="Google Shape;49;p5"/>
            <p:cNvSpPr/>
            <p:nvPr/>
          </p:nvSpPr>
          <p:spPr>
            <a:xfrm>
              <a:off x="7372738" y="1025626"/>
              <a:ext cx="795775" cy="40446"/>
            </a:xfrm>
            <a:custGeom>
              <a:rect b="b" l="l" r="r" t="t"/>
              <a:pathLst>
                <a:path extrusionOk="0" h="902" w="17747">
                  <a:moveTo>
                    <a:pt x="601" y="1"/>
                  </a:moveTo>
                  <a:cubicBezTo>
                    <a:pt x="0" y="1"/>
                    <a:pt x="0" y="901"/>
                    <a:pt x="601" y="901"/>
                  </a:cubicBezTo>
                  <a:lnTo>
                    <a:pt x="17179" y="901"/>
                  </a:lnTo>
                  <a:cubicBezTo>
                    <a:pt x="17746" y="901"/>
                    <a:pt x="17746" y="1"/>
                    <a:pt x="17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rotWithShape="0" algn="bl" dir="5400000" dist="381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50" name="Google Shape;50;p5"/>
            <p:cNvSpPr/>
            <p:nvPr/>
          </p:nvSpPr>
          <p:spPr>
            <a:xfrm>
              <a:off x="7333997" y="1173104"/>
              <a:ext cx="901777" cy="210434"/>
            </a:xfrm>
            <a:custGeom>
              <a:rect b="b" l="l" r="r" t="t"/>
              <a:pathLst>
                <a:path extrusionOk="0" h="4693" w="20111">
                  <a:moveTo>
                    <a:pt x="652" y="1"/>
                  </a:moveTo>
                  <a:cubicBezTo>
                    <a:pt x="169" y="1"/>
                    <a:pt x="0" y="788"/>
                    <a:pt x="497" y="881"/>
                  </a:cubicBezTo>
                  <a:cubicBezTo>
                    <a:pt x="6769" y="2149"/>
                    <a:pt x="13040" y="3450"/>
                    <a:pt x="19311" y="4684"/>
                  </a:cubicBezTo>
                  <a:cubicBezTo>
                    <a:pt x="19343" y="4690"/>
                    <a:pt x="19374" y="4693"/>
                    <a:pt x="19404" y="4693"/>
                  </a:cubicBezTo>
                  <a:cubicBezTo>
                    <a:pt x="19905" y="4693"/>
                    <a:pt x="20111" y="3943"/>
                    <a:pt x="19544" y="3817"/>
                  </a:cubicBezTo>
                  <a:cubicBezTo>
                    <a:pt x="13307" y="2549"/>
                    <a:pt x="7002" y="1282"/>
                    <a:pt x="764" y="14"/>
                  </a:cubicBezTo>
                  <a:cubicBezTo>
                    <a:pt x="725" y="5"/>
                    <a:pt x="688" y="1"/>
                    <a:pt x="6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rotWithShape="0" algn="bl" dir="5400000" dist="381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7407714" y="1373181"/>
              <a:ext cx="359348" cy="130574"/>
            </a:xfrm>
            <a:custGeom>
              <a:rect b="b" l="l" r="r" t="t"/>
              <a:pathLst>
                <a:path extrusionOk="0" h="2912" w="8014">
                  <a:moveTo>
                    <a:pt x="589" y="1"/>
                  </a:moveTo>
                  <a:cubicBezTo>
                    <a:pt x="153" y="1"/>
                    <a:pt x="1" y="737"/>
                    <a:pt x="488" y="889"/>
                  </a:cubicBezTo>
                  <a:cubicBezTo>
                    <a:pt x="2723" y="1557"/>
                    <a:pt x="5024" y="2224"/>
                    <a:pt x="7293" y="2891"/>
                  </a:cubicBezTo>
                  <a:cubicBezTo>
                    <a:pt x="7342" y="2905"/>
                    <a:pt x="7389" y="2912"/>
                    <a:pt x="7432" y="2912"/>
                  </a:cubicBezTo>
                  <a:cubicBezTo>
                    <a:pt x="7889" y="2912"/>
                    <a:pt x="8014" y="2176"/>
                    <a:pt x="7526" y="2024"/>
                  </a:cubicBezTo>
                  <a:cubicBezTo>
                    <a:pt x="5291" y="1356"/>
                    <a:pt x="2990" y="689"/>
                    <a:pt x="721" y="22"/>
                  </a:cubicBezTo>
                  <a:cubicBezTo>
                    <a:pt x="675" y="8"/>
                    <a:pt x="631" y="1"/>
                    <a:pt x="5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rotWithShape="0" algn="bl" dir="5400000" dist="381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</p:grpSp>
      <p:sp>
        <p:nvSpPr>
          <p:cNvPr id="52" name="Google Shape;52;p5"/>
          <p:cNvSpPr txBox="1"/>
          <p:nvPr>
            <p:ph idx="3" type="title"/>
          </p:nvPr>
        </p:nvSpPr>
        <p:spPr>
          <a:xfrm>
            <a:off x="1790650" y="1688888"/>
            <a:ext cx="1886700" cy="581400"/>
          </a:xfrm>
          <a:prstGeom prst="rect">
            <a:avLst/>
          </a:prstGeom>
          <a:effectLst>
            <a:outerShdw rotWithShape="0" algn="bl" dir="3300000" dist="47625">
              <a:schemeClr val="dk1">
                <a:alpha val="66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5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53" name="Google Shape;53;p5"/>
          <p:cNvSpPr txBox="1"/>
          <p:nvPr>
            <p:ph idx="4" type="title"/>
          </p:nvPr>
        </p:nvSpPr>
        <p:spPr>
          <a:xfrm>
            <a:off x="5466675" y="1688879"/>
            <a:ext cx="1886700" cy="581400"/>
          </a:xfrm>
          <a:prstGeom prst="rect">
            <a:avLst/>
          </a:prstGeom>
          <a:effectLst>
            <a:outerShdw rotWithShape="0" algn="bl" dir="3300000" dist="47625">
              <a:schemeClr val="dk1">
                <a:alpha val="66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5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6"/>
          <p:cNvGrpSpPr/>
          <p:nvPr/>
        </p:nvGrpSpPr>
        <p:grpSpPr>
          <a:xfrm>
            <a:off x="-1525675" y="-2337550"/>
            <a:ext cx="14286917" cy="17186905"/>
            <a:chOff x="-1525675" y="-2337550"/>
            <a:chExt cx="14286917" cy="17186905"/>
          </a:xfrm>
        </p:grpSpPr>
        <p:sp>
          <p:nvSpPr>
            <p:cNvPr id="56" name="Google Shape;56;p6"/>
            <p:cNvSpPr/>
            <p:nvPr/>
          </p:nvSpPr>
          <p:spPr>
            <a:xfrm>
              <a:off x="-1525675" y="4245550"/>
              <a:ext cx="3437770" cy="6786247"/>
            </a:xfrm>
            <a:custGeom>
              <a:rect b="b" l="l" r="r" t="t"/>
              <a:pathLst>
                <a:path extrusionOk="0" h="36940" w="20616">
                  <a:moveTo>
                    <a:pt x="12664" y="1952"/>
                  </a:moveTo>
                  <a:cubicBezTo>
                    <a:pt x="12970" y="1952"/>
                    <a:pt x="13285" y="2035"/>
                    <a:pt x="13610" y="2211"/>
                  </a:cubicBezTo>
                  <a:cubicBezTo>
                    <a:pt x="14377" y="2612"/>
                    <a:pt x="14678" y="3279"/>
                    <a:pt x="14744" y="4079"/>
                  </a:cubicBezTo>
                  <a:cubicBezTo>
                    <a:pt x="14811" y="4847"/>
                    <a:pt x="14611" y="5547"/>
                    <a:pt x="14377" y="6248"/>
                  </a:cubicBezTo>
                  <a:cubicBezTo>
                    <a:pt x="14044" y="7182"/>
                    <a:pt x="13577" y="7949"/>
                    <a:pt x="13043" y="8749"/>
                  </a:cubicBezTo>
                  <a:cubicBezTo>
                    <a:pt x="11976" y="10284"/>
                    <a:pt x="10741" y="11685"/>
                    <a:pt x="9307" y="13086"/>
                  </a:cubicBezTo>
                  <a:cubicBezTo>
                    <a:pt x="8907" y="11251"/>
                    <a:pt x="8507" y="9583"/>
                    <a:pt x="8607" y="7882"/>
                  </a:cubicBezTo>
                  <a:cubicBezTo>
                    <a:pt x="8740" y="6014"/>
                    <a:pt x="9307" y="4280"/>
                    <a:pt x="10741" y="2945"/>
                  </a:cubicBezTo>
                  <a:lnTo>
                    <a:pt x="11375" y="2445"/>
                  </a:lnTo>
                  <a:cubicBezTo>
                    <a:pt x="11791" y="2128"/>
                    <a:pt x="12218" y="1952"/>
                    <a:pt x="12664" y="1952"/>
                  </a:cubicBezTo>
                  <a:close/>
                  <a:moveTo>
                    <a:pt x="6972" y="20958"/>
                  </a:moveTo>
                  <a:cubicBezTo>
                    <a:pt x="8306" y="24094"/>
                    <a:pt x="9941" y="27029"/>
                    <a:pt x="11809" y="29865"/>
                  </a:cubicBezTo>
                  <a:cubicBezTo>
                    <a:pt x="10575" y="30865"/>
                    <a:pt x="9274" y="31632"/>
                    <a:pt x="7739" y="32033"/>
                  </a:cubicBezTo>
                  <a:cubicBezTo>
                    <a:pt x="7526" y="32075"/>
                    <a:pt x="7321" y="32097"/>
                    <a:pt x="7124" y="32097"/>
                  </a:cubicBezTo>
                  <a:cubicBezTo>
                    <a:pt x="6394" y="32097"/>
                    <a:pt x="5777" y="31803"/>
                    <a:pt x="5304" y="31199"/>
                  </a:cubicBezTo>
                  <a:cubicBezTo>
                    <a:pt x="4037" y="29598"/>
                    <a:pt x="3470" y="27763"/>
                    <a:pt x="4137" y="25762"/>
                  </a:cubicBezTo>
                  <a:cubicBezTo>
                    <a:pt x="4737" y="24027"/>
                    <a:pt x="5738" y="22459"/>
                    <a:pt x="6972" y="20958"/>
                  </a:cubicBezTo>
                  <a:close/>
                  <a:moveTo>
                    <a:pt x="11636" y="1"/>
                  </a:moveTo>
                  <a:cubicBezTo>
                    <a:pt x="11472" y="1"/>
                    <a:pt x="11308" y="4"/>
                    <a:pt x="11142" y="10"/>
                  </a:cubicBezTo>
                  <a:cubicBezTo>
                    <a:pt x="10041" y="43"/>
                    <a:pt x="8940" y="343"/>
                    <a:pt x="8006" y="1011"/>
                  </a:cubicBezTo>
                  <a:cubicBezTo>
                    <a:pt x="6205" y="2245"/>
                    <a:pt x="4937" y="3879"/>
                    <a:pt x="4404" y="6014"/>
                  </a:cubicBezTo>
                  <a:cubicBezTo>
                    <a:pt x="4037" y="7415"/>
                    <a:pt x="4003" y="8883"/>
                    <a:pt x="4170" y="10351"/>
                  </a:cubicBezTo>
                  <a:cubicBezTo>
                    <a:pt x="4404" y="12452"/>
                    <a:pt x="4871" y="14554"/>
                    <a:pt x="5504" y="16555"/>
                  </a:cubicBezTo>
                  <a:cubicBezTo>
                    <a:pt x="5571" y="16855"/>
                    <a:pt x="5571" y="17055"/>
                    <a:pt x="5304" y="17356"/>
                  </a:cubicBezTo>
                  <a:cubicBezTo>
                    <a:pt x="4704" y="18223"/>
                    <a:pt x="4070" y="19023"/>
                    <a:pt x="3403" y="19791"/>
                  </a:cubicBezTo>
                  <a:cubicBezTo>
                    <a:pt x="2536" y="20891"/>
                    <a:pt x="1735" y="22026"/>
                    <a:pt x="1068" y="23260"/>
                  </a:cubicBezTo>
                  <a:cubicBezTo>
                    <a:pt x="301" y="24694"/>
                    <a:pt x="0" y="26195"/>
                    <a:pt x="101" y="27763"/>
                  </a:cubicBezTo>
                  <a:cubicBezTo>
                    <a:pt x="267" y="29731"/>
                    <a:pt x="1035" y="31399"/>
                    <a:pt x="2636" y="32533"/>
                  </a:cubicBezTo>
                  <a:cubicBezTo>
                    <a:pt x="4121" y="33523"/>
                    <a:pt x="5766" y="34037"/>
                    <a:pt x="7513" y="34037"/>
                  </a:cubicBezTo>
                  <a:cubicBezTo>
                    <a:pt x="7884" y="34037"/>
                    <a:pt x="8260" y="34014"/>
                    <a:pt x="8640" y="33967"/>
                  </a:cubicBezTo>
                  <a:cubicBezTo>
                    <a:pt x="10375" y="33801"/>
                    <a:pt x="11976" y="33367"/>
                    <a:pt x="13410" y="32366"/>
                  </a:cubicBezTo>
                  <a:cubicBezTo>
                    <a:pt x="13500" y="32291"/>
                    <a:pt x="13584" y="32257"/>
                    <a:pt x="13663" y="32257"/>
                  </a:cubicBezTo>
                  <a:cubicBezTo>
                    <a:pt x="13760" y="32257"/>
                    <a:pt x="13852" y="32308"/>
                    <a:pt x="13944" y="32400"/>
                  </a:cubicBezTo>
                  <a:cubicBezTo>
                    <a:pt x="14511" y="32967"/>
                    <a:pt x="15045" y="33534"/>
                    <a:pt x="15578" y="34101"/>
                  </a:cubicBezTo>
                  <a:cubicBezTo>
                    <a:pt x="16212" y="34768"/>
                    <a:pt x="16879" y="35469"/>
                    <a:pt x="17513" y="36136"/>
                  </a:cubicBezTo>
                  <a:cubicBezTo>
                    <a:pt x="18045" y="36699"/>
                    <a:pt x="18753" y="36939"/>
                    <a:pt x="19527" y="36939"/>
                  </a:cubicBezTo>
                  <a:cubicBezTo>
                    <a:pt x="19578" y="36939"/>
                    <a:pt x="19630" y="36938"/>
                    <a:pt x="19681" y="36936"/>
                  </a:cubicBezTo>
                  <a:cubicBezTo>
                    <a:pt x="20315" y="36903"/>
                    <a:pt x="20615" y="36469"/>
                    <a:pt x="20382" y="35869"/>
                  </a:cubicBezTo>
                  <a:cubicBezTo>
                    <a:pt x="20215" y="35402"/>
                    <a:pt x="19948" y="34968"/>
                    <a:pt x="19715" y="34568"/>
                  </a:cubicBezTo>
                  <a:cubicBezTo>
                    <a:pt x="18881" y="33033"/>
                    <a:pt x="17780" y="31599"/>
                    <a:pt x="16779" y="30098"/>
                  </a:cubicBezTo>
                  <a:cubicBezTo>
                    <a:pt x="16446" y="29598"/>
                    <a:pt x="16446" y="29598"/>
                    <a:pt x="16812" y="29131"/>
                  </a:cubicBezTo>
                  <a:cubicBezTo>
                    <a:pt x="18147" y="27463"/>
                    <a:pt x="19114" y="25628"/>
                    <a:pt x="19915" y="23693"/>
                  </a:cubicBezTo>
                  <a:cubicBezTo>
                    <a:pt x="20248" y="22893"/>
                    <a:pt x="20448" y="22059"/>
                    <a:pt x="20448" y="21192"/>
                  </a:cubicBezTo>
                  <a:cubicBezTo>
                    <a:pt x="20448" y="20791"/>
                    <a:pt x="20315" y="20458"/>
                    <a:pt x="19948" y="20291"/>
                  </a:cubicBezTo>
                  <a:cubicBezTo>
                    <a:pt x="19833" y="20260"/>
                    <a:pt x="19718" y="20241"/>
                    <a:pt x="19605" y="20241"/>
                  </a:cubicBezTo>
                  <a:cubicBezTo>
                    <a:pt x="19358" y="20241"/>
                    <a:pt x="19120" y="20329"/>
                    <a:pt x="18914" y="20558"/>
                  </a:cubicBezTo>
                  <a:cubicBezTo>
                    <a:pt x="18614" y="20858"/>
                    <a:pt x="18414" y="21192"/>
                    <a:pt x="18180" y="21525"/>
                  </a:cubicBezTo>
                  <a:cubicBezTo>
                    <a:pt x="17513" y="22593"/>
                    <a:pt x="16846" y="23627"/>
                    <a:pt x="16112" y="24727"/>
                  </a:cubicBezTo>
                  <a:cubicBezTo>
                    <a:pt x="15745" y="25361"/>
                    <a:pt x="15311" y="25962"/>
                    <a:pt x="14878" y="26462"/>
                  </a:cubicBezTo>
                  <a:cubicBezTo>
                    <a:pt x="14778" y="26462"/>
                    <a:pt x="14744" y="26462"/>
                    <a:pt x="14744" y="26429"/>
                  </a:cubicBezTo>
                  <a:cubicBezTo>
                    <a:pt x="13110" y="23460"/>
                    <a:pt x="11742" y="20358"/>
                    <a:pt x="10541" y="17189"/>
                  </a:cubicBezTo>
                  <a:cubicBezTo>
                    <a:pt x="10441" y="16922"/>
                    <a:pt x="10541" y="16722"/>
                    <a:pt x="10708" y="16555"/>
                  </a:cubicBezTo>
                  <a:cubicBezTo>
                    <a:pt x="11108" y="16088"/>
                    <a:pt x="11575" y="15688"/>
                    <a:pt x="11976" y="15187"/>
                  </a:cubicBezTo>
                  <a:cubicBezTo>
                    <a:pt x="13310" y="13686"/>
                    <a:pt x="14778" y="12352"/>
                    <a:pt x="15979" y="10751"/>
                  </a:cubicBezTo>
                  <a:cubicBezTo>
                    <a:pt x="17179" y="9250"/>
                    <a:pt x="18080" y="7615"/>
                    <a:pt x="18480" y="5714"/>
                  </a:cubicBezTo>
                  <a:cubicBezTo>
                    <a:pt x="18714" y="4713"/>
                    <a:pt x="18714" y="3779"/>
                    <a:pt x="18213" y="2879"/>
                  </a:cubicBezTo>
                  <a:cubicBezTo>
                    <a:pt x="17746" y="2078"/>
                    <a:pt x="17113" y="1544"/>
                    <a:pt x="16379" y="1111"/>
                  </a:cubicBezTo>
                  <a:cubicBezTo>
                    <a:pt x="14889" y="320"/>
                    <a:pt x="13317" y="1"/>
                    <a:pt x="11636" y="1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57" name="Google Shape;57;p6"/>
            <p:cNvSpPr/>
            <p:nvPr/>
          </p:nvSpPr>
          <p:spPr>
            <a:xfrm rot="9715002">
              <a:off x="7488667" y="388570"/>
              <a:ext cx="4270158" cy="7138467"/>
            </a:xfrm>
            <a:custGeom>
              <a:rect b="b" l="l" r="r" t="t"/>
              <a:pathLst>
                <a:path extrusionOk="0" h="36940" w="20616">
                  <a:moveTo>
                    <a:pt x="12664" y="1952"/>
                  </a:moveTo>
                  <a:cubicBezTo>
                    <a:pt x="12970" y="1952"/>
                    <a:pt x="13285" y="2035"/>
                    <a:pt x="13610" y="2211"/>
                  </a:cubicBezTo>
                  <a:cubicBezTo>
                    <a:pt x="14377" y="2612"/>
                    <a:pt x="14678" y="3279"/>
                    <a:pt x="14744" y="4079"/>
                  </a:cubicBezTo>
                  <a:cubicBezTo>
                    <a:pt x="14811" y="4847"/>
                    <a:pt x="14611" y="5547"/>
                    <a:pt x="14377" y="6248"/>
                  </a:cubicBezTo>
                  <a:cubicBezTo>
                    <a:pt x="14044" y="7182"/>
                    <a:pt x="13577" y="7949"/>
                    <a:pt x="13043" y="8749"/>
                  </a:cubicBezTo>
                  <a:cubicBezTo>
                    <a:pt x="11976" y="10284"/>
                    <a:pt x="10741" y="11685"/>
                    <a:pt x="9307" y="13086"/>
                  </a:cubicBezTo>
                  <a:cubicBezTo>
                    <a:pt x="8907" y="11251"/>
                    <a:pt x="8507" y="9583"/>
                    <a:pt x="8607" y="7882"/>
                  </a:cubicBezTo>
                  <a:cubicBezTo>
                    <a:pt x="8740" y="6014"/>
                    <a:pt x="9307" y="4280"/>
                    <a:pt x="10741" y="2945"/>
                  </a:cubicBezTo>
                  <a:lnTo>
                    <a:pt x="11375" y="2445"/>
                  </a:lnTo>
                  <a:cubicBezTo>
                    <a:pt x="11791" y="2128"/>
                    <a:pt x="12218" y="1952"/>
                    <a:pt x="12664" y="1952"/>
                  </a:cubicBezTo>
                  <a:close/>
                  <a:moveTo>
                    <a:pt x="6972" y="20958"/>
                  </a:moveTo>
                  <a:cubicBezTo>
                    <a:pt x="8306" y="24094"/>
                    <a:pt x="9941" y="27029"/>
                    <a:pt x="11809" y="29865"/>
                  </a:cubicBezTo>
                  <a:cubicBezTo>
                    <a:pt x="10575" y="30865"/>
                    <a:pt x="9274" y="31632"/>
                    <a:pt x="7739" y="32033"/>
                  </a:cubicBezTo>
                  <a:cubicBezTo>
                    <a:pt x="7526" y="32075"/>
                    <a:pt x="7321" y="32097"/>
                    <a:pt x="7124" y="32097"/>
                  </a:cubicBezTo>
                  <a:cubicBezTo>
                    <a:pt x="6394" y="32097"/>
                    <a:pt x="5777" y="31803"/>
                    <a:pt x="5304" y="31199"/>
                  </a:cubicBezTo>
                  <a:cubicBezTo>
                    <a:pt x="4037" y="29598"/>
                    <a:pt x="3470" y="27763"/>
                    <a:pt x="4137" y="25762"/>
                  </a:cubicBezTo>
                  <a:cubicBezTo>
                    <a:pt x="4737" y="24027"/>
                    <a:pt x="5738" y="22459"/>
                    <a:pt x="6972" y="20958"/>
                  </a:cubicBezTo>
                  <a:close/>
                  <a:moveTo>
                    <a:pt x="11636" y="1"/>
                  </a:moveTo>
                  <a:cubicBezTo>
                    <a:pt x="11472" y="1"/>
                    <a:pt x="11308" y="4"/>
                    <a:pt x="11142" y="10"/>
                  </a:cubicBezTo>
                  <a:cubicBezTo>
                    <a:pt x="10041" y="43"/>
                    <a:pt x="8940" y="343"/>
                    <a:pt x="8006" y="1011"/>
                  </a:cubicBezTo>
                  <a:cubicBezTo>
                    <a:pt x="6205" y="2245"/>
                    <a:pt x="4937" y="3879"/>
                    <a:pt x="4404" y="6014"/>
                  </a:cubicBezTo>
                  <a:cubicBezTo>
                    <a:pt x="4037" y="7415"/>
                    <a:pt x="4003" y="8883"/>
                    <a:pt x="4170" y="10351"/>
                  </a:cubicBezTo>
                  <a:cubicBezTo>
                    <a:pt x="4404" y="12452"/>
                    <a:pt x="4871" y="14554"/>
                    <a:pt x="5504" y="16555"/>
                  </a:cubicBezTo>
                  <a:cubicBezTo>
                    <a:pt x="5571" y="16855"/>
                    <a:pt x="5571" y="17055"/>
                    <a:pt x="5304" y="17356"/>
                  </a:cubicBezTo>
                  <a:cubicBezTo>
                    <a:pt x="4704" y="18223"/>
                    <a:pt x="4070" y="19023"/>
                    <a:pt x="3403" y="19791"/>
                  </a:cubicBezTo>
                  <a:cubicBezTo>
                    <a:pt x="2536" y="20891"/>
                    <a:pt x="1735" y="22026"/>
                    <a:pt x="1068" y="23260"/>
                  </a:cubicBezTo>
                  <a:cubicBezTo>
                    <a:pt x="301" y="24694"/>
                    <a:pt x="0" y="26195"/>
                    <a:pt x="101" y="27763"/>
                  </a:cubicBezTo>
                  <a:cubicBezTo>
                    <a:pt x="267" y="29731"/>
                    <a:pt x="1035" y="31399"/>
                    <a:pt x="2636" y="32533"/>
                  </a:cubicBezTo>
                  <a:cubicBezTo>
                    <a:pt x="4121" y="33523"/>
                    <a:pt x="5766" y="34037"/>
                    <a:pt x="7513" y="34037"/>
                  </a:cubicBezTo>
                  <a:cubicBezTo>
                    <a:pt x="7884" y="34037"/>
                    <a:pt x="8260" y="34014"/>
                    <a:pt x="8640" y="33967"/>
                  </a:cubicBezTo>
                  <a:cubicBezTo>
                    <a:pt x="10375" y="33801"/>
                    <a:pt x="11976" y="33367"/>
                    <a:pt x="13410" y="32366"/>
                  </a:cubicBezTo>
                  <a:cubicBezTo>
                    <a:pt x="13500" y="32291"/>
                    <a:pt x="13584" y="32257"/>
                    <a:pt x="13663" y="32257"/>
                  </a:cubicBezTo>
                  <a:cubicBezTo>
                    <a:pt x="13760" y="32257"/>
                    <a:pt x="13852" y="32308"/>
                    <a:pt x="13944" y="32400"/>
                  </a:cubicBezTo>
                  <a:cubicBezTo>
                    <a:pt x="14511" y="32967"/>
                    <a:pt x="15045" y="33534"/>
                    <a:pt x="15578" y="34101"/>
                  </a:cubicBezTo>
                  <a:cubicBezTo>
                    <a:pt x="16212" y="34768"/>
                    <a:pt x="16879" y="35469"/>
                    <a:pt x="17513" y="36136"/>
                  </a:cubicBezTo>
                  <a:cubicBezTo>
                    <a:pt x="18045" y="36699"/>
                    <a:pt x="18753" y="36939"/>
                    <a:pt x="19527" y="36939"/>
                  </a:cubicBezTo>
                  <a:cubicBezTo>
                    <a:pt x="19578" y="36939"/>
                    <a:pt x="19630" y="36938"/>
                    <a:pt x="19681" y="36936"/>
                  </a:cubicBezTo>
                  <a:cubicBezTo>
                    <a:pt x="20315" y="36903"/>
                    <a:pt x="20615" y="36469"/>
                    <a:pt x="20382" y="35869"/>
                  </a:cubicBezTo>
                  <a:cubicBezTo>
                    <a:pt x="20215" y="35402"/>
                    <a:pt x="19948" y="34968"/>
                    <a:pt x="19715" y="34568"/>
                  </a:cubicBezTo>
                  <a:cubicBezTo>
                    <a:pt x="18881" y="33033"/>
                    <a:pt x="17780" y="31599"/>
                    <a:pt x="16779" y="30098"/>
                  </a:cubicBezTo>
                  <a:cubicBezTo>
                    <a:pt x="16446" y="29598"/>
                    <a:pt x="16446" y="29598"/>
                    <a:pt x="16812" y="29131"/>
                  </a:cubicBezTo>
                  <a:cubicBezTo>
                    <a:pt x="18147" y="27463"/>
                    <a:pt x="19114" y="25628"/>
                    <a:pt x="19915" y="23693"/>
                  </a:cubicBezTo>
                  <a:cubicBezTo>
                    <a:pt x="20248" y="22893"/>
                    <a:pt x="20448" y="22059"/>
                    <a:pt x="20448" y="21192"/>
                  </a:cubicBezTo>
                  <a:cubicBezTo>
                    <a:pt x="20448" y="20791"/>
                    <a:pt x="20315" y="20458"/>
                    <a:pt x="19948" y="20291"/>
                  </a:cubicBezTo>
                  <a:cubicBezTo>
                    <a:pt x="19833" y="20260"/>
                    <a:pt x="19718" y="20241"/>
                    <a:pt x="19605" y="20241"/>
                  </a:cubicBezTo>
                  <a:cubicBezTo>
                    <a:pt x="19358" y="20241"/>
                    <a:pt x="19120" y="20329"/>
                    <a:pt x="18914" y="20558"/>
                  </a:cubicBezTo>
                  <a:cubicBezTo>
                    <a:pt x="18614" y="20858"/>
                    <a:pt x="18414" y="21192"/>
                    <a:pt x="18180" y="21525"/>
                  </a:cubicBezTo>
                  <a:cubicBezTo>
                    <a:pt x="17513" y="22593"/>
                    <a:pt x="16846" y="23627"/>
                    <a:pt x="16112" y="24727"/>
                  </a:cubicBezTo>
                  <a:cubicBezTo>
                    <a:pt x="15745" y="25361"/>
                    <a:pt x="15311" y="25962"/>
                    <a:pt x="14878" y="26462"/>
                  </a:cubicBezTo>
                  <a:cubicBezTo>
                    <a:pt x="14778" y="26462"/>
                    <a:pt x="14744" y="26462"/>
                    <a:pt x="14744" y="26429"/>
                  </a:cubicBezTo>
                  <a:cubicBezTo>
                    <a:pt x="13110" y="23460"/>
                    <a:pt x="11742" y="20358"/>
                    <a:pt x="10541" y="17189"/>
                  </a:cubicBezTo>
                  <a:cubicBezTo>
                    <a:pt x="10441" y="16922"/>
                    <a:pt x="10541" y="16722"/>
                    <a:pt x="10708" y="16555"/>
                  </a:cubicBezTo>
                  <a:cubicBezTo>
                    <a:pt x="11108" y="16088"/>
                    <a:pt x="11575" y="15688"/>
                    <a:pt x="11976" y="15187"/>
                  </a:cubicBezTo>
                  <a:cubicBezTo>
                    <a:pt x="13310" y="13686"/>
                    <a:pt x="14778" y="12352"/>
                    <a:pt x="15979" y="10751"/>
                  </a:cubicBezTo>
                  <a:cubicBezTo>
                    <a:pt x="17179" y="9250"/>
                    <a:pt x="18080" y="7615"/>
                    <a:pt x="18480" y="5714"/>
                  </a:cubicBezTo>
                  <a:cubicBezTo>
                    <a:pt x="18714" y="4713"/>
                    <a:pt x="18714" y="3779"/>
                    <a:pt x="18213" y="2879"/>
                  </a:cubicBezTo>
                  <a:cubicBezTo>
                    <a:pt x="17746" y="2078"/>
                    <a:pt x="17113" y="1544"/>
                    <a:pt x="16379" y="1111"/>
                  </a:cubicBezTo>
                  <a:cubicBezTo>
                    <a:pt x="14889" y="320"/>
                    <a:pt x="13317" y="1"/>
                    <a:pt x="11636" y="1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58" name="Google Shape;58;p6"/>
            <p:cNvSpPr/>
            <p:nvPr/>
          </p:nvSpPr>
          <p:spPr>
            <a:xfrm flipH="1" rot="-1243597">
              <a:off x="1119521" y="-1454256"/>
              <a:ext cx="7811623" cy="15420317"/>
            </a:xfrm>
            <a:custGeom>
              <a:rect b="b" l="l" r="r" t="t"/>
              <a:pathLst>
                <a:path extrusionOk="0" h="36940" w="20616">
                  <a:moveTo>
                    <a:pt x="12664" y="1952"/>
                  </a:moveTo>
                  <a:cubicBezTo>
                    <a:pt x="12970" y="1952"/>
                    <a:pt x="13285" y="2035"/>
                    <a:pt x="13610" y="2211"/>
                  </a:cubicBezTo>
                  <a:cubicBezTo>
                    <a:pt x="14377" y="2612"/>
                    <a:pt x="14678" y="3279"/>
                    <a:pt x="14744" y="4079"/>
                  </a:cubicBezTo>
                  <a:cubicBezTo>
                    <a:pt x="14811" y="4847"/>
                    <a:pt x="14611" y="5547"/>
                    <a:pt x="14377" y="6248"/>
                  </a:cubicBezTo>
                  <a:cubicBezTo>
                    <a:pt x="14044" y="7182"/>
                    <a:pt x="13577" y="7949"/>
                    <a:pt x="13043" y="8749"/>
                  </a:cubicBezTo>
                  <a:cubicBezTo>
                    <a:pt x="11976" y="10284"/>
                    <a:pt x="10741" y="11685"/>
                    <a:pt x="9307" y="13086"/>
                  </a:cubicBezTo>
                  <a:cubicBezTo>
                    <a:pt x="8907" y="11251"/>
                    <a:pt x="8507" y="9583"/>
                    <a:pt x="8607" y="7882"/>
                  </a:cubicBezTo>
                  <a:cubicBezTo>
                    <a:pt x="8740" y="6014"/>
                    <a:pt x="9307" y="4280"/>
                    <a:pt x="10741" y="2945"/>
                  </a:cubicBezTo>
                  <a:lnTo>
                    <a:pt x="11375" y="2445"/>
                  </a:lnTo>
                  <a:cubicBezTo>
                    <a:pt x="11791" y="2128"/>
                    <a:pt x="12218" y="1952"/>
                    <a:pt x="12664" y="1952"/>
                  </a:cubicBezTo>
                  <a:close/>
                  <a:moveTo>
                    <a:pt x="6972" y="20958"/>
                  </a:moveTo>
                  <a:cubicBezTo>
                    <a:pt x="8306" y="24094"/>
                    <a:pt x="9941" y="27029"/>
                    <a:pt x="11809" y="29865"/>
                  </a:cubicBezTo>
                  <a:cubicBezTo>
                    <a:pt x="10575" y="30865"/>
                    <a:pt x="9274" y="31632"/>
                    <a:pt x="7739" y="32033"/>
                  </a:cubicBezTo>
                  <a:cubicBezTo>
                    <a:pt x="7526" y="32075"/>
                    <a:pt x="7321" y="32097"/>
                    <a:pt x="7124" y="32097"/>
                  </a:cubicBezTo>
                  <a:cubicBezTo>
                    <a:pt x="6394" y="32097"/>
                    <a:pt x="5777" y="31803"/>
                    <a:pt x="5304" y="31199"/>
                  </a:cubicBezTo>
                  <a:cubicBezTo>
                    <a:pt x="4037" y="29598"/>
                    <a:pt x="3470" y="27763"/>
                    <a:pt x="4137" y="25762"/>
                  </a:cubicBezTo>
                  <a:cubicBezTo>
                    <a:pt x="4737" y="24027"/>
                    <a:pt x="5738" y="22459"/>
                    <a:pt x="6972" y="20958"/>
                  </a:cubicBezTo>
                  <a:close/>
                  <a:moveTo>
                    <a:pt x="11636" y="1"/>
                  </a:moveTo>
                  <a:cubicBezTo>
                    <a:pt x="11472" y="1"/>
                    <a:pt x="11308" y="4"/>
                    <a:pt x="11142" y="10"/>
                  </a:cubicBezTo>
                  <a:cubicBezTo>
                    <a:pt x="10041" y="43"/>
                    <a:pt x="8940" y="343"/>
                    <a:pt x="8006" y="1011"/>
                  </a:cubicBezTo>
                  <a:cubicBezTo>
                    <a:pt x="6205" y="2245"/>
                    <a:pt x="4937" y="3879"/>
                    <a:pt x="4404" y="6014"/>
                  </a:cubicBezTo>
                  <a:cubicBezTo>
                    <a:pt x="4037" y="7415"/>
                    <a:pt x="4003" y="8883"/>
                    <a:pt x="4170" y="10351"/>
                  </a:cubicBezTo>
                  <a:cubicBezTo>
                    <a:pt x="4404" y="12452"/>
                    <a:pt x="4871" y="14554"/>
                    <a:pt x="5504" y="16555"/>
                  </a:cubicBezTo>
                  <a:cubicBezTo>
                    <a:pt x="5571" y="16855"/>
                    <a:pt x="5571" y="17055"/>
                    <a:pt x="5304" y="17356"/>
                  </a:cubicBezTo>
                  <a:cubicBezTo>
                    <a:pt x="4704" y="18223"/>
                    <a:pt x="4070" y="19023"/>
                    <a:pt x="3403" y="19791"/>
                  </a:cubicBezTo>
                  <a:cubicBezTo>
                    <a:pt x="2536" y="20891"/>
                    <a:pt x="1735" y="22026"/>
                    <a:pt x="1068" y="23260"/>
                  </a:cubicBezTo>
                  <a:cubicBezTo>
                    <a:pt x="301" y="24694"/>
                    <a:pt x="0" y="26195"/>
                    <a:pt x="101" y="27763"/>
                  </a:cubicBezTo>
                  <a:cubicBezTo>
                    <a:pt x="267" y="29731"/>
                    <a:pt x="1035" y="31399"/>
                    <a:pt x="2636" y="32533"/>
                  </a:cubicBezTo>
                  <a:cubicBezTo>
                    <a:pt x="4121" y="33523"/>
                    <a:pt x="5766" y="34037"/>
                    <a:pt x="7513" y="34037"/>
                  </a:cubicBezTo>
                  <a:cubicBezTo>
                    <a:pt x="7884" y="34037"/>
                    <a:pt x="8260" y="34014"/>
                    <a:pt x="8640" y="33967"/>
                  </a:cubicBezTo>
                  <a:cubicBezTo>
                    <a:pt x="10375" y="33801"/>
                    <a:pt x="11976" y="33367"/>
                    <a:pt x="13410" y="32366"/>
                  </a:cubicBezTo>
                  <a:cubicBezTo>
                    <a:pt x="13500" y="32291"/>
                    <a:pt x="13584" y="32257"/>
                    <a:pt x="13663" y="32257"/>
                  </a:cubicBezTo>
                  <a:cubicBezTo>
                    <a:pt x="13760" y="32257"/>
                    <a:pt x="13852" y="32308"/>
                    <a:pt x="13944" y="32400"/>
                  </a:cubicBezTo>
                  <a:cubicBezTo>
                    <a:pt x="14511" y="32967"/>
                    <a:pt x="15045" y="33534"/>
                    <a:pt x="15578" y="34101"/>
                  </a:cubicBezTo>
                  <a:cubicBezTo>
                    <a:pt x="16212" y="34768"/>
                    <a:pt x="16879" y="35469"/>
                    <a:pt x="17513" y="36136"/>
                  </a:cubicBezTo>
                  <a:cubicBezTo>
                    <a:pt x="18045" y="36699"/>
                    <a:pt x="18753" y="36939"/>
                    <a:pt x="19527" y="36939"/>
                  </a:cubicBezTo>
                  <a:cubicBezTo>
                    <a:pt x="19578" y="36939"/>
                    <a:pt x="19630" y="36938"/>
                    <a:pt x="19681" y="36936"/>
                  </a:cubicBezTo>
                  <a:cubicBezTo>
                    <a:pt x="20315" y="36903"/>
                    <a:pt x="20615" y="36469"/>
                    <a:pt x="20382" y="35869"/>
                  </a:cubicBezTo>
                  <a:cubicBezTo>
                    <a:pt x="20215" y="35402"/>
                    <a:pt x="19948" y="34968"/>
                    <a:pt x="19715" y="34568"/>
                  </a:cubicBezTo>
                  <a:cubicBezTo>
                    <a:pt x="18881" y="33033"/>
                    <a:pt x="17780" y="31599"/>
                    <a:pt x="16779" y="30098"/>
                  </a:cubicBezTo>
                  <a:cubicBezTo>
                    <a:pt x="16446" y="29598"/>
                    <a:pt x="16446" y="29598"/>
                    <a:pt x="16812" y="29131"/>
                  </a:cubicBezTo>
                  <a:cubicBezTo>
                    <a:pt x="18147" y="27463"/>
                    <a:pt x="19114" y="25628"/>
                    <a:pt x="19915" y="23693"/>
                  </a:cubicBezTo>
                  <a:cubicBezTo>
                    <a:pt x="20248" y="22893"/>
                    <a:pt x="20448" y="22059"/>
                    <a:pt x="20448" y="21192"/>
                  </a:cubicBezTo>
                  <a:cubicBezTo>
                    <a:pt x="20448" y="20791"/>
                    <a:pt x="20315" y="20458"/>
                    <a:pt x="19948" y="20291"/>
                  </a:cubicBezTo>
                  <a:cubicBezTo>
                    <a:pt x="19833" y="20260"/>
                    <a:pt x="19718" y="20241"/>
                    <a:pt x="19605" y="20241"/>
                  </a:cubicBezTo>
                  <a:cubicBezTo>
                    <a:pt x="19358" y="20241"/>
                    <a:pt x="19120" y="20329"/>
                    <a:pt x="18914" y="20558"/>
                  </a:cubicBezTo>
                  <a:cubicBezTo>
                    <a:pt x="18614" y="20858"/>
                    <a:pt x="18414" y="21192"/>
                    <a:pt x="18180" y="21525"/>
                  </a:cubicBezTo>
                  <a:cubicBezTo>
                    <a:pt x="17513" y="22593"/>
                    <a:pt x="16846" y="23627"/>
                    <a:pt x="16112" y="24727"/>
                  </a:cubicBezTo>
                  <a:cubicBezTo>
                    <a:pt x="15745" y="25361"/>
                    <a:pt x="15311" y="25962"/>
                    <a:pt x="14878" y="26462"/>
                  </a:cubicBezTo>
                  <a:cubicBezTo>
                    <a:pt x="14778" y="26462"/>
                    <a:pt x="14744" y="26462"/>
                    <a:pt x="14744" y="26429"/>
                  </a:cubicBezTo>
                  <a:cubicBezTo>
                    <a:pt x="13110" y="23460"/>
                    <a:pt x="11742" y="20358"/>
                    <a:pt x="10541" y="17189"/>
                  </a:cubicBezTo>
                  <a:cubicBezTo>
                    <a:pt x="10441" y="16922"/>
                    <a:pt x="10541" y="16722"/>
                    <a:pt x="10708" y="16555"/>
                  </a:cubicBezTo>
                  <a:cubicBezTo>
                    <a:pt x="11108" y="16088"/>
                    <a:pt x="11575" y="15688"/>
                    <a:pt x="11976" y="15187"/>
                  </a:cubicBezTo>
                  <a:cubicBezTo>
                    <a:pt x="13310" y="13686"/>
                    <a:pt x="14778" y="12352"/>
                    <a:pt x="15979" y="10751"/>
                  </a:cubicBezTo>
                  <a:cubicBezTo>
                    <a:pt x="17179" y="9250"/>
                    <a:pt x="18080" y="7615"/>
                    <a:pt x="18480" y="5714"/>
                  </a:cubicBezTo>
                  <a:cubicBezTo>
                    <a:pt x="18714" y="4713"/>
                    <a:pt x="18714" y="3779"/>
                    <a:pt x="18213" y="2879"/>
                  </a:cubicBezTo>
                  <a:cubicBezTo>
                    <a:pt x="17746" y="2078"/>
                    <a:pt x="17113" y="1544"/>
                    <a:pt x="16379" y="1111"/>
                  </a:cubicBezTo>
                  <a:cubicBezTo>
                    <a:pt x="14889" y="320"/>
                    <a:pt x="13317" y="1"/>
                    <a:pt x="11636" y="1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</p:grpSp>
      <p:sp>
        <p:nvSpPr>
          <p:cNvPr id="59" name="Google Shape;59;p6"/>
          <p:cNvSpPr txBox="1"/>
          <p:nvPr>
            <p:ph type="title"/>
          </p:nvPr>
        </p:nvSpPr>
        <p:spPr>
          <a:xfrm>
            <a:off x="720525" y="451712"/>
            <a:ext cx="7703100" cy="886500"/>
          </a:xfrm>
          <a:prstGeom prst="rect">
            <a:avLst/>
          </a:prstGeom>
          <a:effectLst>
            <a:outerShdw rotWithShape="0" algn="bl" dir="3300000" dist="47625">
              <a:schemeClr val="dk1">
                <a:alpha val="64999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60" name="Google Shape;60;p6"/>
          <p:cNvGrpSpPr/>
          <p:nvPr/>
        </p:nvGrpSpPr>
        <p:grpSpPr>
          <a:xfrm>
            <a:off x="473810" y="607210"/>
            <a:ext cx="8196519" cy="520001"/>
            <a:chOff x="379872" y="789795"/>
            <a:chExt cx="8196519" cy="520001"/>
          </a:xfrm>
        </p:grpSpPr>
        <p:grpSp>
          <p:nvGrpSpPr>
            <p:cNvPr id="61" name="Google Shape;61;p6"/>
            <p:cNvGrpSpPr/>
            <p:nvPr/>
          </p:nvGrpSpPr>
          <p:grpSpPr>
            <a:xfrm>
              <a:off x="7673472" y="789795"/>
              <a:ext cx="902919" cy="520001"/>
              <a:chOff x="7466689" y="457590"/>
              <a:chExt cx="857636" cy="493922"/>
            </a:xfrm>
          </p:grpSpPr>
          <p:sp>
            <p:nvSpPr>
              <p:cNvPr id="62" name="Google Shape;62;p6"/>
              <p:cNvSpPr/>
              <p:nvPr/>
            </p:nvSpPr>
            <p:spPr>
              <a:xfrm>
                <a:off x="7552474" y="457590"/>
                <a:ext cx="434455" cy="106764"/>
              </a:xfrm>
              <a:custGeom>
                <a:rect b="b" l="l" r="r" t="t"/>
                <a:pathLst>
                  <a:path extrusionOk="0" h="2381" w="9689">
                    <a:moveTo>
                      <a:pt x="8970" y="1"/>
                    </a:moveTo>
                    <a:cubicBezTo>
                      <a:pt x="8950" y="1"/>
                      <a:pt x="8930" y="2"/>
                      <a:pt x="8910" y="4"/>
                    </a:cubicBezTo>
                    <a:lnTo>
                      <a:pt x="537" y="1506"/>
                    </a:lnTo>
                    <a:cubicBezTo>
                      <a:pt x="1" y="1600"/>
                      <a:pt x="181" y="2381"/>
                      <a:pt x="681" y="2381"/>
                    </a:cubicBezTo>
                    <a:cubicBezTo>
                      <a:pt x="710" y="2381"/>
                      <a:pt x="740" y="2378"/>
                      <a:pt x="771" y="2373"/>
                    </a:cubicBezTo>
                    <a:lnTo>
                      <a:pt x="9143" y="905"/>
                    </a:lnTo>
                    <a:cubicBezTo>
                      <a:pt x="9689" y="777"/>
                      <a:pt x="9463" y="1"/>
                      <a:pt x="89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rotWithShape="0" algn="bl" dir="3120000" dist="38100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1"/>
                  </a:solidFill>
                </a:endParaRPr>
              </a:p>
            </p:txBody>
          </p:sp>
          <p:sp>
            <p:nvSpPr>
              <p:cNvPr id="63" name="Google Shape;63;p6"/>
              <p:cNvSpPr/>
              <p:nvPr/>
            </p:nvSpPr>
            <p:spPr>
              <a:xfrm rot="-692401">
                <a:off x="7479318" y="605500"/>
                <a:ext cx="832378" cy="210450"/>
              </a:xfrm>
              <a:custGeom>
                <a:rect b="b" l="l" r="r" t="t"/>
                <a:pathLst>
                  <a:path extrusionOk="0" h="4693" w="20111">
                    <a:moveTo>
                      <a:pt x="652" y="1"/>
                    </a:moveTo>
                    <a:cubicBezTo>
                      <a:pt x="169" y="1"/>
                      <a:pt x="0" y="788"/>
                      <a:pt x="497" y="881"/>
                    </a:cubicBezTo>
                    <a:cubicBezTo>
                      <a:pt x="6769" y="2149"/>
                      <a:pt x="13040" y="3450"/>
                      <a:pt x="19311" y="4684"/>
                    </a:cubicBezTo>
                    <a:cubicBezTo>
                      <a:pt x="19343" y="4690"/>
                      <a:pt x="19374" y="4693"/>
                      <a:pt x="19404" y="4693"/>
                    </a:cubicBezTo>
                    <a:cubicBezTo>
                      <a:pt x="19905" y="4693"/>
                      <a:pt x="20111" y="3943"/>
                      <a:pt x="19544" y="3817"/>
                    </a:cubicBezTo>
                    <a:cubicBezTo>
                      <a:pt x="13307" y="2549"/>
                      <a:pt x="7002" y="1282"/>
                      <a:pt x="764" y="14"/>
                    </a:cubicBezTo>
                    <a:cubicBezTo>
                      <a:pt x="725" y="5"/>
                      <a:pt x="688" y="1"/>
                      <a:pt x="65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rotWithShape="0" algn="bl" dir="3120000" dist="38100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1"/>
                  </a:solidFill>
                </a:endParaRPr>
              </a:p>
            </p:txBody>
          </p:sp>
          <p:sp>
            <p:nvSpPr>
              <p:cNvPr id="64" name="Google Shape;64;p6"/>
              <p:cNvSpPr/>
              <p:nvPr/>
            </p:nvSpPr>
            <p:spPr>
              <a:xfrm>
                <a:off x="7552470" y="820938"/>
                <a:ext cx="359348" cy="130574"/>
              </a:xfrm>
              <a:custGeom>
                <a:rect b="b" l="l" r="r" t="t"/>
                <a:pathLst>
                  <a:path extrusionOk="0" h="2912" w="8014">
                    <a:moveTo>
                      <a:pt x="589" y="1"/>
                    </a:moveTo>
                    <a:cubicBezTo>
                      <a:pt x="153" y="1"/>
                      <a:pt x="1" y="737"/>
                      <a:pt x="488" y="889"/>
                    </a:cubicBezTo>
                    <a:cubicBezTo>
                      <a:pt x="2723" y="1557"/>
                      <a:pt x="5024" y="2224"/>
                      <a:pt x="7293" y="2891"/>
                    </a:cubicBezTo>
                    <a:cubicBezTo>
                      <a:pt x="7342" y="2905"/>
                      <a:pt x="7389" y="2912"/>
                      <a:pt x="7432" y="2912"/>
                    </a:cubicBezTo>
                    <a:cubicBezTo>
                      <a:pt x="7889" y="2912"/>
                      <a:pt x="8014" y="2176"/>
                      <a:pt x="7526" y="2024"/>
                    </a:cubicBezTo>
                    <a:cubicBezTo>
                      <a:pt x="5291" y="1356"/>
                      <a:pt x="2990" y="689"/>
                      <a:pt x="721" y="22"/>
                    </a:cubicBezTo>
                    <a:cubicBezTo>
                      <a:pt x="675" y="8"/>
                      <a:pt x="631" y="1"/>
                      <a:pt x="5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rotWithShape="0" algn="bl" dir="3120000" dist="38100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65" name="Google Shape;65;p6"/>
            <p:cNvGrpSpPr/>
            <p:nvPr/>
          </p:nvGrpSpPr>
          <p:grpSpPr>
            <a:xfrm rot="10800000">
              <a:off x="379872" y="789795"/>
              <a:ext cx="902919" cy="520001"/>
              <a:chOff x="7466689" y="457590"/>
              <a:chExt cx="857636" cy="493922"/>
            </a:xfrm>
          </p:grpSpPr>
          <p:sp>
            <p:nvSpPr>
              <p:cNvPr id="66" name="Google Shape;66;p6"/>
              <p:cNvSpPr/>
              <p:nvPr/>
            </p:nvSpPr>
            <p:spPr>
              <a:xfrm>
                <a:off x="7552474" y="457590"/>
                <a:ext cx="434455" cy="106764"/>
              </a:xfrm>
              <a:custGeom>
                <a:rect b="b" l="l" r="r" t="t"/>
                <a:pathLst>
                  <a:path extrusionOk="0" h="2381" w="9689">
                    <a:moveTo>
                      <a:pt x="8970" y="1"/>
                    </a:moveTo>
                    <a:cubicBezTo>
                      <a:pt x="8950" y="1"/>
                      <a:pt x="8930" y="2"/>
                      <a:pt x="8910" y="4"/>
                    </a:cubicBezTo>
                    <a:lnTo>
                      <a:pt x="537" y="1506"/>
                    </a:lnTo>
                    <a:cubicBezTo>
                      <a:pt x="1" y="1600"/>
                      <a:pt x="181" y="2381"/>
                      <a:pt x="681" y="2381"/>
                    </a:cubicBezTo>
                    <a:cubicBezTo>
                      <a:pt x="710" y="2381"/>
                      <a:pt x="740" y="2378"/>
                      <a:pt x="771" y="2373"/>
                    </a:cubicBezTo>
                    <a:lnTo>
                      <a:pt x="9143" y="905"/>
                    </a:lnTo>
                    <a:cubicBezTo>
                      <a:pt x="9689" y="777"/>
                      <a:pt x="9463" y="1"/>
                      <a:pt x="89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rotWithShape="0" algn="bl" dir="3120000" dist="38100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1"/>
                  </a:solidFill>
                </a:endParaRPr>
              </a:p>
            </p:txBody>
          </p:sp>
          <p:sp>
            <p:nvSpPr>
              <p:cNvPr id="67" name="Google Shape;67;p6"/>
              <p:cNvSpPr/>
              <p:nvPr/>
            </p:nvSpPr>
            <p:spPr>
              <a:xfrm rot="-692401">
                <a:off x="7479318" y="605500"/>
                <a:ext cx="832378" cy="210450"/>
              </a:xfrm>
              <a:custGeom>
                <a:rect b="b" l="l" r="r" t="t"/>
                <a:pathLst>
                  <a:path extrusionOk="0" h="4693" w="20111">
                    <a:moveTo>
                      <a:pt x="652" y="1"/>
                    </a:moveTo>
                    <a:cubicBezTo>
                      <a:pt x="169" y="1"/>
                      <a:pt x="0" y="788"/>
                      <a:pt x="497" y="881"/>
                    </a:cubicBezTo>
                    <a:cubicBezTo>
                      <a:pt x="6769" y="2149"/>
                      <a:pt x="13040" y="3450"/>
                      <a:pt x="19311" y="4684"/>
                    </a:cubicBezTo>
                    <a:cubicBezTo>
                      <a:pt x="19343" y="4690"/>
                      <a:pt x="19374" y="4693"/>
                      <a:pt x="19404" y="4693"/>
                    </a:cubicBezTo>
                    <a:cubicBezTo>
                      <a:pt x="19905" y="4693"/>
                      <a:pt x="20111" y="3943"/>
                      <a:pt x="19544" y="3817"/>
                    </a:cubicBezTo>
                    <a:cubicBezTo>
                      <a:pt x="13307" y="2549"/>
                      <a:pt x="7002" y="1282"/>
                      <a:pt x="764" y="14"/>
                    </a:cubicBezTo>
                    <a:cubicBezTo>
                      <a:pt x="725" y="5"/>
                      <a:pt x="688" y="1"/>
                      <a:pt x="65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rotWithShape="0" algn="bl" dir="3120000" dist="38100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1"/>
                  </a:solidFill>
                </a:endParaRPr>
              </a:p>
            </p:txBody>
          </p:sp>
          <p:sp>
            <p:nvSpPr>
              <p:cNvPr id="68" name="Google Shape;68;p6"/>
              <p:cNvSpPr/>
              <p:nvPr/>
            </p:nvSpPr>
            <p:spPr>
              <a:xfrm>
                <a:off x="7552470" y="820938"/>
                <a:ext cx="359348" cy="130574"/>
              </a:xfrm>
              <a:custGeom>
                <a:rect b="b" l="l" r="r" t="t"/>
                <a:pathLst>
                  <a:path extrusionOk="0" h="2912" w="8014">
                    <a:moveTo>
                      <a:pt x="589" y="1"/>
                    </a:moveTo>
                    <a:cubicBezTo>
                      <a:pt x="153" y="1"/>
                      <a:pt x="1" y="737"/>
                      <a:pt x="488" y="889"/>
                    </a:cubicBezTo>
                    <a:cubicBezTo>
                      <a:pt x="2723" y="1557"/>
                      <a:pt x="5024" y="2224"/>
                      <a:pt x="7293" y="2891"/>
                    </a:cubicBezTo>
                    <a:cubicBezTo>
                      <a:pt x="7342" y="2905"/>
                      <a:pt x="7389" y="2912"/>
                      <a:pt x="7432" y="2912"/>
                    </a:cubicBezTo>
                    <a:cubicBezTo>
                      <a:pt x="7889" y="2912"/>
                      <a:pt x="8014" y="2176"/>
                      <a:pt x="7526" y="2024"/>
                    </a:cubicBezTo>
                    <a:cubicBezTo>
                      <a:pt x="5291" y="1356"/>
                      <a:pt x="2990" y="689"/>
                      <a:pt x="721" y="22"/>
                    </a:cubicBezTo>
                    <a:cubicBezTo>
                      <a:pt x="675" y="8"/>
                      <a:pt x="631" y="1"/>
                      <a:pt x="5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rotWithShape="0" algn="bl" dir="3120000" dist="47625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1"/>
                  </a:solidFill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7"/>
          <p:cNvGrpSpPr/>
          <p:nvPr/>
        </p:nvGrpSpPr>
        <p:grpSpPr>
          <a:xfrm>
            <a:off x="-5756293" y="-4424867"/>
            <a:ext cx="19134463" cy="13731577"/>
            <a:chOff x="-5756293" y="-4424867"/>
            <a:chExt cx="19134463" cy="13731577"/>
          </a:xfrm>
        </p:grpSpPr>
        <p:sp>
          <p:nvSpPr>
            <p:cNvPr id="71" name="Google Shape;71;p7"/>
            <p:cNvSpPr/>
            <p:nvPr/>
          </p:nvSpPr>
          <p:spPr>
            <a:xfrm rot="-3599966">
              <a:off x="-3901548" y="863295"/>
              <a:ext cx="4981633" cy="7159467"/>
            </a:xfrm>
            <a:custGeom>
              <a:rect b="b" l="l" r="r" t="t"/>
              <a:pathLst>
                <a:path extrusionOk="0" h="35306" w="24485">
                  <a:moveTo>
                    <a:pt x="11149" y="0"/>
                  </a:moveTo>
                  <a:cubicBezTo>
                    <a:pt x="10566" y="0"/>
                    <a:pt x="9982" y="68"/>
                    <a:pt x="9407" y="202"/>
                  </a:cubicBezTo>
                  <a:cubicBezTo>
                    <a:pt x="7772" y="602"/>
                    <a:pt x="6338" y="1503"/>
                    <a:pt x="5171" y="2671"/>
                  </a:cubicBezTo>
                  <a:cubicBezTo>
                    <a:pt x="3269" y="4605"/>
                    <a:pt x="2435" y="6940"/>
                    <a:pt x="2602" y="9642"/>
                  </a:cubicBezTo>
                  <a:cubicBezTo>
                    <a:pt x="2802" y="12544"/>
                    <a:pt x="4170" y="14713"/>
                    <a:pt x="6838" y="16047"/>
                  </a:cubicBezTo>
                  <a:cubicBezTo>
                    <a:pt x="7005" y="16147"/>
                    <a:pt x="7272" y="16180"/>
                    <a:pt x="7406" y="16380"/>
                  </a:cubicBezTo>
                  <a:cubicBezTo>
                    <a:pt x="6071" y="16881"/>
                    <a:pt x="4937" y="17648"/>
                    <a:pt x="3903" y="18549"/>
                  </a:cubicBezTo>
                  <a:cubicBezTo>
                    <a:pt x="2068" y="20183"/>
                    <a:pt x="767" y="22151"/>
                    <a:pt x="267" y="24620"/>
                  </a:cubicBezTo>
                  <a:cubicBezTo>
                    <a:pt x="67" y="25554"/>
                    <a:pt x="0" y="26521"/>
                    <a:pt x="267" y="27455"/>
                  </a:cubicBezTo>
                  <a:cubicBezTo>
                    <a:pt x="1101" y="30557"/>
                    <a:pt x="2802" y="33026"/>
                    <a:pt x="5938" y="34226"/>
                  </a:cubicBezTo>
                  <a:cubicBezTo>
                    <a:pt x="6238" y="34360"/>
                    <a:pt x="6572" y="34493"/>
                    <a:pt x="6838" y="34627"/>
                  </a:cubicBezTo>
                  <a:cubicBezTo>
                    <a:pt x="8057" y="35049"/>
                    <a:pt x="9292" y="35306"/>
                    <a:pt x="10544" y="35306"/>
                  </a:cubicBezTo>
                  <a:cubicBezTo>
                    <a:pt x="11074" y="35306"/>
                    <a:pt x="11606" y="35260"/>
                    <a:pt x="12142" y="35160"/>
                  </a:cubicBezTo>
                  <a:cubicBezTo>
                    <a:pt x="15311" y="34560"/>
                    <a:pt x="17513" y="32659"/>
                    <a:pt x="19014" y="29890"/>
                  </a:cubicBezTo>
                  <a:cubicBezTo>
                    <a:pt x="19848" y="28356"/>
                    <a:pt x="19914" y="26721"/>
                    <a:pt x="18914" y="25187"/>
                  </a:cubicBezTo>
                  <a:cubicBezTo>
                    <a:pt x="18614" y="24720"/>
                    <a:pt x="18313" y="24286"/>
                    <a:pt x="18013" y="23786"/>
                  </a:cubicBezTo>
                  <a:cubicBezTo>
                    <a:pt x="18580" y="23619"/>
                    <a:pt x="19147" y="23552"/>
                    <a:pt x="19681" y="23319"/>
                  </a:cubicBezTo>
                  <a:cubicBezTo>
                    <a:pt x="21916" y="22218"/>
                    <a:pt x="23117" y="20283"/>
                    <a:pt x="24017" y="18115"/>
                  </a:cubicBezTo>
                  <a:cubicBezTo>
                    <a:pt x="24484" y="16847"/>
                    <a:pt x="23150" y="15413"/>
                    <a:pt x="21883" y="15313"/>
                  </a:cubicBezTo>
                  <a:cubicBezTo>
                    <a:pt x="21859" y="15311"/>
                    <a:pt x="21834" y="15310"/>
                    <a:pt x="21809" y="15310"/>
                  </a:cubicBezTo>
                  <a:cubicBezTo>
                    <a:pt x="21449" y="15310"/>
                    <a:pt x="20986" y="15524"/>
                    <a:pt x="21049" y="15680"/>
                  </a:cubicBezTo>
                  <a:cubicBezTo>
                    <a:pt x="21166" y="15974"/>
                    <a:pt x="21439" y="16086"/>
                    <a:pt x="21730" y="16086"/>
                  </a:cubicBezTo>
                  <a:cubicBezTo>
                    <a:pt x="21769" y="16086"/>
                    <a:pt x="21809" y="16084"/>
                    <a:pt x="21849" y="16080"/>
                  </a:cubicBezTo>
                  <a:cubicBezTo>
                    <a:pt x="21920" y="16062"/>
                    <a:pt x="21982" y="16054"/>
                    <a:pt x="22035" y="16054"/>
                  </a:cubicBezTo>
                  <a:cubicBezTo>
                    <a:pt x="22286" y="16054"/>
                    <a:pt x="22373" y="16233"/>
                    <a:pt x="22483" y="16480"/>
                  </a:cubicBezTo>
                  <a:cubicBezTo>
                    <a:pt x="22616" y="16847"/>
                    <a:pt x="22616" y="17181"/>
                    <a:pt x="22416" y="17515"/>
                  </a:cubicBezTo>
                  <a:cubicBezTo>
                    <a:pt x="22083" y="18115"/>
                    <a:pt x="21649" y="18649"/>
                    <a:pt x="21149" y="19116"/>
                  </a:cubicBezTo>
                  <a:cubicBezTo>
                    <a:pt x="20448" y="19783"/>
                    <a:pt x="19614" y="20250"/>
                    <a:pt x="18680" y="20583"/>
                  </a:cubicBezTo>
                  <a:cubicBezTo>
                    <a:pt x="16946" y="21150"/>
                    <a:pt x="15211" y="21851"/>
                    <a:pt x="13410" y="21984"/>
                  </a:cubicBezTo>
                  <a:cubicBezTo>
                    <a:pt x="11975" y="22051"/>
                    <a:pt x="10908" y="22885"/>
                    <a:pt x="9907" y="23786"/>
                  </a:cubicBezTo>
                  <a:cubicBezTo>
                    <a:pt x="9674" y="23986"/>
                    <a:pt x="9574" y="24253"/>
                    <a:pt x="9440" y="24486"/>
                  </a:cubicBezTo>
                  <a:cubicBezTo>
                    <a:pt x="9140" y="25187"/>
                    <a:pt x="9240" y="25754"/>
                    <a:pt x="9807" y="26221"/>
                  </a:cubicBezTo>
                  <a:cubicBezTo>
                    <a:pt x="10675" y="26988"/>
                    <a:pt x="11742" y="27355"/>
                    <a:pt x="12909" y="27422"/>
                  </a:cubicBezTo>
                  <a:cubicBezTo>
                    <a:pt x="13143" y="27422"/>
                    <a:pt x="13443" y="27355"/>
                    <a:pt x="13643" y="27255"/>
                  </a:cubicBezTo>
                  <a:cubicBezTo>
                    <a:pt x="13777" y="27188"/>
                    <a:pt x="13843" y="27121"/>
                    <a:pt x="13843" y="26988"/>
                  </a:cubicBezTo>
                  <a:cubicBezTo>
                    <a:pt x="13843" y="26855"/>
                    <a:pt x="13777" y="26788"/>
                    <a:pt x="13643" y="26688"/>
                  </a:cubicBezTo>
                  <a:cubicBezTo>
                    <a:pt x="13410" y="26588"/>
                    <a:pt x="13110" y="26488"/>
                    <a:pt x="12809" y="26488"/>
                  </a:cubicBezTo>
                  <a:cubicBezTo>
                    <a:pt x="12176" y="26454"/>
                    <a:pt x="11842" y="25987"/>
                    <a:pt x="12109" y="25387"/>
                  </a:cubicBezTo>
                  <a:cubicBezTo>
                    <a:pt x="12415" y="24622"/>
                    <a:pt x="13478" y="23661"/>
                    <a:pt x="14681" y="23661"/>
                  </a:cubicBezTo>
                  <a:cubicBezTo>
                    <a:pt x="14790" y="23661"/>
                    <a:pt x="14900" y="23669"/>
                    <a:pt x="15011" y="23686"/>
                  </a:cubicBezTo>
                  <a:cubicBezTo>
                    <a:pt x="15244" y="23719"/>
                    <a:pt x="15345" y="23819"/>
                    <a:pt x="15478" y="23986"/>
                  </a:cubicBezTo>
                  <a:cubicBezTo>
                    <a:pt x="16078" y="24820"/>
                    <a:pt x="16312" y="25720"/>
                    <a:pt x="16112" y="26688"/>
                  </a:cubicBezTo>
                  <a:cubicBezTo>
                    <a:pt x="15411" y="29857"/>
                    <a:pt x="13643" y="32025"/>
                    <a:pt x="10441" y="32859"/>
                  </a:cubicBezTo>
                  <a:cubicBezTo>
                    <a:pt x="10097" y="32945"/>
                    <a:pt x="9766" y="32989"/>
                    <a:pt x="9449" y="32989"/>
                  </a:cubicBezTo>
                  <a:cubicBezTo>
                    <a:pt x="8537" y="32989"/>
                    <a:pt x="7740" y="32626"/>
                    <a:pt x="7072" y="31858"/>
                  </a:cubicBezTo>
                  <a:cubicBezTo>
                    <a:pt x="6138" y="30791"/>
                    <a:pt x="5437" y="29556"/>
                    <a:pt x="5071" y="28189"/>
                  </a:cubicBezTo>
                  <a:cubicBezTo>
                    <a:pt x="4837" y="27355"/>
                    <a:pt x="4804" y="26488"/>
                    <a:pt x="4937" y="25654"/>
                  </a:cubicBezTo>
                  <a:cubicBezTo>
                    <a:pt x="5304" y="23219"/>
                    <a:pt x="6438" y="21184"/>
                    <a:pt x="8106" y="19449"/>
                  </a:cubicBezTo>
                  <a:cubicBezTo>
                    <a:pt x="9007" y="18449"/>
                    <a:pt x="10074" y="17681"/>
                    <a:pt x="11408" y="17348"/>
                  </a:cubicBezTo>
                  <a:cubicBezTo>
                    <a:pt x="11642" y="17281"/>
                    <a:pt x="11909" y="17181"/>
                    <a:pt x="12109" y="17048"/>
                  </a:cubicBezTo>
                  <a:cubicBezTo>
                    <a:pt x="12409" y="16914"/>
                    <a:pt x="12442" y="16614"/>
                    <a:pt x="12176" y="16347"/>
                  </a:cubicBezTo>
                  <a:cubicBezTo>
                    <a:pt x="12009" y="16147"/>
                    <a:pt x="11775" y="16013"/>
                    <a:pt x="11508" y="15947"/>
                  </a:cubicBezTo>
                  <a:cubicBezTo>
                    <a:pt x="11108" y="15813"/>
                    <a:pt x="10641" y="15647"/>
                    <a:pt x="10241" y="15480"/>
                  </a:cubicBezTo>
                  <a:cubicBezTo>
                    <a:pt x="9741" y="15280"/>
                    <a:pt x="9240" y="15013"/>
                    <a:pt x="8840" y="14612"/>
                  </a:cubicBezTo>
                  <a:cubicBezTo>
                    <a:pt x="8239" y="13845"/>
                    <a:pt x="7772" y="13011"/>
                    <a:pt x="7572" y="12044"/>
                  </a:cubicBezTo>
                  <a:cubicBezTo>
                    <a:pt x="7406" y="11277"/>
                    <a:pt x="7339" y="10476"/>
                    <a:pt x="7406" y="9709"/>
                  </a:cubicBezTo>
                  <a:cubicBezTo>
                    <a:pt x="7606" y="6774"/>
                    <a:pt x="8840" y="4338"/>
                    <a:pt x="11308" y="2637"/>
                  </a:cubicBezTo>
                  <a:cubicBezTo>
                    <a:pt x="11800" y="2290"/>
                    <a:pt x="12154" y="2062"/>
                    <a:pt x="12443" y="2062"/>
                  </a:cubicBezTo>
                  <a:cubicBezTo>
                    <a:pt x="12821" y="2062"/>
                    <a:pt x="13089" y="2451"/>
                    <a:pt x="13410" y="3471"/>
                  </a:cubicBezTo>
                  <a:cubicBezTo>
                    <a:pt x="13944" y="5306"/>
                    <a:pt x="13243" y="8208"/>
                    <a:pt x="11275" y="9509"/>
                  </a:cubicBezTo>
                  <a:cubicBezTo>
                    <a:pt x="10808" y="9809"/>
                    <a:pt x="10274" y="9942"/>
                    <a:pt x="9774" y="10176"/>
                  </a:cubicBezTo>
                  <a:cubicBezTo>
                    <a:pt x="9607" y="10276"/>
                    <a:pt x="9274" y="10176"/>
                    <a:pt x="9274" y="10510"/>
                  </a:cubicBezTo>
                  <a:cubicBezTo>
                    <a:pt x="9307" y="10776"/>
                    <a:pt x="9574" y="10876"/>
                    <a:pt x="9807" y="10943"/>
                  </a:cubicBezTo>
                  <a:cubicBezTo>
                    <a:pt x="9941" y="10977"/>
                    <a:pt x="10107" y="11010"/>
                    <a:pt x="10241" y="11043"/>
                  </a:cubicBezTo>
                  <a:cubicBezTo>
                    <a:pt x="10457" y="11111"/>
                    <a:pt x="10673" y="11135"/>
                    <a:pt x="10889" y="11135"/>
                  </a:cubicBezTo>
                  <a:cubicBezTo>
                    <a:pt x="11206" y="11135"/>
                    <a:pt x="11524" y="11083"/>
                    <a:pt x="11842" y="11043"/>
                  </a:cubicBezTo>
                  <a:cubicBezTo>
                    <a:pt x="14010" y="10843"/>
                    <a:pt x="15912" y="9609"/>
                    <a:pt x="16612" y="7374"/>
                  </a:cubicBezTo>
                  <a:cubicBezTo>
                    <a:pt x="16746" y="7007"/>
                    <a:pt x="16812" y="6640"/>
                    <a:pt x="16912" y="6273"/>
                  </a:cubicBezTo>
                  <a:cubicBezTo>
                    <a:pt x="17446" y="3671"/>
                    <a:pt x="16245" y="1503"/>
                    <a:pt x="14110" y="602"/>
                  </a:cubicBezTo>
                  <a:cubicBezTo>
                    <a:pt x="13160" y="201"/>
                    <a:pt x="12155" y="0"/>
                    <a:pt x="1114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7"/>
            <p:cNvSpPr/>
            <p:nvPr/>
          </p:nvSpPr>
          <p:spPr>
            <a:xfrm rot="-1795370">
              <a:off x="3209437" y="-3215587"/>
              <a:ext cx="7871690" cy="11313017"/>
            </a:xfrm>
            <a:custGeom>
              <a:rect b="b" l="l" r="r" t="t"/>
              <a:pathLst>
                <a:path extrusionOk="0" h="35306" w="24485">
                  <a:moveTo>
                    <a:pt x="11149" y="0"/>
                  </a:moveTo>
                  <a:cubicBezTo>
                    <a:pt x="10566" y="0"/>
                    <a:pt x="9982" y="68"/>
                    <a:pt x="9407" y="202"/>
                  </a:cubicBezTo>
                  <a:cubicBezTo>
                    <a:pt x="7772" y="602"/>
                    <a:pt x="6338" y="1503"/>
                    <a:pt x="5171" y="2671"/>
                  </a:cubicBezTo>
                  <a:cubicBezTo>
                    <a:pt x="3269" y="4605"/>
                    <a:pt x="2435" y="6940"/>
                    <a:pt x="2602" y="9642"/>
                  </a:cubicBezTo>
                  <a:cubicBezTo>
                    <a:pt x="2802" y="12544"/>
                    <a:pt x="4170" y="14713"/>
                    <a:pt x="6838" y="16047"/>
                  </a:cubicBezTo>
                  <a:cubicBezTo>
                    <a:pt x="7005" y="16147"/>
                    <a:pt x="7272" y="16180"/>
                    <a:pt x="7406" y="16380"/>
                  </a:cubicBezTo>
                  <a:cubicBezTo>
                    <a:pt x="6071" y="16881"/>
                    <a:pt x="4937" y="17648"/>
                    <a:pt x="3903" y="18549"/>
                  </a:cubicBezTo>
                  <a:cubicBezTo>
                    <a:pt x="2068" y="20183"/>
                    <a:pt x="767" y="22151"/>
                    <a:pt x="267" y="24620"/>
                  </a:cubicBezTo>
                  <a:cubicBezTo>
                    <a:pt x="67" y="25554"/>
                    <a:pt x="0" y="26521"/>
                    <a:pt x="267" y="27455"/>
                  </a:cubicBezTo>
                  <a:cubicBezTo>
                    <a:pt x="1101" y="30557"/>
                    <a:pt x="2802" y="33026"/>
                    <a:pt x="5938" y="34226"/>
                  </a:cubicBezTo>
                  <a:cubicBezTo>
                    <a:pt x="6238" y="34360"/>
                    <a:pt x="6572" y="34493"/>
                    <a:pt x="6838" y="34627"/>
                  </a:cubicBezTo>
                  <a:cubicBezTo>
                    <a:pt x="8057" y="35049"/>
                    <a:pt x="9292" y="35306"/>
                    <a:pt x="10544" y="35306"/>
                  </a:cubicBezTo>
                  <a:cubicBezTo>
                    <a:pt x="11074" y="35306"/>
                    <a:pt x="11606" y="35260"/>
                    <a:pt x="12142" y="35160"/>
                  </a:cubicBezTo>
                  <a:cubicBezTo>
                    <a:pt x="15311" y="34560"/>
                    <a:pt x="17513" y="32659"/>
                    <a:pt x="19014" y="29890"/>
                  </a:cubicBezTo>
                  <a:cubicBezTo>
                    <a:pt x="19848" y="28356"/>
                    <a:pt x="19914" y="26721"/>
                    <a:pt x="18914" y="25187"/>
                  </a:cubicBezTo>
                  <a:cubicBezTo>
                    <a:pt x="18614" y="24720"/>
                    <a:pt x="18313" y="24286"/>
                    <a:pt x="18013" y="23786"/>
                  </a:cubicBezTo>
                  <a:cubicBezTo>
                    <a:pt x="18580" y="23619"/>
                    <a:pt x="19147" y="23552"/>
                    <a:pt x="19681" y="23319"/>
                  </a:cubicBezTo>
                  <a:cubicBezTo>
                    <a:pt x="21916" y="22218"/>
                    <a:pt x="23117" y="20283"/>
                    <a:pt x="24017" y="18115"/>
                  </a:cubicBezTo>
                  <a:cubicBezTo>
                    <a:pt x="24484" y="16847"/>
                    <a:pt x="23150" y="15413"/>
                    <a:pt x="21883" y="15313"/>
                  </a:cubicBezTo>
                  <a:cubicBezTo>
                    <a:pt x="21859" y="15311"/>
                    <a:pt x="21834" y="15310"/>
                    <a:pt x="21809" y="15310"/>
                  </a:cubicBezTo>
                  <a:cubicBezTo>
                    <a:pt x="21449" y="15310"/>
                    <a:pt x="20986" y="15524"/>
                    <a:pt x="21049" y="15680"/>
                  </a:cubicBezTo>
                  <a:cubicBezTo>
                    <a:pt x="21166" y="15974"/>
                    <a:pt x="21439" y="16086"/>
                    <a:pt x="21730" y="16086"/>
                  </a:cubicBezTo>
                  <a:cubicBezTo>
                    <a:pt x="21769" y="16086"/>
                    <a:pt x="21809" y="16084"/>
                    <a:pt x="21849" y="16080"/>
                  </a:cubicBezTo>
                  <a:cubicBezTo>
                    <a:pt x="21920" y="16062"/>
                    <a:pt x="21982" y="16054"/>
                    <a:pt x="22035" y="16054"/>
                  </a:cubicBezTo>
                  <a:cubicBezTo>
                    <a:pt x="22286" y="16054"/>
                    <a:pt x="22373" y="16233"/>
                    <a:pt x="22483" y="16480"/>
                  </a:cubicBezTo>
                  <a:cubicBezTo>
                    <a:pt x="22616" y="16847"/>
                    <a:pt x="22616" y="17181"/>
                    <a:pt x="22416" y="17515"/>
                  </a:cubicBezTo>
                  <a:cubicBezTo>
                    <a:pt x="22083" y="18115"/>
                    <a:pt x="21649" y="18649"/>
                    <a:pt x="21149" y="19116"/>
                  </a:cubicBezTo>
                  <a:cubicBezTo>
                    <a:pt x="20448" y="19783"/>
                    <a:pt x="19614" y="20250"/>
                    <a:pt x="18680" y="20583"/>
                  </a:cubicBezTo>
                  <a:cubicBezTo>
                    <a:pt x="16946" y="21150"/>
                    <a:pt x="15211" y="21851"/>
                    <a:pt x="13410" y="21984"/>
                  </a:cubicBezTo>
                  <a:cubicBezTo>
                    <a:pt x="11975" y="22051"/>
                    <a:pt x="10908" y="22885"/>
                    <a:pt x="9907" y="23786"/>
                  </a:cubicBezTo>
                  <a:cubicBezTo>
                    <a:pt x="9674" y="23986"/>
                    <a:pt x="9574" y="24253"/>
                    <a:pt x="9440" y="24486"/>
                  </a:cubicBezTo>
                  <a:cubicBezTo>
                    <a:pt x="9140" y="25187"/>
                    <a:pt x="9240" y="25754"/>
                    <a:pt x="9807" y="26221"/>
                  </a:cubicBezTo>
                  <a:cubicBezTo>
                    <a:pt x="10675" y="26988"/>
                    <a:pt x="11742" y="27355"/>
                    <a:pt x="12909" y="27422"/>
                  </a:cubicBezTo>
                  <a:cubicBezTo>
                    <a:pt x="13143" y="27422"/>
                    <a:pt x="13443" y="27355"/>
                    <a:pt x="13643" y="27255"/>
                  </a:cubicBezTo>
                  <a:cubicBezTo>
                    <a:pt x="13777" y="27188"/>
                    <a:pt x="13843" y="27121"/>
                    <a:pt x="13843" y="26988"/>
                  </a:cubicBezTo>
                  <a:cubicBezTo>
                    <a:pt x="13843" y="26855"/>
                    <a:pt x="13777" y="26788"/>
                    <a:pt x="13643" y="26688"/>
                  </a:cubicBezTo>
                  <a:cubicBezTo>
                    <a:pt x="13410" y="26588"/>
                    <a:pt x="13110" y="26488"/>
                    <a:pt x="12809" y="26488"/>
                  </a:cubicBezTo>
                  <a:cubicBezTo>
                    <a:pt x="12176" y="26454"/>
                    <a:pt x="11842" y="25987"/>
                    <a:pt x="12109" y="25387"/>
                  </a:cubicBezTo>
                  <a:cubicBezTo>
                    <a:pt x="12415" y="24622"/>
                    <a:pt x="13478" y="23661"/>
                    <a:pt x="14681" y="23661"/>
                  </a:cubicBezTo>
                  <a:cubicBezTo>
                    <a:pt x="14790" y="23661"/>
                    <a:pt x="14900" y="23669"/>
                    <a:pt x="15011" y="23686"/>
                  </a:cubicBezTo>
                  <a:cubicBezTo>
                    <a:pt x="15244" y="23719"/>
                    <a:pt x="15345" y="23819"/>
                    <a:pt x="15478" y="23986"/>
                  </a:cubicBezTo>
                  <a:cubicBezTo>
                    <a:pt x="16078" y="24820"/>
                    <a:pt x="16312" y="25720"/>
                    <a:pt x="16112" y="26688"/>
                  </a:cubicBezTo>
                  <a:cubicBezTo>
                    <a:pt x="15411" y="29857"/>
                    <a:pt x="13643" y="32025"/>
                    <a:pt x="10441" y="32859"/>
                  </a:cubicBezTo>
                  <a:cubicBezTo>
                    <a:pt x="10097" y="32945"/>
                    <a:pt x="9766" y="32989"/>
                    <a:pt x="9449" y="32989"/>
                  </a:cubicBezTo>
                  <a:cubicBezTo>
                    <a:pt x="8537" y="32989"/>
                    <a:pt x="7740" y="32626"/>
                    <a:pt x="7072" y="31858"/>
                  </a:cubicBezTo>
                  <a:cubicBezTo>
                    <a:pt x="6138" y="30791"/>
                    <a:pt x="5437" y="29556"/>
                    <a:pt x="5071" y="28189"/>
                  </a:cubicBezTo>
                  <a:cubicBezTo>
                    <a:pt x="4837" y="27355"/>
                    <a:pt x="4804" y="26488"/>
                    <a:pt x="4937" y="25654"/>
                  </a:cubicBezTo>
                  <a:cubicBezTo>
                    <a:pt x="5304" y="23219"/>
                    <a:pt x="6438" y="21184"/>
                    <a:pt x="8106" y="19449"/>
                  </a:cubicBezTo>
                  <a:cubicBezTo>
                    <a:pt x="9007" y="18449"/>
                    <a:pt x="10074" y="17681"/>
                    <a:pt x="11408" y="17348"/>
                  </a:cubicBezTo>
                  <a:cubicBezTo>
                    <a:pt x="11642" y="17281"/>
                    <a:pt x="11909" y="17181"/>
                    <a:pt x="12109" y="17048"/>
                  </a:cubicBezTo>
                  <a:cubicBezTo>
                    <a:pt x="12409" y="16914"/>
                    <a:pt x="12442" y="16614"/>
                    <a:pt x="12176" y="16347"/>
                  </a:cubicBezTo>
                  <a:cubicBezTo>
                    <a:pt x="12009" y="16147"/>
                    <a:pt x="11775" y="16013"/>
                    <a:pt x="11508" y="15947"/>
                  </a:cubicBezTo>
                  <a:cubicBezTo>
                    <a:pt x="11108" y="15813"/>
                    <a:pt x="10641" y="15647"/>
                    <a:pt x="10241" y="15480"/>
                  </a:cubicBezTo>
                  <a:cubicBezTo>
                    <a:pt x="9741" y="15280"/>
                    <a:pt x="9240" y="15013"/>
                    <a:pt x="8840" y="14612"/>
                  </a:cubicBezTo>
                  <a:cubicBezTo>
                    <a:pt x="8239" y="13845"/>
                    <a:pt x="7772" y="13011"/>
                    <a:pt x="7572" y="12044"/>
                  </a:cubicBezTo>
                  <a:cubicBezTo>
                    <a:pt x="7406" y="11277"/>
                    <a:pt x="7339" y="10476"/>
                    <a:pt x="7406" y="9709"/>
                  </a:cubicBezTo>
                  <a:cubicBezTo>
                    <a:pt x="7606" y="6774"/>
                    <a:pt x="8840" y="4338"/>
                    <a:pt x="11308" y="2637"/>
                  </a:cubicBezTo>
                  <a:cubicBezTo>
                    <a:pt x="11800" y="2290"/>
                    <a:pt x="12154" y="2062"/>
                    <a:pt x="12443" y="2062"/>
                  </a:cubicBezTo>
                  <a:cubicBezTo>
                    <a:pt x="12821" y="2062"/>
                    <a:pt x="13089" y="2451"/>
                    <a:pt x="13410" y="3471"/>
                  </a:cubicBezTo>
                  <a:cubicBezTo>
                    <a:pt x="13944" y="5306"/>
                    <a:pt x="13243" y="8208"/>
                    <a:pt x="11275" y="9509"/>
                  </a:cubicBezTo>
                  <a:cubicBezTo>
                    <a:pt x="10808" y="9809"/>
                    <a:pt x="10274" y="9942"/>
                    <a:pt x="9774" y="10176"/>
                  </a:cubicBezTo>
                  <a:cubicBezTo>
                    <a:pt x="9607" y="10276"/>
                    <a:pt x="9274" y="10176"/>
                    <a:pt x="9274" y="10510"/>
                  </a:cubicBezTo>
                  <a:cubicBezTo>
                    <a:pt x="9307" y="10776"/>
                    <a:pt x="9574" y="10876"/>
                    <a:pt x="9807" y="10943"/>
                  </a:cubicBezTo>
                  <a:cubicBezTo>
                    <a:pt x="9941" y="10977"/>
                    <a:pt x="10107" y="11010"/>
                    <a:pt x="10241" y="11043"/>
                  </a:cubicBezTo>
                  <a:cubicBezTo>
                    <a:pt x="10457" y="11111"/>
                    <a:pt x="10673" y="11135"/>
                    <a:pt x="10889" y="11135"/>
                  </a:cubicBezTo>
                  <a:cubicBezTo>
                    <a:pt x="11206" y="11135"/>
                    <a:pt x="11524" y="11083"/>
                    <a:pt x="11842" y="11043"/>
                  </a:cubicBezTo>
                  <a:cubicBezTo>
                    <a:pt x="14010" y="10843"/>
                    <a:pt x="15912" y="9609"/>
                    <a:pt x="16612" y="7374"/>
                  </a:cubicBezTo>
                  <a:cubicBezTo>
                    <a:pt x="16746" y="7007"/>
                    <a:pt x="16812" y="6640"/>
                    <a:pt x="16912" y="6273"/>
                  </a:cubicBezTo>
                  <a:cubicBezTo>
                    <a:pt x="17446" y="3671"/>
                    <a:pt x="16245" y="1503"/>
                    <a:pt x="14110" y="602"/>
                  </a:cubicBezTo>
                  <a:cubicBezTo>
                    <a:pt x="13160" y="201"/>
                    <a:pt x="12155" y="0"/>
                    <a:pt x="1114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7"/>
            <p:cNvSpPr/>
            <p:nvPr/>
          </p:nvSpPr>
          <p:spPr>
            <a:xfrm rot="-7826910">
              <a:off x="7590215" y="-2338890"/>
              <a:ext cx="3184301" cy="4576237"/>
            </a:xfrm>
            <a:custGeom>
              <a:rect b="b" l="l" r="r" t="t"/>
              <a:pathLst>
                <a:path extrusionOk="0" h="35306" w="24485">
                  <a:moveTo>
                    <a:pt x="11149" y="0"/>
                  </a:moveTo>
                  <a:cubicBezTo>
                    <a:pt x="10566" y="0"/>
                    <a:pt x="9982" y="68"/>
                    <a:pt x="9407" y="202"/>
                  </a:cubicBezTo>
                  <a:cubicBezTo>
                    <a:pt x="7772" y="602"/>
                    <a:pt x="6338" y="1503"/>
                    <a:pt x="5171" y="2671"/>
                  </a:cubicBezTo>
                  <a:cubicBezTo>
                    <a:pt x="3269" y="4605"/>
                    <a:pt x="2435" y="6940"/>
                    <a:pt x="2602" y="9642"/>
                  </a:cubicBezTo>
                  <a:cubicBezTo>
                    <a:pt x="2802" y="12544"/>
                    <a:pt x="4170" y="14713"/>
                    <a:pt x="6838" y="16047"/>
                  </a:cubicBezTo>
                  <a:cubicBezTo>
                    <a:pt x="7005" y="16147"/>
                    <a:pt x="7272" y="16180"/>
                    <a:pt x="7406" y="16380"/>
                  </a:cubicBezTo>
                  <a:cubicBezTo>
                    <a:pt x="6071" y="16881"/>
                    <a:pt x="4937" y="17648"/>
                    <a:pt x="3903" y="18549"/>
                  </a:cubicBezTo>
                  <a:cubicBezTo>
                    <a:pt x="2068" y="20183"/>
                    <a:pt x="767" y="22151"/>
                    <a:pt x="267" y="24620"/>
                  </a:cubicBezTo>
                  <a:cubicBezTo>
                    <a:pt x="67" y="25554"/>
                    <a:pt x="0" y="26521"/>
                    <a:pt x="267" y="27455"/>
                  </a:cubicBezTo>
                  <a:cubicBezTo>
                    <a:pt x="1101" y="30557"/>
                    <a:pt x="2802" y="33026"/>
                    <a:pt x="5938" y="34226"/>
                  </a:cubicBezTo>
                  <a:cubicBezTo>
                    <a:pt x="6238" y="34360"/>
                    <a:pt x="6572" y="34493"/>
                    <a:pt x="6838" y="34627"/>
                  </a:cubicBezTo>
                  <a:cubicBezTo>
                    <a:pt x="8057" y="35049"/>
                    <a:pt x="9292" y="35306"/>
                    <a:pt x="10544" y="35306"/>
                  </a:cubicBezTo>
                  <a:cubicBezTo>
                    <a:pt x="11074" y="35306"/>
                    <a:pt x="11606" y="35260"/>
                    <a:pt x="12142" y="35160"/>
                  </a:cubicBezTo>
                  <a:cubicBezTo>
                    <a:pt x="15311" y="34560"/>
                    <a:pt x="17513" y="32659"/>
                    <a:pt x="19014" y="29890"/>
                  </a:cubicBezTo>
                  <a:cubicBezTo>
                    <a:pt x="19848" y="28356"/>
                    <a:pt x="19914" y="26721"/>
                    <a:pt x="18914" y="25187"/>
                  </a:cubicBezTo>
                  <a:cubicBezTo>
                    <a:pt x="18614" y="24720"/>
                    <a:pt x="18313" y="24286"/>
                    <a:pt x="18013" y="23786"/>
                  </a:cubicBezTo>
                  <a:cubicBezTo>
                    <a:pt x="18580" y="23619"/>
                    <a:pt x="19147" y="23552"/>
                    <a:pt x="19681" y="23319"/>
                  </a:cubicBezTo>
                  <a:cubicBezTo>
                    <a:pt x="21916" y="22218"/>
                    <a:pt x="23117" y="20283"/>
                    <a:pt x="24017" y="18115"/>
                  </a:cubicBezTo>
                  <a:cubicBezTo>
                    <a:pt x="24484" y="16847"/>
                    <a:pt x="23150" y="15413"/>
                    <a:pt x="21883" y="15313"/>
                  </a:cubicBezTo>
                  <a:cubicBezTo>
                    <a:pt x="21859" y="15311"/>
                    <a:pt x="21834" y="15310"/>
                    <a:pt x="21809" y="15310"/>
                  </a:cubicBezTo>
                  <a:cubicBezTo>
                    <a:pt x="21449" y="15310"/>
                    <a:pt x="20986" y="15524"/>
                    <a:pt x="21049" y="15680"/>
                  </a:cubicBezTo>
                  <a:cubicBezTo>
                    <a:pt x="21166" y="15974"/>
                    <a:pt x="21439" y="16086"/>
                    <a:pt x="21730" y="16086"/>
                  </a:cubicBezTo>
                  <a:cubicBezTo>
                    <a:pt x="21769" y="16086"/>
                    <a:pt x="21809" y="16084"/>
                    <a:pt x="21849" y="16080"/>
                  </a:cubicBezTo>
                  <a:cubicBezTo>
                    <a:pt x="21920" y="16062"/>
                    <a:pt x="21982" y="16054"/>
                    <a:pt x="22035" y="16054"/>
                  </a:cubicBezTo>
                  <a:cubicBezTo>
                    <a:pt x="22286" y="16054"/>
                    <a:pt x="22373" y="16233"/>
                    <a:pt x="22483" y="16480"/>
                  </a:cubicBezTo>
                  <a:cubicBezTo>
                    <a:pt x="22616" y="16847"/>
                    <a:pt x="22616" y="17181"/>
                    <a:pt x="22416" y="17515"/>
                  </a:cubicBezTo>
                  <a:cubicBezTo>
                    <a:pt x="22083" y="18115"/>
                    <a:pt x="21649" y="18649"/>
                    <a:pt x="21149" y="19116"/>
                  </a:cubicBezTo>
                  <a:cubicBezTo>
                    <a:pt x="20448" y="19783"/>
                    <a:pt x="19614" y="20250"/>
                    <a:pt x="18680" y="20583"/>
                  </a:cubicBezTo>
                  <a:cubicBezTo>
                    <a:pt x="16946" y="21150"/>
                    <a:pt x="15211" y="21851"/>
                    <a:pt x="13410" y="21984"/>
                  </a:cubicBezTo>
                  <a:cubicBezTo>
                    <a:pt x="11975" y="22051"/>
                    <a:pt x="10908" y="22885"/>
                    <a:pt x="9907" y="23786"/>
                  </a:cubicBezTo>
                  <a:cubicBezTo>
                    <a:pt x="9674" y="23986"/>
                    <a:pt x="9574" y="24253"/>
                    <a:pt x="9440" y="24486"/>
                  </a:cubicBezTo>
                  <a:cubicBezTo>
                    <a:pt x="9140" y="25187"/>
                    <a:pt x="9240" y="25754"/>
                    <a:pt x="9807" y="26221"/>
                  </a:cubicBezTo>
                  <a:cubicBezTo>
                    <a:pt x="10675" y="26988"/>
                    <a:pt x="11742" y="27355"/>
                    <a:pt x="12909" y="27422"/>
                  </a:cubicBezTo>
                  <a:cubicBezTo>
                    <a:pt x="13143" y="27422"/>
                    <a:pt x="13443" y="27355"/>
                    <a:pt x="13643" y="27255"/>
                  </a:cubicBezTo>
                  <a:cubicBezTo>
                    <a:pt x="13777" y="27188"/>
                    <a:pt x="13843" y="27121"/>
                    <a:pt x="13843" y="26988"/>
                  </a:cubicBezTo>
                  <a:cubicBezTo>
                    <a:pt x="13843" y="26855"/>
                    <a:pt x="13777" y="26788"/>
                    <a:pt x="13643" y="26688"/>
                  </a:cubicBezTo>
                  <a:cubicBezTo>
                    <a:pt x="13410" y="26588"/>
                    <a:pt x="13110" y="26488"/>
                    <a:pt x="12809" y="26488"/>
                  </a:cubicBezTo>
                  <a:cubicBezTo>
                    <a:pt x="12176" y="26454"/>
                    <a:pt x="11842" y="25987"/>
                    <a:pt x="12109" y="25387"/>
                  </a:cubicBezTo>
                  <a:cubicBezTo>
                    <a:pt x="12415" y="24622"/>
                    <a:pt x="13478" y="23661"/>
                    <a:pt x="14681" y="23661"/>
                  </a:cubicBezTo>
                  <a:cubicBezTo>
                    <a:pt x="14790" y="23661"/>
                    <a:pt x="14900" y="23669"/>
                    <a:pt x="15011" y="23686"/>
                  </a:cubicBezTo>
                  <a:cubicBezTo>
                    <a:pt x="15244" y="23719"/>
                    <a:pt x="15345" y="23819"/>
                    <a:pt x="15478" y="23986"/>
                  </a:cubicBezTo>
                  <a:cubicBezTo>
                    <a:pt x="16078" y="24820"/>
                    <a:pt x="16312" y="25720"/>
                    <a:pt x="16112" y="26688"/>
                  </a:cubicBezTo>
                  <a:cubicBezTo>
                    <a:pt x="15411" y="29857"/>
                    <a:pt x="13643" y="32025"/>
                    <a:pt x="10441" y="32859"/>
                  </a:cubicBezTo>
                  <a:cubicBezTo>
                    <a:pt x="10097" y="32945"/>
                    <a:pt x="9766" y="32989"/>
                    <a:pt x="9449" y="32989"/>
                  </a:cubicBezTo>
                  <a:cubicBezTo>
                    <a:pt x="8537" y="32989"/>
                    <a:pt x="7740" y="32626"/>
                    <a:pt x="7072" y="31858"/>
                  </a:cubicBezTo>
                  <a:cubicBezTo>
                    <a:pt x="6138" y="30791"/>
                    <a:pt x="5437" y="29556"/>
                    <a:pt x="5071" y="28189"/>
                  </a:cubicBezTo>
                  <a:cubicBezTo>
                    <a:pt x="4837" y="27355"/>
                    <a:pt x="4804" y="26488"/>
                    <a:pt x="4937" y="25654"/>
                  </a:cubicBezTo>
                  <a:cubicBezTo>
                    <a:pt x="5304" y="23219"/>
                    <a:pt x="6438" y="21184"/>
                    <a:pt x="8106" y="19449"/>
                  </a:cubicBezTo>
                  <a:cubicBezTo>
                    <a:pt x="9007" y="18449"/>
                    <a:pt x="10074" y="17681"/>
                    <a:pt x="11408" y="17348"/>
                  </a:cubicBezTo>
                  <a:cubicBezTo>
                    <a:pt x="11642" y="17281"/>
                    <a:pt x="11909" y="17181"/>
                    <a:pt x="12109" y="17048"/>
                  </a:cubicBezTo>
                  <a:cubicBezTo>
                    <a:pt x="12409" y="16914"/>
                    <a:pt x="12442" y="16614"/>
                    <a:pt x="12176" y="16347"/>
                  </a:cubicBezTo>
                  <a:cubicBezTo>
                    <a:pt x="12009" y="16147"/>
                    <a:pt x="11775" y="16013"/>
                    <a:pt x="11508" y="15947"/>
                  </a:cubicBezTo>
                  <a:cubicBezTo>
                    <a:pt x="11108" y="15813"/>
                    <a:pt x="10641" y="15647"/>
                    <a:pt x="10241" y="15480"/>
                  </a:cubicBezTo>
                  <a:cubicBezTo>
                    <a:pt x="9741" y="15280"/>
                    <a:pt x="9240" y="15013"/>
                    <a:pt x="8840" y="14612"/>
                  </a:cubicBezTo>
                  <a:cubicBezTo>
                    <a:pt x="8239" y="13845"/>
                    <a:pt x="7772" y="13011"/>
                    <a:pt x="7572" y="12044"/>
                  </a:cubicBezTo>
                  <a:cubicBezTo>
                    <a:pt x="7406" y="11277"/>
                    <a:pt x="7339" y="10476"/>
                    <a:pt x="7406" y="9709"/>
                  </a:cubicBezTo>
                  <a:cubicBezTo>
                    <a:pt x="7606" y="6774"/>
                    <a:pt x="8840" y="4338"/>
                    <a:pt x="11308" y="2637"/>
                  </a:cubicBezTo>
                  <a:cubicBezTo>
                    <a:pt x="11800" y="2290"/>
                    <a:pt x="12154" y="2062"/>
                    <a:pt x="12443" y="2062"/>
                  </a:cubicBezTo>
                  <a:cubicBezTo>
                    <a:pt x="12821" y="2062"/>
                    <a:pt x="13089" y="2451"/>
                    <a:pt x="13410" y="3471"/>
                  </a:cubicBezTo>
                  <a:cubicBezTo>
                    <a:pt x="13944" y="5306"/>
                    <a:pt x="13243" y="8208"/>
                    <a:pt x="11275" y="9509"/>
                  </a:cubicBezTo>
                  <a:cubicBezTo>
                    <a:pt x="10808" y="9809"/>
                    <a:pt x="10274" y="9942"/>
                    <a:pt x="9774" y="10176"/>
                  </a:cubicBezTo>
                  <a:cubicBezTo>
                    <a:pt x="9607" y="10276"/>
                    <a:pt x="9274" y="10176"/>
                    <a:pt x="9274" y="10510"/>
                  </a:cubicBezTo>
                  <a:cubicBezTo>
                    <a:pt x="9307" y="10776"/>
                    <a:pt x="9574" y="10876"/>
                    <a:pt x="9807" y="10943"/>
                  </a:cubicBezTo>
                  <a:cubicBezTo>
                    <a:pt x="9941" y="10977"/>
                    <a:pt x="10107" y="11010"/>
                    <a:pt x="10241" y="11043"/>
                  </a:cubicBezTo>
                  <a:cubicBezTo>
                    <a:pt x="10457" y="11111"/>
                    <a:pt x="10673" y="11135"/>
                    <a:pt x="10889" y="11135"/>
                  </a:cubicBezTo>
                  <a:cubicBezTo>
                    <a:pt x="11206" y="11135"/>
                    <a:pt x="11524" y="11083"/>
                    <a:pt x="11842" y="11043"/>
                  </a:cubicBezTo>
                  <a:cubicBezTo>
                    <a:pt x="14010" y="10843"/>
                    <a:pt x="15912" y="9609"/>
                    <a:pt x="16612" y="7374"/>
                  </a:cubicBezTo>
                  <a:cubicBezTo>
                    <a:pt x="16746" y="7007"/>
                    <a:pt x="16812" y="6640"/>
                    <a:pt x="16912" y="6273"/>
                  </a:cubicBezTo>
                  <a:cubicBezTo>
                    <a:pt x="17446" y="3671"/>
                    <a:pt x="16245" y="1503"/>
                    <a:pt x="14110" y="602"/>
                  </a:cubicBezTo>
                  <a:cubicBezTo>
                    <a:pt x="13160" y="201"/>
                    <a:pt x="12155" y="0"/>
                    <a:pt x="1114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" name="Google Shape;74;p7"/>
          <p:cNvSpPr txBox="1"/>
          <p:nvPr>
            <p:ph idx="1" type="subTitle"/>
          </p:nvPr>
        </p:nvSpPr>
        <p:spPr>
          <a:xfrm>
            <a:off x="5031600" y="2218819"/>
            <a:ext cx="3085200" cy="181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5" name="Google Shape;75;p7"/>
          <p:cNvSpPr txBox="1"/>
          <p:nvPr>
            <p:ph type="title"/>
          </p:nvPr>
        </p:nvSpPr>
        <p:spPr>
          <a:xfrm>
            <a:off x="4723575" y="1129941"/>
            <a:ext cx="3701400" cy="837000"/>
          </a:xfrm>
          <a:prstGeom prst="rect">
            <a:avLst/>
          </a:prstGeom>
          <a:effectLst>
            <a:outerShdw rotWithShape="0" algn="bl" dir="3300000" dist="47625">
              <a:schemeClr val="dk1">
                <a:alpha val="66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oogle Shape;77;p8"/>
          <p:cNvGrpSpPr/>
          <p:nvPr/>
        </p:nvGrpSpPr>
        <p:grpSpPr>
          <a:xfrm>
            <a:off x="-4182233" y="-1404069"/>
            <a:ext cx="16638021" cy="11704951"/>
            <a:chOff x="-4182233" y="-1404069"/>
            <a:chExt cx="16638021" cy="11704951"/>
          </a:xfrm>
        </p:grpSpPr>
        <p:sp>
          <p:nvSpPr>
            <p:cNvPr id="78" name="Google Shape;78;p8"/>
            <p:cNvSpPr/>
            <p:nvPr/>
          </p:nvSpPr>
          <p:spPr>
            <a:xfrm rot="-7241209">
              <a:off x="3117408" y="-69793"/>
              <a:ext cx="7734473" cy="8134067"/>
            </a:xfrm>
            <a:custGeom>
              <a:rect b="b" l="l" r="r" t="t"/>
              <a:pathLst>
                <a:path extrusionOk="0" h="22240" w="21149">
                  <a:moveTo>
                    <a:pt x="10007" y="11232"/>
                  </a:moveTo>
                  <a:cubicBezTo>
                    <a:pt x="11175" y="11232"/>
                    <a:pt x="12342" y="11799"/>
                    <a:pt x="13143" y="12733"/>
                  </a:cubicBezTo>
                  <a:cubicBezTo>
                    <a:pt x="13510" y="13233"/>
                    <a:pt x="13777" y="13834"/>
                    <a:pt x="13877" y="14501"/>
                  </a:cubicBezTo>
                  <a:lnTo>
                    <a:pt x="13143" y="14734"/>
                  </a:lnTo>
                  <a:cubicBezTo>
                    <a:pt x="12142" y="15134"/>
                    <a:pt x="11175" y="15468"/>
                    <a:pt x="10174" y="15535"/>
                  </a:cubicBezTo>
                  <a:cubicBezTo>
                    <a:pt x="10069" y="15545"/>
                    <a:pt x="9963" y="15550"/>
                    <a:pt x="9856" y="15550"/>
                  </a:cubicBezTo>
                  <a:cubicBezTo>
                    <a:pt x="8602" y="15550"/>
                    <a:pt x="7259" y="14845"/>
                    <a:pt x="7105" y="13800"/>
                  </a:cubicBezTo>
                  <a:cubicBezTo>
                    <a:pt x="6972" y="13000"/>
                    <a:pt x="7539" y="12199"/>
                    <a:pt x="8173" y="11799"/>
                  </a:cubicBezTo>
                  <a:cubicBezTo>
                    <a:pt x="8707" y="11398"/>
                    <a:pt x="9340" y="11232"/>
                    <a:pt x="10007" y="11232"/>
                  </a:cubicBezTo>
                  <a:close/>
                  <a:moveTo>
                    <a:pt x="6999" y="0"/>
                  </a:moveTo>
                  <a:cubicBezTo>
                    <a:pt x="5977" y="0"/>
                    <a:pt x="4930" y="348"/>
                    <a:pt x="4037" y="1024"/>
                  </a:cubicBezTo>
                  <a:cubicBezTo>
                    <a:pt x="3002" y="1792"/>
                    <a:pt x="2335" y="2892"/>
                    <a:pt x="2202" y="4060"/>
                  </a:cubicBezTo>
                  <a:cubicBezTo>
                    <a:pt x="2102" y="5327"/>
                    <a:pt x="2602" y="6695"/>
                    <a:pt x="3603" y="7662"/>
                  </a:cubicBezTo>
                  <a:cubicBezTo>
                    <a:pt x="3703" y="7796"/>
                    <a:pt x="3836" y="7896"/>
                    <a:pt x="3970" y="7996"/>
                  </a:cubicBezTo>
                  <a:cubicBezTo>
                    <a:pt x="3269" y="8396"/>
                    <a:pt x="2602" y="8930"/>
                    <a:pt x="2002" y="9631"/>
                  </a:cubicBezTo>
                  <a:cubicBezTo>
                    <a:pt x="667" y="11165"/>
                    <a:pt x="0" y="13166"/>
                    <a:pt x="167" y="15068"/>
                  </a:cubicBezTo>
                  <a:cubicBezTo>
                    <a:pt x="501" y="18837"/>
                    <a:pt x="3970" y="22039"/>
                    <a:pt x="7839" y="22240"/>
                  </a:cubicBezTo>
                  <a:lnTo>
                    <a:pt x="8273" y="22240"/>
                  </a:lnTo>
                  <a:cubicBezTo>
                    <a:pt x="10808" y="22240"/>
                    <a:pt x="13210" y="21039"/>
                    <a:pt x="14644" y="19137"/>
                  </a:cubicBezTo>
                  <a:cubicBezTo>
                    <a:pt x="15311" y="18170"/>
                    <a:pt x="15678" y="17002"/>
                    <a:pt x="15778" y="15835"/>
                  </a:cubicBezTo>
                  <a:cubicBezTo>
                    <a:pt x="16209" y="15733"/>
                    <a:pt x="16683" y="15669"/>
                    <a:pt x="17152" y="15669"/>
                  </a:cubicBezTo>
                  <a:cubicBezTo>
                    <a:pt x="18061" y="15669"/>
                    <a:pt x="18953" y="15908"/>
                    <a:pt x="19481" y="16569"/>
                  </a:cubicBezTo>
                  <a:cubicBezTo>
                    <a:pt x="19649" y="16793"/>
                    <a:pt x="19901" y="16902"/>
                    <a:pt x="20154" y="16902"/>
                  </a:cubicBezTo>
                  <a:cubicBezTo>
                    <a:pt x="20353" y="16902"/>
                    <a:pt x="20554" y="16834"/>
                    <a:pt x="20715" y="16702"/>
                  </a:cubicBezTo>
                  <a:cubicBezTo>
                    <a:pt x="21115" y="16402"/>
                    <a:pt x="21149" y="15835"/>
                    <a:pt x="20849" y="15468"/>
                  </a:cubicBezTo>
                  <a:cubicBezTo>
                    <a:pt x="19935" y="14308"/>
                    <a:pt x="18510" y="13896"/>
                    <a:pt x="17100" y="13896"/>
                  </a:cubicBezTo>
                  <a:cubicBezTo>
                    <a:pt x="16605" y="13896"/>
                    <a:pt x="16113" y="13947"/>
                    <a:pt x="15645" y="14034"/>
                  </a:cubicBezTo>
                  <a:cubicBezTo>
                    <a:pt x="15445" y="13200"/>
                    <a:pt x="15111" y="12399"/>
                    <a:pt x="14544" y="11699"/>
                  </a:cubicBezTo>
                  <a:cubicBezTo>
                    <a:pt x="13481" y="10282"/>
                    <a:pt x="11781" y="9529"/>
                    <a:pt x="10110" y="9529"/>
                  </a:cubicBezTo>
                  <a:cubicBezTo>
                    <a:pt x="9105" y="9529"/>
                    <a:pt x="8111" y="9801"/>
                    <a:pt x="7272" y="10364"/>
                  </a:cubicBezTo>
                  <a:cubicBezTo>
                    <a:pt x="5938" y="11232"/>
                    <a:pt x="5204" y="12699"/>
                    <a:pt x="5371" y="14067"/>
                  </a:cubicBezTo>
                  <a:cubicBezTo>
                    <a:pt x="5653" y="16196"/>
                    <a:pt x="7874" y="17385"/>
                    <a:pt x="9939" y="17385"/>
                  </a:cubicBezTo>
                  <a:cubicBezTo>
                    <a:pt x="10074" y="17385"/>
                    <a:pt x="10208" y="17380"/>
                    <a:pt x="10341" y="17369"/>
                  </a:cubicBezTo>
                  <a:cubicBezTo>
                    <a:pt x="11542" y="17236"/>
                    <a:pt x="12676" y="16869"/>
                    <a:pt x="13777" y="16435"/>
                  </a:cubicBezTo>
                  <a:cubicBezTo>
                    <a:pt x="13777" y="16435"/>
                    <a:pt x="13810" y="16402"/>
                    <a:pt x="13844" y="16402"/>
                  </a:cubicBezTo>
                  <a:lnTo>
                    <a:pt x="13844" y="16402"/>
                  </a:lnTo>
                  <a:cubicBezTo>
                    <a:pt x="13710" y="17036"/>
                    <a:pt x="13477" y="17603"/>
                    <a:pt x="13143" y="18103"/>
                  </a:cubicBezTo>
                  <a:cubicBezTo>
                    <a:pt x="12096" y="19594"/>
                    <a:pt x="10204" y="20512"/>
                    <a:pt x="8271" y="20512"/>
                  </a:cubicBezTo>
                  <a:cubicBezTo>
                    <a:pt x="8171" y="20512"/>
                    <a:pt x="8072" y="20510"/>
                    <a:pt x="7973" y="20505"/>
                  </a:cubicBezTo>
                  <a:cubicBezTo>
                    <a:pt x="4971" y="20338"/>
                    <a:pt x="2202" y="17770"/>
                    <a:pt x="1968" y="14901"/>
                  </a:cubicBezTo>
                  <a:cubicBezTo>
                    <a:pt x="1835" y="13433"/>
                    <a:pt x="2335" y="11966"/>
                    <a:pt x="3369" y="10731"/>
                  </a:cubicBezTo>
                  <a:cubicBezTo>
                    <a:pt x="4270" y="9697"/>
                    <a:pt x="5471" y="9030"/>
                    <a:pt x="6672" y="8863"/>
                  </a:cubicBezTo>
                  <a:cubicBezTo>
                    <a:pt x="6805" y="8863"/>
                    <a:pt x="6939" y="8830"/>
                    <a:pt x="7039" y="8830"/>
                  </a:cubicBezTo>
                  <a:cubicBezTo>
                    <a:pt x="7506" y="8763"/>
                    <a:pt x="7839" y="8330"/>
                    <a:pt x="7806" y="7863"/>
                  </a:cubicBezTo>
                  <a:cubicBezTo>
                    <a:pt x="7710" y="7415"/>
                    <a:pt x="7339" y="7060"/>
                    <a:pt x="6897" y="7060"/>
                  </a:cubicBezTo>
                  <a:cubicBezTo>
                    <a:pt x="6878" y="7060"/>
                    <a:pt x="6858" y="7061"/>
                    <a:pt x="6839" y="7062"/>
                  </a:cubicBezTo>
                  <a:cubicBezTo>
                    <a:pt x="6772" y="7062"/>
                    <a:pt x="6638" y="7129"/>
                    <a:pt x="6538" y="7129"/>
                  </a:cubicBezTo>
                  <a:cubicBezTo>
                    <a:pt x="6505" y="7131"/>
                    <a:pt x="6471" y="7132"/>
                    <a:pt x="6438" y="7132"/>
                  </a:cubicBezTo>
                  <a:cubicBezTo>
                    <a:pt x="5871" y="7132"/>
                    <a:pt x="5310" y="6867"/>
                    <a:pt x="4837" y="6395"/>
                  </a:cubicBezTo>
                  <a:cubicBezTo>
                    <a:pt x="4203" y="5794"/>
                    <a:pt x="3936" y="5027"/>
                    <a:pt x="4003" y="4293"/>
                  </a:cubicBezTo>
                  <a:cubicBezTo>
                    <a:pt x="4103" y="3626"/>
                    <a:pt x="4504" y="2926"/>
                    <a:pt x="5137" y="2425"/>
                  </a:cubicBezTo>
                  <a:cubicBezTo>
                    <a:pt x="5698" y="1998"/>
                    <a:pt x="6365" y="1785"/>
                    <a:pt x="7002" y="1785"/>
                  </a:cubicBezTo>
                  <a:cubicBezTo>
                    <a:pt x="7161" y="1785"/>
                    <a:pt x="7319" y="1798"/>
                    <a:pt x="7472" y="1825"/>
                  </a:cubicBezTo>
                  <a:cubicBezTo>
                    <a:pt x="9040" y="2058"/>
                    <a:pt x="10308" y="3660"/>
                    <a:pt x="10308" y="5361"/>
                  </a:cubicBezTo>
                  <a:cubicBezTo>
                    <a:pt x="10308" y="5828"/>
                    <a:pt x="10675" y="6228"/>
                    <a:pt x="11175" y="6228"/>
                  </a:cubicBezTo>
                  <a:cubicBezTo>
                    <a:pt x="11642" y="6228"/>
                    <a:pt x="12042" y="5861"/>
                    <a:pt x="12042" y="5361"/>
                  </a:cubicBezTo>
                  <a:cubicBezTo>
                    <a:pt x="12042" y="2826"/>
                    <a:pt x="10141" y="491"/>
                    <a:pt x="7706" y="57"/>
                  </a:cubicBezTo>
                  <a:cubicBezTo>
                    <a:pt x="7473" y="19"/>
                    <a:pt x="7237" y="0"/>
                    <a:pt x="699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79" name="Google Shape;79;p8"/>
            <p:cNvSpPr/>
            <p:nvPr/>
          </p:nvSpPr>
          <p:spPr>
            <a:xfrm rot="5055042">
              <a:off x="-3708512" y="3344599"/>
              <a:ext cx="6464989" cy="6798998"/>
            </a:xfrm>
            <a:custGeom>
              <a:rect b="b" l="l" r="r" t="t"/>
              <a:pathLst>
                <a:path extrusionOk="0" h="22240" w="21149">
                  <a:moveTo>
                    <a:pt x="10007" y="11232"/>
                  </a:moveTo>
                  <a:cubicBezTo>
                    <a:pt x="11175" y="11232"/>
                    <a:pt x="12342" y="11799"/>
                    <a:pt x="13143" y="12733"/>
                  </a:cubicBezTo>
                  <a:cubicBezTo>
                    <a:pt x="13510" y="13233"/>
                    <a:pt x="13777" y="13834"/>
                    <a:pt x="13877" y="14501"/>
                  </a:cubicBezTo>
                  <a:lnTo>
                    <a:pt x="13143" y="14734"/>
                  </a:lnTo>
                  <a:cubicBezTo>
                    <a:pt x="12142" y="15134"/>
                    <a:pt x="11175" y="15468"/>
                    <a:pt x="10174" y="15535"/>
                  </a:cubicBezTo>
                  <a:cubicBezTo>
                    <a:pt x="10069" y="15545"/>
                    <a:pt x="9963" y="15550"/>
                    <a:pt x="9856" y="15550"/>
                  </a:cubicBezTo>
                  <a:cubicBezTo>
                    <a:pt x="8602" y="15550"/>
                    <a:pt x="7259" y="14845"/>
                    <a:pt x="7105" y="13800"/>
                  </a:cubicBezTo>
                  <a:cubicBezTo>
                    <a:pt x="6972" y="13000"/>
                    <a:pt x="7539" y="12199"/>
                    <a:pt x="8173" y="11799"/>
                  </a:cubicBezTo>
                  <a:cubicBezTo>
                    <a:pt x="8707" y="11398"/>
                    <a:pt x="9340" y="11232"/>
                    <a:pt x="10007" y="11232"/>
                  </a:cubicBezTo>
                  <a:close/>
                  <a:moveTo>
                    <a:pt x="6999" y="0"/>
                  </a:moveTo>
                  <a:cubicBezTo>
                    <a:pt x="5977" y="0"/>
                    <a:pt x="4930" y="348"/>
                    <a:pt x="4037" y="1024"/>
                  </a:cubicBezTo>
                  <a:cubicBezTo>
                    <a:pt x="3002" y="1792"/>
                    <a:pt x="2335" y="2892"/>
                    <a:pt x="2202" y="4060"/>
                  </a:cubicBezTo>
                  <a:cubicBezTo>
                    <a:pt x="2102" y="5327"/>
                    <a:pt x="2602" y="6695"/>
                    <a:pt x="3603" y="7662"/>
                  </a:cubicBezTo>
                  <a:cubicBezTo>
                    <a:pt x="3703" y="7796"/>
                    <a:pt x="3836" y="7896"/>
                    <a:pt x="3970" y="7996"/>
                  </a:cubicBezTo>
                  <a:cubicBezTo>
                    <a:pt x="3269" y="8396"/>
                    <a:pt x="2602" y="8930"/>
                    <a:pt x="2002" y="9631"/>
                  </a:cubicBezTo>
                  <a:cubicBezTo>
                    <a:pt x="667" y="11165"/>
                    <a:pt x="0" y="13166"/>
                    <a:pt x="167" y="15068"/>
                  </a:cubicBezTo>
                  <a:cubicBezTo>
                    <a:pt x="501" y="18837"/>
                    <a:pt x="3970" y="22039"/>
                    <a:pt x="7839" y="22240"/>
                  </a:cubicBezTo>
                  <a:lnTo>
                    <a:pt x="8273" y="22240"/>
                  </a:lnTo>
                  <a:cubicBezTo>
                    <a:pt x="10808" y="22240"/>
                    <a:pt x="13210" y="21039"/>
                    <a:pt x="14644" y="19137"/>
                  </a:cubicBezTo>
                  <a:cubicBezTo>
                    <a:pt x="15311" y="18170"/>
                    <a:pt x="15678" y="17002"/>
                    <a:pt x="15778" y="15835"/>
                  </a:cubicBezTo>
                  <a:cubicBezTo>
                    <a:pt x="16209" y="15733"/>
                    <a:pt x="16683" y="15669"/>
                    <a:pt x="17152" y="15669"/>
                  </a:cubicBezTo>
                  <a:cubicBezTo>
                    <a:pt x="18061" y="15669"/>
                    <a:pt x="18953" y="15908"/>
                    <a:pt x="19481" y="16569"/>
                  </a:cubicBezTo>
                  <a:cubicBezTo>
                    <a:pt x="19649" y="16793"/>
                    <a:pt x="19901" y="16902"/>
                    <a:pt x="20154" y="16902"/>
                  </a:cubicBezTo>
                  <a:cubicBezTo>
                    <a:pt x="20353" y="16902"/>
                    <a:pt x="20554" y="16834"/>
                    <a:pt x="20715" y="16702"/>
                  </a:cubicBezTo>
                  <a:cubicBezTo>
                    <a:pt x="21115" y="16402"/>
                    <a:pt x="21149" y="15835"/>
                    <a:pt x="20849" y="15468"/>
                  </a:cubicBezTo>
                  <a:cubicBezTo>
                    <a:pt x="19935" y="14308"/>
                    <a:pt x="18510" y="13896"/>
                    <a:pt x="17100" y="13896"/>
                  </a:cubicBezTo>
                  <a:cubicBezTo>
                    <a:pt x="16605" y="13896"/>
                    <a:pt x="16113" y="13947"/>
                    <a:pt x="15645" y="14034"/>
                  </a:cubicBezTo>
                  <a:cubicBezTo>
                    <a:pt x="15445" y="13200"/>
                    <a:pt x="15111" y="12399"/>
                    <a:pt x="14544" y="11699"/>
                  </a:cubicBezTo>
                  <a:cubicBezTo>
                    <a:pt x="13481" y="10282"/>
                    <a:pt x="11781" y="9529"/>
                    <a:pt x="10110" y="9529"/>
                  </a:cubicBezTo>
                  <a:cubicBezTo>
                    <a:pt x="9105" y="9529"/>
                    <a:pt x="8111" y="9801"/>
                    <a:pt x="7272" y="10364"/>
                  </a:cubicBezTo>
                  <a:cubicBezTo>
                    <a:pt x="5938" y="11232"/>
                    <a:pt x="5204" y="12699"/>
                    <a:pt x="5371" y="14067"/>
                  </a:cubicBezTo>
                  <a:cubicBezTo>
                    <a:pt x="5653" y="16196"/>
                    <a:pt x="7874" y="17385"/>
                    <a:pt x="9939" y="17385"/>
                  </a:cubicBezTo>
                  <a:cubicBezTo>
                    <a:pt x="10074" y="17385"/>
                    <a:pt x="10208" y="17380"/>
                    <a:pt x="10341" y="17369"/>
                  </a:cubicBezTo>
                  <a:cubicBezTo>
                    <a:pt x="11542" y="17236"/>
                    <a:pt x="12676" y="16869"/>
                    <a:pt x="13777" y="16435"/>
                  </a:cubicBezTo>
                  <a:cubicBezTo>
                    <a:pt x="13777" y="16435"/>
                    <a:pt x="13810" y="16402"/>
                    <a:pt x="13844" y="16402"/>
                  </a:cubicBezTo>
                  <a:lnTo>
                    <a:pt x="13844" y="16402"/>
                  </a:lnTo>
                  <a:cubicBezTo>
                    <a:pt x="13710" y="17036"/>
                    <a:pt x="13477" y="17603"/>
                    <a:pt x="13143" y="18103"/>
                  </a:cubicBezTo>
                  <a:cubicBezTo>
                    <a:pt x="12096" y="19594"/>
                    <a:pt x="10204" y="20512"/>
                    <a:pt x="8271" y="20512"/>
                  </a:cubicBezTo>
                  <a:cubicBezTo>
                    <a:pt x="8171" y="20512"/>
                    <a:pt x="8072" y="20510"/>
                    <a:pt x="7973" y="20505"/>
                  </a:cubicBezTo>
                  <a:cubicBezTo>
                    <a:pt x="4971" y="20338"/>
                    <a:pt x="2202" y="17770"/>
                    <a:pt x="1968" y="14901"/>
                  </a:cubicBezTo>
                  <a:cubicBezTo>
                    <a:pt x="1835" y="13433"/>
                    <a:pt x="2335" y="11966"/>
                    <a:pt x="3369" y="10731"/>
                  </a:cubicBezTo>
                  <a:cubicBezTo>
                    <a:pt x="4270" y="9697"/>
                    <a:pt x="5471" y="9030"/>
                    <a:pt x="6672" y="8863"/>
                  </a:cubicBezTo>
                  <a:cubicBezTo>
                    <a:pt x="6805" y="8863"/>
                    <a:pt x="6939" y="8830"/>
                    <a:pt x="7039" y="8830"/>
                  </a:cubicBezTo>
                  <a:cubicBezTo>
                    <a:pt x="7506" y="8763"/>
                    <a:pt x="7839" y="8330"/>
                    <a:pt x="7806" y="7863"/>
                  </a:cubicBezTo>
                  <a:cubicBezTo>
                    <a:pt x="7710" y="7415"/>
                    <a:pt x="7339" y="7060"/>
                    <a:pt x="6897" y="7060"/>
                  </a:cubicBezTo>
                  <a:cubicBezTo>
                    <a:pt x="6878" y="7060"/>
                    <a:pt x="6858" y="7061"/>
                    <a:pt x="6839" y="7062"/>
                  </a:cubicBezTo>
                  <a:cubicBezTo>
                    <a:pt x="6772" y="7062"/>
                    <a:pt x="6638" y="7129"/>
                    <a:pt x="6538" y="7129"/>
                  </a:cubicBezTo>
                  <a:cubicBezTo>
                    <a:pt x="6505" y="7131"/>
                    <a:pt x="6471" y="7132"/>
                    <a:pt x="6438" y="7132"/>
                  </a:cubicBezTo>
                  <a:cubicBezTo>
                    <a:pt x="5871" y="7132"/>
                    <a:pt x="5310" y="6867"/>
                    <a:pt x="4837" y="6395"/>
                  </a:cubicBezTo>
                  <a:cubicBezTo>
                    <a:pt x="4203" y="5794"/>
                    <a:pt x="3936" y="5027"/>
                    <a:pt x="4003" y="4293"/>
                  </a:cubicBezTo>
                  <a:cubicBezTo>
                    <a:pt x="4103" y="3626"/>
                    <a:pt x="4504" y="2926"/>
                    <a:pt x="5137" y="2425"/>
                  </a:cubicBezTo>
                  <a:cubicBezTo>
                    <a:pt x="5698" y="1998"/>
                    <a:pt x="6365" y="1785"/>
                    <a:pt x="7002" y="1785"/>
                  </a:cubicBezTo>
                  <a:cubicBezTo>
                    <a:pt x="7161" y="1785"/>
                    <a:pt x="7319" y="1798"/>
                    <a:pt x="7472" y="1825"/>
                  </a:cubicBezTo>
                  <a:cubicBezTo>
                    <a:pt x="9040" y="2058"/>
                    <a:pt x="10308" y="3660"/>
                    <a:pt x="10308" y="5361"/>
                  </a:cubicBezTo>
                  <a:cubicBezTo>
                    <a:pt x="10308" y="5828"/>
                    <a:pt x="10675" y="6228"/>
                    <a:pt x="11175" y="6228"/>
                  </a:cubicBezTo>
                  <a:cubicBezTo>
                    <a:pt x="11642" y="6228"/>
                    <a:pt x="12042" y="5861"/>
                    <a:pt x="12042" y="5361"/>
                  </a:cubicBezTo>
                  <a:cubicBezTo>
                    <a:pt x="12042" y="2826"/>
                    <a:pt x="10141" y="491"/>
                    <a:pt x="7706" y="57"/>
                  </a:cubicBezTo>
                  <a:cubicBezTo>
                    <a:pt x="7473" y="19"/>
                    <a:pt x="7237" y="0"/>
                    <a:pt x="699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</p:grpSp>
      <p:grpSp>
        <p:nvGrpSpPr>
          <p:cNvPr id="80" name="Google Shape;80;p8"/>
          <p:cNvGrpSpPr/>
          <p:nvPr/>
        </p:nvGrpSpPr>
        <p:grpSpPr>
          <a:xfrm rot="8100000">
            <a:off x="195279" y="546865"/>
            <a:ext cx="1155884" cy="547920"/>
            <a:chOff x="4278125" y="582750"/>
            <a:chExt cx="1155895" cy="547925"/>
          </a:xfrm>
        </p:grpSpPr>
        <p:sp>
          <p:nvSpPr>
            <p:cNvPr id="81" name="Google Shape;81;p8"/>
            <p:cNvSpPr/>
            <p:nvPr/>
          </p:nvSpPr>
          <p:spPr>
            <a:xfrm>
              <a:off x="4278125" y="637300"/>
              <a:ext cx="198500" cy="493375"/>
            </a:xfrm>
            <a:custGeom>
              <a:rect b="b" l="l" r="r" t="t"/>
              <a:pathLst>
                <a:path extrusionOk="0" h="19735" w="7940">
                  <a:moveTo>
                    <a:pt x="868" y="0"/>
                  </a:moveTo>
                  <a:cubicBezTo>
                    <a:pt x="819" y="0"/>
                    <a:pt x="780" y="8"/>
                    <a:pt x="768" y="20"/>
                  </a:cubicBezTo>
                  <a:cubicBezTo>
                    <a:pt x="467" y="321"/>
                    <a:pt x="34" y="454"/>
                    <a:pt x="0" y="854"/>
                  </a:cubicBezTo>
                  <a:cubicBezTo>
                    <a:pt x="267" y="1455"/>
                    <a:pt x="467" y="1988"/>
                    <a:pt x="667" y="2589"/>
                  </a:cubicBezTo>
                  <a:cubicBezTo>
                    <a:pt x="1134" y="3923"/>
                    <a:pt x="1535" y="5191"/>
                    <a:pt x="1968" y="6525"/>
                  </a:cubicBezTo>
                  <a:cubicBezTo>
                    <a:pt x="2502" y="8226"/>
                    <a:pt x="3036" y="9961"/>
                    <a:pt x="3636" y="11662"/>
                  </a:cubicBezTo>
                  <a:cubicBezTo>
                    <a:pt x="4237" y="13363"/>
                    <a:pt x="4837" y="15131"/>
                    <a:pt x="5471" y="16832"/>
                  </a:cubicBezTo>
                  <a:cubicBezTo>
                    <a:pt x="5704" y="17566"/>
                    <a:pt x="6038" y="18334"/>
                    <a:pt x="6338" y="19067"/>
                  </a:cubicBezTo>
                  <a:cubicBezTo>
                    <a:pt x="6472" y="19368"/>
                    <a:pt x="6638" y="19634"/>
                    <a:pt x="6939" y="19735"/>
                  </a:cubicBezTo>
                  <a:cubicBezTo>
                    <a:pt x="7372" y="19601"/>
                    <a:pt x="7539" y="19201"/>
                    <a:pt x="7939" y="18901"/>
                  </a:cubicBezTo>
                  <a:cubicBezTo>
                    <a:pt x="7839" y="18667"/>
                    <a:pt x="7806" y="18467"/>
                    <a:pt x="7773" y="18267"/>
                  </a:cubicBezTo>
                  <a:cubicBezTo>
                    <a:pt x="7139" y="16499"/>
                    <a:pt x="6472" y="14764"/>
                    <a:pt x="5838" y="12963"/>
                  </a:cubicBezTo>
                  <a:cubicBezTo>
                    <a:pt x="4971" y="10428"/>
                    <a:pt x="4137" y="7926"/>
                    <a:pt x="3303" y="5358"/>
                  </a:cubicBezTo>
                  <a:cubicBezTo>
                    <a:pt x="2802" y="3923"/>
                    <a:pt x="2302" y="2455"/>
                    <a:pt x="1835" y="988"/>
                  </a:cubicBezTo>
                  <a:cubicBezTo>
                    <a:pt x="1702" y="587"/>
                    <a:pt x="1468" y="321"/>
                    <a:pt x="1134" y="87"/>
                  </a:cubicBezTo>
                  <a:cubicBezTo>
                    <a:pt x="1071" y="24"/>
                    <a:pt x="954" y="0"/>
                    <a:pt x="8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st="3810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932750" y="599425"/>
              <a:ext cx="145125" cy="497050"/>
            </a:xfrm>
            <a:custGeom>
              <a:rect b="b" l="l" r="r" t="t"/>
              <a:pathLst>
                <a:path extrusionOk="0" h="19882" w="5805">
                  <a:moveTo>
                    <a:pt x="4837" y="1"/>
                  </a:moveTo>
                  <a:cubicBezTo>
                    <a:pt x="4304" y="401"/>
                    <a:pt x="4137" y="968"/>
                    <a:pt x="4004" y="1469"/>
                  </a:cubicBezTo>
                  <a:cubicBezTo>
                    <a:pt x="3537" y="3270"/>
                    <a:pt x="3103" y="5105"/>
                    <a:pt x="2636" y="6939"/>
                  </a:cubicBezTo>
                  <a:cubicBezTo>
                    <a:pt x="2102" y="8974"/>
                    <a:pt x="1602" y="11042"/>
                    <a:pt x="1135" y="13077"/>
                  </a:cubicBezTo>
                  <a:cubicBezTo>
                    <a:pt x="801" y="14578"/>
                    <a:pt x="501" y="16046"/>
                    <a:pt x="201" y="17547"/>
                  </a:cubicBezTo>
                  <a:cubicBezTo>
                    <a:pt x="101" y="18047"/>
                    <a:pt x="34" y="18514"/>
                    <a:pt x="1" y="18981"/>
                  </a:cubicBezTo>
                  <a:cubicBezTo>
                    <a:pt x="1" y="19382"/>
                    <a:pt x="134" y="19682"/>
                    <a:pt x="501" y="19882"/>
                  </a:cubicBezTo>
                  <a:cubicBezTo>
                    <a:pt x="868" y="19682"/>
                    <a:pt x="1202" y="19482"/>
                    <a:pt x="1535" y="19281"/>
                  </a:cubicBezTo>
                  <a:cubicBezTo>
                    <a:pt x="1602" y="19148"/>
                    <a:pt x="1602" y="19015"/>
                    <a:pt x="1635" y="18881"/>
                  </a:cubicBezTo>
                  <a:cubicBezTo>
                    <a:pt x="1935" y="17480"/>
                    <a:pt x="2136" y="16012"/>
                    <a:pt x="2469" y="14611"/>
                  </a:cubicBezTo>
                  <a:cubicBezTo>
                    <a:pt x="3436" y="10475"/>
                    <a:pt x="4471" y="6372"/>
                    <a:pt x="5471" y="2269"/>
                  </a:cubicBezTo>
                  <a:cubicBezTo>
                    <a:pt x="5571" y="1769"/>
                    <a:pt x="5671" y="1202"/>
                    <a:pt x="5771" y="701"/>
                  </a:cubicBezTo>
                  <a:cubicBezTo>
                    <a:pt x="5805" y="468"/>
                    <a:pt x="5771" y="201"/>
                    <a:pt x="55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1740000" dist="3810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4727600" y="582750"/>
              <a:ext cx="50900" cy="487050"/>
            </a:xfrm>
            <a:custGeom>
              <a:rect b="b" l="l" r="r" t="t"/>
              <a:pathLst>
                <a:path extrusionOk="0" h="19482" w="2036">
                  <a:moveTo>
                    <a:pt x="1135" y="1"/>
                  </a:moveTo>
                  <a:cubicBezTo>
                    <a:pt x="835" y="1"/>
                    <a:pt x="568" y="34"/>
                    <a:pt x="334" y="34"/>
                  </a:cubicBezTo>
                  <a:cubicBezTo>
                    <a:pt x="134" y="234"/>
                    <a:pt x="68" y="501"/>
                    <a:pt x="1" y="835"/>
                  </a:cubicBezTo>
                  <a:cubicBezTo>
                    <a:pt x="1" y="1068"/>
                    <a:pt x="34" y="1368"/>
                    <a:pt x="34" y="1635"/>
                  </a:cubicBezTo>
                  <a:cubicBezTo>
                    <a:pt x="68" y="2169"/>
                    <a:pt x="168" y="2736"/>
                    <a:pt x="168" y="3337"/>
                  </a:cubicBezTo>
                  <a:cubicBezTo>
                    <a:pt x="234" y="6972"/>
                    <a:pt x="334" y="10575"/>
                    <a:pt x="368" y="14211"/>
                  </a:cubicBezTo>
                  <a:cubicBezTo>
                    <a:pt x="401" y="15679"/>
                    <a:pt x="501" y="17146"/>
                    <a:pt x="334" y="18581"/>
                  </a:cubicBezTo>
                  <a:lnTo>
                    <a:pt x="334" y="18981"/>
                  </a:lnTo>
                  <a:cubicBezTo>
                    <a:pt x="368" y="19181"/>
                    <a:pt x="401" y="19381"/>
                    <a:pt x="701" y="19481"/>
                  </a:cubicBezTo>
                  <a:cubicBezTo>
                    <a:pt x="1002" y="19348"/>
                    <a:pt x="1368" y="19215"/>
                    <a:pt x="1702" y="19081"/>
                  </a:cubicBezTo>
                  <a:cubicBezTo>
                    <a:pt x="1902" y="18814"/>
                    <a:pt x="1869" y="18514"/>
                    <a:pt x="1902" y="18214"/>
                  </a:cubicBezTo>
                  <a:cubicBezTo>
                    <a:pt x="2036" y="17013"/>
                    <a:pt x="2002" y="15745"/>
                    <a:pt x="1936" y="14545"/>
                  </a:cubicBezTo>
                  <a:cubicBezTo>
                    <a:pt x="1902" y="12743"/>
                    <a:pt x="1902" y="10909"/>
                    <a:pt x="1869" y="9141"/>
                  </a:cubicBezTo>
                  <a:cubicBezTo>
                    <a:pt x="1869" y="7339"/>
                    <a:pt x="1835" y="5571"/>
                    <a:pt x="1802" y="3804"/>
                  </a:cubicBezTo>
                  <a:cubicBezTo>
                    <a:pt x="1802" y="2836"/>
                    <a:pt x="1735" y="1869"/>
                    <a:pt x="1635" y="935"/>
                  </a:cubicBezTo>
                  <a:cubicBezTo>
                    <a:pt x="1569" y="535"/>
                    <a:pt x="1469" y="201"/>
                    <a:pt x="11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780000" dist="3810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>
              <a:off x="5124550" y="672800"/>
              <a:ext cx="198500" cy="422025"/>
            </a:xfrm>
            <a:custGeom>
              <a:rect b="b" l="l" r="r" t="t"/>
              <a:pathLst>
                <a:path extrusionOk="0" h="16881" w="7940">
                  <a:moveTo>
                    <a:pt x="7214" y="1"/>
                  </a:moveTo>
                  <a:cubicBezTo>
                    <a:pt x="6954" y="1"/>
                    <a:pt x="6691" y="120"/>
                    <a:pt x="6505" y="368"/>
                  </a:cubicBezTo>
                  <a:cubicBezTo>
                    <a:pt x="6305" y="602"/>
                    <a:pt x="6139" y="935"/>
                    <a:pt x="6005" y="1236"/>
                  </a:cubicBezTo>
                  <a:cubicBezTo>
                    <a:pt x="5538" y="2236"/>
                    <a:pt x="5104" y="3237"/>
                    <a:pt x="4671" y="4238"/>
                  </a:cubicBezTo>
                  <a:cubicBezTo>
                    <a:pt x="3503" y="7073"/>
                    <a:pt x="2336" y="9908"/>
                    <a:pt x="1168" y="12777"/>
                  </a:cubicBezTo>
                  <a:cubicBezTo>
                    <a:pt x="768" y="13745"/>
                    <a:pt x="468" y="14745"/>
                    <a:pt x="134" y="15746"/>
                  </a:cubicBezTo>
                  <a:cubicBezTo>
                    <a:pt x="1" y="16113"/>
                    <a:pt x="1" y="16547"/>
                    <a:pt x="368" y="16880"/>
                  </a:cubicBezTo>
                  <a:cubicBezTo>
                    <a:pt x="768" y="16847"/>
                    <a:pt x="1102" y="16747"/>
                    <a:pt x="1435" y="16713"/>
                  </a:cubicBezTo>
                  <a:cubicBezTo>
                    <a:pt x="1502" y="16580"/>
                    <a:pt x="1602" y="16413"/>
                    <a:pt x="1635" y="16280"/>
                  </a:cubicBezTo>
                  <a:cubicBezTo>
                    <a:pt x="1969" y="14979"/>
                    <a:pt x="2436" y="13778"/>
                    <a:pt x="2936" y="12577"/>
                  </a:cubicBezTo>
                  <a:cubicBezTo>
                    <a:pt x="3970" y="10042"/>
                    <a:pt x="5004" y="7540"/>
                    <a:pt x="6038" y="5038"/>
                  </a:cubicBezTo>
                  <a:cubicBezTo>
                    <a:pt x="6505" y="3871"/>
                    <a:pt x="7039" y="2737"/>
                    <a:pt x="7540" y="1569"/>
                  </a:cubicBezTo>
                  <a:cubicBezTo>
                    <a:pt x="7673" y="1269"/>
                    <a:pt x="7806" y="935"/>
                    <a:pt x="7873" y="602"/>
                  </a:cubicBezTo>
                  <a:cubicBezTo>
                    <a:pt x="7940" y="435"/>
                    <a:pt x="7840" y="268"/>
                    <a:pt x="7673" y="135"/>
                  </a:cubicBezTo>
                  <a:cubicBezTo>
                    <a:pt x="7533" y="46"/>
                    <a:pt x="7374" y="1"/>
                    <a:pt x="7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1740000" dist="3810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>
              <a:off x="4514950" y="587825"/>
              <a:ext cx="110100" cy="445275"/>
            </a:xfrm>
            <a:custGeom>
              <a:rect b="b" l="l" r="r" t="t"/>
              <a:pathLst>
                <a:path extrusionOk="0" h="17811" w="4404">
                  <a:moveTo>
                    <a:pt x="949" y="0"/>
                  </a:moveTo>
                  <a:cubicBezTo>
                    <a:pt x="843" y="0"/>
                    <a:pt x="720" y="35"/>
                    <a:pt x="568" y="98"/>
                  </a:cubicBezTo>
                  <a:cubicBezTo>
                    <a:pt x="401" y="165"/>
                    <a:pt x="234" y="265"/>
                    <a:pt x="134" y="298"/>
                  </a:cubicBezTo>
                  <a:cubicBezTo>
                    <a:pt x="1" y="665"/>
                    <a:pt x="34" y="1065"/>
                    <a:pt x="67" y="1432"/>
                  </a:cubicBezTo>
                  <a:cubicBezTo>
                    <a:pt x="234" y="2466"/>
                    <a:pt x="401" y="3567"/>
                    <a:pt x="568" y="4601"/>
                  </a:cubicBezTo>
                  <a:lnTo>
                    <a:pt x="1435" y="10105"/>
                  </a:lnTo>
                  <a:cubicBezTo>
                    <a:pt x="1835" y="12440"/>
                    <a:pt x="2236" y="14742"/>
                    <a:pt x="2836" y="17010"/>
                  </a:cubicBezTo>
                  <a:cubicBezTo>
                    <a:pt x="2970" y="17444"/>
                    <a:pt x="3170" y="17677"/>
                    <a:pt x="3570" y="17811"/>
                  </a:cubicBezTo>
                  <a:cubicBezTo>
                    <a:pt x="3870" y="17510"/>
                    <a:pt x="4070" y="17277"/>
                    <a:pt x="4404" y="16910"/>
                  </a:cubicBezTo>
                  <a:cubicBezTo>
                    <a:pt x="4371" y="16610"/>
                    <a:pt x="4337" y="16310"/>
                    <a:pt x="4237" y="15976"/>
                  </a:cubicBezTo>
                  <a:cubicBezTo>
                    <a:pt x="4070" y="15242"/>
                    <a:pt x="3870" y="14442"/>
                    <a:pt x="3703" y="13674"/>
                  </a:cubicBezTo>
                  <a:cubicBezTo>
                    <a:pt x="3070" y="10339"/>
                    <a:pt x="2536" y="6936"/>
                    <a:pt x="2036" y="3567"/>
                  </a:cubicBezTo>
                  <a:cubicBezTo>
                    <a:pt x="1902" y="2733"/>
                    <a:pt x="1802" y="1833"/>
                    <a:pt x="1635" y="999"/>
                  </a:cubicBezTo>
                  <a:cubicBezTo>
                    <a:pt x="1569" y="765"/>
                    <a:pt x="1502" y="498"/>
                    <a:pt x="1368" y="298"/>
                  </a:cubicBezTo>
                  <a:cubicBezTo>
                    <a:pt x="1244" y="92"/>
                    <a:pt x="1120" y="0"/>
                    <a:pt x="9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240000" dist="3810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>
              <a:off x="5296395" y="871768"/>
              <a:ext cx="137625" cy="228850"/>
            </a:xfrm>
            <a:custGeom>
              <a:rect b="b" l="l" r="r" t="t"/>
              <a:pathLst>
                <a:path extrusionOk="0" h="9154" w="5505">
                  <a:moveTo>
                    <a:pt x="4906" y="0"/>
                  </a:moveTo>
                  <a:cubicBezTo>
                    <a:pt x="4685" y="0"/>
                    <a:pt x="4457" y="60"/>
                    <a:pt x="4337" y="180"/>
                  </a:cubicBezTo>
                  <a:cubicBezTo>
                    <a:pt x="3937" y="580"/>
                    <a:pt x="3670" y="1014"/>
                    <a:pt x="3436" y="1514"/>
                  </a:cubicBezTo>
                  <a:lnTo>
                    <a:pt x="1435" y="5517"/>
                  </a:lnTo>
                  <a:cubicBezTo>
                    <a:pt x="1001" y="6351"/>
                    <a:pt x="634" y="7285"/>
                    <a:pt x="201" y="8153"/>
                  </a:cubicBezTo>
                  <a:cubicBezTo>
                    <a:pt x="101" y="8419"/>
                    <a:pt x="1" y="8686"/>
                    <a:pt x="134" y="8986"/>
                  </a:cubicBezTo>
                  <a:cubicBezTo>
                    <a:pt x="468" y="9020"/>
                    <a:pt x="801" y="9087"/>
                    <a:pt x="1201" y="9153"/>
                  </a:cubicBezTo>
                  <a:cubicBezTo>
                    <a:pt x="1468" y="8686"/>
                    <a:pt x="1702" y="8286"/>
                    <a:pt x="1969" y="7919"/>
                  </a:cubicBezTo>
                  <a:cubicBezTo>
                    <a:pt x="2869" y="6084"/>
                    <a:pt x="3803" y="4283"/>
                    <a:pt x="4704" y="2448"/>
                  </a:cubicBezTo>
                  <a:cubicBezTo>
                    <a:pt x="4871" y="2115"/>
                    <a:pt x="5037" y="1781"/>
                    <a:pt x="5171" y="1448"/>
                  </a:cubicBezTo>
                  <a:cubicBezTo>
                    <a:pt x="5304" y="1148"/>
                    <a:pt x="5371" y="847"/>
                    <a:pt x="5471" y="580"/>
                  </a:cubicBezTo>
                  <a:cubicBezTo>
                    <a:pt x="5504" y="347"/>
                    <a:pt x="5471" y="180"/>
                    <a:pt x="5304" y="80"/>
                  </a:cubicBezTo>
                  <a:cubicBezTo>
                    <a:pt x="5198" y="27"/>
                    <a:pt x="5053" y="0"/>
                    <a:pt x="49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1740000" dist="3810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" name="Google Shape;87;p8"/>
          <p:cNvGrpSpPr/>
          <p:nvPr/>
        </p:nvGrpSpPr>
        <p:grpSpPr>
          <a:xfrm rot="-5400000">
            <a:off x="8001235" y="955572"/>
            <a:ext cx="1153650" cy="547925"/>
            <a:chOff x="4278125" y="582750"/>
            <a:chExt cx="1153650" cy="547925"/>
          </a:xfrm>
        </p:grpSpPr>
        <p:sp>
          <p:nvSpPr>
            <p:cNvPr id="88" name="Google Shape;88;p8"/>
            <p:cNvSpPr/>
            <p:nvPr/>
          </p:nvSpPr>
          <p:spPr>
            <a:xfrm>
              <a:off x="4278125" y="637300"/>
              <a:ext cx="198500" cy="493375"/>
            </a:xfrm>
            <a:custGeom>
              <a:rect b="b" l="l" r="r" t="t"/>
              <a:pathLst>
                <a:path extrusionOk="0" h="19735" w="7940">
                  <a:moveTo>
                    <a:pt x="868" y="0"/>
                  </a:moveTo>
                  <a:cubicBezTo>
                    <a:pt x="819" y="0"/>
                    <a:pt x="780" y="8"/>
                    <a:pt x="768" y="20"/>
                  </a:cubicBezTo>
                  <a:cubicBezTo>
                    <a:pt x="467" y="321"/>
                    <a:pt x="34" y="454"/>
                    <a:pt x="0" y="854"/>
                  </a:cubicBezTo>
                  <a:cubicBezTo>
                    <a:pt x="267" y="1455"/>
                    <a:pt x="467" y="1988"/>
                    <a:pt x="667" y="2589"/>
                  </a:cubicBezTo>
                  <a:cubicBezTo>
                    <a:pt x="1134" y="3923"/>
                    <a:pt x="1535" y="5191"/>
                    <a:pt x="1968" y="6525"/>
                  </a:cubicBezTo>
                  <a:cubicBezTo>
                    <a:pt x="2502" y="8226"/>
                    <a:pt x="3036" y="9961"/>
                    <a:pt x="3636" y="11662"/>
                  </a:cubicBezTo>
                  <a:cubicBezTo>
                    <a:pt x="4237" y="13363"/>
                    <a:pt x="4837" y="15131"/>
                    <a:pt x="5471" y="16832"/>
                  </a:cubicBezTo>
                  <a:cubicBezTo>
                    <a:pt x="5704" y="17566"/>
                    <a:pt x="6038" y="18334"/>
                    <a:pt x="6338" y="19067"/>
                  </a:cubicBezTo>
                  <a:cubicBezTo>
                    <a:pt x="6472" y="19368"/>
                    <a:pt x="6638" y="19634"/>
                    <a:pt x="6939" y="19735"/>
                  </a:cubicBezTo>
                  <a:cubicBezTo>
                    <a:pt x="7372" y="19601"/>
                    <a:pt x="7539" y="19201"/>
                    <a:pt x="7939" y="18901"/>
                  </a:cubicBezTo>
                  <a:cubicBezTo>
                    <a:pt x="7839" y="18667"/>
                    <a:pt x="7806" y="18467"/>
                    <a:pt x="7773" y="18267"/>
                  </a:cubicBezTo>
                  <a:cubicBezTo>
                    <a:pt x="7139" y="16499"/>
                    <a:pt x="6472" y="14764"/>
                    <a:pt x="5838" y="12963"/>
                  </a:cubicBezTo>
                  <a:cubicBezTo>
                    <a:pt x="4971" y="10428"/>
                    <a:pt x="4137" y="7926"/>
                    <a:pt x="3303" y="5358"/>
                  </a:cubicBezTo>
                  <a:cubicBezTo>
                    <a:pt x="2802" y="3923"/>
                    <a:pt x="2302" y="2455"/>
                    <a:pt x="1835" y="988"/>
                  </a:cubicBezTo>
                  <a:cubicBezTo>
                    <a:pt x="1702" y="587"/>
                    <a:pt x="1468" y="321"/>
                    <a:pt x="1134" y="87"/>
                  </a:cubicBezTo>
                  <a:cubicBezTo>
                    <a:pt x="1071" y="24"/>
                    <a:pt x="954" y="0"/>
                    <a:pt x="8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1740000" dist="3810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8"/>
            <p:cNvSpPr/>
            <p:nvPr/>
          </p:nvSpPr>
          <p:spPr>
            <a:xfrm>
              <a:off x="4932750" y="599425"/>
              <a:ext cx="145125" cy="497050"/>
            </a:xfrm>
            <a:custGeom>
              <a:rect b="b" l="l" r="r" t="t"/>
              <a:pathLst>
                <a:path extrusionOk="0" h="19882" w="5805">
                  <a:moveTo>
                    <a:pt x="4837" y="1"/>
                  </a:moveTo>
                  <a:cubicBezTo>
                    <a:pt x="4304" y="401"/>
                    <a:pt x="4137" y="968"/>
                    <a:pt x="4004" y="1469"/>
                  </a:cubicBezTo>
                  <a:cubicBezTo>
                    <a:pt x="3537" y="3270"/>
                    <a:pt x="3103" y="5105"/>
                    <a:pt x="2636" y="6939"/>
                  </a:cubicBezTo>
                  <a:cubicBezTo>
                    <a:pt x="2102" y="8974"/>
                    <a:pt x="1602" y="11042"/>
                    <a:pt x="1135" y="13077"/>
                  </a:cubicBezTo>
                  <a:cubicBezTo>
                    <a:pt x="801" y="14578"/>
                    <a:pt x="501" y="16046"/>
                    <a:pt x="201" y="17547"/>
                  </a:cubicBezTo>
                  <a:cubicBezTo>
                    <a:pt x="101" y="18047"/>
                    <a:pt x="34" y="18514"/>
                    <a:pt x="1" y="18981"/>
                  </a:cubicBezTo>
                  <a:cubicBezTo>
                    <a:pt x="1" y="19382"/>
                    <a:pt x="134" y="19682"/>
                    <a:pt x="501" y="19882"/>
                  </a:cubicBezTo>
                  <a:cubicBezTo>
                    <a:pt x="868" y="19682"/>
                    <a:pt x="1202" y="19482"/>
                    <a:pt x="1535" y="19281"/>
                  </a:cubicBezTo>
                  <a:cubicBezTo>
                    <a:pt x="1602" y="19148"/>
                    <a:pt x="1602" y="19015"/>
                    <a:pt x="1635" y="18881"/>
                  </a:cubicBezTo>
                  <a:cubicBezTo>
                    <a:pt x="1935" y="17480"/>
                    <a:pt x="2136" y="16012"/>
                    <a:pt x="2469" y="14611"/>
                  </a:cubicBezTo>
                  <a:cubicBezTo>
                    <a:pt x="3436" y="10475"/>
                    <a:pt x="4471" y="6372"/>
                    <a:pt x="5471" y="2269"/>
                  </a:cubicBezTo>
                  <a:cubicBezTo>
                    <a:pt x="5571" y="1769"/>
                    <a:pt x="5671" y="1202"/>
                    <a:pt x="5771" y="701"/>
                  </a:cubicBezTo>
                  <a:cubicBezTo>
                    <a:pt x="5805" y="468"/>
                    <a:pt x="5771" y="201"/>
                    <a:pt x="55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2760000" dist="3810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8"/>
            <p:cNvSpPr/>
            <p:nvPr/>
          </p:nvSpPr>
          <p:spPr>
            <a:xfrm>
              <a:off x="4727600" y="582750"/>
              <a:ext cx="50900" cy="487050"/>
            </a:xfrm>
            <a:custGeom>
              <a:rect b="b" l="l" r="r" t="t"/>
              <a:pathLst>
                <a:path extrusionOk="0" h="19482" w="2036">
                  <a:moveTo>
                    <a:pt x="1135" y="1"/>
                  </a:moveTo>
                  <a:cubicBezTo>
                    <a:pt x="835" y="1"/>
                    <a:pt x="568" y="34"/>
                    <a:pt x="334" y="34"/>
                  </a:cubicBezTo>
                  <a:cubicBezTo>
                    <a:pt x="134" y="234"/>
                    <a:pt x="68" y="501"/>
                    <a:pt x="1" y="835"/>
                  </a:cubicBezTo>
                  <a:cubicBezTo>
                    <a:pt x="1" y="1068"/>
                    <a:pt x="34" y="1368"/>
                    <a:pt x="34" y="1635"/>
                  </a:cubicBezTo>
                  <a:cubicBezTo>
                    <a:pt x="68" y="2169"/>
                    <a:pt x="168" y="2736"/>
                    <a:pt x="168" y="3337"/>
                  </a:cubicBezTo>
                  <a:cubicBezTo>
                    <a:pt x="234" y="6972"/>
                    <a:pt x="334" y="10575"/>
                    <a:pt x="368" y="14211"/>
                  </a:cubicBezTo>
                  <a:cubicBezTo>
                    <a:pt x="401" y="15679"/>
                    <a:pt x="501" y="17146"/>
                    <a:pt x="334" y="18581"/>
                  </a:cubicBezTo>
                  <a:lnTo>
                    <a:pt x="334" y="18981"/>
                  </a:lnTo>
                  <a:cubicBezTo>
                    <a:pt x="368" y="19181"/>
                    <a:pt x="401" y="19381"/>
                    <a:pt x="701" y="19481"/>
                  </a:cubicBezTo>
                  <a:cubicBezTo>
                    <a:pt x="1002" y="19348"/>
                    <a:pt x="1368" y="19215"/>
                    <a:pt x="1702" y="19081"/>
                  </a:cubicBezTo>
                  <a:cubicBezTo>
                    <a:pt x="1902" y="18814"/>
                    <a:pt x="1869" y="18514"/>
                    <a:pt x="1902" y="18214"/>
                  </a:cubicBezTo>
                  <a:cubicBezTo>
                    <a:pt x="2036" y="17013"/>
                    <a:pt x="2002" y="15745"/>
                    <a:pt x="1936" y="14545"/>
                  </a:cubicBezTo>
                  <a:cubicBezTo>
                    <a:pt x="1902" y="12743"/>
                    <a:pt x="1902" y="10909"/>
                    <a:pt x="1869" y="9141"/>
                  </a:cubicBezTo>
                  <a:cubicBezTo>
                    <a:pt x="1869" y="7339"/>
                    <a:pt x="1835" y="5571"/>
                    <a:pt x="1802" y="3804"/>
                  </a:cubicBezTo>
                  <a:cubicBezTo>
                    <a:pt x="1802" y="2836"/>
                    <a:pt x="1735" y="1869"/>
                    <a:pt x="1635" y="935"/>
                  </a:cubicBezTo>
                  <a:cubicBezTo>
                    <a:pt x="1569" y="535"/>
                    <a:pt x="1469" y="201"/>
                    <a:pt x="11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1740000" dist="3810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5124550" y="672800"/>
              <a:ext cx="198500" cy="422025"/>
            </a:xfrm>
            <a:custGeom>
              <a:rect b="b" l="l" r="r" t="t"/>
              <a:pathLst>
                <a:path extrusionOk="0" h="16881" w="7940">
                  <a:moveTo>
                    <a:pt x="7214" y="1"/>
                  </a:moveTo>
                  <a:cubicBezTo>
                    <a:pt x="6954" y="1"/>
                    <a:pt x="6691" y="120"/>
                    <a:pt x="6505" y="368"/>
                  </a:cubicBezTo>
                  <a:cubicBezTo>
                    <a:pt x="6305" y="602"/>
                    <a:pt x="6139" y="935"/>
                    <a:pt x="6005" y="1236"/>
                  </a:cubicBezTo>
                  <a:cubicBezTo>
                    <a:pt x="5538" y="2236"/>
                    <a:pt x="5104" y="3237"/>
                    <a:pt x="4671" y="4238"/>
                  </a:cubicBezTo>
                  <a:cubicBezTo>
                    <a:pt x="3503" y="7073"/>
                    <a:pt x="2336" y="9908"/>
                    <a:pt x="1168" y="12777"/>
                  </a:cubicBezTo>
                  <a:cubicBezTo>
                    <a:pt x="768" y="13745"/>
                    <a:pt x="468" y="14745"/>
                    <a:pt x="134" y="15746"/>
                  </a:cubicBezTo>
                  <a:cubicBezTo>
                    <a:pt x="1" y="16113"/>
                    <a:pt x="1" y="16547"/>
                    <a:pt x="368" y="16880"/>
                  </a:cubicBezTo>
                  <a:cubicBezTo>
                    <a:pt x="768" y="16847"/>
                    <a:pt x="1102" y="16747"/>
                    <a:pt x="1435" y="16713"/>
                  </a:cubicBezTo>
                  <a:cubicBezTo>
                    <a:pt x="1502" y="16580"/>
                    <a:pt x="1602" y="16413"/>
                    <a:pt x="1635" y="16280"/>
                  </a:cubicBezTo>
                  <a:cubicBezTo>
                    <a:pt x="1969" y="14979"/>
                    <a:pt x="2436" y="13778"/>
                    <a:pt x="2936" y="12577"/>
                  </a:cubicBezTo>
                  <a:cubicBezTo>
                    <a:pt x="3970" y="10042"/>
                    <a:pt x="5004" y="7540"/>
                    <a:pt x="6038" y="5038"/>
                  </a:cubicBezTo>
                  <a:cubicBezTo>
                    <a:pt x="6505" y="3871"/>
                    <a:pt x="7039" y="2737"/>
                    <a:pt x="7540" y="1569"/>
                  </a:cubicBezTo>
                  <a:cubicBezTo>
                    <a:pt x="7673" y="1269"/>
                    <a:pt x="7806" y="935"/>
                    <a:pt x="7873" y="602"/>
                  </a:cubicBezTo>
                  <a:cubicBezTo>
                    <a:pt x="7940" y="435"/>
                    <a:pt x="7840" y="268"/>
                    <a:pt x="7673" y="135"/>
                  </a:cubicBezTo>
                  <a:cubicBezTo>
                    <a:pt x="7533" y="46"/>
                    <a:pt x="7374" y="1"/>
                    <a:pt x="7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3300000" dist="3810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4514950" y="587825"/>
              <a:ext cx="110100" cy="445275"/>
            </a:xfrm>
            <a:custGeom>
              <a:rect b="b" l="l" r="r" t="t"/>
              <a:pathLst>
                <a:path extrusionOk="0" h="17811" w="4404">
                  <a:moveTo>
                    <a:pt x="949" y="0"/>
                  </a:moveTo>
                  <a:cubicBezTo>
                    <a:pt x="843" y="0"/>
                    <a:pt x="720" y="35"/>
                    <a:pt x="568" y="98"/>
                  </a:cubicBezTo>
                  <a:cubicBezTo>
                    <a:pt x="401" y="165"/>
                    <a:pt x="234" y="265"/>
                    <a:pt x="134" y="298"/>
                  </a:cubicBezTo>
                  <a:cubicBezTo>
                    <a:pt x="1" y="665"/>
                    <a:pt x="34" y="1065"/>
                    <a:pt x="67" y="1432"/>
                  </a:cubicBezTo>
                  <a:cubicBezTo>
                    <a:pt x="234" y="2466"/>
                    <a:pt x="401" y="3567"/>
                    <a:pt x="568" y="4601"/>
                  </a:cubicBezTo>
                  <a:lnTo>
                    <a:pt x="1435" y="10105"/>
                  </a:lnTo>
                  <a:cubicBezTo>
                    <a:pt x="1835" y="12440"/>
                    <a:pt x="2236" y="14742"/>
                    <a:pt x="2836" y="17010"/>
                  </a:cubicBezTo>
                  <a:cubicBezTo>
                    <a:pt x="2970" y="17444"/>
                    <a:pt x="3170" y="17677"/>
                    <a:pt x="3570" y="17811"/>
                  </a:cubicBezTo>
                  <a:cubicBezTo>
                    <a:pt x="3870" y="17510"/>
                    <a:pt x="4070" y="17277"/>
                    <a:pt x="4404" y="16910"/>
                  </a:cubicBezTo>
                  <a:cubicBezTo>
                    <a:pt x="4371" y="16610"/>
                    <a:pt x="4337" y="16310"/>
                    <a:pt x="4237" y="15976"/>
                  </a:cubicBezTo>
                  <a:cubicBezTo>
                    <a:pt x="4070" y="15242"/>
                    <a:pt x="3870" y="14442"/>
                    <a:pt x="3703" y="13674"/>
                  </a:cubicBezTo>
                  <a:cubicBezTo>
                    <a:pt x="3070" y="10339"/>
                    <a:pt x="2536" y="6936"/>
                    <a:pt x="2036" y="3567"/>
                  </a:cubicBezTo>
                  <a:cubicBezTo>
                    <a:pt x="1902" y="2733"/>
                    <a:pt x="1802" y="1833"/>
                    <a:pt x="1635" y="999"/>
                  </a:cubicBezTo>
                  <a:cubicBezTo>
                    <a:pt x="1569" y="765"/>
                    <a:pt x="1502" y="498"/>
                    <a:pt x="1368" y="298"/>
                  </a:cubicBezTo>
                  <a:cubicBezTo>
                    <a:pt x="1244" y="92"/>
                    <a:pt x="1120" y="0"/>
                    <a:pt x="9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1740000" dist="3810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8"/>
            <p:cNvSpPr/>
            <p:nvPr/>
          </p:nvSpPr>
          <p:spPr>
            <a:xfrm>
              <a:off x="5294150" y="865975"/>
              <a:ext cx="137625" cy="228850"/>
            </a:xfrm>
            <a:custGeom>
              <a:rect b="b" l="l" r="r" t="t"/>
              <a:pathLst>
                <a:path extrusionOk="0" h="9154" w="5505">
                  <a:moveTo>
                    <a:pt x="4906" y="0"/>
                  </a:moveTo>
                  <a:cubicBezTo>
                    <a:pt x="4685" y="0"/>
                    <a:pt x="4457" y="60"/>
                    <a:pt x="4337" y="180"/>
                  </a:cubicBezTo>
                  <a:cubicBezTo>
                    <a:pt x="3937" y="580"/>
                    <a:pt x="3670" y="1014"/>
                    <a:pt x="3436" y="1514"/>
                  </a:cubicBezTo>
                  <a:lnTo>
                    <a:pt x="1435" y="5517"/>
                  </a:lnTo>
                  <a:cubicBezTo>
                    <a:pt x="1001" y="6351"/>
                    <a:pt x="634" y="7285"/>
                    <a:pt x="201" y="8153"/>
                  </a:cubicBezTo>
                  <a:cubicBezTo>
                    <a:pt x="101" y="8419"/>
                    <a:pt x="1" y="8686"/>
                    <a:pt x="134" y="8986"/>
                  </a:cubicBezTo>
                  <a:cubicBezTo>
                    <a:pt x="468" y="9020"/>
                    <a:pt x="801" y="9087"/>
                    <a:pt x="1201" y="9153"/>
                  </a:cubicBezTo>
                  <a:cubicBezTo>
                    <a:pt x="1468" y="8686"/>
                    <a:pt x="1702" y="8286"/>
                    <a:pt x="1969" y="7919"/>
                  </a:cubicBezTo>
                  <a:cubicBezTo>
                    <a:pt x="2869" y="6084"/>
                    <a:pt x="3803" y="4283"/>
                    <a:pt x="4704" y="2448"/>
                  </a:cubicBezTo>
                  <a:cubicBezTo>
                    <a:pt x="4871" y="2115"/>
                    <a:pt x="5037" y="1781"/>
                    <a:pt x="5171" y="1448"/>
                  </a:cubicBezTo>
                  <a:cubicBezTo>
                    <a:pt x="5304" y="1148"/>
                    <a:pt x="5371" y="847"/>
                    <a:pt x="5471" y="580"/>
                  </a:cubicBezTo>
                  <a:cubicBezTo>
                    <a:pt x="5504" y="347"/>
                    <a:pt x="5471" y="180"/>
                    <a:pt x="5304" y="80"/>
                  </a:cubicBezTo>
                  <a:cubicBezTo>
                    <a:pt x="5198" y="27"/>
                    <a:pt x="5053" y="0"/>
                    <a:pt x="49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3600000" dist="3810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4" name="Google Shape;94;p8"/>
          <p:cNvSpPr txBox="1"/>
          <p:nvPr>
            <p:ph type="ctrTitle"/>
          </p:nvPr>
        </p:nvSpPr>
        <p:spPr>
          <a:xfrm>
            <a:off x="2496425" y="2071125"/>
            <a:ext cx="4151100" cy="1185300"/>
          </a:xfrm>
          <a:prstGeom prst="rect">
            <a:avLst/>
          </a:prstGeom>
          <a:effectLst>
            <a:outerShdw rotWithShape="0" algn="bl" dir="3600000" dist="66675">
              <a:schemeClr val="dk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65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9"/>
          <p:cNvGrpSpPr/>
          <p:nvPr/>
        </p:nvGrpSpPr>
        <p:grpSpPr>
          <a:xfrm>
            <a:off x="-409616" y="-2293285"/>
            <a:ext cx="13138435" cy="10209040"/>
            <a:chOff x="-409616" y="-2293285"/>
            <a:chExt cx="13138435" cy="10209040"/>
          </a:xfrm>
        </p:grpSpPr>
        <p:sp>
          <p:nvSpPr>
            <p:cNvPr id="97" name="Google Shape;97;p9"/>
            <p:cNvSpPr/>
            <p:nvPr/>
          </p:nvSpPr>
          <p:spPr>
            <a:xfrm rot="-2449783">
              <a:off x="5577950" y="-1886233"/>
              <a:ext cx="4693294" cy="9264538"/>
            </a:xfrm>
            <a:custGeom>
              <a:rect b="b" l="l" r="r" t="t"/>
              <a:pathLst>
                <a:path extrusionOk="0" h="36940" w="20616">
                  <a:moveTo>
                    <a:pt x="12664" y="1952"/>
                  </a:moveTo>
                  <a:cubicBezTo>
                    <a:pt x="12970" y="1952"/>
                    <a:pt x="13285" y="2035"/>
                    <a:pt x="13610" y="2211"/>
                  </a:cubicBezTo>
                  <a:cubicBezTo>
                    <a:pt x="14377" y="2612"/>
                    <a:pt x="14678" y="3279"/>
                    <a:pt x="14744" y="4079"/>
                  </a:cubicBezTo>
                  <a:cubicBezTo>
                    <a:pt x="14811" y="4847"/>
                    <a:pt x="14611" y="5547"/>
                    <a:pt x="14377" y="6248"/>
                  </a:cubicBezTo>
                  <a:cubicBezTo>
                    <a:pt x="14044" y="7182"/>
                    <a:pt x="13577" y="7949"/>
                    <a:pt x="13043" y="8749"/>
                  </a:cubicBezTo>
                  <a:cubicBezTo>
                    <a:pt x="11976" y="10284"/>
                    <a:pt x="10741" y="11685"/>
                    <a:pt x="9307" y="13086"/>
                  </a:cubicBezTo>
                  <a:cubicBezTo>
                    <a:pt x="8907" y="11251"/>
                    <a:pt x="8507" y="9583"/>
                    <a:pt x="8607" y="7882"/>
                  </a:cubicBezTo>
                  <a:cubicBezTo>
                    <a:pt x="8740" y="6014"/>
                    <a:pt x="9307" y="4280"/>
                    <a:pt x="10741" y="2945"/>
                  </a:cubicBezTo>
                  <a:lnTo>
                    <a:pt x="11375" y="2445"/>
                  </a:lnTo>
                  <a:cubicBezTo>
                    <a:pt x="11791" y="2128"/>
                    <a:pt x="12218" y="1952"/>
                    <a:pt x="12664" y="1952"/>
                  </a:cubicBezTo>
                  <a:close/>
                  <a:moveTo>
                    <a:pt x="6972" y="20958"/>
                  </a:moveTo>
                  <a:cubicBezTo>
                    <a:pt x="8306" y="24094"/>
                    <a:pt x="9941" y="27029"/>
                    <a:pt x="11809" y="29865"/>
                  </a:cubicBezTo>
                  <a:cubicBezTo>
                    <a:pt x="10575" y="30865"/>
                    <a:pt x="9274" y="31632"/>
                    <a:pt x="7739" y="32033"/>
                  </a:cubicBezTo>
                  <a:cubicBezTo>
                    <a:pt x="7526" y="32075"/>
                    <a:pt x="7321" y="32097"/>
                    <a:pt x="7124" y="32097"/>
                  </a:cubicBezTo>
                  <a:cubicBezTo>
                    <a:pt x="6394" y="32097"/>
                    <a:pt x="5777" y="31803"/>
                    <a:pt x="5304" y="31199"/>
                  </a:cubicBezTo>
                  <a:cubicBezTo>
                    <a:pt x="4037" y="29598"/>
                    <a:pt x="3470" y="27763"/>
                    <a:pt x="4137" y="25762"/>
                  </a:cubicBezTo>
                  <a:cubicBezTo>
                    <a:pt x="4737" y="24027"/>
                    <a:pt x="5738" y="22459"/>
                    <a:pt x="6972" y="20958"/>
                  </a:cubicBezTo>
                  <a:close/>
                  <a:moveTo>
                    <a:pt x="11636" y="1"/>
                  </a:moveTo>
                  <a:cubicBezTo>
                    <a:pt x="11472" y="1"/>
                    <a:pt x="11308" y="4"/>
                    <a:pt x="11142" y="10"/>
                  </a:cubicBezTo>
                  <a:cubicBezTo>
                    <a:pt x="10041" y="43"/>
                    <a:pt x="8940" y="343"/>
                    <a:pt x="8006" y="1011"/>
                  </a:cubicBezTo>
                  <a:cubicBezTo>
                    <a:pt x="6205" y="2245"/>
                    <a:pt x="4937" y="3879"/>
                    <a:pt x="4404" y="6014"/>
                  </a:cubicBezTo>
                  <a:cubicBezTo>
                    <a:pt x="4037" y="7415"/>
                    <a:pt x="4003" y="8883"/>
                    <a:pt x="4170" y="10351"/>
                  </a:cubicBezTo>
                  <a:cubicBezTo>
                    <a:pt x="4404" y="12452"/>
                    <a:pt x="4871" y="14554"/>
                    <a:pt x="5504" y="16555"/>
                  </a:cubicBezTo>
                  <a:cubicBezTo>
                    <a:pt x="5571" y="16855"/>
                    <a:pt x="5571" y="17055"/>
                    <a:pt x="5304" y="17356"/>
                  </a:cubicBezTo>
                  <a:cubicBezTo>
                    <a:pt x="4704" y="18223"/>
                    <a:pt x="4070" y="19023"/>
                    <a:pt x="3403" y="19791"/>
                  </a:cubicBezTo>
                  <a:cubicBezTo>
                    <a:pt x="2536" y="20891"/>
                    <a:pt x="1735" y="22026"/>
                    <a:pt x="1068" y="23260"/>
                  </a:cubicBezTo>
                  <a:cubicBezTo>
                    <a:pt x="301" y="24694"/>
                    <a:pt x="0" y="26195"/>
                    <a:pt x="101" y="27763"/>
                  </a:cubicBezTo>
                  <a:cubicBezTo>
                    <a:pt x="267" y="29731"/>
                    <a:pt x="1035" y="31399"/>
                    <a:pt x="2636" y="32533"/>
                  </a:cubicBezTo>
                  <a:cubicBezTo>
                    <a:pt x="4121" y="33523"/>
                    <a:pt x="5766" y="34037"/>
                    <a:pt x="7513" y="34037"/>
                  </a:cubicBezTo>
                  <a:cubicBezTo>
                    <a:pt x="7884" y="34037"/>
                    <a:pt x="8260" y="34014"/>
                    <a:pt x="8640" y="33967"/>
                  </a:cubicBezTo>
                  <a:cubicBezTo>
                    <a:pt x="10375" y="33801"/>
                    <a:pt x="11976" y="33367"/>
                    <a:pt x="13410" y="32366"/>
                  </a:cubicBezTo>
                  <a:cubicBezTo>
                    <a:pt x="13500" y="32291"/>
                    <a:pt x="13584" y="32257"/>
                    <a:pt x="13663" y="32257"/>
                  </a:cubicBezTo>
                  <a:cubicBezTo>
                    <a:pt x="13760" y="32257"/>
                    <a:pt x="13852" y="32308"/>
                    <a:pt x="13944" y="32400"/>
                  </a:cubicBezTo>
                  <a:cubicBezTo>
                    <a:pt x="14511" y="32967"/>
                    <a:pt x="15045" y="33534"/>
                    <a:pt x="15578" y="34101"/>
                  </a:cubicBezTo>
                  <a:cubicBezTo>
                    <a:pt x="16212" y="34768"/>
                    <a:pt x="16879" y="35469"/>
                    <a:pt x="17513" y="36136"/>
                  </a:cubicBezTo>
                  <a:cubicBezTo>
                    <a:pt x="18045" y="36699"/>
                    <a:pt x="18753" y="36939"/>
                    <a:pt x="19527" y="36939"/>
                  </a:cubicBezTo>
                  <a:cubicBezTo>
                    <a:pt x="19578" y="36939"/>
                    <a:pt x="19630" y="36938"/>
                    <a:pt x="19681" y="36936"/>
                  </a:cubicBezTo>
                  <a:cubicBezTo>
                    <a:pt x="20315" y="36903"/>
                    <a:pt x="20615" y="36469"/>
                    <a:pt x="20382" y="35869"/>
                  </a:cubicBezTo>
                  <a:cubicBezTo>
                    <a:pt x="20215" y="35402"/>
                    <a:pt x="19948" y="34968"/>
                    <a:pt x="19715" y="34568"/>
                  </a:cubicBezTo>
                  <a:cubicBezTo>
                    <a:pt x="18881" y="33033"/>
                    <a:pt x="17780" y="31599"/>
                    <a:pt x="16779" y="30098"/>
                  </a:cubicBezTo>
                  <a:cubicBezTo>
                    <a:pt x="16446" y="29598"/>
                    <a:pt x="16446" y="29598"/>
                    <a:pt x="16812" y="29131"/>
                  </a:cubicBezTo>
                  <a:cubicBezTo>
                    <a:pt x="18147" y="27463"/>
                    <a:pt x="19114" y="25628"/>
                    <a:pt x="19915" y="23693"/>
                  </a:cubicBezTo>
                  <a:cubicBezTo>
                    <a:pt x="20248" y="22893"/>
                    <a:pt x="20448" y="22059"/>
                    <a:pt x="20448" y="21192"/>
                  </a:cubicBezTo>
                  <a:cubicBezTo>
                    <a:pt x="20448" y="20791"/>
                    <a:pt x="20315" y="20458"/>
                    <a:pt x="19948" y="20291"/>
                  </a:cubicBezTo>
                  <a:cubicBezTo>
                    <a:pt x="19833" y="20260"/>
                    <a:pt x="19718" y="20241"/>
                    <a:pt x="19605" y="20241"/>
                  </a:cubicBezTo>
                  <a:cubicBezTo>
                    <a:pt x="19358" y="20241"/>
                    <a:pt x="19120" y="20329"/>
                    <a:pt x="18914" y="20558"/>
                  </a:cubicBezTo>
                  <a:cubicBezTo>
                    <a:pt x="18614" y="20858"/>
                    <a:pt x="18414" y="21192"/>
                    <a:pt x="18180" y="21525"/>
                  </a:cubicBezTo>
                  <a:cubicBezTo>
                    <a:pt x="17513" y="22593"/>
                    <a:pt x="16846" y="23627"/>
                    <a:pt x="16112" y="24727"/>
                  </a:cubicBezTo>
                  <a:cubicBezTo>
                    <a:pt x="15745" y="25361"/>
                    <a:pt x="15311" y="25962"/>
                    <a:pt x="14878" y="26462"/>
                  </a:cubicBezTo>
                  <a:cubicBezTo>
                    <a:pt x="14778" y="26462"/>
                    <a:pt x="14744" y="26462"/>
                    <a:pt x="14744" y="26429"/>
                  </a:cubicBezTo>
                  <a:cubicBezTo>
                    <a:pt x="13110" y="23460"/>
                    <a:pt x="11742" y="20358"/>
                    <a:pt x="10541" y="17189"/>
                  </a:cubicBezTo>
                  <a:cubicBezTo>
                    <a:pt x="10441" y="16922"/>
                    <a:pt x="10541" y="16722"/>
                    <a:pt x="10708" y="16555"/>
                  </a:cubicBezTo>
                  <a:cubicBezTo>
                    <a:pt x="11108" y="16088"/>
                    <a:pt x="11575" y="15688"/>
                    <a:pt x="11976" y="15187"/>
                  </a:cubicBezTo>
                  <a:cubicBezTo>
                    <a:pt x="13310" y="13686"/>
                    <a:pt x="14778" y="12352"/>
                    <a:pt x="15979" y="10751"/>
                  </a:cubicBezTo>
                  <a:cubicBezTo>
                    <a:pt x="17179" y="9250"/>
                    <a:pt x="18080" y="7615"/>
                    <a:pt x="18480" y="5714"/>
                  </a:cubicBezTo>
                  <a:cubicBezTo>
                    <a:pt x="18714" y="4713"/>
                    <a:pt x="18714" y="3779"/>
                    <a:pt x="18213" y="2879"/>
                  </a:cubicBezTo>
                  <a:cubicBezTo>
                    <a:pt x="17746" y="2078"/>
                    <a:pt x="17113" y="1544"/>
                    <a:pt x="16379" y="1111"/>
                  </a:cubicBezTo>
                  <a:cubicBezTo>
                    <a:pt x="14889" y="320"/>
                    <a:pt x="13317" y="1"/>
                    <a:pt x="11636" y="1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98" name="Google Shape;98;p9"/>
            <p:cNvSpPr/>
            <p:nvPr/>
          </p:nvSpPr>
          <p:spPr>
            <a:xfrm rot="10799959">
              <a:off x="-409616" y="777260"/>
              <a:ext cx="4270141" cy="7138470"/>
            </a:xfrm>
            <a:custGeom>
              <a:rect b="b" l="l" r="r" t="t"/>
              <a:pathLst>
                <a:path extrusionOk="0" h="36940" w="20616">
                  <a:moveTo>
                    <a:pt x="12664" y="1952"/>
                  </a:moveTo>
                  <a:cubicBezTo>
                    <a:pt x="12970" y="1952"/>
                    <a:pt x="13285" y="2035"/>
                    <a:pt x="13610" y="2211"/>
                  </a:cubicBezTo>
                  <a:cubicBezTo>
                    <a:pt x="14377" y="2612"/>
                    <a:pt x="14678" y="3279"/>
                    <a:pt x="14744" y="4079"/>
                  </a:cubicBezTo>
                  <a:cubicBezTo>
                    <a:pt x="14811" y="4847"/>
                    <a:pt x="14611" y="5547"/>
                    <a:pt x="14377" y="6248"/>
                  </a:cubicBezTo>
                  <a:cubicBezTo>
                    <a:pt x="14044" y="7182"/>
                    <a:pt x="13577" y="7949"/>
                    <a:pt x="13043" y="8749"/>
                  </a:cubicBezTo>
                  <a:cubicBezTo>
                    <a:pt x="11976" y="10284"/>
                    <a:pt x="10741" y="11685"/>
                    <a:pt x="9307" y="13086"/>
                  </a:cubicBezTo>
                  <a:cubicBezTo>
                    <a:pt x="8907" y="11251"/>
                    <a:pt x="8507" y="9583"/>
                    <a:pt x="8607" y="7882"/>
                  </a:cubicBezTo>
                  <a:cubicBezTo>
                    <a:pt x="8740" y="6014"/>
                    <a:pt x="9307" y="4280"/>
                    <a:pt x="10741" y="2945"/>
                  </a:cubicBezTo>
                  <a:lnTo>
                    <a:pt x="11375" y="2445"/>
                  </a:lnTo>
                  <a:cubicBezTo>
                    <a:pt x="11791" y="2128"/>
                    <a:pt x="12218" y="1952"/>
                    <a:pt x="12664" y="1952"/>
                  </a:cubicBezTo>
                  <a:close/>
                  <a:moveTo>
                    <a:pt x="6972" y="20958"/>
                  </a:moveTo>
                  <a:cubicBezTo>
                    <a:pt x="8306" y="24094"/>
                    <a:pt x="9941" y="27029"/>
                    <a:pt x="11809" y="29865"/>
                  </a:cubicBezTo>
                  <a:cubicBezTo>
                    <a:pt x="10575" y="30865"/>
                    <a:pt x="9274" y="31632"/>
                    <a:pt x="7739" y="32033"/>
                  </a:cubicBezTo>
                  <a:cubicBezTo>
                    <a:pt x="7526" y="32075"/>
                    <a:pt x="7321" y="32097"/>
                    <a:pt x="7124" y="32097"/>
                  </a:cubicBezTo>
                  <a:cubicBezTo>
                    <a:pt x="6394" y="32097"/>
                    <a:pt x="5777" y="31803"/>
                    <a:pt x="5304" y="31199"/>
                  </a:cubicBezTo>
                  <a:cubicBezTo>
                    <a:pt x="4037" y="29598"/>
                    <a:pt x="3470" y="27763"/>
                    <a:pt x="4137" y="25762"/>
                  </a:cubicBezTo>
                  <a:cubicBezTo>
                    <a:pt x="4737" y="24027"/>
                    <a:pt x="5738" y="22459"/>
                    <a:pt x="6972" y="20958"/>
                  </a:cubicBezTo>
                  <a:close/>
                  <a:moveTo>
                    <a:pt x="11636" y="1"/>
                  </a:moveTo>
                  <a:cubicBezTo>
                    <a:pt x="11472" y="1"/>
                    <a:pt x="11308" y="4"/>
                    <a:pt x="11142" y="10"/>
                  </a:cubicBezTo>
                  <a:cubicBezTo>
                    <a:pt x="10041" y="43"/>
                    <a:pt x="8940" y="343"/>
                    <a:pt x="8006" y="1011"/>
                  </a:cubicBezTo>
                  <a:cubicBezTo>
                    <a:pt x="6205" y="2245"/>
                    <a:pt x="4937" y="3879"/>
                    <a:pt x="4404" y="6014"/>
                  </a:cubicBezTo>
                  <a:cubicBezTo>
                    <a:pt x="4037" y="7415"/>
                    <a:pt x="4003" y="8883"/>
                    <a:pt x="4170" y="10351"/>
                  </a:cubicBezTo>
                  <a:cubicBezTo>
                    <a:pt x="4404" y="12452"/>
                    <a:pt x="4871" y="14554"/>
                    <a:pt x="5504" y="16555"/>
                  </a:cubicBezTo>
                  <a:cubicBezTo>
                    <a:pt x="5571" y="16855"/>
                    <a:pt x="5571" y="17055"/>
                    <a:pt x="5304" y="17356"/>
                  </a:cubicBezTo>
                  <a:cubicBezTo>
                    <a:pt x="4704" y="18223"/>
                    <a:pt x="4070" y="19023"/>
                    <a:pt x="3403" y="19791"/>
                  </a:cubicBezTo>
                  <a:cubicBezTo>
                    <a:pt x="2536" y="20891"/>
                    <a:pt x="1735" y="22026"/>
                    <a:pt x="1068" y="23260"/>
                  </a:cubicBezTo>
                  <a:cubicBezTo>
                    <a:pt x="301" y="24694"/>
                    <a:pt x="0" y="26195"/>
                    <a:pt x="101" y="27763"/>
                  </a:cubicBezTo>
                  <a:cubicBezTo>
                    <a:pt x="267" y="29731"/>
                    <a:pt x="1035" y="31399"/>
                    <a:pt x="2636" y="32533"/>
                  </a:cubicBezTo>
                  <a:cubicBezTo>
                    <a:pt x="4121" y="33523"/>
                    <a:pt x="5766" y="34037"/>
                    <a:pt x="7513" y="34037"/>
                  </a:cubicBezTo>
                  <a:cubicBezTo>
                    <a:pt x="7884" y="34037"/>
                    <a:pt x="8260" y="34014"/>
                    <a:pt x="8640" y="33967"/>
                  </a:cubicBezTo>
                  <a:cubicBezTo>
                    <a:pt x="10375" y="33801"/>
                    <a:pt x="11976" y="33367"/>
                    <a:pt x="13410" y="32366"/>
                  </a:cubicBezTo>
                  <a:cubicBezTo>
                    <a:pt x="13500" y="32291"/>
                    <a:pt x="13584" y="32257"/>
                    <a:pt x="13663" y="32257"/>
                  </a:cubicBezTo>
                  <a:cubicBezTo>
                    <a:pt x="13760" y="32257"/>
                    <a:pt x="13852" y="32308"/>
                    <a:pt x="13944" y="32400"/>
                  </a:cubicBezTo>
                  <a:cubicBezTo>
                    <a:pt x="14511" y="32967"/>
                    <a:pt x="15045" y="33534"/>
                    <a:pt x="15578" y="34101"/>
                  </a:cubicBezTo>
                  <a:cubicBezTo>
                    <a:pt x="16212" y="34768"/>
                    <a:pt x="16879" y="35469"/>
                    <a:pt x="17513" y="36136"/>
                  </a:cubicBezTo>
                  <a:cubicBezTo>
                    <a:pt x="18045" y="36699"/>
                    <a:pt x="18753" y="36939"/>
                    <a:pt x="19527" y="36939"/>
                  </a:cubicBezTo>
                  <a:cubicBezTo>
                    <a:pt x="19578" y="36939"/>
                    <a:pt x="19630" y="36938"/>
                    <a:pt x="19681" y="36936"/>
                  </a:cubicBezTo>
                  <a:cubicBezTo>
                    <a:pt x="20315" y="36903"/>
                    <a:pt x="20615" y="36469"/>
                    <a:pt x="20382" y="35869"/>
                  </a:cubicBezTo>
                  <a:cubicBezTo>
                    <a:pt x="20215" y="35402"/>
                    <a:pt x="19948" y="34968"/>
                    <a:pt x="19715" y="34568"/>
                  </a:cubicBezTo>
                  <a:cubicBezTo>
                    <a:pt x="18881" y="33033"/>
                    <a:pt x="17780" y="31599"/>
                    <a:pt x="16779" y="30098"/>
                  </a:cubicBezTo>
                  <a:cubicBezTo>
                    <a:pt x="16446" y="29598"/>
                    <a:pt x="16446" y="29598"/>
                    <a:pt x="16812" y="29131"/>
                  </a:cubicBezTo>
                  <a:cubicBezTo>
                    <a:pt x="18147" y="27463"/>
                    <a:pt x="19114" y="25628"/>
                    <a:pt x="19915" y="23693"/>
                  </a:cubicBezTo>
                  <a:cubicBezTo>
                    <a:pt x="20248" y="22893"/>
                    <a:pt x="20448" y="22059"/>
                    <a:pt x="20448" y="21192"/>
                  </a:cubicBezTo>
                  <a:cubicBezTo>
                    <a:pt x="20448" y="20791"/>
                    <a:pt x="20315" y="20458"/>
                    <a:pt x="19948" y="20291"/>
                  </a:cubicBezTo>
                  <a:cubicBezTo>
                    <a:pt x="19833" y="20260"/>
                    <a:pt x="19718" y="20241"/>
                    <a:pt x="19605" y="20241"/>
                  </a:cubicBezTo>
                  <a:cubicBezTo>
                    <a:pt x="19358" y="20241"/>
                    <a:pt x="19120" y="20329"/>
                    <a:pt x="18914" y="20558"/>
                  </a:cubicBezTo>
                  <a:cubicBezTo>
                    <a:pt x="18614" y="20858"/>
                    <a:pt x="18414" y="21192"/>
                    <a:pt x="18180" y="21525"/>
                  </a:cubicBezTo>
                  <a:cubicBezTo>
                    <a:pt x="17513" y="22593"/>
                    <a:pt x="16846" y="23627"/>
                    <a:pt x="16112" y="24727"/>
                  </a:cubicBezTo>
                  <a:cubicBezTo>
                    <a:pt x="15745" y="25361"/>
                    <a:pt x="15311" y="25962"/>
                    <a:pt x="14878" y="26462"/>
                  </a:cubicBezTo>
                  <a:cubicBezTo>
                    <a:pt x="14778" y="26462"/>
                    <a:pt x="14744" y="26462"/>
                    <a:pt x="14744" y="26429"/>
                  </a:cubicBezTo>
                  <a:cubicBezTo>
                    <a:pt x="13110" y="23460"/>
                    <a:pt x="11742" y="20358"/>
                    <a:pt x="10541" y="17189"/>
                  </a:cubicBezTo>
                  <a:cubicBezTo>
                    <a:pt x="10441" y="16922"/>
                    <a:pt x="10541" y="16722"/>
                    <a:pt x="10708" y="16555"/>
                  </a:cubicBezTo>
                  <a:cubicBezTo>
                    <a:pt x="11108" y="16088"/>
                    <a:pt x="11575" y="15688"/>
                    <a:pt x="11976" y="15187"/>
                  </a:cubicBezTo>
                  <a:cubicBezTo>
                    <a:pt x="13310" y="13686"/>
                    <a:pt x="14778" y="12352"/>
                    <a:pt x="15979" y="10751"/>
                  </a:cubicBezTo>
                  <a:cubicBezTo>
                    <a:pt x="17179" y="9250"/>
                    <a:pt x="18080" y="7615"/>
                    <a:pt x="18480" y="5714"/>
                  </a:cubicBezTo>
                  <a:cubicBezTo>
                    <a:pt x="18714" y="4713"/>
                    <a:pt x="18714" y="3779"/>
                    <a:pt x="18213" y="2879"/>
                  </a:cubicBezTo>
                  <a:cubicBezTo>
                    <a:pt x="17746" y="2078"/>
                    <a:pt x="17113" y="1544"/>
                    <a:pt x="16379" y="1111"/>
                  </a:cubicBezTo>
                  <a:cubicBezTo>
                    <a:pt x="14889" y="320"/>
                    <a:pt x="13317" y="1"/>
                    <a:pt x="11636" y="1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</p:grpSp>
      <p:sp>
        <p:nvSpPr>
          <p:cNvPr id="99" name="Google Shape;99;p9"/>
          <p:cNvSpPr txBox="1"/>
          <p:nvPr>
            <p:ph idx="1" type="subTitle"/>
          </p:nvPr>
        </p:nvSpPr>
        <p:spPr>
          <a:xfrm>
            <a:off x="6086675" y="3279200"/>
            <a:ext cx="2337300" cy="9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00" name="Google Shape;100;p9"/>
          <p:cNvSpPr txBox="1"/>
          <p:nvPr>
            <p:ph type="title"/>
          </p:nvPr>
        </p:nvSpPr>
        <p:spPr>
          <a:xfrm>
            <a:off x="872925" y="451712"/>
            <a:ext cx="7703100" cy="886500"/>
          </a:xfrm>
          <a:prstGeom prst="rect">
            <a:avLst/>
          </a:prstGeom>
          <a:effectLst>
            <a:outerShdw rotWithShape="0" algn="bl" dir="3300000" dist="47625">
              <a:schemeClr val="dk1">
                <a:alpha val="64999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1" name="Google Shape;101;p9"/>
          <p:cNvGrpSpPr/>
          <p:nvPr/>
        </p:nvGrpSpPr>
        <p:grpSpPr>
          <a:xfrm>
            <a:off x="340515" y="193879"/>
            <a:ext cx="947648" cy="1254538"/>
            <a:chOff x="316324" y="161879"/>
            <a:chExt cx="995952" cy="1318484"/>
          </a:xfrm>
        </p:grpSpPr>
        <p:sp>
          <p:nvSpPr>
            <p:cNvPr id="102" name="Google Shape;102;p9"/>
            <p:cNvSpPr/>
            <p:nvPr/>
          </p:nvSpPr>
          <p:spPr>
            <a:xfrm rot="2491457">
              <a:off x="778076" y="589364"/>
              <a:ext cx="216181" cy="121976"/>
            </a:xfrm>
            <a:custGeom>
              <a:rect b="b" l="l" r="r" t="t"/>
              <a:pathLst>
                <a:path extrusionOk="0" h="3426" w="6072">
                  <a:moveTo>
                    <a:pt x="5400" y="0"/>
                  </a:moveTo>
                  <a:cubicBezTo>
                    <a:pt x="5289" y="0"/>
                    <a:pt x="5176" y="26"/>
                    <a:pt x="5071" y="73"/>
                  </a:cubicBezTo>
                  <a:cubicBezTo>
                    <a:pt x="3503" y="807"/>
                    <a:pt x="1902" y="1541"/>
                    <a:pt x="367" y="2275"/>
                  </a:cubicBezTo>
                  <a:cubicBezTo>
                    <a:pt x="67" y="2408"/>
                    <a:pt x="0" y="2842"/>
                    <a:pt x="134" y="3109"/>
                  </a:cubicBezTo>
                  <a:cubicBezTo>
                    <a:pt x="248" y="3338"/>
                    <a:pt x="457" y="3425"/>
                    <a:pt x="674" y="3425"/>
                  </a:cubicBezTo>
                  <a:cubicBezTo>
                    <a:pt x="773" y="3425"/>
                    <a:pt x="873" y="3407"/>
                    <a:pt x="968" y="3375"/>
                  </a:cubicBezTo>
                  <a:cubicBezTo>
                    <a:pt x="2535" y="2608"/>
                    <a:pt x="4137" y="1908"/>
                    <a:pt x="5671" y="1141"/>
                  </a:cubicBezTo>
                  <a:cubicBezTo>
                    <a:pt x="6005" y="1007"/>
                    <a:pt x="6071" y="607"/>
                    <a:pt x="5904" y="307"/>
                  </a:cubicBezTo>
                  <a:cubicBezTo>
                    <a:pt x="5796" y="90"/>
                    <a:pt x="5604" y="0"/>
                    <a:pt x="54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4140000" dist="47625">
                <a:schemeClr val="accent4">
                  <a:alpha val="64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9"/>
            <p:cNvSpPr/>
            <p:nvPr/>
          </p:nvSpPr>
          <p:spPr>
            <a:xfrm rot="4541720">
              <a:off x="324349" y="517482"/>
              <a:ext cx="688942" cy="493535"/>
            </a:xfrm>
            <a:custGeom>
              <a:rect b="b" l="l" r="r" t="t"/>
              <a:pathLst>
                <a:path extrusionOk="0" h="12209" w="16131">
                  <a:moveTo>
                    <a:pt x="15178" y="0"/>
                  </a:moveTo>
                  <a:cubicBezTo>
                    <a:pt x="15040" y="0"/>
                    <a:pt x="14896" y="45"/>
                    <a:pt x="14763" y="150"/>
                  </a:cubicBezTo>
                  <a:cubicBezTo>
                    <a:pt x="10126" y="3920"/>
                    <a:pt x="5423" y="7522"/>
                    <a:pt x="553" y="11025"/>
                  </a:cubicBezTo>
                  <a:cubicBezTo>
                    <a:pt x="1" y="11411"/>
                    <a:pt x="339" y="12208"/>
                    <a:pt x="850" y="12208"/>
                  </a:cubicBezTo>
                  <a:cubicBezTo>
                    <a:pt x="957" y="12208"/>
                    <a:pt x="1071" y="12173"/>
                    <a:pt x="1186" y="12092"/>
                  </a:cubicBezTo>
                  <a:cubicBezTo>
                    <a:pt x="6090" y="8556"/>
                    <a:pt x="10927" y="4887"/>
                    <a:pt x="15630" y="1051"/>
                  </a:cubicBezTo>
                  <a:cubicBezTo>
                    <a:pt x="16130" y="630"/>
                    <a:pt x="15695" y="0"/>
                    <a:pt x="151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280000" dist="57150">
                <a:schemeClr val="accent4">
                  <a:alpha val="64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9"/>
            <p:cNvSpPr/>
            <p:nvPr/>
          </p:nvSpPr>
          <p:spPr>
            <a:xfrm rot="4679221">
              <a:off x="611904" y="1038189"/>
              <a:ext cx="216176" cy="121973"/>
            </a:xfrm>
            <a:custGeom>
              <a:rect b="b" l="l" r="r" t="t"/>
              <a:pathLst>
                <a:path extrusionOk="0" h="3426" w="6072">
                  <a:moveTo>
                    <a:pt x="5400" y="0"/>
                  </a:moveTo>
                  <a:cubicBezTo>
                    <a:pt x="5289" y="0"/>
                    <a:pt x="5176" y="26"/>
                    <a:pt x="5071" y="73"/>
                  </a:cubicBezTo>
                  <a:cubicBezTo>
                    <a:pt x="3503" y="807"/>
                    <a:pt x="1902" y="1541"/>
                    <a:pt x="367" y="2275"/>
                  </a:cubicBezTo>
                  <a:cubicBezTo>
                    <a:pt x="67" y="2408"/>
                    <a:pt x="0" y="2842"/>
                    <a:pt x="134" y="3109"/>
                  </a:cubicBezTo>
                  <a:cubicBezTo>
                    <a:pt x="248" y="3338"/>
                    <a:pt x="457" y="3425"/>
                    <a:pt x="674" y="3425"/>
                  </a:cubicBezTo>
                  <a:cubicBezTo>
                    <a:pt x="773" y="3425"/>
                    <a:pt x="873" y="3407"/>
                    <a:pt x="968" y="3375"/>
                  </a:cubicBezTo>
                  <a:cubicBezTo>
                    <a:pt x="2535" y="2608"/>
                    <a:pt x="4137" y="1908"/>
                    <a:pt x="5671" y="1141"/>
                  </a:cubicBezTo>
                  <a:cubicBezTo>
                    <a:pt x="6005" y="1007"/>
                    <a:pt x="6071" y="607"/>
                    <a:pt x="5904" y="307"/>
                  </a:cubicBezTo>
                  <a:cubicBezTo>
                    <a:pt x="5796" y="90"/>
                    <a:pt x="5604" y="0"/>
                    <a:pt x="54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6840000" dist="57150">
                <a:schemeClr val="accent4">
                  <a:alpha val="64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9"/>
            <p:cNvSpPr/>
            <p:nvPr/>
          </p:nvSpPr>
          <p:spPr>
            <a:xfrm rot="5400000">
              <a:off x="128984" y="973811"/>
              <a:ext cx="693893" cy="319212"/>
            </a:xfrm>
            <a:custGeom>
              <a:rect b="b" l="l" r="r" t="t"/>
              <a:pathLst>
                <a:path extrusionOk="0" h="8966" w="19490">
                  <a:moveTo>
                    <a:pt x="18529" y="0"/>
                  </a:moveTo>
                  <a:cubicBezTo>
                    <a:pt x="18440" y="0"/>
                    <a:pt x="18345" y="20"/>
                    <a:pt x="18248" y="64"/>
                  </a:cubicBezTo>
                  <a:cubicBezTo>
                    <a:pt x="12377" y="2632"/>
                    <a:pt x="6506" y="5234"/>
                    <a:pt x="669" y="7803"/>
                  </a:cubicBezTo>
                  <a:cubicBezTo>
                    <a:pt x="0" y="8093"/>
                    <a:pt x="395" y="8966"/>
                    <a:pt x="1015" y="8966"/>
                  </a:cubicBezTo>
                  <a:cubicBezTo>
                    <a:pt x="1106" y="8966"/>
                    <a:pt x="1203" y="8947"/>
                    <a:pt x="1302" y="8904"/>
                  </a:cubicBezTo>
                  <a:cubicBezTo>
                    <a:pt x="7173" y="6302"/>
                    <a:pt x="13044" y="3733"/>
                    <a:pt x="18882" y="1131"/>
                  </a:cubicBezTo>
                  <a:cubicBezTo>
                    <a:pt x="19489" y="842"/>
                    <a:pt x="19118" y="0"/>
                    <a:pt x="185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8520000" dist="38100">
                <a:schemeClr val="accent4">
                  <a:alpha val="64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9"/>
            <p:cNvSpPr/>
            <p:nvPr/>
          </p:nvSpPr>
          <p:spPr>
            <a:xfrm rot="1444342">
              <a:off x="583426" y="289520"/>
              <a:ext cx="693921" cy="319225"/>
            </a:xfrm>
            <a:custGeom>
              <a:rect b="b" l="l" r="r" t="t"/>
              <a:pathLst>
                <a:path extrusionOk="0" h="8966" w="19490">
                  <a:moveTo>
                    <a:pt x="18529" y="0"/>
                  </a:moveTo>
                  <a:cubicBezTo>
                    <a:pt x="18440" y="0"/>
                    <a:pt x="18345" y="20"/>
                    <a:pt x="18248" y="64"/>
                  </a:cubicBezTo>
                  <a:cubicBezTo>
                    <a:pt x="12377" y="2632"/>
                    <a:pt x="6506" y="5234"/>
                    <a:pt x="669" y="7803"/>
                  </a:cubicBezTo>
                  <a:cubicBezTo>
                    <a:pt x="0" y="8093"/>
                    <a:pt x="395" y="8966"/>
                    <a:pt x="1015" y="8966"/>
                  </a:cubicBezTo>
                  <a:cubicBezTo>
                    <a:pt x="1106" y="8966"/>
                    <a:pt x="1203" y="8947"/>
                    <a:pt x="1302" y="8904"/>
                  </a:cubicBezTo>
                  <a:cubicBezTo>
                    <a:pt x="7173" y="6302"/>
                    <a:pt x="13044" y="3733"/>
                    <a:pt x="18882" y="1131"/>
                  </a:cubicBezTo>
                  <a:cubicBezTo>
                    <a:pt x="19489" y="842"/>
                    <a:pt x="19118" y="0"/>
                    <a:pt x="185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3360000" dist="57150">
                <a:schemeClr val="accent4">
                  <a:alpha val="64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0"/>
          <p:cNvSpPr txBox="1"/>
          <p:nvPr>
            <p:ph type="title"/>
          </p:nvPr>
        </p:nvSpPr>
        <p:spPr>
          <a:xfrm>
            <a:off x="720525" y="533025"/>
            <a:ext cx="7703100" cy="886500"/>
          </a:xfrm>
          <a:prstGeom prst="rect">
            <a:avLst/>
          </a:prstGeom>
          <a:effectLst>
            <a:outerShdw rotWithShape="0" algn="bl" dir="3300000" dist="47625">
              <a:schemeClr val="dk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9" name="Google Shape;109;p10"/>
          <p:cNvSpPr/>
          <p:nvPr/>
        </p:nvSpPr>
        <p:spPr>
          <a:xfrm rot="257422">
            <a:off x="-1638173" y="-1258737"/>
            <a:ext cx="5717480" cy="9557952"/>
          </a:xfrm>
          <a:custGeom>
            <a:rect b="b" l="l" r="r" t="t"/>
            <a:pathLst>
              <a:path extrusionOk="0" h="36940" w="20616">
                <a:moveTo>
                  <a:pt x="12664" y="1952"/>
                </a:moveTo>
                <a:cubicBezTo>
                  <a:pt x="12970" y="1952"/>
                  <a:pt x="13285" y="2035"/>
                  <a:pt x="13610" y="2211"/>
                </a:cubicBezTo>
                <a:cubicBezTo>
                  <a:pt x="14377" y="2612"/>
                  <a:pt x="14678" y="3279"/>
                  <a:pt x="14744" y="4079"/>
                </a:cubicBezTo>
                <a:cubicBezTo>
                  <a:pt x="14811" y="4847"/>
                  <a:pt x="14611" y="5547"/>
                  <a:pt x="14377" y="6248"/>
                </a:cubicBezTo>
                <a:cubicBezTo>
                  <a:pt x="14044" y="7182"/>
                  <a:pt x="13577" y="7949"/>
                  <a:pt x="13043" y="8749"/>
                </a:cubicBezTo>
                <a:cubicBezTo>
                  <a:pt x="11976" y="10284"/>
                  <a:pt x="10741" y="11685"/>
                  <a:pt x="9307" y="13086"/>
                </a:cubicBezTo>
                <a:cubicBezTo>
                  <a:pt x="8907" y="11251"/>
                  <a:pt x="8507" y="9583"/>
                  <a:pt x="8607" y="7882"/>
                </a:cubicBezTo>
                <a:cubicBezTo>
                  <a:pt x="8740" y="6014"/>
                  <a:pt x="9307" y="4280"/>
                  <a:pt x="10741" y="2945"/>
                </a:cubicBezTo>
                <a:lnTo>
                  <a:pt x="11375" y="2445"/>
                </a:lnTo>
                <a:cubicBezTo>
                  <a:pt x="11791" y="2128"/>
                  <a:pt x="12218" y="1952"/>
                  <a:pt x="12664" y="1952"/>
                </a:cubicBezTo>
                <a:close/>
                <a:moveTo>
                  <a:pt x="6972" y="20958"/>
                </a:moveTo>
                <a:cubicBezTo>
                  <a:pt x="8306" y="24094"/>
                  <a:pt x="9941" y="27029"/>
                  <a:pt x="11809" y="29865"/>
                </a:cubicBezTo>
                <a:cubicBezTo>
                  <a:pt x="10575" y="30865"/>
                  <a:pt x="9274" y="31632"/>
                  <a:pt x="7739" y="32033"/>
                </a:cubicBezTo>
                <a:cubicBezTo>
                  <a:pt x="7526" y="32075"/>
                  <a:pt x="7321" y="32097"/>
                  <a:pt x="7124" y="32097"/>
                </a:cubicBezTo>
                <a:cubicBezTo>
                  <a:pt x="6394" y="32097"/>
                  <a:pt x="5777" y="31803"/>
                  <a:pt x="5304" y="31199"/>
                </a:cubicBezTo>
                <a:cubicBezTo>
                  <a:pt x="4037" y="29598"/>
                  <a:pt x="3470" y="27763"/>
                  <a:pt x="4137" y="25762"/>
                </a:cubicBezTo>
                <a:cubicBezTo>
                  <a:pt x="4737" y="24027"/>
                  <a:pt x="5738" y="22459"/>
                  <a:pt x="6972" y="20958"/>
                </a:cubicBezTo>
                <a:close/>
                <a:moveTo>
                  <a:pt x="11636" y="1"/>
                </a:moveTo>
                <a:cubicBezTo>
                  <a:pt x="11472" y="1"/>
                  <a:pt x="11308" y="4"/>
                  <a:pt x="11142" y="10"/>
                </a:cubicBezTo>
                <a:cubicBezTo>
                  <a:pt x="10041" y="43"/>
                  <a:pt x="8940" y="343"/>
                  <a:pt x="8006" y="1011"/>
                </a:cubicBezTo>
                <a:cubicBezTo>
                  <a:pt x="6205" y="2245"/>
                  <a:pt x="4937" y="3879"/>
                  <a:pt x="4404" y="6014"/>
                </a:cubicBezTo>
                <a:cubicBezTo>
                  <a:pt x="4037" y="7415"/>
                  <a:pt x="4003" y="8883"/>
                  <a:pt x="4170" y="10351"/>
                </a:cubicBezTo>
                <a:cubicBezTo>
                  <a:pt x="4404" y="12452"/>
                  <a:pt x="4871" y="14554"/>
                  <a:pt x="5504" y="16555"/>
                </a:cubicBezTo>
                <a:cubicBezTo>
                  <a:pt x="5571" y="16855"/>
                  <a:pt x="5571" y="17055"/>
                  <a:pt x="5304" y="17356"/>
                </a:cubicBezTo>
                <a:cubicBezTo>
                  <a:pt x="4704" y="18223"/>
                  <a:pt x="4070" y="19023"/>
                  <a:pt x="3403" y="19791"/>
                </a:cubicBezTo>
                <a:cubicBezTo>
                  <a:pt x="2536" y="20891"/>
                  <a:pt x="1735" y="22026"/>
                  <a:pt x="1068" y="23260"/>
                </a:cubicBezTo>
                <a:cubicBezTo>
                  <a:pt x="301" y="24694"/>
                  <a:pt x="0" y="26195"/>
                  <a:pt x="101" y="27763"/>
                </a:cubicBezTo>
                <a:cubicBezTo>
                  <a:pt x="267" y="29731"/>
                  <a:pt x="1035" y="31399"/>
                  <a:pt x="2636" y="32533"/>
                </a:cubicBezTo>
                <a:cubicBezTo>
                  <a:pt x="4121" y="33523"/>
                  <a:pt x="5766" y="34037"/>
                  <a:pt x="7513" y="34037"/>
                </a:cubicBezTo>
                <a:cubicBezTo>
                  <a:pt x="7884" y="34037"/>
                  <a:pt x="8260" y="34014"/>
                  <a:pt x="8640" y="33967"/>
                </a:cubicBezTo>
                <a:cubicBezTo>
                  <a:pt x="10375" y="33801"/>
                  <a:pt x="11976" y="33367"/>
                  <a:pt x="13410" y="32366"/>
                </a:cubicBezTo>
                <a:cubicBezTo>
                  <a:pt x="13500" y="32291"/>
                  <a:pt x="13584" y="32257"/>
                  <a:pt x="13663" y="32257"/>
                </a:cubicBezTo>
                <a:cubicBezTo>
                  <a:pt x="13760" y="32257"/>
                  <a:pt x="13852" y="32308"/>
                  <a:pt x="13944" y="32400"/>
                </a:cubicBezTo>
                <a:cubicBezTo>
                  <a:pt x="14511" y="32967"/>
                  <a:pt x="15045" y="33534"/>
                  <a:pt x="15578" y="34101"/>
                </a:cubicBezTo>
                <a:cubicBezTo>
                  <a:pt x="16212" y="34768"/>
                  <a:pt x="16879" y="35469"/>
                  <a:pt x="17513" y="36136"/>
                </a:cubicBezTo>
                <a:cubicBezTo>
                  <a:pt x="18045" y="36699"/>
                  <a:pt x="18753" y="36939"/>
                  <a:pt x="19527" y="36939"/>
                </a:cubicBezTo>
                <a:cubicBezTo>
                  <a:pt x="19578" y="36939"/>
                  <a:pt x="19630" y="36938"/>
                  <a:pt x="19681" y="36936"/>
                </a:cubicBezTo>
                <a:cubicBezTo>
                  <a:pt x="20315" y="36903"/>
                  <a:pt x="20615" y="36469"/>
                  <a:pt x="20382" y="35869"/>
                </a:cubicBezTo>
                <a:cubicBezTo>
                  <a:pt x="20215" y="35402"/>
                  <a:pt x="19948" y="34968"/>
                  <a:pt x="19715" y="34568"/>
                </a:cubicBezTo>
                <a:cubicBezTo>
                  <a:pt x="18881" y="33033"/>
                  <a:pt x="17780" y="31599"/>
                  <a:pt x="16779" y="30098"/>
                </a:cubicBezTo>
                <a:cubicBezTo>
                  <a:pt x="16446" y="29598"/>
                  <a:pt x="16446" y="29598"/>
                  <a:pt x="16812" y="29131"/>
                </a:cubicBezTo>
                <a:cubicBezTo>
                  <a:pt x="18147" y="27463"/>
                  <a:pt x="19114" y="25628"/>
                  <a:pt x="19915" y="23693"/>
                </a:cubicBezTo>
                <a:cubicBezTo>
                  <a:pt x="20248" y="22893"/>
                  <a:pt x="20448" y="22059"/>
                  <a:pt x="20448" y="21192"/>
                </a:cubicBezTo>
                <a:cubicBezTo>
                  <a:pt x="20448" y="20791"/>
                  <a:pt x="20315" y="20458"/>
                  <a:pt x="19948" y="20291"/>
                </a:cubicBezTo>
                <a:cubicBezTo>
                  <a:pt x="19833" y="20260"/>
                  <a:pt x="19718" y="20241"/>
                  <a:pt x="19605" y="20241"/>
                </a:cubicBezTo>
                <a:cubicBezTo>
                  <a:pt x="19358" y="20241"/>
                  <a:pt x="19120" y="20329"/>
                  <a:pt x="18914" y="20558"/>
                </a:cubicBezTo>
                <a:cubicBezTo>
                  <a:pt x="18614" y="20858"/>
                  <a:pt x="18414" y="21192"/>
                  <a:pt x="18180" y="21525"/>
                </a:cubicBezTo>
                <a:cubicBezTo>
                  <a:pt x="17513" y="22593"/>
                  <a:pt x="16846" y="23627"/>
                  <a:pt x="16112" y="24727"/>
                </a:cubicBezTo>
                <a:cubicBezTo>
                  <a:pt x="15745" y="25361"/>
                  <a:pt x="15311" y="25962"/>
                  <a:pt x="14878" y="26462"/>
                </a:cubicBezTo>
                <a:cubicBezTo>
                  <a:pt x="14778" y="26462"/>
                  <a:pt x="14744" y="26462"/>
                  <a:pt x="14744" y="26429"/>
                </a:cubicBezTo>
                <a:cubicBezTo>
                  <a:pt x="13110" y="23460"/>
                  <a:pt x="11742" y="20358"/>
                  <a:pt x="10541" y="17189"/>
                </a:cubicBezTo>
                <a:cubicBezTo>
                  <a:pt x="10441" y="16922"/>
                  <a:pt x="10541" y="16722"/>
                  <a:pt x="10708" y="16555"/>
                </a:cubicBezTo>
                <a:cubicBezTo>
                  <a:pt x="11108" y="16088"/>
                  <a:pt x="11575" y="15688"/>
                  <a:pt x="11976" y="15187"/>
                </a:cubicBezTo>
                <a:cubicBezTo>
                  <a:pt x="13310" y="13686"/>
                  <a:pt x="14778" y="12352"/>
                  <a:pt x="15979" y="10751"/>
                </a:cubicBezTo>
                <a:cubicBezTo>
                  <a:pt x="17179" y="9250"/>
                  <a:pt x="18080" y="7615"/>
                  <a:pt x="18480" y="5714"/>
                </a:cubicBezTo>
                <a:cubicBezTo>
                  <a:pt x="18714" y="4713"/>
                  <a:pt x="18714" y="3779"/>
                  <a:pt x="18213" y="2879"/>
                </a:cubicBezTo>
                <a:cubicBezTo>
                  <a:pt x="17746" y="2078"/>
                  <a:pt x="17113" y="1544"/>
                  <a:pt x="16379" y="1111"/>
                </a:cubicBezTo>
                <a:cubicBezTo>
                  <a:pt x="14889" y="320"/>
                  <a:pt x="13317" y="1"/>
                  <a:pt x="11636" y="1"/>
                </a:cubicBezTo>
                <a:close/>
              </a:path>
            </a:pathLst>
          </a:custGeom>
          <a:solidFill>
            <a:srgbClr val="FFFFFF">
              <a:alpha val="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10" name="Google Shape;110;p10"/>
          <p:cNvSpPr/>
          <p:nvPr/>
        </p:nvSpPr>
        <p:spPr>
          <a:xfrm flipH="1" rot="-10701159">
            <a:off x="2904728" y="-7284759"/>
            <a:ext cx="10459367" cy="20647001"/>
          </a:xfrm>
          <a:custGeom>
            <a:rect b="b" l="l" r="r" t="t"/>
            <a:pathLst>
              <a:path extrusionOk="0" h="36940" w="20616">
                <a:moveTo>
                  <a:pt x="12664" y="1952"/>
                </a:moveTo>
                <a:cubicBezTo>
                  <a:pt x="12970" y="1952"/>
                  <a:pt x="13285" y="2035"/>
                  <a:pt x="13610" y="2211"/>
                </a:cubicBezTo>
                <a:cubicBezTo>
                  <a:pt x="14377" y="2612"/>
                  <a:pt x="14678" y="3279"/>
                  <a:pt x="14744" y="4079"/>
                </a:cubicBezTo>
                <a:cubicBezTo>
                  <a:pt x="14811" y="4847"/>
                  <a:pt x="14611" y="5547"/>
                  <a:pt x="14377" y="6248"/>
                </a:cubicBezTo>
                <a:cubicBezTo>
                  <a:pt x="14044" y="7182"/>
                  <a:pt x="13577" y="7949"/>
                  <a:pt x="13043" y="8749"/>
                </a:cubicBezTo>
                <a:cubicBezTo>
                  <a:pt x="11976" y="10284"/>
                  <a:pt x="10741" y="11685"/>
                  <a:pt x="9307" y="13086"/>
                </a:cubicBezTo>
                <a:cubicBezTo>
                  <a:pt x="8907" y="11251"/>
                  <a:pt x="8507" y="9583"/>
                  <a:pt x="8607" y="7882"/>
                </a:cubicBezTo>
                <a:cubicBezTo>
                  <a:pt x="8740" y="6014"/>
                  <a:pt x="9307" y="4280"/>
                  <a:pt x="10741" y="2945"/>
                </a:cubicBezTo>
                <a:lnTo>
                  <a:pt x="11375" y="2445"/>
                </a:lnTo>
                <a:cubicBezTo>
                  <a:pt x="11791" y="2128"/>
                  <a:pt x="12218" y="1952"/>
                  <a:pt x="12664" y="1952"/>
                </a:cubicBezTo>
                <a:close/>
                <a:moveTo>
                  <a:pt x="6972" y="20958"/>
                </a:moveTo>
                <a:cubicBezTo>
                  <a:pt x="8306" y="24094"/>
                  <a:pt x="9941" y="27029"/>
                  <a:pt x="11809" y="29865"/>
                </a:cubicBezTo>
                <a:cubicBezTo>
                  <a:pt x="10575" y="30865"/>
                  <a:pt x="9274" y="31632"/>
                  <a:pt x="7739" y="32033"/>
                </a:cubicBezTo>
                <a:cubicBezTo>
                  <a:pt x="7526" y="32075"/>
                  <a:pt x="7321" y="32097"/>
                  <a:pt x="7124" y="32097"/>
                </a:cubicBezTo>
                <a:cubicBezTo>
                  <a:pt x="6394" y="32097"/>
                  <a:pt x="5777" y="31803"/>
                  <a:pt x="5304" y="31199"/>
                </a:cubicBezTo>
                <a:cubicBezTo>
                  <a:pt x="4037" y="29598"/>
                  <a:pt x="3470" y="27763"/>
                  <a:pt x="4137" y="25762"/>
                </a:cubicBezTo>
                <a:cubicBezTo>
                  <a:pt x="4737" y="24027"/>
                  <a:pt x="5738" y="22459"/>
                  <a:pt x="6972" y="20958"/>
                </a:cubicBezTo>
                <a:close/>
                <a:moveTo>
                  <a:pt x="11636" y="1"/>
                </a:moveTo>
                <a:cubicBezTo>
                  <a:pt x="11472" y="1"/>
                  <a:pt x="11308" y="4"/>
                  <a:pt x="11142" y="10"/>
                </a:cubicBezTo>
                <a:cubicBezTo>
                  <a:pt x="10041" y="43"/>
                  <a:pt x="8940" y="343"/>
                  <a:pt x="8006" y="1011"/>
                </a:cubicBezTo>
                <a:cubicBezTo>
                  <a:pt x="6205" y="2245"/>
                  <a:pt x="4937" y="3879"/>
                  <a:pt x="4404" y="6014"/>
                </a:cubicBezTo>
                <a:cubicBezTo>
                  <a:pt x="4037" y="7415"/>
                  <a:pt x="4003" y="8883"/>
                  <a:pt x="4170" y="10351"/>
                </a:cubicBezTo>
                <a:cubicBezTo>
                  <a:pt x="4404" y="12452"/>
                  <a:pt x="4871" y="14554"/>
                  <a:pt x="5504" y="16555"/>
                </a:cubicBezTo>
                <a:cubicBezTo>
                  <a:pt x="5571" y="16855"/>
                  <a:pt x="5571" y="17055"/>
                  <a:pt x="5304" y="17356"/>
                </a:cubicBezTo>
                <a:cubicBezTo>
                  <a:pt x="4704" y="18223"/>
                  <a:pt x="4070" y="19023"/>
                  <a:pt x="3403" y="19791"/>
                </a:cubicBezTo>
                <a:cubicBezTo>
                  <a:pt x="2536" y="20891"/>
                  <a:pt x="1735" y="22026"/>
                  <a:pt x="1068" y="23260"/>
                </a:cubicBezTo>
                <a:cubicBezTo>
                  <a:pt x="301" y="24694"/>
                  <a:pt x="0" y="26195"/>
                  <a:pt x="101" y="27763"/>
                </a:cubicBezTo>
                <a:cubicBezTo>
                  <a:pt x="267" y="29731"/>
                  <a:pt x="1035" y="31399"/>
                  <a:pt x="2636" y="32533"/>
                </a:cubicBezTo>
                <a:cubicBezTo>
                  <a:pt x="4121" y="33523"/>
                  <a:pt x="5766" y="34037"/>
                  <a:pt x="7513" y="34037"/>
                </a:cubicBezTo>
                <a:cubicBezTo>
                  <a:pt x="7884" y="34037"/>
                  <a:pt x="8260" y="34014"/>
                  <a:pt x="8640" y="33967"/>
                </a:cubicBezTo>
                <a:cubicBezTo>
                  <a:pt x="10375" y="33801"/>
                  <a:pt x="11976" y="33367"/>
                  <a:pt x="13410" y="32366"/>
                </a:cubicBezTo>
                <a:cubicBezTo>
                  <a:pt x="13500" y="32291"/>
                  <a:pt x="13584" y="32257"/>
                  <a:pt x="13663" y="32257"/>
                </a:cubicBezTo>
                <a:cubicBezTo>
                  <a:pt x="13760" y="32257"/>
                  <a:pt x="13852" y="32308"/>
                  <a:pt x="13944" y="32400"/>
                </a:cubicBezTo>
                <a:cubicBezTo>
                  <a:pt x="14511" y="32967"/>
                  <a:pt x="15045" y="33534"/>
                  <a:pt x="15578" y="34101"/>
                </a:cubicBezTo>
                <a:cubicBezTo>
                  <a:pt x="16212" y="34768"/>
                  <a:pt x="16879" y="35469"/>
                  <a:pt x="17513" y="36136"/>
                </a:cubicBezTo>
                <a:cubicBezTo>
                  <a:pt x="18045" y="36699"/>
                  <a:pt x="18753" y="36939"/>
                  <a:pt x="19527" y="36939"/>
                </a:cubicBezTo>
                <a:cubicBezTo>
                  <a:pt x="19578" y="36939"/>
                  <a:pt x="19630" y="36938"/>
                  <a:pt x="19681" y="36936"/>
                </a:cubicBezTo>
                <a:cubicBezTo>
                  <a:pt x="20315" y="36903"/>
                  <a:pt x="20615" y="36469"/>
                  <a:pt x="20382" y="35869"/>
                </a:cubicBezTo>
                <a:cubicBezTo>
                  <a:pt x="20215" y="35402"/>
                  <a:pt x="19948" y="34968"/>
                  <a:pt x="19715" y="34568"/>
                </a:cubicBezTo>
                <a:cubicBezTo>
                  <a:pt x="18881" y="33033"/>
                  <a:pt x="17780" y="31599"/>
                  <a:pt x="16779" y="30098"/>
                </a:cubicBezTo>
                <a:cubicBezTo>
                  <a:pt x="16446" y="29598"/>
                  <a:pt x="16446" y="29598"/>
                  <a:pt x="16812" y="29131"/>
                </a:cubicBezTo>
                <a:cubicBezTo>
                  <a:pt x="18147" y="27463"/>
                  <a:pt x="19114" y="25628"/>
                  <a:pt x="19915" y="23693"/>
                </a:cubicBezTo>
                <a:cubicBezTo>
                  <a:pt x="20248" y="22893"/>
                  <a:pt x="20448" y="22059"/>
                  <a:pt x="20448" y="21192"/>
                </a:cubicBezTo>
                <a:cubicBezTo>
                  <a:pt x="20448" y="20791"/>
                  <a:pt x="20315" y="20458"/>
                  <a:pt x="19948" y="20291"/>
                </a:cubicBezTo>
                <a:cubicBezTo>
                  <a:pt x="19833" y="20260"/>
                  <a:pt x="19718" y="20241"/>
                  <a:pt x="19605" y="20241"/>
                </a:cubicBezTo>
                <a:cubicBezTo>
                  <a:pt x="19358" y="20241"/>
                  <a:pt x="19120" y="20329"/>
                  <a:pt x="18914" y="20558"/>
                </a:cubicBezTo>
                <a:cubicBezTo>
                  <a:pt x="18614" y="20858"/>
                  <a:pt x="18414" y="21192"/>
                  <a:pt x="18180" y="21525"/>
                </a:cubicBezTo>
                <a:cubicBezTo>
                  <a:pt x="17513" y="22593"/>
                  <a:pt x="16846" y="23627"/>
                  <a:pt x="16112" y="24727"/>
                </a:cubicBezTo>
                <a:cubicBezTo>
                  <a:pt x="15745" y="25361"/>
                  <a:pt x="15311" y="25962"/>
                  <a:pt x="14878" y="26462"/>
                </a:cubicBezTo>
                <a:cubicBezTo>
                  <a:pt x="14778" y="26462"/>
                  <a:pt x="14744" y="26462"/>
                  <a:pt x="14744" y="26429"/>
                </a:cubicBezTo>
                <a:cubicBezTo>
                  <a:pt x="13110" y="23460"/>
                  <a:pt x="11742" y="20358"/>
                  <a:pt x="10541" y="17189"/>
                </a:cubicBezTo>
                <a:cubicBezTo>
                  <a:pt x="10441" y="16922"/>
                  <a:pt x="10541" y="16722"/>
                  <a:pt x="10708" y="16555"/>
                </a:cubicBezTo>
                <a:cubicBezTo>
                  <a:pt x="11108" y="16088"/>
                  <a:pt x="11575" y="15688"/>
                  <a:pt x="11976" y="15187"/>
                </a:cubicBezTo>
                <a:cubicBezTo>
                  <a:pt x="13310" y="13686"/>
                  <a:pt x="14778" y="12352"/>
                  <a:pt x="15979" y="10751"/>
                </a:cubicBezTo>
                <a:cubicBezTo>
                  <a:pt x="17179" y="9250"/>
                  <a:pt x="18080" y="7615"/>
                  <a:pt x="18480" y="5714"/>
                </a:cubicBezTo>
                <a:cubicBezTo>
                  <a:pt x="18714" y="4713"/>
                  <a:pt x="18714" y="3779"/>
                  <a:pt x="18213" y="2879"/>
                </a:cubicBezTo>
                <a:cubicBezTo>
                  <a:pt x="17746" y="2078"/>
                  <a:pt x="17113" y="1544"/>
                  <a:pt x="16379" y="1111"/>
                </a:cubicBezTo>
                <a:cubicBezTo>
                  <a:pt x="14889" y="320"/>
                  <a:pt x="13317" y="1"/>
                  <a:pt x="11636" y="1"/>
                </a:cubicBezTo>
                <a:close/>
              </a:path>
            </a:pathLst>
          </a:custGeom>
          <a:solidFill>
            <a:srgbClr val="FFFFFF">
              <a:alpha val="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"/>
          <p:cNvSpPr/>
          <p:nvPr/>
        </p:nvSpPr>
        <p:spPr>
          <a:xfrm rot="-292598">
            <a:off x="-500831" y="615224"/>
            <a:ext cx="6564122" cy="5972799"/>
          </a:xfrm>
          <a:custGeom>
            <a:rect b="b" l="l" r="r" t="t"/>
            <a:pathLst>
              <a:path extrusionOk="0" h="30080" w="33058">
                <a:moveTo>
                  <a:pt x="10321" y="0"/>
                </a:moveTo>
                <a:cubicBezTo>
                  <a:pt x="9288" y="0"/>
                  <a:pt x="8300" y="286"/>
                  <a:pt x="7339" y="926"/>
                </a:cubicBezTo>
                <a:cubicBezTo>
                  <a:pt x="5505" y="2093"/>
                  <a:pt x="4604" y="3861"/>
                  <a:pt x="4204" y="5963"/>
                </a:cubicBezTo>
                <a:cubicBezTo>
                  <a:pt x="3770" y="8198"/>
                  <a:pt x="4604" y="9932"/>
                  <a:pt x="6572" y="11133"/>
                </a:cubicBezTo>
                <a:cubicBezTo>
                  <a:pt x="6672" y="11167"/>
                  <a:pt x="6772" y="11267"/>
                  <a:pt x="6906" y="11333"/>
                </a:cubicBezTo>
                <a:cubicBezTo>
                  <a:pt x="6205" y="11634"/>
                  <a:pt x="5505" y="11767"/>
                  <a:pt x="4904" y="12201"/>
                </a:cubicBezTo>
                <a:cubicBezTo>
                  <a:pt x="4037" y="12834"/>
                  <a:pt x="3203" y="13502"/>
                  <a:pt x="2503" y="14336"/>
                </a:cubicBezTo>
                <a:cubicBezTo>
                  <a:pt x="935" y="16037"/>
                  <a:pt x="168" y="18038"/>
                  <a:pt x="68" y="20340"/>
                </a:cubicBezTo>
                <a:cubicBezTo>
                  <a:pt x="1" y="23175"/>
                  <a:pt x="1168" y="25544"/>
                  <a:pt x="3337" y="27311"/>
                </a:cubicBezTo>
                <a:cubicBezTo>
                  <a:pt x="5764" y="29282"/>
                  <a:pt x="8559" y="30079"/>
                  <a:pt x="11552" y="30079"/>
                </a:cubicBezTo>
                <a:cubicBezTo>
                  <a:pt x="12055" y="30079"/>
                  <a:pt x="12564" y="30057"/>
                  <a:pt x="13077" y="30013"/>
                </a:cubicBezTo>
                <a:cubicBezTo>
                  <a:pt x="15512" y="29813"/>
                  <a:pt x="17747" y="29046"/>
                  <a:pt x="19915" y="28012"/>
                </a:cubicBezTo>
                <a:cubicBezTo>
                  <a:pt x="21783" y="27111"/>
                  <a:pt x="23184" y="25677"/>
                  <a:pt x="24185" y="23876"/>
                </a:cubicBezTo>
                <a:cubicBezTo>
                  <a:pt x="25519" y="21374"/>
                  <a:pt x="25786" y="16671"/>
                  <a:pt x="24018" y="14336"/>
                </a:cubicBezTo>
                <a:cubicBezTo>
                  <a:pt x="23951" y="14302"/>
                  <a:pt x="24018" y="14269"/>
                  <a:pt x="24018" y="14169"/>
                </a:cubicBezTo>
                <a:cubicBezTo>
                  <a:pt x="24418" y="14169"/>
                  <a:pt x="24785" y="14202"/>
                  <a:pt x="25219" y="14202"/>
                </a:cubicBezTo>
                <a:cubicBezTo>
                  <a:pt x="25340" y="14208"/>
                  <a:pt x="25461" y="14210"/>
                  <a:pt x="25581" y="14210"/>
                </a:cubicBezTo>
                <a:cubicBezTo>
                  <a:pt x="26907" y="14210"/>
                  <a:pt x="28120" y="13869"/>
                  <a:pt x="29222" y="13135"/>
                </a:cubicBezTo>
                <a:cubicBezTo>
                  <a:pt x="30723" y="12167"/>
                  <a:pt x="31590" y="10766"/>
                  <a:pt x="32124" y="9098"/>
                </a:cubicBezTo>
                <a:cubicBezTo>
                  <a:pt x="33058" y="6263"/>
                  <a:pt x="31590" y="3494"/>
                  <a:pt x="29489" y="2427"/>
                </a:cubicBezTo>
                <a:cubicBezTo>
                  <a:pt x="28274" y="1820"/>
                  <a:pt x="27029" y="1458"/>
                  <a:pt x="25724" y="1458"/>
                </a:cubicBezTo>
                <a:cubicBezTo>
                  <a:pt x="25667" y="1458"/>
                  <a:pt x="25610" y="1458"/>
                  <a:pt x="25552" y="1460"/>
                </a:cubicBezTo>
                <a:cubicBezTo>
                  <a:pt x="23251" y="1560"/>
                  <a:pt x="21416" y="2494"/>
                  <a:pt x="20215" y="4462"/>
                </a:cubicBezTo>
                <a:cubicBezTo>
                  <a:pt x="19215" y="6063"/>
                  <a:pt x="19581" y="7264"/>
                  <a:pt x="20816" y="8231"/>
                </a:cubicBezTo>
                <a:cubicBezTo>
                  <a:pt x="21850" y="9065"/>
                  <a:pt x="23051" y="9465"/>
                  <a:pt x="24385" y="9465"/>
                </a:cubicBezTo>
                <a:cubicBezTo>
                  <a:pt x="25686" y="9465"/>
                  <a:pt x="26119" y="8832"/>
                  <a:pt x="26486" y="7764"/>
                </a:cubicBezTo>
                <a:cubicBezTo>
                  <a:pt x="26687" y="7097"/>
                  <a:pt x="26186" y="6430"/>
                  <a:pt x="25519" y="6296"/>
                </a:cubicBezTo>
                <a:cubicBezTo>
                  <a:pt x="25452" y="6289"/>
                  <a:pt x="25386" y="6283"/>
                  <a:pt x="25325" y="6283"/>
                </a:cubicBezTo>
                <a:cubicBezTo>
                  <a:pt x="25113" y="6283"/>
                  <a:pt x="24952" y="6353"/>
                  <a:pt x="24952" y="6663"/>
                </a:cubicBezTo>
                <a:cubicBezTo>
                  <a:pt x="24952" y="6930"/>
                  <a:pt x="24852" y="7130"/>
                  <a:pt x="24685" y="7297"/>
                </a:cubicBezTo>
                <a:cubicBezTo>
                  <a:pt x="24428" y="7583"/>
                  <a:pt x="24147" y="7966"/>
                  <a:pt x="23799" y="7966"/>
                </a:cubicBezTo>
                <a:cubicBezTo>
                  <a:pt x="23741" y="7966"/>
                  <a:pt x="23680" y="7955"/>
                  <a:pt x="23618" y="7931"/>
                </a:cubicBezTo>
                <a:cubicBezTo>
                  <a:pt x="23184" y="7764"/>
                  <a:pt x="23217" y="7164"/>
                  <a:pt x="23251" y="6730"/>
                </a:cubicBezTo>
                <a:cubicBezTo>
                  <a:pt x="23451" y="4995"/>
                  <a:pt x="25219" y="3328"/>
                  <a:pt x="26953" y="3261"/>
                </a:cubicBezTo>
                <a:cubicBezTo>
                  <a:pt x="27420" y="3261"/>
                  <a:pt x="27754" y="3394"/>
                  <a:pt x="28021" y="3761"/>
                </a:cubicBezTo>
                <a:cubicBezTo>
                  <a:pt x="28721" y="4695"/>
                  <a:pt x="28988" y="5796"/>
                  <a:pt x="28721" y="6930"/>
                </a:cubicBezTo>
                <a:cubicBezTo>
                  <a:pt x="28454" y="8098"/>
                  <a:pt x="27921" y="9132"/>
                  <a:pt x="27187" y="10032"/>
                </a:cubicBezTo>
                <a:cubicBezTo>
                  <a:pt x="26620" y="10766"/>
                  <a:pt x="25953" y="11333"/>
                  <a:pt x="25185" y="11767"/>
                </a:cubicBezTo>
                <a:cubicBezTo>
                  <a:pt x="24685" y="12003"/>
                  <a:pt x="24210" y="12212"/>
                  <a:pt x="23670" y="12212"/>
                </a:cubicBezTo>
                <a:cubicBezTo>
                  <a:pt x="23598" y="12212"/>
                  <a:pt x="23525" y="12208"/>
                  <a:pt x="23451" y="12201"/>
                </a:cubicBezTo>
                <a:cubicBezTo>
                  <a:pt x="22183" y="12101"/>
                  <a:pt x="20849" y="11934"/>
                  <a:pt x="19548" y="11767"/>
                </a:cubicBezTo>
                <a:cubicBezTo>
                  <a:pt x="18893" y="11681"/>
                  <a:pt x="18248" y="11613"/>
                  <a:pt x="17602" y="11613"/>
                </a:cubicBezTo>
                <a:cubicBezTo>
                  <a:pt x="16997" y="11613"/>
                  <a:pt x="16392" y="11672"/>
                  <a:pt x="15779" y="11834"/>
                </a:cubicBezTo>
                <a:cubicBezTo>
                  <a:pt x="13344" y="12501"/>
                  <a:pt x="11676" y="13969"/>
                  <a:pt x="11042" y="16504"/>
                </a:cubicBezTo>
                <a:cubicBezTo>
                  <a:pt x="10909" y="16971"/>
                  <a:pt x="10909" y="17471"/>
                  <a:pt x="11042" y="17938"/>
                </a:cubicBezTo>
                <a:cubicBezTo>
                  <a:pt x="11625" y="20154"/>
                  <a:pt x="14120" y="21886"/>
                  <a:pt x="16454" y="21886"/>
                </a:cubicBezTo>
                <a:cubicBezTo>
                  <a:pt x="16790" y="21886"/>
                  <a:pt x="17123" y="21850"/>
                  <a:pt x="17447" y="21774"/>
                </a:cubicBezTo>
                <a:cubicBezTo>
                  <a:pt x="19014" y="21374"/>
                  <a:pt x="19682" y="19606"/>
                  <a:pt x="18748" y="18305"/>
                </a:cubicBezTo>
                <a:cubicBezTo>
                  <a:pt x="18581" y="18038"/>
                  <a:pt x="18281" y="17871"/>
                  <a:pt x="18014" y="17771"/>
                </a:cubicBezTo>
                <a:cubicBezTo>
                  <a:pt x="17814" y="17698"/>
                  <a:pt x="17661" y="17657"/>
                  <a:pt x="17541" y="17657"/>
                </a:cubicBezTo>
                <a:cubicBezTo>
                  <a:pt x="17281" y="17657"/>
                  <a:pt x="17182" y="17848"/>
                  <a:pt x="17113" y="18305"/>
                </a:cubicBezTo>
                <a:cubicBezTo>
                  <a:pt x="17013" y="19006"/>
                  <a:pt x="16713" y="19539"/>
                  <a:pt x="16079" y="19940"/>
                </a:cubicBezTo>
                <a:cubicBezTo>
                  <a:pt x="15966" y="20002"/>
                  <a:pt x="15871" y="20032"/>
                  <a:pt x="15787" y="20032"/>
                </a:cubicBezTo>
                <a:cubicBezTo>
                  <a:pt x="15648" y="20032"/>
                  <a:pt x="15536" y="19951"/>
                  <a:pt x="15412" y="19806"/>
                </a:cubicBezTo>
                <a:cubicBezTo>
                  <a:pt x="14678" y="18839"/>
                  <a:pt x="14511" y="17771"/>
                  <a:pt x="14945" y="16637"/>
                </a:cubicBezTo>
                <a:cubicBezTo>
                  <a:pt x="15579" y="15003"/>
                  <a:pt x="16679" y="13969"/>
                  <a:pt x="18514" y="13668"/>
                </a:cubicBezTo>
                <a:cubicBezTo>
                  <a:pt x="18856" y="13613"/>
                  <a:pt x="19164" y="13584"/>
                  <a:pt x="19441" y="13584"/>
                </a:cubicBezTo>
                <a:cubicBezTo>
                  <a:pt x="20678" y="13584"/>
                  <a:pt x="21314" y="14165"/>
                  <a:pt x="21750" y="15636"/>
                </a:cubicBezTo>
                <a:cubicBezTo>
                  <a:pt x="21783" y="15703"/>
                  <a:pt x="21850" y="15803"/>
                  <a:pt x="21850" y="15937"/>
                </a:cubicBezTo>
                <a:cubicBezTo>
                  <a:pt x="22283" y="18372"/>
                  <a:pt x="22083" y="20773"/>
                  <a:pt x="20882" y="22975"/>
                </a:cubicBezTo>
                <a:cubicBezTo>
                  <a:pt x="20082" y="24376"/>
                  <a:pt x="19081" y="25644"/>
                  <a:pt x="17580" y="26344"/>
                </a:cubicBezTo>
                <a:cubicBezTo>
                  <a:pt x="15178" y="27512"/>
                  <a:pt x="12543" y="28179"/>
                  <a:pt x="9841" y="28179"/>
                </a:cubicBezTo>
                <a:cubicBezTo>
                  <a:pt x="8173" y="28179"/>
                  <a:pt x="6672" y="27645"/>
                  <a:pt x="5571" y="26311"/>
                </a:cubicBezTo>
                <a:cubicBezTo>
                  <a:pt x="4404" y="24943"/>
                  <a:pt x="3870" y="23275"/>
                  <a:pt x="3837" y="21474"/>
                </a:cubicBezTo>
                <a:cubicBezTo>
                  <a:pt x="3737" y="19106"/>
                  <a:pt x="4671" y="17104"/>
                  <a:pt x="6105" y="15303"/>
                </a:cubicBezTo>
                <a:cubicBezTo>
                  <a:pt x="7239" y="13869"/>
                  <a:pt x="8607" y="12868"/>
                  <a:pt x="10508" y="12701"/>
                </a:cubicBezTo>
                <a:cubicBezTo>
                  <a:pt x="10842" y="12668"/>
                  <a:pt x="11276" y="12634"/>
                  <a:pt x="11342" y="12167"/>
                </a:cubicBezTo>
                <a:cubicBezTo>
                  <a:pt x="11376" y="11767"/>
                  <a:pt x="11009" y="11533"/>
                  <a:pt x="10675" y="11433"/>
                </a:cubicBezTo>
                <a:cubicBezTo>
                  <a:pt x="10275" y="11200"/>
                  <a:pt x="9875" y="11100"/>
                  <a:pt x="9441" y="10933"/>
                </a:cubicBezTo>
                <a:cubicBezTo>
                  <a:pt x="8007" y="10333"/>
                  <a:pt x="7373" y="9198"/>
                  <a:pt x="7339" y="7764"/>
                </a:cubicBezTo>
                <a:cubicBezTo>
                  <a:pt x="7239" y="5296"/>
                  <a:pt x="8340" y="3361"/>
                  <a:pt x="10442" y="2160"/>
                </a:cubicBezTo>
                <a:cubicBezTo>
                  <a:pt x="10923" y="1871"/>
                  <a:pt x="11313" y="1721"/>
                  <a:pt x="11647" y="1721"/>
                </a:cubicBezTo>
                <a:cubicBezTo>
                  <a:pt x="12238" y="1721"/>
                  <a:pt x="12650" y="2192"/>
                  <a:pt x="13077" y="3194"/>
                </a:cubicBezTo>
                <a:cubicBezTo>
                  <a:pt x="13144" y="3328"/>
                  <a:pt x="13144" y="3461"/>
                  <a:pt x="13177" y="3528"/>
                </a:cubicBezTo>
                <a:cubicBezTo>
                  <a:pt x="13410" y="4762"/>
                  <a:pt x="12877" y="5663"/>
                  <a:pt x="11676" y="5963"/>
                </a:cubicBezTo>
                <a:cubicBezTo>
                  <a:pt x="11476" y="5996"/>
                  <a:pt x="11242" y="6096"/>
                  <a:pt x="11042" y="6130"/>
                </a:cubicBezTo>
                <a:cubicBezTo>
                  <a:pt x="10842" y="6163"/>
                  <a:pt x="10675" y="6263"/>
                  <a:pt x="10575" y="6463"/>
                </a:cubicBezTo>
                <a:cubicBezTo>
                  <a:pt x="10542" y="6697"/>
                  <a:pt x="10708" y="6830"/>
                  <a:pt x="10875" y="6964"/>
                </a:cubicBezTo>
                <a:cubicBezTo>
                  <a:pt x="10942" y="7030"/>
                  <a:pt x="11075" y="7097"/>
                  <a:pt x="11175" y="7130"/>
                </a:cubicBezTo>
                <a:cubicBezTo>
                  <a:pt x="11738" y="7371"/>
                  <a:pt x="12300" y="7526"/>
                  <a:pt x="12897" y="7526"/>
                </a:cubicBezTo>
                <a:cubicBezTo>
                  <a:pt x="13044" y="7526"/>
                  <a:pt x="13192" y="7517"/>
                  <a:pt x="13344" y="7497"/>
                </a:cubicBezTo>
                <a:cubicBezTo>
                  <a:pt x="14278" y="7364"/>
                  <a:pt x="15212" y="7130"/>
                  <a:pt x="15779" y="6263"/>
                </a:cubicBezTo>
                <a:cubicBezTo>
                  <a:pt x="16579" y="5096"/>
                  <a:pt x="16446" y="3928"/>
                  <a:pt x="15745" y="2761"/>
                </a:cubicBezTo>
                <a:cubicBezTo>
                  <a:pt x="14878" y="1426"/>
                  <a:pt x="13577" y="659"/>
                  <a:pt x="12109" y="259"/>
                </a:cubicBezTo>
                <a:cubicBezTo>
                  <a:pt x="11497" y="91"/>
                  <a:pt x="10902" y="0"/>
                  <a:pt x="10321" y="0"/>
                </a:cubicBezTo>
                <a:close/>
              </a:path>
            </a:pathLst>
          </a:custGeom>
          <a:solidFill>
            <a:srgbClr val="FFFFFF">
              <a:alpha val="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13" name="Google Shape;113;p11"/>
          <p:cNvSpPr/>
          <p:nvPr/>
        </p:nvSpPr>
        <p:spPr>
          <a:xfrm rot="7500326">
            <a:off x="5483505" y="441259"/>
            <a:ext cx="6564298" cy="5972978"/>
          </a:xfrm>
          <a:custGeom>
            <a:rect b="b" l="l" r="r" t="t"/>
            <a:pathLst>
              <a:path extrusionOk="0" h="30080" w="33058">
                <a:moveTo>
                  <a:pt x="10321" y="0"/>
                </a:moveTo>
                <a:cubicBezTo>
                  <a:pt x="9288" y="0"/>
                  <a:pt x="8300" y="286"/>
                  <a:pt x="7339" y="926"/>
                </a:cubicBezTo>
                <a:cubicBezTo>
                  <a:pt x="5505" y="2093"/>
                  <a:pt x="4604" y="3861"/>
                  <a:pt x="4204" y="5963"/>
                </a:cubicBezTo>
                <a:cubicBezTo>
                  <a:pt x="3770" y="8198"/>
                  <a:pt x="4604" y="9932"/>
                  <a:pt x="6572" y="11133"/>
                </a:cubicBezTo>
                <a:cubicBezTo>
                  <a:pt x="6672" y="11167"/>
                  <a:pt x="6772" y="11267"/>
                  <a:pt x="6906" y="11333"/>
                </a:cubicBezTo>
                <a:cubicBezTo>
                  <a:pt x="6205" y="11634"/>
                  <a:pt x="5505" y="11767"/>
                  <a:pt x="4904" y="12201"/>
                </a:cubicBezTo>
                <a:cubicBezTo>
                  <a:pt x="4037" y="12834"/>
                  <a:pt x="3203" y="13502"/>
                  <a:pt x="2503" y="14336"/>
                </a:cubicBezTo>
                <a:cubicBezTo>
                  <a:pt x="935" y="16037"/>
                  <a:pt x="168" y="18038"/>
                  <a:pt x="68" y="20340"/>
                </a:cubicBezTo>
                <a:cubicBezTo>
                  <a:pt x="1" y="23175"/>
                  <a:pt x="1168" y="25544"/>
                  <a:pt x="3337" y="27311"/>
                </a:cubicBezTo>
                <a:cubicBezTo>
                  <a:pt x="5764" y="29282"/>
                  <a:pt x="8559" y="30079"/>
                  <a:pt x="11552" y="30079"/>
                </a:cubicBezTo>
                <a:cubicBezTo>
                  <a:pt x="12055" y="30079"/>
                  <a:pt x="12564" y="30057"/>
                  <a:pt x="13077" y="30013"/>
                </a:cubicBezTo>
                <a:cubicBezTo>
                  <a:pt x="15512" y="29813"/>
                  <a:pt x="17747" y="29046"/>
                  <a:pt x="19915" y="28012"/>
                </a:cubicBezTo>
                <a:cubicBezTo>
                  <a:pt x="21783" y="27111"/>
                  <a:pt x="23184" y="25677"/>
                  <a:pt x="24185" y="23876"/>
                </a:cubicBezTo>
                <a:cubicBezTo>
                  <a:pt x="25519" y="21374"/>
                  <a:pt x="25786" y="16671"/>
                  <a:pt x="24018" y="14336"/>
                </a:cubicBezTo>
                <a:cubicBezTo>
                  <a:pt x="23951" y="14302"/>
                  <a:pt x="24018" y="14269"/>
                  <a:pt x="24018" y="14169"/>
                </a:cubicBezTo>
                <a:cubicBezTo>
                  <a:pt x="24418" y="14169"/>
                  <a:pt x="24785" y="14202"/>
                  <a:pt x="25219" y="14202"/>
                </a:cubicBezTo>
                <a:cubicBezTo>
                  <a:pt x="25340" y="14208"/>
                  <a:pt x="25461" y="14210"/>
                  <a:pt x="25581" y="14210"/>
                </a:cubicBezTo>
                <a:cubicBezTo>
                  <a:pt x="26907" y="14210"/>
                  <a:pt x="28120" y="13869"/>
                  <a:pt x="29222" y="13135"/>
                </a:cubicBezTo>
                <a:cubicBezTo>
                  <a:pt x="30723" y="12167"/>
                  <a:pt x="31590" y="10766"/>
                  <a:pt x="32124" y="9098"/>
                </a:cubicBezTo>
                <a:cubicBezTo>
                  <a:pt x="33058" y="6263"/>
                  <a:pt x="31590" y="3494"/>
                  <a:pt x="29489" y="2427"/>
                </a:cubicBezTo>
                <a:cubicBezTo>
                  <a:pt x="28274" y="1820"/>
                  <a:pt x="27029" y="1458"/>
                  <a:pt x="25724" y="1458"/>
                </a:cubicBezTo>
                <a:cubicBezTo>
                  <a:pt x="25667" y="1458"/>
                  <a:pt x="25610" y="1458"/>
                  <a:pt x="25552" y="1460"/>
                </a:cubicBezTo>
                <a:cubicBezTo>
                  <a:pt x="23251" y="1560"/>
                  <a:pt x="21416" y="2494"/>
                  <a:pt x="20215" y="4462"/>
                </a:cubicBezTo>
                <a:cubicBezTo>
                  <a:pt x="19215" y="6063"/>
                  <a:pt x="19581" y="7264"/>
                  <a:pt x="20816" y="8231"/>
                </a:cubicBezTo>
                <a:cubicBezTo>
                  <a:pt x="21850" y="9065"/>
                  <a:pt x="23051" y="9465"/>
                  <a:pt x="24385" y="9465"/>
                </a:cubicBezTo>
                <a:cubicBezTo>
                  <a:pt x="25686" y="9465"/>
                  <a:pt x="26119" y="8832"/>
                  <a:pt x="26486" y="7764"/>
                </a:cubicBezTo>
                <a:cubicBezTo>
                  <a:pt x="26687" y="7097"/>
                  <a:pt x="26186" y="6430"/>
                  <a:pt x="25519" y="6296"/>
                </a:cubicBezTo>
                <a:cubicBezTo>
                  <a:pt x="25452" y="6289"/>
                  <a:pt x="25386" y="6283"/>
                  <a:pt x="25325" y="6283"/>
                </a:cubicBezTo>
                <a:cubicBezTo>
                  <a:pt x="25113" y="6283"/>
                  <a:pt x="24952" y="6353"/>
                  <a:pt x="24952" y="6663"/>
                </a:cubicBezTo>
                <a:cubicBezTo>
                  <a:pt x="24952" y="6930"/>
                  <a:pt x="24852" y="7130"/>
                  <a:pt x="24685" y="7297"/>
                </a:cubicBezTo>
                <a:cubicBezTo>
                  <a:pt x="24428" y="7583"/>
                  <a:pt x="24147" y="7966"/>
                  <a:pt x="23799" y="7966"/>
                </a:cubicBezTo>
                <a:cubicBezTo>
                  <a:pt x="23741" y="7966"/>
                  <a:pt x="23680" y="7955"/>
                  <a:pt x="23618" y="7931"/>
                </a:cubicBezTo>
                <a:cubicBezTo>
                  <a:pt x="23184" y="7764"/>
                  <a:pt x="23217" y="7164"/>
                  <a:pt x="23251" y="6730"/>
                </a:cubicBezTo>
                <a:cubicBezTo>
                  <a:pt x="23451" y="4995"/>
                  <a:pt x="25219" y="3328"/>
                  <a:pt x="26953" y="3261"/>
                </a:cubicBezTo>
                <a:cubicBezTo>
                  <a:pt x="27420" y="3261"/>
                  <a:pt x="27754" y="3394"/>
                  <a:pt x="28021" y="3761"/>
                </a:cubicBezTo>
                <a:cubicBezTo>
                  <a:pt x="28721" y="4695"/>
                  <a:pt x="28988" y="5796"/>
                  <a:pt x="28721" y="6930"/>
                </a:cubicBezTo>
                <a:cubicBezTo>
                  <a:pt x="28454" y="8098"/>
                  <a:pt x="27921" y="9132"/>
                  <a:pt x="27187" y="10032"/>
                </a:cubicBezTo>
                <a:cubicBezTo>
                  <a:pt x="26620" y="10766"/>
                  <a:pt x="25953" y="11333"/>
                  <a:pt x="25185" y="11767"/>
                </a:cubicBezTo>
                <a:cubicBezTo>
                  <a:pt x="24685" y="12003"/>
                  <a:pt x="24210" y="12212"/>
                  <a:pt x="23670" y="12212"/>
                </a:cubicBezTo>
                <a:cubicBezTo>
                  <a:pt x="23598" y="12212"/>
                  <a:pt x="23525" y="12208"/>
                  <a:pt x="23451" y="12201"/>
                </a:cubicBezTo>
                <a:cubicBezTo>
                  <a:pt x="22183" y="12101"/>
                  <a:pt x="20849" y="11934"/>
                  <a:pt x="19548" y="11767"/>
                </a:cubicBezTo>
                <a:cubicBezTo>
                  <a:pt x="18893" y="11681"/>
                  <a:pt x="18248" y="11613"/>
                  <a:pt x="17602" y="11613"/>
                </a:cubicBezTo>
                <a:cubicBezTo>
                  <a:pt x="16997" y="11613"/>
                  <a:pt x="16392" y="11672"/>
                  <a:pt x="15779" y="11834"/>
                </a:cubicBezTo>
                <a:cubicBezTo>
                  <a:pt x="13344" y="12501"/>
                  <a:pt x="11676" y="13969"/>
                  <a:pt x="11042" y="16504"/>
                </a:cubicBezTo>
                <a:cubicBezTo>
                  <a:pt x="10909" y="16971"/>
                  <a:pt x="10909" y="17471"/>
                  <a:pt x="11042" y="17938"/>
                </a:cubicBezTo>
                <a:cubicBezTo>
                  <a:pt x="11625" y="20154"/>
                  <a:pt x="14120" y="21886"/>
                  <a:pt x="16454" y="21886"/>
                </a:cubicBezTo>
                <a:cubicBezTo>
                  <a:pt x="16790" y="21886"/>
                  <a:pt x="17123" y="21850"/>
                  <a:pt x="17447" y="21774"/>
                </a:cubicBezTo>
                <a:cubicBezTo>
                  <a:pt x="19014" y="21374"/>
                  <a:pt x="19682" y="19606"/>
                  <a:pt x="18748" y="18305"/>
                </a:cubicBezTo>
                <a:cubicBezTo>
                  <a:pt x="18581" y="18038"/>
                  <a:pt x="18281" y="17871"/>
                  <a:pt x="18014" y="17771"/>
                </a:cubicBezTo>
                <a:cubicBezTo>
                  <a:pt x="17814" y="17698"/>
                  <a:pt x="17661" y="17657"/>
                  <a:pt x="17541" y="17657"/>
                </a:cubicBezTo>
                <a:cubicBezTo>
                  <a:pt x="17281" y="17657"/>
                  <a:pt x="17182" y="17848"/>
                  <a:pt x="17113" y="18305"/>
                </a:cubicBezTo>
                <a:cubicBezTo>
                  <a:pt x="17013" y="19006"/>
                  <a:pt x="16713" y="19539"/>
                  <a:pt x="16079" y="19940"/>
                </a:cubicBezTo>
                <a:cubicBezTo>
                  <a:pt x="15966" y="20002"/>
                  <a:pt x="15871" y="20032"/>
                  <a:pt x="15787" y="20032"/>
                </a:cubicBezTo>
                <a:cubicBezTo>
                  <a:pt x="15648" y="20032"/>
                  <a:pt x="15536" y="19951"/>
                  <a:pt x="15412" y="19806"/>
                </a:cubicBezTo>
                <a:cubicBezTo>
                  <a:pt x="14678" y="18839"/>
                  <a:pt x="14511" y="17771"/>
                  <a:pt x="14945" y="16637"/>
                </a:cubicBezTo>
                <a:cubicBezTo>
                  <a:pt x="15579" y="15003"/>
                  <a:pt x="16679" y="13969"/>
                  <a:pt x="18514" y="13668"/>
                </a:cubicBezTo>
                <a:cubicBezTo>
                  <a:pt x="18856" y="13613"/>
                  <a:pt x="19164" y="13584"/>
                  <a:pt x="19441" y="13584"/>
                </a:cubicBezTo>
                <a:cubicBezTo>
                  <a:pt x="20678" y="13584"/>
                  <a:pt x="21314" y="14165"/>
                  <a:pt x="21750" y="15636"/>
                </a:cubicBezTo>
                <a:cubicBezTo>
                  <a:pt x="21783" y="15703"/>
                  <a:pt x="21850" y="15803"/>
                  <a:pt x="21850" y="15937"/>
                </a:cubicBezTo>
                <a:cubicBezTo>
                  <a:pt x="22283" y="18372"/>
                  <a:pt x="22083" y="20773"/>
                  <a:pt x="20882" y="22975"/>
                </a:cubicBezTo>
                <a:cubicBezTo>
                  <a:pt x="20082" y="24376"/>
                  <a:pt x="19081" y="25644"/>
                  <a:pt x="17580" y="26344"/>
                </a:cubicBezTo>
                <a:cubicBezTo>
                  <a:pt x="15178" y="27512"/>
                  <a:pt x="12543" y="28179"/>
                  <a:pt x="9841" y="28179"/>
                </a:cubicBezTo>
                <a:cubicBezTo>
                  <a:pt x="8173" y="28179"/>
                  <a:pt x="6672" y="27645"/>
                  <a:pt x="5571" y="26311"/>
                </a:cubicBezTo>
                <a:cubicBezTo>
                  <a:pt x="4404" y="24943"/>
                  <a:pt x="3870" y="23275"/>
                  <a:pt x="3837" y="21474"/>
                </a:cubicBezTo>
                <a:cubicBezTo>
                  <a:pt x="3737" y="19106"/>
                  <a:pt x="4671" y="17104"/>
                  <a:pt x="6105" y="15303"/>
                </a:cubicBezTo>
                <a:cubicBezTo>
                  <a:pt x="7239" y="13869"/>
                  <a:pt x="8607" y="12868"/>
                  <a:pt x="10508" y="12701"/>
                </a:cubicBezTo>
                <a:cubicBezTo>
                  <a:pt x="10842" y="12668"/>
                  <a:pt x="11276" y="12634"/>
                  <a:pt x="11342" y="12167"/>
                </a:cubicBezTo>
                <a:cubicBezTo>
                  <a:pt x="11376" y="11767"/>
                  <a:pt x="11009" y="11533"/>
                  <a:pt x="10675" y="11433"/>
                </a:cubicBezTo>
                <a:cubicBezTo>
                  <a:pt x="10275" y="11200"/>
                  <a:pt x="9875" y="11100"/>
                  <a:pt x="9441" y="10933"/>
                </a:cubicBezTo>
                <a:cubicBezTo>
                  <a:pt x="8007" y="10333"/>
                  <a:pt x="7373" y="9198"/>
                  <a:pt x="7339" y="7764"/>
                </a:cubicBezTo>
                <a:cubicBezTo>
                  <a:pt x="7239" y="5296"/>
                  <a:pt x="8340" y="3361"/>
                  <a:pt x="10442" y="2160"/>
                </a:cubicBezTo>
                <a:cubicBezTo>
                  <a:pt x="10923" y="1871"/>
                  <a:pt x="11313" y="1721"/>
                  <a:pt x="11647" y="1721"/>
                </a:cubicBezTo>
                <a:cubicBezTo>
                  <a:pt x="12238" y="1721"/>
                  <a:pt x="12650" y="2192"/>
                  <a:pt x="13077" y="3194"/>
                </a:cubicBezTo>
                <a:cubicBezTo>
                  <a:pt x="13144" y="3328"/>
                  <a:pt x="13144" y="3461"/>
                  <a:pt x="13177" y="3528"/>
                </a:cubicBezTo>
                <a:cubicBezTo>
                  <a:pt x="13410" y="4762"/>
                  <a:pt x="12877" y="5663"/>
                  <a:pt x="11676" y="5963"/>
                </a:cubicBezTo>
                <a:cubicBezTo>
                  <a:pt x="11476" y="5996"/>
                  <a:pt x="11242" y="6096"/>
                  <a:pt x="11042" y="6130"/>
                </a:cubicBezTo>
                <a:cubicBezTo>
                  <a:pt x="10842" y="6163"/>
                  <a:pt x="10675" y="6263"/>
                  <a:pt x="10575" y="6463"/>
                </a:cubicBezTo>
                <a:cubicBezTo>
                  <a:pt x="10542" y="6697"/>
                  <a:pt x="10708" y="6830"/>
                  <a:pt x="10875" y="6964"/>
                </a:cubicBezTo>
                <a:cubicBezTo>
                  <a:pt x="10942" y="7030"/>
                  <a:pt x="11075" y="7097"/>
                  <a:pt x="11175" y="7130"/>
                </a:cubicBezTo>
                <a:cubicBezTo>
                  <a:pt x="11738" y="7371"/>
                  <a:pt x="12300" y="7526"/>
                  <a:pt x="12897" y="7526"/>
                </a:cubicBezTo>
                <a:cubicBezTo>
                  <a:pt x="13044" y="7526"/>
                  <a:pt x="13192" y="7517"/>
                  <a:pt x="13344" y="7497"/>
                </a:cubicBezTo>
                <a:cubicBezTo>
                  <a:pt x="14278" y="7364"/>
                  <a:pt x="15212" y="7130"/>
                  <a:pt x="15779" y="6263"/>
                </a:cubicBezTo>
                <a:cubicBezTo>
                  <a:pt x="16579" y="5096"/>
                  <a:pt x="16446" y="3928"/>
                  <a:pt x="15745" y="2761"/>
                </a:cubicBezTo>
                <a:cubicBezTo>
                  <a:pt x="14878" y="1426"/>
                  <a:pt x="13577" y="659"/>
                  <a:pt x="12109" y="259"/>
                </a:cubicBezTo>
                <a:cubicBezTo>
                  <a:pt x="11497" y="91"/>
                  <a:pt x="10902" y="0"/>
                  <a:pt x="10321" y="0"/>
                </a:cubicBezTo>
                <a:close/>
              </a:path>
            </a:pathLst>
          </a:custGeom>
          <a:solidFill>
            <a:srgbClr val="FFFFFF">
              <a:alpha val="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14" name="Google Shape;114;p11"/>
          <p:cNvSpPr/>
          <p:nvPr/>
        </p:nvSpPr>
        <p:spPr>
          <a:xfrm rot="161460">
            <a:off x="3892948" y="4607945"/>
            <a:ext cx="6564128" cy="5972804"/>
          </a:xfrm>
          <a:custGeom>
            <a:rect b="b" l="l" r="r" t="t"/>
            <a:pathLst>
              <a:path extrusionOk="0" h="30080" w="33058">
                <a:moveTo>
                  <a:pt x="10321" y="0"/>
                </a:moveTo>
                <a:cubicBezTo>
                  <a:pt x="9288" y="0"/>
                  <a:pt x="8300" y="286"/>
                  <a:pt x="7339" y="926"/>
                </a:cubicBezTo>
                <a:cubicBezTo>
                  <a:pt x="5505" y="2093"/>
                  <a:pt x="4604" y="3861"/>
                  <a:pt x="4204" y="5963"/>
                </a:cubicBezTo>
                <a:cubicBezTo>
                  <a:pt x="3770" y="8198"/>
                  <a:pt x="4604" y="9932"/>
                  <a:pt x="6572" y="11133"/>
                </a:cubicBezTo>
                <a:cubicBezTo>
                  <a:pt x="6672" y="11167"/>
                  <a:pt x="6772" y="11267"/>
                  <a:pt x="6906" y="11333"/>
                </a:cubicBezTo>
                <a:cubicBezTo>
                  <a:pt x="6205" y="11634"/>
                  <a:pt x="5505" y="11767"/>
                  <a:pt x="4904" y="12201"/>
                </a:cubicBezTo>
                <a:cubicBezTo>
                  <a:pt x="4037" y="12834"/>
                  <a:pt x="3203" y="13502"/>
                  <a:pt x="2503" y="14336"/>
                </a:cubicBezTo>
                <a:cubicBezTo>
                  <a:pt x="935" y="16037"/>
                  <a:pt x="168" y="18038"/>
                  <a:pt x="68" y="20340"/>
                </a:cubicBezTo>
                <a:cubicBezTo>
                  <a:pt x="1" y="23175"/>
                  <a:pt x="1168" y="25544"/>
                  <a:pt x="3337" y="27311"/>
                </a:cubicBezTo>
                <a:cubicBezTo>
                  <a:pt x="5764" y="29282"/>
                  <a:pt x="8559" y="30079"/>
                  <a:pt x="11552" y="30079"/>
                </a:cubicBezTo>
                <a:cubicBezTo>
                  <a:pt x="12055" y="30079"/>
                  <a:pt x="12564" y="30057"/>
                  <a:pt x="13077" y="30013"/>
                </a:cubicBezTo>
                <a:cubicBezTo>
                  <a:pt x="15512" y="29813"/>
                  <a:pt x="17747" y="29046"/>
                  <a:pt x="19915" y="28012"/>
                </a:cubicBezTo>
                <a:cubicBezTo>
                  <a:pt x="21783" y="27111"/>
                  <a:pt x="23184" y="25677"/>
                  <a:pt x="24185" y="23876"/>
                </a:cubicBezTo>
                <a:cubicBezTo>
                  <a:pt x="25519" y="21374"/>
                  <a:pt x="25786" y="16671"/>
                  <a:pt x="24018" y="14336"/>
                </a:cubicBezTo>
                <a:cubicBezTo>
                  <a:pt x="23951" y="14302"/>
                  <a:pt x="24018" y="14269"/>
                  <a:pt x="24018" y="14169"/>
                </a:cubicBezTo>
                <a:cubicBezTo>
                  <a:pt x="24418" y="14169"/>
                  <a:pt x="24785" y="14202"/>
                  <a:pt x="25219" y="14202"/>
                </a:cubicBezTo>
                <a:cubicBezTo>
                  <a:pt x="25340" y="14208"/>
                  <a:pt x="25461" y="14210"/>
                  <a:pt x="25581" y="14210"/>
                </a:cubicBezTo>
                <a:cubicBezTo>
                  <a:pt x="26907" y="14210"/>
                  <a:pt x="28120" y="13869"/>
                  <a:pt x="29222" y="13135"/>
                </a:cubicBezTo>
                <a:cubicBezTo>
                  <a:pt x="30723" y="12167"/>
                  <a:pt x="31590" y="10766"/>
                  <a:pt x="32124" y="9098"/>
                </a:cubicBezTo>
                <a:cubicBezTo>
                  <a:pt x="33058" y="6263"/>
                  <a:pt x="31590" y="3494"/>
                  <a:pt x="29489" y="2427"/>
                </a:cubicBezTo>
                <a:cubicBezTo>
                  <a:pt x="28274" y="1820"/>
                  <a:pt x="27029" y="1458"/>
                  <a:pt x="25724" y="1458"/>
                </a:cubicBezTo>
                <a:cubicBezTo>
                  <a:pt x="25667" y="1458"/>
                  <a:pt x="25610" y="1458"/>
                  <a:pt x="25552" y="1460"/>
                </a:cubicBezTo>
                <a:cubicBezTo>
                  <a:pt x="23251" y="1560"/>
                  <a:pt x="21416" y="2494"/>
                  <a:pt x="20215" y="4462"/>
                </a:cubicBezTo>
                <a:cubicBezTo>
                  <a:pt x="19215" y="6063"/>
                  <a:pt x="19581" y="7264"/>
                  <a:pt x="20816" y="8231"/>
                </a:cubicBezTo>
                <a:cubicBezTo>
                  <a:pt x="21850" y="9065"/>
                  <a:pt x="23051" y="9465"/>
                  <a:pt x="24385" y="9465"/>
                </a:cubicBezTo>
                <a:cubicBezTo>
                  <a:pt x="25686" y="9465"/>
                  <a:pt x="26119" y="8832"/>
                  <a:pt x="26486" y="7764"/>
                </a:cubicBezTo>
                <a:cubicBezTo>
                  <a:pt x="26687" y="7097"/>
                  <a:pt x="26186" y="6430"/>
                  <a:pt x="25519" y="6296"/>
                </a:cubicBezTo>
                <a:cubicBezTo>
                  <a:pt x="25452" y="6289"/>
                  <a:pt x="25386" y="6283"/>
                  <a:pt x="25325" y="6283"/>
                </a:cubicBezTo>
                <a:cubicBezTo>
                  <a:pt x="25113" y="6283"/>
                  <a:pt x="24952" y="6353"/>
                  <a:pt x="24952" y="6663"/>
                </a:cubicBezTo>
                <a:cubicBezTo>
                  <a:pt x="24952" y="6930"/>
                  <a:pt x="24852" y="7130"/>
                  <a:pt x="24685" y="7297"/>
                </a:cubicBezTo>
                <a:cubicBezTo>
                  <a:pt x="24428" y="7583"/>
                  <a:pt x="24147" y="7966"/>
                  <a:pt x="23799" y="7966"/>
                </a:cubicBezTo>
                <a:cubicBezTo>
                  <a:pt x="23741" y="7966"/>
                  <a:pt x="23680" y="7955"/>
                  <a:pt x="23618" y="7931"/>
                </a:cubicBezTo>
                <a:cubicBezTo>
                  <a:pt x="23184" y="7764"/>
                  <a:pt x="23217" y="7164"/>
                  <a:pt x="23251" y="6730"/>
                </a:cubicBezTo>
                <a:cubicBezTo>
                  <a:pt x="23451" y="4995"/>
                  <a:pt x="25219" y="3328"/>
                  <a:pt x="26953" y="3261"/>
                </a:cubicBezTo>
                <a:cubicBezTo>
                  <a:pt x="27420" y="3261"/>
                  <a:pt x="27754" y="3394"/>
                  <a:pt x="28021" y="3761"/>
                </a:cubicBezTo>
                <a:cubicBezTo>
                  <a:pt x="28721" y="4695"/>
                  <a:pt x="28988" y="5796"/>
                  <a:pt x="28721" y="6930"/>
                </a:cubicBezTo>
                <a:cubicBezTo>
                  <a:pt x="28454" y="8098"/>
                  <a:pt x="27921" y="9132"/>
                  <a:pt x="27187" y="10032"/>
                </a:cubicBezTo>
                <a:cubicBezTo>
                  <a:pt x="26620" y="10766"/>
                  <a:pt x="25953" y="11333"/>
                  <a:pt x="25185" y="11767"/>
                </a:cubicBezTo>
                <a:cubicBezTo>
                  <a:pt x="24685" y="12003"/>
                  <a:pt x="24210" y="12212"/>
                  <a:pt x="23670" y="12212"/>
                </a:cubicBezTo>
                <a:cubicBezTo>
                  <a:pt x="23598" y="12212"/>
                  <a:pt x="23525" y="12208"/>
                  <a:pt x="23451" y="12201"/>
                </a:cubicBezTo>
                <a:cubicBezTo>
                  <a:pt x="22183" y="12101"/>
                  <a:pt x="20849" y="11934"/>
                  <a:pt x="19548" y="11767"/>
                </a:cubicBezTo>
                <a:cubicBezTo>
                  <a:pt x="18893" y="11681"/>
                  <a:pt x="18248" y="11613"/>
                  <a:pt x="17602" y="11613"/>
                </a:cubicBezTo>
                <a:cubicBezTo>
                  <a:pt x="16997" y="11613"/>
                  <a:pt x="16392" y="11672"/>
                  <a:pt x="15779" y="11834"/>
                </a:cubicBezTo>
                <a:cubicBezTo>
                  <a:pt x="13344" y="12501"/>
                  <a:pt x="11676" y="13969"/>
                  <a:pt x="11042" y="16504"/>
                </a:cubicBezTo>
                <a:cubicBezTo>
                  <a:pt x="10909" y="16971"/>
                  <a:pt x="10909" y="17471"/>
                  <a:pt x="11042" y="17938"/>
                </a:cubicBezTo>
                <a:cubicBezTo>
                  <a:pt x="11625" y="20154"/>
                  <a:pt x="14120" y="21886"/>
                  <a:pt x="16454" y="21886"/>
                </a:cubicBezTo>
                <a:cubicBezTo>
                  <a:pt x="16790" y="21886"/>
                  <a:pt x="17123" y="21850"/>
                  <a:pt x="17447" y="21774"/>
                </a:cubicBezTo>
                <a:cubicBezTo>
                  <a:pt x="19014" y="21374"/>
                  <a:pt x="19682" y="19606"/>
                  <a:pt x="18748" y="18305"/>
                </a:cubicBezTo>
                <a:cubicBezTo>
                  <a:pt x="18581" y="18038"/>
                  <a:pt x="18281" y="17871"/>
                  <a:pt x="18014" y="17771"/>
                </a:cubicBezTo>
                <a:cubicBezTo>
                  <a:pt x="17814" y="17698"/>
                  <a:pt x="17661" y="17657"/>
                  <a:pt x="17541" y="17657"/>
                </a:cubicBezTo>
                <a:cubicBezTo>
                  <a:pt x="17281" y="17657"/>
                  <a:pt x="17182" y="17848"/>
                  <a:pt x="17113" y="18305"/>
                </a:cubicBezTo>
                <a:cubicBezTo>
                  <a:pt x="17013" y="19006"/>
                  <a:pt x="16713" y="19539"/>
                  <a:pt x="16079" y="19940"/>
                </a:cubicBezTo>
                <a:cubicBezTo>
                  <a:pt x="15966" y="20002"/>
                  <a:pt x="15871" y="20032"/>
                  <a:pt x="15787" y="20032"/>
                </a:cubicBezTo>
                <a:cubicBezTo>
                  <a:pt x="15648" y="20032"/>
                  <a:pt x="15536" y="19951"/>
                  <a:pt x="15412" y="19806"/>
                </a:cubicBezTo>
                <a:cubicBezTo>
                  <a:pt x="14678" y="18839"/>
                  <a:pt x="14511" y="17771"/>
                  <a:pt x="14945" y="16637"/>
                </a:cubicBezTo>
                <a:cubicBezTo>
                  <a:pt x="15579" y="15003"/>
                  <a:pt x="16679" y="13969"/>
                  <a:pt x="18514" y="13668"/>
                </a:cubicBezTo>
                <a:cubicBezTo>
                  <a:pt x="18856" y="13613"/>
                  <a:pt x="19164" y="13584"/>
                  <a:pt x="19441" y="13584"/>
                </a:cubicBezTo>
                <a:cubicBezTo>
                  <a:pt x="20678" y="13584"/>
                  <a:pt x="21314" y="14165"/>
                  <a:pt x="21750" y="15636"/>
                </a:cubicBezTo>
                <a:cubicBezTo>
                  <a:pt x="21783" y="15703"/>
                  <a:pt x="21850" y="15803"/>
                  <a:pt x="21850" y="15937"/>
                </a:cubicBezTo>
                <a:cubicBezTo>
                  <a:pt x="22283" y="18372"/>
                  <a:pt x="22083" y="20773"/>
                  <a:pt x="20882" y="22975"/>
                </a:cubicBezTo>
                <a:cubicBezTo>
                  <a:pt x="20082" y="24376"/>
                  <a:pt x="19081" y="25644"/>
                  <a:pt x="17580" y="26344"/>
                </a:cubicBezTo>
                <a:cubicBezTo>
                  <a:pt x="15178" y="27512"/>
                  <a:pt x="12543" y="28179"/>
                  <a:pt x="9841" y="28179"/>
                </a:cubicBezTo>
                <a:cubicBezTo>
                  <a:pt x="8173" y="28179"/>
                  <a:pt x="6672" y="27645"/>
                  <a:pt x="5571" y="26311"/>
                </a:cubicBezTo>
                <a:cubicBezTo>
                  <a:pt x="4404" y="24943"/>
                  <a:pt x="3870" y="23275"/>
                  <a:pt x="3837" y="21474"/>
                </a:cubicBezTo>
                <a:cubicBezTo>
                  <a:pt x="3737" y="19106"/>
                  <a:pt x="4671" y="17104"/>
                  <a:pt x="6105" y="15303"/>
                </a:cubicBezTo>
                <a:cubicBezTo>
                  <a:pt x="7239" y="13869"/>
                  <a:pt x="8607" y="12868"/>
                  <a:pt x="10508" y="12701"/>
                </a:cubicBezTo>
                <a:cubicBezTo>
                  <a:pt x="10842" y="12668"/>
                  <a:pt x="11276" y="12634"/>
                  <a:pt x="11342" y="12167"/>
                </a:cubicBezTo>
                <a:cubicBezTo>
                  <a:pt x="11376" y="11767"/>
                  <a:pt x="11009" y="11533"/>
                  <a:pt x="10675" y="11433"/>
                </a:cubicBezTo>
                <a:cubicBezTo>
                  <a:pt x="10275" y="11200"/>
                  <a:pt x="9875" y="11100"/>
                  <a:pt x="9441" y="10933"/>
                </a:cubicBezTo>
                <a:cubicBezTo>
                  <a:pt x="8007" y="10333"/>
                  <a:pt x="7373" y="9198"/>
                  <a:pt x="7339" y="7764"/>
                </a:cubicBezTo>
                <a:cubicBezTo>
                  <a:pt x="7239" y="5296"/>
                  <a:pt x="8340" y="3361"/>
                  <a:pt x="10442" y="2160"/>
                </a:cubicBezTo>
                <a:cubicBezTo>
                  <a:pt x="10923" y="1871"/>
                  <a:pt x="11313" y="1721"/>
                  <a:pt x="11647" y="1721"/>
                </a:cubicBezTo>
                <a:cubicBezTo>
                  <a:pt x="12238" y="1721"/>
                  <a:pt x="12650" y="2192"/>
                  <a:pt x="13077" y="3194"/>
                </a:cubicBezTo>
                <a:cubicBezTo>
                  <a:pt x="13144" y="3328"/>
                  <a:pt x="13144" y="3461"/>
                  <a:pt x="13177" y="3528"/>
                </a:cubicBezTo>
                <a:cubicBezTo>
                  <a:pt x="13410" y="4762"/>
                  <a:pt x="12877" y="5663"/>
                  <a:pt x="11676" y="5963"/>
                </a:cubicBezTo>
                <a:cubicBezTo>
                  <a:pt x="11476" y="5996"/>
                  <a:pt x="11242" y="6096"/>
                  <a:pt x="11042" y="6130"/>
                </a:cubicBezTo>
                <a:cubicBezTo>
                  <a:pt x="10842" y="6163"/>
                  <a:pt x="10675" y="6263"/>
                  <a:pt x="10575" y="6463"/>
                </a:cubicBezTo>
                <a:cubicBezTo>
                  <a:pt x="10542" y="6697"/>
                  <a:pt x="10708" y="6830"/>
                  <a:pt x="10875" y="6964"/>
                </a:cubicBezTo>
                <a:cubicBezTo>
                  <a:pt x="10942" y="7030"/>
                  <a:pt x="11075" y="7097"/>
                  <a:pt x="11175" y="7130"/>
                </a:cubicBezTo>
                <a:cubicBezTo>
                  <a:pt x="11738" y="7371"/>
                  <a:pt x="12300" y="7526"/>
                  <a:pt x="12897" y="7526"/>
                </a:cubicBezTo>
                <a:cubicBezTo>
                  <a:pt x="13044" y="7526"/>
                  <a:pt x="13192" y="7517"/>
                  <a:pt x="13344" y="7497"/>
                </a:cubicBezTo>
                <a:cubicBezTo>
                  <a:pt x="14278" y="7364"/>
                  <a:pt x="15212" y="7130"/>
                  <a:pt x="15779" y="6263"/>
                </a:cubicBezTo>
                <a:cubicBezTo>
                  <a:pt x="16579" y="5096"/>
                  <a:pt x="16446" y="3928"/>
                  <a:pt x="15745" y="2761"/>
                </a:cubicBezTo>
                <a:cubicBezTo>
                  <a:pt x="14878" y="1426"/>
                  <a:pt x="13577" y="659"/>
                  <a:pt x="12109" y="259"/>
                </a:cubicBezTo>
                <a:cubicBezTo>
                  <a:pt x="11497" y="91"/>
                  <a:pt x="10902" y="0"/>
                  <a:pt x="10321" y="0"/>
                </a:cubicBezTo>
                <a:close/>
              </a:path>
            </a:pathLst>
          </a:custGeom>
          <a:solidFill>
            <a:srgbClr val="FFFFFF">
              <a:alpha val="62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15" name="Google Shape;115;p11"/>
          <p:cNvSpPr/>
          <p:nvPr/>
        </p:nvSpPr>
        <p:spPr>
          <a:xfrm rot="161460">
            <a:off x="856598" y="-5522255"/>
            <a:ext cx="6564128" cy="5972804"/>
          </a:xfrm>
          <a:custGeom>
            <a:rect b="b" l="l" r="r" t="t"/>
            <a:pathLst>
              <a:path extrusionOk="0" h="30080" w="33058">
                <a:moveTo>
                  <a:pt x="10321" y="0"/>
                </a:moveTo>
                <a:cubicBezTo>
                  <a:pt x="9288" y="0"/>
                  <a:pt x="8300" y="286"/>
                  <a:pt x="7339" y="926"/>
                </a:cubicBezTo>
                <a:cubicBezTo>
                  <a:pt x="5505" y="2093"/>
                  <a:pt x="4604" y="3861"/>
                  <a:pt x="4204" y="5963"/>
                </a:cubicBezTo>
                <a:cubicBezTo>
                  <a:pt x="3770" y="8198"/>
                  <a:pt x="4604" y="9932"/>
                  <a:pt x="6572" y="11133"/>
                </a:cubicBezTo>
                <a:cubicBezTo>
                  <a:pt x="6672" y="11167"/>
                  <a:pt x="6772" y="11267"/>
                  <a:pt x="6906" y="11333"/>
                </a:cubicBezTo>
                <a:cubicBezTo>
                  <a:pt x="6205" y="11634"/>
                  <a:pt x="5505" y="11767"/>
                  <a:pt x="4904" y="12201"/>
                </a:cubicBezTo>
                <a:cubicBezTo>
                  <a:pt x="4037" y="12834"/>
                  <a:pt x="3203" y="13502"/>
                  <a:pt x="2503" y="14336"/>
                </a:cubicBezTo>
                <a:cubicBezTo>
                  <a:pt x="935" y="16037"/>
                  <a:pt x="168" y="18038"/>
                  <a:pt x="68" y="20340"/>
                </a:cubicBezTo>
                <a:cubicBezTo>
                  <a:pt x="1" y="23175"/>
                  <a:pt x="1168" y="25544"/>
                  <a:pt x="3337" y="27311"/>
                </a:cubicBezTo>
                <a:cubicBezTo>
                  <a:pt x="5764" y="29282"/>
                  <a:pt x="8559" y="30079"/>
                  <a:pt x="11552" y="30079"/>
                </a:cubicBezTo>
                <a:cubicBezTo>
                  <a:pt x="12055" y="30079"/>
                  <a:pt x="12564" y="30057"/>
                  <a:pt x="13077" y="30013"/>
                </a:cubicBezTo>
                <a:cubicBezTo>
                  <a:pt x="15512" y="29813"/>
                  <a:pt x="17747" y="29046"/>
                  <a:pt x="19915" y="28012"/>
                </a:cubicBezTo>
                <a:cubicBezTo>
                  <a:pt x="21783" y="27111"/>
                  <a:pt x="23184" y="25677"/>
                  <a:pt x="24185" y="23876"/>
                </a:cubicBezTo>
                <a:cubicBezTo>
                  <a:pt x="25519" y="21374"/>
                  <a:pt x="25786" y="16671"/>
                  <a:pt x="24018" y="14336"/>
                </a:cubicBezTo>
                <a:cubicBezTo>
                  <a:pt x="23951" y="14302"/>
                  <a:pt x="24018" y="14269"/>
                  <a:pt x="24018" y="14169"/>
                </a:cubicBezTo>
                <a:cubicBezTo>
                  <a:pt x="24418" y="14169"/>
                  <a:pt x="24785" y="14202"/>
                  <a:pt x="25219" y="14202"/>
                </a:cubicBezTo>
                <a:cubicBezTo>
                  <a:pt x="25340" y="14208"/>
                  <a:pt x="25461" y="14210"/>
                  <a:pt x="25581" y="14210"/>
                </a:cubicBezTo>
                <a:cubicBezTo>
                  <a:pt x="26907" y="14210"/>
                  <a:pt x="28120" y="13869"/>
                  <a:pt x="29222" y="13135"/>
                </a:cubicBezTo>
                <a:cubicBezTo>
                  <a:pt x="30723" y="12167"/>
                  <a:pt x="31590" y="10766"/>
                  <a:pt x="32124" y="9098"/>
                </a:cubicBezTo>
                <a:cubicBezTo>
                  <a:pt x="33058" y="6263"/>
                  <a:pt x="31590" y="3494"/>
                  <a:pt x="29489" y="2427"/>
                </a:cubicBezTo>
                <a:cubicBezTo>
                  <a:pt x="28274" y="1820"/>
                  <a:pt x="27029" y="1458"/>
                  <a:pt x="25724" y="1458"/>
                </a:cubicBezTo>
                <a:cubicBezTo>
                  <a:pt x="25667" y="1458"/>
                  <a:pt x="25610" y="1458"/>
                  <a:pt x="25552" y="1460"/>
                </a:cubicBezTo>
                <a:cubicBezTo>
                  <a:pt x="23251" y="1560"/>
                  <a:pt x="21416" y="2494"/>
                  <a:pt x="20215" y="4462"/>
                </a:cubicBezTo>
                <a:cubicBezTo>
                  <a:pt x="19215" y="6063"/>
                  <a:pt x="19581" y="7264"/>
                  <a:pt x="20816" y="8231"/>
                </a:cubicBezTo>
                <a:cubicBezTo>
                  <a:pt x="21850" y="9065"/>
                  <a:pt x="23051" y="9465"/>
                  <a:pt x="24385" y="9465"/>
                </a:cubicBezTo>
                <a:cubicBezTo>
                  <a:pt x="25686" y="9465"/>
                  <a:pt x="26119" y="8832"/>
                  <a:pt x="26486" y="7764"/>
                </a:cubicBezTo>
                <a:cubicBezTo>
                  <a:pt x="26687" y="7097"/>
                  <a:pt x="26186" y="6430"/>
                  <a:pt x="25519" y="6296"/>
                </a:cubicBezTo>
                <a:cubicBezTo>
                  <a:pt x="25452" y="6289"/>
                  <a:pt x="25386" y="6283"/>
                  <a:pt x="25325" y="6283"/>
                </a:cubicBezTo>
                <a:cubicBezTo>
                  <a:pt x="25113" y="6283"/>
                  <a:pt x="24952" y="6353"/>
                  <a:pt x="24952" y="6663"/>
                </a:cubicBezTo>
                <a:cubicBezTo>
                  <a:pt x="24952" y="6930"/>
                  <a:pt x="24852" y="7130"/>
                  <a:pt x="24685" y="7297"/>
                </a:cubicBezTo>
                <a:cubicBezTo>
                  <a:pt x="24428" y="7583"/>
                  <a:pt x="24147" y="7966"/>
                  <a:pt x="23799" y="7966"/>
                </a:cubicBezTo>
                <a:cubicBezTo>
                  <a:pt x="23741" y="7966"/>
                  <a:pt x="23680" y="7955"/>
                  <a:pt x="23618" y="7931"/>
                </a:cubicBezTo>
                <a:cubicBezTo>
                  <a:pt x="23184" y="7764"/>
                  <a:pt x="23217" y="7164"/>
                  <a:pt x="23251" y="6730"/>
                </a:cubicBezTo>
                <a:cubicBezTo>
                  <a:pt x="23451" y="4995"/>
                  <a:pt x="25219" y="3328"/>
                  <a:pt x="26953" y="3261"/>
                </a:cubicBezTo>
                <a:cubicBezTo>
                  <a:pt x="27420" y="3261"/>
                  <a:pt x="27754" y="3394"/>
                  <a:pt x="28021" y="3761"/>
                </a:cubicBezTo>
                <a:cubicBezTo>
                  <a:pt x="28721" y="4695"/>
                  <a:pt x="28988" y="5796"/>
                  <a:pt x="28721" y="6930"/>
                </a:cubicBezTo>
                <a:cubicBezTo>
                  <a:pt x="28454" y="8098"/>
                  <a:pt x="27921" y="9132"/>
                  <a:pt x="27187" y="10032"/>
                </a:cubicBezTo>
                <a:cubicBezTo>
                  <a:pt x="26620" y="10766"/>
                  <a:pt x="25953" y="11333"/>
                  <a:pt x="25185" y="11767"/>
                </a:cubicBezTo>
                <a:cubicBezTo>
                  <a:pt x="24685" y="12003"/>
                  <a:pt x="24210" y="12212"/>
                  <a:pt x="23670" y="12212"/>
                </a:cubicBezTo>
                <a:cubicBezTo>
                  <a:pt x="23598" y="12212"/>
                  <a:pt x="23525" y="12208"/>
                  <a:pt x="23451" y="12201"/>
                </a:cubicBezTo>
                <a:cubicBezTo>
                  <a:pt x="22183" y="12101"/>
                  <a:pt x="20849" y="11934"/>
                  <a:pt x="19548" y="11767"/>
                </a:cubicBezTo>
                <a:cubicBezTo>
                  <a:pt x="18893" y="11681"/>
                  <a:pt x="18248" y="11613"/>
                  <a:pt x="17602" y="11613"/>
                </a:cubicBezTo>
                <a:cubicBezTo>
                  <a:pt x="16997" y="11613"/>
                  <a:pt x="16392" y="11672"/>
                  <a:pt x="15779" y="11834"/>
                </a:cubicBezTo>
                <a:cubicBezTo>
                  <a:pt x="13344" y="12501"/>
                  <a:pt x="11676" y="13969"/>
                  <a:pt x="11042" y="16504"/>
                </a:cubicBezTo>
                <a:cubicBezTo>
                  <a:pt x="10909" y="16971"/>
                  <a:pt x="10909" y="17471"/>
                  <a:pt x="11042" y="17938"/>
                </a:cubicBezTo>
                <a:cubicBezTo>
                  <a:pt x="11625" y="20154"/>
                  <a:pt x="14120" y="21886"/>
                  <a:pt x="16454" y="21886"/>
                </a:cubicBezTo>
                <a:cubicBezTo>
                  <a:pt x="16790" y="21886"/>
                  <a:pt x="17123" y="21850"/>
                  <a:pt x="17447" y="21774"/>
                </a:cubicBezTo>
                <a:cubicBezTo>
                  <a:pt x="19014" y="21374"/>
                  <a:pt x="19682" y="19606"/>
                  <a:pt x="18748" y="18305"/>
                </a:cubicBezTo>
                <a:cubicBezTo>
                  <a:pt x="18581" y="18038"/>
                  <a:pt x="18281" y="17871"/>
                  <a:pt x="18014" y="17771"/>
                </a:cubicBezTo>
                <a:cubicBezTo>
                  <a:pt x="17814" y="17698"/>
                  <a:pt x="17661" y="17657"/>
                  <a:pt x="17541" y="17657"/>
                </a:cubicBezTo>
                <a:cubicBezTo>
                  <a:pt x="17281" y="17657"/>
                  <a:pt x="17182" y="17848"/>
                  <a:pt x="17113" y="18305"/>
                </a:cubicBezTo>
                <a:cubicBezTo>
                  <a:pt x="17013" y="19006"/>
                  <a:pt x="16713" y="19539"/>
                  <a:pt x="16079" y="19940"/>
                </a:cubicBezTo>
                <a:cubicBezTo>
                  <a:pt x="15966" y="20002"/>
                  <a:pt x="15871" y="20032"/>
                  <a:pt x="15787" y="20032"/>
                </a:cubicBezTo>
                <a:cubicBezTo>
                  <a:pt x="15648" y="20032"/>
                  <a:pt x="15536" y="19951"/>
                  <a:pt x="15412" y="19806"/>
                </a:cubicBezTo>
                <a:cubicBezTo>
                  <a:pt x="14678" y="18839"/>
                  <a:pt x="14511" y="17771"/>
                  <a:pt x="14945" y="16637"/>
                </a:cubicBezTo>
                <a:cubicBezTo>
                  <a:pt x="15579" y="15003"/>
                  <a:pt x="16679" y="13969"/>
                  <a:pt x="18514" y="13668"/>
                </a:cubicBezTo>
                <a:cubicBezTo>
                  <a:pt x="18856" y="13613"/>
                  <a:pt x="19164" y="13584"/>
                  <a:pt x="19441" y="13584"/>
                </a:cubicBezTo>
                <a:cubicBezTo>
                  <a:pt x="20678" y="13584"/>
                  <a:pt x="21314" y="14165"/>
                  <a:pt x="21750" y="15636"/>
                </a:cubicBezTo>
                <a:cubicBezTo>
                  <a:pt x="21783" y="15703"/>
                  <a:pt x="21850" y="15803"/>
                  <a:pt x="21850" y="15937"/>
                </a:cubicBezTo>
                <a:cubicBezTo>
                  <a:pt x="22283" y="18372"/>
                  <a:pt x="22083" y="20773"/>
                  <a:pt x="20882" y="22975"/>
                </a:cubicBezTo>
                <a:cubicBezTo>
                  <a:pt x="20082" y="24376"/>
                  <a:pt x="19081" y="25644"/>
                  <a:pt x="17580" y="26344"/>
                </a:cubicBezTo>
                <a:cubicBezTo>
                  <a:pt x="15178" y="27512"/>
                  <a:pt x="12543" y="28179"/>
                  <a:pt x="9841" y="28179"/>
                </a:cubicBezTo>
                <a:cubicBezTo>
                  <a:pt x="8173" y="28179"/>
                  <a:pt x="6672" y="27645"/>
                  <a:pt x="5571" y="26311"/>
                </a:cubicBezTo>
                <a:cubicBezTo>
                  <a:pt x="4404" y="24943"/>
                  <a:pt x="3870" y="23275"/>
                  <a:pt x="3837" y="21474"/>
                </a:cubicBezTo>
                <a:cubicBezTo>
                  <a:pt x="3737" y="19106"/>
                  <a:pt x="4671" y="17104"/>
                  <a:pt x="6105" y="15303"/>
                </a:cubicBezTo>
                <a:cubicBezTo>
                  <a:pt x="7239" y="13869"/>
                  <a:pt x="8607" y="12868"/>
                  <a:pt x="10508" y="12701"/>
                </a:cubicBezTo>
                <a:cubicBezTo>
                  <a:pt x="10842" y="12668"/>
                  <a:pt x="11276" y="12634"/>
                  <a:pt x="11342" y="12167"/>
                </a:cubicBezTo>
                <a:cubicBezTo>
                  <a:pt x="11376" y="11767"/>
                  <a:pt x="11009" y="11533"/>
                  <a:pt x="10675" y="11433"/>
                </a:cubicBezTo>
                <a:cubicBezTo>
                  <a:pt x="10275" y="11200"/>
                  <a:pt x="9875" y="11100"/>
                  <a:pt x="9441" y="10933"/>
                </a:cubicBezTo>
                <a:cubicBezTo>
                  <a:pt x="8007" y="10333"/>
                  <a:pt x="7373" y="9198"/>
                  <a:pt x="7339" y="7764"/>
                </a:cubicBezTo>
                <a:cubicBezTo>
                  <a:pt x="7239" y="5296"/>
                  <a:pt x="8340" y="3361"/>
                  <a:pt x="10442" y="2160"/>
                </a:cubicBezTo>
                <a:cubicBezTo>
                  <a:pt x="10923" y="1871"/>
                  <a:pt x="11313" y="1721"/>
                  <a:pt x="11647" y="1721"/>
                </a:cubicBezTo>
                <a:cubicBezTo>
                  <a:pt x="12238" y="1721"/>
                  <a:pt x="12650" y="2192"/>
                  <a:pt x="13077" y="3194"/>
                </a:cubicBezTo>
                <a:cubicBezTo>
                  <a:pt x="13144" y="3328"/>
                  <a:pt x="13144" y="3461"/>
                  <a:pt x="13177" y="3528"/>
                </a:cubicBezTo>
                <a:cubicBezTo>
                  <a:pt x="13410" y="4762"/>
                  <a:pt x="12877" y="5663"/>
                  <a:pt x="11676" y="5963"/>
                </a:cubicBezTo>
                <a:cubicBezTo>
                  <a:pt x="11476" y="5996"/>
                  <a:pt x="11242" y="6096"/>
                  <a:pt x="11042" y="6130"/>
                </a:cubicBezTo>
                <a:cubicBezTo>
                  <a:pt x="10842" y="6163"/>
                  <a:pt x="10675" y="6263"/>
                  <a:pt x="10575" y="6463"/>
                </a:cubicBezTo>
                <a:cubicBezTo>
                  <a:pt x="10542" y="6697"/>
                  <a:pt x="10708" y="6830"/>
                  <a:pt x="10875" y="6964"/>
                </a:cubicBezTo>
                <a:cubicBezTo>
                  <a:pt x="10942" y="7030"/>
                  <a:pt x="11075" y="7097"/>
                  <a:pt x="11175" y="7130"/>
                </a:cubicBezTo>
                <a:cubicBezTo>
                  <a:pt x="11738" y="7371"/>
                  <a:pt x="12300" y="7526"/>
                  <a:pt x="12897" y="7526"/>
                </a:cubicBezTo>
                <a:cubicBezTo>
                  <a:pt x="13044" y="7526"/>
                  <a:pt x="13192" y="7517"/>
                  <a:pt x="13344" y="7497"/>
                </a:cubicBezTo>
                <a:cubicBezTo>
                  <a:pt x="14278" y="7364"/>
                  <a:pt x="15212" y="7130"/>
                  <a:pt x="15779" y="6263"/>
                </a:cubicBezTo>
                <a:cubicBezTo>
                  <a:pt x="16579" y="5096"/>
                  <a:pt x="16446" y="3928"/>
                  <a:pt x="15745" y="2761"/>
                </a:cubicBezTo>
                <a:cubicBezTo>
                  <a:pt x="14878" y="1426"/>
                  <a:pt x="13577" y="659"/>
                  <a:pt x="12109" y="259"/>
                </a:cubicBezTo>
                <a:cubicBezTo>
                  <a:pt x="11497" y="91"/>
                  <a:pt x="10902" y="0"/>
                  <a:pt x="10321" y="0"/>
                </a:cubicBezTo>
                <a:close/>
              </a:path>
            </a:pathLst>
          </a:custGeom>
          <a:solidFill>
            <a:srgbClr val="FFFFFF">
              <a:alpha val="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16" name="Google Shape;116;p11"/>
          <p:cNvSpPr txBox="1"/>
          <p:nvPr>
            <p:ph hasCustomPrompt="1" type="title"/>
          </p:nvPr>
        </p:nvSpPr>
        <p:spPr>
          <a:xfrm>
            <a:off x="1632750" y="1793333"/>
            <a:ext cx="5878500" cy="1076100"/>
          </a:xfrm>
          <a:prstGeom prst="rect">
            <a:avLst/>
          </a:prstGeom>
          <a:effectLst>
            <a:outerShdw rotWithShape="0" algn="bl" dir="3420000" dist="57150">
              <a:schemeClr val="dk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5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17" name="Google Shape;117;p11"/>
          <p:cNvSpPr txBox="1"/>
          <p:nvPr>
            <p:ph idx="1" type="subTitle"/>
          </p:nvPr>
        </p:nvSpPr>
        <p:spPr>
          <a:xfrm>
            <a:off x="1978200" y="2901087"/>
            <a:ext cx="5187600" cy="32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4">
    <p:bg>
      <p:bgPr>
        <a:solidFill>
          <a:schemeClr val="lt2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13"/>
          <p:cNvGrpSpPr/>
          <p:nvPr/>
        </p:nvGrpSpPr>
        <p:grpSpPr>
          <a:xfrm>
            <a:off x="-2975669" y="-4305155"/>
            <a:ext cx="17186905" cy="14157247"/>
            <a:chOff x="-2975669" y="-4305155"/>
            <a:chExt cx="17186905" cy="14157247"/>
          </a:xfrm>
        </p:grpSpPr>
        <p:sp>
          <p:nvSpPr>
            <p:cNvPr id="121" name="Google Shape;121;p13"/>
            <p:cNvSpPr/>
            <p:nvPr/>
          </p:nvSpPr>
          <p:spPr>
            <a:xfrm rot="4315002">
              <a:off x="1184604" y="-4736892"/>
              <a:ext cx="4270158" cy="7138467"/>
            </a:xfrm>
            <a:custGeom>
              <a:rect b="b" l="l" r="r" t="t"/>
              <a:pathLst>
                <a:path extrusionOk="0" h="36940" w="20616">
                  <a:moveTo>
                    <a:pt x="12664" y="1952"/>
                  </a:moveTo>
                  <a:cubicBezTo>
                    <a:pt x="12970" y="1952"/>
                    <a:pt x="13285" y="2035"/>
                    <a:pt x="13610" y="2211"/>
                  </a:cubicBezTo>
                  <a:cubicBezTo>
                    <a:pt x="14377" y="2612"/>
                    <a:pt x="14678" y="3279"/>
                    <a:pt x="14744" y="4079"/>
                  </a:cubicBezTo>
                  <a:cubicBezTo>
                    <a:pt x="14811" y="4847"/>
                    <a:pt x="14611" y="5547"/>
                    <a:pt x="14377" y="6248"/>
                  </a:cubicBezTo>
                  <a:cubicBezTo>
                    <a:pt x="14044" y="7182"/>
                    <a:pt x="13577" y="7949"/>
                    <a:pt x="13043" y="8749"/>
                  </a:cubicBezTo>
                  <a:cubicBezTo>
                    <a:pt x="11976" y="10284"/>
                    <a:pt x="10741" y="11685"/>
                    <a:pt x="9307" y="13086"/>
                  </a:cubicBezTo>
                  <a:cubicBezTo>
                    <a:pt x="8907" y="11251"/>
                    <a:pt x="8507" y="9583"/>
                    <a:pt x="8607" y="7882"/>
                  </a:cubicBezTo>
                  <a:cubicBezTo>
                    <a:pt x="8740" y="6014"/>
                    <a:pt x="9307" y="4280"/>
                    <a:pt x="10741" y="2945"/>
                  </a:cubicBezTo>
                  <a:lnTo>
                    <a:pt x="11375" y="2445"/>
                  </a:lnTo>
                  <a:cubicBezTo>
                    <a:pt x="11791" y="2128"/>
                    <a:pt x="12218" y="1952"/>
                    <a:pt x="12664" y="1952"/>
                  </a:cubicBezTo>
                  <a:close/>
                  <a:moveTo>
                    <a:pt x="6972" y="20958"/>
                  </a:moveTo>
                  <a:cubicBezTo>
                    <a:pt x="8306" y="24094"/>
                    <a:pt x="9941" y="27029"/>
                    <a:pt x="11809" y="29865"/>
                  </a:cubicBezTo>
                  <a:cubicBezTo>
                    <a:pt x="10575" y="30865"/>
                    <a:pt x="9274" y="31632"/>
                    <a:pt x="7739" y="32033"/>
                  </a:cubicBezTo>
                  <a:cubicBezTo>
                    <a:pt x="7526" y="32075"/>
                    <a:pt x="7321" y="32097"/>
                    <a:pt x="7124" y="32097"/>
                  </a:cubicBezTo>
                  <a:cubicBezTo>
                    <a:pt x="6394" y="32097"/>
                    <a:pt x="5777" y="31803"/>
                    <a:pt x="5304" y="31199"/>
                  </a:cubicBezTo>
                  <a:cubicBezTo>
                    <a:pt x="4037" y="29598"/>
                    <a:pt x="3470" y="27763"/>
                    <a:pt x="4137" y="25762"/>
                  </a:cubicBezTo>
                  <a:cubicBezTo>
                    <a:pt x="4737" y="24027"/>
                    <a:pt x="5738" y="22459"/>
                    <a:pt x="6972" y="20958"/>
                  </a:cubicBezTo>
                  <a:close/>
                  <a:moveTo>
                    <a:pt x="11636" y="1"/>
                  </a:moveTo>
                  <a:cubicBezTo>
                    <a:pt x="11472" y="1"/>
                    <a:pt x="11308" y="4"/>
                    <a:pt x="11142" y="10"/>
                  </a:cubicBezTo>
                  <a:cubicBezTo>
                    <a:pt x="10041" y="43"/>
                    <a:pt x="8940" y="343"/>
                    <a:pt x="8006" y="1011"/>
                  </a:cubicBezTo>
                  <a:cubicBezTo>
                    <a:pt x="6205" y="2245"/>
                    <a:pt x="4937" y="3879"/>
                    <a:pt x="4404" y="6014"/>
                  </a:cubicBezTo>
                  <a:cubicBezTo>
                    <a:pt x="4037" y="7415"/>
                    <a:pt x="4003" y="8883"/>
                    <a:pt x="4170" y="10351"/>
                  </a:cubicBezTo>
                  <a:cubicBezTo>
                    <a:pt x="4404" y="12452"/>
                    <a:pt x="4871" y="14554"/>
                    <a:pt x="5504" y="16555"/>
                  </a:cubicBezTo>
                  <a:cubicBezTo>
                    <a:pt x="5571" y="16855"/>
                    <a:pt x="5571" y="17055"/>
                    <a:pt x="5304" y="17356"/>
                  </a:cubicBezTo>
                  <a:cubicBezTo>
                    <a:pt x="4704" y="18223"/>
                    <a:pt x="4070" y="19023"/>
                    <a:pt x="3403" y="19791"/>
                  </a:cubicBezTo>
                  <a:cubicBezTo>
                    <a:pt x="2536" y="20891"/>
                    <a:pt x="1735" y="22026"/>
                    <a:pt x="1068" y="23260"/>
                  </a:cubicBezTo>
                  <a:cubicBezTo>
                    <a:pt x="301" y="24694"/>
                    <a:pt x="0" y="26195"/>
                    <a:pt x="101" y="27763"/>
                  </a:cubicBezTo>
                  <a:cubicBezTo>
                    <a:pt x="267" y="29731"/>
                    <a:pt x="1035" y="31399"/>
                    <a:pt x="2636" y="32533"/>
                  </a:cubicBezTo>
                  <a:cubicBezTo>
                    <a:pt x="4121" y="33523"/>
                    <a:pt x="5766" y="34037"/>
                    <a:pt x="7513" y="34037"/>
                  </a:cubicBezTo>
                  <a:cubicBezTo>
                    <a:pt x="7884" y="34037"/>
                    <a:pt x="8260" y="34014"/>
                    <a:pt x="8640" y="33967"/>
                  </a:cubicBezTo>
                  <a:cubicBezTo>
                    <a:pt x="10375" y="33801"/>
                    <a:pt x="11976" y="33367"/>
                    <a:pt x="13410" y="32366"/>
                  </a:cubicBezTo>
                  <a:cubicBezTo>
                    <a:pt x="13500" y="32291"/>
                    <a:pt x="13584" y="32257"/>
                    <a:pt x="13663" y="32257"/>
                  </a:cubicBezTo>
                  <a:cubicBezTo>
                    <a:pt x="13760" y="32257"/>
                    <a:pt x="13852" y="32308"/>
                    <a:pt x="13944" y="32400"/>
                  </a:cubicBezTo>
                  <a:cubicBezTo>
                    <a:pt x="14511" y="32967"/>
                    <a:pt x="15045" y="33534"/>
                    <a:pt x="15578" y="34101"/>
                  </a:cubicBezTo>
                  <a:cubicBezTo>
                    <a:pt x="16212" y="34768"/>
                    <a:pt x="16879" y="35469"/>
                    <a:pt x="17513" y="36136"/>
                  </a:cubicBezTo>
                  <a:cubicBezTo>
                    <a:pt x="18045" y="36699"/>
                    <a:pt x="18753" y="36939"/>
                    <a:pt x="19527" y="36939"/>
                  </a:cubicBezTo>
                  <a:cubicBezTo>
                    <a:pt x="19578" y="36939"/>
                    <a:pt x="19630" y="36938"/>
                    <a:pt x="19681" y="36936"/>
                  </a:cubicBezTo>
                  <a:cubicBezTo>
                    <a:pt x="20315" y="36903"/>
                    <a:pt x="20615" y="36469"/>
                    <a:pt x="20382" y="35869"/>
                  </a:cubicBezTo>
                  <a:cubicBezTo>
                    <a:pt x="20215" y="35402"/>
                    <a:pt x="19948" y="34968"/>
                    <a:pt x="19715" y="34568"/>
                  </a:cubicBezTo>
                  <a:cubicBezTo>
                    <a:pt x="18881" y="33033"/>
                    <a:pt x="17780" y="31599"/>
                    <a:pt x="16779" y="30098"/>
                  </a:cubicBezTo>
                  <a:cubicBezTo>
                    <a:pt x="16446" y="29598"/>
                    <a:pt x="16446" y="29598"/>
                    <a:pt x="16812" y="29131"/>
                  </a:cubicBezTo>
                  <a:cubicBezTo>
                    <a:pt x="18147" y="27463"/>
                    <a:pt x="19114" y="25628"/>
                    <a:pt x="19915" y="23693"/>
                  </a:cubicBezTo>
                  <a:cubicBezTo>
                    <a:pt x="20248" y="22893"/>
                    <a:pt x="20448" y="22059"/>
                    <a:pt x="20448" y="21192"/>
                  </a:cubicBezTo>
                  <a:cubicBezTo>
                    <a:pt x="20448" y="20791"/>
                    <a:pt x="20315" y="20458"/>
                    <a:pt x="19948" y="20291"/>
                  </a:cubicBezTo>
                  <a:cubicBezTo>
                    <a:pt x="19833" y="20260"/>
                    <a:pt x="19718" y="20241"/>
                    <a:pt x="19605" y="20241"/>
                  </a:cubicBezTo>
                  <a:cubicBezTo>
                    <a:pt x="19358" y="20241"/>
                    <a:pt x="19120" y="20329"/>
                    <a:pt x="18914" y="20558"/>
                  </a:cubicBezTo>
                  <a:cubicBezTo>
                    <a:pt x="18614" y="20858"/>
                    <a:pt x="18414" y="21192"/>
                    <a:pt x="18180" y="21525"/>
                  </a:cubicBezTo>
                  <a:cubicBezTo>
                    <a:pt x="17513" y="22593"/>
                    <a:pt x="16846" y="23627"/>
                    <a:pt x="16112" y="24727"/>
                  </a:cubicBezTo>
                  <a:cubicBezTo>
                    <a:pt x="15745" y="25361"/>
                    <a:pt x="15311" y="25962"/>
                    <a:pt x="14878" y="26462"/>
                  </a:cubicBezTo>
                  <a:cubicBezTo>
                    <a:pt x="14778" y="26462"/>
                    <a:pt x="14744" y="26462"/>
                    <a:pt x="14744" y="26429"/>
                  </a:cubicBezTo>
                  <a:cubicBezTo>
                    <a:pt x="13110" y="23460"/>
                    <a:pt x="11742" y="20358"/>
                    <a:pt x="10541" y="17189"/>
                  </a:cubicBezTo>
                  <a:cubicBezTo>
                    <a:pt x="10441" y="16922"/>
                    <a:pt x="10541" y="16722"/>
                    <a:pt x="10708" y="16555"/>
                  </a:cubicBezTo>
                  <a:cubicBezTo>
                    <a:pt x="11108" y="16088"/>
                    <a:pt x="11575" y="15688"/>
                    <a:pt x="11976" y="15187"/>
                  </a:cubicBezTo>
                  <a:cubicBezTo>
                    <a:pt x="13310" y="13686"/>
                    <a:pt x="14778" y="12352"/>
                    <a:pt x="15979" y="10751"/>
                  </a:cubicBezTo>
                  <a:cubicBezTo>
                    <a:pt x="17179" y="9250"/>
                    <a:pt x="18080" y="7615"/>
                    <a:pt x="18480" y="5714"/>
                  </a:cubicBezTo>
                  <a:cubicBezTo>
                    <a:pt x="18714" y="4713"/>
                    <a:pt x="18714" y="3779"/>
                    <a:pt x="18213" y="2879"/>
                  </a:cubicBezTo>
                  <a:cubicBezTo>
                    <a:pt x="17746" y="2078"/>
                    <a:pt x="17113" y="1544"/>
                    <a:pt x="16379" y="1111"/>
                  </a:cubicBezTo>
                  <a:cubicBezTo>
                    <a:pt x="14889" y="320"/>
                    <a:pt x="13317" y="1"/>
                    <a:pt x="11636" y="1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122" name="Google Shape;122;p13"/>
            <p:cNvSpPr/>
            <p:nvPr/>
          </p:nvSpPr>
          <p:spPr>
            <a:xfrm flipH="1" rot="-6643597">
              <a:off x="1711972" y="-4239805"/>
              <a:ext cx="7811623" cy="15420317"/>
            </a:xfrm>
            <a:custGeom>
              <a:rect b="b" l="l" r="r" t="t"/>
              <a:pathLst>
                <a:path extrusionOk="0" h="36940" w="20616">
                  <a:moveTo>
                    <a:pt x="12664" y="1952"/>
                  </a:moveTo>
                  <a:cubicBezTo>
                    <a:pt x="12970" y="1952"/>
                    <a:pt x="13285" y="2035"/>
                    <a:pt x="13610" y="2211"/>
                  </a:cubicBezTo>
                  <a:cubicBezTo>
                    <a:pt x="14377" y="2612"/>
                    <a:pt x="14678" y="3279"/>
                    <a:pt x="14744" y="4079"/>
                  </a:cubicBezTo>
                  <a:cubicBezTo>
                    <a:pt x="14811" y="4847"/>
                    <a:pt x="14611" y="5547"/>
                    <a:pt x="14377" y="6248"/>
                  </a:cubicBezTo>
                  <a:cubicBezTo>
                    <a:pt x="14044" y="7182"/>
                    <a:pt x="13577" y="7949"/>
                    <a:pt x="13043" y="8749"/>
                  </a:cubicBezTo>
                  <a:cubicBezTo>
                    <a:pt x="11976" y="10284"/>
                    <a:pt x="10741" y="11685"/>
                    <a:pt x="9307" y="13086"/>
                  </a:cubicBezTo>
                  <a:cubicBezTo>
                    <a:pt x="8907" y="11251"/>
                    <a:pt x="8507" y="9583"/>
                    <a:pt x="8607" y="7882"/>
                  </a:cubicBezTo>
                  <a:cubicBezTo>
                    <a:pt x="8740" y="6014"/>
                    <a:pt x="9307" y="4280"/>
                    <a:pt x="10741" y="2945"/>
                  </a:cubicBezTo>
                  <a:lnTo>
                    <a:pt x="11375" y="2445"/>
                  </a:lnTo>
                  <a:cubicBezTo>
                    <a:pt x="11791" y="2128"/>
                    <a:pt x="12218" y="1952"/>
                    <a:pt x="12664" y="1952"/>
                  </a:cubicBezTo>
                  <a:close/>
                  <a:moveTo>
                    <a:pt x="6972" y="20958"/>
                  </a:moveTo>
                  <a:cubicBezTo>
                    <a:pt x="8306" y="24094"/>
                    <a:pt x="9941" y="27029"/>
                    <a:pt x="11809" y="29865"/>
                  </a:cubicBezTo>
                  <a:cubicBezTo>
                    <a:pt x="10575" y="30865"/>
                    <a:pt x="9274" y="31632"/>
                    <a:pt x="7739" y="32033"/>
                  </a:cubicBezTo>
                  <a:cubicBezTo>
                    <a:pt x="7526" y="32075"/>
                    <a:pt x="7321" y="32097"/>
                    <a:pt x="7124" y="32097"/>
                  </a:cubicBezTo>
                  <a:cubicBezTo>
                    <a:pt x="6394" y="32097"/>
                    <a:pt x="5777" y="31803"/>
                    <a:pt x="5304" y="31199"/>
                  </a:cubicBezTo>
                  <a:cubicBezTo>
                    <a:pt x="4037" y="29598"/>
                    <a:pt x="3470" y="27763"/>
                    <a:pt x="4137" y="25762"/>
                  </a:cubicBezTo>
                  <a:cubicBezTo>
                    <a:pt x="4737" y="24027"/>
                    <a:pt x="5738" y="22459"/>
                    <a:pt x="6972" y="20958"/>
                  </a:cubicBezTo>
                  <a:close/>
                  <a:moveTo>
                    <a:pt x="11636" y="1"/>
                  </a:moveTo>
                  <a:cubicBezTo>
                    <a:pt x="11472" y="1"/>
                    <a:pt x="11308" y="4"/>
                    <a:pt x="11142" y="10"/>
                  </a:cubicBezTo>
                  <a:cubicBezTo>
                    <a:pt x="10041" y="43"/>
                    <a:pt x="8940" y="343"/>
                    <a:pt x="8006" y="1011"/>
                  </a:cubicBezTo>
                  <a:cubicBezTo>
                    <a:pt x="6205" y="2245"/>
                    <a:pt x="4937" y="3879"/>
                    <a:pt x="4404" y="6014"/>
                  </a:cubicBezTo>
                  <a:cubicBezTo>
                    <a:pt x="4037" y="7415"/>
                    <a:pt x="4003" y="8883"/>
                    <a:pt x="4170" y="10351"/>
                  </a:cubicBezTo>
                  <a:cubicBezTo>
                    <a:pt x="4404" y="12452"/>
                    <a:pt x="4871" y="14554"/>
                    <a:pt x="5504" y="16555"/>
                  </a:cubicBezTo>
                  <a:cubicBezTo>
                    <a:pt x="5571" y="16855"/>
                    <a:pt x="5571" y="17055"/>
                    <a:pt x="5304" y="17356"/>
                  </a:cubicBezTo>
                  <a:cubicBezTo>
                    <a:pt x="4704" y="18223"/>
                    <a:pt x="4070" y="19023"/>
                    <a:pt x="3403" y="19791"/>
                  </a:cubicBezTo>
                  <a:cubicBezTo>
                    <a:pt x="2536" y="20891"/>
                    <a:pt x="1735" y="22026"/>
                    <a:pt x="1068" y="23260"/>
                  </a:cubicBezTo>
                  <a:cubicBezTo>
                    <a:pt x="301" y="24694"/>
                    <a:pt x="0" y="26195"/>
                    <a:pt x="101" y="27763"/>
                  </a:cubicBezTo>
                  <a:cubicBezTo>
                    <a:pt x="267" y="29731"/>
                    <a:pt x="1035" y="31399"/>
                    <a:pt x="2636" y="32533"/>
                  </a:cubicBezTo>
                  <a:cubicBezTo>
                    <a:pt x="4121" y="33523"/>
                    <a:pt x="5766" y="34037"/>
                    <a:pt x="7513" y="34037"/>
                  </a:cubicBezTo>
                  <a:cubicBezTo>
                    <a:pt x="7884" y="34037"/>
                    <a:pt x="8260" y="34014"/>
                    <a:pt x="8640" y="33967"/>
                  </a:cubicBezTo>
                  <a:cubicBezTo>
                    <a:pt x="10375" y="33801"/>
                    <a:pt x="11976" y="33367"/>
                    <a:pt x="13410" y="32366"/>
                  </a:cubicBezTo>
                  <a:cubicBezTo>
                    <a:pt x="13500" y="32291"/>
                    <a:pt x="13584" y="32257"/>
                    <a:pt x="13663" y="32257"/>
                  </a:cubicBezTo>
                  <a:cubicBezTo>
                    <a:pt x="13760" y="32257"/>
                    <a:pt x="13852" y="32308"/>
                    <a:pt x="13944" y="32400"/>
                  </a:cubicBezTo>
                  <a:cubicBezTo>
                    <a:pt x="14511" y="32967"/>
                    <a:pt x="15045" y="33534"/>
                    <a:pt x="15578" y="34101"/>
                  </a:cubicBezTo>
                  <a:cubicBezTo>
                    <a:pt x="16212" y="34768"/>
                    <a:pt x="16879" y="35469"/>
                    <a:pt x="17513" y="36136"/>
                  </a:cubicBezTo>
                  <a:cubicBezTo>
                    <a:pt x="18045" y="36699"/>
                    <a:pt x="18753" y="36939"/>
                    <a:pt x="19527" y="36939"/>
                  </a:cubicBezTo>
                  <a:cubicBezTo>
                    <a:pt x="19578" y="36939"/>
                    <a:pt x="19630" y="36938"/>
                    <a:pt x="19681" y="36936"/>
                  </a:cubicBezTo>
                  <a:cubicBezTo>
                    <a:pt x="20315" y="36903"/>
                    <a:pt x="20615" y="36469"/>
                    <a:pt x="20382" y="35869"/>
                  </a:cubicBezTo>
                  <a:cubicBezTo>
                    <a:pt x="20215" y="35402"/>
                    <a:pt x="19948" y="34968"/>
                    <a:pt x="19715" y="34568"/>
                  </a:cubicBezTo>
                  <a:cubicBezTo>
                    <a:pt x="18881" y="33033"/>
                    <a:pt x="17780" y="31599"/>
                    <a:pt x="16779" y="30098"/>
                  </a:cubicBezTo>
                  <a:cubicBezTo>
                    <a:pt x="16446" y="29598"/>
                    <a:pt x="16446" y="29598"/>
                    <a:pt x="16812" y="29131"/>
                  </a:cubicBezTo>
                  <a:cubicBezTo>
                    <a:pt x="18147" y="27463"/>
                    <a:pt x="19114" y="25628"/>
                    <a:pt x="19915" y="23693"/>
                  </a:cubicBezTo>
                  <a:cubicBezTo>
                    <a:pt x="20248" y="22893"/>
                    <a:pt x="20448" y="22059"/>
                    <a:pt x="20448" y="21192"/>
                  </a:cubicBezTo>
                  <a:cubicBezTo>
                    <a:pt x="20448" y="20791"/>
                    <a:pt x="20315" y="20458"/>
                    <a:pt x="19948" y="20291"/>
                  </a:cubicBezTo>
                  <a:cubicBezTo>
                    <a:pt x="19833" y="20260"/>
                    <a:pt x="19718" y="20241"/>
                    <a:pt x="19605" y="20241"/>
                  </a:cubicBezTo>
                  <a:cubicBezTo>
                    <a:pt x="19358" y="20241"/>
                    <a:pt x="19120" y="20329"/>
                    <a:pt x="18914" y="20558"/>
                  </a:cubicBezTo>
                  <a:cubicBezTo>
                    <a:pt x="18614" y="20858"/>
                    <a:pt x="18414" y="21192"/>
                    <a:pt x="18180" y="21525"/>
                  </a:cubicBezTo>
                  <a:cubicBezTo>
                    <a:pt x="17513" y="22593"/>
                    <a:pt x="16846" y="23627"/>
                    <a:pt x="16112" y="24727"/>
                  </a:cubicBezTo>
                  <a:cubicBezTo>
                    <a:pt x="15745" y="25361"/>
                    <a:pt x="15311" y="25962"/>
                    <a:pt x="14878" y="26462"/>
                  </a:cubicBezTo>
                  <a:cubicBezTo>
                    <a:pt x="14778" y="26462"/>
                    <a:pt x="14744" y="26462"/>
                    <a:pt x="14744" y="26429"/>
                  </a:cubicBezTo>
                  <a:cubicBezTo>
                    <a:pt x="13110" y="23460"/>
                    <a:pt x="11742" y="20358"/>
                    <a:pt x="10541" y="17189"/>
                  </a:cubicBezTo>
                  <a:cubicBezTo>
                    <a:pt x="10441" y="16922"/>
                    <a:pt x="10541" y="16722"/>
                    <a:pt x="10708" y="16555"/>
                  </a:cubicBezTo>
                  <a:cubicBezTo>
                    <a:pt x="11108" y="16088"/>
                    <a:pt x="11575" y="15688"/>
                    <a:pt x="11976" y="15187"/>
                  </a:cubicBezTo>
                  <a:cubicBezTo>
                    <a:pt x="13310" y="13686"/>
                    <a:pt x="14778" y="12352"/>
                    <a:pt x="15979" y="10751"/>
                  </a:cubicBezTo>
                  <a:cubicBezTo>
                    <a:pt x="17179" y="9250"/>
                    <a:pt x="18080" y="7615"/>
                    <a:pt x="18480" y="5714"/>
                  </a:cubicBezTo>
                  <a:cubicBezTo>
                    <a:pt x="18714" y="4713"/>
                    <a:pt x="18714" y="3779"/>
                    <a:pt x="18213" y="2879"/>
                  </a:cubicBezTo>
                  <a:cubicBezTo>
                    <a:pt x="17746" y="2078"/>
                    <a:pt x="17113" y="1544"/>
                    <a:pt x="16379" y="1111"/>
                  </a:cubicBezTo>
                  <a:cubicBezTo>
                    <a:pt x="14889" y="320"/>
                    <a:pt x="13317" y="1"/>
                    <a:pt x="11636" y="1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</p:grpSp>
      <p:sp>
        <p:nvSpPr>
          <p:cNvPr id="123" name="Google Shape;123;p13"/>
          <p:cNvSpPr txBox="1"/>
          <p:nvPr>
            <p:ph type="title"/>
          </p:nvPr>
        </p:nvSpPr>
        <p:spPr>
          <a:xfrm>
            <a:off x="2599200" y="2022575"/>
            <a:ext cx="3334800" cy="4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6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4" name="Google Shape;124;p13"/>
          <p:cNvSpPr txBox="1"/>
          <p:nvPr>
            <p:ph idx="1" type="subTitle"/>
          </p:nvPr>
        </p:nvSpPr>
        <p:spPr>
          <a:xfrm>
            <a:off x="5882750" y="2075575"/>
            <a:ext cx="1999800" cy="39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5" name="Google Shape;125;p13"/>
          <p:cNvSpPr txBox="1"/>
          <p:nvPr>
            <p:ph hasCustomPrompt="1" idx="2" type="title"/>
          </p:nvPr>
        </p:nvSpPr>
        <p:spPr>
          <a:xfrm>
            <a:off x="1435194" y="1888385"/>
            <a:ext cx="865200" cy="68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just">
              <a:spcBef>
                <a:spcPts val="0"/>
              </a:spcBef>
              <a:spcAft>
                <a:spcPts val="0"/>
              </a:spcAft>
              <a:buSzPts val="4800"/>
              <a:buNone/>
              <a:defRPr sz="40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26" name="Google Shape;126;p13"/>
          <p:cNvSpPr txBox="1"/>
          <p:nvPr>
            <p:ph idx="3" type="title"/>
          </p:nvPr>
        </p:nvSpPr>
        <p:spPr>
          <a:xfrm>
            <a:off x="2056550" y="451702"/>
            <a:ext cx="5031000" cy="886500"/>
          </a:xfrm>
          <a:prstGeom prst="rect">
            <a:avLst/>
          </a:prstGeom>
          <a:effectLst>
            <a:outerShdw rotWithShape="0" algn="bl" dir="3300000" dist="47625">
              <a:schemeClr val="dk1">
                <a:alpha val="66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7" name="Google Shape;127;p13"/>
          <p:cNvSpPr txBox="1"/>
          <p:nvPr>
            <p:ph idx="4" type="title"/>
          </p:nvPr>
        </p:nvSpPr>
        <p:spPr>
          <a:xfrm>
            <a:off x="2599200" y="2627284"/>
            <a:ext cx="3334800" cy="4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6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8" name="Google Shape;128;p13"/>
          <p:cNvSpPr txBox="1"/>
          <p:nvPr>
            <p:ph idx="5" type="subTitle"/>
          </p:nvPr>
        </p:nvSpPr>
        <p:spPr>
          <a:xfrm>
            <a:off x="5882750" y="2679459"/>
            <a:ext cx="1999800" cy="39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9" name="Google Shape;129;p13"/>
          <p:cNvSpPr txBox="1"/>
          <p:nvPr>
            <p:ph hasCustomPrompt="1" idx="6" type="title"/>
          </p:nvPr>
        </p:nvSpPr>
        <p:spPr>
          <a:xfrm>
            <a:off x="1435194" y="2495131"/>
            <a:ext cx="865200" cy="68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just">
              <a:spcBef>
                <a:spcPts val="0"/>
              </a:spcBef>
              <a:spcAft>
                <a:spcPts val="0"/>
              </a:spcAft>
              <a:buSzPts val="4800"/>
              <a:buNone/>
              <a:defRPr sz="40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30" name="Google Shape;130;p13"/>
          <p:cNvSpPr txBox="1"/>
          <p:nvPr>
            <p:ph idx="7" type="title"/>
          </p:nvPr>
        </p:nvSpPr>
        <p:spPr>
          <a:xfrm>
            <a:off x="2599200" y="3231993"/>
            <a:ext cx="3334800" cy="4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6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1" name="Google Shape;131;p13"/>
          <p:cNvSpPr txBox="1"/>
          <p:nvPr>
            <p:ph idx="8" type="subTitle"/>
          </p:nvPr>
        </p:nvSpPr>
        <p:spPr>
          <a:xfrm>
            <a:off x="5882750" y="3283343"/>
            <a:ext cx="1999800" cy="39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2" name="Google Shape;132;p13"/>
          <p:cNvSpPr txBox="1"/>
          <p:nvPr>
            <p:ph hasCustomPrompt="1" idx="9" type="title"/>
          </p:nvPr>
        </p:nvSpPr>
        <p:spPr>
          <a:xfrm>
            <a:off x="1435194" y="3101878"/>
            <a:ext cx="865200" cy="68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just">
              <a:spcBef>
                <a:spcPts val="0"/>
              </a:spcBef>
              <a:spcAft>
                <a:spcPts val="0"/>
              </a:spcAft>
              <a:buSzPts val="4800"/>
              <a:buNone/>
              <a:defRPr sz="40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33" name="Google Shape;133;p13"/>
          <p:cNvSpPr txBox="1"/>
          <p:nvPr>
            <p:ph idx="13" type="title"/>
          </p:nvPr>
        </p:nvSpPr>
        <p:spPr>
          <a:xfrm>
            <a:off x="2599200" y="3836701"/>
            <a:ext cx="3334800" cy="4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6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4" name="Google Shape;134;p13"/>
          <p:cNvSpPr txBox="1"/>
          <p:nvPr>
            <p:ph idx="14" type="subTitle"/>
          </p:nvPr>
        </p:nvSpPr>
        <p:spPr>
          <a:xfrm>
            <a:off x="5882750" y="3887228"/>
            <a:ext cx="1999800" cy="39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5" name="Google Shape;135;p13"/>
          <p:cNvSpPr txBox="1"/>
          <p:nvPr>
            <p:ph hasCustomPrompt="1" idx="15" type="title"/>
          </p:nvPr>
        </p:nvSpPr>
        <p:spPr>
          <a:xfrm>
            <a:off x="1435194" y="3708624"/>
            <a:ext cx="865200" cy="68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just">
              <a:spcBef>
                <a:spcPts val="0"/>
              </a:spcBef>
              <a:spcAft>
                <a:spcPts val="0"/>
              </a:spcAft>
              <a:buSzPts val="4800"/>
              <a:buNone/>
              <a:defRPr sz="4000"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grpSp>
        <p:nvGrpSpPr>
          <p:cNvPr id="136" name="Google Shape;136;p13"/>
          <p:cNvGrpSpPr/>
          <p:nvPr/>
        </p:nvGrpSpPr>
        <p:grpSpPr>
          <a:xfrm>
            <a:off x="604410" y="116242"/>
            <a:ext cx="7952355" cy="1487421"/>
            <a:chOff x="604410" y="268642"/>
            <a:chExt cx="7952355" cy="1487421"/>
          </a:xfrm>
        </p:grpSpPr>
        <p:grpSp>
          <p:nvGrpSpPr>
            <p:cNvPr id="137" name="Google Shape;137;p13"/>
            <p:cNvGrpSpPr/>
            <p:nvPr/>
          </p:nvGrpSpPr>
          <p:grpSpPr>
            <a:xfrm>
              <a:off x="7237257" y="268642"/>
              <a:ext cx="1319508" cy="1286775"/>
              <a:chOff x="7825008" y="272967"/>
              <a:chExt cx="1319508" cy="1286775"/>
            </a:xfrm>
          </p:grpSpPr>
          <p:sp>
            <p:nvSpPr>
              <p:cNvPr id="138" name="Google Shape;138;p13"/>
              <p:cNvSpPr/>
              <p:nvPr/>
            </p:nvSpPr>
            <p:spPr>
              <a:xfrm rot="1817260">
                <a:off x="8498448" y="1173522"/>
                <a:ext cx="393559" cy="140487"/>
              </a:xfrm>
              <a:custGeom>
                <a:rect b="b" l="l" r="r" t="t"/>
                <a:pathLst>
                  <a:path extrusionOk="0" h="3823" w="10455">
                    <a:moveTo>
                      <a:pt x="9604" y="1"/>
                    </a:moveTo>
                    <a:cubicBezTo>
                      <a:pt x="9553" y="1"/>
                      <a:pt x="9499" y="8"/>
                      <a:pt x="9443" y="23"/>
                    </a:cubicBezTo>
                    <a:cubicBezTo>
                      <a:pt x="6474" y="790"/>
                      <a:pt x="3539" y="1624"/>
                      <a:pt x="670" y="2558"/>
                    </a:cubicBezTo>
                    <a:cubicBezTo>
                      <a:pt x="1" y="2802"/>
                      <a:pt x="164" y="3822"/>
                      <a:pt x="805" y="3822"/>
                    </a:cubicBezTo>
                    <a:cubicBezTo>
                      <a:pt x="867" y="3822"/>
                      <a:pt x="933" y="3813"/>
                      <a:pt x="1004" y="3792"/>
                    </a:cubicBezTo>
                    <a:cubicBezTo>
                      <a:pt x="3872" y="2825"/>
                      <a:pt x="6808" y="1991"/>
                      <a:pt x="9777" y="1224"/>
                    </a:cubicBezTo>
                    <a:cubicBezTo>
                      <a:pt x="10454" y="1039"/>
                      <a:pt x="10222" y="1"/>
                      <a:pt x="96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rotWithShape="0" algn="bl" dir="5400000" dist="38100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39" name="Google Shape;139;p13"/>
              <p:cNvGrpSpPr/>
              <p:nvPr/>
            </p:nvGrpSpPr>
            <p:grpSpPr>
              <a:xfrm rot="899848">
                <a:off x="7941191" y="395897"/>
                <a:ext cx="1087143" cy="1040913"/>
                <a:chOff x="10396899" y="442939"/>
                <a:chExt cx="1870523" cy="1040944"/>
              </a:xfrm>
            </p:grpSpPr>
            <p:sp>
              <p:nvSpPr>
                <p:cNvPr id="140" name="Google Shape;140;p13"/>
                <p:cNvSpPr/>
                <p:nvPr/>
              </p:nvSpPr>
              <p:spPr>
                <a:xfrm rot="-420600">
                  <a:off x="10403966" y="1064891"/>
                  <a:ext cx="1856390" cy="81890"/>
                </a:xfrm>
                <a:custGeom>
                  <a:rect b="b" l="l" r="r" t="t"/>
                  <a:pathLst>
                    <a:path extrusionOk="0" h="2209" w="36527">
                      <a:moveTo>
                        <a:pt x="33433" y="0"/>
                      </a:moveTo>
                      <a:cubicBezTo>
                        <a:pt x="25090" y="0"/>
                        <a:pt x="16795" y="171"/>
                        <a:pt x="8473" y="538"/>
                      </a:cubicBezTo>
                      <a:cubicBezTo>
                        <a:pt x="5905" y="672"/>
                        <a:pt x="3336" y="805"/>
                        <a:pt x="801" y="972"/>
                      </a:cubicBezTo>
                      <a:cubicBezTo>
                        <a:pt x="21" y="1004"/>
                        <a:pt x="1" y="2209"/>
                        <a:pt x="741" y="2209"/>
                      </a:cubicBezTo>
                      <a:cubicBezTo>
                        <a:pt x="760" y="2209"/>
                        <a:pt x="780" y="2208"/>
                        <a:pt x="801" y="2206"/>
                      </a:cubicBezTo>
                      <a:cubicBezTo>
                        <a:pt x="9841" y="1672"/>
                        <a:pt x="18914" y="1372"/>
                        <a:pt x="28020" y="1305"/>
                      </a:cubicBezTo>
                      <a:cubicBezTo>
                        <a:pt x="29288" y="1289"/>
                        <a:pt x="30572" y="1280"/>
                        <a:pt x="31857" y="1280"/>
                      </a:cubicBezTo>
                      <a:cubicBezTo>
                        <a:pt x="33141" y="1280"/>
                        <a:pt x="34425" y="1289"/>
                        <a:pt x="35693" y="1305"/>
                      </a:cubicBezTo>
                      <a:cubicBezTo>
                        <a:pt x="36527" y="1272"/>
                        <a:pt x="36527" y="5"/>
                        <a:pt x="35693" y="5"/>
                      </a:cubicBezTo>
                      <a:cubicBezTo>
                        <a:pt x="34939" y="2"/>
                        <a:pt x="34186" y="0"/>
                        <a:pt x="3343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rotWithShape="0" algn="bl" dir="5400000" dist="38100">
                    <a:schemeClr val="dk1">
                      <a:alpha val="66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" name="Google Shape;141;p13"/>
                <p:cNvSpPr/>
                <p:nvPr/>
              </p:nvSpPr>
              <p:spPr>
                <a:xfrm>
                  <a:off x="10495232" y="831144"/>
                  <a:ext cx="216163" cy="121966"/>
                </a:xfrm>
                <a:custGeom>
                  <a:rect b="b" l="l" r="r" t="t"/>
                  <a:pathLst>
                    <a:path extrusionOk="0" h="3426" w="6072">
                      <a:moveTo>
                        <a:pt x="5400" y="0"/>
                      </a:moveTo>
                      <a:cubicBezTo>
                        <a:pt x="5289" y="0"/>
                        <a:pt x="5176" y="26"/>
                        <a:pt x="5071" y="73"/>
                      </a:cubicBezTo>
                      <a:cubicBezTo>
                        <a:pt x="3503" y="807"/>
                        <a:pt x="1902" y="1541"/>
                        <a:pt x="367" y="2275"/>
                      </a:cubicBezTo>
                      <a:cubicBezTo>
                        <a:pt x="67" y="2408"/>
                        <a:pt x="0" y="2842"/>
                        <a:pt x="134" y="3109"/>
                      </a:cubicBezTo>
                      <a:cubicBezTo>
                        <a:pt x="248" y="3338"/>
                        <a:pt x="457" y="3425"/>
                        <a:pt x="674" y="3425"/>
                      </a:cubicBezTo>
                      <a:cubicBezTo>
                        <a:pt x="773" y="3425"/>
                        <a:pt x="873" y="3407"/>
                        <a:pt x="968" y="3375"/>
                      </a:cubicBezTo>
                      <a:cubicBezTo>
                        <a:pt x="2535" y="2608"/>
                        <a:pt x="4137" y="1908"/>
                        <a:pt x="5671" y="1141"/>
                      </a:cubicBezTo>
                      <a:cubicBezTo>
                        <a:pt x="6005" y="1007"/>
                        <a:pt x="6071" y="607"/>
                        <a:pt x="5904" y="307"/>
                      </a:cubicBezTo>
                      <a:cubicBezTo>
                        <a:pt x="5796" y="90"/>
                        <a:pt x="5604" y="0"/>
                        <a:pt x="540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rotWithShape="0" algn="bl" dir="5400000" dist="38100">
                    <a:schemeClr val="dk1">
                      <a:alpha val="66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2" name="Google Shape;142;p13"/>
                <p:cNvSpPr/>
                <p:nvPr/>
              </p:nvSpPr>
              <p:spPr>
                <a:xfrm>
                  <a:off x="10934603" y="442939"/>
                  <a:ext cx="593276" cy="297514"/>
                </a:xfrm>
                <a:custGeom>
                  <a:rect b="b" l="l" r="r" t="t"/>
                  <a:pathLst>
                    <a:path extrusionOk="0" h="8966" w="19490">
                      <a:moveTo>
                        <a:pt x="18529" y="0"/>
                      </a:moveTo>
                      <a:cubicBezTo>
                        <a:pt x="18440" y="0"/>
                        <a:pt x="18345" y="20"/>
                        <a:pt x="18248" y="64"/>
                      </a:cubicBezTo>
                      <a:cubicBezTo>
                        <a:pt x="12377" y="2632"/>
                        <a:pt x="6506" y="5234"/>
                        <a:pt x="669" y="7803"/>
                      </a:cubicBezTo>
                      <a:cubicBezTo>
                        <a:pt x="0" y="8093"/>
                        <a:pt x="395" y="8966"/>
                        <a:pt x="1015" y="8966"/>
                      </a:cubicBezTo>
                      <a:cubicBezTo>
                        <a:pt x="1106" y="8966"/>
                        <a:pt x="1203" y="8947"/>
                        <a:pt x="1302" y="8904"/>
                      </a:cubicBezTo>
                      <a:cubicBezTo>
                        <a:pt x="7173" y="6302"/>
                        <a:pt x="13044" y="3733"/>
                        <a:pt x="18882" y="1131"/>
                      </a:cubicBezTo>
                      <a:cubicBezTo>
                        <a:pt x="19489" y="842"/>
                        <a:pt x="19118" y="0"/>
                        <a:pt x="1852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rotWithShape="0" algn="bl" dir="5400000" dist="38100">
                    <a:schemeClr val="dk1">
                      <a:alpha val="66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3" name="Google Shape;143;p13"/>
                <p:cNvSpPr/>
                <p:nvPr/>
              </p:nvSpPr>
              <p:spPr>
                <a:xfrm rot="196768">
                  <a:off x="10620893" y="1384182"/>
                  <a:ext cx="266355" cy="52499"/>
                </a:xfrm>
                <a:custGeom>
                  <a:rect b="b" l="l" r="r" t="t"/>
                  <a:pathLst>
                    <a:path extrusionOk="0" h="1461" w="7506">
                      <a:moveTo>
                        <a:pt x="6872" y="0"/>
                      </a:moveTo>
                      <a:cubicBezTo>
                        <a:pt x="5387" y="124"/>
                        <a:pt x="3885" y="193"/>
                        <a:pt x="2377" y="193"/>
                      </a:cubicBezTo>
                      <a:cubicBezTo>
                        <a:pt x="1852" y="193"/>
                        <a:pt x="1326" y="184"/>
                        <a:pt x="801" y="167"/>
                      </a:cubicBezTo>
                      <a:cubicBezTo>
                        <a:pt x="790" y="167"/>
                        <a:pt x="780" y="166"/>
                        <a:pt x="769" y="166"/>
                      </a:cubicBezTo>
                      <a:cubicBezTo>
                        <a:pt x="0" y="166"/>
                        <a:pt x="11" y="1369"/>
                        <a:pt x="801" y="1435"/>
                      </a:cubicBezTo>
                      <a:cubicBezTo>
                        <a:pt x="1326" y="1452"/>
                        <a:pt x="1850" y="1460"/>
                        <a:pt x="2372" y="1460"/>
                      </a:cubicBezTo>
                      <a:cubicBezTo>
                        <a:pt x="3872" y="1460"/>
                        <a:pt x="5363" y="1392"/>
                        <a:pt x="6872" y="1268"/>
                      </a:cubicBezTo>
                      <a:cubicBezTo>
                        <a:pt x="7205" y="1234"/>
                        <a:pt x="7506" y="968"/>
                        <a:pt x="7506" y="634"/>
                      </a:cubicBezTo>
                      <a:cubicBezTo>
                        <a:pt x="7506" y="334"/>
                        <a:pt x="7205" y="0"/>
                        <a:pt x="687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rotWithShape="0" algn="bl" dir="5400000" dist="38100">
                    <a:schemeClr val="dk1">
                      <a:alpha val="66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4" name="Google Shape;144;p13"/>
                <p:cNvSpPr/>
                <p:nvPr/>
              </p:nvSpPr>
              <p:spPr>
                <a:xfrm>
                  <a:off x="11177431" y="1411081"/>
                  <a:ext cx="1024491" cy="72802"/>
                </a:xfrm>
                <a:custGeom>
                  <a:rect b="b" l="l" r="r" t="t"/>
                  <a:pathLst>
                    <a:path extrusionOk="0" h="2045" w="21348">
                      <a:moveTo>
                        <a:pt x="712" y="1"/>
                      </a:moveTo>
                      <a:cubicBezTo>
                        <a:pt x="0" y="1"/>
                        <a:pt x="30" y="1176"/>
                        <a:pt x="800" y="1240"/>
                      </a:cubicBezTo>
                      <a:cubicBezTo>
                        <a:pt x="6934" y="1804"/>
                        <a:pt x="13127" y="2044"/>
                        <a:pt x="19295" y="2044"/>
                      </a:cubicBezTo>
                      <a:cubicBezTo>
                        <a:pt x="19702" y="2044"/>
                        <a:pt x="20108" y="2043"/>
                        <a:pt x="20514" y="2041"/>
                      </a:cubicBezTo>
                      <a:cubicBezTo>
                        <a:pt x="21348" y="2041"/>
                        <a:pt x="21348" y="773"/>
                        <a:pt x="20514" y="773"/>
                      </a:cubicBezTo>
                      <a:cubicBezTo>
                        <a:pt x="19853" y="780"/>
                        <a:pt x="19193" y="784"/>
                        <a:pt x="18532" y="784"/>
                      </a:cubicBezTo>
                      <a:cubicBezTo>
                        <a:pt x="12616" y="784"/>
                        <a:pt x="6681" y="516"/>
                        <a:pt x="800" y="6"/>
                      </a:cubicBezTo>
                      <a:cubicBezTo>
                        <a:pt x="769" y="2"/>
                        <a:pt x="740" y="1"/>
                        <a:pt x="7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rotWithShape="0" algn="bl" dir="5400000" dist="38100">
                    <a:schemeClr val="dk1">
                      <a:alpha val="66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5" name="Google Shape;145;p13"/>
                <p:cNvSpPr/>
                <p:nvPr/>
              </p:nvSpPr>
              <p:spPr>
                <a:xfrm>
                  <a:off x="11201892" y="829421"/>
                  <a:ext cx="219830" cy="86188"/>
                </a:xfrm>
                <a:custGeom>
                  <a:rect b="b" l="l" r="r" t="t"/>
                  <a:pathLst>
                    <a:path extrusionOk="0" h="2421" w="6175">
                      <a:moveTo>
                        <a:pt x="5277" y="1"/>
                      </a:moveTo>
                      <a:cubicBezTo>
                        <a:pt x="5221" y="1"/>
                        <a:pt x="5163" y="8"/>
                        <a:pt x="5102" y="23"/>
                      </a:cubicBezTo>
                      <a:cubicBezTo>
                        <a:pt x="3667" y="390"/>
                        <a:pt x="2200" y="824"/>
                        <a:pt x="732" y="1191"/>
                      </a:cubicBezTo>
                      <a:cubicBezTo>
                        <a:pt x="0" y="1374"/>
                        <a:pt x="216" y="2421"/>
                        <a:pt x="870" y="2421"/>
                      </a:cubicBezTo>
                      <a:cubicBezTo>
                        <a:pt x="932" y="2421"/>
                        <a:pt x="997" y="2412"/>
                        <a:pt x="1066" y="2392"/>
                      </a:cubicBezTo>
                      <a:cubicBezTo>
                        <a:pt x="2533" y="2025"/>
                        <a:pt x="4001" y="1624"/>
                        <a:pt x="5435" y="1224"/>
                      </a:cubicBezTo>
                      <a:cubicBezTo>
                        <a:pt x="6175" y="1039"/>
                        <a:pt x="5947" y="1"/>
                        <a:pt x="527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rotWithShape="0" algn="bl" dir="5400000" dist="38100">
                    <a:schemeClr val="dk1">
                      <a:alpha val="66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6" name="Google Shape;146;p13"/>
                <p:cNvSpPr/>
                <p:nvPr/>
              </p:nvSpPr>
              <p:spPr>
                <a:xfrm>
                  <a:off x="11619737" y="656045"/>
                  <a:ext cx="372198" cy="136099"/>
                </a:xfrm>
                <a:custGeom>
                  <a:rect b="b" l="l" r="r" t="t"/>
                  <a:pathLst>
                    <a:path extrusionOk="0" h="3823" w="10455">
                      <a:moveTo>
                        <a:pt x="9604" y="1"/>
                      </a:moveTo>
                      <a:cubicBezTo>
                        <a:pt x="9553" y="1"/>
                        <a:pt x="9499" y="8"/>
                        <a:pt x="9443" y="23"/>
                      </a:cubicBezTo>
                      <a:cubicBezTo>
                        <a:pt x="6474" y="790"/>
                        <a:pt x="3539" y="1624"/>
                        <a:pt x="670" y="2558"/>
                      </a:cubicBezTo>
                      <a:cubicBezTo>
                        <a:pt x="1" y="2802"/>
                        <a:pt x="164" y="3822"/>
                        <a:pt x="805" y="3822"/>
                      </a:cubicBezTo>
                      <a:cubicBezTo>
                        <a:pt x="867" y="3822"/>
                        <a:pt x="933" y="3813"/>
                        <a:pt x="1004" y="3792"/>
                      </a:cubicBezTo>
                      <a:cubicBezTo>
                        <a:pt x="3872" y="2825"/>
                        <a:pt x="6808" y="1991"/>
                        <a:pt x="9777" y="1224"/>
                      </a:cubicBezTo>
                      <a:cubicBezTo>
                        <a:pt x="10454" y="1039"/>
                        <a:pt x="10222" y="1"/>
                        <a:pt x="9604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>
                  <a:outerShdw rotWithShape="0" algn="bl" dir="5400000" dist="38100">
                    <a:schemeClr val="dk1">
                      <a:alpha val="66000"/>
                    </a:schemeClr>
                  </a:outerShdw>
                </a:effectLst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7" name="Google Shape;147;p13"/>
            <p:cNvGrpSpPr/>
            <p:nvPr/>
          </p:nvGrpSpPr>
          <p:grpSpPr>
            <a:xfrm rot="-9900152">
              <a:off x="719686" y="599110"/>
              <a:ext cx="1087143" cy="1033903"/>
              <a:chOff x="10396899" y="508923"/>
              <a:chExt cx="1870523" cy="1033934"/>
            </a:xfrm>
          </p:grpSpPr>
          <p:sp>
            <p:nvSpPr>
              <p:cNvPr id="148" name="Google Shape;148;p13"/>
              <p:cNvSpPr/>
              <p:nvPr/>
            </p:nvSpPr>
            <p:spPr>
              <a:xfrm rot="-420600">
                <a:off x="10403966" y="1064891"/>
                <a:ext cx="1856390" cy="81890"/>
              </a:xfrm>
              <a:custGeom>
                <a:rect b="b" l="l" r="r" t="t"/>
                <a:pathLst>
                  <a:path extrusionOk="0" h="2209" w="36527">
                    <a:moveTo>
                      <a:pt x="33433" y="0"/>
                    </a:moveTo>
                    <a:cubicBezTo>
                      <a:pt x="25090" y="0"/>
                      <a:pt x="16795" y="171"/>
                      <a:pt x="8473" y="538"/>
                    </a:cubicBezTo>
                    <a:cubicBezTo>
                      <a:pt x="5905" y="672"/>
                      <a:pt x="3336" y="805"/>
                      <a:pt x="801" y="972"/>
                    </a:cubicBezTo>
                    <a:cubicBezTo>
                      <a:pt x="21" y="1004"/>
                      <a:pt x="1" y="2209"/>
                      <a:pt x="741" y="2209"/>
                    </a:cubicBezTo>
                    <a:cubicBezTo>
                      <a:pt x="760" y="2209"/>
                      <a:pt x="780" y="2208"/>
                      <a:pt x="801" y="2206"/>
                    </a:cubicBezTo>
                    <a:cubicBezTo>
                      <a:pt x="9841" y="1672"/>
                      <a:pt x="18914" y="1372"/>
                      <a:pt x="28020" y="1305"/>
                    </a:cubicBezTo>
                    <a:cubicBezTo>
                      <a:pt x="29288" y="1289"/>
                      <a:pt x="30572" y="1280"/>
                      <a:pt x="31857" y="1280"/>
                    </a:cubicBezTo>
                    <a:cubicBezTo>
                      <a:pt x="33141" y="1280"/>
                      <a:pt x="34425" y="1289"/>
                      <a:pt x="35693" y="1305"/>
                    </a:cubicBezTo>
                    <a:cubicBezTo>
                      <a:pt x="36527" y="1272"/>
                      <a:pt x="36527" y="5"/>
                      <a:pt x="35693" y="5"/>
                    </a:cubicBezTo>
                    <a:cubicBezTo>
                      <a:pt x="34939" y="2"/>
                      <a:pt x="34186" y="0"/>
                      <a:pt x="334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rotWithShape="0" algn="bl" dir="5400000" dist="38100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13"/>
              <p:cNvSpPr/>
              <p:nvPr/>
            </p:nvSpPr>
            <p:spPr>
              <a:xfrm>
                <a:off x="10540880" y="897129"/>
                <a:ext cx="216163" cy="121966"/>
              </a:xfrm>
              <a:custGeom>
                <a:rect b="b" l="l" r="r" t="t"/>
                <a:pathLst>
                  <a:path extrusionOk="0" h="3426" w="6072">
                    <a:moveTo>
                      <a:pt x="5400" y="0"/>
                    </a:moveTo>
                    <a:cubicBezTo>
                      <a:pt x="5289" y="0"/>
                      <a:pt x="5176" y="26"/>
                      <a:pt x="5071" y="73"/>
                    </a:cubicBezTo>
                    <a:cubicBezTo>
                      <a:pt x="3503" y="807"/>
                      <a:pt x="1902" y="1541"/>
                      <a:pt x="367" y="2275"/>
                    </a:cubicBezTo>
                    <a:cubicBezTo>
                      <a:pt x="67" y="2408"/>
                      <a:pt x="0" y="2842"/>
                      <a:pt x="134" y="3109"/>
                    </a:cubicBezTo>
                    <a:cubicBezTo>
                      <a:pt x="248" y="3338"/>
                      <a:pt x="457" y="3425"/>
                      <a:pt x="674" y="3425"/>
                    </a:cubicBezTo>
                    <a:cubicBezTo>
                      <a:pt x="773" y="3425"/>
                      <a:pt x="873" y="3407"/>
                      <a:pt x="968" y="3375"/>
                    </a:cubicBezTo>
                    <a:cubicBezTo>
                      <a:pt x="2535" y="2608"/>
                      <a:pt x="4137" y="1908"/>
                      <a:pt x="5671" y="1141"/>
                    </a:cubicBezTo>
                    <a:cubicBezTo>
                      <a:pt x="6005" y="1007"/>
                      <a:pt x="6071" y="607"/>
                      <a:pt x="5904" y="307"/>
                    </a:cubicBezTo>
                    <a:cubicBezTo>
                      <a:pt x="5796" y="90"/>
                      <a:pt x="5604" y="0"/>
                      <a:pt x="54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rotWithShape="0" algn="bl" dir="5400000" dist="38100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3"/>
              <p:cNvSpPr/>
              <p:nvPr/>
            </p:nvSpPr>
            <p:spPr>
              <a:xfrm>
                <a:off x="10980251" y="508923"/>
                <a:ext cx="593276" cy="297514"/>
              </a:xfrm>
              <a:custGeom>
                <a:rect b="b" l="l" r="r" t="t"/>
                <a:pathLst>
                  <a:path extrusionOk="0" h="8966" w="19490">
                    <a:moveTo>
                      <a:pt x="18529" y="0"/>
                    </a:moveTo>
                    <a:cubicBezTo>
                      <a:pt x="18440" y="0"/>
                      <a:pt x="18345" y="20"/>
                      <a:pt x="18248" y="64"/>
                    </a:cubicBezTo>
                    <a:cubicBezTo>
                      <a:pt x="12377" y="2632"/>
                      <a:pt x="6506" y="5234"/>
                      <a:pt x="669" y="7803"/>
                    </a:cubicBezTo>
                    <a:cubicBezTo>
                      <a:pt x="0" y="8093"/>
                      <a:pt x="395" y="8966"/>
                      <a:pt x="1015" y="8966"/>
                    </a:cubicBezTo>
                    <a:cubicBezTo>
                      <a:pt x="1106" y="8966"/>
                      <a:pt x="1203" y="8947"/>
                      <a:pt x="1302" y="8904"/>
                    </a:cubicBezTo>
                    <a:cubicBezTo>
                      <a:pt x="7173" y="6302"/>
                      <a:pt x="13044" y="3733"/>
                      <a:pt x="18882" y="1131"/>
                    </a:cubicBezTo>
                    <a:cubicBezTo>
                      <a:pt x="19489" y="842"/>
                      <a:pt x="19118" y="0"/>
                      <a:pt x="185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rotWithShape="0" algn="bl" dir="5400000" dist="38100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3"/>
              <p:cNvSpPr/>
              <p:nvPr/>
            </p:nvSpPr>
            <p:spPr>
              <a:xfrm rot="196768">
                <a:off x="10573937" y="1414762"/>
                <a:ext cx="266355" cy="52499"/>
              </a:xfrm>
              <a:custGeom>
                <a:rect b="b" l="l" r="r" t="t"/>
                <a:pathLst>
                  <a:path extrusionOk="0" h="1461" w="7506">
                    <a:moveTo>
                      <a:pt x="6872" y="0"/>
                    </a:moveTo>
                    <a:cubicBezTo>
                      <a:pt x="5387" y="124"/>
                      <a:pt x="3885" y="193"/>
                      <a:pt x="2377" y="193"/>
                    </a:cubicBezTo>
                    <a:cubicBezTo>
                      <a:pt x="1852" y="193"/>
                      <a:pt x="1326" y="184"/>
                      <a:pt x="801" y="167"/>
                    </a:cubicBezTo>
                    <a:cubicBezTo>
                      <a:pt x="790" y="167"/>
                      <a:pt x="780" y="166"/>
                      <a:pt x="769" y="166"/>
                    </a:cubicBezTo>
                    <a:cubicBezTo>
                      <a:pt x="0" y="166"/>
                      <a:pt x="11" y="1369"/>
                      <a:pt x="801" y="1435"/>
                    </a:cubicBezTo>
                    <a:cubicBezTo>
                      <a:pt x="1326" y="1452"/>
                      <a:pt x="1850" y="1460"/>
                      <a:pt x="2372" y="1460"/>
                    </a:cubicBezTo>
                    <a:cubicBezTo>
                      <a:pt x="3872" y="1460"/>
                      <a:pt x="5363" y="1392"/>
                      <a:pt x="6872" y="1268"/>
                    </a:cubicBezTo>
                    <a:cubicBezTo>
                      <a:pt x="7205" y="1234"/>
                      <a:pt x="7506" y="968"/>
                      <a:pt x="7506" y="634"/>
                    </a:cubicBezTo>
                    <a:cubicBezTo>
                      <a:pt x="7506" y="334"/>
                      <a:pt x="7205" y="0"/>
                      <a:pt x="68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rotWithShape="0" algn="bl" dir="5400000" dist="38100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3"/>
              <p:cNvSpPr/>
              <p:nvPr/>
            </p:nvSpPr>
            <p:spPr>
              <a:xfrm>
                <a:off x="11155900" y="1470055"/>
                <a:ext cx="1024491" cy="72802"/>
              </a:xfrm>
              <a:custGeom>
                <a:rect b="b" l="l" r="r" t="t"/>
                <a:pathLst>
                  <a:path extrusionOk="0" h="2045" w="21348">
                    <a:moveTo>
                      <a:pt x="712" y="1"/>
                    </a:moveTo>
                    <a:cubicBezTo>
                      <a:pt x="0" y="1"/>
                      <a:pt x="30" y="1176"/>
                      <a:pt x="800" y="1240"/>
                    </a:cubicBezTo>
                    <a:cubicBezTo>
                      <a:pt x="6934" y="1804"/>
                      <a:pt x="13127" y="2044"/>
                      <a:pt x="19295" y="2044"/>
                    </a:cubicBezTo>
                    <a:cubicBezTo>
                      <a:pt x="19702" y="2044"/>
                      <a:pt x="20108" y="2043"/>
                      <a:pt x="20514" y="2041"/>
                    </a:cubicBezTo>
                    <a:cubicBezTo>
                      <a:pt x="21348" y="2041"/>
                      <a:pt x="21348" y="773"/>
                      <a:pt x="20514" y="773"/>
                    </a:cubicBezTo>
                    <a:cubicBezTo>
                      <a:pt x="19853" y="780"/>
                      <a:pt x="19193" y="784"/>
                      <a:pt x="18532" y="784"/>
                    </a:cubicBezTo>
                    <a:cubicBezTo>
                      <a:pt x="12616" y="784"/>
                      <a:pt x="6681" y="516"/>
                      <a:pt x="800" y="6"/>
                    </a:cubicBezTo>
                    <a:cubicBezTo>
                      <a:pt x="769" y="2"/>
                      <a:pt x="740" y="1"/>
                      <a:pt x="71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rotWithShape="0" algn="bl" dir="5400000" dist="38100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3"/>
              <p:cNvSpPr/>
              <p:nvPr/>
            </p:nvSpPr>
            <p:spPr>
              <a:xfrm rot="527420">
                <a:off x="11505259" y="1236657"/>
                <a:ext cx="442964" cy="91175"/>
              </a:xfrm>
              <a:custGeom>
                <a:rect b="b" l="l" r="r" t="t"/>
                <a:pathLst>
                  <a:path extrusionOk="0" h="2421" w="6175">
                    <a:moveTo>
                      <a:pt x="5277" y="1"/>
                    </a:moveTo>
                    <a:cubicBezTo>
                      <a:pt x="5221" y="1"/>
                      <a:pt x="5163" y="8"/>
                      <a:pt x="5102" y="23"/>
                    </a:cubicBezTo>
                    <a:cubicBezTo>
                      <a:pt x="3667" y="390"/>
                      <a:pt x="2200" y="824"/>
                      <a:pt x="732" y="1191"/>
                    </a:cubicBezTo>
                    <a:cubicBezTo>
                      <a:pt x="0" y="1374"/>
                      <a:pt x="216" y="2421"/>
                      <a:pt x="870" y="2421"/>
                    </a:cubicBezTo>
                    <a:cubicBezTo>
                      <a:pt x="932" y="2421"/>
                      <a:pt x="997" y="2412"/>
                      <a:pt x="1066" y="2392"/>
                    </a:cubicBezTo>
                    <a:cubicBezTo>
                      <a:pt x="2533" y="2025"/>
                      <a:pt x="4001" y="1624"/>
                      <a:pt x="5435" y="1224"/>
                    </a:cubicBezTo>
                    <a:cubicBezTo>
                      <a:pt x="6175" y="1039"/>
                      <a:pt x="5947" y="1"/>
                      <a:pt x="527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rotWithShape="0" algn="bl" dir="5400000" dist="38100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13"/>
              <p:cNvSpPr/>
              <p:nvPr/>
            </p:nvSpPr>
            <p:spPr>
              <a:xfrm rot="-320899">
                <a:off x="11509475" y="688487"/>
                <a:ext cx="496054" cy="139433"/>
              </a:xfrm>
              <a:custGeom>
                <a:rect b="b" l="l" r="r" t="t"/>
                <a:pathLst>
                  <a:path extrusionOk="0" h="3823" w="10455">
                    <a:moveTo>
                      <a:pt x="9604" y="1"/>
                    </a:moveTo>
                    <a:cubicBezTo>
                      <a:pt x="9553" y="1"/>
                      <a:pt x="9499" y="8"/>
                      <a:pt x="9443" y="23"/>
                    </a:cubicBezTo>
                    <a:cubicBezTo>
                      <a:pt x="6474" y="790"/>
                      <a:pt x="3539" y="1624"/>
                      <a:pt x="670" y="2558"/>
                    </a:cubicBezTo>
                    <a:cubicBezTo>
                      <a:pt x="1" y="2802"/>
                      <a:pt x="164" y="3822"/>
                      <a:pt x="805" y="3822"/>
                    </a:cubicBezTo>
                    <a:cubicBezTo>
                      <a:pt x="867" y="3822"/>
                      <a:pt x="933" y="3813"/>
                      <a:pt x="1004" y="3792"/>
                    </a:cubicBezTo>
                    <a:cubicBezTo>
                      <a:pt x="3872" y="2825"/>
                      <a:pt x="6808" y="1991"/>
                      <a:pt x="9777" y="1224"/>
                    </a:cubicBezTo>
                    <a:cubicBezTo>
                      <a:pt x="10454" y="1039"/>
                      <a:pt x="10222" y="1"/>
                      <a:pt x="96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rotWithShape="0" algn="bl" dir="5400000" dist="38100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columns">
  <p:cSld name="CUSTOM_2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"/>
          <p:cNvSpPr/>
          <p:nvPr/>
        </p:nvSpPr>
        <p:spPr>
          <a:xfrm rot="-2340730">
            <a:off x="7557246" y="-2777838"/>
            <a:ext cx="6465041" cy="6799018"/>
          </a:xfrm>
          <a:custGeom>
            <a:rect b="b" l="l" r="r" t="t"/>
            <a:pathLst>
              <a:path extrusionOk="0" h="22240" w="21149">
                <a:moveTo>
                  <a:pt x="10007" y="11232"/>
                </a:moveTo>
                <a:cubicBezTo>
                  <a:pt x="11175" y="11232"/>
                  <a:pt x="12342" y="11799"/>
                  <a:pt x="13143" y="12733"/>
                </a:cubicBezTo>
                <a:cubicBezTo>
                  <a:pt x="13510" y="13233"/>
                  <a:pt x="13777" y="13834"/>
                  <a:pt x="13877" y="14501"/>
                </a:cubicBezTo>
                <a:lnTo>
                  <a:pt x="13143" y="14734"/>
                </a:lnTo>
                <a:cubicBezTo>
                  <a:pt x="12142" y="15134"/>
                  <a:pt x="11175" y="15468"/>
                  <a:pt x="10174" y="15535"/>
                </a:cubicBezTo>
                <a:cubicBezTo>
                  <a:pt x="10069" y="15545"/>
                  <a:pt x="9963" y="15550"/>
                  <a:pt x="9856" y="15550"/>
                </a:cubicBezTo>
                <a:cubicBezTo>
                  <a:pt x="8602" y="15550"/>
                  <a:pt x="7259" y="14845"/>
                  <a:pt x="7105" y="13800"/>
                </a:cubicBezTo>
                <a:cubicBezTo>
                  <a:pt x="6972" y="13000"/>
                  <a:pt x="7539" y="12199"/>
                  <a:pt x="8173" y="11799"/>
                </a:cubicBezTo>
                <a:cubicBezTo>
                  <a:pt x="8707" y="11398"/>
                  <a:pt x="9340" y="11232"/>
                  <a:pt x="10007" y="11232"/>
                </a:cubicBezTo>
                <a:close/>
                <a:moveTo>
                  <a:pt x="6999" y="0"/>
                </a:moveTo>
                <a:cubicBezTo>
                  <a:pt x="5977" y="0"/>
                  <a:pt x="4930" y="348"/>
                  <a:pt x="4037" y="1024"/>
                </a:cubicBezTo>
                <a:cubicBezTo>
                  <a:pt x="3002" y="1792"/>
                  <a:pt x="2335" y="2892"/>
                  <a:pt x="2202" y="4060"/>
                </a:cubicBezTo>
                <a:cubicBezTo>
                  <a:pt x="2102" y="5327"/>
                  <a:pt x="2602" y="6695"/>
                  <a:pt x="3603" y="7662"/>
                </a:cubicBezTo>
                <a:cubicBezTo>
                  <a:pt x="3703" y="7796"/>
                  <a:pt x="3836" y="7896"/>
                  <a:pt x="3970" y="7996"/>
                </a:cubicBezTo>
                <a:cubicBezTo>
                  <a:pt x="3269" y="8396"/>
                  <a:pt x="2602" y="8930"/>
                  <a:pt x="2002" y="9631"/>
                </a:cubicBezTo>
                <a:cubicBezTo>
                  <a:pt x="667" y="11165"/>
                  <a:pt x="0" y="13166"/>
                  <a:pt x="167" y="15068"/>
                </a:cubicBezTo>
                <a:cubicBezTo>
                  <a:pt x="501" y="18837"/>
                  <a:pt x="3970" y="22039"/>
                  <a:pt x="7839" y="22240"/>
                </a:cubicBezTo>
                <a:lnTo>
                  <a:pt x="8273" y="22240"/>
                </a:lnTo>
                <a:cubicBezTo>
                  <a:pt x="10808" y="22240"/>
                  <a:pt x="13210" y="21039"/>
                  <a:pt x="14644" y="19137"/>
                </a:cubicBezTo>
                <a:cubicBezTo>
                  <a:pt x="15311" y="18170"/>
                  <a:pt x="15678" y="17002"/>
                  <a:pt x="15778" y="15835"/>
                </a:cubicBezTo>
                <a:cubicBezTo>
                  <a:pt x="16209" y="15733"/>
                  <a:pt x="16683" y="15669"/>
                  <a:pt x="17152" y="15669"/>
                </a:cubicBezTo>
                <a:cubicBezTo>
                  <a:pt x="18061" y="15669"/>
                  <a:pt x="18953" y="15908"/>
                  <a:pt x="19481" y="16569"/>
                </a:cubicBezTo>
                <a:cubicBezTo>
                  <a:pt x="19649" y="16793"/>
                  <a:pt x="19901" y="16902"/>
                  <a:pt x="20154" y="16902"/>
                </a:cubicBezTo>
                <a:cubicBezTo>
                  <a:pt x="20353" y="16902"/>
                  <a:pt x="20554" y="16834"/>
                  <a:pt x="20715" y="16702"/>
                </a:cubicBezTo>
                <a:cubicBezTo>
                  <a:pt x="21115" y="16402"/>
                  <a:pt x="21149" y="15835"/>
                  <a:pt x="20849" y="15468"/>
                </a:cubicBezTo>
                <a:cubicBezTo>
                  <a:pt x="19935" y="14308"/>
                  <a:pt x="18510" y="13896"/>
                  <a:pt x="17100" y="13896"/>
                </a:cubicBezTo>
                <a:cubicBezTo>
                  <a:pt x="16605" y="13896"/>
                  <a:pt x="16113" y="13947"/>
                  <a:pt x="15645" y="14034"/>
                </a:cubicBezTo>
                <a:cubicBezTo>
                  <a:pt x="15445" y="13200"/>
                  <a:pt x="15111" y="12399"/>
                  <a:pt x="14544" y="11699"/>
                </a:cubicBezTo>
                <a:cubicBezTo>
                  <a:pt x="13481" y="10282"/>
                  <a:pt x="11781" y="9529"/>
                  <a:pt x="10110" y="9529"/>
                </a:cubicBezTo>
                <a:cubicBezTo>
                  <a:pt x="9105" y="9529"/>
                  <a:pt x="8111" y="9801"/>
                  <a:pt x="7272" y="10364"/>
                </a:cubicBezTo>
                <a:cubicBezTo>
                  <a:pt x="5938" y="11232"/>
                  <a:pt x="5204" y="12699"/>
                  <a:pt x="5371" y="14067"/>
                </a:cubicBezTo>
                <a:cubicBezTo>
                  <a:pt x="5653" y="16196"/>
                  <a:pt x="7874" y="17385"/>
                  <a:pt x="9939" y="17385"/>
                </a:cubicBezTo>
                <a:cubicBezTo>
                  <a:pt x="10074" y="17385"/>
                  <a:pt x="10208" y="17380"/>
                  <a:pt x="10341" y="17369"/>
                </a:cubicBezTo>
                <a:cubicBezTo>
                  <a:pt x="11542" y="17236"/>
                  <a:pt x="12676" y="16869"/>
                  <a:pt x="13777" y="16435"/>
                </a:cubicBezTo>
                <a:cubicBezTo>
                  <a:pt x="13777" y="16435"/>
                  <a:pt x="13810" y="16402"/>
                  <a:pt x="13844" y="16402"/>
                </a:cubicBezTo>
                <a:lnTo>
                  <a:pt x="13844" y="16402"/>
                </a:lnTo>
                <a:cubicBezTo>
                  <a:pt x="13710" y="17036"/>
                  <a:pt x="13477" y="17603"/>
                  <a:pt x="13143" y="18103"/>
                </a:cubicBezTo>
                <a:cubicBezTo>
                  <a:pt x="12096" y="19594"/>
                  <a:pt x="10204" y="20512"/>
                  <a:pt x="8271" y="20512"/>
                </a:cubicBezTo>
                <a:cubicBezTo>
                  <a:pt x="8171" y="20512"/>
                  <a:pt x="8072" y="20510"/>
                  <a:pt x="7973" y="20505"/>
                </a:cubicBezTo>
                <a:cubicBezTo>
                  <a:pt x="4971" y="20338"/>
                  <a:pt x="2202" y="17770"/>
                  <a:pt x="1968" y="14901"/>
                </a:cubicBezTo>
                <a:cubicBezTo>
                  <a:pt x="1835" y="13433"/>
                  <a:pt x="2335" y="11966"/>
                  <a:pt x="3369" y="10731"/>
                </a:cubicBezTo>
                <a:cubicBezTo>
                  <a:pt x="4270" y="9697"/>
                  <a:pt x="5471" y="9030"/>
                  <a:pt x="6672" y="8863"/>
                </a:cubicBezTo>
                <a:cubicBezTo>
                  <a:pt x="6805" y="8863"/>
                  <a:pt x="6939" y="8830"/>
                  <a:pt x="7039" y="8830"/>
                </a:cubicBezTo>
                <a:cubicBezTo>
                  <a:pt x="7506" y="8763"/>
                  <a:pt x="7839" y="8330"/>
                  <a:pt x="7806" y="7863"/>
                </a:cubicBezTo>
                <a:cubicBezTo>
                  <a:pt x="7710" y="7415"/>
                  <a:pt x="7339" y="7060"/>
                  <a:pt x="6897" y="7060"/>
                </a:cubicBezTo>
                <a:cubicBezTo>
                  <a:pt x="6878" y="7060"/>
                  <a:pt x="6858" y="7061"/>
                  <a:pt x="6839" y="7062"/>
                </a:cubicBezTo>
                <a:cubicBezTo>
                  <a:pt x="6772" y="7062"/>
                  <a:pt x="6638" y="7129"/>
                  <a:pt x="6538" y="7129"/>
                </a:cubicBezTo>
                <a:cubicBezTo>
                  <a:pt x="6505" y="7131"/>
                  <a:pt x="6471" y="7132"/>
                  <a:pt x="6438" y="7132"/>
                </a:cubicBezTo>
                <a:cubicBezTo>
                  <a:pt x="5871" y="7132"/>
                  <a:pt x="5310" y="6867"/>
                  <a:pt x="4837" y="6395"/>
                </a:cubicBezTo>
                <a:cubicBezTo>
                  <a:pt x="4203" y="5794"/>
                  <a:pt x="3936" y="5027"/>
                  <a:pt x="4003" y="4293"/>
                </a:cubicBezTo>
                <a:cubicBezTo>
                  <a:pt x="4103" y="3626"/>
                  <a:pt x="4504" y="2926"/>
                  <a:pt x="5137" y="2425"/>
                </a:cubicBezTo>
                <a:cubicBezTo>
                  <a:pt x="5698" y="1998"/>
                  <a:pt x="6365" y="1785"/>
                  <a:pt x="7002" y="1785"/>
                </a:cubicBezTo>
                <a:cubicBezTo>
                  <a:pt x="7161" y="1785"/>
                  <a:pt x="7319" y="1798"/>
                  <a:pt x="7472" y="1825"/>
                </a:cubicBezTo>
                <a:cubicBezTo>
                  <a:pt x="9040" y="2058"/>
                  <a:pt x="10308" y="3660"/>
                  <a:pt x="10308" y="5361"/>
                </a:cubicBezTo>
                <a:cubicBezTo>
                  <a:pt x="10308" y="5828"/>
                  <a:pt x="10675" y="6228"/>
                  <a:pt x="11175" y="6228"/>
                </a:cubicBezTo>
                <a:cubicBezTo>
                  <a:pt x="11642" y="6228"/>
                  <a:pt x="12042" y="5861"/>
                  <a:pt x="12042" y="5361"/>
                </a:cubicBezTo>
                <a:cubicBezTo>
                  <a:pt x="12042" y="2826"/>
                  <a:pt x="10141" y="491"/>
                  <a:pt x="7706" y="57"/>
                </a:cubicBezTo>
                <a:cubicBezTo>
                  <a:pt x="7473" y="19"/>
                  <a:pt x="7237" y="0"/>
                  <a:pt x="6999" y="0"/>
                </a:cubicBezTo>
                <a:close/>
              </a:path>
            </a:pathLst>
          </a:custGeom>
          <a:solidFill>
            <a:srgbClr val="FFFFFF">
              <a:alpha val="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57" name="Google Shape;157;p14"/>
          <p:cNvSpPr/>
          <p:nvPr/>
        </p:nvSpPr>
        <p:spPr>
          <a:xfrm rot="-5400000">
            <a:off x="-3657904" y="2181188"/>
            <a:ext cx="6464985" cy="6798990"/>
          </a:xfrm>
          <a:custGeom>
            <a:rect b="b" l="l" r="r" t="t"/>
            <a:pathLst>
              <a:path extrusionOk="0" h="22240" w="21149">
                <a:moveTo>
                  <a:pt x="10007" y="11232"/>
                </a:moveTo>
                <a:cubicBezTo>
                  <a:pt x="11175" y="11232"/>
                  <a:pt x="12342" y="11799"/>
                  <a:pt x="13143" y="12733"/>
                </a:cubicBezTo>
                <a:cubicBezTo>
                  <a:pt x="13510" y="13233"/>
                  <a:pt x="13777" y="13834"/>
                  <a:pt x="13877" y="14501"/>
                </a:cubicBezTo>
                <a:lnTo>
                  <a:pt x="13143" y="14734"/>
                </a:lnTo>
                <a:cubicBezTo>
                  <a:pt x="12142" y="15134"/>
                  <a:pt x="11175" y="15468"/>
                  <a:pt x="10174" y="15535"/>
                </a:cubicBezTo>
                <a:cubicBezTo>
                  <a:pt x="10069" y="15545"/>
                  <a:pt x="9963" y="15550"/>
                  <a:pt x="9856" y="15550"/>
                </a:cubicBezTo>
                <a:cubicBezTo>
                  <a:pt x="8602" y="15550"/>
                  <a:pt x="7259" y="14845"/>
                  <a:pt x="7105" y="13800"/>
                </a:cubicBezTo>
                <a:cubicBezTo>
                  <a:pt x="6972" y="13000"/>
                  <a:pt x="7539" y="12199"/>
                  <a:pt x="8173" y="11799"/>
                </a:cubicBezTo>
                <a:cubicBezTo>
                  <a:pt x="8707" y="11398"/>
                  <a:pt x="9340" y="11232"/>
                  <a:pt x="10007" y="11232"/>
                </a:cubicBezTo>
                <a:close/>
                <a:moveTo>
                  <a:pt x="6999" y="0"/>
                </a:moveTo>
                <a:cubicBezTo>
                  <a:pt x="5977" y="0"/>
                  <a:pt x="4930" y="348"/>
                  <a:pt x="4037" y="1024"/>
                </a:cubicBezTo>
                <a:cubicBezTo>
                  <a:pt x="3002" y="1792"/>
                  <a:pt x="2335" y="2892"/>
                  <a:pt x="2202" y="4060"/>
                </a:cubicBezTo>
                <a:cubicBezTo>
                  <a:pt x="2102" y="5327"/>
                  <a:pt x="2602" y="6695"/>
                  <a:pt x="3603" y="7662"/>
                </a:cubicBezTo>
                <a:cubicBezTo>
                  <a:pt x="3703" y="7796"/>
                  <a:pt x="3836" y="7896"/>
                  <a:pt x="3970" y="7996"/>
                </a:cubicBezTo>
                <a:cubicBezTo>
                  <a:pt x="3269" y="8396"/>
                  <a:pt x="2602" y="8930"/>
                  <a:pt x="2002" y="9631"/>
                </a:cubicBezTo>
                <a:cubicBezTo>
                  <a:pt x="667" y="11165"/>
                  <a:pt x="0" y="13166"/>
                  <a:pt x="167" y="15068"/>
                </a:cubicBezTo>
                <a:cubicBezTo>
                  <a:pt x="501" y="18837"/>
                  <a:pt x="3970" y="22039"/>
                  <a:pt x="7839" y="22240"/>
                </a:cubicBezTo>
                <a:lnTo>
                  <a:pt x="8273" y="22240"/>
                </a:lnTo>
                <a:cubicBezTo>
                  <a:pt x="10808" y="22240"/>
                  <a:pt x="13210" y="21039"/>
                  <a:pt x="14644" y="19137"/>
                </a:cubicBezTo>
                <a:cubicBezTo>
                  <a:pt x="15311" y="18170"/>
                  <a:pt x="15678" y="17002"/>
                  <a:pt x="15778" y="15835"/>
                </a:cubicBezTo>
                <a:cubicBezTo>
                  <a:pt x="16209" y="15733"/>
                  <a:pt x="16683" y="15669"/>
                  <a:pt x="17152" y="15669"/>
                </a:cubicBezTo>
                <a:cubicBezTo>
                  <a:pt x="18061" y="15669"/>
                  <a:pt x="18953" y="15908"/>
                  <a:pt x="19481" y="16569"/>
                </a:cubicBezTo>
                <a:cubicBezTo>
                  <a:pt x="19649" y="16793"/>
                  <a:pt x="19901" y="16902"/>
                  <a:pt x="20154" y="16902"/>
                </a:cubicBezTo>
                <a:cubicBezTo>
                  <a:pt x="20353" y="16902"/>
                  <a:pt x="20554" y="16834"/>
                  <a:pt x="20715" y="16702"/>
                </a:cubicBezTo>
                <a:cubicBezTo>
                  <a:pt x="21115" y="16402"/>
                  <a:pt x="21149" y="15835"/>
                  <a:pt x="20849" y="15468"/>
                </a:cubicBezTo>
                <a:cubicBezTo>
                  <a:pt x="19935" y="14308"/>
                  <a:pt x="18510" y="13896"/>
                  <a:pt x="17100" y="13896"/>
                </a:cubicBezTo>
                <a:cubicBezTo>
                  <a:pt x="16605" y="13896"/>
                  <a:pt x="16113" y="13947"/>
                  <a:pt x="15645" y="14034"/>
                </a:cubicBezTo>
                <a:cubicBezTo>
                  <a:pt x="15445" y="13200"/>
                  <a:pt x="15111" y="12399"/>
                  <a:pt x="14544" y="11699"/>
                </a:cubicBezTo>
                <a:cubicBezTo>
                  <a:pt x="13481" y="10282"/>
                  <a:pt x="11781" y="9529"/>
                  <a:pt x="10110" y="9529"/>
                </a:cubicBezTo>
                <a:cubicBezTo>
                  <a:pt x="9105" y="9529"/>
                  <a:pt x="8111" y="9801"/>
                  <a:pt x="7272" y="10364"/>
                </a:cubicBezTo>
                <a:cubicBezTo>
                  <a:pt x="5938" y="11232"/>
                  <a:pt x="5204" y="12699"/>
                  <a:pt x="5371" y="14067"/>
                </a:cubicBezTo>
                <a:cubicBezTo>
                  <a:pt x="5653" y="16196"/>
                  <a:pt x="7874" y="17385"/>
                  <a:pt x="9939" y="17385"/>
                </a:cubicBezTo>
                <a:cubicBezTo>
                  <a:pt x="10074" y="17385"/>
                  <a:pt x="10208" y="17380"/>
                  <a:pt x="10341" y="17369"/>
                </a:cubicBezTo>
                <a:cubicBezTo>
                  <a:pt x="11542" y="17236"/>
                  <a:pt x="12676" y="16869"/>
                  <a:pt x="13777" y="16435"/>
                </a:cubicBezTo>
                <a:cubicBezTo>
                  <a:pt x="13777" y="16435"/>
                  <a:pt x="13810" y="16402"/>
                  <a:pt x="13844" y="16402"/>
                </a:cubicBezTo>
                <a:lnTo>
                  <a:pt x="13844" y="16402"/>
                </a:lnTo>
                <a:cubicBezTo>
                  <a:pt x="13710" y="17036"/>
                  <a:pt x="13477" y="17603"/>
                  <a:pt x="13143" y="18103"/>
                </a:cubicBezTo>
                <a:cubicBezTo>
                  <a:pt x="12096" y="19594"/>
                  <a:pt x="10204" y="20512"/>
                  <a:pt x="8271" y="20512"/>
                </a:cubicBezTo>
                <a:cubicBezTo>
                  <a:pt x="8171" y="20512"/>
                  <a:pt x="8072" y="20510"/>
                  <a:pt x="7973" y="20505"/>
                </a:cubicBezTo>
                <a:cubicBezTo>
                  <a:pt x="4971" y="20338"/>
                  <a:pt x="2202" y="17770"/>
                  <a:pt x="1968" y="14901"/>
                </a:cubicBezTo>
                <a:cubicBezTo>
                  <a:pt x="1835" y="13433"/>
                  <a:pt x="2335" y="11966"/>
                  <a:pt x="3369" y="10731"/>
                </a:cubicBezTo>
                <a:cubicBezTo>
                  <a:pt x="4270" y="9697"/>
                  <a:pt x="5471" y="9030"/>
                  <a:pt x="6672" y="8863"/>
                </a:cubicBezTo>
                <a:cubicBezTo>
                  <a:pt x="6805" y="8863"/>
                  <a:pt x="6939" y="8830"/>
                  <a:pt x="7039" y="8830"/>
                </a:cubicBezTo>
                <a:cubicBezTo>
                  <a:pt x="7506" y="8763"/>
                  <a:pt x="7839" y="8330"/>
                  <a:pt x="7806" y="7863"/>
                </a:cubicBezTo>
                <a:cubicBezTo>
                  <a:pt x="7710" y="7415"/>
                  <a:pt x="7339" y="7060"/>
                  <a:pt x="6897" y="7060"/>
                </a:cubicBezTo>
                <a:cubicBezTo>
                  <a:pt x="6878" y="7060"/>
                  <a:pt x="6858" y="7061"/>
                  <a:pt x="6839" y="7062"/>
                </a:cubicBezTo>
                <a:cubicBezTo>
                  <a:pt x="6772" y="7062"/>
                  <a:pt x="6638" y="7129"/>
                  <a:pt x="6538" y="7129"/>
                </a:cubicBezTo>
                <a:cubicBezTo>
                  <a:pt x="6505" y="7131"/>
                  <a:pt x="6471" y="7132"/>
                  <a:pt x="6438" y="7132"/>
                </a:cubicBezTo>
                <a:cubicBezTo>
                  <a:pt x="5871" y="7132"/>
                  <a:pt x="5310" y="6867"/>
                  <a:pt x="4837" y="6395"/>
                </a:cubicBezTo>
                <a:cubicBezTo>
                  <a:pt x="4203" y="5794"/>
                  <a:pt x="3936" y="5027"/>
                  <a:pt x="4003" y="4293"/>
                </a:cubicBezTo>
                <a:cubicBezTo>
                  <a:pt x="4103" y="3626"/>
                  <a:pt x="4504" y="2926"/>
                  <a:pt x="5137" y="2425"/>
                </a:cubicBezTo>
                <a:cubicBezTo>
                  <a:pt x="5698" y="1998"/>
                  <a:pt x="6365" y="1785"/>
                  <a:pt x="7002" y="1785"/>
                </a:cubicBezTo>
                <a:cubicBezTo>
                  <a:pt x="7161" y="1785"/>
                  <a:pt x="7319" y="1798"/>
                  <a:pt x="7472" y="1825"/>
                </a:cubicBezTo>
                <a:cubicBezTo>
                  <a:pt x="9040" y="2058"/>
                  <a:pt x="10308" y="3660"/>
                  <a:pt x="10308" y="5361"/>
                </a:cubicBezTo>
                <a:cubicBezTo>
                  <a:pt x="10308" y="5828"/>
                  <a:pt x="10675" y="6228"/>
                  <a:pt x="11175" y="6228"/>
                </a:cubicBezTo>
                <a:cubicBezTo>
                  <a:pt x="11642" y="6228"/>
                  <a:pt x="12042" y="5861"/>
                  <a:pt x="12042" y="5361"/>
                </a:cubicBezTo>
                <a:cubicBezTo>
                  <a:pt x="12042" y="2826"/>
                  <a:pt x="10141" y="491"/>
                  <a:pt x="7706" y="57"/>
                </a:cubicBezTo>
                <a:cubicBezTo>
                  <a:pt x="7473" y="19"/>
                  <a:pt x="7237" y="0"/>
                  <a:pt x="6999" y="0"/>
                </a:cubicBezTo>
                <a:close/>
              </a:path>
            </a:pathLst>
          </a:custGeom>
          <a:solidFill>
            <a:srgbClr val="FFFFFF">
              <a:alpha val="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58" name="Google Shape;158;p14"/>
          <p:cNvSpPr txBox="1"/>
          <p:nvPr>
            <p:ph idx="1" type="subTitle"/>
          </p:nvPr>
        </p:nvSpPr>
        <p:spPr>
          <a:xfrm>
            <a:off x="916100" y="2133700"/>
            <a:ext cx="2187300" cy="64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159" name="Google Shape;159;p14"/>
          <p:cNvSpPr txBox="1"/>
          <p:nvPr>
            <p:ph idx="2" type="subTitle"/>
          </p:nvPr>
        </p:nvSpPr>
        <p:spPr>
          <a:xfrm>
            <a:off x="916100" y="3371100"/>
            <a:ext cx="2187300" cy="64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160" name="Google Shape;160;p14"/>
          <p:cNvSpPr txBox="1"/>
          <p:nvPr>
            <p:ph idx="3" type="subTitle"/>
          </p:nvPr>
        </p:nvSpPr>
        <p:spPr>
          <a:xfrm>
            <a:off x="6040799" y="2133475"/>
            <a:ext cx="2187300" cy="64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161" name="Google Shape;161;p14"/>
          <p:cNvSpPr txBox="1"/>
          <p:nvPr>
            <p:ph idx="4" type="subTitle"/>
          </p:nvPr>
        </p:nvSpPr>
        <p:spPr>
          <a:xfrm>
            <a:off x="6040776" y="3371075"/>
            <a:ext cx="2187300" cy="64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162" name="Google Shape;162;p14"/>
          <p:cNvSpPr txBox="1"/>
          <p:nvPr>
            <p:ph type="title"/>
          </p:nvPr>
        </p:nvSpPr>
        <p:spPr>
          <a:xfrm>
            <a:off x="720525" y="451712"/>
            <a:ext cx="7703100" cy="886500"/>
          </a:xfrm>
          <a:prstGeom prst="rect">
            <a:avLst/>
          </a:prstGeom>
          <a:effectLst>
            <a:outerShdw rotWithShape="0" algn="bl" dir="3300000" dist="47625">
              <a:schemeClr val="dk1">
                <a:alpha val="66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63" name="Google Shape;163;p14"/>
          <p:cNvGrpSpPr/>
          <p:nvPr/>
        </p:nvGrpSpPr>
        <p:grpSpPr>
          <a:xfrm flipH="1" rot="-2700000">
            <a:off x="8015220" y="4079331"/>
            <a:ext cx="983161" cy="885132"/>
            <a:chOff x="4246281" y="582741"/>
            <a:chExt cx="1199034" cy="1079481"/>
          </a:xfrm>
        </p:grpSpPr>
        <p:sp>
          <p:nvSpPr>
            <p:cNvPr id="164" name="Google Shape;164;p14"/>
            <p:cNvSpPr/>
            <p:nvPr/>
          </p:nvSpPr>
          <p:spPr>
            <a:xfrm>
              <a:off x="4246281" y="669149"/>
              <a:ext cx="198500" cy="656041"/>
            </a:xfrm>
            <a:custGeom>
              <a:rect b="b" l="l" r="r" t="t"/>
              <a:pathLst>
                <a:path extrusionOk="0" h="19735" w="7940">
                  <a:moveTo>
                    <a:pt x="868" y="0"/>
                  </a:moveTo>
                  <a:cubicBezTo>
                    <a:pt x="819" y="0"/>
                    <a:pt x="780" y="8"/>
                    <a:pt x="768" y="20"/>
                  </a:cubicBezTo>
                  <a:cubicBezTo>
                    <a:pt x="467" y="321"/>
                    <a:pt x="34" y="454"/>
                    <a:pt x="0" y="854"/>
                  </a:cubicBezTo>
                  <a:cubicBezTo>
                    <a:pt x="267" y="1455"/>
                    <a:pt x="467" y="1988"/>
                    <a:pt x="667" y="2589"/>
                  </a:cubicBezTo>
                  <a:cubicBezTo>
                    <a:pt x="1134" y="3923"/>
                    <a:pt x="1535" y="5191"/>
                    <a:pt x="1968" y="6525"/>
                  </a:cubicBezTo>
                  <a:cubicBezTo>
                    <a:pt x="2502" y="8226"/>
                    <a:pt x="3036" y="9961"/>
                    <a:pt x="3636" y="11662"/>
                  </a:cubicBezTo>
                  <a:cubicBezTo>
                    <a:pt x="4237" y="13363"/>
                    <a:pt x="4837" y="15131"/>
                    <a:pt x="5471" y="16832"/>
                  </a:cubicBezTo>
                  <a:cubicBezTo>
                    <a:pt x="5704" y="17566"/>
                    <a:pt x="6038" y="18334"/>
                    <a:pt x="6338" y="19067"/>
                  </a:cubicBezTo>
                  <a:cubicBezTo>
                    <a:pt x="6472" y="19368"/>
                    <a:pt x="6638" y="19634"/>
                    <a:pt x="6939" y="19735"/>
                  </a:cubicBezTo>
                  <a:cubicBezTo>
                    <a:pt x="7372" y="19601"/>
                    <a:pt x="7539" y="19201"/>
                    <a:pt x="7939" y="18901"/>
                  </a:cubicBezTo>
                  <a:cubicBezTo>
                    <a:pt x="7839" y="18667"/>
                    <a:pt x="7806" y="18467"/>
                    <a:pt x="7773" y="18267"/>
                  </a:cubicBezTo>
                  <a:cubicBezTo>
                    <a:pt x="7139" y="16499"/>
                    <a:pt x="6472" y="14764"/>
                    <a:pt x="5838" y="12963"/>
                  </a:cubicBezTo>
                  <a:cubicBezTo>
                    <a:pt x="4971" y="10428"/>
                    <a:pt x="4137" y="7926"/>
                    <a:pt x="3303" y="5358"/>
                  </a:cubicBezTo>
                  <a:cubicBezTo>
                    <a:pt x="2802" y="3923"/>
                    <a:pt x="2302" y="2455"/>
                    <a:pt x="1835" y="988"/>
                  </a:cubicBezTo>
                  <a:cubicBezTo>
                    <a:pt x="1702" y="587"/>
                    <a:pt x="1468" y="321"/>
                    <a:pt x="1134" y="87"/>
                  </a:cubicBezTo>
                  <a:cubicBezTo>
                    <a:pt x="1071" y="24"/>
                    <a:pt x="954" y="0"/>
                    <a:pt x="8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400000" dist="47625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4"/>
            <p:cNvSpPr/>
            <p:nvPr/>
          </p:nvSpPr>
          <p:spPr>
            <a:xfrm>
              <a:off x="4932742" y="599430"/>
              <a:ext cx="145125" cy="1062792"/>
            </a:xfrm>
            <a:custGeom>
              <a:rect b="b" l="l" r="r" t="t"/>
              <a:pathLst>
                <a:path extrusionOk="0" h="19882" w="5805">
                  <a:moveTo>
                    <a:pt x="4837" y="1"/>
                  </a:moveTo>
                  <a:cubicBezTo>
                    <a:pt x="4304" y="401"/>
                    <a:pt x="4137" y="968"/>
                    <a:pt x="4004" y="1469"/>
                  </a:cubicBezTo>
                  <a:cubicBezTo>
                    <a:pt x="3537" y="3270"/>
                    <a:pt x="3103" y="5105"/>
                    <a:pt x="2636" y="6939"/>
                  </a:cubicBezTo>
                  <a:cubicBezTo>
                    <a:pt x="2102" y="8974"/>
                    <a:pt x="1602" y="11042"/>
                    <a:pt x="1135" y="13077"/>
                  </a:cubicBezTo>
                  <a:cubicBezTo>
                    <a:pt x="801" y="14578"/>
                    <a:pt x="501" y="16046"/>
                    <a:pt x="201" y="17547"/>
                  </a:cubicBezTo>
                  <a:cubicBezTo>
                    <a:pt x="101" y="18047"/>
                    <a:pt x="34" y="18514"/>
                    <a:pt x="1" y="18981"/>
                  </a:cubicBezTo>
                  <a:cubicBezTo>
                    <a:pt x="1" y="19382"/>
                    <a:pt x="134" y="19682"/>
                    <a:pt x="501" y="19882"/>
                  </a:cubicBezTo>
                  <a:cubicBezTo>
                    <a:pt x="868" y="19682"/>
                    <a:pt x="1202" y="19482"/>
                    <a:pt x="1535" y="19281"/>
                  </a:cubicBezTo>
                  <a:cubicBezTo>
                    <a:pt x="1602" y="19148"/>
                    <a:pt x="1602" y="19015"/>
                    <a:pt x="1635" y="18881"/>
                  </a:cubicBezTo>
                  <a:cubicBezTo>
                    <a:pt x="1935" y="17480"/>
                    <a:pt x="2136" y="16012"/>
                    <a:pt x="2469" y="14611"/>
                  </a:cubicBezTo>
                  <a:cubicBezTo>
                    <a:pt x="3436" y="10475"/>
                    <a:pt x="4471" y="6372"/>
                    <a:pt x="5471" y="2269"/>
                  </a:cubicBezTo>
                  <a:cubicBezTo>
                    <a:pt x="5571" y="1769"/>
                    <a:pt x="5671" y="1202"/>
                    <a:pt x="5771" y="701"/>
                  </a:cubicBezTo>
                  <a:cubicBezTo>
                    <a:pt x="5805" y="468"/>
                    <a:pt x="5771" y="201"/>
                    <a:pt x="55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400000" dist="47625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4"/>
            <p:cNvSpPr/>
            <p:nvPr/>
          </p:nvSpPr>
          <p:spPr>
            <a:xfrm>
              <a:off x="4727608" y="582741"/>
              <a:ext cx="50900" cy="1079449"/>
            </a:xfrm>
            <a:custGeom>
              <a:rect b="b" l="l" r="r" t="t"/>
              <a:pathLst>
                <a:path extrusionOk="0" h="19482" w="2036">
                  <a:moveTo>
                    <a:pt x="1135" y="1"/>
                  </a:moveTo>
                  <a:cubicBezTo>
                    <a:pt x="835" y="1"/>
                    <a:pt x="568" y="34"/>
                    <a:pt x="334" y="34"/>
                  </a:cubicBezTo>
                  <a:cubicBezTo>
                    <a:pt x="134" y="234"/>
                    <a:pt x="68" y="501"/>
                    <a:pt x="1" y="835"/>
                  </a:cubicBezTo>
                  <a:cubicBezTo>
                    <a:pt x="1" y="1068"/>
                    <a:pt x="34" y="1368"/>
                    <a:pt x="34" y="1635"/>
                  </a:cubicBezTo>
                  <a:cubicBezTo>
                    <a:pt x="68" y="2169"/>
                    <a:pt x="168" y="2736"/>
                    <a:pt x="168" y="3337"/>
                  </a:cubicBezTo>
                  <a:cubicBezTo>
                    <a:pt x="234" y="6972"/>
                    <a:pt x="334" y="10575"/>
                    <a:pt x="368" y="14211"/>
                  </a:cubicBezTo>
                  <a:cubicBezTo>
                    <a:pt x="401" y="15679"/>
                    <a:pt x="501" y="17146"/>
                    <a:pt x="334" y="18581"/>
                  </a:cubicBezTo>
                  <a:lnTo>
                    <a:pt x="334" y="18981"/>
                  </a:lnTo>
                  <a:cubicBezTo>
                    <a:pt x="368" y="19181"/>
                    <a:pt x="401" y="19381"/>
                    <a:pt x="701" y="19481"/>
                  </a:cubicBezTo>
                  <a:cubicBezTo>
                    <a:pt x="1002" y="19348"/>
                    <a:pt x="1368" y="19215"/>
                    <a:pt x="1702" y="19081"/>
                  </a:cubicBezTo>
                  <a:cubicBezTo>
                    <a:pt x="1902" y="18814"/>
                    <a:pt x="1869" y="18514"/>
                    <a:pt x="1902" y="18214"/>
                  </a:cubicBezTo>
                  <a:cubicBezTo>
                    <a:pt x="2036" y="17013"/>
                    <a:pt x="2002" y="15745"/>
                    <a:pt x="1936" y="14545"/>
                  </a:cubicBezTo>
                  <a:cubicBezTo>
                    <a:pt x="1902" y="12743"/>
                    <a:pt x="1902" y="10909"/>
                    <a:pt x="1869" y="9141"/>
                  </a:cubicBezTo>
                  <a:cubicBezTo>
                    <a:pt x="1869" y="7339"/>
                    <a:pt x="1835" y="5571"/>
                    <a:pt x="1802" y="3804"/>
                  </a:cubicBezTo>
                  <a:cubicBezTo>
                    <a:pt x="1802" y="2836"/>
                    <a:pt x="1735" y="1869"/>
                    <a:pt x="1635" y="935"/>
                  </a:cubicBezTo>
                  <a:cubicBezTo>
                    <a:pt x="1569" y="535"/>
                    <a:pt x="1469" y="201"/>
                    <a:pt x="11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400000" dist="47625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4"/>
            <p:cNvSpPr/>
            <p:nvPr/>
          </p:nvSpPr>
          <p:spPr>
            <a:xfrm>
              <a:off x="5124553" y="672787"/>
              <a:ext cx="198500" cy="751542"/>
            </a:xfrm>
            <a:custGeom>
              <a:rect b="b" l="l" r="r" t="t"/>
              <a:pathLst>
                <a:path extrusionOk="0" h="16881" w="7940">
                  <a:moveTo>
                    <a:pt x="7214" y="1"/>
                  </a:moveTo>
                  <a:cubicBezTo>
                    <a:pt x="6954" y="1"/>
                    <a:pt x="6691" y="120"/>
                    <a:pt x="6505" y="368"/>
                  </a:cubicBezTo>
                  <a:cubicBezTo>
                    <a:pt x="6305" y="602"/>
                    <a:pt x="6139" y="935"/>
                    <a:pt x="6005" y="1236"/>
                  </a:cubicBezTo>
                  <a:cubicBezTo>
                    <a:pt x="5538" y="2236"/>
                    <a:pt x="5104" y="3237"/>
                    <a:pt x="4671" y="4238"/>
                  </a:cubicBezTo>
                  <a:cubicBezTo>
                    <a:pt x="3503" y="7073"/>
                    <a:pt x="2336" y="9908"/>
                    <a:pt x="1168" y="12777"/>
                  </a:cubicBezTo>
                  <a:cubicBezTo>
                    <a:pt x="768" y="13745"/>
                    <a:pt x="468" y="14745"/>
                    <a:pt x="134" y="15746"/>
                  </a:cubicBezTo>
                  <a:cubicBezTo>
                    <a:pt x="1" y="16113"/>
                    <a:pt x="1" y="16547"/>
                    <a:pt x="368" y="16880"/>
                  </a:cubicBezTo>
                  <a:cubicBezTo>
                    <a:pt x="768" y="16847"/>
                    <a:pt x="1102" y="16747"/>
                    <a:pt x="1435" y="16713"/>
                  </a:cubicBezTo>
                  <a:cubicBezTo>
                    <a:pt x="1502" y="16580"/>
                    <a:pt x="1602" y="16413"/>
                    <a:pt x="1635" y="16280"/>
                  </a:cubicBezTo>
                  <a:cubicBezTo>
                    <a:pt x="1969" y="14979"/>
                    <a:pt x="2436" y="13778"/>
                    <a:pt x="2936" y="12577"/>
                  </a:cubicBezTo>
                  <a:cubicBezTo>
                    <a:pt x="3970" y="10042"/>
                    <a:pt x="5004" y="7540"/>
                    <a:pt x="6038" y="5038"/>
                  </a:cubicBezTo>
                  <a:cubicBezTo>
                    <a:pt x="6505" y="3871"/>
                    <a:pt x="7039" y="2737"/>
                    <a:pt x="7540" y="1569"/>
                  </a:cubicBezTo>
                  <a:cubicBezTo>
                    <a:pt x="7673" y="1269"/>
                    <a:pt x="7806" y="935"/>
                    <a:pt x="7873" y="602"/>
                  </a:cubicBezTo>
                  <a:cubicBezTo>
                    <a:pt x="7940" y="435"/>
                    <a:pt x="7840" y="268"/>
                    <a:pt x="7673" y="135"/>
                  </a:cubicBezTo>
                  <a:cubicBezTo>
                    <a:pt x="7533" y="46"/>
                    <a:pt x="7374" y="1"/>
                    <a:pt x="7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400000" dist="47625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4"/>
            <p:cNvSpPr/>
            <p:nvPr/>
          </p:nvSpPr>
          <p:spPr>
            <a:xfrm>
              <a:off x="4514953" y="587823"/>
              <a:ext cx="110100" cy="850297"/>
            </a:xfrm>
            <a:custGeom>
              <a:rect b="b" l="l" r="r" t="t"/>
              <a:pathLst>
                <a:path extrusionOk="0" h="17811" w="4404">
                  <a:moveTo>
                    <a:pt x="949" y="0"/>
                  </a:moveTo>
                  <a:cubicBezTo>
                    <a:pt x="843" y="0"/>
                    <a:pt x="720" y="35"/>
                    <a:pt x="568" y="98"/>
                  </a:cubicBezTo>
                  <a:cubicBezTo>
                    <a:pt x="401" y="165"/>
                    <a:pt x="234" y="265"/>
                    <a:pt x="134" y="298"/>
                  </a:cubicBezTo>
                  <a:cubicBezTo>
                    <a:pt x="1" y="665"/>
                    <a:pt x="34" y="1065"/>
                    <a:pt x="67" y="1432"/>
                  </a:cubicBezTo>
                  <a:cubicBezTo>
                    <a:pt x="234" y="2466"/>
                    <a:pt x="401" y="3567"/>
                    <a:pt x="568" y="4601"/>
                  </a:cubicBezTo>
                  <a:lnTo>
                    <a:pt x="1435" y="10105"/>
                  </a:lnTo>
                  <a:cubicBezTo>
                    <a:pt x="1835" y="12440"/>
                    <a:pt x="2236" y="14742"/>
                    <a:pt x="2836" y="17010"/>
                  </a:cubicBezTo>
                  <a:cubicBezTo>
                    <a:pt x="2970" y="17444"/>
                    <a:pt x="3170" y="17677"/>
                    <a:pt x="3570" y="17811"/>
                  </a:cubicBezTo>
                  <a:cubicBezTo>
                    <a:pt x="3870" y="17510"/>
                    <a:pt x="4070" y="17277"/>
                    <a:pt x="4404" y="16910"/>
                  </a:cubicBezTo>
                  <a:cubicBezTo>
                    <a:pt x="4371" y="16610"/>
                    <a:pt x="4337" y="16310"/>
                    <a:pt x="4237" y="15976"/>
                  </a:cubicBezTo>
                  <a:cubicBezTo>
                    <a:pt x="4070" y="15242"/>
                    <a:pt x="3870" y="14442"/>
                    <a:pt x="3703" y="13674"/>
                  </a:cubicBezTo>
                  <a:cubicBezTo>
                    <a:pt x="3070" y="10339"/>
                    <a:pt x="2536" y="6936"/>
                    <a:pt x="2036" y="3567"/>
                  </a:cubicBezTo>
                  <a:cubicBezTo>
                    <a:pt x="1902" y="2733"/>
                    <a:pt x="1802" y="1833"/>
                    <a:pt x="1635" y="999"/>
                  </a:cubicBezTo>
                  <a:cubicBezTo>
                    <a:pt x="1569" y="765"/>
                    <a:pt x="1502" y="498"/>
                    <a:pt x="1368" y="298"/>
                  </a:cubicBezTo>
                  <a:cubicBezTo>
                    <a:pt x="1244" y="92"/>
                    <a:pt x="1120" y="0"/>
                    <a:pt x="9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400000" dist="47625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4"/>
            <p:cNvSpPr/>
            <p:nvPr/>
          </p:nvSpPr>
          <p:spPr>
            <a:xfrm>
              <a:off x="5307690" y="853944"/>
              <a:ext cx="137625" cy="418658"/>
            </a:xfrm>
            <a:custGeom>
              <a:rect b="b" l="l" r="r" t="t"/>
              <a:pathLst>
                <a:path extrusionOk="0" h="9154" w="5505">
                  <a:moveTo>
                    <a:pt x="4906" y="0"/>
                  </a:moveTo>
                  <a:cubicBezTo>
                    <a:pt x="4685" y="0"/>
                    <a:pt x="4457" y="60"/>
                    <a:pt x="4337" y="180"/>
                  </a:cubicBezTo>
                  <a:cubicBezTo>
                    <a:pt x="3937" y="580"/>
                    <a:pt x="3670" y="1014"/>
                    <a:pt x="3436" y="1514"/>
                  </a:cubicBezTo>
                  <a:lnTo>
                    <a:pt x="1435" y="5517"/>
                  </a:lnTo>
                  <a:cubicBezTo>
                    <a:pt x="1001" y="6351"/>
                    <a:pt x="634" y="7285"/>
                    <a:pt x="201" y="8153"/>
                  </a:cubicBezTo>
                  <a:cubicBezTo>
                    <a:pt x="101" y="8419"/>
                    <a:pt x="1" y="8686"/>
                    <a:pt x="134" y="8986"/>
                  </a:cubicBezTo>
                  <a:cubicBezTo>
                    <a:pt x="468" y="9020"/>
                    <a:pt x="801" y="9087"/>
                    <a:pt x="1201" y="9153"/>
                  </a:cubicBezTo>
                  <a:cubicBezTo>
                    <a:pt x="1468" y="8686"/>
                    <a:pt x="1702" y="8286"/>
                    <a:pt x="1969" y="7919"/>
                  </a:cubicBezTo>
                  <a:cubicBezTo>
                    <a:pt x="2869" y="6084"/>
                    <a:pt x="3803" y="4283"/>
                    <a:pt x="4704" y="2448"/>
                  </a:cubicBezTo>
                  <a:cubicBezTo>
                    <a:pt x="4871" y="2115"/>
                    <a:pt x="5037" y="1781"/>
                    <a:pt x="5171" y="1448"/>
                  </a:cubicBezTo>
                  <a:cubicBezTo>
                    <a:pt x="5304" y="1148"/>
                    <a:pt x="5371" y="847"/>
                    <a:pt x="5471" y="580"/>
                  </a:cubicBezTo>
                  <a:cubicBezTo>
                    <a:pt x="5504" y="347"/>
                    <a:pt x="5471" y="180"/>
                    <a:pt x="5304" y="80"/>
                  </a:cubicBezTo>
                  <a:cubicBezTo>
                    <a:pt x="5198" y="27"/>
                    <a:pt x="5053" y="0"/>
                    <a:pt x="49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400000" dist="47625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" name="Google Shape;170;p14"/>
          <p:cNvGrpSpPr/>
          <p:nvPr/>
        </p:nvGrpSpPr>
        <p:grpSpPr>
          <a:xfrm flipH="1" rot="8100000">
            <a:off x="154451" y="187148"/>
            <a:ext cx="965187" cy="868950"/>
            <a:chOff x="4246281" y="582741"/>
            <a:chExt cx="1199034" cy="1079481"/>
          </a:xfrm>
        </p:grpSpPr>
        <p:sp>
          <p:nvSpPr>
            <p:cNvPr id="171" name="Google Shape;171;p14"/>
            <p:cNvSpPr/>
            <p:nvPr/>
          </p:nvSpPr>
          <p:spPr>
            <a:xfrm>
              <a:off x="4246281" y="669149"/>
              <a:ext cx="198500" cy="656041"/>
            </a:xfrm>
            <a:custGeom>
              <a:rect b="b" l="l" r="r" t="t"/>
              <a:pathLst>
                <a:path extrusionOk="0" h="19735" w="7940">
                  <a:moveTo>
                    <a:pt x="868" y="0"/>
                  </a:moveTo>
                  <a:cubicBezTo>
                    <a:pt x="819" y="0"/>
                    <a:pt x="780" y="8"/>
                    <a:pt x="768" y="20"/>
                  </a:cubicBezTo>
                  <a:cubicBezTo>
                    <a:pt x="467" y="321"/>
                    <a:pt x="34" y="454"/>
                    <a:pt x="0" y="854"/>
                  </a:cubicBezTo>
                  <a:cubicBezTo>
                    <a:pt x="267" y="1455"/>
                    <a:pt x="467" y="1988"/>
                    <a:pt x="667" y="2589"/>
                  </a:cubicBezTo>
                  <a:cubicBezTo>
                    <a:pt x="1134" y="3923"/>
                    <a:pt x="1535" y="5191"/>
                    <a:pt x="1968" y="6525"/>
                  </a:cubicBezTo>
                  <a:cubicBezTo>
                    <a:pt x="2502" y="8226"/>
                    <a:pt x="3036" y="9961"/>
                    <a:pt x="3636" y="11662"/>
                  </a:cubicBezTo>
                  <a:cubicBezTo>
                    <a:pt x="4237" y="13363"/>
                    <a:pt x="4837" y="15131"/>
                    <a:pt x="5471" y="16832"/>
                  </a:cubicBezTo>
                  <a:cubicBezTo>
                    <a:pt x="5704" y="17566"/>
                    <a:pt x="6038" y="18334"/>
                    <a:pt x="6338" y="19067"/>
                  </a:cubicBezTo>
                  <a:cubicBezTo>
                    <a:pt x="6472" y="19368"/>
                    <a:pt x="6638" y="19634"/>
                    <a:pt x="6939" y="19735"/>
                  </a:cubicBezTo>
                  <a:cubicBezTo>
                    <a:pt x="7372" y="19601"/>
                    <a:pt x="7539" y="19201"/>
                    <a:pt x="7939" y="18901"/>
                  </a:cubicBezTo>
                  <a:cubicBezTo>
                    <a:pt x="7839" y="18667"/>
                    <a:pt x="7806" y="18467"/>
                    <a:pt x="7773" y="18267"/>
                  </a:cubicBezTo>
                  <a:cubicBezTo>
                    <a:pt x="7139" y="16499"/>
                    <a:pt x="6472" y="14764"/>
                    <a:pt x="5838" y="12963"/>
                  </a:cubicBezTo>
                  <a:cubicBezTo>
                    <a:pt x="4971" y="10428"/>
                    <a:pt x="4137" y="7926"/>
                    <a:pt x="3303" y="5358"/>
                  </a:cubicBezTo>
                  <a:cubicBezTo>
                    <a:pt x="2802" y="3923"/>
                    <a:pt x="2302" y="2455"/>
                    <a:pt x="1835" y="988"/>
                  </a:cubicBezTo>
                  <a:cubicBezTo>
                    <a:pt x="1702" y="587"/>
                    <a:pt x="1468" y="321"/>
                    <a:pt x="1134" y="87"/>
                  </a:cubicBezTo>
                  <a:cubicBezTo>
                    <a:pt x="1071" y="24"/>
                    <a:pt x="954" y="0"/>
                    <a:pt x="8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400000" dist="47625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4"/>
            <p:cNvSpPr/>
            <p:nvPr/>
          </p:nvSpPr>
          <p:spPr>
            <a:xfrm>
              <a:off x="4932742" y="599430"/>
              <a:ext cx="145125" cy="1062792"/>
            </a:xfrm>
            <a:custGeom>
              <a:rect b="b" l="l" r="r" t="t"/>
              <a:pathLst>
                <a:path extrusionOk="0" h="19882" w="5805">
                  <a:moveTo>
                    <a:pt x="4837" y="1"/>
                  </a:moveTo>
                  <a:cubicBezTo>
                    <a:pt x="4304" y="401"/>
                    <a:pt x="4137" y="968"/>
                    <a:pt x="4004" y="1469"/>
                  </a:cubicBezTo>
                  <a:cubicBezTo>
                    <a:pt x="3537" y="3270"/>
                    <a:pt x="3103" y="5105"/>
                    <a:pt x="2636" y="6939"/>
                  </a:cubicBezTo>
                  <a:cubicBezTo>
                    <a:pt x="2102" y="8974"/>
                    <a:pt x="1602" y="11042"/>
                    <a:pt x="1135" y="13077"/>
                  </a:cubicBezTo>
                  <a:cubicBezTo>
                    <a:pt x="801" y="14578"/>
                    <a:pt x="501" y="16046"/>
                    <a:pt x="201" y="17547"/>
                  </a:cubicBezTo>
                  <a:cubicBezTo>
                    <a:pt x="101" y="18047"/>
                    <a:pt x="34" y="18514"/>
                    <a:pt x="1" y="18981"/>
                  </a:cubicBezTo>
                  <a:cubicBezTo>
                    <a:pt x="1" y="19382"/>
                    <a:pt x="134" y="19682"/>
                    <a:pt x="501" y="19882"/>
                  </a:cubicBezTo>
                  <a:cubicBezTo>
                    <a:pt x="868" y="19682"/>
                    <a:pt x="1202" y="19482"/>
                    <a:pt x="1535" y="19281"/>
                  </a:cubicBezTo>
                  <a:cubicBezTo>
                    <a:pt x="1602" y="19148"/>
                    <a:pt x="1602" y="19015"/>
                    <a:pt x="1635" y="18881"/>
                  </a:cubicBezTo>
                  <a:cubicBezTo>
                    <a:pt x="1935" y="17480"/>
                    <a:pt x="2136" y="16012"/>
                    <a:pt x="2469" y="14611"/>
                  </a:cubicBezTo>
                  <a:cubicBezTo>
                    <a:pt x="3436" y="10475"/>
                    <a:pt x="4471" y="6372"/>
                    <a:pt x="5471" y="2269"/>
                  </a:cubicBezTo>
                  <a:cubicBezTo>
                    <a:pt x="5571" y="1769"/>
                    <a:pt x="5671" y="1202"/>
                    <a:pt x="5771" y="701"/>
                  </a:cubicBezTo>
                  <a:cubicBezTo>
                    <a:pt x="5805" y="468"/>
                    <a:pt x="5771" y="201"/>
                    <a:pt x="55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400000" dist="47625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4"/>
            <p:cNvSpPr/>
            <p:nvPr/>
          </p:nvSpPr>
          <p:spPr>
            <a:xfrm>
              <a:off x="4727608" y="582741"/>
              <a:ext cx="50900" cy="1079449"/>
            </a:xfrm>
            <a:custGeom>
              <a:rect b="b" l="l" r="r" t="t"/>
              <a:pathLst>
                <a:path extrusionOk="0" h="19482" w="2036">
                  <a:moveTo>
                    <a:pt x="1135" y="1"/>
                  </a:moveTo>
                  <a:cubicBezTo>
                    <a:pt x="835" y="1"/>
                    <a:pt x="568" y="34"/>
                    <a:pt x="334" y="34"/>
                  </a:cubicBezTo>
                  <a:cubicBezTo>
                    <a:pt x="134" y="234"/>
                    <a:pt x="68" y="501"/>
                    <a:pt x="1" y="835"/>
                  </a:cubicBezTo>
                  <a:cubicBezTo>
                    <a:pt x="1" y="1068"/>
                    <a:pt x="34" y="1368"/>
                    <a:pt x="34" y="1635"/>
                  </a:cubicBezTo>
                  <a:cubicBezTo>
                    <a:pt x="68" y="2169"/>
                    <a:pt x="168" y="2736"/>
                    <a:pt x="168" y="3337"/>
                  </a:cubicBezTo>
                  <a:cubicBezTo>
                    <a:pt x="234" y="6972"/>
                    <a:pt x="334" y="10575"/>
                    <a:pt x="368" y="14211"/>
                  </a:cubicBezTo>
                  <a:cubicBezTo>
                    <a:pt x="401" y="15679"/>
                    <a:pt x="501" y="17146"/>
                    <a:pt x="334" y="18581"/>
                  </a:cubicBezTo>
                  <a:lnTo>
                    <a:pt x="334" y="18981"/>
                  </a:lnTo>
                  <a:cubicBezTo>
                    <a:pt x="368" y="19181"/>
                    <a:pt x="401" y="19381"/>
                    <a:pt x="701" y="19481"/>
                  </a:cubicBezTo>
                  <a:cubicBezTo>
                    <a:pt x="1002" y="19348"/>
                    <a:pt x="1368" y="19215"/>
                    <a:pt x="1702" y="19081"/>
                  </a:cubicBezTo>
                  <a:cubicBezTo>
                    <a:pt x="1902" y="18814"/>
                    <a:pt x="1869" y="18514"/>
                    <a:pt x="1902" y="18214"/>
                  </a:cubicBezTo>
                  <a:cubicBezTo>
                    <a:pt x="2036" y="17013"/>
                    <a:pt x="2002" y="15745"/>
                    <a:pt x="1936" y="14545"/>
                  </a:cubicBezTo>
                  <a:cubicBezTo>
                    <a:pt x="1902" y="12743"/>
                    <a:pt x="1902" y="10909"/>
                    <a:pt x="1869" y="9141"/>
                  </a:cubicBezTo>
                  <a:cubicBezTo>
                    <a:pt x="1869" y="7339"/>
                    <a:pt x="1835" y="5571"/>
                    <a:pt x="1802" y="3804"/>
                  </a:cubicBezTo>
                  <a:cubicBezTo>
                    <a:pt x="1802" y="2836"/>
                    <a:pt x="1735" y="1869"/>
                    <a:pt x="1635" y="935"/>
                  </a:cubicBezTo>
                  <a:cubicBezTo>
                    <a:pt x="1569" y="535"/>
                    <a:pt x="1469" y="201"/>
                    <a:pt x="11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400000" dist="47625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4"/>
            <p:cNvSpPr/>
            <p:nvPr/>
          </p:nvSpPr>
          <p:spPr>
            <a:xfrm>
              <a:off x="5124553" y="672787"/>
              <a:ext cx="198500" cy="751542"/>
            </a:xfrm>
            <a:custGeom>
              <a:rect b="b" l="l" r="r" t="t"/>
              <a:pathLst>
                <a:path extrusionOk="0" h="16881" w="7940">
                  <a:moveTo>
                    <a:pt x="7214" y="1"/>
                  </a:moveTo>
                  <a:cubicBezTo>
                    <a:pt x="6954" y="1"/>
                    <a:pt x="6691" y="120"/>
                    <a:pt x="6505" y="368"/>
                  </a:cubicBezTo>
                  <a:cubicBezTo>
                    <a:pt x="6305" y="602"/>
                    <a:pt x="6139" y="935"/>
                    <a:pt x="6005" y="1236"/>
                  </a:cubicBezTo>
                  <a:cubicBezTo>
                    <a:pt x="5538" y="2236"/>
                    <a:pt x="5104" y="3237"/>
                    <a:pt x="4671" y="4238"/>
                  </a:cubicBezTo>
                  <a:cubicBezTo>
                    <a:pt x="3503" y="7073"/>
                    <a:pt x="2336" y="9908"/>
                    <a:pt x="1168" y="12777"/>
                  </a:cubicBezTo>
                  <a:cubicBezTo>
                    <a:pt x="768" y="13745"/>
                    <a:pt x="468" y="14745"/>
                    <a:pt x="134" y="15746"/>
                  </a:cubicBezTo>
                  <a:cubicBezTo>
                    <a:pt x="1" y="16113"/>
                    <a:pt x="1" y="16547"/>
                    <a:pt x="368" y="16880"/>
                  </a:cubicBezTo>
                  <a:cubicBezTo>
                    <a:pt x="768" y="16847"/>
                    <a:pt x="1102" y="16747"/>
                    <a:pt x="1435" y="16713"/>
                  </a:cubicBezTo>
                  <a:cubicBezTo>
                    <a:pt x="1502" y="16580"/>
                    <a:pt x="1602" y="16413"/>
                    <a:pt x="1635" y="16280"/>
                  </a:cubicBezTo>
                  <a:cubicBezTo>
                    <a:pt x="1969" y="14979"/>
                    <a:pt x="2436" y="13778"/>
                    <a:pt x="2936" y="12577"/>
                  </a:cubicBezTo>
                  <a:cubicBezTo>
                    <a:pt x="3970" y="10042"/>
                    <a:pt x="5004" y="7540"/>
                    <a:pt x="6038" y="5038"/>
                  </a:cubicBezTo>
                  <a:cubicBezTo>
                    <a:pt x="6505" y="3871"/>
                    <a:pt x="7039" y="2737"/>
                    <a:pt x="7540" y="1569"/>
                  </a:cubicBezTo>
                  <a:cubicBezTo>
                    <a:pt x="7673" y="1269"/>
                    <a:pt x="7806" y="935"/>
                    <a:pt x="7873" y="602"/>
                  </a:cubicBezTo>
                  <a:cubicBezTo>
                    <a:pt x="7940" y="435"/>
                    <a:pt x="7840" y="268"/>
                    <a:pt x="7673" y="135"/>
                  </a:cubicBezTo>
                  <a:cubicBezTo>
                    <a:pt x="7533" y="46"/>
                    <a:pt x="7374" y="1"/>
                    <a:pt x="7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400000" dist="47625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4"/>
            <p:cNvSpPr/>
            <p:nvPr/>
          </p:nvSpPr>
          <p:spPr>
            <a:xfrm>
              <a:off x="4514953" y="587823"/>
              <a:ext cx="110100" cy="850297"/>
            </a:xfrm>
            <a:custGeom>
              <a:rect b="b" l="l" r="r" t="t"/>
              <a:pathLst>
                <a:path extrusionOk="0" h="17811" w="4404">
                  <a:moveTo>
                    <a:pt x="949" y="0"/>
                  </a:moveTo>
                  <a:cubicBezTo>
                    <a:pt x="843" y="0"/>
                    <a:pt x="720" y="35"/>
                    <a:pt x="568" y="98"/>
                  </a:cubicBezTo>
                  <a:cubicBezTo>
                    <a:pt x="401" y="165"/>
                    <a:pt x="234" y="265"/>
                    <a:pt x="134" y="298"/>
                  </a:cubicBezTo>
                  <a:cubicBezTo>
                    <a:pt x="1" y="665"/>
                    <a:pt x="34" y="1065"/>
                    <a:pt x="67" y="1432"/>
                  </a:cubicBezTo>
                  <a:cubicBezTo>
                    <a:pt x="234" y="2466"/>
                    <a:pt x="401" y="3567"/>
                    <a:pt x="568" y="4601"/>
                  </a:cubicBezTo>
                  <a:lnTo>
                    <a:pt x="1435" y="10105"/>
                  </a:lnTo>
                  <a:cubicBezTo>
                    <a:pt x="1835" y="12440"/>
                    <a:pt x="2236" y="14742"/>
                    <a:pt x="2836" y="17010"/>
                  </a:cubicBezTo>
                  <a:cubicBezTo>
                    <a:pt x="2970" y="17444"/>
                    <a:pt x="3170" y="17677"/>
                    <a:pt x="3570" y="17811"/>
                  </a:cubicBezTo>
                  <a:cubicBezTo>
                    <a:pt x="3870" y="17510"/>
                    <a:pt x="4070" y="17277"/>
                    <a:pt x="4404" y="16910"/>
                  </a:cubicBezTo>
                  <a:cubicBezTo>
                    <a:pt x="4371" y="16610"/>
                    <a:pt x="4337" y="16310"/>
                    <a:pt x="4237" y="15976"/>
                  </a:cubicBezTo>
                  <a:cubicBezTo>
                    <a:pt x="4070" y="15242"/>
                    <a:pt x="3870" y="14442"/>
                    <a:pt x="3703" y="13674"/>
                  </a:cubicBezTo>
                  <a:cubicBezTo>
                    <a:pt x="3070" y="10339"/>
                    <a:pt x="2536" y="6936"/>
                    <a:pt x="2036" y="3567"/>
                  </a:cubicBezTo>
                  <a:cubicBezTo>
                    <a:pt x="1902" y="2733"/>
                    <a:pt x="1802" y="1833"/>
                    <a:pt x="1635" y="999"/>
                  </a:cubicBezTo>
                  <a:cubicBezTo>
                    <a:pt x="1569" y="765"/>
                    <a:pt x="1502" y="498"/>
                    <a:pt x="1368" y="298"/>
                  </a:cubicBezTo>
                  <a:cubicBezTo>
                    <a:pt x="1244" y="92"/>
                    <a:pt x="1120" y="0"/>
                    <a:pt x="9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400000" dist="47625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4"/>
            <p:cNvSpPr/>
            <p:nvPr/>
          </p:nvSpPr>
          <p:spPr>
            <a:xfrm>
              <a:off x="5307690" y="853944"/>
              <a:ext cx="137625" cy="418658"/>
            </a:xfrm>
            <a:custGeom>
              <a:rect b="b" l="l" r="r" t="t"/>
              <a:pathLst>
                <a:path extrusionOk="0" h="9154" w="5505">
                  <a:moveTo>
                    <a:pt x="4906" y="0"/>
                  </a:moveTo>
                  <a:cubicBezTo>
                    <a:pt x="4685" y="0"/>
                    <a:pt x="4457" y="60"/>
                    <a:pt x="4337" y="180"/>
                  </a:cubicBezTo>
                  <a:cubicBezTo>
                    <a:pt x="3937" y="580"/>
                    <a:pt x="3670" y="1014"/>
                    <a:pt x="3436" y="1514"/>
                  </a:cubicBezTo>
                  <a:lnTo>
                    <a:pt x="1435" y="5517"/>
                  </a:lnTo>
                  <a:cubicBezTo>
                    <a:pt x="1001" y="6351"/>
                    <a:pt x="634" y="7285"/>
                    <a:pt x="201" y="8153"/>
                  </a:cubicBezTo>
                  <a:cubicBezTo>
                    <a:pt x="101" y="8419"/>
                    <a:pt x="1" y="8686"/>
                    <a:pt x="134" y="8986"/>
                  </a:cubicBezTo>
                  <a:cubicBezTo>
                    <a:pt x="468" y="9020"/>
                    <a:pt x="801" y="9087"/>
                    <a:pt x="1201" y="9153"/>
                  </a:cubicBezTo>
                  <a:cubicBezTo>
                    <a:pt x="1468" y="8686"/>
                    <a:pt x="1702" y="8286"/>
                    <a:pt x="1969" y="7919"/>
                  </a:cubicBezTo>
                  <a:cubicBezTo>
                    <a:pt x="2869" y="6084"/>
                    <a:pt x="3803" y="4283"/>
                    <a:pt x="4704" y="2448"/>
                  </a:cubicBezTo>
                  <a:cubicBezTo>
                    <a:pt x="4871" y="2115"/>
                    <a:pt x="5037" y="1781"/>
                    <a:pt x="5171" y="1448"/>
                  </a:cubicBezTo>
                  <a:cubicBezTo>
                    <a:pt x="5304" y="1148"/>
                    <a:pt x="5371" y="847"/>
                    <a:pt x="5471" y="580"/>
                  </a:cubicBezTo>
                  <a:cubicBezTo>
                    <a:pt x="5504" y="347"/>
                    <a:pt x="5471" y="180"/>
                    <a:pt x="5304" y="80"/>
                  </a:cubicBezTo>
                  <a:cubicBezTo>
                    <a:pt x="5198" y="27"/>
                    <a:pt x="5053" y="0"/>
                    <a:pt x="49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400000" dist="47625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columns">
  <p:cSld name="CUSTOM_1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/>
          <p:nvPr/>
        </p:nvSpPr>
        <p:spPr>
          <a:xfrm rot="-7241209">
            <a:off x="1182058" y="52257"/>
            <a:ext cx="7734473" cy="8134067"/>
          </a:xfrm>
          <a:custGeom>
            <a:rect b="b" l="l" r="r" t="t"/>
            <a:pathLst>
              <a:path extrusionOk="0" h="22240" w="21149">
                <a:moveTo>
                  <a:pt x="10007" y="11232"/>
                </a:moveTo>
                <a:cubicBezTo>
                  <a:pt x="11175" y="11232"/>
                  <a:pt x="12342" y="11799"/>
                  <a:pt x="13143" y="12733"/>
                </a:cubicBezTo>
                <a:cubicBezTo>
                  <a:pt x="13510" y="13233"/>
                  <a:pt x="13777" y="13834"/>
                  <a:pt x="13877" y="14501"/>
                </a:cubicBezTo>
                <a:lnTo>
                  <a:pt x="13143" y="14734"/>
                </a:lnTo>
                <a:cubicBezTo>
                  <a:pt x="12142" y="15134"/>
                  <a:pt x="11175" y="15468"/>
                  <a:pt x="10174" y="15535"/>
                </a:cubicBezTo>
                <a:cubicBezTo>
                  <a:pt x="10069" y="15545"/>
                  <a:pt x="9963" y="15550"/>
                  <a:pt x="9856" y="15550"/>
                </a:cubicBezTo>
                <a:cubicBezTo>
                  <a:pt x="8602" y="15550"/>
                  <a:pt x="7259" y="14845"/>
                  <a:pt x="7105" y="13800"/>
                </a:cubicBezTo>
                <a:cubicBezTo>
                  <a:pt x="6972" y="13000"/>
                  <a:pt x="7539" y="12199"/>
                  <a:pt x="8173" y="11799"/>
                </a:cubicBezTo>
                <a:cubicBezTo>
                  <a:pt x="8707" y="11398"/>
                  <a:pt x="9340" y="11232"/>
                  <a:pt x="10007" y="11232"/>
                </a:cubicBezTo>
                <a:close/>
                <a:moveTo>
                  <a:pt x="6999" y="0"/>
                </a:moveTo>
                <a:cubicBezTo>
                  <a:pt x="5977" y="0"/>
                  <a:pt x="4930" y="348"/>
                  <a:pt x="4037" y="1024"/>
                </a:cubicBezTo>
                <a:cubicBezTo>
                  <a:pt x="3002" y="1792"/>
                  <a:pt x="2335" y="2892"/>
                  <a:pt x="2202" y="4060"/>
                </a:cubicBezTo>
                <a:cubicBezTo>
                  <a:pt x="2102" y="5327"/>
                  <a:pt x="2602" y="6695"/>
                  <a:pt x="3603" y="7662"/>
                </a:cubicBezTo>
                <a:cubicBezTo>
                  <a:pt x="3703" y="7796"/>
                  <a:pt x="3836" y="7896"/>
                  <a:pt x="3970" y="7996"/>
                </a:cubicBezTo>
                <a:cubicBezTo>
                  <a:pt x="3269" y="8396"/>
                  <a:pt x="2602" y="8930"/>
                  <a:pt x="2002" y="9631"/>
                </a:cubicBezTo>
                <a:cubicBezTo>
                  <a:pt x="667" y="11165"/>
                  <a:pt x="0" y="13166"/>
                  <a:pt x="167" y="15068"/>
                </a:cubicBezTo>
                <a:cubicBezTo>
                  <a:pt x="501" y="18837"/>
                  <a:pt x="3970" y="22039"/>
                  <a:pt x="7839" y="22240"/>
                </a:cubicBezTo>
                <a:lnTo>
                  <a:pt x="8273" y="22240"/>
                </a:lnTo>
                <a:cubicBezTo>
                  <a:pt x="10808" y="22240"/>
                  <a:pt x="13210" y="21039"/>
                  <a:pt x="14644" y="19137"/>
                </a:cubicBezTo>
                <a:cubicBezTo>
                  <a:pt x="15311" y="18170"/>
                  <a:pt x="15678" y="17002"/>
                  <a:pt x="15778" y="15835"/>
                </a:cubicBezTo>
                <a:cubicBezTo>
                  <a:pt x="16209" y="15733"/>
                  <a:pt x="16683" y="15669"/>
                  <a:pt x="17152" y="15669"/>
                </a:cubicBezTo>
                <a:cubicBezTo>
                  <a:pt x="18061" y="15669"/>
                  <a:pt x="18953" y="15908"/>
                  <a:pt x="19481" y="16569"/>
                </a:cubicBezTo>
                <a:cubicBezTo>
                  <a:pt x="19649" y="16793"/>
                  <a:pt x="19901" y="16902"/>
                  <a:pt x="20154" y="16902"/>
                </a:cubicBezTo>
                <a:cubicBezTo>
                  <a:pt x="20353" y="16902"/>
                  <a:pt x="20554" y="16834"/>
                  <a:pt x="20715" y="16702"/>
                </a:cubicBezTo>
                <a:cubicBezTo>
                  <a:pt x="21115" y="16402"/>
                  <a:pt x="21149" y="15835"/>
                  <a:pt x="20849" y="15468"/>
                </a:cubicBezTo>
                <a:cubicBezTo>
                  <a:pt x="19935" y="14308"/>
                  <a:pt x="18510" y="13896"/>
                  <a:pt x="17100" y="13896"/>
                </a:cubicBezTo>
                <a:cubicBezTo>
                  <a:pt x="16605" y="13896"/>
                  <a:pt x="16113" y="13947"/>
                  <a:pt x="15645" y="14034"/>
                </a:cubicBezTo>
                <a:cubicBezTo>
                  <a:pt x="15445" y="13200"/>
                  <a:pt x="15111" y="12399"/>
                  <a:pt x="14544" y="11699"/>
                </a:cubicBezTo>
                <a:cubicBezTo>
                  <a:pt x="13481" y="10282"/>
                  <a:pt x="11781" y="9529"/>
                  <a:pt x="10110" y="9529"/>
                </a:cubicBezTo>
                <a:cubicBezTo>
                  <a:pt x="9105" y="9529"/>
                  <a:pt x="8111" y="9801"/>
                  <a:pt x="7272" y="10364"/>
                </a:cubicBezTo>
                <a:cubicBezTo>
                  <a:pt x="5938" y="11232"/>
                  <a:pt x="5204" y="12699"/>
                  <a:pt x="5371" y="14067"/>
                </a:cubicBezTo>
                <a:cubicBezTo>
                  <a:pt x="5653" y="16196"/>
                  <a:pt x="7874" y="17385"/>
                  <a:pt x="9939" y="17385"/>
                </a:cubicBezTo>
                <a:cubicBezTo>
                  <a:pt x="10074" y="17385"/>
                  <a:pt x="10208" y="17380"/>
                  <a:pt x="10341" y="17369"/>
                </a:cubicBezTo>
                <a:cubicBezTo>
                  <a:pt x="11542" y="17236"/>
                  <a:pt x="12676" y="16869"/>
                  <a:pt x="13777" y="16435"/>
                </a:cubicBezTo>
                <a:cubicBezTo>
                  <a:pt x="13777" y="16435"/>
                  <a:pt x="13810" y="16402"/>
                  <a:pt x="13844" y="16402"/>
                </a:cubicBezTo>
                <a:lnTo>
                  <a:pt x="13844" y="16402"/>
                </a:lnTo>
                <a:cubicBezTo>
                  <a:pt x="13710" y="17036"/>
                  <a:pt x="13477" y="17603"/>
                  <a:pt x="13143" y="18103"/>
                </a:cubicBezTo>
                <a:cubicBezTo>
                  <a:pt x="12096" y="19594"/>
                  <a:pt x="10204" y="20512"/>
                  <a:pt x="8271" y="20512"/>
                </a:cubicBezTo>
                <a:cubicBezTo>
                  <a:pt x="8171" y="20512"/>
                  <a:pt x="8072" y="20510"/>
                  <a:pt x="7973" y="20505"/>
                </a:cubicBezTo>
                <a:cubicBezTo>
                  <a:pt x="4971" y="20338"/>
                  <a:pt x="2202" y="17770"/>
                  <a:pt x="1968" y="14901"/>
                </a:cubicBezTo>
                <a:cubicBezTo>
                  <a:pt x="1835" y="13433"/>
                  <a:pt x="2335" y="11966"/>
                  <a:pt x="3369" y="10731"/>
                </a:cubicBezTo>
                <a:cubicBezTo>
                  <a:pt x="4270" y="9697"/>
                  <a:pt x="5471" y="9030"/>
                  <a:pt x="6672" y="8863"/>
                </a:cubicBezTo>
                <a:cubicBezTo>
                  <a:pt x="6805" y="8863"/>
                  <a:pt x="6939" y="8830"/>
                  <a:pt x="7039" y="8830"/>
                </a:cubicBezTo>
                <a:cubicBezTo>
                  <a:pt x="7506" y="8763"/>
                  <a:pt x="7839" y="8330"/>
                  <a:pt x="7806" y="7863"/>
                </a:cubicBezTo>
                <a:cubicBezTo>
                  <a:pt x="7710" y="7415"/>
                  <a:pt x="7339" y="7060"/>
                  <a:pt x="6897" y="7060"/>
                </a:cubicBezTo>
                <a:cubicBezTo>
                  <a:pt x="6878" y="7060"/>
                  <a:pt x="6858" y="7061"/>
                  <a:pt x="6839" y="7062"/>
                </a:cubicBezTo>
                <a:cubicBezTo>
                  <a:pt x="6772" y="7062"/>
                  <a:pt x="6638" y="7129"/>
                  <a:pt x="6538" y="7129"/>
                </a:cubicBezTo>
                <a:cubicBezTo>
                  <a:pt x="6505" y="7131"/>
                  <a:pt x="6471" y="7132"/>
                  <a:pt x="6438" y="7132"/>
                </a:cubicBezTo>
                <a:cubicBezTo>
                  <a:pt x="5871" y="7132"/>
                  <a:pt x="5310" y="6867"/>
                  <a:pt x="4837" y="6395"/>
                </a:cubicBezTo>
                <a:cubicBezTo>
                  <a:pt x="4203" y="5794"/>
                  <a:pt x="3936" y="5027"/>
                  <a:pt x="4003" y="4293"/>
                </a:cubicBezTo>
                <a:cubicBezTo>
                  <a:pt x="4103" y="3626"/>
                  <a:pt x="4504" y="2926"/>
                  <a:pt x="5137" y="2425"/>
                </a:cubicBezTo>
                <a:cubicBezTo>
                  <a:pt x="5698" y="1998"/>
                  <a:pt x="6365" y="1785"/>
                  <a:pt x="7002" y="1785"/>
                </a:cubicBezTo>
                <a:cubicBezTo>
                  <a:pt x="7161" y="1785"/>
                  <a:pt x="7319" y="1798"/>
                  <a:pt x="7472" y="1825"/>
                </a:cubicBezTo>
                <a:cubicBezTo>
                  <a:pt x="9040" y="2058"/>
                  <a:pt x="10308" y="3660"/>
                  <a:pt x="10308" y="5361"/>
                </a:cubicBezTo>
                <a:cubicBezTo>
                  <a:pt x="10308" y="5828"/>
                  <a:pt x="10675" y="6228"/>
                  <a:pt x="11175" y="6228"/>
                </a:cubicBezTo>
                <a:cubicBezTo>
                  <a:pt x="11642" y="6228"/>
                  <a:pt x="12042" y="5861"/>
                  <a:pt x="12042" y="5361"/>
                </a:cubicBezTo>
                <a:cubicBezTo>
                  <a:pt x="12042" y="2826"/>
                  <a:pt x="10141" y="491"/>
                  <a:pt x="7706" y="57"/>
                </a:cubicBezTo>
                <a:cubicBezTo>
                  <a:pt x="7473" y="19"/>
                  <a:pt x="7237" y="0"/>
                  <a:pt x="6999" y="0"/>
                </a:cubicBezTo>
                <a:close/>
              </a:path>
            </a:pathLst>
          </a:custGeom>
          <a:solidFill>
            <a:srgbClr val="FFFFFF">
              <a:alpha val="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79" name="Google Shape;179;p15"/>
          <p:cNvSpPr/>
          <p:nvPr/>
        </p:nvSpPr>
        <p:spPr>
          <a:xfrm rot="5055042">
            <a:off x="-3237787" y="841724"/>
            <a:ext cx="6464989" cy="6798998"/>
          </a:xfrm>
          <a:custGeom>
            <a:rect b="b" l="l" r="r" t="t"/>
            <a:pathLst>
              <a:path extrusionOk="0" h="22240" w="21149">
                <a:moveTo>
                  <a:pt x="10007" y="11232"/>
                </a:moveTo>
                <a:cubicBezTo>
                  <a:pt x="11175" y="11232"/>
                  <a:pt x="12342" y="11799"/>
                  <a:pt x="13143" y="12733"/>
                </a:cubicBezTo>
                <a:cubicBezTo>
                  <a:pt x="13510" y="13233"/>
                  <a:pt x="13777" y="13834"/>
                  <a:pt x="13877" y="14501"/>
                </a:cubicBezTo>
                <a:lnTo>
                  <a:pt x="13143" y="14734"/>
                </a:lnTo>
                <a:cubicBezTo>
                  <a:pt x="12142" y="15134"/>
                  <a:pt x="11175" y="15468"/>
                  <a:pt x="10174" y="15535"/>
                </a:cubicBezTo>
                <a:cubicBezTo>
                  <a:pt x="10069" y="15545"/>
                  <a:pt x="9963" y="15550"/>
                  <a:pt x="9856" y="15550"/>
                </a:cubicBezTo>
                <a:cubicBezTo>
                  <a:pt x="8602" y="15550"/>
                  <a:pt x="7259" y="14845"/>
                  <a:pt x="7105" y="13800"/>
                </a:cubicBezTo>
                <a:cubicBezTo>
                  <a:pt x="6972" y="13000"/>
                  <a:pt x="7539" y="12199"/>
                  <a:pt x="8173" y="11799"/>
                </a:cubicBezTo>
                <a:cubicBezTo>
                  <a:pt x="8707" y="11398"/>
                  <a:pt x="9340" y="11232"/>
                  <a:pt x="10007" y="11232"/>
                </a:cubicBezTo>
                <a:close/>
                <a:moveTo>
                  <a:pt x="6999" y="0"/>
                </a:moveTo>
                <a:cubicBezTo>
                  <a:pt x="5977" y="0"/>
                  <a:pt x="4930" y="348"/>
                  <a:pt x="4037" y="1024"/>
                </a:cubicBezTo>
                <a:cubicBezTo>
                  <a:pt x="3002" y="1792"/>
                  <a:pt x="2335" y="2892"/>
                  <a:pt x="2202" y="4060"/>
                </a:cubicBezTo>
                <a:cubicBezTo>
                  <a:pt x="2102" y="5327"/>
                  <a:pt x="2602" y="6695"/>
                  <a:pt x="3603" y="7662"/>
                </a:cubicBezTo>
                <a:cubicBezTo>
                  <a:pt x="3703" y="7796"/>
                  <a:pt x="3836" y="7896"/>
                  <a:pt x="3970" y="7996"/>
                </a:cubicBezTo>
                <a:cubicBezTo>
                  <a:pt x="3269" y="8396"/>
                  <a:pt x="2602" y="8930"/>
                  <a:pt x="2002" y="9631"/>
                </a:cubicBezTo>
                <a:cubicBezTo>
                  <a:pt x="667" y="11165"/>
                  <a:pt x="0" y="13166"/>
                  <a:pt x="167" y="15068"/>
                </a:cubicBezTo>
                <a:cubicBezTo>
                  <a:pt x="501" y="18837"/>
                  <a:pt x="3970" y="22039"/>
                  <a:pt x="7839" y="22240"/>
                </a:cubicBezTo>
                <a:lnTo>
                  <a:pt x="8273" y="22240"/>
                </a:lnTo>
                <a:cubicBezTo>
                  <a:pt x="10808" y="22240"/>
                  <a:pt x="13210" y="21039"/>
                  <a:pt x="14644" y="19137"/>
                </a:cubicBezTo>
                <a:cubicBezTo>
                  <a:pt x="15311" y="18170"/>
                  <a:pt x="15678" y="17002"/>
                  <a:pt x="15778" y="15835"/>
                </a:cubicBezTo>
                <a:cubicBezTo>
                  <a:pt x="16209" y="15733"/>
                  <a:pt x="16683" y="15669"/>
                  <a:pt x="17152" y="15669"/>
                </a:cubicBezTo>
                <a:cubicBezTo>
                  <a:pt x="18061" y="15669"/>
                  <a:pt x="18953" y="15908"/>
                  <a:pt x="19481" y="16569"/>
                </a:cubicBezTo>
                <a:cubicBezTo>
                  <a:pt x="19649" y="16793"/>
                  <a:pt x="19901" y="16902"/>
                  <a:pt x="20154" y="16902"/>
                </a:cubicBezTo>
                <a:cubicBezTo>
                  <a:pt x="20353" y="16902"/>
                  <a:pt x="20554" y="16834"/>
                  <a:pt x="20715" y="16702"/>
                </a:cubicBezTo>
                <a:cubicBezTo>
                  <a:pt x="21115" y="16402"/>
                  <a:pt x="21149" y="15835"/>
                  <a:pt x="20849" y="15468"/>
                </a:cubicBezTo>
                <a:cubicBezTo>
                  <a:pt x="19935" y="14308"/>
                  <a:pt x="18510" y="13896"/>
                  <a:pt x="17100" y="13896"/>
                </a:cubicBezTo>
                <a:cubicBezTo>
                  <a:pt x="16605" y="13896"/>
                  <a:pt x="16113" y="13947"/>
                  <a:pt x="15645" y="14034"/>
                </a:cubicBezTo>
                <a:cubicBezTo>
                  <a:pt x="15445" y="13200"/>
                  <a:pt x="15111" y="12399"/>
                  <a:pt x="14544" y="11699"/>
                </a:cubicBezTo>
                <a:cubicBezTo>
                  <a:pt x="13481" y="10282"/>
                  <a:pt x="11781" y="9529"/>
                  <a:pt x="10110" y="9529"/>
                </a:cubicBezTo>
                <a:cubicBezTo>
                  <a:pt x="9105" y="9529"/>
                  <a:pt x="8111" y="9801"/>
                  <a:pt x="7272" y="10364"/>
                </a:cubicBezTo>
                <a:cubicBezTo>
                  <a:pt x="5938" y="11232"/>
                  <a:pt x="5204" y="12699"/>
                  <a:pt x="5371" y="14067"/>
                </a:cubicBezTo>
                <a:cubicBezTo>
                  <a:pt x="5653" y="16196"/>
                  <a:pt x="7874" y="17385"/>
                  <a:pt x="9939" y="17385"/>
                </a:cubicBezTo>
                <a:cubicBezTo>
                  <a:pt x="10074" y="17385"/>
                  <a:pt x="10208" y="17380"/>
                  <a:pt x="10341" y="17369"/>
                </a:cubicBezTo>
                <a:cubicBezTo>
                  <a:pt x="11542" y="17236"/>
                  <a:pt x="12676" y="16869"/>
                  <a:pt x="13777" y="16435"/>
                </a:cubicBezTo>
                <a:cubicBezTo>
                  <a:pt x="13777" y="16435"/>
                  <a:pt x="13810" y="16402"/>
                  <a:pt x="13844" y="16402"/>
                </a:cubicBezTo>
                <a:lnTo>
                  <a:pt x="13844" y="16402"/>
                </a:lnTo>
                <a:cubicBezTo>
                  <a:pt x="13710" y="17036"/>
                  <a:pt x="13477" y="17603"/>
                  <a:pt x="13143" y="18103"/>
                </a:cubicBezTo>
                <a:cubicBezTo>
                  <a:pt x="12096" y="19594"/>
                  <a:pt x="10204" y="20512"/>
                  <a:pt x="8271" y="20512"/>
                </a:cubicBezTo>
                <a:cubicBezTo>
                  <a:pt x="8171" y="20512"/>
                  <a:pt x="8072" y="20510"/>
                  <a:pt x="7973" y="20505"/>
                </a:cubicBezTo>
                <a:cubicBezTo>
                  <a:pt x="4971" y="20338"/>
                  <a:pt x="2202" y="17770"/>
                  <a:pt x="1968" y="14901"/>
                </a:cubicBezTo>
                <a:cubicBezTo>
                  <a:pt x="1835" y="13433"/>
                  <a:pt x="2335" y="11966"/>
                  <a:pt x="3369" y="10731"/>
                </a:cubicBezTo>
                <a:cubicBezTo>
                  <a:pt x="4270" y="9697"/>
                  <a:pt x="5471" y="9030"/>
                  <a:pt x="6672" y="8863"/>
                </a:cubicBezTo>
                <a:cubicBezTo>
                  <a:pt x="6805" y="8863"/>
                  <a:pt x="6939" y="8830"/>
                  <a:pt x="7039" y="8830"/>
                </a:cubicBezTo>
                <a:cubicBezTo>
                  <a:pt x="7506" y="8763"/>
                  <a:pt x="7839" y="8330"/>
                  <a:pt x="7806" y="7863"/>
                </a:cubicBezTo>
                <a:cubicBezTo>
                  <a:pt x="7710" y="7415"/>
                  <a:pt x="7339" y="7060"/>
                  <a:pt x="6897" y="7060"/>
                </a:cubicBezTo>
                <a:cubicBezTo>
                  <a:pt x="6878" y="7060"/>
                  <a:pt x="6858" y="7061"/>
                  <a:pt x="6839" y="7062"/>
                </a:cubicBezTo>
                <a:cubicBezTo>
                  <a:pt x="6772" y="7062"/>
                  <a:pt x="6638" y="7129"/>
                  <a:pt x="6538" y="7129"/>
                </a:cubicBezTo>
                <a:cubicBezTo>
                  <a:pt x="6505" y="7131"/>
                  <a:pt x="6471" y="7132"/>
                  <a:pt x="6438" y="7132"/>
                </a:cubicBezTo>
                <a:cubicBezTo>
                  <a:pt x="5871" y="7132"/>
                  <a:pt x="5310" y="6867"/>
                  <a:pt x="4837" y="6395"/>
                </a:cubicBezTo>
                <a:cubicBezTo>
                  <a:pt x="4203" y="5794"/>
                  <a:pt x="3936" y="5027"/>
                  <a:pt x="4003" y="4293"/>
                </a:cubicBezTo>
                <a:cubicBezTo>
                  <a:pt x="4103" y="3626"/>
                  <a:pt x="4504" y="2926"/>
                  <a:pt x="5137" y="2425"/>
                </a:cubicBezTo>
                <a:cubicBezTo>
                  <a:pt x="5698" y="1998"/>
                  <a:pt x="6365" y="1785"/>
                  <a:pt x="7002" y="1785"/>
                </a:cubicBezTo>
                <a:cubicBezTo>
                  <a:pt x="7161" y="1785"/>
                  <a:pt x="7319" y="1798"/>
                  <a:pt x="7472" y="1825"/>
                </a:cubicBezTo>
                <a:cubicBezTo>
                  <a:pt x="9040" y="2058"/>
                  <a:pt x="10308" y="3660"/>
                  <a:pt x="10308" y="5361"/>
                </a:cubicBezTo>
                <a:cubicBezTo>
                  <a:pt x="10308" y="5828"/>
                  <a:pt x="10675" y="6228"/>
                  <a:pt x="11175" y="6228"/>
                </a:cubicBezTo>
                <a:cubicBezTo>
                  <a:pt x="11642" y="6228"/>
                  <a:pt x="12042" y="5861"/>
                  <a:pt x="12042" y="5361"/>
                </a:cubicBezTo>
                <a:cubicBezTo>
                  <a:pt x="12042" y="2826"/>
                  <a:pt x="10141" y="491"/>
                  <a:pt x="7706" y="57"/>
                </a:cubicBezTo>
                <a:cubicBezTo>
                  <a:pt x="7473" y="19"/>
                  <a:pt x="7237" y="0"/>
                  <a:pt x="6999" y="0"/>
                </a:cubicBezTo>
                <a:close/>
              </a:path>
            </a:pathLst>
          </a:custGeom>
          <a:solidFill>
            <a:srgbClr val="FFFFFF">
              <a:alpha val="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80" name="Google Shape;180;p15"/>
          <p:cNvSpPr txBox="1"/>
          <p:nvPr>
            <p:ph idx="1" type="subTitle"/>
          </p:nvPr>
        </p:nvSpPr>
        <p:spPr>
          <a:xfrm>
            <a:off x="925025" y="2408361"/>
            <a:ext cx="209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181" name="Google Shape;181;p15"/>
          <p:cNvSpPr txBox="1"/>
          <p:nvPr>
            <p:ph idx="2" type="subTitle"/>
          </p:nvPr>
        </p:nvSpPr>
        <p:spPr>
          <a:xfrm>
            <a:off x="6123113" y="2408361"/>
            <a:ext cx="209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182" name="Google Shape;182;p15"/>
          <p:cNvSpPr txBox="1"/>
          <p:nvPr>
            <p:ph idx="3" type="subTitle"/>
          </p:nvPr>
        </p:nvSpPr>
        <p:spPr>
          <a:xfrm>
            <a:off x="3524062" y="3954875"/>
            <a:ext cx="209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183" name="Google Shape;183;p15"/>
          <p:cNvSpPr txBox="1"/>
          <p:nvPr>
            <p:ph idx="4" type="subTitle"/>
          </p:nvPr>
        </p:nvSpPr>
        <p:spPr>
          <a:xfrm>
            <a:off x="3524063" y="2408361"/>
            <a:ext cx="209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184" name="Google Shape;184;p15"/>
          <p:cNvSpPr txBox="1"/>
          <p:nvPr>
            <p:ph idx="5" type="subTitle"/>
          </p:nvPr>
        </p:nvSpPr>
        <p:spPr>
          <a:xfrm>
            <a:off x="924963" y="3954875"/>
            <a:ext cx="209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185" name="Google Shape;185;p15"/>
          <p:cNvSpPr txBox="1"/>
          <p:nvPr>
            <p:ph idx="6" type="subTitle"/>
          </p:nvPr>
        </p:nvSpPr>
        <p:spPr>
          <a:xfrm>
            <a:off x="6123113" y="3954875"/>
            <a:ext cx="209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186" name="Google Shape;186;p15"/>
          <p:cNvSpPr txBox="1"/>
          <p:nvPr>
            <p:ph type="title"/>
          </p:nvPr>
        </p:nvSpPr>
        <p:spPr>
          <a:xfrm>
            <a:off x="720525" y="451712"/>
            <a:ext cx="7703100" cy="886500"/>
          </a:xfrm>
          <a:prstGeom prst="rect">
            <a:avLst/>
          </a:prstGeom>
          <a:effectLst>
            <a:outerShdw rotWithShape="0" algn="bl" dir="3300000" dist="47625">
              <a:schemeClr val="dk1">
                <a:alpha val="66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7" name="Google Shape;187;p15"/>
          <p:cNvGrpSpPr/>
          <p:nvPr/>
        </p:nvGrpSpPr>
        <p:grpSpPr>
          <a:xfrm>
            <a:off x="532272" y="713595"/>
            <a:ext cx="7891719" cy="520001"/>
            <a:chOff x="532272" y="789795"/>
            <a:chExt cx="7891719" cy="520001"/>
          </a:xfrm>
        </p:grpSpPr>
        <p:grpSp>
          <p:nvGrpSpPr>
            <p:cNvPr id="188" name="Google Shape;188;p15"/>
            <p:cNvGrpSpPr/>
            <p:nvPr/>
          </p:nvGrpSpPr>
          <p:grpSpPr>
            <a:xfrm>
              <a:off x="7521072" y="789795"/>
              <a:ext cx="902919" cy="462699"/>
              <a:chOff x="7321932" y="457590"/>
              <a:chExt cx="857636" cy="439493"/>
            </a:xfrm>
          </p:grpSpPr>
          <p:sp>
            <p:nvSpPr>
              <p:cNvPr id="189" name="Google Shape;189;p15"/>
              <p:cNvSpPr/>
              <p:nvPr/>
            </p:nvSpPr>
            <p:spPr>
              <a:xfrm>
                <a:off x="7407717" y="457590"/>
                <a:ext cx="434455" cy="106764"/>
              </a:xfrm>
              <a:custGeom>
                <a:rect b="b" l="l" r="r" t="t"/>
                <a:pathLst>
                  <a:path extrusionOk="0" h="2381" w="9689">
                    <a:moveTo>
                      <a:pt x="8970" y="1"/>
                    </a:moveTo>
                    <a:cubicBezTo>
                      <a:pt x="8950" y="1"/>
                      <a:pt x="8930" y="2"/>
                      <a:pt x="8910" y="4"/>
                    </a:cubicBezTo>
                    <a:lnTo>
                      <a:pt x="537" y="1506"/>
                    </a:lnTo>
                    <a:cubicBezTo>
                      <a:pt x="1" y="1600"/>
                      <a:pt x="181" y="2381"/>
                      <a:pt x="681" y="2381"/>
                    </a:cubicBezTo>
                    <a:cubicBezTo>
                      <a:pt x="710" y="2381"/>
                      <a:pt x="740" y="2378"/>
                      <a:pt x="771" y="2373"/>
                    </a:cubicBezTo>
                    <a:lnTo>
                      <a:pt x="9143" y="905"/>
                    </a:lnTo>
                    <a:cubicBezTo>
                      <a:pt x="9689" y="777"/>
                      <a:pt x="9463" y="1"/>
                      <a:pt x="89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rotWithShape="0" algn="bl" dir="3120000" dist="38100">
                  <a:schemeClr val="dk1">
                    <a:alpha val="64999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1"/>
                  </a:solidFill>
                </a:endParaRPr>
              </a:p>
            </p:txBody>
          </p:sp>
          <p:sp>
            <p:nvSpPr>
              <p:cNvPr id="190" name="Google Shape;190;p15"/>
              <p:cNvSpPr/>
              <p:nvPr/>
            </p:nvSpPr>
            <p:spPr>
              <a:xfrm rot="-692401">
                <a:off x="7334561" y="605500"/>
                <a:ext cx="832378" cy="210450"/>
              </a:xfrm>
              <a:custGeom>
                <a:rect b="b" l="l" r="r" t="t"/>
                <a:pathLst>
                  <a:path extrusionOk="0" h="4693" w="20111">
                    <a:moveTo>
                      <a:pt x="652" y="1"/>
                    </a:moveTo>
                    <a:cubicBezTo>
                      <a:pt x="169" y="1"/>
                      <a:pt x="0" y="788"/>
                      <a:pt x="497" y="881"/>
                    </a:cubicBezTo>
                    <a:cubicBezTo>
                      <a:pt x="6769" y="2149"/>
                      <a:pt x="13040" y="3450"/>
                      <a:pt x="19311" y="4684"/>
                    </a:cubicBezTo>
                    <a:cubicBezTo>
                      <a:pt x="19343" y="4690"/>
                      <a:pt x="19374" y="4693"/>
                      <a:pt x="19404" y="4693"/>
                    </a:cubicBezTo>
                    <a:cubicBezTo>
                      <a:pt x="19905" y="4693"/>
                      <a:pt x="20111" y="3943"/>
                      <a:pt x="19544" y="3817"/>
                    </a:cubicBezTo>
                    <a:cubicBezTo>
                      <a:pt x="13307" y="2549"/>
                      <a:pt x="7002" y="1282"/>
                      <a:pt x="764" y="14"/>
                    </a:cubicBezTo>
                    <a:cubicBezTo>
                      <a:pt x="725" y="5"/>
                      <a:pt x="688" y="1"/>
                      <a:pt x="6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rotWithShape="0" algn="bl" dir="3120000" dist="38100">
                  <a:schemeClr val="dk1">
                    <a:alpha val="64999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191" name="Google Shape;191;p15"/>
            <p:cNvGrpSpPr/>
            <p:nvPr/>
          </p:nvGrpSpPr>
          <p:grpSpPr>
            <a:xfrm rot="10800000">
              <a:off x="532272" y="847097"/>
              <a:ext cx="902919" cy="462699"/>
              <a:chOff x="7321932" y="457590"/>
              <a:chExt cx="857636" cy="439493"/>
            </a:xfrm>
          </p:grpSpPr>
          <p:sp>
            <p:nvSpPr>
              <p:cNvPr id="192" name="Google Shape;192;p15"/>
              <p:cNvSpPr/>
              <p:nvPr/>
            </p:nvSpPr>
            <p:spPr>
              <a:xfrm flipH="1" rot="10800000">
                <a:off x="7407717" y="790320"/>
                <a:ext cx="434455" cy="106764"/>
              </a:xfrm>
              <a:custGeom>
                <a:rect b="b" l="l" r="r" t="t"/>
                <a:pathLst>
                  <a:path extrusionOk="0" h="2381" w="9689">
                    <a:moveTo>
                      <a:pt x="8970" y="1"/>
                    </a:moveTo>
                    <a:cubicBezTo>
                      <a:pt x="8950" y="1"/>
                      <a:pt x="8930" y="2"/>
                      <a:pt x="8910" y="4"/>
                    </a:cubicBezTo>
                    <a:lnTo>
                      <a:pt x="537" y="1506"/>
                    </a:lnTo>
                    <a:cubicBezTo>
                      <a:pt x="1" y="1600"/>
                      <a:pt x="181" y="2381"/>
                      <a:pt x="681" y="2381"/>
                    </a:cubicBezTo>
                    <a:cubicBezTo>
                      <a:pt x="710" y="2381"/>
                      <a:pt x="740" y="2378"/>
                      <a:pt x="771" y="2373"/>
                    </a:cubicBezTo>
                    <a:lnTo>
                      <a:pt x="9143" y="905"/>
                    </a:lnTo>
                    <a:cubicBezTo>
                      <a:pt x="9689" y="777"/>
                      <a:pt x="9463" y="1"/>
                      <a:pt x="89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rotWithShape="0" algn="bl" dir="3120000" dist="47625">
                  <a:schemeClr val="dk1">
                    <a:alpha val="64999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1"/>
                  </a:solidFill>
                </a:endParaRPr>
              </a:p>
            </p:txBody>
          </p:sp>
          <p:sp>
            <p:nvSpPr>
              <p:cNvPr id="193" name="Google Shape;193;p15"/>
              <p:cNvSpPr/>
              <p:nvPr/>
            </p:nvSpPr>
            <p:spPr>
              <a:xfrm flipH="1" rot="-10107599">
                <a:off x="7334561" y="538725"/>
                <a:ext cx="832378" cy="210450"/>
              </a:xfrm>
              <a:custGeom>
                <a:rect b="b" l="l" r="r" t="t"/>
                <a:pathLst>
                  <a:path extrusionOk="0" h="4693" w="20111">
                    <a:moveTo>
                      <a:pt x="652" y="1"/>
                    </a:moveTo>
                    <a:cubicBezTo>
                      <a:pt x="169" y="1"/>
                      <a:pt x="0" y="788"/>
                      <a:pt x="497" y="881"/>
                    </a:cubicBezTo>
                    <a:cubicBezTo>
                      <a:pt x="6769" y="2149"/>
                      <a:pt x="13040" y="3450"/>
                      <a:pt x="19311" y="4684"/>
                    </a:cubicBezTo>
                    <a:cubicBezTo>
                      <a:pt x="19343" y="4690"/>
                      <a:pt x="19374" y="4693"/>
                      <a:pt x="19404" y="4693"/>
                    </a:cubicBezTo>
                    <a:cubicBezTo>
                      <a:pt x="19905" y="4693"/>
                      <a:pt x="20111" y="3943"/>
                      <a:pt x="19544" y="3817"/>
                    </a:cubicBezTo>
                    <a:cubicBezTo>
                      <a:pt x="13307" y="2549"/>
                      <a:pt x="7002" y="1282"/>
                      <a:pt x="764" y="14"/>
                    </a:cubicBezTo>
                    <a:cubicBezTo>
                      <a:pt x="725" y="5"/>
                      <a:pt x="688" y="1"/>
                      <a:pt x="6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rotWithShape="0" algn="bl" dir="3120000" dist="38100">
                  <a:schemeClr val="dk1">
                    <a:alpha val="64999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1"/>
                  </a:solidFill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ly Title 1">
  <p:cSld name="CUSTOM_1_3">
    <p:bg>
      <p:bgPr>
        <a:solidFill>
          <a:schemeClr val="dk2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16"/>
          <p:cNvGrpSpPr/>
          <p:nvPr/>
        </p:nvGrpSpPr>
        <p:grpSpPr>
          <a:xfrm>
            <a:off x="-6031587" y="-2182816"/>
            <a:ext cx="17814069" cy="13667116"/>
            <a:chOff x="-6031587" y="-2241580"/>
            <a:chExt cx="17814069" cy="13667116"/>
          </a:xfrm>
        </p:grpSpPr>
        <p:sp>
          <p:nvSpPr>
            <p:cNvPr id="196" name="Google Shape;196;p16"/>
            <p:cNvSpPr/>
            <p:nvPr/>
          </p:nvSpPr>
          <p:spPr>
            <a:xfrm rot="8242349">
              <a:off x="-3740624" y="-262259"/>
              <a:ext cx="6461833" cy="9286805"/>
            </a:xfrm>
            <a:custGeom>
              <a:rect b="b" l="l" r="r" t="t"/>
              <a:pathLst>
                <a:path extrusionOk="0" h="35306" w="24485">
                  <a:moveTo>
                    <a:pt x="11149" y="0"/>
                  </a:moveTo>
                  <a:cubicBezTo>
                    <a:pt x="10566" y="0"/>
                    <a:pt x="9982" y="68"/>
                    <a:pt x="9407" y="202"/>
                  </a:cubicBezTo>
                  <a:cubicBezTo>
                    <a:pt x="7772" y="602"/>
                    <a:pt x="6338" y="1503"/>
                    <a:pt x="5171" y="2671"/>
                  </a:cubicBezTo>
                  <a:cubicBezTo>
                    <a:pt x="3269" y="4605"/>
                    <a:pt x="2435" y="6940"/>
                    <a:pt x="2602" y="9642"/>
                  </a:cubicBezTo>
                  <a:cubicBezTo>
                    <a:pt x="2802" y="12544"/>
                    <a:pt x="4170" y="14713"/>
                    <a:pt x="6838" y="16047"/>
                  </a:cubicBezTo>
                  <a:cubicBezTo>
                    <a:pt x="7005" y="16147"/>
                    <a:pt x="7272" y="16180"/>
                    <a:pt x="7406" y="16380"/>
                  </a:cubicBezTo>
                  <a:cubicBezTo>
                    <a:pt x="6071" y="16881"/>
                    <a:pt x="4937" y="17648"/>
                    <a:pt x="3903" y="18549"/>
                  </a:cubicBezTo>
                  <a:cubicBezTo>
                    <a:pt x="2068" y="20183"/>
                    <a:pt x="767" y="22151"/>
                    <a:pt x="267" y="24620"/>
                  </a:cubicBezTo>
                  <a:cubicBezTo>
                    <a:pt x="67" y="25554"/>
                    <a:pt x="0" y="26521"/>
                    <a:pt x="267" y="27455"/>
                  </a:cubicBezTo>
                  <a:cubicBezTo>
                    <a:pt x="1101" y="30557"/>
                    <a:pt x="2802" y="33026"/>
                    <a:pt x="5938" y="34226"/>
                  </a:cubicBezTo>
                  <a:cubicBezTo>
                    <a:pt x="6238" y="34360"/>
                    <a:pt x="6572" y="34493"/>
                    <a:pt x="6838" y="34627"/>
                  </a:cubicBezTo>
                  <a:cubicBezTo>
                    <a:pt x="8057" y="35049"/>
                    <a:pt x="9292" y="35306"/>
                    <a:pt x="10544" y="35306"/>
                  </a:cubicBezTo>
                  <a:cubicBezTo>
                    <a:pt x="11074" y="35306"/>
                    <a:pt x="11606" y="35260"/>
                    <a:pt x="12142" y="35160"/>
                  </a:cubicBezTo>
                  <a:cubicBezTo>
                    <a:pt x="15311" y="34560"/>
                    <a:pt x="17513" y="32659"/>
                    <a:pt x="19014" y="29890"/>
                  </a:cubicBezTo>
                  <a:cubicBezTo>
                    <a:pt x="19848" y="28356"/>
                    <a:pt x="19914" y="26721"/>
                    <a:pt x="18914" y="25187"/>
                  </a:cubicBezTo>
                  <a:cubicBezTo>
                    <a:pt x="18614" y="24720"/>
                    <a:pt x="18313" y="24286"/>
                    <a:pt x="18013" y="23786"/>
                  </a:cubicBezTo>
                  <a:cubicBezTo>
                    <a:pt x="18580" y="23619"/>
                    <a:pt x="19147" y="23552"/>
                    <a:pt x="19681" y="23319"/>
                  </a:cubicBezTo>
                  <a:cubicBezTo>
                    <a:pt x="21916" y="22218"/>
                    <a:pt x="23117" y="20283"/>
                    <a:pt x="24017" y="18115"/>
                  </a:cubicBezTo>
                  <a:cubicBezTo>
                    <a:pt x="24484" y="16847"/>
                    <a:pt x="23150" y="15413"/>
                    <a:pt x="21883" y="15313"/>
                  </a:cubicBezTo>
                  <a:cubicBezTo>
                    <a:pt x="21859" y="15311"/>
                    <a:pt x="21834" y="15310"/>
                    <a:pt x="21809" y="15310"/>
                  </a:cubicBezTo>
                  <a:cubicBezTo>
                    <a:pt x="21449" y="15310"/>
                    <a:pt x="20986" y="15524"/>
                    <a:pt x="21049" y="15680"/>
                  </a:cubicBezTo>
                  <a:cubicBezTo>
                    <a:pt x="21166" y="15974"/>
                    <a:pt x="21439" y="16086"/>
                    <a:pt x="21730" y="16086"/>
                  </a:cubicBezTo>
                  <a:cubicBezTo>
                    <a:pt x="21769" y="16086"/>
                    <a:pt x="21809" y="16084"/>
                    <a:pt x="21849" y="16080"/>
                  </a:cubicBezTo>
                  <a:cubicBezTo>
                    <a:pt x="21920" y="16062"/>
                    <a:pt x="21982" y="16054"/>
                    <a:pt x="22035" y="16054"/>
                  </a:cubicBezTo>
                  <a:cubicBezTo>
                    <a:pt x="22286" y="16054"/>
                    <a:pt x="22373" y="16233"/>
                    <a:pt x="22483" y="16480"/>
                  </a:cubicBezTo>
                  <a:cubicBezTo>
                    <a:pt x="22616" y="16847"/>
                    <a:pt x="22616" y="17181"/>
                    <a:pt x="22416" y="17515"/>
                  </a:cubicBezTo>
                  <a:cubicBezTo>
                    <a:pt x="22083" y="18115"/>
                    <a:pt x="21649" y="18649"/>
                    <a:pt x="21149" y="19116"/>
                  </a:cubicBezTo>
                  <a:cubicBezTo>
                    <a:pt x="20448" y="19783"/>
                    <a:pt x="19614" y="20250"/>
                    <a:pt x="18680" y="20583"/>
                  </a:cubicBezTo>
                  <a:cubicBezTo>
                    <a:pt x="16946" y="21150"/>
                    <a:pt x="15211" y="21851"/>
                    <a:pt x="13410" y="21984"/>
                  </a:cubicBezTo>
                  <a:cubicBezTo>
                    <a:pt x="11975" y="22051"/>
                    <a:pt x="10908" y="22885"/>
                    <a:pt x="9907" y="23786"/>
                  </a:cubicBezTo>
                  <a:cubicBezTo>
                    <a:pt x="9674" y="23986"/>
                    <a:pt x="9574" y="24253"/>
                    <a:pt x="9440" y="24486"/>
                  </a:cubicBezTo>
                  <a:cubicBezTo>
                    <a:pt x="9140" y="25187"/>
                    <a:pt x="9240" y="25754"/>
                    <a:pt x="9807" y="26221"/>
                  </a:cubicBezTo>
                  <a:cubicBezTo>
                    <a:pt x="10675" y="26988"/>
                    <a:pt x="11742" y="27355"/>
                    <a:pt x="12909" y="27422"/>
                  </a:cubicBezTo>
                  <a:cubicBezTo>
                    <a:pt x="13143" y="27422"/>
                    <a:pt x="13443" y="27355"/>
                    <a:pt x="13643" y="27255"/>
                  </a:cubicBezTo>
                  <a:cubicBezTo>
                    <a:pt x="13777" y="27188"/>
                    <a:pt x="13843" y="27121"/>
                    <a:pt x="13843" y="26988"/>
                  </a:cubicBezTo>
                  <a:cubicBezTo>
                    <a:pt x="13843" y="26855"/>
                    <a:pt x="13777" y="26788"/>
                    <a:pt x="13643" y="26688"/>
                  </a:cubicBezTo>
                  <a:cubicBezTo>
                    <a:pt x="13410" y="26588"/>
                    <a:pt x="13110" y="26488"/>
                    <a:pt x="12809" y="26488"/>
                  </a:cubicBezTo>
                  <a:cubicBezTo>
                    <a:pt x="12176" y="26454"/>
                    <a:pt x="11842" y="25987"/>
                    <a:pt x="12109" y="25387"/>
                  </a:cubicBezTo>
                  <a:cubicBezTo>
                    <a:pt x="12415" y="24622"/>
                    <a:pt x="13478" y="23661"/>
                    <a:pt x="14681" y="23661"/>
                  </a:cubicBezTo>
                  <a:cubicBezTo>
                    <a:pt x="14790" y="23661"/>
                    <a:pt x="14900" y="23669"/>
                    <a:pt x="15011" y="23686"/>
                  </a:cubicBezTo>
                  <a:cubicBezTo>
                    <a:pt x="15244" y="23719"/>
                    <a:pt x="15345" y="23819"/>
                    <a:pt x="15478" y="23986"/>
                  </a:cubicBezTo>
                  <a:cubicBezTo>
                    <a:pt x="16078" y="24820"/>
                    <a:pt x="16312" y="25720"/>
                    <a:pt x="16112" y="26688"/>
                  </a:cubicBezTo>
                  <a:cubicBezTo>
                    <a:pt x="15411" y="29857"/>
                    <a:pt x="13643" y="32025"/>
                    <a:pt x="10441" y="32859"/>
                  </a:cubicBezTo>
                  <a:cubicBezTo>
                    <a:pt x="10097" y="32945"/>
                    <a:pt x="9766" y="32989"/>
                    <a:pt x="9449" y="32989"/>
                  </a:cubicBezTo>
                  <a:cubicBezTo>
                    <a:pt x="8537" y="32989"/>
                    <a:pt x="7740" y="32626"/>
                    <a:pt x="7072" y="31858"/>
                  </a:cubicBezTo>
                  <a:cubicBezTo>
                    <a:pt x="6138" y="30791"/>
                    <a:pt x="5437" y="29556"/>
                    <a:pt x="5071" y="28189"/>
                  </a:cubicBezTo>
                  <a:cubicBezTo>
                    <a:pt x="4837" y="27355"/>
                    <a:pt x="4804" y="26488"/>
                    <a:pt x="4937" y="25654"/>
                  </a:cubicBezTo>
                  <a:cubicBezTo>
                    <a:pt x="5304" y="23219"/>
                    <a:pt x="6438" y="21184"/>
                    <a:pt x="8106" y="19449"/>
                  </a:cubicBezTo>
                  <a:cubicBezTo>
                    <a:pt x="9007" y="18449"/>
                    <a:pt x="10074" y="17681"/>
                    <a:pt x="11408" y="17348"/>
                  </a:cubicBezTo>
                  <a:cubicBezTo>
                    <a:pt x="11642" y="17281"/>
                    <a:pt x="11909" y="17181"/>
                    <a:pt x="12109" y="17048"/>
                  </a:cubicBezTo>
                  <a:cubicBezTo>
                    <a:pt x="12409" y="16914"/>
                    <a:pt x="12442" y="16614"/>
                    <a:pt x="12176" y="16347"/>
                  </a:cubicBezTo>
                  <a:cubicBezTo>
                    <a:pt x="12009" y="16147"/>
                    <a:pt x="11775" y="16013"/>
                    <a:pt x="11508" y="15947"/>
                  </a:cubicBezTo>
                  <a:cubicBezTo>
                    <a:pt x="11108" y="15813"/>
                    <a:pt x="10641" y="15647"/>
                    <a:pt x="10241" y="15480"/>
                  </a:cubicBezTo>
                  <a:cubicBezTo>
                    <a:pt x="9741" y="15280"/>
                    <a:pt x="9240" y="15013"/>
                    <a:pt x="8840" y="14612"/>
                  </a:cubicBezTo>
                  <a:cubicBezTo>
                    <a:pt x="8239" y="13845"/>
                    <a:pt x="7772" y="13011"/>
                    <a:pt x="7572" y="12044"/>
                  </a:cubicBezTo>
                  <a:cubicBezTo>
                    <a:pt x="7406" y="11277"/>
                    <a:pt x="7339" y="10476"/>
                    <a:pt x="7406" y="9709"/>
                  </a:cubicBezTo>
                  <a:cubicBezTo>
                    <a:pt x="7606" y="6774"/>
                    <a:pt x="8840" y="4338"/>
                    <a:pt x="11308" y="2637"/>
                  </a:cubicBezTo>
                  <a:cubicBezTo>
                    <a:pt x="11800" y="2290"/>
                    <a:pt x="12154" y="2062"/>
                    <a:pt x="12443" y="2062"/>
                  </a:cubicBezTo>
                  <a:cubicBezTo>
                    <a:pt x="12821" y="2062"/>
                    <a:pt x="13089" y="2451"/>
                    <a:pt x="13410" y="3471"/>
                  </a:cubicBezTo>
                  <a:cubicBezTo>
                    <a:pt x="13944" y="5306"/>
                    <a:pt x="13243" y="8208"/>
                    <a:pt x="11275" y="9509"/>
                  </a:cubicBezTo>
                  <a:cubicBezTo>
                    <a:pt x="10808" y="9809"/>
                    <a:pt x="10274" y="9942"/>
                    <a:pt x="9774" y="10176"/>
                  </a:cubicBezTo>
                  <a:cubicBezTo>
                    <a:pt x="9607" y="10276"/>
                    <a:pt x="9274" y="10176"/>
                    <a:pt x="9274" y="10510"/>
                  </a:cubicBezTo>
                  <a:cubicBezTo>
                    <a:pt x="9307" y="10776"/>
                    <a:pt x="9574" y="10876"/>
                    <a:pt x="9807" y="10943"/>
                  </a:cubicBezTo>
                  <a:cubicBezTo>
                    <a:pt x="9941" y="10977"/>
                    <a:pt x="10107" y="11010"/>
                    <a:pt x="10241" y="11043"/>
                  </a:cubicBezTo>
                  <a:cubicBezTo>
                    <a:pt x="10457" y="11111"/>
                    <a:pt x="10673" y="11135"/>
                    <a:pt x="10889" y="11135"/>
                  </a:cubicBezTo>
                  <a:cubicBezTo>
                    <a:pt x="11206" y="11135"/>
                    <a:pt x="11524" y="11083"/>
                    <a:pt x="11842" y="11043"/>
                  </a:cubicBezTo>
                  <a:cubicBezTo>
                    <a:pt x="14010" y="10843"/>
                    <a:pt x="15912" y="9609"/>
                    <a:pt x="16612" y="7374"/>
                  </a:cubicBezTo>
                  <a:cubicBezTo>
                    <a:pt x="16746" y="7007"/>
                    <a:pt x="16812" y="6640"/>
                    <a:pt x="16912" y="6273"/>
                  </a:cubicBezTo>
                  <a:cubicBezTo>
                    <a:pt x="17446" y="3671"/>
                    <a:pt x="16245" y="1503"/>
                    <a:pt x="14110" y="602"/>
                  </a:cubicBezTo>
                  <a:cubicBezTo>
                    <a:pt x="13160" y="201"/>
                    <a:pt x="12155" y="0"/>
                    <a:pt x="1114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6"/>
            <p:cNvSpPr/>
            <p:nvPr/>
          </p:nvSpPr>
          <p:spPr>
            <a:xfrm rot="-8547182">
              <a:off x="1317245" y="-1001721"/>
              <a:ext cx="7871694" cy="11187398"/>
            </a:xfrm>
            <a:custGeom>
              <a:rect b="b" l="l" r="r" t="t"/>
              <a:pathLst>
                <a:path extrusionOk="0" h="35306" w="24485">
                  <a:moveTo>
                    <a:pt x="11149" y="0"/>
                  </a:moveTo>
                  <a:cubicBezTo>
                    <a:pt x="10566" y="0"/>
                    <a:pt x="9982" y="68"/>
                    <a:pt x="9407" y="202"/>
                  </a:cubicBezTo>
                  <a:cubicBezTo>
                    <a:pt x="7772" y="602"/>
                    <a:pt x="6338" y="1503"/>
                    <a:pt x="5171" y="2671"/>
                  </a:cubicBezTo>
                  <a:cubicBezTo>
                    <a:pt x="3269" y="4605"/>
                    <a:pt x="2435" y="6940"/>
                    <a:pt x="2602" y="9642"/>
                  </a:cubicBezTo>
                  <a:cubicBezTo>
                    <a:pt x="2802" y="12544"/>
                    <a:pt x="4170" y="14713"/>
                    <a:pt x="6838" y="16047"/>
                  </a:cubicBezTo>
                  <a:cubicBezTo>
                    <a:pt x="7005" y="16147"/>
                    <a:pt x="7272" y="16180"/>
                    <a:pt x="7406" y="16380"/>
                  </a:cubicBezTo>
                  <a:cubicBezTo>
                    <a:pt x="6071" y="16881"/>
                    <a:pt x="4937" y="17648"/>
                    <a:pt x="3903" y="18549"/>
                  </a:cubicBezTo>
                  <a:cubicBezTo>
                    <a:pt x="2068" y="20183"/>
                    <a:pt x="767" y="22151"/>
                    <a:pt x="267" y="24620"/>
                  </a:cubicBezTo>
                  <a:cubicBezTo>
                    <a:pt x="67" y="25554"/>
                    <a:pt x="0" y="26521"/>
                    <a:pt x="267" y="27455"/>
                  </a:cubicBezTo>
                  <a:cubicBezTo>
                    <a:pt x="1101" y="30557"/>
                    <a:pt x="2802" y="33026"/>
                    <a:pt x="5938" y="34226"/>
                  </a:cubicBezTo>
                  <a:cubicBezTo>
                    <a:pt x="6238" y="34360"/>
                    <a:pt x="6572" y="34493"/>
                    <a:pt x="6838" y="34627"/>
                  </a:cubicBezTo>
                  <a:cubicBezTo>
                    <a:pt x="8057" y="35049"/>
                    <a:pt x="9292" y="35306"/>
                    <a:pt x="10544" y="35306"/>
                  </a:cubicBezTo>
                  <a:cubicBezTo>
                    <a:pt x="11074" y="35306"/>
                    <a:pt x="11606" y="35260"/>
                    <a:pt x="12142" y="35160"/>
                  </a:cubicBezTo>
                  <a:cubicBezTo>
                    <a:pt x="15311" y="34560"/>
                    <a:pt x="17513" y="32659"/>
                    <a:pt x="19014" y="29890"/>
                  </a:cubicBezTo>
                  <a:cubicBezTo>
                    <a:pt x="19848" y="28356"/>
                    <a:pt x="19914" y="26721"/>
                    <a:pt x="18914" y="25187"/>
                  </a:cubicBezTo>
                  <a:cubicBezTo>
                    <a:pt x="18614" y="24720"/>
                    <a:pt x="18313" y="24286"/>
                    <a:pt x="18013" y="23786"/>
                  </a:cubicBezTo>
                  <a:cubicBezTo>
                    <a:pt x="18580" y="23619"/>
                    <a:pt x="19147" y="23552"/>
                    <a:pt x="19681" y="23319"/>
                  </a:cubicBezTo>
                  <a:cubicBezTo>
                    <a:pt x="21916" y="22218"/>
                    <a:pt x="23117" y="20283"/>
                    <a:pt x="24017" y="18115"/>
                  </a:cubicBezTo>
                  <a:cubicBezTo>
                    <a:pt x="24484" y="16847"/>
                    <a:pt x="23150" y="15413"/>
                    <a:pt x="21883" y="15313"/>
                  </a:cubicBezTo>
                  <a:cubicBezTo>
                    <a:pt x="21859" y="15311"/>
                    <a:pt x="21834" y="15310"/>
                    <a:pt x="21809" y="15310"/>
                  </a:cubicBezTo>
                  <a:cubicBezTo>
                    <a:pt x="21449" y="15310"/>
                    <a:pt x="20986" y="15524"/>
                    <a:pt x="21049" y="15680"/>
                  </a:cubicBezTo>
                  <a:cubicBezTo>
                    <a:pt x="21166" y="15974"/>
                    <a:pt x="21439" y="16086"/>
                    <a:pt x="21730" y="16086"/>
                  </a:cubicBezTo>
                  <a:cubicBezTo>
                    <a:pt x="21769" y="16086"/>
                    <a:pt x="21809" y="16084"/>
                    <a:pt x="21849" y="16080"/>
                  </a:cubicBezTo>
                  <a:cubicBezTo>
                    <a:pt x="21920" y="16062"/>
                    <a:pt x="21982" y="16054"/>
                    <a:pt x="22035" y="16054"/>
                  </a:cubicBezTo>
                  <a:cubicBezTo>
                    <a:pt x="22286" y="16054"/>
                    <a:pt x="22373" y="16233"/>
                    <a:pt x="22483" y="16480"/>
                  </a:cubicBezTo>
                  <a:cubicBezTo>
                    <a:pt x="22616" y="16847"/>
                    <a:pt x="22616" y="17181"/>
                    <a:pt x="22416" y="17515"/>
                  </a:cubicBezTo>
                  <a:cubicBezTo>
                    <a:pt x="22083" y="18115"/>
                    <a:pt x="21649" y="18649"/>
                    <a:pt x="21149" y="19116"/>
                  </a:cubicBezTo>
                  <a:cubicBezTo>
                    <a:pt x="20448" y="19783"/>
                    <a:pt x="19614" y="20250"/>
                    <a:pt x="18680" y="20583"/>
                  </a:cubicBezTo>
                  <a:cubicBezTo>
                    <a:pt x="16946" y="21150"/>
                    <a:pt x="15211" y="21851"/>
                    <a:pt x="13410" y="21984"/>
                  </a:cubicBezTo>
                  <a:cubicBezTo>
                    <a:pt x="11975" y="22051"/>
                    <a:pt x="10908" y="22885"/>
                    <a:pt x="9907" y="23786"/>
                  </a:cubicBezTo>
                  <a:cubicBezTo>
                    <a:pt x="9674" y="23986"/>
                    <a:pt x="9574" y="24253"/>
                    <a:pt x="9440" y="24486"/>
                  </a:cubicBezTo>
                  <a:cubicBezTo>
                    <a:pt x="9140" y="25187"/>
                    <a:pt x="9240" y="25754"/>
                    <a:pt x="9807" y="26221"/>
                  </a:cubicBezTo>
                  <a:cubicBezTo>
                    <a:pt x="10675" y="26988"/>
                    <a:pt x="11742" y="27355"/>
                    <a:pt x="12909" y="27422"/>
                  </a:cubicBezTo>
                  <a:cubicBezTo>
                    <a:pt x="13143" y="27422"/>
                    <a:pt x="13443" y="27355"/>
                    <a:pt x="13643" y="27255"/>
                  </a:cubicBezTo>
                  <a:cubicBezTo>
                    <a:pt x="13777" y="27188"/>
                    <a:pt x="13843" y="27121"/>
                    <a:pt x="13843" y="26988"/>
                  </a:cubicBezTo>
                  <a:cubicBezTo>
                    <a:pt x="13843" y="26855"/>
                    <a:pt x="13777" y="26788"/>
                    <a:pt x="13643" y="26688"/>
                  </a:cubicBezTo>
                  <a:cubicBezTo>
                    <a:pt x="13410" y="26588"/>
                    <a:pt x="13110" y="26488"/>
                    <a:pt x="12809" y="26488"/>
                  </a:cubicBezTo>
                  <a:cubicBezTo>
                    <a:pt x="12176" y="26454"/>
                    <a:pt x="11842" y="25987"/>
                    <a:pt x="12109" y="25387"/>
                  </a:cubicBezTo>
                  <a:cubicBezTo>
                    <a:pt x="12415" y="24622"/>
                    <a:pt x="13478" y="23661"/>
                    <a:pt x="14681" y="23661"/>
                  </a:cubicBezTo>
                  <a:cubicBezTo>
                    <a:pt x="14790" y="23661"/>
                    <a:pt x="14900" y="23669"/>
                    <a:pt x="15011" y="23686"/>
                  </a:cubicBezTo>
                  <a:cubicBezTo>
                    <a:pt x="15244" y="23719"/>
                    <a:pt x="15345" y="23819"/>
                    <a:pt x="15478" y="23986"/>
                  </a:cubicBezTo>
                  <a:cubicBezTo>
                    <a:pt x="16078" y="24820"/>
                    <a:pt x="16312" y="25720"/>
                    <a:pt x="16112" y="26688"/>
                  </a:cubicBezTo>
                  <a:cubicBezTo>
                    <a:pt x="15411" y="29857"/>
                    <a:pt x="13643" y="32025"/>
                    <a:pt x="10441" y="32859"/>
                  </a:cubicBezTo>
                  <a:cubicBezTo>
                    <a:pt x="10097" y="32945"/>
                    <a:pt x="9766" y="32989"/>
                    <a:pt x="9449" y="32989"/>
                  </a:cubicBezTo>
                  <a:cubicBezTo>
                    <a:pt x="8537" y="32989"/>
                    <a:pt x="7740" y="32626"/>
                    <a:pt x="7072" y="31858"/>
                  </a:cubicBezTo>
                  <a:cubicBezTo>
                    <a:pt x="6138" y="30791"/>
                    <a:pt x="5437" y="29556"/>
                    <a:pt x="5071" y="28189"/>
                  </a:cubicBezTo>
                  <a:cubicBezTo>
                    <a:pt x="4837" y="27355"/>
                    <a:pt x="4804" y="26488"/>
                    <a:pt x="4937" y="25654"/>
                  </a:cubicBezTo>
                  <a:cubicBezTo>
                    <a:pt x="5304" y="23219"/>
                    <a:pt x="6438" y="21184"/>
                    <a:pt x="8106" y="19449"/>
                  </a:cubicBezTo>
                  <a:cubicBezTo>
                    <a:pt x="9007" y="18449"/>
                    <a:pt x="10074" y="17681"/>
                    <a:pt x="11408" y="17348"/>
                  </a:cubicBezTo>
                  <a:cubicBezTo>
                    <a:pt x="11642" y="17281"/>
                    <a:pt x="11909" y="17181"/>
                    <a:pt x="12109" y="17048"/>
                  </a:cubicBezTo>
                  <a:cubicBezTo>
                    <a:pt x="12409" y="16914"/>
                    <a:pt x="12442" y="16614"/>
                    <a:pt x="12176" y="16347"/>
                  </a:cubicBezTo>
                  <a:cubicBezTo>
                    <a:pt x="12009" y="16147"/>
                    <a:pt x="11775" y="16013"/>
                    <a:pt x="11508" y="15947"/>
                  </a:cubicBezTo>
                  <a:cubicBezTo>
                    <a:pt x="11108" y="15813"/>
                    <a:pt x="10641" y="15647"/>
                    <a:pt x="10241" y="15480"/>
                  </a:cubicBezTo>
                  <a:cubicBezTo>
                    <a:pt x="9741" y="15280"/>
                    <a:pt x="9240" y="15013"/>
                    <a:pt x="8840" y="14612"/>
                  </a:cubicBezTo>
                  <a:cubicBezTo>
                    <a:pt x="8239" y="13845"/>
                    <a:pt x="7772" y="13011"/>
                    <a:pt x="7572" y="12044"/>
                  </a:cubicBezTo>
                  <a:cubicBezTo>
                    <a:pt x="7406" y="11277"/>
                    <a:pt x="7339" y="10476"/>
                    <a:pt x="7406" y="9709"/>
                  </a:cubicBezTo>
                  <a:cubicBezTo>
                    <a:pt x="7606" y="6774"/>
                    <a:pt x="8840" y="4338"/>
                    <a:pt x="11308" y="2637"/>
                  </a:cubicBezTo>
                  <a:cubicBezTo>
                    <a:pt x="11800" y="2290"/>
                    <a:pt x="12154" y="2062"/>
                    <a:pt x="12443" y="2062"/>
                  </a:cubicBezTo>
                  <a:cubicBezTo>
                    <a:pt x="12821" y="2062"/>
                    <a:pt x="13089" y="2451"/>
                    <a:pt x="13410" y="3471"/>
                  </a:cubicBezTo>
                  <a:cubicBezTo>
                    <a:pt x="13944" y="5306"/>
                    <a:pt x="13243" y="8208"/>
                    <a:pt x="11275" y="9509"/>
                  </a:cubicBezTo>
                  <a:cubicBezTo>
                    <a:pt x="10808" y="9809"/>
                    <a:pt x="10274" y="9942"/>
                    <a:pt x="9774" y="10176"/>
                  </a:cubicBezTo>
                  <a:cubicBezTo>
                    <a:pt x="9607" y="10276"/>
                    <a:pt x="9274" y="10176"/>
                    <a:pt x="9274" y="10510"/>
                  </a:cubicBezTo>
                  <a:cubicBezTo>
                    <a:pt x="9307" y="10776"/>
                    <a:pt x="9574" y="10876"/>
                    <a:pt x="9807" y="10943"/>
                  </a:cubicBezTo>
                  <a:cubicBezTo>
                    <a:pt x="9941" y="10977"/>
                    <a:pt x="10107" y="11010"/>
                    <a:pt x="10241" y="11043"/>
                  </a:cubicBezTo>
                  <a:cubicBezTo>
                    <a:pt x="10457" y="11111"/>
                    <a:pt x="10673" y="11135"/>
                    <a:pt x="10889" y="11135"/>
                  </a:cubicBezTo>
                  <a:cubicBezTo>
                    <a:pt x="11206" y="11135"/>
                    <a:pt x="11524" y="11083"/>
                    <a:pt x="11842" y="11043"/>
                  </a:cubicBezTo>
                  <a:cubicBezTo>
                    <a:pt x="14010" y="10843"/>
                    <a:pt x="15912" y="9609"/>
                    <a:pt x="16612" y="7374"/>
                  </a:cubicBezTo>
                  <a:cubicBezTo>
                    <a:pt x="16746" y="7007"/>
                    <a:pt x="16812" y="6640"/>
                    <a:pt x="16912" y="6273"/>
                  </a:cubicBezTo>
                  <a:cubicBezTo>
                    <a:pt x="17446" y="3671"/>
                    <a:pt x="16245" y="1503"/>
                    <a:pt x="14110" y="602"/>
                  </a:cubicBezTo>
                  <a:cubicBezTo>
                    <a:pt x="13160" y="201"/>
                    <a:pt x="12155" y="0"/>
                    <a:pt x="1114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8" name="Google Shape;198;p16"/>
          <p:cNvSpPr txBox="1"/>
          <p:nvPr>
            <p:ph type="title"/>
          </p:nvPr>
        </p:nvSpPr>
        <p:spPr>
          <a:xfrm>
            <a:off x="720525" y="451712"/>
            <a:ext cx="7703100" cy="886500"/>
          </a:xfrm>
          <a:prstGeom prst="rect">
            <a:avLst/>
          </a:prstGeom>
          <a:effectLst>
            <a:outerShdw rotWithShape="0" algn="bl" dir="3300000" dist="47625">
              <a:schemeClr val="dk1">
                <a:alpha val="64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99" name="Google Shape;199;p16"/>
          <p:cNvGrpSpPr/>
          <p:nvPr/>
        </p:nvGrpSpPr>
        <p:grpSpPr>
          <a:xfrm rot="900242">
            <a:off x="7947388" y="386399"/>
            <a:ext cx="878366" cy="778912"/>
            <a:chOff x="3622644" y="1976835"/>
            <a:chExt cx="520599" cy="477179"/>
          </a:xfrm>
        </p:grpSpPr>
        <p:sp>
          <p:nvSpPr>
            <p:cNvPr id="200" name="Google Shape;200;p16"/>
            <p:cNvSpPr/>
            <p:nvPr/>
          </p:nvSpPr>
          <p:spPr>
            <a:xfrm>
              <a:off x="3622644" y="1976835"/>
              <a:ext cx="335763" cy="330018"/>
            </a:xfrm>
            <a:custGeom>
              <a:rect b="b" l="l" r="r" t="t"/>
              <a:pathLst>
                <a:path extrusionOk="0" h="17406" w="17709">
                  <a:moveTo>
                    <a:pt x="17410" y="0"/>
                  </a:moveTo>
                  <a:cubicBezTo>
                    <a:pt x="17368" y="0"/>
                    <a:pt x="17324" y="15"/>
                    <a:pt x="17283" y="49"/>
                  </a:cubicBezTo>
                  <a:cubicBezTo>
                    <a:pt x="14281" y="2784"/>
                    <a:pt x="11445" y="5586"/>
                    <a:pt x="8576" y="8455"/>
                  </a:cubicBezTo>
                  <a:cubicBezTo>
                    <a:pt x="5741" y="11290"/>
                    <a:pt x="2639" y="13992"/>
                    <a:pt x="104" y="17128"/>
                  </a:cubicBezTo>
                  <a:cubicBezTo>
                    <a:pt x="1" y="17257"/>
                    <a:pt x="116" y="17405"/>
                    <a:pt x="251" y="17405"/>
                  </a:cubicBezTo>
                  <a:cubicBezTo>
                    <a:pt x="291" y="17405"/>
                    <a:pt x="332" y="17392"/>
                    <a:pt x="371" y="17361"/>
                  </a:cubicBezTo>
                  <a:cubicBezTo>
                    <a:pt x="3473" y="14860"/>
                    <a:pt x="6241" y="11757"/>
                    <a:pt x="9077" y="8989"/>
                  </a:cubicBezTo>
                  <a:cubicBezTo>
                    <a:pt x="11946" y="6153"/>
                    <a:pt x="14814" y="3318"/>
                    <a:pt x="17550" y="349"/>
                  </a:cubicBezTo>
                  <a:cubicBezTo>
                    <a:pt x="17708" y="217"/>
                    <a:pt x="17573" y="0"/>
                    <a:pt x="17410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2400000" dist="4762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6"/>
            <p:cNvSpPr/>
            <p:nvPr/>
          </p:nvSpPr>
          <p:spPr>
            <a:xfrm rot="-541678">
              <a:off x="3685457" y="2307822"/>
              <a:ext cx="131307" cy="66520"/>
            </a:xfrm>
            <a:custGeom>
              <a:rect b="b" l="l" r="r" t="t"/>
              <a:pathLst>
                <a:path extrusionOk="0" h="3511" w="6920">
                  <a:moveTo>
                    <a:pt x="6595" y="1"/>
                  </a:moveTo>
                  <a:cubicBezTo>
                    <a:pt x="6584" y="1"/>
                    <a:pt x="6574" y="2"/>
                    <a:pt x="6563" y="3"/>
                  </a:cubicBezTo>
                  <a:cubicBezTo>
                    <a:pt x="4394" y="637"/>
                    <a:pt x="1759" y="1704"/>
                    <a:pt x="91" y="3306"/>
                  </a:cubicBezTo>
                  <a:cubicBezTo>
                    <a:pt x="0" y="3366"/>
                    <a:pt x="75" y="3510"/>
                    <a:pt x="190" y="3510"/>
                  </a:cubicBezTo>
                  <a:cubicBezTo>
                    <a:pt x="201" y="3510"/>
                    <a:pt x="213" y="3509"/>
                    <a:pt x="225" y="3506"/>
                  </a:cubicBezTo>
                  <a:cubicBezTo>
                    <a:pt x="1292" y="3172"/>
                    <a:pt x="2293" y="2572"/>
                    <a:pt x="3294" y="2071"/>
                  </a:cubicBezTo>
                  <a:cubicBezTo>
                    <a:pt x="4428" y="1504"/>
                    <a:pt x="5595" y="1004"/>
                    <a:pt x="6729" y="370"/>
                  </a:cubicBezTo>
                  <a:cubicBezTo>
                    <a:pt x="6920" y="307"/>
                    <a:pt x="6808" y="1"/>
                    <a:pt x="6595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2400000" dist="4762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6"/>
            <p:cNvSpPr/>
            <p:nvPr/>
          </p:nvSpPr>
          <p:spPr>
            <a:xfrm rot="-541678">
              <a:off x="3875590" y="2117309"/>
              <a:ext cx="260376" cy="120858"/>
            </a:xfrm>
            <a:custGeom>
              <a:rect b="b" l="l" r="r" t="t"/>
              <a:pathLst>
                <a:path extrusionOk="0" h="6379" w="13722">
                  <a:moveTo>
                    <a:pt x="13337" y="0"/>
                  </a:moveTo>
                  <a:cubicBezTo>
                    <a:pt x="13294" y="0"/>
                    <a:pt x="13248" y="12"/>
                    <a:pt x="13201" y="38"/>
                  </a:cubicBezTo>
                  <a:cubicBezTo>
                    <a:pt x="11099" y="1105"/>
                    <a:pt x="8965" y="2306"/>
                    <a:pt x="6796" y="3307"/>
                  </a:cubicBezTo>
                  <a:cubicBezTo>
                    <a:pt x="4628" y="4307"/>
                    <a:pt x="2293" y="4974"/>
                    <a:pt x="158" y="6042"/>
                  </a:cubicBezTo>
                  <a:cubicBezTo>
                    <a:pt x="0" y="6105"/>
                    <a:pt x="82" y="6378"/>
                    <a:pt x="233" y="6378"/>
                  </a:cubicBezTo>
                  <a:cubicBezTo>
                    <a:pt x="241" y="6378"/>
                    <a:pt x="250" y="6377"/>
                    <a:pt x="258" y="6375"/>
                  </a:cubicBezTo>
                  <a:cubicBezTo>
                    <a:pt x="4795" y="5842"/>
                    <a:pt x="9832" y="3207"/>
                    <a:pt x="13468" y="505"/>
                  </a:cubicBezTo>
                  <a:cubicBezTo>
                    <a:pt x="13721" y="336"/>
                    <a:pt x="13570" y="0"/>
                    <a:pt x="13337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2400000" dist="4762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6"/>
            <p:cNvSpPr/>
            <p:nvPr/>
          </p:nvSpPr>
          <p:spPr>
            <a:xfrm>
              <a:off x="3728549" y="2353356"/>
              <a:ext cx="321581" cy="100659"/>
            </a:xfrm>
            <a:custGeom>
              <a:rect b="b" l="l" r="r" t="t"/>
              <a:pathLst>
                <a:path extrusionOk="0" h="5309" w="16961">
                  <a:moveTo>
                    <a:pt x="16630" y="1"/>
                  </a:moveTo>
                  <a:cubicBezTo>
                    <a:pt x="16620" y="1"/>
                    <a:pt x="16611" y="1"/>
                    <a:pt x="16601" y="3"/>
                  </a:cubicBezTo>
                  <a:cubicBezTo>
                    <a:pt x="13833" y="737"/>
                    <a:pt x="11164" y="1671"/>
                    <a:pt x="8462" y="2471"/>
                  </a:cubicBezTo>
                  <a:cubicBezTo>
                    <a:pt x="5760" y="3272"/>
                    <a:pt x="2925" y="3772"/>
                    <a:pt x="290" y="4773"/>
                  </a:cubicBezTo>
                  <a:cubicBezTo>
                    <a:pt x="1" y="4901"/>
                    <a:pt x="52" y="5309"/>
                    <a:pt x="354" y="5309"/>
                  </a:cubicBezTo>
                  <a:cubicBezTo>
                    <a:pt x="366" y="5309"/>
                    <a:pt x="378" y="5308"/>
                    <a:pt x="390" y="5307"/>
                  </a:cubicBezTo>
                  <a:cubicBezTo>
                    <a:pt x="3225" y="5140"/>
                    <a:pt x="6061" y="4239"/>
                    <a:pt x="8763" y="3439"/>
                  </a:cubicBezTo>
                  <a:cubicBezTo>
                    <a:pt x="11464" y="2638"/>
                    <a:pt x="14266" y="1737"/>
                    <a:pt x="16802" y="437"/>
                  </a:cubicBezTo>
                  <a:cubicBezTo>
                    <a:pt x="16961" y="309"/>
                    <a:pt x="16817" y="1"/>
                    <a:pt x="16630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2400000" dist="4762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6"/>
            <p:cNvSpPr/>
            <p:nvPr/>
          </p:nvSpPr>
          <p:spPr>
            <a:xfrm rot="-541678">
              <a:off x="3835251" y="2279130"/>
              <a:ext cx="29127" cy="22754"/>
            </a:xfrm>
            <a:custGeom>
              <a:rect b="b" l="l" r="r" t="t"/>
              <a:pathLst>
                <a:path extrusionOk="0" h="1201" w="1535">
                  <a:moveTo>
                    <a:pt x="768" y="0"/>
                  </a:moveTo>
                  <a:cubicBezTo>
                    <a:pt x="0" y="0"/>
                    <a:pt x="0" y="1201"/>
                    <a:pt x="768" y="1201"/>
                  </a:cubicBezTo>
                  <a:cubicBezTo>
                    <a:pt x="1535" y="1201"/>
                    <a:pt x="1535" y="0"/>
                    <a:pt x="768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2400000" dist="4762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" name="Google Shape;205;p16"/>
          <p:cNvGrpSpPr/>
          <p:nvPr/>
        </p:nvGrpSpPr>
        <p:grpSpPr>
          <a:xfrm flipH="1" rot="-900242">
            <a:off x="429363" y="386399"/>
            <a:ext cx="878366" cy="778912"/>
            <a:chOff x="3622644" y="1976835"/>
            <a:chExt cx="520599" cy="477179"/>
          </a:xfrm>
        </p:grpSpPr>
        <p:sp>
          <p:nvSpPr>
            <p:cNvPr id="206" name="Google Shape;206;p16"/>
            <p:cNvSpPr/>
            <p:nvPr/>
          </p:nvSpPr>
          <p:spPr>
            <a:xfrm>
              <a:off x="3622644" y="1976835"/>
              <a:ext cx="335763" cy="330018"/>
            </a:xfrm>
            <a:custGeom>
              <a:rect b="b" l="l" r="r" t="t"/>
              <a:pathLst>
                <a:path extrusionOk="0" h="17406" w="17709">
                  <a:moveTo>
                    <a:pt x="17410" y="0"/>
                  </a:moveTo>
                  <a:cubicBezTo>
                    <a:pt x="17368" y="0"/>
                    <a:pt x="17324" y="15"/>
                    <a:pt x="17283" y="49"/>
                  </a:cubicBezTo>
                  <a:cubicBezTo>
                    <a:pt x="14281" y="2784"/>
                    <a:pt x="11445" y="5586"/>
                    <a:pt x="8576" y="8455"/>
                  </a:cubicBezTo>
                  <a:cubicBezTo>
                    <a:pt x="5741" y="11290"/>
                    <a:pt x="2639" y="13992"/>
                    <a:pt x="104" y="17128"/>
                  </a:cubicBezTo>
                  <a:cubicBezTo>
                    <a:pt x="1" y="17257"/>
                    <a:pt x="116" y="17405"/>
                    <a:pt x="251" y="17405"/>
                  </a:cubicBezTo>
                  <a:cubicBezTo>
                    <a:pt x="291" y="17405"/>
                    <a:pt x="332" y="17392"/>
                    <a:pt x="371" y="17361"/>
                  </a:cubicBezTo>
                  <a:cubicBezTo>
                    <a:pt x="3473" y="14860"/>
                    <a:pt x="6241" y="11757"/>
                    <a:pt x="9077" y="8989"/>
                  </a:cubicBezTo>
                  <a:cubicBezTo>
                    <a:pt x="11946" y="6153"/>
                    <a:pt x="14814" y="3318"/>
                    <a:pt x="17550" y="349"/>
                  </a:cubicBezTo>
                  <a:cubicBezTo>
                    <a:pt x="17708" y="217"/>
                    <a:pt x="17573" y="0"/>
                    <a:pt x="17410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6060000" dist="381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6"/>
            <p:cNvSpPr/>
            <p:nvPr/>
          </p:nvSpPr>
          <p:spPr>
            <a:xfrm rot="-541678">
              <a:off x="3685457" y="2307822"/>
              <a:ext cx="131307" cy="66520"/>
            </a:xfrm>
            <a:custGeom>
              <a:rect b="b" l="l" r="r" t="t"/>
              <a:pathLst>
                <a:path extrusionOk="0" h="3511" w="6920">
                  <a:moveTo>
                    <a:pt x="6595" y="1"/>
                  </a:moveTo>
                  <a:cubicBezTo>
                    <a:pt x="6584" y="1"/>
                    <a:pt x="6574" y="2"/>
                    <a:pt x="6563" y="3"/>
                  </a:cubicBezTo>
                  <a:cubicBezTo>
                    <a:pt x="4394" y="637"/>
                    <a:pt x="1759" y="1704"/>
                    <a:pt x="91" y="3306"/>
                  </a:cubicBezTo>
                  <a:cubicBezTo>
                    <a:pt x="0" y="3366"/>
                    <a:pt x="75" y="3510"/>
                    <a:pt x="190" y="3510"/>
                  </a:cubicBezTo>
                  <a:cubicBezTo>
                    <a:pt x="201" y="3510"/>
                    <a:pt x="213" y="3509"/>
                    <a:pt x="225" y="3506"/>
                  </a:cubicBezTo>
                  <a:cubicBezTo>
                    <a:pt x="1292" y="3172"/>
                    <a:pt x="2293" y="2572"/>
                    <a:pt x="3294" y="2071"/>
                  </a:cubicBezTo>
                  <a:cubicBezTo>
                    <a:pt x="4428" y="1504"/>
                    <a:pt x="5595" y="1004"/>
                    <a:pt x="6729" y="370"/>
                  </a:cubicBezTo>
                  <a:cubicBezTo>
                    <a:pt x="6920" y="307"/>
                    <a:pt x="6808" y="1"/>
                    <a:pt x="6595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3600000" dist="4762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6"/>
            <p:cNvSpPr/>
            <p:nvPr/>
          </p:nvSpPr>
          <p:spPr>
            <a:xfrm rot="-541678">
              <a:off x="3875590" y="2117309"/>
              <a:ext cx="260376" cy="120858"/>
            </a:xfrm>
            <a:custGeom>
              <a:rect b="b" l="l" r="r" t="t"/>
              <a:pathLst>
                <a:path extrusionOk="0" h="6379" w="13722">
                  <a:moveTo>
                    <a:pt x="13337" y="0"/>
                  </a:moveTo>
                  <a:cubicBezTo>
                    <a:pt x="13294" y="0"/>
                    <a:pt x="13248" y="12"/>
                    <a:pt x="13201" y="38"/>
                  </a:cubicBezTo>
                  <a:cubicBezTo>
                    <a:pt x="11099" y="1105"/>
                    <a:pt x="8965" y="2306"/>
                    <a:pt x="6796" y="3307"/>
                  </a:cubicBezTo>
                  <a:cubicBezTo>
                    <a:pt x="4628" y="4307"/>
                    <a:pt x="2293" y="4974"/>
                    <a:pt x="158" y="6042"/>
                  </a:cubicBezTo>
                  <a:cubicBezTo>
                    <a:pt x="0" y="6105"/>
                    <a:pt x="82" y="6378"/>
                    <a:pt x="233" y="6378"/>
                  </a:cubicBezTo>
                  <a:cubicBezTo>
                    <a:pt x="241" y="6378"/>
                    <a:pt x="250" y="6377"/>
                    <a:pt x="258" y="6375"/>
                  </a:cubicBezTo>
                  <a:cubicBezTo>
                    <a:pt x="4795" y="5842"/>
                    <a:pt x="9832" y="3207"/>
                    <a:pt x="13468" y="505"/>
                  </a:cubicBezTo>
                  <a:cubicBezTo>
                    <a:pt x="13721" y="336"/>
                    <a:pt x="13570" y="0"/>
                    <a:pt x="13337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3540000" dist="4762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6"/>
            <p:cNvSpPr/>
            <p:nvPr/>
          </p:nvSpPr>
          <p:spPr>
            <a:xfrm>
              <a:off x="3728549" y="2353356"/>
              <a:ext cx="321581" cy="100659"/>
            </a:xfrm>
            <a:custGeom>
              <a:rect b="b" l="l" r="r" t="t"/>
              <a:pathLst>
                <a:path extrusionOk="0" h="5309" w="16961">
                  <a:moveTo>
                    <a:pt x="16630" y="1"/>
                  </a:moveTo>
                  <a:cubicBezTo>
                    <a:pt x="16620" y="1"/>
                    <a:pt x="16611" y="1"/>
                    <a:pt x="16601" y="3"/>
                  </a:cubicBezTo>
                  <a:cubicBezTo>
                    <a:pt x="13833" y="737"/>
                    <a:pt x="11164" y="1671"/>
                    <a:pt x="8462" y="2471"/>
                  </a:cubicBezTo>
                  <a:cubicBezTo>
                    <a:pt x="5760" y="3272"/>
                    <a:pt x="2925" y="3772"/>
                    <a:pt x="290" y="4773"/>
                  </a:cubicBezTo>
                  <a:cubicBezTo>
                    <a:pt x="1" y="4901"/>
                    <a:pt x="52" y="5309"/>
                    <a:pt x="354" y="5309"/>
                  </a:cubicBezTo>
                  <a:cubicBezTo>
                    <a:pt x="366" y="5309"/>
                    <a:pt x="378" y="5308"/>
                    <a:pt x="390" y="5307"/>
                  </a:cubicBezTo>
                  <a:cubicBezTo>
                    <a:pt x="3225" y="5140"/>
                    <a:pt x="6061" y="4239"/>
                    <a:pt x="8763" y="3439"/>
                  </a:cubicBezTo>
                  <a:cubicBezTo>
                    <a:pt x="11464" y="2638"/>
                    <a:pt x="14266" y="1737"/>
                    <a:pt x="16802" y="437"/>
                  </a:cubicBezTo>
                  <a:cubicBezTo>
                    <a:pt x="16961" y="309"/>
                    <a:pt x="16817" y="1"/>
                    <a:pt x="16630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2580000" dist="4762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6"/>
            <p:cNvSpPr/>
            <p:nvPr/>
          </p:nvSpPr>
          <p:spPr>
            <a:xfrm rot="-541678">
              <a:off x="3835251" y="2279130"/>
              <a:ext cx="29127" cy="22754"/>
            </a:xfrm>
            <a:custGeom>
              <a:rect b="b" l="l" r="r" t="t"/>
              <a:pathLst>
                <a:path extrusionOk="0" h="1201" w="1535">
                  <a:moveTo>
                    <a:pt x="768" y="0"/>
                  </a:moveTo>
                  <a:cubicBezTo>
                    <a:pt x="0" y="0"/>
                    <a:pt x="0" y="1201"/>
                    <a:pt x="768" y="1201"/>
                  </a:cubicBezTo>
                  <a:cubicBezTo>
                    <a:pt x="1535" y="1201"/>
                    <a:pt x="1535" y="0"/>
                    <a:pt x="768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2400000" dist="4762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ullet Point">
  <p:cSld name="CUSTOM_1_1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p17"/>
          <p:cNvGrpSpPr/>
          <p:nvPr/>
        </p:nvGrpSpPr>
        <p:grpSpPr>
          <a:xfrm>
            <a:off x="-6031587" y="-2845366"/>
            <a:ext cx="20603744" cy="13667116"/>
            <a:chOff x="-6031587" y="-2845366"/>
            <a:chExt cx="20603744" cy="13667116"/>
          </a:xfrm>
        </p:grpSpPr>
        <p:grpSp>
          <p:nvGrpSpPr>
            <p:cNvPr id="213" name="Google Shape;213;p17"/>
            <p:cNvGrpSpPr/>
            <p:nvPr/>
          </p:nvGrpSpPr>
          <p:grpSpPr>
            <a:xfrm rot="10800000">
              <a:off x="-6031587" y="-2845366"/>
              <a:ext cx="20603744" cy="13667116"/>
              <a:chOff x="-8821262" y="-1579030"/>
              <a:chExt cx="20603744" cy="13667116"/>
            </a:xfrm>
          </p:grpSpPr>
          <p:sp>
            <p:nvSpPr>
              <p:cNvPr id="214" name="Google Shape;214;p17"/>
              <p:cNvSpPr/>
              <p:nvPr/>
            </p:nvSpPr>
            <p:spPr>
              <a:xfrm rot="8242349">
                <a:off x="-6530299" y="-262259"/>
                <a:ext cx="6461833" cy="9286805"/>
              </a:xfrm>
              <a:custGeom>
                <a:rect b="b" l="l" r="r" t="t"/>
                <a:pathLst>
                  <a:path extrusionOk="0" h="35306" w="24485">
                    <a:moveTo>
                      <a:pt x="11149" y="0"/>
                    </a:moveTo>
                    <a:cubicBezTo>
                      <a:pt x="10566" y="0"/>
                      <a:pt x="9982" y="68"/>
                      <a:pt x="9407" y="202"/>
                    </a:cubicBezTo>
                    <a:cubicBezTo>
                      <a:pt x="7772" y="602"/>
                      <a:pt x="6338" y="1503"/>
                      <a:pt x="5171" y="2671"/>
                    </a:cubicBezTo>
                    <a:cubicBezTo>
                      <a:pt x="3269" y="4605"/>
                      <a:pt x="2435" y="6940"/>
                      <a:pt x="2602" y="9642"/>
                    </a:cubicBezTo>
                    <a:cubicBezTo>
                      <a:pt x="2802" y="12544"/>
                      <a:pt x="4170" y="14713"/>
                      <a:pt x="6838" y="16047"/>
                    </a:cubicBezTo>
                    <a:cubicBezTo>
                      <a:pt x="7005" y="16147"/>
                      <a:pt x="7272" y="16180"/>
                      <a:pt x="7406" y="16380"/>
                    </a:cubicBezTo>
                    <a:cubicBezTo>
                      <a:pt x="6071" y="16881"/>
                      <a:pt x="4937" y="17648"/>
                      <a:pt x="3903" y="18549"/>
                    </a:cubicBezTo>
                    <a:cubicBezTo>
                      <a:pt x="2068" y="20183"/>
                      <a:pt x="767" y="22151"/>
                      <a:pt x="267" y="24620"/>
                    </a:cubicBezTo>
                    <a:cubicBezTo>
                      <a:pt x="67" y="25554"/>
                      <a:pt x="0" y="26521"/>
                      <a:pt x="267" y="27455"/>
                    </a:cubicBezTo>
                    <a:cubicBezTo>
                      <a:pt x="1101" y="30557"/>
                      <a:pt x="2802" y="33026"/>
                      <a:pt x="5938" y="34226"/>
                    </a:cubicBezTo>
                    <a:cubicBezTo>
                      <a:pt x="6238" y="34360"/>
                      <a:pt x="6572" y="34493"/>
                      <a:pt x="6838" y="34627"/>
                    </a:cubicBezTo>
                    <a:cubicBezTo>
                      <a:pt x="8057" y="35049"/>
                      <a:pt x="9292" y="35306"/>
                      <a:pt x="10544" y="35306"/>
                    </a:cubicBezTo>
                    <a:cubicBezTo>
                      <a:pt x="11074" y="35306"/>
                      <a:pt x="11606" y="35260"/>
                      <a:pt x="12142" y="35160"/>
                    </a:cubicBezTo>
                    <a:cubicBezTo>
                      <a:pt x="15311" y="34560"/>
                      <a:pt x="17513" y="32659"/>
                      <a:pt x="19014" y="29890"/>
                    </a:cubicBezTo>
                    <a:cubicBezTo>
                      <a:pt x="19848" y="28356"/>
                      <a:pt x="19914" y="26721"/>
                      <a:pt x="18914" y="25187"/>
                    </a:cubicBezTo>
                    <a:cubicBezTo>
                      <a:pt x="18614" y="24720"/>
                      <a:pt x="18313" y="24286"/>
                      <a:pt x="18013" y="23786"/>
                    </a:cubicBezTo>
                    <a:cubicBezTo>
                      <a:pt x="18580" y="23619"/>
                      <a:pt x="19147" y="23552"/>
                      <a:pt x="19681" y="23319"/>
                    </a:cubicBezTo>
                    <a:cubicBezTo>
                      <a:pt x="21916" y="22218"/>
                      <a:pt x="23117" y="20283"/>
                      <a:pt x="24017" y="18115"/>
                    </a:cubicBezTo>
                    <a:cubicBezTo>
                      <a:pt x="24484" y="16847"/>
                      <a:pt x="23150" y="15413"/>
                      <a:pt x="21883" y="15313"/>
                    </a:cubicBezTo>
                    <a:cubicBezTo>
                      <a:pt x="21859" y="15311"/>
                      <a:pt x="21834" y="15310"/>
                      <a:pt x="21809" y="15310"/>
                    </a:cubicBezTo>
                    <a:cubicBezTo>
                      <a:pt x="21449" y="15310"/>
                      <a:pt x="20986" y="15524"/>
                      <a:pt x="21049" y="15680"/>
                    </a:cubicBezTo>
                    <a:cubicBezTo>
                      <a:pt x="21166" y="15974"/>
                      <a:pt x="21439" y="16086"/>
                      <a:pt x="21730" y="16086"/>
                    </a:cubicBezTo>
                    <a:cubicBezTo>
                      <a:pt x="21769" y="16086"/>
                      <a:pt x="21809" y="16084"/>
                      <a:pt x="21849" y="16080"/>
                    </a:cubicBezTo>
                    <a:cubicBezTo>
                      <a:pt x="21920" y="16062"/>
                      <a:pt x="21982" y="16054"/>
                      <a:pt x="22035" y="16054"/>
                    </a:cubicBezTo>
                    <a:cubicBezTo>
                      <a:pt x="22286" y="16054"/>
                      <a:pt x="22373" y="16233"/>
                      <a:pt x="22483" y="16480"/>
                    </a:cubicBezTo>
                    <a:cubicBezTo>
                      <a:pt x="22616" y="16847"/>
                      <a:pt x="22616" y="17181"/>
                      <a:pt x="22416" y="17515"/>
                    </a:cubicBezTo>
                    <a:cubicBezTo>
                      <a:pt x="22083" y="18115"/>
                      <a:pt x="21649" y="18649"/>
                      <a:pt x="21149" y="19116"/>
                    </a:cubicBezTo>
                    <a:cubicBezTo>
                      <a:pt x="20448" y="19783"/>
                      <a:pt x="19614" y="20250"/>
                      <a:pt x="18680" y="20583"/>
                    </a:cubicBezTo>
                    <a:cubicBezTo>
                      <a:pt x="16946" y="21150"/>
                      <a:pt x="15211" y="21851"/>
                      <a:pt x="13410" y="21984"/>
                    </a:cubicBezTo>
                    <a:cubicBezTo>
                      <a:pt x="11975" y="22051"/>
                      <a:pt x="10908" y="22885"/>
                      <a:pt x="9907" y="23786"/>
                    </a:cubicBezTo>
                    <a:cubicBezTo>
                      <a:pt x="9674" y="23986"/>
                      <a:pt x="9574" y="24253"/>
                      <a:pt x="9440" y="24486"/>
                    </a:cubicBezTo>
                    <a:cubicBezTo>
                      <a:pt x="9140" y="25187"/>
                      <a:pt x="9240" y="25754"/>
                      <a:pt x="9807" y="26221"/>
                    </a:cubicBezTo>
                    <a:cubicBezTo>
                      <a:pt x="10675" y="26988"/>
                      <a:pt x="11742" y="27355"/>
                      <a:pt x="12909" y="27422"/>
                    </a:cubicBezTo>
                    <a:cubicBezTo>
                      <a:pt x="13143" y="27422"/>
                      <a:pt x="13443" y="27355"/>
                      <a:pt x="13643" y="27255"/>
                    </a:cubicBezTo>
                    <a:cubicBezTo>
                      <a:pt x="13777" y="27188"/>
                      <a:pt x="13843" y="27121"/>
                      <a:pt x="13843" y="26988"/>
                    </a:cubicBezTo>
                    <a:cubicBezTo>
                      <a:pt x="13843" y="26855"/>
                      <a:pt x="13777" y="26788"/>
                      <a:pt x="13643" y="26688"/>
                    </a:cubicBezTo>
                    <a:cubicBezTo>
                      <a:pt x="13410" y="26588"/>
                      <a:pt x="13110" y="26488"/>
                      <a:pt x="12809" y="26488"/>
                    </a:cubicBezTo>
                    <a:cubicBezTo>
                      <a:pt x="12176" y="26454"/>
                      <a:pt x="11842" y="25987"/>
                      <a:pt x="12109" y="25387"/>
                    </a:cubicBezTo>
                    <a:cubicBezTo>
                      <a:pt x="12415" y="24622"/>
                      <a:pt x="13478" y="23661"/>
                      <a:pt x="14681" y="23661"/>
                    </a:cubicBezTo>
                    <a:cubicBezTo>
                      <a:pt x="14790" y="23661"/>
                      <a:pt x="14900" y="23669"/>
                      <a:pt x="15011" y="23686"/>
                    </a:cubicBezTo>
                    <a:cubicBezTo>
                      <a:pt x="15244" y="23719"/>
                      <a:pt x="15345" y="23819"/>
                      <a:pt x="15478" y="23986"/>
                    </a:cubicBezTo>
                    <a:cubicBezTo>
                      <a:pt x="16078" y="24820"/>
                      <a:pt x="16312" y="25720"/>
                      <a:pt x="16112" y="26688"/>
                    </a:cubicBezTo>
                    <a:cubicBezTo>
                      <a:pt x="15411" y="29857"/>
                      <a:pt x="13643" y="32025"/>
                      <a:pt x="10441" y="32859"/>
                    </a:cubicBezTo>
                    <a:cubicBezTo>
                      <a:pt x="10097" y="32945"/>
                      <a:pt x="9766" y="32989"/>
                      <a:pt x="9449" y="32989"/>
                    </a:cubicBezTo>
                    <a:cubicBezTo>
                      <a:pt x="8537" y="32989"/>
                      <a:pt x="7740" y="32626"/>
                      <a:pt x="7072" y="31858"/>
                    </a:cubicBezTo>
                    <a:cubicBezTo>
                      <a:pt x="6138" y="30791"/>
                      <a:pt x="5437" y="29556"/>
                      <a:pt x="5071" y="28189"/>
                    </a:cubicBezTo>
                    <a:cubicBezTo>
                      <a:pt x="4837" y="27355"/>
                      <a:pt x="4804" y="26488"/>
                      <a:pt x="4937" y="25654"/>
                    </a:cubicBezTo>
                    <a:cubicBezTo>
                      <a:pt x="5304" y="23219"/>
                      <a:pt x="6438" y="21184"/>
                      <a:pt x="8106" y="19449"/>
                    </a:cubicBezTo>
                    <a:cubicBezTo>
                      <a:pt x="9007" y="18449"/>
                      <a:pt x="10074" y="17681"/>
                      <a:pt x="11408" y="17348"/>
                    </a:cubicBezTo>
                    <a:cubicBezTo>
                      <a:pt x="11642" y="17281"/>
                      <a:pt x="11909" y="17181"/>
                      <a:pt x="12109" y="17048"/>
                    </a:cubicBezTo>
                    <a:cubicBezTo>
                      <a:pt x="12409" y="16914"/>
                      <a:pt x="12442" y="16614"/>
                      <a:pt x="12176" y="16347"/>
                    </a:cubicBezTo>
                    <a:cubicBezTo>
                      <a:pt x="12009" y="16147"/>
                      <a:pt x="11775" y="16013"/>
                      <a:pt x="11508" y="15947"/>
                    </a:cubicBezTo>
                    <a:cubicBezTo>
                      <a:pt x="11108" y="15813"/>
                      <a:pt x="10641" y="15647"/>
                      <a:pt x="10241" y="15480"/>
                    </a:cubicBezTo>
                    <a:cubicBezTo>
                      <a:pt x="9741" y="15280"/>
                      <a:pt x="9240" y="15013"/>
                      <a:pt x="8840" y="14612"/>
                    </a:cubicBezTo>
                    <a:cubicBezTo>
                      <a:pt x="8239" y="13845"/>
                      <a:pt x="7772" y="13011"/>
                      <a:pt x="7572" y="12044"/>
                    </a:cubicBezTo>
                    <a:cubicBezTo>
                      <a:pt x="7406" y="11277"/>
                      <a:pt x="7339" y="10476"/>
                      <a:pt x="7406" y="9709"/>
                    </a:cubicBezTo>
                    <a:cubicBezTo>
                      <a:pt x="7606" y="6774"/>
                      <a:pt x="8840" y="4338"/>
                      <a:pt x="11308" y="2637"/>
                    </a:cubicBezTo>
                    <a:cubicBezTo>
                      <a:pt x="11800" y="2290"/>
                      <a:pt x="12154" y="2062"/>
                      <a:pt x="12443" y="2062"/>
                    </a:cubicBezTo>
                    <a:cubicBezTo>
                      <a:pt x="12821" y="2062"/>
                      <a:pt x="13089" y="2451"/>
                      <a:pt x="13410" y="3471"/>
                    </a:cubicBezTo>
                    <a:cubicBezTo>
                      <a:pt x="13944" y="5306"/>
                      <a:pt x="13243" y="8208"/>
                      <a:pt x="11275" y="9509"/>
                    </a:cubicBezTo>
                    <a:cubicBezTo>
                      <a:pt x="10808" y="9809"/>
                      <a:pt x="10274" y="9942"/>
                      <a:pt x="9774" y="10176"/>
                    </a:cubicBezTo>
                    <a:cubicBezTo>
                      <a:pt x="9607" y="10276"/>
                      <a:pt x="9274" y="10176"/>
                      <a:pt x="9274" y="10510"/>
                    </a:cubicBezTo>
                    <a:cubicBezTo>
                      <a:pt x="9307" y="10776"/>
                      <a:pt x="9574" y="10876"/>
                      <a:pt x="9807" y="10943"/>
                    </a:cubicBezTo>
                    <a:cubicBezTo>
                      <a:pt x="9941" y="10977"/>
                      <a:pt x="10107" y="11010"/>
                      <a:pt x="10241" y="11043"/>
                    </a:cubicBezTo>
                    <a:cubicBezTo>
                      <a:pt x="10457" y="11111"/>
                      <a:pt x="10673" y="11135"/>
                      <a:pt x="10889" y="11135"/>
                    </a:cubicBezTo>
                    <a:cubicBezTo>
                      <a:pt x="11206" y="11135"/>
                      <a:pt x="11524" y="11083"/>
                      <a:pt x="11842" y="11043"/>
                    </a:cubicBezTo>
                    <a:cubicBezTo>
                      <a:pt x="14010" y="10843"/>
                      <a:pt x="15912" y="9609"/>
                      <a:pt x="16612" y="7374"/>
                    </a:cubicBezTo>
                    <a:cubicBezTo>
                      <a:pt x="16746" y="7007"/>
                      <a:pt x="16812" y="6640"/>
                      <a:pt x="16912" y="6273"/>
                    </a:cubicBezTo>
                    <a:cubicBezTo>
                      <a:pt x="17446" y="3671"/>
                      <a:pt x="16245" y="1503"/>
                      <a:pt x="14110" y="602"/>
                    </a:cubicBezTo>
                    <a:cubicBezTo>
                      <a:pt x="13160" y="201"/>
                      <a:pt x="12155" y="0"/>
                      <a:pt x="11149" y="0"/>
                    </a:cubicBezTo>
                    <a:close/>
                  </a:path>
                </a:pathLst>
              </a:custGeom>
              <a:solidFill>
                <a:srgbClr val="FFFFFF">
                  <a:alpha val="43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17"/>
              <p:cNvSpPr/>
              <p:nvPr/>
            </p:nvSpPr>
            <p:spPr>
              <a:xfrm rot="-8547182">
                <a:off x="1317245" y="-339171"/>
                <a:ext cx="7871694" cy="11187398"/>
              </a:xfrm>
              <a:custGeom>
                <a:rect b="b" l="l" r="r" t="t"/>
                <a:pathLst>
                  <a:path extrusionOk="0" h="35306" w="24485">
                    <a:moveTo>
                      <a:pt x="11149" y="0"/>
                    </a:moveTo>
                    <a:cubicBezTo>
                      <a:pt x="10566" y="0"/>
                      <a:pt x="9982" y="68"/>
                      <a:pt x="9407" y="202"/>
                    </a:cubicBezTo>
                    <a:cubicBezTo>
                      <a:pt x="7772" y="602"/>
                      <a:pt x="6338" y="1503"/>
                      <a:pt x="5171" y="2671"/>
                    </a:cubicBezTo>
                    <a:cubicBezTo>
                      <a:pt x="3269" y="4605"/>
                      <a:pt x="2435" y="6940"/>
                      <a:pt x="2602" y="9642"/>
                    </a:cubicBezTo>
                    <a:cubicBezTo>
                      <a:pt x="2802" y="12544"/>
                      <a:pt x="4170" y="14713"/>
                      <a:pt x="6838" y="16047"/>
                    </a:cubicBezTo>
                    <a:cubicBezTo>
                      <a:pt x="7005" y="16147"/>
                      <a:pt x="7272" y="16180"/>
                      <a:pt x="7406" y="16380"/>
                    </a:cubicBezTo>
                    <a:cubicBezTo>
                      <a:pt x="6071" y="16881"/>
                      <a:pt x="4937" y="17648"/>
                      <a:pt x="3903" y="18549"/>
                    </a:cubicBezTo>
                    <a:cubicBezTo>
                      <a:pt x="2068" y="20183"/>
                      <a:pt x="767" y="22151"/>
                      <a:pt x="267" y="24620"/>
                    </a:cubicBezTo>
                    <a:cubicBezTo>
                      <a:pt x="67" y="25554"/>
                      <a:pt x="0" y="26521"/>
                      <a:pt x="267" y="27455"/>
                    </a:cubicBezTo>
                    <a:cubicBezTo>
                      <a:pt x="1101" y="30557"/>
                      <a:pt x="2802" y="33026"/>
                      <a:pt x="5938" y="34226"/>
                    </a:cubicBezTo>
                    <a:cubicBezTo>
                      <a:pt x="6238" y="34360"/>
                      <a:pt x="6572" y="34493"/>
                      <a:pt x="6838" y="34627"/>
                    </a:cubicBezTo>
                    <a:cubicBezTo>
                      <a:pt x="8057" y="35049"/>
                      <a:pt x="9292" y="35306"/>
                      <a:pt x="10544" y="35306"/>
                    </a:cubicBezTo>
                    <a:cubicBezTo>
                      <a:pt x="11074" y="35306"/>
                      <a:pt x="11606" y="35260"/>
                      <a:pt x="12142" y="35160"/>
                    </a:cubicBezTo>
                    <a:cubicBezTo>
                      <a:pt x="15311" y="34560"/>
                      <a:pt x="17513" y="32659"/>
                      <a:pt x="19014" y="29890"/>
                    </a:cubicBezTo>
                    <a:cubicBezTo>
                      <a:pt x="19848" y="28356"/>
                      <a:pt x="19914" y="26721"/>
                      <a:pt x="18914" y="25187"/>
                    </a:cubicBezTo>
                    <a:cubicBezTo>
                      <a:pt x="18614" y="24720"/>
                      <a:pt x="18313" y="24286"/>
                      <a:pt x="18013" y="23786"/>
                    </a:cubicBezTo>
                    <a:cubicBezTo>
                      <a:pt x="18580" y="23619"/>
                      <a:pt x="19147" y="23552"/>
                      <a:pt x="19681" y="23319"/>
                    </a:cubicBezTo>
                    <a:cubicBezTo>
                      <a:pt x="21916" y="22218"/>
                      <a:pt x="23117" y="20283"/>
                      <a:pt x="24017" y="18115"/>
                    </a:cubicBezTo>
                    <a:cubicBezTo>
                      <a:pt x="24484" y="16847"/>
                      <a:pt x="23150" y="15413"/>
                      <a:pt x="21883" y="15313"/>
                    </a:cubicBezTo>
                    <a:cubicBezTo>
                      <a:pt x="21859" y="15311"/>
                      <a:pt x="21834" y="15310"/>
                      <a:pt x="21809" y="15310"/>
                    </a:cubicBezTo>
                    <a:cubicBezTo>
                      <a:pt x="21449" y="15310"/>
                      <a:pt x="20986" y="15524"/>
                      <a:pt x="21049" y="15680"/>
                    </a:cubicBezTo>
                    <a:cubicBezTo>
                      <a:pt x="21166" y="15974"/>
                      <a:pt x="21439" y="16086"/>
                      <a:pt x="21730" y="16086"/>
                    </a:cubicBezTo>
                    <a:cubicBezTo>
                      <a:pt x="21769" y="16086"/>
                      <a:pt x="21809" y="16084"/>
                      <a:pt x="21849" y="16080"/>
                    </a:cubicBezTo>
                    <a:cubicBezTo>
                      <a:pt x="21920" y="16062"/>
                      <a:pt x="21982" y="16054"/>
                      <a:pt x="22035" y="16054"/>
                    </a:cubicBezTo>
                    <a:cubicBezTo>
                      <a:pt x="22286" y="16054"/>
                      <a:pt x="22373" y="16233"/>
                      <a:pt x="22483" y="16480"/>
                    </a:cubicBezTo>
                    <a:cubicBezTo>
                      <a:pt x="22616" y="16847"/>
                      <a:pt x="22616" y="17181"/>
                      <a:pt x="22416" y="17515"/>
                    </a:cubicBezTo>
                    <a:cubicBezTo>
                      <a:pt x="22083" y="18115"/>
                      <a:pt x="21649" y="18649"/>
                      <a:pt x="21149" y="19116"/>
                    </a:cubicBezTo>
                    <a:cubicBezTo>
                      <a:pt x="20448" y="19783"/>
                      <a:pt x="19614" y="20250"/>
                      <a:pt x="18680" y="20583"/>
                    </a:cubicBezTo>
                    <a:cubicBezTo>
                      <a:pt x="16946" y="21150"/>
                      <a:pt x="15211" y="21851"/>
                      <a:pt x="13410" y="21984"/>
                    </a:cubicBezTo>
                    <a:cubicBezTo>
                      <a:pt x="11975" y="22051"/>
                      <a:pt x="10908" y="22885"/>
                      <a:pt x="9907" y="23786"/>
                    </a:cubicBezTo>
                    <a:cubicBezTo>
                      <a:pt x="9674" y="23986"/>
                      <a:pt x="9574" y="24253"/>
                      <a:pt x="9440" y="24486"/>
                    </a:cubicBezTo>
                    <a:cubicBezTo>
                      <a:pt x="9140" y="25187"/>
                      <a:pt x="9240" y="25754"/>
                      <a:pt x="9807" y="26221"/>
                    </a:cubicBezTo>
                    <a:cubicBezTo>
                      <a:pt x="10675" y="26988"/>
                      <a:pt x="11742" y="27355"/>
                      <a:pt x="12909" y="27422"/>
                    </a:cubicBezTo>
                    <a:cubicBezTo>
                      <a:pt x="13143" y="27422"/>
                      <a:pt x="13443" y="27355"/>
                      <a:pt x="13643" y="27255"/>
                    </a:cubicBezTo>
                    <a:cubicBezTo>
                      <a:pt x="13777" y="27188"/>
                      <a:pt x="13843" y="27121"/>
                      <a:pt x="13843" y="26988"/>
                    </a:cubicBezTo>
                    <a:cubicBezTo>
                      <a:pt x="13843" y="26855"/>
                      <a:pt x="13777" y="26788"/>
                      <a:pt x="13643" y="26688"/>
                    </a:cubicBezTo>
                    <a:cubicBezTo>
                      <a:pt x="13410" y="26588"/>
                      <a:pt x="13110" y="26488"/>
                      <a:pt x="12809" y="26488"/>
                    </a:cubicBezTo>
                    <a:cubicBezTo>
                      <a:pt x="12176" y="26454"/>
                      <a:pt x="11842" y="25987"/>
                      <a:pt x="12109" y="25387"/>
                    </a:cubicBezTo>
                    <a:cubicBezTo>
                      <a:pt x="12415" y="24622"/>
                      <a:pt x="13478" y="23661"/>
                      <a:pt x="14681" y="23661"/>
                    </a:cubicBezTo>
                    <a:cubicBezTo>
                      <a:pt x="14790" y="23661"/>
                      <a:pt x="14900" y="23669"/>
                      <a:pt x="15011" y="23686"/>
                    </a:cubicBezTo>
                    <a:cubicBezTo>
                      <a:pt x="15244" y="23719"/>
                      <a:pt x="15345" y="23819"/>
                      <a:pt x="15478" y="23986"/>
                    </a:cubicBezTo>
                    <a:cubicBezTo>
                      <a:pt x="16078" y="24820"/>
                      <a:pt x="16312" y="25720"/>
                      <a:pt x="16112" y="26688"/>
                    </a:cubicBezTo>
                    <a:cubicBezTo>
                      <a:pt x="15411" y="29857"/>
                      <a:pt x="13643" y="32025"/>
                      <a:pt x="10441" y="32859"/>
                    </a:cubicBezTo>
                    <a:cubicBezTo>
                      <a:pt x="10097" y="32945"/>
                      <a:pt x="9766" y="32989"/>
                      <a:pt x="9449" y="32989"/>
                    </a:cubicBezTo>
                    <a:cubicBezTo>
                      <a:pt x="8537" y="32989"/>
                      <a:pt x="7740" y="32626"/>
                      <a:pt x="7072" y="31858"/>
                    </a:cubicBezTo>
                    <a:cubicBezTo>
                      <a:pt x="6138" y="30791"/>
                      <a:pt x="5437" y="29556"/>
                      <a:pt x="5071" y="28189"/>
                    </a:cubicBezTo>
                    <a:cubicBezTo>
                      <a:pt x="4837" y="27355"/>
                      <a:pt x="4804" y="26488"/>
                      <a:pt x="4937" y="25654"/>
                    </a:cubicBezTo>
                    <a:cubicBezTo>
                      <a:pt x="5304" y="23219"/>
                      <a:pt x="6438" y="21184"/>
                      <a:pt x="8106" y="19449"/>
                    </a:cubicBezTo>
                    <a:cubicBezTo>
                      <a:pt x="9007" y="18449"/>
                      <a:pt x="10074" y="17681"/>
                      <a:pt x="11408" y="17348"/>
                    </a:cubicBezTo>
                    <a:cubicBezTo>
                      <a:pt x="11642" y="17281"/>
                      <a:pt x="11909" y="17181"/>
                      <a:pt x="12109" y="17048"/>
                    </a:cubicBezTo>
                    <a:cubicBezTo>
                      <a:pt x="12409" y="16914"/>
                      <a:pt x="12442" y="16614"/>
                      <a:pt x="12176" y="16347"/>
                    </a:cubicBezTo>
                    <a:cubicBezTo>
                      <a:pt x="12009" y="16147"/>
                      <a:pt x="11775" y="16013"/>
                      <a:pt x="11508" y="15947"/>
                    </a:cubicBezTo>
                    <a:cubicBezTo>
                      <a:pt x="11108" y="15813"/>
                      <a:pt x="10641" y="15647"/>
                      <a:pt x="10241" y="15480"/>
                    </a:cubicBezTo>
                    <a:cubicBezTo>
                      <a:pt x="9741" y="15280"/>
                      <a:pt x="9240" y="15013"/>
                      <a:pt x="8840" y="14612"/>
                    </a:cubicBezTo>
                    <a:cubicBezTo>
                      <a:pt x="8239" y="13845"/>
                      <a:pt x="7772" y="13011"/>
                      <a:pt x="7572" y="12044"/>
                    </a:cubicBezTo>
                    <a:cubicBezTo>
                      <a:pt x="7406" y="11277"/>
                      <a:pt x="7339" y="10476"/>
                      <a:pt x="7406" y="9709"/>
                    </a:cubicBezTo>
                    <a:cubicBezTo>
                      <a:pt x="7606" y="6774"/>
                      <a:pt x="8840" y="4338"/>
                      <a:pt x="11308" y="2637"/>
                    </a:cubicBezTo>
                    <a:cubicBezTo>
                      <a:pt x="11800" y="2290"/>
                      <a:pt x="12154" y="2062"/>
                      <a:pt x="12443" y="2062"/>
                    </a:cubicBezTo>
                    <a:cubicBezTo>
                      <a:pt x="12821" y="2062"/>
                      <a:pt x="13089" y="2451"/>
                      <a:pt x="13410" y="3471"/>
                    </a:cubicBezTo>
                    <a:cubicBezTo>
                      <a:pt x="13944" y="5306"/>
                      <a:pt x="13243" y="8208"/>
                      <a:pt x="11275" y="9509"/>
                    </a:cubicBezTo>
                    <a:cubicBezTo>
                      <a:pt x="10808" y="9809"/>
                      <a:pt x="10274" y="9942"/>
                      <a:pt x="9774" y="10176"/>
                    </a:cubicBezTo>
                    <a:cubicBezTo>
                      <a:pt x="9607" y="10276"/>
                      <a:pt x="9274" y="10176"/>
                      <a:pt x="9274" y="10510"/>
                    </a:cubicBezTo>
                    <a:cubicBezTo>
                      <a:pt x="9307" y="10776"/>
                      <a:pt x="9574" y="10876"/>
                      <a:pt x="9807" y="10943"/>
                    </a:cubicBezTo>
                    <a:cubicBezTo>
                      <a:pt x="9941" y="10977"/>
                      <a:pt x="10107" y="11010"/>
                      <a:pt x="10241" y="11043"/>
                    </a:cubicBezTo>
                    <a:cubicBezTo>
                      <a:pt x="10457" y="11111"/>
                      <a:pt x="10673" y="11135"/>
                      <a:pt x="10889" y="11135"/>
                    </a:cubicBezTo>
                    <a:cubicBezTo>
                      <a:pt x="11206" y="11135"/>
                      <a:pt x="11524" y="11083"/>
                      <a:pt x="11842" y="11043"/>
                    </a:cubicBezTo>
                    <a:cubicBezTo>
                      <a:pt x="14010" y="10843"/>
                      <a:pt x="15912" y="9609"/>
                      <a:pt x="16612" y="7374"/>
                    </a:cubicBezTo>
                    <a:cubicBezTo>
                      <a:pt x="16746" y="7007"/>
                      <a:pt x="16812" y="6640"/>
                      <a:pt x="16912" y="6273"/>
                    </a:cubicBezTo>
                    <a:cubicBezTo>
                      <a:pt x="17446" y="3671"/>
                      <a:pt x="16245" y="1503"/>
                      <a:pt x="14110" y="602"/>
                    </a:cubicBezTo>
                    <a:cubicBezTo>
                      <a:pt x="13160" y="201"/>
                      <a:pt x="12155" y="0"/>
                      <a:pt x="11149" y="0"/>
                    </a:cubicBezTo>
                    <a:close/>
                  </a:path>
                </a:pathLst>
              </a:custGeom>
              <a:solidFill>
                <a:srgbClr val="FFFFFF">
                  <a:alpha val="43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16" name="Google Shape;216;p17"/>
            <p:cNvSpPr/>
            <p:nvPr/>
          </p:nvSpPr>
          <p:spPr>
            <a:xfrm rot="-8099938">
              <a:off x="2071346" y="3560497"/>
              <a:ext cx="2417529" cy="3435824"/>
            </a:xfrm>
            <a:custGeom>
              <a:rect b="b" l="l" r="r" t="t"/>
              <a:pathLst>
                <a:path extrusionOk="0" h="35306" w="24485">
                  <a:moveTo>
                    <a:pt x="11149" y="0"/>
                  </a:moveTo>
                  <a:cubicBezTo>
                    <a:pt x="10566" y="0"/>
                    <a:pt x="9982" y="68"/>
                    <a:pt x="9407" y="202"/>
                  </a:cubicBezTo>
                  <a:cubicBezTo>
                    <a:pt x="7772" y="602"/>
                    <a:pt x="6338" y="1503"/>
                    <a:pt x="5171" y="2671"/>
                  </a:cubicBezTo>
                  <a:cubicBezTo>
                    <a:pt x="3269" y="4605"/>
                    <a:pt x="2435" y="6940"/>
                    <a:pt x="2602" y="9642"/>
                  </a:cubicBezTo>
                  <a:cubicBezTo>
                    <a:pt x="2802" y="12544"/>
                    <a:pt x="4170" y="14713"/>
                    <a:pt x="6838" y="16047"/>
                  </a:cubicBezTo>
                  <a:cubicBezTo>
                    <a:pt x="7005" y="16147"/>
                    <a:pt x="7272" y="16180"/>
                    <a:pt x="7406" y="16380"/>
                  </a:cubicBezTo>
                  <a:cubicBezTo>
                    <a:pt x="6071" y="16881"/>
                    <a:pt x="4937" y="17648"/>
                    <a:pt x="3903" y="18549"/>
                  </a:cubicBezTo>
                  <a:cubicBezTo>
                    <a:pt x="2068" y="20183"/>
                    <a:pt x="767" y="22151"/>
                    <a:pt x="267" y="24620"/>
                  </a:cubicBezTo>
                  <a:cubicBezTo>
                    <a:pt x="67" y="25554"/>
                    <a:pt x="0" y="26521"/>
                    <a:pt x="267" y="27455"/>
                  </a:cubicBezTo>
                  <a:cubicBezTo>
                    <a:pt x="1101" y="30557"/>
                    <a:pt x="2802" y="33026"/>
                    <a:pt x="5938" y="34226"/>
                  </a:cubicBezTo>
                  <a:cubicBezTo>
                    <a:pt x="6238" y="34360"/>
                    <a:pt x="6572" y="34493"/>
                    <a:pt x="6838" y="34627"/>
                  </a:cubicBezTo>
                  <a:cubicBezTo>
                    <a:pt x="8057" y="35049"/>
                    <a:pt x="9292" y="35306"/>
                    <a:pt x="10544" y="35306"/>
                  </a:cubicBezTo>
                  <a:cubicBezTo>
                    <a:pt x="11074" y="35306"/>
                    <a:pt x="11606" y="35260"/>
                    <a:pt x="12142" y="35160"/>
                  </a:cubicBezTo>
                  <a:cubicBezTo>
                    <a:pt x="15311" y="34560"/>
                    <a:pt x="17513" y="32659"/>
                    <a:pt x="19014" y="29890"/>
                  </a:cubicBezTo>
                  <a:cubicBezTo>
                    <a:pt x="19848" y="28356"/>
                    <a:pt x="19914" y="26721"/>
                    <a:pt x="18914" y="25187"/>
                  </a:cubicBezTo>
                  <a:cubicBezTo>
                    <a:pt x="18614" y="24720"/>
                    <a:pt x="18313" y="24286"/>
                    <a:pt x="18013" y="23786"/>
                  </a:cubicBezTo>
                  <a:cubicBezTo>
                    <a:pt x="18580" y="23619"/>
                    <a:pt x="19147" y="23552"/>
                    <a:pt x="19681" y="23319"/>
                  </a:cubicBezTo>
                  <a:cubicBezTo>
                    <a:pt x="21916" y="22218"/>
                    <a:pt x="23117" y="20283"/>
                    <a:pt x="24017" y="18115"/>
                  </a:cubicBezTo>
                  <a:cubicBezTo>
                    <a:pt x="24484" y="16847"/>
                    <a:pt x="23150" y="15413"/>
                    <a:pt x="21883" y="15313"/>
                  </a:cubicBezTo>
                  <a:cubicBezTo>
                    <a:pt x="21859" y="15311"/>
                    <a:pt x="21834" y="15310"/>
                    <a:pt x="21809" y="15310"/>
                  </a:cubicBezTo>
                  <a:cubicBezTo>
                    <a:pt x="21449" y="15310"/>
                    <a:pt x="20986" y="15524"/>
                    <a:pt x="21049" y="15680"/>
                  </a:cubicBezTo>
                  <a:cubicBezTo>
                    <a:pt x="21166" y="15974"/>
                    <a:pt x="21439" y="16086"/>
                    <a:pt x="21730" y="16086"/>
                  </a:cubicBezTo>
                  <a:cubicBezTo>
                    <a:pt x="21769" y="16086"/>
                    <a:pt x="21809" y="16084"/>
                    <a:pt x="21849" y="16080"/>
                  </a:cubicBezTo>
                  <a:cubicBezTo>
                    <a:pt x="21920" y="16062"/>
                    <a:pt x="21982" y="16054"/>
                    <a:pt x="22035" y="16054"/>
                  </a:cubicBezTo>
                  <a:cubicBezTo>
                    <a:pt x="22286" y="16054"/>
                    <a:pt x="22373" y="16233"/>
                    <a:pt x="22483" y="16480"/>
                  </a:cubicBezTo>
                  <a:cubicBezTo>
                    <a:pt x="22616" y="16847"/>
                    <a:pt x="22616" y="17181"/>
                    <a:pt x="22416" y="17515"/>
                  </a:cubicBezTo>
                  <a:cubicBezTo>
                    <a:pt x="22083" y="18115"/>
                    <a:pt x="21649" y="18649"/>
                    <a:pt x="21149" y="19116"/>
                  </a:cubicBezTo>
                  <a:cubicBezTo>
                    <a:pt x="20448" y="19783"/>
                    <a:pt x="19614" y="20250"/>
                    <a:pt x="18680" y="20583"/>
                  </a:cubicBezTo>
                  <a:cubicBezTo>
                    <a:pt x="16946" y="21150"/>
                    <a:pt x="15211" y="21851"/>
                    <a:pt x="13410" y="21984"/>
                  </a:cubicBezTo>
                  <a:cubicBezTo>
                    <a:pt x="11975" y="22051"/>
                    <a:pt x="10908" y="22885"/>
                    <a:pt x="9907" y="23786"/>
                  </a:cubicBezTo>
                  <a:cubicBezTo>
                    <a:pt x="9674" y="23986"/>
                    <a:pt x="9574" y="24253"/>
                    <a:pt x="9440" y="24486"/>
                  </a:cubicBezTo>
                  <a:cubicBezTo>
                    <a:pt x="9140" y="25187"/>
                    <a:pt x="9240" y="25754"/>
                    <a:pt x="9807" y="26221"/>
                  </a:cubicBezTo>
                  <a:cubicBezTo>
                    <a:pt x="10675" y="26988"/>
                    <a:pt x="11742" y="27355"/>
                    <a:pt x="12909" y="27422"/>
                  </a:cubicBezTo>
                  <a:cubicBezTo>
                    <a:pt x="13143" y="27422"/>
                    <a:pt x="13443" y="27355"/>
                    <a:pt x="13643" y="27255"/>
                  </a:cubicBezTo>
                  <a:cubicBezTo>
                    <a:pt x="13777" y="27188"/>
                    <a:pt x="13843" y="27121"/>
                    <a:pt x="13843" y="26988"/>
                  </a:cubicBezTo>
                  <a:cubicBezTo>
                    <a:pt x="13843" y="26855"/>
                    <a:pt x="13777" y="26788"/>
                    <a:pt x="13643" y="26688"/>
                  </a:cubicBezTo>
                  <a:cubicBezTo>
                    <a:pt x="13410" y="26588"/>
                    <a:pt x="13110" y="26488"/>
                    <a:pt x="12809" y="26488"/>
                  </a:cubicBezTo>
                  <a:cubicBezTo>
                    <a:pt x="12176" y="26454"/>
                    <a:pt x="11842" y="25987"/>
                    <a:pt x="12109" y="25387"/>
                  </a:cubicBezTo>
                  <a:cubicBezTo>
                    <a:pt x="12415" y="24622"/>
                    <a:pt x="13478" y="23661"/>
                    <a:pt x="14681" y="23661"/>
                  </a:cubicBezTo>
                  <a:cubicBezTo>
                    <a:pt x="14790" y="23661"/>
                    <a:pt x="14900" y="23669"/>
                    <a:pt x="15011" y="23686"/>
                  </a:cubicBezTo>
                  <a:cubicBezTo>
                    <a:pt x="15244" y="23719"/>
                    <a:pt x="15345" y="23819"/>
                    <a:pt x="15478" y="23986"/>
                  </a:cubicBezTo>
                  <a:cubicBezTo>
                    <a:pt x="16078" y="24820"/>
                    <a:pt x="16312" y="25720"/>
                    <a:pt x="16112" y="26688"/>
                  </a:cubicBezTo>
                  <a:cubicBezTo>
                    <a:pt x="15411" y="29857"/>
                    <a:pt x="13643" y="32025"/>
                    <a:pt x="10441" y="32859"/>
                  </a:cubicBezTo>
                  <a:cubicBezTo>
                    <a:pt x="10097" y="32945"/>
                    <a:pt x="9766" y="32989"/>
                    <a:pt x="9449" y="32989"/>
                  </a:cubicBezTo>
                  <a:cubicBezTo>
                    <a:pt x="8537" y="32989"/>
                    <a:pt x="7740" y="32626"/>
                    <a:pt x="7072" y="31858"/>
                  </a:cubicBezTo>
                  <a:cubicBezTo>
                    <a:pt x="6138" y="30791"/>
                    <a:pt x="5437" y="29556"/>
                    <a:pt x="5071" y="28189"/>
                  </a:cubicBezTo>
                  <a:cubicBezTo>
                    <a:pt x="4837" y="27355"/>
                    <a:pt x="4804" y="26488"/>
                    <a:pt x="4937" y="25654"/>
                  </a:cubicBezTo>
                  <a:cubicBezTo>
                    <a:pt x="5304" y="23219"/>
                    <a:pt x="6438" y="21184"/>
                    <a:pt x="8106" y="19449"/>
                  </a:cubicBezTo>
                  <a:cubicBezTo>
                    <a:pt x="9007" y="18449"/>
                    <a:pt x="10074" y="17681"/>
                    <a:pt x="11408" y="17348"/>
                  </a:cubicBezTo>
                  <a:cubicBezTo>
                    <a:pt x="11642" y="17281"/>
                    <a:pt x="11909" y="17181"/>
                    <a:pt x="12109" y="17048"/>
                  </a:cubicBezTo>
                  <a:cubicBezTo>
                    <a:pt x="12409" y="16914"/>
                    <a:pt x="12442" y="16614"/>
                    <a:pt x="12176" y="16347"/>
                  </a:cubicBezTo>
                  <a:cubicBezTo>
                    <a:pt x="12009" y="16147"/>
                    <a:pt x="11775" y="16013"/>
                    <a:pt x="11508" y="15947"/>
                  </a:cubicBezTo>
                  <a:cubicBezTo>
                    <a:pt x="11108" y="15813"/>
                    <a:pt x="10641" y="15647"/>
                    <a:pt x="10241" y="15480"/>
                  </a:cubicBezTo>
                  <a:cubicBezTo>
                    <a:pt x="9741" y="15280"/>
                    <a:pt x="9240" y="15013"/>
                    <a:pt x="8840" y="14612"/>
                  </a:cubicBezTo>
                  <a:cubicBezTo>
                    <a:pt x="8239" y="13845"/>
                    <a:pt x="7772" y="13011"/>
                    <a:pt x="7572" y="12044"/>
                  </a:cubicBezTo>
                  <a:cubicBezTo>
                    <a:pt x="7406" y="11277"/>
                    <a:pt x="7339" y="10476"/>
                    <a:pt x="7406" y="9709"/>
                  </a:cubicBezTo>
                  <a:cubicBezTo>
                    <a:pt x="7606" y="6774"/>
                    <a:pt x="8840" y="4338"/>
                    <a:pt x="11308" y="2637"/>
                  </a:cubicBezTo>
                  <a:cubicBezTo>
                    <a:pt x="11800" y="2290"/>
                    <a:pt x="12154" y="2062"/>
                    <a:pt x="12443" y="2062"/>
                  </a:cubicBezTo>
                  <a:cubicBezTo>
                    <a:pt x="12821" y="2062"/>
                    <a:pt x="13089" y="2451"/>
                    <a:pt x="13410" y="3471"/>
                  </a:cubicBezTo>
                  <a:cubicBezTo>
                    <a:pt x="13944" y="5306"/>
                    <a:pt x="13243" y="8208"/>
                    <a:pt x="11275" y="9509"/>
                  </a:cubicBezTo>
                  <a:cubicBezTo>
                    <a:pt x="10808" y="9809"/>
                    <a:pt x="10274" y="9942"/>
                    <a:pt x="9774" y="10176"/>
                  </a:cubicBezTo>
                  <a:cubicBezTo>
                    <a:pt x="9607" y="10276"/>
                    <a:pt x="9274" y="10176"/>
                    <a:pt x="9274" y="10510"/>
                  </a:cubicBezTo>
                  <a:cubicBezTo>
                    <a:pt x="9307" y="10776"/>
                    <a:pt x="9574" y="10876"/>
                    <a:pt x="9807" y="10943"/>
                  </a:cubicBezTo>
                  <a:cubicBezTo>
                    <a:pt x="9941" y="10977"/>
                    <a:pt x="10107" y="11010"/>
                    <a:pt x="10241" y="11043"/>
                  </a:cubicBezTo>
                  <a:cubicBezTo>
                    <a:pt x="10457" y="11111"/>
                    <a:pt x="10673" y="11135"/>
                    <a:pt x="10889" y="11135"/>
                  </a:cubicBezTo>
                  <a:cubicBezTo>
                    <a:pt x="11206" y="11135"/>
                    <a:pt x="11524" y="11083"/>
                    <a:pt x="11842" y="11043"/>
                  </a:cubicBezTo>
                  <a:cubicBezTo>
                    <a:pt x="14010" y="10843"/>
                    <a:pt x="15912" y="9609"/>
                    <a:pt x="16612" y="7374"/>
                  </a:cubicBezTo>
                  <a:cubicBezTo>
                    <a:pt x="16746" y="7007"/>
                    <a:pt x="16812" y="6640"/>
                    <a:pt x="16912" y="6273"/>
                  </a:cubicBezTo>
                  <a:cubicBezTo>
                    <a:pt x="17446" y="3671"/>
                    <a:pt x="16245" y="1503"/>
                    <a:pt x="14110" y="602"/>
                  </a:cubicBezTo>
                  <a:cubicBezTo>
                    <a:pt x="13160" y="201"/>
                    <a:pt x="12155" y="0"/>
                    <a:pt x="1114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7" name="Google Shape;217;p17"/>
          <p:cNvSpPr txBox="1"/>
          <p:nvPr>
            <p:ph type="title"/>
          </p:nvPr>
        </p:nvSpPr>
        <p:spPr>
          <a:xfrm>
            <a:off x="603725" y="477276"/>
            <a:ext cx="3071400" cy="1490400"/>
          </a:xfrm>
          <a:prstGeom prst="rect">
            <a:avLst/>
          </a:prstGeom>
          <a:effectLst>
            <a:outerShdw rotWithShape="0" algn="bl" dir="3300000" dist="47625">
              <a:schemeClr val="dk1">
                <a:alpha val="66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8" name="Google Shape;218;p17"/>
          <p:cNvSpPr txBox="1"/>
          <p:nvPr>
            <p:ph idx="1" type="body"/>
          </p:nvPr>
        </p:nvSpPr>
        <p:spPr>
          <a:xfrm>
            <a:off x="481026" y="2332586"/>
            <a:ext cx="3185100" cy="165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Josefin Slab SemiBold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Josefin Slab SemiBold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Font typeface="Josefin Slab SemiBold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s">
  <p:cSld name="CUSTOM_1_1_1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18"/>
          <p:cNvGrpSpPr/>
          <p:nvPr/>
        </p:nvGrpSpPr>
        <p:grpSpPr>
          <a:xfrm>
            <a:off x="-7755936" y="-5121204"/>
            <a:ext cx="23694459" cy="16021412"/>
            <a:chOff x="-7755936" y="-5121204"/>
            <a:chExt cx="23694459" cy="16021412"/>
          </a:xfrm>
        </p:grpSpPr>
        <p:sp>
          <p:nvSpPr>
            <p:cNvPr id="221" name="Google Shape;221;p18"/>
            <p:cNvSpPr/>
            <p:nvPr/>
          </p:nvSpPr>
          <p:spPr>
            <a:xfrm rot="-8260607">
              <a:off x="-5762374" y="-3342568"/>
              <a:ext cx="8910814" cy="9371081"/>
            </a:xfrm>
            <a:custGeom>
              <a:rect b="b" l="l" r="r" t="t"/>
              <a:pathLst>
                <a:path extrusionOk="0" h="22240" w="21149">
                  <a:moveTo>
                    <a:pt x="10007" y="11232"/>
                  </a:moveTo>
                  <a:cubicBezTo>
                    <a:pt x="11175" y="11232"/>
                    <a:pt x="12342" y="11799"/>
                    <a:pt x="13143" y="12733"/>
                  </a:cubicBezTo>
                  <a:cubicBezTo>
                    <a:pt x="13510" y="13233"/>
                    <a:pt x="13777" y="13834"/>
                    <a:pt x="13877" y="14501"/>
                  </a:cubicBezTo>
                  <a:lnTo>
                    <a:pt x="13143" y="14734"/>
                  </a:lnTo>
                  <a:cubicBezTo>
                    <a:pt x="12142" y="15134"/>
                    <a:pt x="11175" y="15468"/>
                    <a:pt x="10174" y="15535"/>
                  </a:cubicBezTo>
                  <a:cubicBezTo>
                    <a:pt x="10069" y="15545"/>
                    <a:pt x="9963" y="15550"/>
                    <a:pt x="9856" y="15550"/>
                  </a:cubicBezTo>
                  <a:cubicBezTo>
                    <a:pt x="8602" y="15550"/>
                    <a:pt x="7259" y="14845"/>
                    <a:pt x="7105" y="13800"/>
                  </a:cubicBezTo>
                  <a:cubicBezTo>
                    <a:pt x="6972" y="13000"/>
                    <a:pt x="7539" y="12199"/>
                    <a:pt x="8173" y="11799"/>
                  </a:cubicBezTo>
                  <a:cubicBezTo>
                    <a:pt x="8707" y="11398"/>
                    <a:pt x="9340" y="11232"/>
                    <a:pt x="10007" y="11232"/>
                  </a:cubicBezTo>
                  <a:close/>
                  <a:moveTo>
                    <a:pt x="6999" y="0"/>
                  </a:moveTo>
                  <a:cubicBezTo>
                    <a:pt x="5977" y="0"/>
                    <a:pt x="4930" y="348"/>
                    <a:pt x="4037" y="1024"/>
                  </a:cubicBezTo>
                  <a:cubicBezTo>
                    <a:pt x="3002" y="1792"/>
                    <a:pt x="2335" y="2892"/>
                    <a:pt x="2202" y="4060"/>
                  </a:cubicBezTo>
                  <a:cubicBezTo>
                    <a:pt x="2102" y="5327"/>
                    <a:pt x="2602" y="6695"/>
                    <a:pt x="3603" y="7662"/>
                  </a:cubicBezTo>
                  <a:cubicBezTo>
                    <a:pt x="3703" y="7796"/>
                    <a:pt x="3836" y="7896"/>
                    <a:pt x="3970" y="7996"/>
                  </a:cubicBezTo>
                  <a:cubicBezTo>
                    <a:pt x="3269" y="8396"/>
                    <a:pt x="2602" y="8930"/>
                    <a:pt x="2002" y="9631"/>
                  </a:cubicBezTo>
                  <a:cubicBezTo>
                    <a:pt x="667" y="11165"/>
                    <a:pt x="0" y="13166"/>
                    <a:pt x="167" y="15068"/>
                  </a:cubicBezTo>
                  <a:cubicBezTo>
                    <a:pt x="501" y="18837"/>
                    <a:pt x="3970" y="22039"/>
                    <a:pt x="7839" y="22240"/>
                  </a:cubicBezTo>
                  <a:lnTo>
                    <a:pt x="8273" y="22240"/>
                  </a:lnTo>
                  <a:cubicBezTo>
                    <a:pt x="10808" y="22240"/>
                    <a:pt x="13210" y="21039"/>
                    <a:pt x="14644" y="19137"/>
                  </a:cubicBezTo>
                  <a:cubicBezTo>
                    <a:pt x="15311" y="18170"/>
                    <a:pt x="15678" y="17002"/>
                    <a:pt x="15778" y="15835"/>
                  </a:cubicBezTo>
                  <a:cubicBezTo>
                    <a:pt x="16209" y="15733"/>
                    <a:pt x="16683" y="15669"/>
                    <a:pt x="17152" y="15669"/>
                  </a:cubicBezTo>
                  <a:cubicBezTo>
                    <a:pt x="18061" y="15669"/>
                    <a:pt x="18953" y="15908"/>
                    <a:pt x="19481" y="16569"/>
                  </a:cubicBezTo>
                  <a:cubicBezTo>
                    <a:pt x="19649" y="16793"/>
                    <a:pt x="19901" y="16902"/>
                    <a:pt x="20154" y="16902"/>
                  </a:cubicBezTo>
                  <a:cubicBezTo>
                    <a:pt x="20353" y="16902"/>
                    <a:pt x="20554" y="16834"/>
                    <a:pt x="20715" y="16702"/>
                  </a:cubicBezTo>
                  <a:cubicBezTo>
                    <a:pt x="21115" y="16402"/>
                    <a:pt x="21149" y="15835"/>
                    <a:pt x="20849" y="15468"/>
                  </a:cubicBezTo>
                  <a:cubicBezTo>
                    <a:pt x="19935" y="14308"/>
                    <a:pt x="18510" y="13896"/>
                    <a:pt x="17100" y="13896"/>
                  </a:cubicBezTo>
                  <a:cubicBezTo>
                    <a:pt x="16605" y="13896"/>
                    <a:pt x="16113" y="13947"/>
                    <a:pt x="15645" y="14034"/>
                  </a:cubicBezTo>
                  <a:cubicBezTo>
                    <a:pt x="15445" y="13200"/>
                    <a:pt x="15111" y="12399"/>
                    <a:pt x="14544" y="11699"/>
                  </a:cubicBezTo>
                  <a:cubicBezTo>
                    <a:pt x="13481" y="10282"/>
                    <a:pt x="11781" y="9529"/>
                    <a:pt x="10110" y="9529"/>
                  </a:cubicBezTo>
                  <a:cubicBezTo>
                    <a:pt x="9105" y="9529"/>
                    <a:pt x="8111" y="9801"/>
                    <a:pt x="7272" y="10364"/>
                  </a:cubicBezTo>
                  <a:cubicBezTo>
                    <a:pt x="5938" y="11232"/>
                    <a:pt x="5204" y="12699"/>
                    <a:pt x="5371" y="14067"/>
                  </a:cubicBezTo>
                  <a:cubicBezTo>
                    <a:pt x="5653" y="16196"/>
                    <a:pt x="7874" y="17385"/>
                    <a:pt x="9939" y="17385"/>
                  </a:cubicBezTo>
                  <a:cubicBezTo>
                    <a:pt x="10074" y="17385"/>
                    <a:pt x="10208" y="17380"/>
                    <a:pt x="10341" y="17369"/>
                  </a:cubicBezTo>
                  <a:cubicBezTo>
                    <a:pt x="11542" y="17236"/>
                    <a:pt x="12676" y="16869"/>
                    <a:pt x="13777" y="16435"/>
                  </a:cubicBezTo>
                  <a:cubicBezTo>
                    <a:pt x="13777" y="16435"/>
                    <a:pt x="13810" y="16402"/>
                    <a:pt x="13844" y="16402"/>
                  </a:cubicBezTo>
                  <a:lnTo>
                    <a:pt x="13844" y="16402"/>
                  </a:lnTo>
                  <a:cubicBezTo>
                    <a:pt x="13710" y="17036"/>
                    <a:pt x="13477" y="17603"/>
                    <a:pt x="13143" y="18103"/>
                  </a:cubicBezTo>
                  <a:cubicBezTo>
                    <a:pt x="12096" y="19594"/>
                    <a:pt x="10204" y="20512"/>
                    <a:pt x="8271" y="20512"/>
                  </a:cubicBezTo>
                  <a:cubicBezTo>
                    <a:pt x="8171" y="20512"/>
                    <a:pt x="8072" y="20510"/>
                    <a:pt x="7973" y="20505"/>
                  </a:cubicBezTo>
                  <a:cubicBezTo>
                    <a:pt x="4971" y="20338"/>
                    <a:pt x="2202" y="17770"/>
                    <a:pt x="1968" y="14901"/>
                  </a:cubicBezTo>
                  <a:cubicBezTo>
                    <a:pt x="1835" y="13433"/>
                    <a:pt x="2335" y="11966"/>
                    <a:pt x="3369" y="10731"/>
                  </a:cubicBezTo>
                  <a:cubicBezTo>
                    <a:pt x="4270" y="9697"/>
                    <a:pt x="5471" y="9030"/>
                    <a:pt x="6672" y="8863"/>
                  </a:cubicBezTo>
                  <a:cubicBezTo>
                    <a:pt x="6805" y="8863"/>
                    <a:pt x="6939" y="8830"/>
                    <a:pt x="7039" y="8830"/>
                  </a:cubicBezTo>
                  <a:cubicBezTo>
                    <a:pt x="7506" y="8763"/>
                    <a:pt x="7839" y="8330"/>
                    <a:pt x="7806" y="7863"/>
                  </a:cubicBezTo>
                  <a:cubicBezTo>
                    <a:pt x="7710" y="7415"/>
                    <a:pt x="7339" y="7060"/>
                    <a:pt x="6897" y="7060"/>
                  </a:cubicBezTo>
                  <a:cubicBezTo>
                    <a:pt x="6878" y="7060"/>
                    <a:pt x="6858" y="7061"/>
                    <a:pt x="6839" y="7062"/>
                  </a:cubicBezTo>
                  <a:cubicBezTo>
                    <a:pt x="6772" y="7062"/>
                    <a:pt x="6638" y="7129"/>
                    <a:pt x="6538" y="7129"/>
                  </a:cubicBezTo>
                  <a:cubicBezTo>
                    <a:pt x="6505" y="7131"/>
                    <a:pt x="6471" y="7132"/>
                    <a:pt x="6438" y="7132"/>
                  </a:cubicBezTo>
                  <a:cubicBezTo>
                    <a:pt x="5871" y="7132"/>
                    <a:pt x="5310" y="6867"/>
                    <a:pt x="4837" y="6395"/>
                  </a:cubicBezTo>
                  <a:cubicBezTo>
                    <a:pt x="4203" y="5794"/>
                    <a:pt x="3936" y="5027"/>
                    <a:pt x="4003" y="4293"/>
                  </a:cubicBezTo>
                  <a:cubicBezTo>
                    <a:pt x="4103" y="3626"/>
                    <a:pt x="4504" y="2926"/>
                    <a:pt x="5137" y="2425"/>
                  </a:cubicBezTo>
                  <a:cubicBezTo>
                    <a:pt x="5698" y="1998"/>
                    <a:pt x="6365" y="1785"/>
                    <a:pt x="7002" y="1785"/>
                  </a:cubicBezTo>
                  <a:cubicBezTo>
                    <a:pt x="7161" y="1785"/>
                    <a:pt x="7319" y="1798"/>
                    <a:pt x="7472" y="1825"/>
                  </a:cubicBezTo>
                  <a:cubicBezTo>
                    <a:pt x="9040" y="2058"/>
                    <a:pt x="10308" y="3660"/>
                    <a:pt x="10308" y="5361"/>
                  </a:cubicBezTo>
                  <a:cubicBezTo>
                    <a:pt x="10308" y="5828"/>
                    <a:pt x="10675" y="6228"/>
                    <a:pt x="11175" y="6228"/>
                  </a:cubicBezTo>
                  <a:cubicBezTo>
                    <a:pt x="11642" y="6228"/>
                    <a:pt x="12042" y="5861"/>
                    <a:pt x="12042" y="5361"/>
                  </a:cubicBezTo>
                  <a:cubicBezTo>
                    <a:pt x="12042" y="2826"/>
                    <a:pt x="10141" y="491"/>
                    <a:pt x="7706" y="57"/>
                  </a:cubicBezTo>
                  <a:cubicBezTo>
                    <a:pt x="7473" y="19"/>
                    <a:pt x="7237" y="0"/>
                    <a:pt x="699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222" name="Google Shape;222;p18"/>
            <p:cNvSpPr/>
            <p:nvPr/>
          </p:nvSpPr>
          <p:spPr>
            <a:xfrm rot="2313627">
              <a:off x="4878403" y="-431545"/>
              <a:ext cx="9075031" cy="9543822"/>
            </a:xfrm>
            <a:custGeom>
              <a:rect b="b" l="l" r="r" t="t"/>
              <a:pathLst>
                <a:path extrusionOk="0" h="22240" w="21149">
                  <a:moveTo>
                    <a:pt x="10007" y="11232"/>
                  </a:moveTo>
                  <a:cubicBezTo>
                    <a:pt x="11175" y="11232"/>
                    <a:pt x="12342" y="11799"/>
                    <a:pt x="13143" y="12733"/>
                  </a:cubicBezTo>
                  <a:cubicBezTo>
                    <a:pt x="13510" y="13233"/>
                    <a:pt x="13777" y="13834"/>
                    <a:pt x="13877" y="14501"/>
                  </a:cubicBezTo>
                  <a:lnTo>
                    <a:pt x="13143" y="14734"/>
                  </a:lnTo>
                  <a:cubicBezTo>
                    <a:pt x="12142" y="15134"/>
                    <a:pt x="11175" y="15468"/>
                    <a:pt x="10174" y="15535"/>
                  </a:cubicBezTo>
                  <a:cubicBezTo>
                    <a:pt x="10069" y="15545"/>
                    <a:pt x="9963" y="15550"/>
                    <a:pt x="9856" y="15550"/>
                  </a:cubicBezTo>
                  <a:cubicBezTo>
                    <a:pt x="8602" y="15550"/>
                    <a:pt x="7259" y="14845"/>
                    <a:pt x="7105" y="13800"/>
                  </a:cubicBezTo>
                  <a:cubicBezTo>
                    <a:pt x="6972" y="13000"/>
                    <a:pt x="7539" y="12199"/>
                    <a:pt x="8173" y="11799"/>
                  </a:cubicBezTo>
                  <a:cubicBezTo>
                    <a:pt x="8707" y="11398"/>
                    <a:pt x="9340" y="11232"/>
                    <a:pt x="10007" y="11232"/>
                  </a:cubicBezTo>
                  <a:close/>
                  <a:moveTo>
                    <a:pt x="6999" y="0"/>
                  </a:moveTo>
                  <a:cubicBezTo>
                    <a:pt x="5977" y="0"/>
                    <a:pt x="4930" y="348"/>
                    <a:pt x="4037" y="1024"/>
                  </a:cubicBezTo>
                  <a:cubicBezTo>
                    <a:pt x="3002" y="1792"/>
                    <a:pt x="2335" y="2892"/>
                    <a:pt x="2202" y="4060"/>
                  </a:cubicBezTo>
                  <a:cubicBezTo>
                    <a:pt x="2102" y="5327"/>
                    <a:pt x="2602" y="6695"/>
                    <a:pt x="3603" y="7662"/>
                  </a:cubicBezTo>
                  <a:cubicBezTo>
                    <a:pt x="3703" y="7796"/>
                    <a:pt x="3836" y="7896"/>
                    <a:pt x="3970" y="7996"/>
                  </a:cubicBezTo>
                  <a:cubicBezTo>
                    <a:pt x="3269" y="8396"/>
                    <a:pt x="2602" y="8930"/>
                    <a:pt x="2002" y="9631"/>
                  </a:cubicBezTo>
                  <a:cubicBezTo>
                    <a:pt x="667" y="11165"/>
                    <a:pt x="0" y="13166"/>
                    <a:pt x="167" y="15068"/>
                  </a:cubicBezTo>
                  <a:cubicBezTo>
                    <a:pt x="501" y="18837"/>
                    <a:pt x="3970" y="22039"/>
                    <a:pt x="7839" y="22240"/>
                  </a:cubicBezTo>
                  <a:lnTo>
                    <a:pt x="8273" y="22240"/>
                  </a:lnTo>
                  <a:cubicBezTo>
                    <a:pt x="10808" y="22240"/>
                    <a:pt x="13210" y="21039"/>
                    <a:pt x="14644" y="19137"/>
                  </a:cubicBezTo>
                  <a:cubicBezTo>
                    <a:pt x="15311" y="18170"/>
                    <a:pt x="15678" y="17002"/>
                    <a:pt x="15778" y="15835"/>
                  </a:cubicBezTo>
                  <a:cubicBezTo>
                    <a:pt x="16209" y="15733"/>
                    <a:pt x="16683" y="15669"/>
                    <a:pt x="17152" y="15669"/>
                  </a:cubicBezTo>
                  <a:cubicBezTo>
                    <a:pt x="18061" y="15669"/>
                    <a:pt x="18953" y="15908"/>
                    <a:pt x="19481" y="16569"/>
                  </a:cubicBezTo>
                  <a:cubicBezTo>
                    <a:pt x="19649" y="16793"/>
                    <a:pt x="19901" y="16902"/>
                    <a:pt x="20154" y="16902"/>
                  </a:cubicBezTo>
                  <a:cubicBezTo>
                    <a:pt x="20353" y="16902"/>
                    <a:pt x="20554" y="16834"/>
                    <a:pt x="20715" y="16702"/>
                  </a:cubicBezTo>
                  <a:cubicBezTo>
                    <a:pt x="21115" y="16402"/>
                    <a:pt x="21149" y="15835"/>
                    <a:pt x="20849" y="15468"/>
                  </a:cubicBezTo>
                  <a:cubicBezTo>
                    <a:pt x="19935" y="14308"/>
                    <a:pt x="18510" y="13896"/>
                    <a:pt x="17100" y="13896"/>
                  </a:cubicBezTo>
                  <a:cubicBezTo>
                    <a:pt x="16605" y="13896"/>
                    <a:pt x="16113" y="13947"/>
                    <a:pt x="15645" y="14034"/>
                  </a:cubicBezTo>
                  <a:cubicBezTo>
                    <a:pt x="15445" y="13200"/>
                    <a:pt x="15111" y="12399"/>
                    <a:pt x="14544" y="11699"/>
                  </a:cubicBezTo>
                  <a:cubicBezTo>
                    <a:pt x="13481" y="10282"/>
                    <a:pt x="11781" y="9529"/>
                    <a:pt x="10110" y="9529"/>
                  </a:cubicBezTo>
                  <a:cubicBezTo>
                    <a:pt x="9105" y="9529"/>
                    <a:pt x="8111" y="9801"/>
                    <a:pt x="7272" y="10364"/>
                  </a:cubicBezTo>
                  <a:cubicBezTo>
                    <a:pt x="5938" y="11232"/>
                    <a:pt x="5204" y="12699"/>
                    <a:pt x="5371" y="14067"/>
                  </a:cubicBezTo>
                  <a:cubicBezTo>
                    <a:pt x="5653" y="16196"/>
                    <a:pt x="7874" y="17385"/>
                    <a:pt x="9939" y="17385"/>
                  </a:cubicBezTo>
                  <a:cubicBezTo>
                    <a:pt x="10074" y="17385"/>
                    <a:pt x="10208" y="17380"/>
                    <a:pt x="10341" y="17369"/>
                  </a:cubicBezTo>
                  <a:cubicBezTo>
                    <a:pt x="11542" y="17236"/>
                    <a:pt x="12676" y="16869"/>
                    <a:pt x="13777" y="16435"/>
                  </a:cubicBezTo>
                  <a:cubicBezTo>
                    <a:pt x="13777" y="16435"/>
                    <a:pt x="13810" y="16402"/>
                    <a:pt x="13844" y="16402"/>
                  </a:cubicBezTo>
                  <a:lnTo>
                    <a:pt x="13844" y="16402"/>
                  </a:lnTo>
                  <a:cubicBezTo>
                    <a:pt x="13710" y="17036"/>
                    <a:pt x="13477" y="17603"/>
                    <a:pt x="13143" y="18103"/>
                  </a:cubicBezTo>
                  <a:cubicBezTo>
                    <a:pt x="12096" y="19594"/>
                    <a:pt x="10204" y="20512"/>
                    <a:pt x="8271" y="20512"/>
                  </a:cubicBezTo>
                  <a:cubicBezTo>
                    <a:pt x="8171" y="20512"/>
                    <a:pt x="8072" y="20510"/>
                    <a:pt x="7973" y="20505"/>
                  </a:cubicBezTo>
                  <a:cubicBezTo>
                    <a:pt x="4971" y="20338"/>
                    <a:pt x="2202" y="17770"/>
                    <a:pt x="1968" y="14901"/>
                  </a:cubicBezTo>
                  <a:cubicBezTo>
                    <a:pt x="1835" y="13433"/>
                    <a:pt x="2335" y="11966"/>
                    <a:pt x="3369" y="10731"/>
                  </a:cubicBezTo>
                  <a:cubicBezTo>
                    <a:pt x="4270" y="9697"/>
                    <a:pt x="5471" y="9030"/>
                    <a:pt x="6672" y="8863"/>
                  </a:cubicBezTo>
                  <a:cubicBezTo>
                    <a:pt x="6805" y="8863"/>
                    <a:pt x="6939" y="8830"/>
                    <a:pt x="7039" y="8830"/>
                  </a:cubicBezTo>
                  <a:cubicBezTo>
                    <a:pt x="7506" y="8763"/>
                    <a:pt x="7839" y="8330"/>
                    <a:pt x="7806" y="7863"/>
                  </a:cubicBezTo>
                  <a:cubicBezTo>
                    <a:pt x="7710" y="7415"/>
                    <a:pt x="7339" y="7060"/>
                    <a:pt x="6897" y="7060"/>
                  </a:cubicBezTo>
                  <a:cubicBezTo>
                    <a:pt x="6878" y="7060"/>
                    <a:pt x="6858" y="7061"/>
                    <a:pt x="6839" y="7062"/>
                  </a:cubicBezTo>
                  <a:cubicBezTo>
                    <a:pt x="6772" y="7062"/>
                    <a:pt x="6638" y="7129"/>
                    <a:pt x="6538" y="7129"/>
                  </a:cubicBezTo>
                  <a:cubicBezTo>
                    <a:pt x="6505" y="7131"/>
                    <a:pt x="6471" y="7132"/>
                    <a:pt x="6438" y="7132"/>
                  </a:cubicBezTo>
                  <a:cubicBezTo>
                    <a:pt x="5871" y="7132"/>
                    <a:pt x="5310" y="6867"/>
                    <a:pt x="4837" y="6395"/>
                  </a:cubicBezTo>
                  <a:cubicBezTo>
                    <a:pt x="4203" y="5794"/>
                    <a:pt x="3936" y="5027"/>
                    <a:pt x="4003" y="4293"/>
                  </a:cubicBezTo>
                  <a:cubicBezTo>
                    <a:pt x="4103" y="3626"/>
                    <a:pt x="4504" y="2926"/>
                    <a:pt x="5137" y="2425"/>
                  </a:cubicBezTo>
                  <a:cubicBezTo>
                    <a:pt x="5698" y="1998"/>
                    <a:pt x="6365" y="1785"/>
                    <a:pt x="7002" y="1785"/>
                  </a:cubicBezTo>
                  <a:cubicBezTo>
                    <a:pt x="7161" y="1785"/>
                    <a:pt x="7319" y="1798"/>
                    <a:pt x="7472" y="1825"/>
                  </a:cubicBezTo>
                  <a:cubicBezTo>
                    <a:pt x="9040" y="2058"/>
                    <a:pt x="10308" y="3660"/>
                    <a:pt x="10308" y="5361"/>
                  </a:cubicBezTo>
                  <a:cubicBezTo>
                    <a:pt x="10308" y="5828"/>
                    <a:pt x="10675" y="6228"/>
                    <a:pt x="11175" y="6228"/>
                  </a:cubicBezTo>
                  <a:cubicBezTo>
                    <a:pt x="11642" y="6228"/>
                    <a:pt x="12042" y="5861"/>
                    <a:pt x="12042" y="5361"/>
                  </a:cubicBezTo>
                  <a:cubicBezTo>
                    <a:pt x="12042" y="2826"/>
                    <a:pt x="10141" y="491"/>
                    <a:pt x="7706" y="57"/>
                  </a:cubicBezTo>
                  <a:cubicBezTo>
                    <a:pt x="7473" y="19"/>
                    <a:pt x="7237" y="0"/>
                    <a:pt x="699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</p:grpSp>
      <p:sp>
        <p:nvSpPr>
          <p:cNvPr id="223" name="Google Shape;223;p18"/>
          <p:cNvSpPr txBox="1"/>
          <p:nvPr>
            <p:ph idx="1" type="subTitle"/>
          </p:nvPr>
        </p:nvSpPr>
        <p:spPr>
          <a:xfrm>
            <a:off x="784313" y="3601047"/>
            <a:ext cx="2103600" cy="99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18"/>
          <p:cNvSpPr txBox="1"/>
          <p:nvPr>
            <p:ph idx="2" type="subTitle"/>
          </p:nvPr>
        </p:nvSpPr>
        <p:spPr>
          <a:xfrm>
            <a:off x="3528275" y="3601047"/>
            <a:ext cx="2103600" cy="99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18"/>
          <p:cNvSpPr txBox="1"/>
          <p:nvPr>
            <p:ph idx="3" type="subTitle"/>
          </p:nvPr>
        </p:nvSpPr>
        <p:spPr>
          <a:xfrm>
            <a:off x="6280688" y="3601047"/>
            <a:ext cx="2103600" cy="99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18"/>
          <p:cNvSpPr txBox="1"/>
          <p:nvPr>
            <p:ph type="title"/>
          </p:nvPr>
        </p:nvSpPr>
        <p:spPr>
          <a:xfrm>
            <a:off x="720525" y="451712"/>
            <a:ext cx="7703100" cy="886500"/>
          </a:xfrm>
          <a:prstGeom prst="rect">
            <a:avLst/>
          </a:prstGeom>
          <a:effectLst>
            <a:outerShdw rotWithShape="0" algn="bl" dir="3300000" dist="47625">
              <a:schemeClr val="dk1">
                <a:alpha val="66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27" name="Google Shape;227;p18"/>
          <p:cNvGrpSpPr/>
          <p:nvPr/>
        </p:nvGrpSpPr>
        <p:grpSpPr>
          <a:xfrm>
            <a:off x="7978800" y="304225"/>
            <a:ext cx="479525" cy="594225"/>
            <a:chOff x="7944100" y="304238"/>
            <a:chExt cx="479525" cy="594225"/>
          </a:xfrm>
        </p:grpSpPr>
        <p:sp>
          <p:nvSpPr>
            <p:cNvPr id="228" name="Google Shape;228;p18"/>
            <p:cNvSpPr/>
            <p:nvPr/>
          </p:nvSpPr>
          <p:spPr>
            <a:xfrm>
              <a:off x="7944100" y="304238"/>
              <a:ext cx="307750" cy="275000"/>
            </a:xfrm>
            <a:custGeom>
              <a:rect b="b" l="l" r="r" t="t"/>
              <a:pathLst>
                <a:path extrusionOk="0" h="11000" w="12310">
                  <a:moveTo>
                    <a:pt x="11209" y="1"/>
                  </a:moveTo>
                  <a:cubicBezTo>
                    <a:pt x="10842" y="101"/>
                    <a:pt x="10542" y="301"/>
                    <a:pt x="10341" y="534"/>
                  </a:cubicBezTo>
                  <a:cubicBezTo>
                    <a:pt x="9507" y="1301"/>
                    <a:pt x="8674" y="2002"/>
                    <a:pt x="7873" y="2736"/>
                  </a:cubicBezTo>
                  <a:cubicBezTo>
                    <a:pt x="5738" y="4704"/>
                    <a:pt x="3637" y="6705"/>
                    <a:pt x="1502" y="8673"/>
                  </a:cubicBezTo>
                  <a:cubicBezTo>
                    <a:pt x="1135" y="9040"/>
                    <a:pt x="768" y="9474"/>
                    <a:pt x="368" y="9874"/>
                  </a:cubicBezTo>
                  <a:cubicBezTo>
                    <a:pt x="134" y="10174"/>
                    <a:pt x="1" y="10541"/>
                    <a:pt x="334" y="10975"/>
                  </a:cubicBezTo>
                  <a:cubicBezTo>
                    <a:pt x="445" y="10975"/>
                    <a:pt x="571" y="10945"/>
                    <a:pt x="712" y="10945"/>
                  </a:cubicBezTo>
                  <a:cubicBezTo>
                    <a:pt x="783" y="10945"/>
                    <a:pt x="857" y="10953"/>
                    <a:pt x="935" y="10975"/>
                  </a:cubicBezTo>
                  <a:cubicBezTo>
                    <a:pt x="999" y="10991"/>
                    <a:pt x="1060" y="11000"/>
                    <a:pt x="1119" y="11000"/>
                  </a:cubicBezTo>
                  <a:cubicBezTo>
                    <a:pt x="1301" y="11000"/>
                    <a:pt x="1458" y="10918"/>
                    <a:pt x="1635" y="10742"/>
                  </a:cubicBezTo>
                  <a:cubicBezTo>
                    <a:pt x="1835" y="10608"/>
                    <a:pt x="2035" y="10375"/>
                    <a:pt x="2236" y="10174"/>
                  </a:cubicBezTo>
                  <a:cubicBezTo>
                    <a:pt x="4671" y="7873"/>
                    <a:pt x="7072" y="5638"/>
                    <a:pt x="9541" y="3370"/>
                  </a:cubicBezTo>
                  <a:cubicBezTo>
                    <a:pt x="10341" y="2669"/>
                    <a:pt x="11009" y="1835"/>
                    <a:pt x="11976" y="1368"/>
                  </a:cubicBezTo>
                  <a:cubicBezTo>
                    <a:pt x="12009" y="1368"/>
                    <a:pt x="12043" y="1335"/>
                    <a:pt x="12109" y="1301"/>
                  </a:cubicBezTo>
                  <a:cubicBezTo>
                    <a:pt x="12276" y="1101"/>
                    <a:pt x="12309" y="868"/>
                    <a:pt x="12209" y="634"/>
                  </a:cubicBezTo>
                  <a:cubicBezTo>
                    <a:pt x="12143" y="367"/>
                    <a:pt x="12009" y="267"/>
                    <a:pt x="11776" y="267"/>
                  </a:cubicBezTo>
                  <a:cubicBezTo>
                    <a:pt x="11609" y="201"/>
                    <a:pt x="11442" y="101"/>
                    <a:pt x="11209" y="1"/>
                  </a:cubicBezTo>
                  <a:close/>
                </a:path>
              </a:pathLst>
            </a:custGeom>
            <a:solidFill>
              <a:srgbClr val="FACD2F"/>
            </a:solidFill>
            <a:ln>
              <a:noFill/>
            </a:ln>
            <a:effectLst>
              <a:outerShdw rotWithShape="0" algn="bl" dir="3180000" dist="4762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8"/>
            <p:cNvSpPr/>
            <p:nvPr/>
          </p:nvSpPr>
          <p:spPr>
            <a:xfrm>
              <a:off x="8024150" y="426838"/>
              <a:ext cx="330275" cy="210525"/>
            </a:xfrm>
            <a:custGeom>
              <a:rect b="b" l="l" r="r" t="t"/>
              <a:pathLst>
                <a:path extrusionOk="0" h="8421" w="13211">
                  <a:moveTo>
                    <a:pt x="12010" y="0"/>
                  </a:moveTo>
                  <a:cubicBezTo>
                    <a:pt x="10609" y="934"/>
                    <a:pt x="9174" y="1801"/>
                    <a:pt x="7640" y="2702"/>
                  </a:cubicBezTo>
                  <a:cubicBezTo>
                    <a:pt x="5438" y="4070"/>
                    <a:pt x="3237" y="5437"/>
                    <a:pt x="1002" y="6872"/>
                  </a:cubicBezTo>
                  <a:cubicBezTo>
                    <a:pt x="802" y="7038"/>
                    <a:pt x="568" y="7205"/>
                    <a:pt x="335" y="7405"/>
                  </a:cubicBezTo>
                  <a:cubicBezTo>
                    <a:pt x="101" y="7639"/>
                    <a:pt x="1" y="7906"/>
                    <a:pt x="168" y="8239"/>
                  </a:cubicBezTo>
                  <a:cubicBezTo>
                    <a:pt x="435" y="8273"/>
                    <a:pt x="668" y="8273"/>
                    <a:pt x="902" y="8373"/>
                  </a:cubicBezTo>
                  <a:cubicBezTo>
                    <a:pt x="991" y="8406"/>
                    <a:pt x="1076" y="8421"/>
                    <a:pt x="1159" y="8421"/>
                  </a:cubicBezTo>
                  <a:cubicBezTo>
                    <a:pt x="1324" y="8421"/>
                    <a:pt x="1480" y="8362"/>
                    <a:pt x="1635" y="8273"/>
                  </a:cubicBezTo>
                  <a:cubicBezTo>
                    <a:pt x="2069" y="8072"/>
                    <a:pt x="2436" y="7806"/>
                    <a:pt x="2836" y="7572"/>
                  </a:cubicBezTo>
                  <a:cubicBezTo>
                    <a:pt x="5171" y="6138"/>
                    <a:pt x="7473" y="4703"/>
                    <a:pt x="9775" y="3236"/>
                  </a:cubicBezTo>
                  <a:cubicBezTo>
                    <a:pt x="10575" y="2735"/>
                    <a:pt x="11342" y="2268"/>
                    <a:pt x="12110" y="1768"/>
                  </a:cubicBezTo>
                  <a:cubicBezTo>
                    <a:pt x="12343" y="1601"/>
                    <a:pt x="12643" y="1401"/>
                    <a:pt x="12843" y="1201"/>
                  </a:cubicBezTo>
                  <a:cubicBezTo>
                    <a:pt x="13144" y="934"/>
                    <a:pt x="13210" y="600"/>
                    <a:pt x="12944" y="267"/>
                  </a:cubicBezTo>
                  <a:cubicBezTo>
                    <a:pt x="12677" y="167"/>
                    <a:pt x="12343" y="100"/>
                    <a:pt x="12010" y="0"/>
                  </a:cubicBezTo>
                  <a:close/>
                </a:path>
              </a:pathLst>
            </a:custGeom>
            <a:solidFill>
              <a:srgbClr val="FACD2F"/>
            </a:solidFill>
            <a:ln>
              <a:noFill/>
            </a:ln>
            <a:effectLst>
              <a:outerShdw rotWithShape="0" algn="bl" dir="3180000" dist="4762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8"/>
            <p:cNvSpPr/>
            <p:nvPr/>
          </p:nvSpPr>
          <p:spPr>
            <a:xfrm>
              <a:off x="8065850" y="604238"/>
              <a:ext cx="357775" cy="150350"/>
            </a:xfrm>
            <a:custGeom>
              <a:rect b="b" l="l" r="r" t="t"/>
              <a:pathLst>
                <a:path extrusionOk="0" h="6014" w="14311">
                  <a:moveTo>
                    <a:pt x="13079" y="1"/>
                  </a:moveTo>
                  <a:cubicBezTo>
                    <a:pt x="12991" y="1"/>
                    <a:pt x="12900" y="17"/>
                    <a:pt x="12810" y="42"/>
                  </a:cubicBezTo>
                  <a:cubicBezTo>
                    <a:pt x="12643" y="143"/>
                    <a:pt x="12443" y="176"/>
                    <a:pt x="12210" y="276"/>
                  </a:cubicBezTo>
                  <a:cubicBezTo>
                    <a:pt x="10141" y="976"/>
                    <a:pt x="8040" y="1677"/>
                    <a:pt x="6005" y="2444"/>
                  </a:cubicBezTo>
                  <a:cubicBezTo>
                    <a:pt x="4337" y="3045"/>
                    <a:pt x="2669" y="3812"/>
                    <a:pt x="1002" y="4479"/>
                  </a:cubicBezTo>
                  <a:cubicBezTo>
                    <a:pt x="801" y="4546"/>
                    <a:pt x="601" y="4679"/>
                    <a:pt x="368" y="4813"/>
                  </a:cubicBezTo>
                  <a:cubicBezTo>
                    <a:pt x="101" y="5013"/>
                    <a:pt x="1" y="5313"/>
                    <a:pt x="101" y="5646"/>
                  </a:cubicBezTo>
                  <a:cubicBezTo>
                    <a:pt x="101" y="5713"/>
                    <a:pt x="168" y="5847"/>
                    <a:pt x="268" y="5847"/>
                  </a:cubicBezTo>
                  <a:cubicBezTo>
                    <a:pt x="568" y="5947"/>
                    <a:pt x="901" y="5980"/>
                    <a:pt x="1268" y="6013"/>
                  </a:cubicBezTo>
                  <a:cubicBezTo>
                    <a:pt x="1435" y="5980"/>
                    <a:pt x="1635" y="5880"/>
                    <a:pt x="1802" y="5780"/>
                  </a:cubicBezTo>
                  <a:cubicBezTo>
                    <a:pt x="2536" y="5446"/>
                    <a:pt x="3303" y="5113"/>
                    <a:pt x="4037" y="4813"/>
                  </a:cubicBezTo>
                  <a:cubicBezTo>
                    <a:pt x="5338" y="4312"/>
                    <a:pt x="6639" y="3778"/>
                    <a:pt x="7940" y="3311"/>
                  </a:cubicBezTo>
                  <a:cubicBezTo>
                    <a:pt x="9841" y="2678"/>
                    <a:pt x="11709" y="2044"/>
                    <a:pt x="13611" y="1443"/>
                  </a:cubicBezTo>
                  <a:cubicBezTo>
                    <a:pt x="13844" y="1343"/>
                    <a:pt x="14011" y="1210"/>
                    <a:pt x="14144" y="1010"/>
                  </a:cubicBezTo>
                  <a:cubicBezTo>
                    <a:pt x="14311" y="776"/>
                    <a:pt x="14144" y="376"/>
                    <a:pt x="13844" y="276"/>
                  </a:cubicBezTo>
                  <a:cubicBezTo>
                    <a:pt x="13711" y="209"/>
                    <a:pt x="13544" y="209"/>
                    <a:pt x="13477" y="143"/>
                  </a:cubicBezTo>
                  <a:cubicBezTo>
                    <a:pt x="13354" y="40"/>
                    <a:pt x="13219" y="1"/>
                    <a:pt x="13079" y="1"/>
                  </a:cubicBezTo>
                  <a:close/>
                </a:path>
              </a:pathLst>
            </a:custGeom>
            <a:solidFill>
              <a:srgbClr val="FACD2F"/>
            </a:solidFill>
            <a:ln>
              <a:noFill/>
            </a:ln>
            <a:effectLst>
              <a:outerShdw rotWithShape="0" algn="bl" dir="3180000" dist="4762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8"/>
            <p:cNvSpPr/>
            <p:nvPr/>
          </p:nvSpPr>
          <p:spPr>
            <a:xfrm>
              <a:off x="8068350" y="769563"/>
              <a:ext cx="339450" cy="128900"/>
            </a:xfrm>
            <a:custGeom>
              <a:rect b="b" l="l" r="r" t="t"/>
              <a:pathLst>
                <a:path extrusionOk="0" h="5156" w="13578">
                  <a:moveTo>
                    <a:pt x="12577" y="1"/>
                  </a:moveTo>
                  <a:cubicBezTo>
                    <a:pt x="12043" y="468"/>
                    <a:pt x="11409" y="735"/>
                    <a:pt x="10742" y="935"/>
                  </a:cubicBezTo>
                  <a:lnTo>
                    <a:pt x="8740" y="1569"/>
                  </a:lnTo>
                  <a:cubicBezTo>
                    <a:pt x="7239" y="2036"/>
                    <a:pt x="5738" y="2503"/>
                    <a:pt x="4237" y="2903"/>
                  </a:cubicBezTo>
                  <a:cubicBezTo>
                    <a:pt x="3503" y="3103"/>
                    <a:pt x="2736" y="3270"/>
                    <a:pt x="2036" y="3503"/>
                  </a:cubicBezTo>
                  <a:cubicBezTo>
                    <a:pt x="1502" y="3670"/>
                    <a:pt x="968" y="3870"/>
                    <a:pt x="401" y="4070"/>
                  </a:cubicBezTo>
                  <a:cubicBezTo>
                    <a:pt x="134" y="4204"/>
                    <a:pt x="1" y="4437"/>
                    <a:pt x="1" y="4738"/>
                  </a:cubicBezTo>
                  <a:cubicBezTo>
                    <a:pt x="374" y="5011"/>
                    <a:pt x="747" y="5155"/>
                    <a:pt x="1148" y="5155"/>
                  </a:cubicBezTo>
                  <a:cubicBezTo>
                    <a:pt x="1285" y="5155"/>
                    <a:pt x="1425" y="5138"/>
                    <a:pt x="1569" y="5104"/>
                  </a:cubicBezTo>
                  <a:cubicBezTo>
                    <a:pt x="2036" y="5038"/>
                    <a:pt x="2503" y="4938"/>
                    <a:pt x="2970" y="4838"/>
                  </a:cubicBezTo>
                  <a:cubicBezTo>
                    <a:pt x="3470" y="4704"/>
                    <a:pt x="3970" y="4537"/>
                    <a:pt x="4471" y="4404"/>
                  </a:cubicBezTo>
                  <a:cubicBezTo>
                    <a:pt x="6139" y="3937"/>
                    <a:pt x="7840" y="3503"/>
                    <a:pt x="9508" y="3003"/>
                  </a:cubicBezTo>
                  <a:cubicBezTo>
                    <a:pt x="9741" y="2903"/>
                    <a:pt x="9975" y="2836"/>
                    <a:pt x="10175" y="2736"/>
                  </a:cubicBezTo>
                  <a:cubicBezTo>
                    <a:pt x="10909" y="2436"/>
                    <a:pt x="11676" y="2236"/>
                    <a:pt x="12376" y="1936"/>
                  </a:cubicBezTo>
                  <a:cubicBezTo>
                    <a:pt x="12710" y="1835"/>
                    <a:pt x="13010" y="1569"/>
                    <a:pt x="13244" y="1335"/>
                  </a:cubicBezTo>
                  <a:cubicBezTo>
                    <a:pt x="13577" y="1035"/>
                    <a:pt x="13544" y="701"/>
                    <a:pt x="13177" y="401"/>
                  </a:cubicBezTo>
                  <a:cubicBezTo>
                    <a:pt x="13010" y="268"/>
                    <a:pt x="12843" y="168"/>
                    <a:pt x="12577" y="1"/>
                  </a:cubicBezTo>
                  <a:close/>
                </a:path>
              </a:pathLst>
            </a:custGeom>
            <a:solidFill>
              <a:srgbClr val="FACD2F"/>
            </a:solidFill>
            <a:ln>
              <a:noFill/>
            </a:ln>
            <a:effectLst>
              <a:outerShdw rotWithShape="0" algn="bl" dir="3180000" dist="4762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2" name="Google Shape;232;p18"/>
          <p:cNvGrpSpPr/>
          <p:nvPr/>
        </p:nvGrpSpPr>
        <p:grpSpPr>
          <a:xfrm rot="-9286048">
            <a:off x="675260" y="679164"/>
            <a:ext cx="479533" cy="594235"/>
            <a:chOff x="7944100" y="304238"/>
            <a:chExt cx="479525" cy="594225"/>
          </a:xfrm>
        </p:grpSpPr>
        <p:sp>
          <p:nvSpPr>
            <p:cNvPr id="233" name="Google Shape;233;p18"/>
            <p:cNvSpPr/>
            <p:nvPr/>
          </p:nvSpPr>
          <p:spPr>
            <a:xfrm>
              <a:off x="7944100" y="304238"/>
              <a:ext cx="307750" cy="275000"/>
            </a:xfrm>
            <a:custGeom>
              <a:rect b="b" l="l" r="r" t="t"/>
              <a:pathLst>
                <a:path extrusionOk="0" h="11000" w="12310">
                  <a:moveTo>
                    <a:pt x="11209" y="1"/>
                  </a:moveTo>
                  <a:cubicBezTo>
                    <a:pt x="10842" y="101"/>
                    <a:pt x="10542" y="301"/>
                    <a:pt x="10341" y="534"/>
                  </a:cubicBezTo>
                  <a:cubicBezTo>
                    <a:pt x="9507" y="1301"/>
                    <a:pt x="8674" y="2002"/>
                    <a:pt x="7873" y="2736"/>
                  </a:cubicBezTo>
                  <a:cubicBezTo>
                    <a:pt x="5738" y="4704"/>
                    <a:pt x="3637" y="6705"/>
                    <a:pt x="1502" y="8673"/>
                  </a:cubicBezTo>
                  <a:cubicBezTo>
                    <a:pt x="1135" y="9040"/>
                    <a:pt x="768" y="9474"/>
                    <a:pt x="368" y="9874"/>
                  </a:cubicBezTo>
                  <a:cubicBezTo>
                    <a:pt x="134" y="10174"/>
                    <a:pt x="1" y="10541"/>
                    <a:pt x="334" y="10975"/>
                  </a:cubicBezTo>
                  <a:cubicBezTo>
                    <a:pt x="445" y="10975"/>
                    <a:pt x="571" y="10945"/>
                    <a:pt x="712" y="10945"/>
                  </a:cubicBezTo>
                  <a:cubicBezTo>
                    <a:pt x="783" y="10945"/>
                    <a:pt x="857" y="10953"/>
                    <a:pt x="935" y="10975"/>
                  </a:cubicBezTo>
                  <a:cubicBezTo>
                    <a:pt x="999" y="10991"/>
                    <a:pt x="1060" y="11000"/>
                    <a:pt x="1119" y="11000"/>
                  </a:cubicBezTo>
                  <a:cubicBezTo>
                    <a:pt x="1301" y="11000"/>
                    <a:pt x="1458" y="10918"/>
                    <a:pt x="1635" y="10742"/>
                  </a:cubicBezTo>
                  <a:cubicBezTo>
                    <a:pt x="1835" y="10608"/>
                    <a:pt x="2035" y="10375"/>
                    <a:pt x="2236" y="10174"/>
                  </a:cubicBezTo>
                  <a:cubicBezTo>
                    <a:pt x="4671" y="7873"/>
                    <a:pt x="7072" y="5638"/>
                    <a:pt x="9541" y="3370"/>
                  </a:cubicBezTo>
                  <a:cubicBezTo>
                    <a:pt x="10341" y="2669"/>
                    <a:pt x="11009" y="1835"/>
                    <a:pt x="11976" y="1368"/>
                  </a:cubicBezTo>
                  <a:cubicBezTo>
                    <a:pt x="12009" y="1368"/>
                    <a:pt x="12043" y="1335"/>
                    <a:pt x="12109" y="1301"/>
                  </a:cubicBezTo>
                  <a:cubicBezTo>
                    <a:pt x="12276" y="1101"/>
                    <a:pt x="12309" y="868"/>
                    <a:pt x="12209" y="634"/>
                  </a:cubicBezTo>
                  <a:cubicBezTo>
                    <a:pt x="12143" y="367"/>
                    <a:pt x="12009" y="267"/>
                    <a:pt x="11776" y="267"/>
                  </a:cubicBezTo>
                  <a:cubicBezTo>
                    <a:pt x="11609" y="201"/>
                    <a:pt x="11442" y="101"/>
                    <a:pt x="11209" y="1"/>
                  </a:cubicBezTo>
                  <a:close/>
                </a:path>
              </a:pathLst>
            </a:custGeom>
            <a:solidFill>
              <a:srgbClr val="FACD2F"/>
            </a:solidFill>
            <a:ln>
              <a:noFill/>
            </a:ln>
            <a:effectLst>
              <a:outerShdw rotWithShape="0" algn="bl" dir="3180000" dist="4762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8"/>
            <p:cNvSpPr/>
            <p:nvPr/>
          </p:nvSpPr>
          <p:spPr>
            <a:xfrm>
              <a:off x="8024150" y="426838"/>
              <a:ext cx="330275" cy="210525"/>
            </a:xfrm>
            <a:custGeom>
              <a:rect b="b" l="l" r="r" t="t"/>
              <a:pathLst>
                <a:path extrusionOk="0" h="8421" w="13211">
                  <a:moveTo>
                    <a:pt x="12010" y="0"/>
                  </a:moveTo>
                  <a:cubicBezTo>
                    <a:pt x="10609" y="934"/>
                    <a:pt x="9174" y="1801"/>
                    <a:pt x="7640" y="2702"/>
                  </a:cubicBezTo>
                  <a:cubicBezTo>
                    <a:pt x="5438" y="4070"/>
                    <a:pt x="3237" y="5437"/>
                    <a:pt x="1002" y="6872"/>
                  </a:cubicBezTo>
                  <a:cubicBezTo>
                    <a:pt x="802" y="7038"/>
                    <a:pt x="568" y="7205"/>
                    <a:pt x="335" y="7405"/>
                  </a:cubicBezTo>
                  <a:cubicBezTo>
                    <a:pt x="101" y="7639"/>
                    <a:pt x="1" y="7906"/>
                    <a:pt x="168" y="8239"/>
                  </a:cubicBezTo>
                  <a:cubicBezTo>
                    <a:pt x="435" y="8273"/>
                    <a:pt x="668" y="8273"/>
                    <a:pt x="902" y="8373"/>
                  </a:cubicBezTo>
                  <a:cubicBezTo>
                    <a:pt x="991" y="8406"/>
                    <a:pt x="1076" y="8421"/>
                    <a:pt x="1159" y="8421"/>
                  </a:cubicBezTo>
                  <a:cubicBezTo>
                    <a:pt x="1324" y="8421"/>
                    <a:pt x="1480" y="8362"/>
                    <a:pt x="1635" y="8273"/>
                  </a:cubicBezTo>
                  <a:cubicBezTo>
                    <a:pt x="2069" y="8072"/>
                    <a:pt x="2436" y="7806"/>
                    <a:pt x="2836" y="7572"/>
                  </a:cubicBezTo>
                  <a:cubicBezTo>
                    <a:pt x="5171" y="6138"/>
                    <a:pt x="7473" y="4703"/>
                    <a:pt x="9775" y="3236"/>
                  </a:cubicBezTo>
                  <a:cubicBezTo>
                    <a:pt x="10575" y="2735"/>
                    <a:pt x="11342" y="2268"/>
                    <a:pt x="12110" y="1768"/>
                  </a:cubicBezTo>
                  <a:cubicBezTo>
                    <a:pt x="12343" y="1601"/>
                    <a:pt x="12643" y="1401"/>
                    <a:pt x="12843" y="1201"/>
                  </a:cubicBezTo>
                  <a:cubicBezTo>
                    <a:pt x="13144" y="934"/>
                    <a:pt x="13210" y="600"/>
                    <a:pt x="12944" y="267"/>
                  </a:cubicBezTo>
                  <a:cubicBezTo>
                    <a:pt x="12677" y="167"/>
                    <a:pt x="12343" y="100"/>
                    <a:pt x="12010" y="0"/>
                  </a:cubicBezTo>
                  <a:close/>
                </a:path>
              </a:pathLst>
            </a:custGeom>
            <a:solidFill>
              <a:srgbClr val="FACD2F"/>
            </a:solidFill>
            <a:ln>
              <a:noFill/>
            </a:ln>
            <a:effectLst>
              <a:outerShdw rotWithShape="0" algn="bl" dir="3180000" dist="4762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8"/>
            <p:cNvSpPr/>
            <p:nvPr/>
          </p:nvSpPr>
          <p:spPr>
            <a:xfrm>
              <a:off x="8065850" y="604238"/>
              <a:ext cx="357775" cy="150350"/>
            </a:xfrm>
            <a:custGeom>
              <a:rect b="b" l="l" r="r" t="t"/>
              <a:pathLst>
                <a:path extrusionOk="0" h="6014" w="14311">
                  <a:moveTo>
                    <a:pt x="13079" y="1"/>
                  </a:moveTo>
                  <a:cubicBezTo>
                    <a:pt x="12991" y="1"/>
                    <a:pt x="12900" y="17"/>
                    <a:pt x="12810" y="42"/>
                  </a:cubicBezTo>
                  <a:cubicBezTo>
                    <a:pt x="12643" y="143"/>
                    <a:pt x="12443" y="176"/>
                    <a:pt x="12210" y="276"/>
                  </a:cubicBezTo>
                  <a:cubicBezTo>
                    <a:pt x="10141" y="976"/>
                    <a:pt x="8040" y="1677"/>
                    <a:pt x="6005" y="2444"/>
                  </a:cubicBezTo>
                  <a:cubicBezTo>
                    <a:pt x="4337" y="3045"/>
                    <a:pt x="2669" y="3812"/>
                    <a:pt x="1002" y="4479"/>
                  </a:cubicBezTo>
                  <a:cubicBezTo>
                    <a:pt x="801" y="4546"/>
                    <a:pt x="601" y="4679"/>
                    <a:pt x="368" y="4813"/>
                  </a:cubicBezTo>
                  <a:cubicBezTo>
                    <a:pt x="101" y="5013"/>
                    <a:pt x="1" y="5313"/>
                    <a:pt x="101" y="5646"/>
                  </a:cubicBezTo>
                  <a:cubicBezTo>
                    <a:pt x="101" y="5713"/>
                    <a:pt x="168" y="5847"/>
                    <a:pt x="268" y="5847"/>
                  </a:cubicBezTo>
                  <a:cubicBezTo>
                    <a:pt x="568" y="5947"/>
                    <a:pt x="901" y="5980"/>
                    <a:pt x="1268" y="6013"/>
                  </a:cubicBezTo>
                  <a:cubicBezTo>
                    <a:pt x="1435" y="5980"/>
                    <a:pt x="1635" y="5880"/>
                    <a:pt x="1802" y="5780"/>
                  </a:cubicBezTo>
                  <a:cubicBezTo>
                    <a:pt x="2536" y="5446"/>
                    <a:pt x="3303" y="5113"/>
                    <a:pt x="4037" y="4813"/>
                  </a:cubicBezTo>
                  <a:cubicBezTo>
                    <a:pt x="5338" y="4312"/>
                    <a:pt x="6639" y="3778"/>
                    <a:pt x="7940" y="3311"/>
                  </a:cubicBezTo>
                  <a:cubicBezTo>
                    <a:pt x="9841" y="2678"/>
                    <a:pt x="11709" y="2044"/>
                    <a:pt x="13611" y="1443"/>
                  </a:cubicBezTo>
                  <a:cubicBezTo>
                    <a:pt x="13844" y="1343"/>
                    <a:pt x="14011" y="1210"/>
                    <a:pt x="14144" y="1010"/>
                  </a:cubicBezTo>
                  <a:cubicBezTo>
                    <a:pt x="14311" y="776"/>
                    <a:pt x="14144" y="376"/>
                    <a:pt x="13844" y="276"/>
                  </a:cubicBezTo>
                  <a:cubicBezTo>
                    <a:pt x="13711" y="209"/>
                    <a:pt x="13544" y="209"/>
                    <a:pt x="13477" y="143"/>
                  </a:cubicBezTo>
                  <a:cubicBezTo>
                    <a:pt x="13354" y="40"/>
                    <a:pt x="13219" y="1"/>
                    <a:pt x="13079" y="1"/>
                  </a:cubicBezTo>
                  <a:close/>
                </a:path>
              </a:pathLst>
            </a:custGeom>
            <a:solidFill>
              <a:srgbClr val="FACD2F"/>
            </a:solidFill>
            <a:ln>
              <a:noFill/>
            </a:ln>
            <a:effectLst>
              <a:outerShdw rotWithShape="0" algn="bl" dir="3180000" dist="4762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8"/>
            <p:cNvSpPr/>
            <p:nvPr/>
          </p:nvSpPr>
          <p:spPr>
            <a:xfrm>
              <a:off x="8068350" y="769563"/>
              <a:ext cx="339450" cy="128900"/>
            </a:xfrm>
            <a:custGeom>
              <a:rect b="b" l="l" r="r" t="t"/>
              <a:pathLst>
                <a:path extrusionOk="0" h="5156" w="13578">
                  <a:moveTo>
                    <a:pt x="12577" y="1"/>
                  </a:moveTo>
                  <a:cubicBezTo>
                    <a:pt x="12043" y="468"/>
                    <a:pt x="11409" y="735"/>
                    <a:pt x="10742" y="935"/>
                  </a:cubicBezTo>
                  <a:lnTo>
                    <a:pt x="8740" y="1569"/>
                  </a:lnTo>
                  <a:cubicBezTo>
                    <a:pt x="7239" y="2036"/>
                    <a:pt x="5738" y="2503"/>
                    <a:pt x="4237" y="2903"/>
                  </a:cubicBezTo>
                  <a:cubicBezTo>
                    <a:pt x="3503" y="3103"/>
                    <a:pt x="2736" y="3270"/>
                    <a:pt x="2036" y="3503"/>
                  </a:cubicBezTo>
                  <a:cubicBezTo>
                    <a:pt x="1502" y="3670"/>
                    <a:pt x="968" y="3870"/>
                    <a:pt x="401" y="4070"/>
                  </a:cubicBezTo>
                  <a:cubicBezTo>
                    <a:pt x="134" y="4204"/>
                    <a:pt x="1" y="4437"/>
                    <a:pt x="1" y="4738"/>
                  </a:cubicBezTo>
                  <a:cubicBezTo>
                    <a:pt x="374" y="5011"/>
                    <a:pt x="747" y="5155"/>
                    <a:pt x="1148" y="5155"/>
                  </a:cubicBezTo>
                  <a:cubicBezTo>
                    <a:pt x="1285" y="5155"/>
                    <a:pt x="1425" y="5138"/>
                    <a:pt x="1569" y="5104"/>
                  </a:cubicBezTo>
                  <a:cubicBezTo>
                    <a:pt x="2036" y="5038"/>
                    <a:pt x="2503" y="4938"/>
                    <a:pt x="2970" y="4838"/>
                  </a:cubicBezTo>
                  <a:cubicBezTo>
                    <a:pt x="3470" y="4704"/>
                    <a:pt x="3970" y="4537"/>
                    <a:pt x="4471" y="4404"/>
                  </a:cubicBezTo>
                  <a:cubicBezTo>
                    <a:pt x="6139" y="3937"/>
                    <a:pt x="7840" y="3503"/>
                    <a:pt x="9508" y="3003"/>
                  </a:cubicBezTo>
                  <a:cubicBezTo>
                    <a:pt x="9741" y="2903"/>
                    <a:pt x="9975" y="2836"/>
                    <a:pt x="10175" y="2736"/>
                  </a:cubicBezTo>
                  <a:cubicBezTo>
                    <a:pt x="10909" y="2436"/>
                    <a:pt x="11676" y="2236"/>
                    <a:pt x="12376" y="1936"/>
                  </a:cubicBezTo>
                  <a:cubicBezTo>
                    <a:pt x="12710" y="1835"/>
                    <a:pt x="13010" y="1569"/>
                    <a:pt x="13244" y="1335"/>
                  </a:cubicBezTo>
                  <a:cubicBezTo>
                    <a:pt x="13577" y="1035"/>
                    <a:pt x="13544" y="701"/>
                    <a:pt x="13177" y="401"/>
                  </a:cubicBezTo>
                  <a:cubicBezTo>
                    <a:pt x="13010" y="268"/>
                    <a:pt x="12843" y="168"/>
                    <a:pt x="12577" y="1"/>
                  </a:cubicBezTo>
                  <a:close/>
                </a:path>
              </a:pathLst>
            </a:custGeom>
            <a:solidFill>
              <a:srgbClr val="FACD2F"/>
            </a:solidFill>
            <a:ln>
              <a:noFill/>
            </a:ln>
            <a:effectLst>
              <a:outerShdw rotWithShape="0" algn="bl" dir="3180000" dist="4762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7" name="Google Shape;237;p18"/>
          <p:cNvSpPr txBox="1"/>
          <p:nvPr>
            <p:ph idx="4" type="title"/>
          </p:nvPr>
        </p:nvSpPr>
        <p:spPr>
          <a:xfrm>
            <a:off x="892775" y="3183737"/>
            <a:ext cx="1886700" cy="5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38" name="Google Shape;238;p18"/>
          <p:cNvSpPr txBox="1"/>
          <p:nvPr>
            <p:ph idx="5" type="title"/>
          </p:nvPr>
        </p:nvSpPr>
        <p:spPr>
          <a:xfrm>
            <a:off x="3628650" y="3183737"/>
            <a:ext cx="1886700" cy="5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39" name="Google Shape;239;p18"/>
          <p:cNvSpPr txBox="1"/>
          <p:nvPr>
            <p:ph idx="6" type="title"/>
          </p:nvPr>
        </p:nvSpPr>
        <p:spPr>
          <a:xfrm>
            <a:off x="6389138" y="3183737"/>
            <a:ext cx="1886700" cy="58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latin typeface="Raleway SemiBold"/>
                <a:ea typeface="Raleway SemiBold"/>
                <a:cs typeface="Raleway SemiBold"/>
                <a:sym typeface="Ralew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s 1">
  <p:cSld name="CUSTOM_5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241;p19"/>
          <p:cNvGrpSpPr/>
          <p:nvPr/>
        </p:nvGrpSpPr>
        <p:grpSpPr>
          <a:xfrm rot="5400000">
            <a:off x="-2169110" y="-5979164"/>
            <a:ext cx="15573788" cy="17186905"/>
            <a:chOff x="-4166717" y="-2337550"/>
            <a:chExt cx="15573788" cy="17186905"/>
          </a:xfrm>
        </p:grpSpPr>
        <p:sp>
          <p:nvSpPr>
            <p:cNvPr id="242" name="Google Shape;242;p19"/>
            <p:cNvSpPr/>
            <p:nvPr/>
          </p:nvSpPr>
          <p:spPr>
            <a:xfrm rot="5553846">
              <a:off x="-2418992" y="1924993"/>
              <a:ext cx="3437758" cy="6786210"/>
            </a:xfrm>
            <a:custGeom>
              <a:rect b="b" l="l" r="r" t="t"/>
              <a:pathLst>
                <a:path extrusionOk="0" h="36940" w="20616">
                  <a:moveTo>
                    <a:pt x="12664" y="1952"/>
                  </a:moveTo>
                  <a:cubicBezTo>
                    <a:pt x="12970" y="1952"/>
                    <a:pt x="13285" y="2035"/>
                    <a:pt x="13610" y="2211"/>
                  </a:cubicBezTo>
                  <a:cubicBezTo>
                    <a:pt x="14377" y="2612"/>
                    <a:pt x="14678" y="3279"/>
                    <a:pt x="14744" y="4079"/>
                  </a:cubicBezTo>
                  <a:cubicBezTo>
                    <a:pt x="14811" y="4847"/>
                    <a:pt x="14611" y="5547"/>
                    <a:pt x="14377" y="6248"/>
                  </a:cubicBezTo>
                  <a:cubicBezTo>
                    <a:pt x="14044" y="7182"/>
                    <a:pt x="13577" y="7949"/>
                    <a:pt x="13043" y="8749"/>
                  </a:cubicBezTo>
                  <a:cubicBezTo>
                    <a:pt x="11976" y="10284"/>
                    <a:pt x="10741" y="11685"/>
                    <a:pt x="9307" y="13086"/>
                  </a:cubicBezTo>
                  <a:cubicBezTo>
                    <a:pt x="8907" y="11251"/>
                    <a:pt x="8507" y="9583"/>
                    <a:pt x="8607" y="7882"/>
                  </a:cubicBezTo>
                  <a:cubicBezTo>
                    <a:pt x="8740" y="6014"/>
                    <a:pt x="9307" y="4280"/>
                    <a:pt x="10741" y="2945"/>
                  </a:cubicBezTo>
                  <a:lnTo>
                    <a:pt x="11375" y="2445"/>
                  </a:lnTo>
                  <a:cubicBezTo>
                    <a:pt x="11791" y="2128"/>
                    <a:pt x="12218" y="1952"/>
                    <a:pt x="12664" y="1952"/>
                  </a:cubicBezTo>
                  <a:close/>
                  <a:moveTo>
                    <a:pt x="6972" y="20958"/>
                  </a:moveTo>
                  <a:cubicBezTo>
                    <a:pt x="8306" y="24094"/>
                    <a:pt x="9941" y="27029"/>
                    <a:pt x="11809" y="29865"/>
                  </a:cubicBezTo>
                  <a:cubicBezTo>
                    <a:pt x="10575" y="30865"/>
                    <a:pt x="9274" y="31632"/>
                    <a:pt x="7739" y="32033"/>
                  </a:cubicBezTo>
                  <a:cubicBezTo>
                    <a:pt x="7526" y="32075"/>
                    <a:pt x="7321" y="32097"/>
                    <a:pt x="7124" y="32097"/>
                  </a:cubicBezTo>
                  <a:cubicBezTo>
                    <a:pt x="6394" y="32097"/>
                    <a:pt x="5777" y="31803"/>
                    <a:pt x="5304" y="31199"/>
                  </a:cubicBezTo>
                  <a:cubicBezTo>
                    <a:pt x="4037" y="29598"/>
                    <a:pt x="3470" y="27763"/>
                    <a:pt x="4137" y="25762"/>
                  </a:cubicBezTo>
                  <a:cubicBezTo>
                    <a:pt x="4737" y="24027"/>
                    <a:pt x="5738" y="22459"/>
                    <a:pt x="6972" y="20958"/>
                  </a:cubicBezTo>
                  <a:close/>
                  <a:moveTo>
                    <a:pt x="11636" y="1"/>
                  </a:moveTo>
                  <a:cubicBezTo>
                    <a:pt x="11472" y="1"/>
                    <a:pt x="11308" y="4"/>
                    <a:pt x="11142" y="10"/>
                  </a:cubicBezTo>
                  <a:cubicBezTo>
                    <a:pt x="10041" y="43"/>
                    <a:pt x="8940" y="343"/>
                    <a:pt x="8006" y="1011"/>
                  </a:cubicBezTo>
                  <a:cubicBezTo>
                    <a:pt x="6205" y="2245"/>
                    <a:pt x="4937" y="3879"/>
                    <a:pt x="4404" y="6014"/>
                  </a:cubicBezTo>
                  <a:cubicBezTo>
                    <a:pt x="4037" y="7415"/>
                    <a:pt x="4003" y="8883"/>
                    <a:pt x="4170" y="10351"/>
                  </a:cubicBezTo>
                  <a:cubicBezTo>
                    <a:pt x="4404" y="12452"/>
                    <a:pt x="4871" y="14554"/>
                    <a:pt x="5504" y="16555"/>
                  </a:cubicBezTo>
                  <a:cubicBezTo>
                    <a:pt x="5571" y="16855"/>
                    <a:pt x="5571" y="17055"/>
                    <a:pt x="5304" y="17356"/>
                  </a:cubicBezTo>
                  <a:cubicBezTo>
                    <a:pt x="4704" y="18223"/>
                    <a:pt x="4070" y="19023"/>
                    <a:pt x="3403" y="19791"/>
                  </a:cubicBezTo>
                  <a:cubicBezTo>
                    <a:pt x="2536" y="20891"/>
                    <a:pt x="1735" y="22026"/>
                    <a:pt x="1068" y="23260"/>
                  </a:cubicBezTo>
                  <a:cubicBezTo>
                    <a:pt x="301" y="24694"/>
                    <a:pt x="0" y="26195"/>
                    <a:pt x="101" y="27763"/>
                  </a:cubicBezTo>
                  <a:cubicBezTo>
                    <a:pt x="267" y="29731"/>
                    <a:pt x="1035" y="31399"/>
                    <a:pt x="2636" y="32533"/>
                  </a:cubicBezTo>
                  <a:cubicBezTo>
                    <a:pt x="4121" y="33523"/>
                    <a:pt x="5766" y="34037"/>
                    <a:pt x="7513" y="34037"/>
                  </a:cubicBezTo>
                  <a:cubicBezTo>
                    <a:pt x="7884" y="34037"/>
                    <a:pt x="8260" y="34014"/>
                    <a:pt x="8640" y="33967"/>
                  </a:cubicBezTo>
                  <a:cubicBezTo>
                    <a:pt x="10375" y="33801"/>
                    <a:pt x="11976" y="33367"/>
                    <a:pt x="13410" y="32366"/>
                  </a:cubicBezTo>
                  <a:cubicBezTo>
                    <a:pt x="13500" y="32291"/>
                    <a:pt x="13584" y="32257"/>
                    <a:pt x="13663" y="32257"/>
                  </a:cubicBezTo>
                  <a:cubicBezTo>
                    <a:pt x="13760" y="32257"/>
                    <a:pt x="13852" y="32308"/>
                    <a:pt x="13944" y="32400"/>
                  </a:cubicBezTo>
                  <a:cubicBezTo>
                    <a:pt x="14511" y="32967"/>
                    <a:pt x="15045" y="33534"/>
                    <a:pt x="15578" y="34101"/>
                  </a:cubicBezTo>
                  <a:cubicBezTo>
                    <a:pt x="16212" y="34768"/>
                    <a:pt x="16879" y="35469"/>
                    <a:pt x="17513" y="36136"/>
                  </a:cubicBezTo>
                  <a:cubicBezTo>
                    <a:pt x="18045" y="36699"/>
                    <a:pt x="18753" y="36939"/>
                    <a:pt x="19527" y="36939"/>
                  </a:cubicBezTo>
                  <a:cubicBezTo>
                    <a:pt x="19578" y="36939"/>
                    <a:pt x="19630" y="36938"/>
                    <a:pt x="19681" y="36936"/>
                  </a:cubicBezTo>
                  <a:cubicBezTo>
                    <a:pt x="20315" y="36903"/>
                    <a:pt x="20615" y="36469"/>
                    <a:pt x="20382" y="35869"/>
                  </a:cubicBezTo>
                  <a:cubicBezTo>
                    <a:pt x="20215" y="35402"/>
                    <a:pt x="19948" y="34968"/>
                    <a:pt x="19715" y="34568"/>
                  </a:cubicBezTo>
                  <a:cubicBezTo>
                    <a:pt x="18881" y="33033"/>
                    <a:pt x="17780" y="31599"/>
                    <a:pt x="16779" y="30098"/>
                  </a:cubicBezTo>
                  <a:cubicBezTo>
                    <a:pt x="16446" y="29598"/>
                    <a:pt x="16446" y="29598"/>
                    <a:pt x="16812" y="29131"/>
                  </a:cubicBezTo>
                  <a:cubicBezTo>
                    <a:pt x="18147" y="27463"/>
                    <a:pt x="19114" y="25628"/>
                    <a:pt x="19915" y="23693"/>
                  </a:cubicBezTo>
                  <a:cubicBezTo>
                    <a:pt x="20248" y="22893"/>
                    <a:pt x="20448" y="22059"/>
                    <a:pt x="20448" y="21192"/>
                  </a:cubicBezTo>
                  <a:cubicBezTo>
                    <a:pt x="20448" y="20791"/>
                    <a:pt x="20315" y="20458"/>
                    <a:pt x="19948" y="20291"/>
                  </a:cubicBezTo>
                  <a:cubicBezTo>
                    <a:pt x="19833" y="20260"/>
                    <a:pt x="19718" y="20241"/>
                    <a:pt x="19605" y="20241"/>
                  </a:cubicBezTo>
                  <a:cubicBezTo>
                    <a:pt x="19358" y="20241"/>
                    <a:pt x="19120" y="20329"/>
                    <a:pt x="18914" y="20558"/>
                  </a:cubicBezTo>
                  <a:cubicBezTo>
                    <a:pt x="18614" y="20858"/>
                    <a:pt x="18414" y="21192"/>
                    <a:pt x="18180" y="21525"/>
                  </a:cubicBezTo>
                  <a:cubicBezTo>
                    <a:pt x="17513" y="22593"/>
                    <a:pt x="16846" y="23627"/>
                    <a:pt x="16112" y="24727"/>
                  </a:cubicBezTo>
                  <a:cubicBezTo>
                    <a:pt x="15745" y="25361"/>
                    <a:pt x="15311" y="25962"/>
                    <a:pt x="14878" y="26462"/>
                  </a:cubicBezTo>
                  <a:cubicBezTo>
                    <a:pt x="14778" y="26462"/>
                    <a:pt x="14744" y="26462"/>
                    <a:pt x="14744" y="26429"/>
                  </a:cubicBezTo>
                  <a:cubicBezTo>
                    <a:pt x="13110" y="23460"/>
                    <a:pt x="11742" y="20358"/>
                    <a:pt x="10541" y="17189"/>
                  </a:cubicBezTo>
                  <a:cubicBezTo>
                    <a:pt x="10441" y="16922"/>
                    <a:pt x="10541" y="16722"/>
                    <a:pt x="10708" y="16555"/>
                  </a:cubicBezTo>
                  <a:cubicBezTo>
                    <a:pt x="11108" y="16088"/>
                    <a:pt x="11575" y="15688"/>
                    <a:pt x="11976" y="15187"/>
                  </a:cubicBezTo>
                  <a:cubicBezTo>
                    <a:pt x="13310" y="13686"/>
                    <a:pt x="14778" y="12352"/>
                    <a:pt x="15979" y="10751"/>
                  </a:cubicBezTo>
                  <a:cubicBezTo>
                    <a:pt x="17179" y="9250"/>
                    <a:pt x="18080" y="7615"/>
                    <a:pt x="18480" y="5714"/>
                  </a:cubicBezTo>
                  <a:cubicBezTo>
                    <a:pt x="18714" y="4713"/>
                    <a:pt x="18714" y="3779"/>
                    <a:pt x="18213" y="2879"/>
                  </a:cubicBezTo>
                  <a:cubicBezTo>
                    <a:pt x="17746" y="2078"/>
                    <a:pt x="17113" y="1544"/>
                    <a:pt x="16379" y="1111"/>
                  </a:cubicBezTo>
                  <a:cubicBezTo>
                    <a:pt x="14889" y="320"/>
                    <a:pt x="13317" y="1"/>
                    <a:pt x="11636" y="1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243" name="Google Shape;243;p19"/>
            <p:cNvSpPr/>
            <p:nvPr/>
          </p:nvSpPr>
          <p:spPr>
            <a:xfrm flipH="1" rot="-1243597">
              <a:off x="1119521" y="-1454256"/>
              <a:ext cx="7811623" cy="15420317"/>
            </a:xfrm>
            <a:custGeom>
              <a:rect b="b" l="l" r="r" t="t"/>
              <a:pathLst>
                <a:path extrusionOk="0" h="36940" w="20616">
                  <a:moveTo>
                    <a:pt x="12664" y="1952"/>
                  </a:moveTo>
                  <a:cubicBezTo>
                    <a:pt x="12970" y="1952"/>
                    <a:pt x="13285" y="2035"/>
                    <a:pt x="13610" y="2211"/>
                  </a:cubicBezTo>
                  <a:cubicBezTo>
                    <a:pt x="14377" y="2612"/>
                    <a:pt x="14678" y="3279"/>
                    <a:pt x="14744" y="4079"/>
                  </a:cubicBezTo>
                  <a:cubicBezTo>
                    <a:pt x="14811" y="4847"/>
                    <a:pt x="14611" y="5547"/>
                    <a:pt x="14377" y="6248"/>
                  </a:cubicBezTo>
                  <a:cubicBezTo>
                    <a:pt x="14044" y="7182"/>
                    <a:pt x="13577" y="7949"/>
                    <a:pt x="13043" y="8749"/>
                  </a:cubicBezTo>
                  <a:cubicBezTo>
                    <a:pt x="11976" y="10284"/>
                    <a:pt x="10741" y="11685"/>
                    <a:pt x="9307" y="13086"/>
                  </a:cubicBezTo>
                  <a:cubicBezTo>
                    <a:pt x="8907" y="11251"/>
                    <a:pt x="8507" y="9583"/>
                    <a:pt x="8607" y="7882"/>
                  </a:cubicBezTo>
                  <a:cubicBezTo>
                    <a:pt x="8740" y="6014"/>
                    <a:pt x="9307" y="4280"/>
                    <a:pt x="10741" y="2945"/>
                  </a:cubicBezTo>
                  <a:lnTo>
                    <a:pt x="11375" y="2445"/>
                  </a:lnTo>
                  <a:cubicBezTo>
                    <a:pt x="11791" y="2128"/>
                    <a:pt x="12218" y="1952"/>
                    <a:pt x="12664" y="1952"/>
                  </a:cubicBezTo>
                  <a:close/>
                  <a:moveTo>
                    <a:pt x="6972" y="20958"/>
                  </a:moveTo>
                  <a:cubicBezTo>
                    <a:pt x="8306" y="24094"/>
                    <a:pt x="9941" y="27029"/>
                    <a:pt x="11809" y="29865"/>
                  </a:cubicBezTo>
                  <a:cubicBezTo>
                    <a:pt x="10575" y="30865"/>
                    <a:pt x="9274" y="31632"/>
                    <a:pt x="7739" y="32033"/>
                  </a:cubicBezTo>
                  <a:cubicBezTo>
                    <a:pt x="7526" y="32075"/>
                    <a:pt x="7321" y="32097"/>
                    <a:pt x="7124" y="32097"/>
                  </a:cubicBezTo>
                  <a:cubicBezTo>
                    <a:pt x="6394" y="32097"/>
                    <a:pt x="5777" y="31803"/>
                    <a:pt x="5304" y="31199"/>
                  </a:cubicBezTo>
                  <a:cubicBezTo>
                    <a:pt x="4037" y="29598"/>
                    <a:pt x="3470" y="27763"/>
                    <a:pt x="4137" y="25762"/>
                  </a:cubicBezTo>
                  <a:cubicBezTo>
                    <a:pt x="4737" y="24027"/>
                    <a:pt x="5738" y="22459"/>
                    <a:pt x="6972" y="20958"/>
                  </a:cubicBezTo>
                  <a:close/>
                  <a:moveTo>
                    <a:pt x="11636" y="1"/>
                  </a:moveTo>
                  <a:cubicBezTo>
                    <a:pt x="11472" y="1"/>
                    <a:pt x="11308" y="4"/>
                    <a:pt x="11142" y="10"/>
                  </a:cubicBezTo>
                  <a:cubicBezTo>
                    <a:pt x="10041" y="43"/>
                    <a:pt x="8940" y="343"/>
                    <a:pt x="8006" y="1011"/>
                  </a:cubicBezTo>
                  <a:cubicBezTo>
                    <a:pt x="6205" y="2245"/>
                    <a:pt x="4937" y="3879"/>
                    <a:pt x="4404" y="6014"/>
                  </a:cubicBezTo>
                  <a:cubicBezTo>
                    <a:pt x="4037" y="7415"/>
                    <a:pt x="4003" y="8883"/>
                    <a:pt x="4170" y="10351"/>
                  </a:cubicBezTo>
                  <a:cubicBezTo>
                    <a:pt x="4404" y="12452"/>
                    <a:pt x="4871" y="14554"/>
                    <a:pt x="5504" y="16555"/>
                  </a:cubicBezTo>
                  <a:cubicBezTo>
                    <a:pt x="5571" y="16855"/>
                    <a:pt x="5571" y="17055"/>
                    <a:pt x="5304" y="17356"/>
                  </a:cubicBezTo>
                  <a:cubicBezTo>
                    <a:pt x="4704" y="18223"/>
                    <a:pt x="4070" y="19023"/>
                    <a:pt x="3403" y="19791"/>
                  </a:cubicBezTo>
                  <a:cubicBezTo>
                    <a:pt x="2536" y="20891"/>
                    <a:pt x="1735" y="22026"/>
                    <a:pt x="1068" y="23260"/>
                  </a:cubicBezTo>
                  <a:cubicBezTo>
                    <a:pt x="301" y="24694"/>
                    <a:pt x="0" y="26195"/>
                    <a:pt x="101" y="27763"/>
                  </a:cubicBezTo>
                  <a:cubicBezTo>
                    <a:pt x="267" y="29731"/>
                    <a:pt x="1035" y="31399"/>
                    <a:pt x="2636" y="32533"/>
                  </a:cubicBezTo>
                  <a:cubicBezTo>
                    <a:pt x="4121" y="33523"/>
                    <a:pt x="5766" y="34037"/>
                    <a:pt x="7513" y="34037"/>
                  </a:cubicBezTo>
                  <a:cubicBezTo>
                    <a:pt x="7884" y="34037"/>
                    <a:pt x="8260" y="34014"/>
                    <a:pt x="8640" y="33967"/>
                  </a:cubicBezTo>
                  <a:cubicBezTo>
                    <a:pt x="10375" y="33801"/>
                    <a:pt x="11976" y="33367"/>
                    <a:pt x="13410" y="32366"/>
                  </a:cubicBezTo>
                  <a:cubicBezTo>
                    <a:pt x="13500" y="32291"/>
                    <a:pt x="13584" y="32257"/>
                    <a:pt x="13663" y="32257"/>
                  </a:cubicBezTo>
                  <a:cubicBezTo>
                    <a:pt x="13760" y="32257"/>
                    <a:pt x="13852" y="32308"/>
                    <a:pt x="13944" y="32400"/>
                  </a:cubicBezTo>
                  <a:cubicBezTo>
                    <a:pt x="14511" y="32967"/>
                    <a:pt x="15045" y="33534"/>
                    <a:pt x="15578" y="34101"/>
                  </a:cubicBezTo>
                  <a:cubicBezTo>
                    <a:pt x="16212" y="34768"/>
                    <a:pt x="16879" y="35469"/>
                    <a:pt x="17513" y="36136"/>
                  </a:cubicBezTo>
                  <a:cubicBezTo>
                    <a:pt x="18045" y="36699"/>
                    <a:pt x="18753" y="36939"/>
                    <a:pt x="19527" y="36939"/>
                  </a:cubicBezTo>
                  <a:cubicBezTo>
                    <a:pt x="19578" y="36939"/>
                    <a:pt x="19630" y="36938"/>
                    <a:pt x="19681" y="36936"/>
                  </a:cubicBezTo>
                  <a:cubicBezTo>
                    <a:pt x="20315" y="36903"/>
                    <a:pt x="20615" y="36469"/>
                    <a:pt x="20382" y="35869"/>
                  </a:cubicBezTo>
                  <a:cubicBezTo>
                    <a:pt x="20215" y="35402"/>
                    <a:pt x="19948" y="34968"/>
                    <a:pt x="19715" y="34568"/>
                  </a:cubicBezTo>
                  <a:cubicBezTo>
                    <a:pt x="18881" y="33033"/>
                    <a:pt x="17780" y="31599"/>
                    <a:pt x="16779" y="30098"/>
                  </a:cubicBezTo>
                  <a:cubicBezTo>
                    <a:pt x="16446" y="29598"/>
                    <a:pt x="16446" y="29598"/>
                    <a:pt x="16812" y="29131"/>
                  </a:cubicBezTo>
                  <a:cubicBezTo>
                    <a:pt x="18147" y="27463"/>
                    <a:pt x="19114" y="25628"/>
                    <a:pt x="19915" y="23693"/>
                  </a:cubicBezTo>
                  <a:cubicBezTo>
                    <a:pt x="20248" y="22893"/>
                    <a:pt x="20448" y="22059"/>
                    <a:pt x="20448" y="21192"/>
                  </a:cubicBezTo>
                  <a:cubicBezTo>
                    <a:pt x="20448" y="20791"/>
                    <a:pt x="20315" y="20458"/>
                    <a:pt x="19948" y="20291"/>
                  </a:cubicBezTo>
                  <a:cubicBezTo>
                    <a:pt x="19833" y="20260"/>
                    <a:pt x="19718" y="20241"/>
                    <a:pt x="19605" y="20241"/>
                  </a:cubicBezTo>
                  <a:cubicBezTo>
                    <a:pt x="19358" y="20241"/>
                    <a:pt x="19120" y="20329"/>
                    <a:pt x="18914" y="20558"/>
                  </a:cubicBezTo>
                  <a:cubicBezTo>
                    <a:pt x="18614" y="20858"/>
                    <a:pt x="18414" y="21192"/>
                    <a:pt x="18180" y="21525"/>
                  </a:cubicBezTo>
                  <a:cubicBezTo>
                    <a:pt x="17513" y="22593"/>
                    <a:pt x="16846" y="23627"/>
                    <a:pt x="16112" y="24727"/>
                  </a:cubicBezTo>
                  <a:cubicBezTo>
                    <a:pt x="15745" y="25361"/>
                    <a:pt x="15311" y="25962"/>
                    <a:pt x="14878" y="26462"/>
                  </a:cubicBezTo>
                  <a:cubicBezTo>
                    <a:pt x="14778" y="26462"/>
                    <a:pt x="14744" y="26462"/>
                    <a:pt x="14744" y="26429"/>
                  </a:cubicBezTo>
                  <a:cubicBezTo>
                    <a:pt x="13110" y="23460"/>
                    <a:pt x="11742" y="20358"/>
                    <a:pt x="10541" y="17189"/>
                  </a:cubicBezTo>
                  <a:cubicBezTo>
                    <a:pt x="10441" y="16922"/>
                    <a:pt x="10541" y="16722"/>
                    <a:pt x="10708" y="16555"/>
                  </a:cubicBezTo>
                  <a:cubicBezTo>
                    <a:pt x="11108" y="16088"/>
                    <a:pt x="11575" y="15688"/>
                    <a:pt x="11976" y="15187"/>
                  </a:cubicBezTo>
                  <a:cubicBezTo>
                    <a:pt x="13310" y="13686"/>
                    <a:pt x="14778" y="12352"/>
                    <a:pt x="15979" y="10751"/>
                  </a:cubicBezTo>
                  <a:cubicBezTo>
                    <a:pt x="17179" y="9250"/>
                    <a:pt x="18080" y="7615"/>
                    <a:pt x="18480" y="5714"/>
                  </a:cubicBezTo>
                  <a:cubicBezTo>
                    <a:pt x="18714" y="4713"/>
                    <a:pt x="18714" y="3779"/>
                    <a:pt x="18213" y="2879"/>
                  </a:cubicBezTo>
                  <a:cubicBezTo>
                    <a:pt x="17746" y="2078"/>
                    <a:pt x="17113" y="1544"/>
                    <a:pt x="16379" y="1111"/>
                  </a:cubicBezTo>
                  <a:cubicBezTo>
                    <a:pt x="14889" y="320"/>
                    <a:pt x="13317" y="1"/>
                    <a:pt x="11636" y="1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</p:grpSp>
      <p:sp>
        <p:nvSpPr>
          <p:cNvPr id="244" name="Google Shape;244;p19"/>
          <p:cNvSpPr txBox="1"/>
          <p:nvPr>
            <p:ph idx="1" type="body"/>
          </p:nvPr>
        </p:nvSpPr>
        <p:spPr>
          <a:xfrm>
            <a:off x="604800" y="1969688"/>
            <a:ext cx="3967200" cy="267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Font typeface="Barlow"/>
              <a:buChar char="●"/>
              <a:defRPr sz="12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Josefin Slab SemiBold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Font typeface="Josefin Slab SemiBold"/>
              <a:buChar char="■"/>
              <a:defRPr/>
            </a:lvl9pPr>
          </a:lstStyle>
          <a:p/>
        </p:txBody>
      </p:sp>
      <p:sp>
        <p:nvSpPr>
          <p:cNvPr id="245" name="Google Shape;245;p19"/>
          <p:cNvSpPr txBox="1"/>
          <p:nvPr>
            <p:ph type="title"/>
          </p:nvPr>
        </p:nvSpPr>
        <p:spPr>
          <a:xfrm>
            <a:off x="720525" y="451712"/>
            <a:ext cx="7703100" cy="886500"/>
          </a:xfrm>
          <a:prstGeom prst="rect">
            <a:avLst/>
          </a:prstGeom>
          <a:effectLst>
            <a:outerShdw rotWithShape="0" algn="bl" dir="3300000" dist="47625">
              <a:schemeClr val="dk1">
                <a:alpha val="62000"/>
              </a:scheme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6" name="Google Shape;246;p19"/>
          <p:cNvSpPr txBox="1"/>
          <p:nvPr>
            <p:ph idx="2" type="body"/>
          </p:nvPr>
        </p:nvSpPr>
        <p:spPr>
          <a:xfrm>
            <a:off x="4572000" y="2492301"/>
            <a:ext cx="3967200" cy="21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Josefin Slab SemiBold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Font typeface="Josefin Slab SemiBold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Font typeface="Josefin Slab SemiBold"/>
              <a:buChar char="■"/>
              <a:defRPr/>
            </a:lvl9pPr>
          </a:lstStyle>
          <a:p/>
        </p:txBody>
      </p:sp>
      <p:grpSp>
        <p:nvGrpSpPr>
          <p:cNvPr id="247" name="Google Shape;247;p19"/>
          <p:cNvGrpSpPr/>
          <p:nvPr/>
        </p:nvGrpSpPr>
        <p:grpSpPr>
          <a:xfrm>
            <a:off x="367668" y="544797"/>
            <a:ext cx="704662" cy="700305"/>
            <a:chOff x="392293" y="642747"/>
            <a:chExt cx="704662" cy="700305"/>
          </a:xfrm>
        </p:grpSpPr>
        <p:grpSp>
          <p:nvGrpSpPr>
            <p:cNvPr id="248" name="Google Shape;248;p19"/>
            <p:cNvGrpSpPr/>
            <p:nvPr/>
          </p:nvGrpSpPr>
          <p:grpSpPr>
            <a:xfrm rot="-636588">
              <a:off x="421378" y="918174"/>
              <a:ext cx="647190" cy="368448"/>
              <a:chOff x="1576966" y="2055865"/>
              <a:chExt cx="647259" cy="368487"/>
            </a:xfrm>
          </p:grpSpPr>
          <p:sp>
            <p:nvSpPr>
              <p:cNvPr id="249" name="Google Shape;249;p19"/>
              <p:cNvSpPr/>
              <p:nvPr/>
            </p:nvSpPr>
            <p:spPr>
              <a:xfrm rot="-5400000">
                <a:off x="1827220" y="1805611"/>
                <a:ext cx="146750" cy="647259"/>
              </a:xfrm>
              <a:custGeom>
                <a:rect b="b" l="l" r="r" t="t"/>
                <a:pathLst>
                  <a:path extrusionOk="0" h="19882" w="5805">
                    <a:moveTo>
                      <a:pt x="4837" y="1"/>
                    </a:moveTo>
                    <a:cubicBezTo>
                      <a:pt x="4304" y="401"/>
                      <a:pt x="4137" y="968"/>
                      <a:pt x="4004" y="1469"/>
                    </a:cubicBezTo>
                    <a:cubicBezTo>
                      <a:pt x="3537" y="3270"/>
                      <a:pt x="3103" y="5105"/>
                      <a:pt x="2636" y="6939"/>
                    </a:cubicBezTo>
                    <a:cubicBezTo>
                      <a:pt x="2102" y="8974"/>
                      <a:pt x="1602" y="11042"/>
                      <a:pt x="1135" y="13077"/>
                    </a:cubicBezTo>
                    <a:cubicBezTo>
                      <a:pt x="801" y="14578"/>
                      <a:pt x="501" y="16046"/>
                      <a:pt x="201" y="17547"/>
                    </a:cubicBezTo>
                    <a:cubicBezTo>
                      <a:pt x="101" y="18047"/>
                      <a:pt x="34" y="18514"/>
                      <a:pt x="1" y="18981"/>
                    </a:cubicBezTo>
                    <a:cubicBezTo>
                      <a:pt x="1" y="19382"/>
                      <a:pt x="134" y="19682"/>
                      <a:pt x="501" y="19882"/>
                    </a:cubicBezTo>
                    <a:cubicBezTo>
                      <a:pt x="868" y="19682"/>
                      <a:pt x="1202" y="19482"/>
                      <a:pt x="1535" y="19281"/>
                    </a:cubicBezTo>
                    <a:cubicBezTo>
                      <a:pt x="1602" y="19148"/>
                      <a:pt x="1602" y="19015"/>
                      <a:pt x="1635" y="18881"/>
                    </a:cubicBezTo>
                    <a:cubicBezTo>
                      <a:pt x="1935" y="17480"/>
                      <a:pt x="2136" y="16012"/>
                      <a:pt x="2469" y="14611"/>
                    </a:cubicBezTo>
                    <a:cubicBezTo>
                      <a:pt x="3436" y="10475"/>
                      <a:pt x="4471" y="6372"/>
                      <a:pt x="5471" y="2269"/>
                    </a:cubicBezTo>
                    <a:cubicBezTo>
                      <a:pt x="5571" y="1769"/>
                      <a:pt x="5671" y="1202"/>
                      <a:pt x="5771" y="701"/>
                    </a:cubicBezTo>
                    <a:cubicBezTo>
                      <a:pt x="5805" y="468"/>
                      <a:pt x="5771" y="201"/>
                      <a:pt x="55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rotWithShape="0" algn="bl" dir="5040000" dist="38100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p19"/>
              <p:cNvSpPr/>
              <p:nvPr/>
            </p:nvSpPr>
            <p:spPr>
              <a:xfrm rot="-5790098">
                <a:off x="1875314" y="2045777"/>
                <a:ext cx="51470" cy="634222"/>
              </a:xfrm>
              <a:custGeom>
                <a:rect b="b" l="l" r="r" t="t"/>
                <a:pathLst>
                  <a:path extrusionOk="0" h="19482" w="2036">
                    <a:moveTo>
                      <a:pt x="1135" y="1"/>
                    </a:moveTo>
                    <a:cubicBezTo>
                      <a:pt x="835" y="1"/>
                      <a:pt x="568" y="34"/>
                      <a:pt x="334" y="34"/>
                    </a:cubicBezTo>
                    <a:cubicBezTo>
                      <a:pt x="134" y="234"/>
                      <a:pt x="68" y="501"/>
                      <a:pt x="1" y="835"/>
                    </a:cubicBezTo>
                    <a:cubicBezTo>
                      <a:pt x="1" y="1068"/>
                      <a:pt x="34" y="1368"/>
                      <a:pt x="34" y="1635"/>
                    </a:cubicBezTo>
                    <a:cubicBezTo>
                      <a:pt x="68" y="2169"/>
                      <a:pt x="168" y="2736"/>
                      <a:pt x="168" y="3337"/>
                    </a:cubicBezTo>
                    <a:cubicBezTo>
                      <a:pt x="234" y="6972"/>
                      <a:pt x="334" y="10575"/>
                      <a:pt x="368" y="14211"/>
                    </a:cubicBezTo>
                    <a:cubicBezTo>
                      <a:pt x="401" y="15679"/>
                      <a:pt x="501" y="17146"/>
                      <a:pt x="334" y="18581"/>
                    </a:cubicBezTo>
                    <a:lnTo>
                      <a:pt x="334" y="18981"/>
                    </a:lnTo>
                    <a:cubicBezTo>
                      <a:pt x="368" y="19181"/>
                      <a:pt x="401" y="19381"/>
                      <a:pt x="701" y="19481"/>
                    </a:cubicBezTo>
                    <a:cubicBezTo>
                      <a:pt x="1002" y="19348"/>
                      <a:pt x="1368" y="19215"/>
                      <a:pt x="1702" y="19081"/>
                    </a:cubicBezTo>
                    <a:cubicBezTo>
                      <a:pt x="1902" y="18814"/>
                      <a:pt x="1869" y="18514"/>
                      <a:pt x="1902" y="18214"/>
                    </a:cubicBezTo>
                    <a:cubicBezTo>
                      <a:pt x="2036" y="17013"/>
                      <a:pt x="2002" y="15745"/>
                      <a:pt x="1936" y="14545"/>
                    </a:cubicBezTo>
                    <a:cubicBezTo>
                      <a:pt x="1902" y="12743"/>
                      <a:pt x="1902" y="10909"/>
                      <a:pt x="1869" y="9141"/>
                    </a:cubicBezTo>
                    <a:cubicBezTo>
                      <a:pt x="1869" y="7339"/>
                      <a:pt x="1835" y="5571"/>
                      <a:pt x="1802" y="3804"/>
                    </a:cubicBezTo>
                    <a:cubicBezTo>
                      <a:pt x="1802" y="2836"/>
                      <a:pt x="1735" y="1869"/>
                      <a:pt x="1635" y="935"/>
                    </a:cubicBezTo>
                    <a:cubicBezTo>
                      <a:pt x="1569" y="535"/>
                      <a:pt x="1469" y="201"/>
                      <a:pt x="1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rotWithShape="0" algn="bl" dir="5040000" dist="38100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51" name="Google Shape;251;p19"/>
            <p:cNvSpPr/>
            <p:nvPr/>
          </p:nvSpPr>
          <p:spPr>
            <a:xfrm rot="-5175814">
              <a:off x="646630" y="413401"/>
              <a:ext cx="146758" cy="647237"/>
            </a:xfrm>
            <a:custGeom>
              <a:rect b="b" l="l" r="r" t="t"/>
              <a:pathLst>
                <a:path extrusionOk="0" h="19882" w="5805">
                  <a:moveTo>
                    <a:pt x="4837" y="1"/>
                  </a:moveTo>
                  <a:cubicBezTo>
                    <a:pt x="4304" y="401"/>
                    <a:pt x="4137" y="968"/>
                    <a:pt x="4004" y="1469"/>
                  </a:cubicBezTo>
                  <a:cubicBezTo>
                    <a:pt x="3537" y="3270"/>
                    <a:pt x="3103" y="5105"/>
                    <a:pt x="2636" y="6939"/>
                  </a:cubicBezTo>
                  <a:cubicBezTo>
                    <a:pt x="2102" y="8974"/>
                    <a:pt x="1602" y="11042"/>
                    <a:pt x="1135" y="13077"/>
                  </a:cubicBezTo>
                  <a:cubicBezTo>
                    <a:pt x="801" y="14578"/>
                    <a:pt x="501" y="16046"/>
                    <a:pt x="201" y="17547"/>
                  </a:cubicBezTo>
                  <a:cubicBezTo>
                    <a:pt x="101" y="18047"/>
                    <a:pt x="34" y="18514"/>
                    <a:pt x="1" y="18981"/>
                  </a:cubicBezTo>
                  <a:cubicBezTo>
                    <a:pt x="1" y="19382"/>
                    <a:pt x="134" y="19682"/>
                    <a:pt x="501" y="19882"/>
                  </a:cubicBezTo>
                  <a:cubicBezTo>
                    <a:pt x="868" y="19682"/>
                    <a:pt x="1202" y="19482"/>
                    <a:pt x="1535" y="19281"/>
                  </a:cubicBezTo>
                  <a:cubicBezTo>
                    <a:pt x="1602" y="19148"/>
                    <a:pt x="1602" y="19015"/>
                    <a:pt x="1635" y="18881"/>
                  </a:cubicBezTo>
                  <a:cubicBezTo>
                    <a:pt x="1935" y="17480"/>
                    <a:pt x="2136" y="16012"/>
                    <a:pt x="2469" y="14611"/>
                  </a:cubicBezTo>
                  <a:cubicBezTo>
                    <a:pt x="3436" y="10475"/>
                    <a:pt x="4471" y="6372"/>
                    <a:pt x="5471" y="2269"/>
                  </a:cubicBezTo>
                  <a:cubicBezTo>
                    <a:pt x="5571" y="1769"/>
                    <a:pt x="5671" y="1202"/>
                    <a:pt x="5771" y="701"/>
                  </a:cubicBezTo>
                  <a:cubicBezTo>
                    <a:pt x="5805" y="468"/>
                    <a:pt x="5771" y="201"/>
                    <a:pt x="55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rotWithShape="0" algn="bl" dir="5040000" dist="381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2" name="Google Shape;252;p19"/>
          <p:cNvGrpSpPr/>
          <p:nvPr/>
        </p:nvGrpSpPr>
        <p:grpSpPr>
          <a:xfrm rot="10800000">
            <a:off x="8071668" y="544797"/>
            <a:ext cx="704662" cy="700305"/>
            <a:chOff x="392293" y="642747"/>
            <a:chExt cx="704662" cy="700305"/>
          </a:xfrm>
        </p:grpSpPr>
        <p:grpSp>
          <p:nvGrpSpPr>
            <p:cNvPr id="253" name="Google Shape;253;p19"/>
            <p:cNvGrpSpPr/>
            <p:nvPr/>
          </p:nvGrpSpPr>
          <p:grpSpPr>
            <a:xfrm rot="-636588">
              <a:off x="421378" y="918174"/>
              <a:ext cx="647190" cy="368448"/>
              <a:chOff x="1576966" y="2055865"/>
              <a:chExt cx="647259" cy="368487"/>
            </a:xfrm>
          </p:grpSpPr>
          <p:sp>
            <p:nvSpPr>
              <p:cNvPr id="254" name="Google Shape;254;p19"/>
              <p:cNvSpPr/>
              <p:nvPr/>
            </p:nvSpPr>
            <p:spPr>
              <a:xfrm rot="-5400000">
                <a:off x="1827220" y="1805611"/>
                <a:ext cx="146750" cy="647259"/>
              </a:xfrm>
              <a:custGeom>
                <a:rect b="b" l="l" r="r" t="t"/>
                <a:pathLst>
                  <a:path extrusionOk="0" h="19882" w="5805">
                    <a:moveTo>
                      <a:pt x="4837" y="1"/>
                    </a:moveTo>
                    <a:cubicBezTo>
                      <a:pt x="4304" y="401"/>
                      <a:pt x="4137" y="968"/>
                      <a:pt x="4004" y="1469"/>
                    </a:cubicBezTo>
                    <a:cubicBezTo>
                      <a:pt x="3537" y="3270"/>
                      <a:pt x="3103" y="5105"/>
                      <a:pt x="2636" y="6939"/>
                    </a:cubicBezTo>
                    <a:cubicBezTo>
                      <a:pt x="2102" y="8974"/>
                      <a:pt x="1602" y="11042"/>
                      <a:pt x="1135" y="13077"/>
                    </a:cubicBezTo>
                    <a:cubicBezTo>
                      <a:pt x="801" y="14578"/>
                      <a:pt x="501" y="16046"/>
                      <a:pt x="201" y="17547"/>
                    </a:cubicBezTo>
                    <a:cubicBezTo>
                      <a:pt x="101" y="18047"/>
                      <a:pt x="34" y="18514"/>
                      <a:pt x="1" y="18981"/>
                    </a:cubicBezTo>
                    <a:cubicBezTo>
                      <a:pt x="1" y="19382"/>
                      <a:pt x="134" y="19682"/>
                      <a:pt x="501" y="19882"/>
                    </a:cubicBezTo>
                    <a:cubicBezTo>
                      <a:pt x="868" y="19682"/>
                      <a:pt x="1202" y="19482"/>
                      <a:pt x="1535" y="19281"/>
                    </a:cubicBezTo>
                    <a:cubicBezTo>
                      <a:pt x="1602" y="19148"/>
                      <a:pt x="1602" y="19015"/>
                      <a:pt x="1635" y="18881"/>
                    </a:cubicBezTo>
                    <a:cubicBezTo>
                      <a:pt x="1935" y="17480"/>
                      <a:pt x="2136" y="16012"/>
                      <a:pt x="2469" y="14611"/>
                    </a:cubicBezTo>
                    <a:cubicBezTo>
                      <a:pt x="3436" y="10475"/>
                      <a:pt x="4471" y="6372"/>
                      <a:pt x="5471" y="2269"/>
                    </a:cubicBezTo>
                    <a:cubicBezTo>
                      <a:pt x="5571" y="1769"/>
                      <a:pt x="5671" y="1202"/>
                      <a:pt x="5771" y="701"/>
                    </a:cubicBezTo>
                    <a:cubicBezTo>
                      <a:pt x="5805" y="468"/>
                      <a:pt x="5771" y="201"/>
                      <a:pt x="550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rotWithShape="0" algn="bl" dir="5040000" dist="38100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19"/>
              <p:cNvSpPr/>
              <p:nvPr/>
            </p:nvSpPr>
            <p:spPr>
              <a:xfrm rot="-5790098">
                <a:off x="1875314" y="2045777"/>
                <a:ext cx="51470" cy="634222"/>
              </a:xfrm>
              <a:custGeom>
                <a:rect b="b" l="l" r="r" t="t"/>
                <a:pathLst>
                  <a:path extrusionOk="0" h="19482" w="2036">
                    <a:moveTo>
                      <a:pt x="1135" y="1"/>
                    </a:moveTo>
                    <a:cubicBezTo>
                      <a:pt x="835" y="1"/>
                      <a:pt x="568" y="34"/>
                      <a:pt x="334" y="34"/>
                    </a:cubicBezTo>
                    <a:cubicBezTo>
                      <a:pt x="134" y="234"/>
                      <a:pt x="68" y="501"/>
                      <a:pt x="1" y="835"/>
                    </a:cubicBezTo>
                    <a:cubicBezTo>
                      <a:pt x="1" y="1068"/>
                      <a:pt x="34" y="1368"/>
                      <a:pt x="34" y="1635"/>
                    </a:cubicBezTo>
                    <a:cubicBezTo>
                      <a:pt x="68" y="2169"/>
                      <a:pt x="168" y="2736"/>
                      <a:pt x="168" y="3337"/>
                    </a:cubicBezTo>
                    <a:cubicBezTo>
                      <a:pt x="234" y="6972"/>
                      <a:pt x="334" y="10575"/>
                      <a:pt x="368" y="14211"/>
                    </a:cubicBezTo>
                    <a:cubicBezTo>
                      <a:pt x="401" y="15679"/>
                      <a:pt x="501" y="17146"/>
                      <a:pt x="334" y="18581"/>
                    </a:cubicBezTo>
                    <a:lnTo>
                      <a:pt x="334" y="18981"/>
                    </a:lnTo>
                    <a:cubicBezTo>
                      <a:pt x="368" y="19181"/>
                      <a:pt x="401" y="19381"/>
                      <a:pt x="701" y="19481"/>
                    </a:cubicBezTo>
                    <a:cubicBezTo>
                      <a:pt x="1002" y="19348"/>
                      <a:pt x="1368" y="19215"/>
                      <a:pt x="1702" y="19081"/>
                    </a:cubicBezTo>
                    <a:cubicBezTo>
                      <a:pt x="1902" y="18814"/>
                      <a:pt x="1869" y="18514"/>
                      <a:pt x="1902" y="18214"/>
                    </a:cubicBezTo>
                    <a:cubicBezTo>
                      <a:pt x="2036" y="17013"/>
                      <a:pt x="2002" y="15745"/>
                      <a:pt x="1936" y="14545"/>
                    </a:cubicBezTo>
                    <a:cubicBezTo>
                      <a:pt x="1902" y="12743"/>
                      <a:pt x="1902" y="10909"/>
                      <a:pt x="1869" y="9141"/>
                    </a:cubicBezTo>
                    <a:cubicBezTo>
                      <a:pt x="1869" y="7339"/>
                      <a:pt x="1835" y="5571"/>
                      <a:pt x="1802" y="3804"/>
                    </a:cubicBezTo>
                    <a:cubicBezTo>
                      <a:pt x="1802" y="2836"/>
                      <a:pt x="1735" y="1869"/>
                      <a:pt x="1635" y="935"/>
                    </a:cubicBezTo>
                    <a:cubicBezTo>
                      <a:pt x="1569" y="535"/>
                      <a:pt x="1469" y="201"/>
                      <a:pt x="11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rotWithShape="0" algn="bl" dir="5040000" dist="38100">
                  <a:schemeClr val="dk1">
                    <a:alpha val="66000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56" name="Google Shape;256;p19"/>
            <p:cNvSpPr/>
            <p:nvPr/>
          </p:nvSpPr>
          <p:spPr>
            <a:xfrm rot="-5175814">
              <a:off x="646630" y="413401"/>
              <a:ext cx="146758" cy="647237"/>
            </a:xfrm>
            <a:custGeom>
              <a:rect b="b" l="l" r="r" t="t"/>
              <a:pathLst>
                <a:path extrusionOk="0" h="19882" w="5805">
                  <a:moveTo>
                    <a:pt x="4837" y="1"/>
                  </a:moveTo>
                  <a:cubicBezTo>
                    <a:pt x="4304" y="401"/>
                    <a:pt x="4137" y="968"/>
                    <a:pt x="4004" y="1469"/>
                  </a:cubicBezTo>
                  <a:cubicBezTo>
                    <a:pt x="3537" y="3270"/>
                    <a:pt x="3103" y="5105"/>
                    <a:pt x="2636" y="6939"/>
                  </a:cubicBezTo>
                  <a:cubicBezTo>
                    <a:pt x="2102" y="8974"/>
                    <a:pt x="1602" y="11042"/>
                    <a:pt x="1135" y="13077"/>
                  </a:cubicBezTo>
                  <a:cubicBezTo>
                    <a:pt x="801" y="14578"/>
                    <a:pt x="501" y="16046"/>
                    <a:pt x="201" y="17547"/>
                  </a:cubicBezTo>
                  <a:cubicBezTo>
                    <a:pt x="101" y="18047"/>
                    <a:pt x="34" y="18514"/>
                    <a:pt x="1" y="18981"/>
                  </a:cubicBezTo>
                  <a:cubicBezTo>
                    <a:pt x="1" y="19382"/>
                    <a:pt x="134" y="19682"/>
                    <a:pt x="501" y="19882"/>
                  </a:cubicBezTo>
                  <a:cubicBezTo>
                    <a:pt x="868" y="19682"/>
                    <a:pt x="1202" y="19482"/>
                    <a:pt x="1535" y="19281"/>
                  </a:cubicBezTo>
                  <a:cubicBezTo>
                    <a:pt x="1602" y="19148"/>
                    <a:pt x="1602" y="19015"/>
                    <a:pt x="1635" y="18881"/>
                  </a:cubicBezTo>
                  <a:cubicBezTo>
                    <a:pt x="1935" y="17480"/>
                    <a:pt x="2136" y="16012"/>
                    <a:pt x="2469" y="14611"/>
                  </a:cubicBezTo>
                  <a:cubicBezTo>
                    <a:pt x="3436" y="10475"/>
                    <a:pt x="4471" y="6372"/>
                    <a:pt x="5471" y="2269"/>
                  </a:cubicBezTo>
                  <a:cubicBezTo>
                    <a:pt x="5571" y="1769"/>
                    <a:pt x="5671" y="1202"/>
                    <a:pt x="5771" y="701"/>
                  </a:cubicBezTo>
                  <a:cubicBezTo>
                    <a:pt x="5805" y="468"/>
                    <a:pt x="5771" y="201"/>
                    <a:pt x="55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rotWithShape="0" algn="bl" dir="5040000" dist="381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SECTION_TITLE_AND_DESCRIPTION_1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0"/>
          <p:cNvSpPr txBox="1"/>
          <p:nvPr>
            <p:ph idx="1" type="subTitle"/>
          </p:nvPr>
        </p:nvSpPr>
        <p:spPr>
          <a:xfrm>
            <a:off x="2404800" y="2607700"/>
            <a:ext cx="4334400" cy="9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259" name="Google Shape;259;p20"/>
          <p:cNvSpPr txBox="1"/>
          <p:nvPr/>
        </p:nvSpPr>
        <p:spPr>
          <a:xfrm>
            <a:off x="2646900" y="3670900"/>
            <a:ext cx="3850200" cy="6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CREDITS: This presentation template was created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, including icons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, infographics &amp; images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and illustrations by </a:t>
            </a:r>
            <a:r>
              <a:rPr b="1" lang="en" sz="1000">
                <a:solidFill>
                  <a:schemeClr val="lt1"/>
                </a:solidFill>
                <a:uFill>
                  <a:noFill/>
                </a:uFill>
                <a:latin typeface="Raleway"/>
                <a:ea typeface="Raleway"/>
                <a:cs typeface="Raleway"/>
                <a:sym typeface="Raleway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Stories</a:t>
            </a:r>
            <a:endParaRPr sz="1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0" name="Google Shape;260;p20"/>
          <p:cNvSpPr txBox="1"/>
          <p:nvPr>
            <p:ph type="title"/>
          </p:nvPr>
        </p:nvSpPr>
        <p:spPr>
          <a:xfrm>
            <a:off x="2553500" y="406325"/>
            <a:ext cx="4037100" cy="1287600"/>
          </a:xfrm>
          <a:prstGeom prst="rect">
            <a:avLst/>
          </a:prstGeom>
          <a:effectLst>
            <a:outerShdw rotWithShape="0" algn="bl" dir="3300000" dist="47625">
              <a:schemeClr val="dk1"/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8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1" name="Google Shape;261;p20"/>
          <p:cNvSpPr txBox="1"/>
          <p:nvPr>
            <p:ph idx="2" type="ctrTitle"/>
          </p:nvPr>
        </p:nvSpPr>
        <p:spPr>
          <a:xfrm>
            <a:off x="5014625" y="1175104"/>
            <a:ext cx="1079100" cy="81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grpSp>
        <p:nvGrpSpPr>
          <p:cNvPr id="262" name="Google Shape;262;p20"/>
          <p:cNvGrpSpPr/>
          <p:nvPr/>
        </p:nvGrpSpPr>
        <p:grpSpPr>
          <a:xfrm>
            <a:off x="-3032845" y="-3526287"/>
            <a:ext cx="18558584" cy="12249694"/>
            <a:chOff x="-3032845" y="-3526287"/>
            <a:chExt cx="18558584" cy="12249694"/>
          </a:xfrm>
        </p:grpSpPr>
        <p:sp>
          <p:nvSpPr>
            <p:cNvPr id="263" name="Google Shape;263;p20"/>
            <p:cNvSpPr/>
            <p:nvPr/>
          </p:nvSpPr>
          <p:spPr>
            <a:xfrm rot="779327">
              <a:off x="-2168391" y="-714053"/>
              <a:ext cx="8202335" cy="8626031"/>
            </a:xfrm>
            <a:custGeom>
              <a:rect b="b" l="l" r="r" t="t"/>
              <a:pathLst>
                <a:path extrusionOk="0" h="22240" w="21149">
                  <a:moveTo>
                    <a:pt x="10007" y="11232"/>
                  </a:moveTo>
                  <a:cubicBezTo>
                    <a:pt x="11175" y="11232"/>
                    <a:pt x="12342" y="11799"/>
                    <a:pt x="13143" y="12733"/>
                  </a:cubicBezTo>
                  <a:cubicBezTo>
                    <a:pt x="13510" y="13233"/>
                    <a:pt x="13777" y="13834"/>
                    <a:pt x="13877" y="14501"/>
                  </a:cubicBezTo>
                  <a:lnTo>
                    <a:pt x="13143" y="14734"/>
                  </a:lnTo>
                  <a:cubicBezTo>
                    <a:pt x="12142" y="15134"/>
                    <a:pt x="11175" y="15468"/>
                    <a:pt x="10174" y="15535"/>
                  </a:cubicBezTo>
                  <a:cubicBezTo>
                    <a:pt x="10069" y="15545"/>
                    <a:pt x="9963" y="15550"/>
                    <a:pt x="9856" y="15550"/>
                  </a:cubicBezTo>
                  <a:cubicBezTo>
                    <a:pt x="8602" y="15550"/>
                    <a:pt x="7259" y="14845"/>
                    <a:pt x="7105" y="13800"/>
                  </a:cubicBezTo>
                  <a:cubicBezTo>
                    <a:pt x="6972" y="13000"/>
                    <a:pt x="7539" y="12199"/>
                    <a:pt x="8173" y="11799"/>
                  </a:cubicBezTo>
                  <a:cubicBezTo>
                    <a:pt x="8707" y="11398"/>
                    <a:pt x="9340" y="11232"/>
                    <a:pt x="10007" y="11232"/>
                  </a:cubicBezTo>
                  <a:close/>
                  <a:moveTo>
                    <a:pt x="6999" y="0"/>
                  </a:moveTo>
                  <a:cubicBezTo>
                    <a:pt x="5977" y="0"/>
                    <a:pt x="4930" y="348"/>
                    <a:pt x="4037" y="1024"/>
                  </a:cubicBezTo>
                  <a:cubicBezTo>
                    <a:pt x="3002" y="1792"/>
                    <a:pt x="2335" y="2892"/>
                    <a:pt x="2202" y="4060"/>
                  </a:cubicBezTo>
                  <a:cubicBezTo>
                    <a:pt x="2102" y="5327"/>
                    <a:pt x="2602" y="6695"/>
                    <a:pt x="3603" y="7662"/>
                  </a:cubicBezTo>
                  <a:cubicBezTo>
                    <a:pt x="3703" y="7796"/>
                    <a:pt x="3836" y="7896"/>
                    <a:pt x="3970" y="7996"/>
                  </a:cubicBezTo>
                  <a:cubicBezTo>
                    <a:pt x="3269" y="8396"/>
                    <a:pt x="2602" y="8930"/>
                    <a:pt x="2002" y="9631"/>
                  </a:cubicBezTo>
                  <a:cubicBezTo>
                    <a:pt x="667" y="11165"/>
                    <a:pt x="0" y="13166"/>
                    <a:pt x="167" y="15068"/>
                  </a:cubicBezTo>
                  <a:cubicBezTo>
                    <a:pt x="501" y="18837"/>
                    <a:pt x="3970" y="22039"/>
                    <a:pt x="7839" y="22240"/>
                  </a:cubicBezTo>
                  <a:lnTo>
                    <a:pt x="8273" y="22240"/>
                  </a:lnTo>
                  <a:cubicBezTo>
                    <a:pt x="10808" y="22240"/>
                    <a:pt x="13210" y="21039"/>
                    <a:pt x="14644" y="19137"/>
                  </a:cubicBezTo>
                  <a:cubicBezTo>
                    <a:pt x="15311" y="18170"/>
                    <a:pt x="15678" y="17002"/>
                    <a:pt x="15778" y="15835"/>
                  </a:cubicBezTo>
                  <a:cubicBezTo>
                    <a:pt x="16209" y="15733"/>
                    <a:pt x="16683" y="15669"/>
                    <a:pt x="17152" y="15669"/>
                  </a:cubicBezTo>
                  <a:cubicBezTo>
                    <a:pt x="18061" y="15669"/>
                    <a:pt x="18953" y="15908"/>
                    <a:pt x="19481" y="16569"/>
                  </a:cubicBezTo>
                  <a:cubicBezTo>
                    <a:pt x="19649" y="16793"/>
                    <a:pt x="19901" y="16902"/>
                    <a:pt x="20154" y="16902"/>
                  </a:cubicBezTo>
                  <a:cubicBezTo>
                    <a:pt x="20353" y="16902"/>
                    <a:pt x="20554" y="16834"/>
                    <a:pt x="20715" y="16702"/>
                  </a:cubicBezTo>
                  <a:cubicBezTo>
                    <a:pt x="21115" y="16402"/>
                    <a:pt x="21149" y="15835"/>
                    <a:pt x="20849" y="15468"/>
                  </a:cubicBezTo>
                  <a:cubicBezTo>
                    <a:pt x="19935" y="14308"/>
                    <a:pt x="18510" y="13896"/>
                    <a:pt x="17100" y="13896"/>
                  </a:cubicBezTo>
                  <a:cubicBezTo>
                    <a:pt x="16605" y="13896"/>
                    <a:pt x="16113" y="13947"/>
                    <a:pt x="15645" y="14034"/>
                  </a:cubicBezTo>
                  <a:cubicBezTo>
                    <a:pt x="15445" y="13200"/>
                    <a:pt x="15111" y="12399"/>
                    <a:pt x="14544" y="11699"/>
                  </a:cubicBezTo>
                  <a:cubicBezTo>
                    <a:pt x="13481" y="10282"/>
                    <a:pt x="11781" y="9529"/>
                    <a:pt x="10110" y="9529"/>
                  </a:cubicBezTo>
                  <a:cubicBezTo>
                    <a:pt x="9105" y="9529"/>
                    <a:pt x="8111" y="9801"/>
                    <a:pt x="7272" y="10364"/>
                  </a:cubicBezTo>
                  <a:cubicBezTo>
                    <a:pt x="5938" y="11232"/>
                    <a:pt x="5204" y="12699"/>
                    <a:pt x="5371" y="14067"/>
                  </a:cubicBezTo>
                  <a:cubicBezTo>
                    <a:pt x="5653" y="16196"/>
                    <a:pt x="7874" y="17385"/>
                    <a:pt x="9939" y="17385"/>
                  </a:cubicBezTo>
                  <a:cubicBezTo>
                    <a:pt x="10074" y="17385"/>
                    <a:pt x="10208" y="17380"/>
                    <a:pt x="10341" y="17369"/>
                  </a:cubicBezTo>
                  <a:cubicBezTo>
                    <a:pt x="11542" y="17236"/>
                    <a:pt x="12676" y="16869"/>
                    <a:pt x="13777" y="16435"/>
                  </a:cubicBezTo>
                  <a:cubicBezTo>
                    <a:pt x="13777" y="16435"/>
                    <a:pt x="13810" y="16402"/>
                    <a:pt x="13844" y="16402"/>
                  </a:cubicBezTo>
                  <a:lnTo>
                    <a:pt x="13844" y="16402"/>
                  </a:lnTo>
                  <a:cubicBezTo>
                    <a:pt x="13710" y="17036"/>
                    <a:pt x="13477" y="17603"/>
                    <a:pt x="13143" y="18103"/>
                  </a:cubicBezTo>
                  <a:cubicBezTo>
                    <a:pt x="12096" y="19594"/>
                    <a:pt x="10204" y="20512"/>
                    <a:pt x="8271" y="20512"/>
                  </a:cubicBezTo>
                  <a:cubicBezTo>
                    <a:pt x="8171" y="20512"/>
                    <a:pt x="8072" y="20510"/>
                    <a:pt x="7973" y="20505"/>
                  </a:cubicBezTo>
                  <a:cubicBezTo>
                    <a:pt x="4971" y="20338"/>
                    <a:pt x="2202" y="17770"/>
                    <a:pt x="1968" y="14901"/>
                  </a:cubicBezTo>
                  <a:cubicBezTo>
                    <a:pt x="1835" y="13433"/>
                    <a:pt x="2335" y="11966"/>
                    <a:pt x="3369" y="10731"/>
                  </a:cubicBezTo>
                  <a:cubicBezTo>
                    <a:pt x="4270" y="9697"/>
                    <a:pt x="5471" y="9030"/>
                    <a:pt x="6672" y="8863"/>
                  </a:cubicBezTo>
                  <a:cubicBezTo>
                    <a:pt x="6805" y="8863"/>
                    <a:pt x="6939" y="8830"/>
                    <a:pt x="7039" y="8830"/>
                  </a:cubicBezTo>
                  <a:cubicBezTo>
                    <a:pt x="7506" y="8763"/>
                    <a:pt x="7839" y="8330"/>
                    <a:pt x="7806" y="7863"/>
                  </a:cubicBezTo>
                  <a:cubicBezTo>
                    <a:pt x="7710" y="7415"/>
                    <a:pt x="7339" y="7060"/>
                    <a:pt x="6897" y="7060"/>
                  </a:cubicBezTo>
                  <a:cubicBezTo>
                    <a:pt x="6878" y="7060"/>
                    <a:pt x="6858" y="7061"/>
                    <a:pt x="6839" y="7062"/>
                  </a:cubicBezTo>
                  <a:cubicBezTo>
                    <a:pt x="6772" y="7062"/>
                    <a:pt x="6638" y="7129"/>
                    <a:pt x="6538" y="7129"/>
                  </a:cubicBezTo>
                  <a:cubicBezTo>
                    <a:pt x="6505" y="7131"/>
                    <a:pt x="6471" y="7132"/>
                    <a:pt x="6438" y="7132"/>
                  </a:cubicBezTo>
                  <a:cubicBezTo>
                    <a:pt x="5871" y="7132"/>
                    <a:pt x="5310" y="6867"/>
                    <a:pt x="4837" y="6395"/>
                  </a:cubicBezTo>
                  <a:cubicBezTo>
                    <a:pt x="4203" y="5794"/>
                    <a:pt x="3936" y="5027"/>
                    <a:pt x="4003" y="4293"/>
                  </a:cubicBezTo>
                  <a:cubicBezTo>
                    <a:pt x="4103" y="3626"/>
                    <a:pt x="4504" y="2926"/>
                    <a:pt x="5137" y="2425"/>
                  </a:cubicBezTo>
                  <a:cubicBezTo>
                    <a:pt x="5698" y="1998"/>
                    <a:pt x="6365" y="1785"/>
                    <a:pt x="7002" y="1785"/>
                  </a:cubicBezTo>
                  <a:cubicBezTo>
                    <a:pt x="7161" y="1785"/>
                    <a:pt x="7319" y="1798"/>
                    <a:pt x="7472" y="1825"/>
                  </a:cubicBezTo>
                  <a:cubicBezTo>
                    <a:pt x="9040" y="2058"/>
                    <a:pt x="10308" y="3660"/>
                    <a:pt x="10308" y="5361"/>
                  </a:cubicBezTo>
                  <a:cubicBezTo>
                    <a:pt x="10308" y="5828"/>
                    <a:pt x="10675" y="6228"/>
                    <a:pt x="11175" y="6228"/>
                  </a:cubicBezTo>
                  <a:cubicBezTo>
                    <a:pt x="11642" y="6228"/>
                    <a:pt x="12042" y="5861"/>
                    <a:pt x="12042" y="5361"/>
                  </a:cubicBezTo>
                  <a:cubicBezTo>
                    <a:pt x="12042" y="2826"/>
                    <a:pt x="10141" y="491"/>
                    <a:pt x="7706" y="57"/>
                  </a:cubicBezTo>
                  <a:cubicBezTo>
                    <a:pt x="7473" y="19"/>
                    <a:pt x="7237" y="0"/>
                    <a:pt x="699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264" name="Google Shape;264;p20"/>
            <p:cNvSpPr/>
            <p:nvPr/>
          </p:nvSpPr>
          <p:spPr>
            <a:xfrm rot="-356649">
              <a:off x="7151414" y="-3136530"/>
              <a:ext cx="7962106" cy="8373301"/>
            </a:xfrm>
            <a:custGeom>
              <a:rect b="b" l="l" r="r" t="t"/>
              <a:pathLst>
                <a:path extrusionOk="0" h="22240" w="21149">
                  <a:moveTo>
                    <a:pt x="10007" y="11232"/>
                  </a:moveTo>
                  <a:cubicBezTo>
                    <a:pt x="11175" y="11232"/>
                    <a:pt x="12342" y="11799"/>
                    <a:pt x="13143" y="12733"/>
                  </a:cubicBezTo>
                  <a:cubicBezTo>
                    <a:pt x="13510" y="13233"/>
                    <a:pt x="13777" y="13834"/>
                    <a:pt x="13877" y="14501"/>
                  </a:cubicBezTo>
                  <a:lnTo>
                    <a:pt x="13143" y="14734"/>
                  </a:lnTo>
                  <a:cubicBezTo>
                    <a:pt x="12142" y="15134"/>
                    <a:pt x="11175" y="15468"/>
                    <a:pt x="10174" y="15535"/>
                  </a:cubicBezTo>
                  <a:cubicBezTo>
                    <a:pt x="10069" y="15545"/>
                    <a:pt x="9963" y="15550"/>
                    <a:pt x="9856" y="15550"/>
                  </a:cubicBezTo>
                  <a:cubicBezTo>
                    <a:pt x="8602" y="15550"/>
                    <a:pt x="7259" y="14845"/>
                    <a:pt x="7105" y="13800"/>
                  </a:cubicBezTo>
                  <a:cubicBezTo>
                    <a:pt x="6972" y="13000"/>
                    <a:pt x="7539" y="12199"/>
                    <a:pt x="8173" y="11799"/>
                  </a:cubicBezTo>
                  <a:cubicBezTo>
                    <a:pt x="8707" y="11398"/>
                    <a:pt x="9340" y="11232"/>
                    <a:pt x="10007" y="11232"/>
                  </a:cubicBezTo>
                  <a:close/>
                  <a:moveTo>
                    <a:pt x="6999" y="0"/>
                  </a:moveTo>
                  <a:cubicBezTo>
                    <a:pt x="5977" y="0"/>
                    <a:pt x="4930" y="348"/>
                    <a:pt x="4037" y="1024"/>
                  </a:cubicBezTo>
                  <a:cubicBezTo>
                    <a:pt x="3002" y="1792"/>
                    <a:pt x="2335" y="2892"/>
                    <a:pt x="2202" y="4060"/>
                  </a:cubicBezTo>
                  <a:cubicBezTo>
                    <a:pt x="2102" y="5327"/>
                    <a:pt x="2602" y="6695"/>
                    <a:pt x="3603" y="7662"/>
                  </a:cubicBezTo>
                  <a:cubicBezTo>
                    <a:pt x="3703" y="7796"/>
                    <a:pt x="3836" y="7896"/>
                    <a:pt x="3970" y="7996"/>
                  </a:cubicBezTo>
                  <a:cubicBezTo>
                    <a:pt x="3269" y="8396"/>
                    <a:pt x="2602" y="8930"/>
                    <a:pt x="2002" y="9631"/>
                  </a:cubicBezTo>
                  <a:cubicBezTo>
                    <a:pt x="667" y="11165"/>
                    <a:pt x="0" y="13166"/>
                    <a:pt x="167" y="15068"/>
                  </a:cubicBezTo>
                  <a:cubicBezTo>
                    <a:pt x="501" y="18837"/>
                    <a:pt x="3970" y="22039"/>
                    <a:pt x="7839" y="22240"/>
                  </a:cubicBezTo>
                  <a:lnTo>
                    <a:pt x="8273" y="22240"/>
                  </a:lnTo>
                  <a:cubicBezTo>
                    <a:pt x="10808" y="22240"/>
                    <a:pt x="13210" y="21039"/>
                    <a:pt x="14644" y="19137"/>
                  </a:cubicBezTo>
                  <a:cubicBezTo>
                    <a:pt x="15311" y="18170"/>
                    <a:pt x="15678" y="17002"/>
                    <a:pt x="15778" y="15835"/>
                  </a:cubicBezTo>
                  <a:cubicBezTo>
                    <a:pt x="16209" y="15733"/>
                    <a:pt x="16683" y="15669"/>
                    <a:pt x="17152" y="15669"/>
                  </a:cubicBezTo>
                  <a:cubicBezTo>
                    <a:pt x="18061" y="15669"/>
                    <a:pt x="18953" y="15908"/>
                    <a:pt x="19481" y="16569"/>
                  </a:cubicBezTo>
                  <a:cubicBezTo>
                    <a:pt x="19649" y="16793"/>
                    <a:pt x="19901" y="16902"/>
                    <a:pt x="20154" y="16902"/>
                  </a:cubicBezTo>
                  <a:cubicBezTo>
                    <a:pt x="20353" y="16902"/>
                    <a:pt x="20554" y="16834"/>
                    <a:pt x="20715" y="16702"/>
                  </a:cubicBezTo>
                  <a:cubicBezTo>
                    <a:pt x="21115" y="16402"/>
                    <a:pt x="21149" y="15835"/>
                    <a:pt x="20849" y="15468"/>
                  </a:cubicBezTo>
                  <a:cubicBezTo>
                    <a:pt x="19935" y="14308"/>
                    <a:pt x="18510" y="13896"/>
                    <a:pt x="17100" y="13896"/>
                  </a:cubicBezTo>
                  <a:cubicBezTo>
                    <a:pt x="16605" y="13896"/>
                    <a:pt x="16113" y="13947"/>
                    <a:pt x="15645" y="14034"/>
                  </a:cubicBezTo>
                  <a:cubicBezTo>
                    <a:pt x="15445" y="13200"/>
                    <a:pt x="15111" y="12399"/>
                    <a:pt x="14544" y="11699"/>
                  </a:cubicBezTo>
                  <a:cubicBezTo>
                    <a:pt x="13481" y="10282"/>
                    <a:pt x="11781" y="9529"/>
                    <a:pt x="10110" y="9529"/>
                  </a:cubicBezTo>
                  <a:cubicBezTo>
                    <a:pt x="9105" y="9529"/>
                    <a:pt x="8111" y="9801"/>
                    <a:pt x="7272" y="10364"/>
                  </a:cubicBezTo>
                  <a:cubicBezTo>
                    <a:pt x="5938" y="11232"/>
                    <a:pt x="5204" y="12699"/>
                    <a:pt x="5371" y="14067"/>
                  </a:cubicBezTo>
                  <a:cubicBezTo>
                    <a:pt x="5653" y="16196"/>
                    <a:pt x="7874" y="17385"/>
                    <a:pt x="9939" y="17385"/>
                  </a:cubicBezTo>
                  <a:cubicBezTo>
                    <a:pt x="10074" y="17385"/>
                    <a:pt x="10208" y="17380"/>
                    <a:pt x="10341" y="17369"/>
                  </a:cubicBezTo>
                  <a:cubicBezTo>
                    <a:pt x="11542" y="17236"/>
                    <a:pt x="12676" y="16869"/>
                    <a:pt x="13777" y="16435"/>
                  </a:cubicBezTo>
                  <a:cubicBezTo>
                    <a:pt x="13777" y="16435"/>
                    <a:pt x="13810" y="16402"/>
                    <a:pt x="13844" y="16402"/>
                  </a:cubicBezTo>
                  <a:lnTo>
                    <a:pt x="13844" y="16402"/>
                  </a:lnTo>
                  <a:cubicBezTo>
                    <a:pt x="13710" y="17036"/>
                    <a:pt x="13477" y="17603"/>
                    <a:pt x="13143" y="18103"/>
                  </a:cubicBezTo>
                  <a:cubicBezTo>
                    <a:pt x="12096" y="19594"/>
                    <a:pt x="10204" y="20512"/>
                    <a:pt x="8271" y="20512"/>
                  </a:cubicBezTo>
                  <a:cubicBezTo>
                    <a:pt x="8171" y="20512"/>
                    <a:pt x="8072" y="20510"/>
                    <a:pt x="7973" y="20505"/>
                  </a:cubicBezTo>
                  <a:cubicBezTo>
                    <a:pt x="4971" y="20338"/>
                    <a:pt x="2202" y="17770"/>
                    <a:pt x="1968" y="14901"/>
                  </a:cubicBezTo>
                  <a:cubicBezTo>
                    <a:pt x="1835" y="13433"/>
                    <a:pt x="2335" y="11966"/>
                    <a:pt x="3369" y="10731"/>
                  </a:cubicBezTo>
                  <a:cubicBezTo>
                    <a:pt x="4270" y="9697"/>
                    <a:pt x="5471" y="9030"/>
                    <a:pt x="6672" y="8863"/>
                  </a:cubicBezTo>
                  <a:cubicBezTo>
                    <a:pt x="6805" y="8863"/>
                    <a:pt x="6939" y="8830"/>
                    <a:pt x="7039" y="8830"/>
                  </a:cubicBezTo>
                  <a:cubicBezTo>
                    <a:pt x="7506" y="8763"/>
                    <a:pt x="7839" y="8330"/>
                    <a:pt x="7806" y="7863"/>
                  </a:cubicBezTo>
                  <a:cubicBezTo>
                    <a:pt x="7710" y="7415"/>
                    <a:pt x="7339" y="7060"/>
                    <a:pt x="6897" y="7060"/>
                  </a:cubicBezTo>
                  <a:cubicBezTo>
                    <a:pt x="6878" y="7060"/>
                    <a:pt x="6858" y="7061"/>
                    <a:pt x="6839" y="7062"/>
                  </a:cubicBezTo>
                  <a:cubicBezTo>
                    <a:pt x="6772" y="7062"/>
                    <a:pt x="6638" y="7129"/>
                    <a:pt x="6538" y="7129"/>
                  </a:cubicBezTo>
                  <a:cubicBezTo>
                    <a:pt x="6505" y="7131"/>
                    <a:pt x="6471" y="7132"/>
                    <a:pt x="6438" y="7132"/>
                  </a:cubicBezTo>
                  <a:cubicBezTo>
                    <a:pt x="5871" y="7132"/>
                    <a:pt x="5310" y="6867"/>
                    <a:pt x="4837" y="6395"/>
                  </a:cubicBezTo>
                  <a:cubicBezTo>
                    <a:pt x="4203" y="5794"/>
                    <a:pt x="3936" y="5027"/>
                    <a:pt x="4003" y="4293"/>
                  </a:cubicBezTo>
                  <a:cubicBezTo>
                    <a:pt x="4103" y="3626"/>
                    <a:pt x="4504" y="2926"/>
                    <a:pt x="5137" y="2425"/>
                  </a:cubicBezTo>
                  <a:cubicBezTo>
                    <a:pt x="5698" y="1998"/>
                    <a:pt x="6365" y="1785"/>
                    <a:pt x="7002" y="1785"/>
                  </a:cubicBezTo>
                  <a:cubicBezTo>
                    <a:pt x="7161" y="1785"/>
                    <a:pt x="7319" y="1798"/>
                    <a:pt x="7472" y="1825"/>
                  </a:cubicBezTo>
                  <a:cubicBezTo>
                    <a:pt x="9040" y="2058"/>
                    <a:pt x="10308" y="3660"/>
                    <a:pt x="10308" y="5361"/>
                  </a:cubicBezTo>
                  <a:cubicBezTo>
                    <a:pt x="10308" y="5828"/>
                    <a:pt x="10675" y="6228"/>
                    <a:pt x="11175" y="6228"/>
                  </a:cubicBezTo>
                  <a:cubicBezTo>
                    <a:pt x="11642" y="6228"/>
                    <a:pt x="12042" y="5861"/>
                    <a:pt x="12042" y="5361"/>
                  </a:cubicBezTo>
                  <a:cubicBezTo>
                    <a:pt x="12042" y="2826"/>
                    <a:pt x="10141" y="491"/>
                    <a:pt x="7706" y="57"/>
                  </a:cubicBezTo>
                  <a:cubicBezTo>
                    <a:pt x="7473" y="19"/>
                    <a:pt x="7237" y="0"/>
                    <a:pt x="699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  <p:sp>
          <p:nvSpPr>
            <p:cNvPr id="265" name="Google Shape;265;p20"/>
            <p:cNvSpPr/>
            <p:nvPr/>
          </p:nvSpPr>
          <p:spPr>
            <a:xfrm rot="-356671">
              <a:off x="4175844" y="-3140728"/>
              <a:ext cx="3626250" cy="3813542"/>
            </a:xfrm>
            <a:custGeom>
              <a:rect b="b" l="l" r="r" t="t"/>
              <a:pathLst>
                <a:path extrusionOk="0" h="22240" w="21149">
                  <a:moveTo>
                    <a:pt x="10007" y="11232"/>
                  </a:moveTo>
                  <a:cubicBezTo>
                    <a:pt x="11175" y="11232"/>
                    <a:pt x="12342" y="11799"/>
                    <a:pt x="13143" y="12733"/>
                  </a:cubicBezTo>
                  <a:cubicBezTo>
                    <a:pt x="13510" y="13233"/>
                    <a:pt x="13777" y="13834"/>
                    <a:pt x="13877" y="14501"/>
                  </a:cubicBezTo>
                  <a:lnTo>
                    <a:pt x="13143" y="14734"/>
                  </a:lnTo>
                  <a:cubicBezTo>
                    <a:pt x="12142" y="15134"/>
                    <a:pt x="11175" y="15468"/>
                    <a:pt x="10174" y="15535"/>
                  </a:cubicBezTo>
                  <a:cubicBezTo>
                    <a:pt x="10069" y="15545"/>
                    <a:pt x="9963" y="15550"/>
                    <a:pt x="9856" y="15550"/>
                  </a:cubicBezTo>
                  <a:cubicBezTo>
                    <a:pt x="8602" y="15550"/>
                    <a:pt x="7259" y="14845"/>
                    <a:pt x="7105" y="13800"/>
                  </a:cubicBezTo>
                  <a:cubicBezTo>
                    <a:pt x="6972" y="13000"/>
                    <a:pt x="7539" y="12199"/>
                    <a:pt x="8173" y="11799"/>
                  </a:cubicBezTo>
                  <a:cubicBezTo>
                    <a:pt x="8707" y="11398"/>
                    <a:pt x="9340" y="11232"/>
                    <a:pt x="10007" y="11232"/>
                  </a:cubicBezTo>
                  <a:close/>
                  <a:moveTo>
                    <a:pt x="6999" y="0"/>
                  </a:moveTo>
                  <a:cubicBezTo>
                    <a:pt x="5977" y="0"/>
                    <a:pt x="4930" y="348"/>
                    <a:pt x="4037" y="1024"/>
                  </a:cubicBezTo>
                  <a:cubicBezTo>
                    <a:pt x="3002" y="1792"/>
                    <a:pt x="2335" y="2892"/>
                    <a:pt x="2202" y="4060"/>
                  </a:cubicBezTo>
                  <a:cubicBezTo>
                    <a:pt x="2102" y="5327"/>
                    <a:pt x="2602" y="6695"/>
                    <a:pt x="3603" y="7662"/>
                  </a:cubicBezTo>
                  <a:cubicBezTo>
                    <a:pt x="3703" y="7796"/>
                    <a:pt x="3836" y="7896"/>
                    <a:pt x="3970" y="7996"/>
                  </a:cubicBezTo>
                  <a:cubicBezTo>
                    <a:pt x="3269" y="8396"/>
                    <a:pt x="2602" y="8930"/>
                    <a:pt x="2002" y="9631"/>
                  </a:cubicBezTo>
                  <a:cubicBezTo>
                    <a:pt x="667" y="11165"/>
                    <a:pt x="0" y="13166"/>
                    <a:pt x="167" y="15068"/>
                  </a:cubicBezTo>
                  <a:cubicBezTo>
                    <a:pt x="501" y="18837"/>
                    <a:pt x="3970" y="22039"/>
                    <a:pt x="7839" y="22240"/>
                  </a:cubicBezTo>
                  <a:lnTo>
                    <a:pt x="8273" y="22240"/>
                  </a:lnTo>
                  <a:cubicBezTo>
                    <a:pt x="10808" y="22240"/>
                    <a:pt x="13210" y="21039"/>
                    <a:pt x="14644" y="19137"/>
                  </a:cubicBezTo>
                  <a:cubicBezTo>
                    <a:pt x="15311" y="18170"/>
                    <a:pt x="15678" y="17002"/>
                    <a:pt x="15778" y="15835"/>
                  </a:cubicBezTo>
                  <a:cubicBezTo>
                    <a:pt x="16209" y="15733"/>
                    <a:pt x="16683" y="15669"/>
                    <a:pt x="17152" y="15669"/>
                  </a:cubicBezTo>
                  <a:cubicBezTo>
                    <a:pt x="18061" y="15669"/>
                    <a:pt x="18953" y="15908"/>
                    <a:pt x="19481" y="16569"/>
                  </a:cubicBezTo>
                  <a:cubicBezTo>
                    <a:pt x="19649" y="16793"/>
                    <a:pt x="19901" y="16902"/>
                    <a:pt x="20154" y="16902"/>
                  </a:cubicBezTo>
                  <a:cubicBezTo>
                    <a:pt x="20353" y="16902"/>
                    <a:pt x="20554" y="16834"/>
                    <a:pt x="20715" y="16702"/>
                  </a:cubicBezTo>
                  <a:cubicBezTo>
                    <a:pt x="21115" y="16402"/>
                    <a:pt x="21149" y="15835"/>
                    <a:pt x="20849" y="15468"/>
                  </a:cubicBezTo>
                  <a:cubicBezTo>
                    <a:pt x="19935" y="14308"/>
                    <a:pt x="18510" y="13896"/>
                    <a:pt x="17100" y="13896"/>
                  </a:cubicBezTo>
                  <a:cubicBezTo>
                    <a:pt x="16605" y="13896"/>
                    <a:pt x="16113" y="13947"/>
                    <a:pt x="15645" y="14034"/>
                  </a:cubicBezTo>
                  <a:cubicBezTo>
                    <a:pt x="15445" y="13200"/>
                    <a:pt x="15111" y="12399"/>
                    <a:pt x="14544" y="11699"/>
                  </a:cubicBezTo>
                  <a:cubicBezTo>
                    <a:pt x="13481" y="10282"/>
                    <a:pt x="11781" y="9529"/>
                    <a:pt x="10110" y="9529"/>
                  </a:cubicBezTo>
                  <a:cubicBezTo>
                    <a:pt x="9105" y="9529"/>
                    <a:pt x="8111" y="9801"/>
                    <a:pt x="7272" y="10364"/>
                  </a:cubicBezTo>
                  <a:cubicBezTo>
                    <a:pt x="5938" y="11232"/>
                    <a:pt x="5204" y="12699"/>
                    <a:pt x="5371" y="14067"/>
                  </a:cubicBezTo>
                  <a:cubicBezTo>
                    <a:pt x="5653" y="16196"/>
                    <a:pt x="7874" y="17385"/>
                    <a:pt x="9939" y="17385"/>
                  </a:cubicBezTo>
                  <a:cubicBezTo>
                    <a:pt x="10074" y="17385"/>
                    <a:pt x="10208" y="17380"/>
                    <a:pt x="10341" y="17369"/>
                  </a:cubicBezTo>
                  <a:cubicBezTo>
                    <a:pt x="11542" y="17236"/>
                    <a:pt x="12676" y="16869"/>
                    <a:pt x="13777" y="16435"/>
                  </a:cubicBezTo>
                  <a:cubicBezTo>
                    <a:pt x="13777" y="16435"/>
                    <a:pt x="13810" y="16402"/>
                    <a:pt x="13844" y="16402"/>
                  </a:cubicBezTo>
                  <a:lnTo>
                    <a:pt x="13844" y="16402"/>
                  </a:lnTo>
                  <a:cubicBezTo>
                    <a:pt x="13710" y="17036"/>
                    <a:pt x="13477" y="17603"/>
                    <a:pt x="13143" y="18103"/>
                  </a:cubicBezTo>
                  <a:cubicBezTo>
                    <a:pt x="12096" y="19594"/>
                    <a:pt x="10204" y="20512"/>
                    <a:pt x="8271" y="20512"/>
                  </a:cubicBezTo>
                  <a:cubicBezTo>
                    <a:pt x="8171" y="20512"/>
                    <a:pt x="8072" y="20510"/>
                    <a:pt x="7973" y="20505"/>
                  </a:cubicBezTo>
                  <a:cubicBezTo>
                    <a:pt x="4971" y="20338"/>
                    <a:pt x="2202" y="17770"/>
                    <a:pt x="1968" y="14901"/>
                  </a:cubicBezTo>
                  <a:cubicBezTo>
                    <a:pt x="1835" y="13433"/>
                    <a:pt x="2335" y="11966"/>
                    <a:pt x="3369" y="10731"/>
                  </a:cubicBezTo>
                  <a:cubicBezTo>
                    <a:pt x="4270" y="9697"/>
                    <a:pt x="5471" y="9030"/>
                    <a:pt x="6672" y="8863"/>
                  </a:cubicBezTo>
                  <a:cubicBezTo>
                    <a:pt x="6805" y="8863"/>
                    <a:pt x="6939" y="8830"/>
                    <a:pt x="7039" y="8830"/>
                  </a:cubicBezTo>
                  <a:cubicBezTo>
                    <a:pt x="7506" y="8763"/>
                    <a:pt x="7839" y="8330"/>
                    <a:pt x="7806" y="7863"/>
                  </a:cubicBezTo>
                  <a:cubicBezTo>
                    <a:pt x="7710" y="7415"/>
                    <a:pt x="7339" y="7060"/>
                    <a:pt x="6897" y="7060"/>
                  </a:cubicBezTo>
                  <a:cubicBezTo>
                    <a:pt x="6878" y="7060"/>
                    <a:pt x="6858" y="7061"/>
                    <a:pt x="6839" y="7062"/>
                  </a:cubicBezTo>
                  <a:cubicBezTo>
                    <a:pt x="6772" y="7062"/>
                    <a:pt x="6638" y="7129"/>
                    <a:pt x="6538" y="7129"/>
                  </a:cubicBezTo>
                  <a:cubicBezTo>
                    <a:pt x="6505" y="7131"/>
                    <a:pt x="6471" y="7132"/>
                    <a:pt x="6438" y="7132"/>
                  </a:cubicBezTo>
                  <a:cubicBezTo>
                    <a:pt x="5871" y="7132"/>
                    <a:pt x="5310" y="6867"/>
                    <a:pt x="4837" y="6395"/>
                  </a:cubicBezTo>
                  <a:cubicBezTo>
                    <a:pt x="4203" y="5794"/>
                    <a:pt x="3936" y="5027"/>
                    <a:pt x="4003" y="4293"/>
                  </a:cubicBezTo>
                  <a:cubicBezTo>
                    <a:pt x="4103" y="3626"/>
                    <a:pt x="4504" y="2926"/>
                    <a:pt x="5137" y="2425"/>
                  </a:cubicBezTo>
                  <a:cubicBezTo>
                    <a:pt x="5698" y="1998"/>
                    <a:pt x="6365" y="1785"/>
                    <a:pt x="7002" y="1785"/>
                  </a:cubicBezTo>
                  <a:cubicBezTo>
                    <a:pt x="7161" y="1785"/>
                    <a:pt x="7319" y="1798"/>
                    <a:pt x="7472" y="1825"/>
                  </a:cubicBezTo>
                  <a:cubicBezTo>
                    <a:pt x="9040" y="2058"/>
                    <a:pt x="10308" y="3660"/>
                    <a:pt x="10308" y="5361"/>
                  </a:cubicBezTo>
                  <a:cubicBezTo>
                    <a:pt x="10308" y="5828"/>
                    <a:pt x="10675" y="6228"/>
                    <a:pt x="11175" y="6228"/>
                  </a:cubicBezTo>
                  <a:cubicBezTo>
                    <a:pt x="11642" y="6228"/>
                    <a:pt x="12042" y="5861"/>
                    <a:pt x="12042" y="5361"/>
                  </a:cubicBezTo>
                  <a:cubicBezTo>
                    <a:pt x="12042" y="2826"/>
                    <a:pt x="10141" y="491"/>
                    <a:pt x="7706" y="57"/>
                  </a:cubicBezTo>
                  <a:cubicBezTo>
                    <a:pt x="7473" y="19"/>
                    <a:pt x="7237" y="0"/>
                    <a:pt x="699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</p:grpSp>
      <p:sp>
        <p:nvSpPr>
          <p:cNvPr id="266" name="Google Shape;266;p20"/>
          <p:cNvSpPr/>
          <p:nvPr/>
        </p:nvSpPr>
        <p:spPr>
          <a:xfrm rot="-1831254">
            <a:off x="6180909" y="3639184"/>
            <a:ext cx="3626252" cy="3813518"/>
          </a:xfrm>
          <a:custGeom>
            <a:rect b="b" l="l" r="r" t="t"/>
            <a:pathLst>
              <a:path extrusionOk="0" h="22240" w="21149">
                <a:moveTo>
                  <a:pt x="10007" y="11232"/>
                </a:moveTo>
                <a:cubicBezTo>
                  <a:pt x="11175" y="11232"/>
                  <a:pt x="12342" y="11799"/>
                  <a:pt x="13143" y="12733"/>
                </a:cubicBezTo>
                <a:cubicBezTo>
                  <a:pt x="13510" y="13233"/>
                  <a:pt x="13777" y="13834"/>
                  <a:pt x="13877" y="14501"/>
                </a:cubicBezTo>
                <a:lnTo>
                  <a:pt x="13143" y="14734"/>
                </a:lnTo>
                <a:cubicBezTo>
                  <a:pt x="12142" y="15134"/>
                  <a:pt x="11175" y="15468"/>
                  <a:pt x="10174" y="15535"/>
                </a:cubicBezTo>
                <a:cubicBezTo>
                  <a:pt x="10069" y="15545"/>
                  <a:pt x="9963" y="15550"/>
                  <a:pt x="9856" y="15550"/>
                </a:cubicBezTo>
                <a:cubicBezTo>
                  <a:pt x="8602" y="15550"/>
                  <a:pt x="7259" y="14845"/>
                  <a:pt x="7105" y="13800"/>
                </a:cubicBezTo>
                <a:cubicBezTo>
                  <a:pt x="6972" y="13000"/>
                  <a:pt x="7539" y="12199"/>
                  <a:pt x="8173" y="11799"/>
                </a:cubicBezTo>
                <a:cubicBezTo>
                  <a:pt x="8707" y="11398"/>
                  <a:pt x="9340" y="11232"/>
                  <a:pt x="10007" y="11232"/>
                </a:cubicBezTo>
                <a:close/>
                <a:moveTo>
                  <a:pt x="6999" y="0"/>
                </a:moveTo>
                <a:cubicBezTo>
                  <a:pt x="5977" y="0"/>
                  <a:pt x="4930" y="348"/>
                  <a:pt x="4037" y="1024"/>
                </a:cubicBezTo>
                <a:cubicBezTo>
                  <a:pt x="3002" y="1792"/>
                  <a:pt x="2335" y="2892"/>
                  <a:pt x="2202" y="4060"/>
                </a:cubicBezTo>
                <a:cubicBezTo>
                  <a:pt x="2102" y="5327"/>
                  <a:pt x="2602" y="6695"/>
                  <a:pt x="3603" y="7662"/>
                </a:cubicBezTo>
                <a:cubicBezTo>
                  <a:pt x="3703" y="7796"/>
                  <a:pt x="3836" y="7896"/>
                  <a:pt x="3970" y="7996"/>
                </a:cubicBezTo>
                <a:cubicBezTo>
                  <a:pt x="3269" y="8396"/>
                  <a:pt x="2602" y="8930"/>
                  <a:pt x="2002" y="9631"/>
                </a:cubicBezTo>
                <a:cubicBezTo>
                  <a:pt x="667" y="11165"/>
                  <a:pt x="0" y="13166"/>
                  <a:pt x="167" y="15068"/>
                </a:cubicBezTo>
                <a:cubicBezTo>
                  <a:pt x="501" y="18837"/>
                  <a:pt x="3970" y="22039"/>
                  <a:pt x="7839" y="22240"/>
                </a:cubicBezTo>
                <a:lnTo>
                  <a:pt x="8273" y="22240"/>
                </a:lnTo>
                <a:cubicBezTo>
                  <a:pt x="10808" y="22240"/>
                  <a:pt x="13210" y="21039"/>
                  <a:pt x="14644" y="19137"/>
                </a:cubicBezTo>
                <a:cubicBezTo>
                  <a:pt x="15311" y="18170"/>
                  <a:pt x="15678" y="17002"/>
                  <a:pt x="15778" y="15835"/>
                </a:cubicBezTo>
                <a:cubicBezTo>
                  <a:pt x="16209" y="15733"/>
                  <a:pt x="16683" y="15669"/>
                  <a:pt x="17152" y="15669"/>
                </a:cubicBezTo>
                <a:cubicBezTo>
                  <a:pt x="18061" y="15669"/>
                  <a:pt x="18953" y="15908"/>
                  <a:pt x="19481" y="16569"/>
                </a:cubicBezTo>
                <a:cubicBezTo>
                  <a:pt x="19649" y="16793"/>
                  <a:pt x="19901" y="16902"/>
                  <a:pt x="20154" y="16902"/>
                </a:cubicBezTo>
                <a:cubicBezTo>
                  <a:pt x="20353" y="16902"/>
                  <a:pt x="20554" y="16834"/>
                  <a:pt x="20715" y="16702"/>
                </a:cubicBezTo>
                <a:cubicBezTo>
                  <a:pt x="21115" y="16402"/>
                  <a:pt x="21149" y="15835"/>
                  <a:pt x="20849" y="15468"/>
                </a:cubicBezTo>
                <a:cubicBezTo>
                  <a:pt x="19935" y="14308"/>
                  <a:pt x="18510" y="13896"/>
                  <a:pt x="17100" y="13896"/>
                </a:cubicBezTo>
                <a:cubicBezTo>
                  <a:pt x="16605" y="13896"/>
                  <a:pt x="16113" y="13947"/>
                  <a:pt x="15645" y="14034"/>
                </a:cubicBezTo>
                <a:cubicBezTo>
                  <a:pt x="15445" y="13200"/>
                  <a:pt x="15111" y="12399"/>
                  <a:pt x="14544" y="11699"/>
                </a:cubicBezTo>
                <a:cubicBezTo>
                  <a:pt x="13481" y="10282"/>
                  <a:pt x="11781" y="9529"/>
                  <a:pt x="10110" y="9529"/>
                </a:cubicBezTo>
                <a:cubicBezTo>
                  <a:pt x="9105" y="9529"/>
                  <a:pt x="8111" y="9801"/>
                  <a:pt x="7272" y="10364"/>
                </a:cubicBezTo>
                <a:cubicBezTo>
                  <a:pt x="5938" y="11232"/>
                  <a:pt x="5204" y="12699"/>
                  <a:pt x="5371" y="14067"/>
                </a:cubicBezTo>
                <a:cubicBezTo>
                  <a:pt x="5653" y="16196"/>
                  <a:pt x="7874" y="17385"/>
                  <a:pt x="9939" y="17385"/>
                </a:cubicBezTo>
                <a:cubicBezTo>
                  <a:pt x="10074" y="17385"/>
                  <a:pt x="10208" y="17380"/>
                  <a:pt x="10341" y="17369"/>
                </a:cubicBezTo>
                <a:cubicBezTo>
                  <a:pt x="11542" y="17236"/>
                  <a:pt x="12676" y="16869"/>
                  <a:pt x="13777" y="16435"/>
                </a:cubicBezTo>
                <a:cubicBezTo>
                  <a:pt x="13777" y="16435"/>
                  <a:pt x="13810" y="16402"/>
                  <a:pt x="13844" y="16402"/>
                </a:cubicBezTo>
                <a:lnTo>
                  <a:pt x="13844" y="16402"/>
                </a:lnTo>
                <a:cubicBezTo>
                  <a:pt x="13710" y="17036"/>
                  <a:pt x="13477" y="17603"/>
                  <a:pt x="13143" y="18103"/>
                </a:cubicBezTo>
                <a:cubicBezTo>
                  <a:pt x="12096" y="19594"/>
                  <a:pt x="10204" y="20512"/>
                  <a:pt x="8271" y="20512"/>
                </a:cubicBezTo>
                <a:cubicBezTo>
                  <a:pt x="8171" y="20512"/>
                  <a:pt x="8072" y="20510"/>
                  <a:pt x="7973" y="20505"/>
                </a:cubicBezTo>
                <a:cubicBezTo>
                  <a:pt x="4971" y="20338"/>
                  <a:pt x="2202" y="17770"/>
                  <a:pt x="1968" y="14901"/>
                </a:cubicBezTo>
                <a:cubicBezTo>
                  <a:pt x="1835" y="13433"/>
                  <a:pt x="2335" y="11966"/>
                  <a:pt x="3369" y="10731"/>
                </a:cubicBezTo>
                <a:cubicBezTo>
                  <a:pt x="4270" y="9697"/>
                  <a:pt x="5471" y="9030"/>
                  <a:pt x="6672" y="8863"/>
                </a:cubicBezTo>
                <a:cubicBezTo>
                  <a:pt x="6805" y="8863"/>
                  <a:pt x="6939" y="8830"/>
                  <a:pt x="7039" y="8830"/>
                </a:cubicBezTo>
                <a:cubicBezTo>
                  <a:pt x="7506" y="8763"/>
                  <a:pt x="7839" y="8330"/>
                  <a:pt x="7806" y="7863"/>
                </a:cubicBezTo>
                <a:cubicBezTo>
                  <a:pt x="7710" y="7415"/>
                  <a:pt x="7339" y="7060"/>
                  <a:pt x="6897" y="7060"/>
                </a:cubicBezTo>
                <a:cubicBezTo>
                  <a:pt x="6878" y="7060"/>
                  <a:pt x="6858" y="7061"/>
                  <a:pt x="6839" y="7062"/>
                </a:cubicBezTo>
                <a:cubicBezTo>
                  <a:pt x="6772" y="7062"/>
                  <a:pt x="6638" y="7129"/>
                  <a:pt x="6538" y="7129"/>
                </a:cubicBezTo>
                <a:cubicBezTo>
                  <a:pt x="6505" y="7131"/>
                  <a:pt x="6471" y="7132"/>
                  <a:pt x="6438" y="7132"/>
                </a:cubicBezTo>
                <a:cubicBezTo>
                  <a:pt x="5871" y="7132"/>
                  <a:pt x="5310" y="6867"/>
                  <a:pt x="4837" y="6395"/>
                </a:cubicBezTo>
                <a:cubicBezTo>
                  <a:pt x="4203" y="5794"/>
                  <a:pt x="3936" y="5027"/>
                  <a:pt x="4003" y="4293"/>
                </a:cubicBezTo>
                <a:cubicBezTo>
                  <a:pt x="4103" y="3626"/>
                  <a:pt x="4504" y="2926"/>
                  <a:pt x="5137" y="2425"/>
                </a:cubicBezTo>
                <a:cubicBezTo>
                  <a:pt x="5698" y="1998"/>
                  <a:pt x="6365" y="1785"/>
                  <a:pt x="7002" y="1785"/>
                </a:cubicBezTo>
                <a:cubicBezTo>
                  <a:pt x="7161" y="1785"/>
                  <a:pt x="7319" y="1798"/>
                  <a:pt x="7472" y="1825"/>
                </a:cubicBezTo>
                <a:cubicBezTo>
                  <a:pt x="9040" y="2058"/>
                  <a:pt x="10308" y="3660"/>
                  <a:pt x="10308" y="5361"/>
                </a:cubicBezTo>
                <a:cubicBezTo>
                  <a:pt x="10308" y="5828"/>
                  <a:pt x="10675" y="6228"/>
                  <a:pt x="11175" y="6228"/>
                </a:cubicBezTo>
                <a:cubicBezTo>
                  <a:pt x="11642" y="6228"/>
                  <a:pt x="12042" y="5861"/>
                  <a:pt x="12042" y="5361"/>
                </a:cubicBezTo>
                <a:cubicBezTo>
                  <a:pt x="12042" y="2826"/>
                  <a:pt x="10141" y="491"/>
                  <a:pt x="7706" y="57"/>
                </a:cubicBezTo>
                <a:cubicBezTo>
                  <a:pt x="7473" y="19"/>
                  <a:pt x="7237" y="0"/>
                  <a:pt x="6999" y="0"/>
                </a:cubicBezTo>
                <a:close/>
              </a:path>
            </a:pathLst>
          </a:custGeom>
          <a:solidFill>
            <a:srgbClr val="FFFFFF">
              <a:alpha val="62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SECTION_TITLE_AND_DESCRIPTION_1_1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SECTION_TITLE_AND_DESCRIPTION_1_1_1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22"/>
          <p:cNvGrpSpPr/>
          <p:nvPr/>
        </p:nvGrpSpPr>
        <p:grpSpPr>
          <a:xfrm>
            <a:off x="0" y="-4888"/>
            <a:ext cx="9144000" cy="5153326"/>
            <a:chOff x="0" y="-4888"/>
            <a:chExt cx="9144000" cy="5153326"/>
          </a:xfrm>
        </p:grpSpPr>
        <p:sp>
          <p:nvSpPr>
            <p:cNvPr id="270" name="Google Shape;270;p22"/>
            <p:cNvSpPr/>
            <p:nvPr/>
          </p:nvSpPr>
          <p:spPr>
            <a:xfrm>
              <a:off x="0" y="4844838"/>
              <a:ext cx="9144000" cy="30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2"/>
            <p:cNvSpPr/>
            <p:nvPr/>
          </p:nvSpPr>
          <p:spPr>
            <a:xfrm>
              <a:off x="0" y="-4888"/>
              <a:ext cx="9144000" cy="303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2"/>
            <p:cNvSpPr/>
            <p:nvPr/>
          </p:nvSpPr>
          <p:spPr>
            <a:xfrm>
              <a:off x="0" y="298213"/>
              <a:ext cx="9144000" cy="30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2"/>
            <p:cNvSpPr/>
            <p:nvPr/>
          </p:nvSpPr>
          <p:spPr>
            <a:xfrm>
              <a:off x="0" y="601313"/>
              <a:ext cx="9144000" cy="303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22"/>
            <p:cNvSpPr/>
            <p:nvPr/>
          </p:nvSpPr>
          <p:spPr>
            <a:xfrm>
              <a:off x="0" y="904413"/>
              <a:ext cx="9144000" cy="30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22"/>
            <p:cNvSpPr/>
            <p:nvPr/>
          </p:nvSpPr>
          <p:spPr>
            <a:xfrm>
              <a:off x="0" y="1207514"/>
              <a:ext cx="9144000" cy="303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2"/>
            <p:cNvSpPr/>
            <p:nvPr/>
          </p:nvSpPr>
          <p:spPr>
            <a:xfrm>
              <a:off x="0" y="1510614"/>
              <a:ext cx="9144000" cy="30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2"/>
            <p:cNvSpPr/>
            <p:nvPr/>
          </p:nvSpPr>
          <p:spPr>
            <a:xfrm>
              <a:off x="0" y="1813714"/>
              <a:ext cx="9144000" cy="303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22"/>
            <p:cNvSpPr/>
            <p:nvPr/>
          </p:nvSpPr>
          <p:spPr>
            <a:xfrm>
              <a:off x="0" y="2116815"/>
              <a:ext cx="9144000" cy="30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22"/>
            <p:cNvSpPr/>
            <p:nvPr/>
          </p:nvSpPr>
          <p:spPr>
            <a:xfrm>
              <a:off x="0" y="2419915"/>
              <a:ext cx="9144000" cy="303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22"/>
            <p:cNvSpPr/>
            <p:nvPr/>
          </p:nvSpPr>
          <p:spPr>
            <a:xfrm>
              <a:off x="0" y="2723015"/>
              <a:ext cx="9144000" cy="30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2"/>
            <p:cNvSpPr/>
            <p:nvPr/>
          </p:nvSpPr>
          <p:spPr>
            <a:xfrm>
              <a:off x="0" y="3026116"/>
              <a:ext cx="9144000" cy="303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22"/>
            <p:cNvSpPr/>
            <p:nvPr/>
          </p:nvSpPr>
          <p:spPr>
            <a:xfrm>
              <a:off x="0" y="3329216"/>
              <a:ext cx="9144000" cy="30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22"/>
            <p:cNvSpPr/>
            <p:nvPr/>
          </p:nvSpPr>
          <p:spPr>
            <a:xfrm>
              <a:off x="0" y="3632316"/>
              <a:ext cx="9144000" cy="303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2"/>
            <p:cNvSpPr/>
            <p:nvPr/>
          </p:nvSpPr>
          <p:spPr>
            <a:xfrm>
              <a:off x="0" y="3935417"/>
              <a:ext cx="9144000" cy="3030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2"/>
            <p:cNvSpPr/>
            <p:nvPr/>
          </p:nvSpPr>
          <p:spPr>
            <a:xfrm>
              <a:off x="0" y="4238517"/>
              <a:ext cx="9144000" cy="303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2"/>
            <p:cNvSpPr/>
            <p:nvPr/>
          </p:nvSpPr>
          <p:spPr>
            <a:xfrm>
              <a:off x="0" y="4541617"/>
              <a:ext cx="9144000" cy="3033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SECTION_TITLE_AND_DESCRIPTION_1_1_1_1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Google Shape;288;p23"/>
          <p:cNvGrpSpPr/>
          <p:nvPr/>
        </p:nvGrpSpPr>
        <p:grpSpPr>
          <a:xfrm>
            <a:off x="-4198337" y="-4424867"/>
            <a:ext cx="17576507" cy="17334063"/>
            <a:chOff x="-4198337" y="-4424867"/>
            <a:chExt cx="17576507" cy="17334063"/>
          </a:xfrm>
        </p:grpSpPr>
        <p:sp>
          <p:nvSpPr>
            <p:cNvPr id="289" name="Google Shape;289;p23"/>
            <p:cNvSpPr/>
            <p:nvPr/>
          </p:nvSpPr>
          <p:spPr>
            <a:xfrm rot="-10497023">
              <a:off x="-3756779" y="2260651"/>
              <a:ext cx="7202795" cy="10351641"/>
            </a:xfrm>
            <a:custGeom>
              <a:rect b="b" l="l" r="r" t="t"/>
              <a:pathLst>
                <a:path extrusionOk="0" h="35306" w="24485">
                  <a:moveTo>
                    <a:pt x="11149" y="0"/>
                  </a:moveTo>
                  <a:cubicBezTo>
                    <a:pt x="10566" y="0"/>
                    <a:pt x="9982" y="68"/>
                    <a:pt x="9407" y="202"/>
                  </a:cubicBezTo>
                  <a:cubicBezTo>
                    <a:pt x="7772" y="602"/>
                    <a:pt x="6338" y="1503"/>
                    <a:pt x="5171" y="2671"/>
                  </a:cubicBezTo>
                  <a:cubicBezTo>
                    <a:pt x="3269" y="4605"/>
                    <a:pt x="2435" y="6940"/>
                    <a:pt x="2602" y="9642"/>
                  </a:cubicBezTo>
                  <a:cubicBezTo>
                    <a:pt x="2802" y="12544"/>
                    <a:pt x="4170" y="14713"/>
                    <a:pt x="6838" y="16047"/>
                  </a:cubicBezTo>
                  <a:cubicBezTo>
                    <a:pt x="7005" y="16147"/>
                    <a:pt x="7272" y="16180"/>
                    <a:pt x="7406" y="16380"/>
                  </a:cubicBezTo>
                  <a:cubicBezTo>
                    <a:pt x="6071" y="16881"/>
                    <a:pt x="4937" y="17648"/>
                    <a:pt x="3903" y="18549"/>
                  </a:cubicBezTo>
                  <a:cubicBezTo>
                    <a:pt x="2068" y="20183"/>
                    <a:pt x="767" y="22151"/>
                    <a:pt x="267" y="24620"/>
                  </a:cubicBezTo>
                  <a:cubicBezTo>
                    <a:pt x="67" y="25554"/>
                    <a:pt x="0" y="26521"/>
                    <a:pt x="267" y="27455"/>
                  </a:cubicBezTo>
                  <a:cubicBezTo>
                    <a:pt x="1101" y="30557"/>
                    <a:pt x="2802" y="33026"/>
                    <a:pt x="5938" y="34226"/>
                  </a:cubicBezTo>
                  <a:cubicBezTo>
                    <a:pt x="6238" y="34360"/>
                    <a:pt x="6572" y="34493"/>
                    <a:pt x="6838" y="34627"/>
                  </a:cubicBezTo>
                  <a:cubicBezTo>
                    <a:pt x="8057" y="35049"/>
                    <a:pt x="9292" y="35306"/>
                    <a:pt x="10544" y="35306"/>
                  </a:cubicBezTo>
                  <a:cubicBezTo>
                    <a:pt x="11074" y="35306"/>
                    <a:pt x="11606" y="35260"/>
                    <a:pt x="12142" y="35160"/>
                  </a:cubicBezTo>
                  <a:cubicBezTo>
                    <a:pt x="15311" y="34560"/>
                    <a:pt x="17513" y="32659"/>
                    <a:pt x="19014" y="29890"/>
                  </a:cubicBezTo>
                  <a:cubicBezTo>
                    <a:pt x="19848" y="28356"/>
                    <a:pt x="19914" y="26721"/>
                    <a:pt x="18914" y="25187"/>
                  </a:cubicBezTo>
                  <a:cubicBezTo>
                    <a:pt x="18614" y="24720"/>
                    <a:pt x="18313" y="24286"/>
                    <a:pt x="18013" y="23786"/>
                  </a:cubicBezTo>
                  <a:cubicBezTo>
                    <a:pt x="18580" y="23619"/>
                    <a:pt x="19147" y="23552"/>
                    <a:pt x="19681" y="23319"/>
                  </a:cubicBezTo>
                  <a:cubicBezTo>
                    <a:pt x="21916" y="22218"/>
                    <a:pt x="23117" y="20283"/>
                    <a:pt x="24017" y="18115"/>
                  </a:cubicBezTo>
                  <a:cubicBezTo>
                    <a:pt x="24484" y="16847"/>
                    <a:pt x="23150" y="15413"/>
                    <a:pt x="21883" y="15313"/>
                  </a:cubicBezTo>
                  <a:cubicBezTo>
                    <a:pt x="21859" y="15311"/>
                    <a:pt x="21834" y="15310"/>
                    <a:pt x="21809" y="15310"/>
                  </a:cubicBezTo>
                  <a:cubicBezTo>
                    <a:pt x="21449" y="15310"/>
                    <a:pt x="20986" y="15524"/>
                    <a:pt x="21049" y="15680"/>
                  </a:cubicBezTo>
                  <a:cubicBezTo>
                    <a:pt x="21166" y="15974"/>
                    <a:pt x="21439" y="16086"/>
                    <a:pt x="21730" y="16086"/>
                  </a:cubicBezTo>
                  <a:cubicBezTo>
                    <a:pt x="21769" y="16086"/>
                    <a:pt x="21809" y="16084"/>
                    <a:pt x="21849" y="16080"/>
                  </a:cubicBezTo>
                  <a:cubicBezTo>
                    <a:pt x="21920" y="16062"/>
                    <a:pt x="21982" y="16054"/>
                    <a:pt x="22035" y="16054"/>
                  </a:cubicBezTo>
                  <a:cubicBezTo>
                    <a:pt x="22286" y="16054"/>
                    <a:pt x="22373" y="16233"/>
                    <a:pt x="22483" y="16480"/>
                  </a:cubicBezTo>
                  <a:cubicBezTo>
                    <a:pt x="22616" y="16847"/>
                    <a:pt x="22616" y="17181"/>
                    <a:pt x="22416" y="17515"/>
                  </a:cubicBezTo>
                  <a:cubicBezTo>
                    <a:pt x="22083" y="18115"/>
                    <a:pt x="21649" y="18649"/>
                    <a:pt x="21149" y="19116"/>
                  </a:cubicBezTo>
                  <a:cubicBezTo>
                    <a:pt x="20448" y="19783"/>
                    <a:pt x="19614" y="20250"/>
                    <a:pt x="18680" y="20583"/>
                  </a:cubicBezTo>
                  <a:cubicBezTo>
                    <a:pt x="16946" y="21150"/>
                    <a:pt x="15211" y="21851"/>
                    <a:pt x="13410" y="21984"/>
                  </a:cubicBezTo>
                  <a:cubicBezTo>
                    <a:pt x="11975" y="22051"/>
                    <a:pt x="10908" y="22885"/>
                    <a:pt x="9907" y="23786"/>
                  </a:cubicBezTo>
                  <a:cubicBezTo>
                    <a:pt x="9674" y="23986"/>
                    <a:pt x="9574" y="24253"/>
                    <a:pt x="9440" y="24486"/>
                  </a:cubicBezTo>
                  <a:cubicBezTo>
                    <a:pt x="9140" y="25187"/>
                    <a:pt x="9240" y="25754"/>
                    <a:pt x="9807" y="26221"/>
                  </a:cubicBezTo>
                  <a:cubicBezTo>
                    <a:pt x="10675" y="26988"/>
                    <a:pt x="11742" y="27355"/>
                    <a:pt x="12909" y="27422"/>
                  </a:cubicBezTo>
                  <a:cubicBezTo>
                    <a:pt x="13143" y="27422"/>
                    <a:pt x="13443" y="27355"/>
                    <a:pt x="13643" y="27255"/>
                  </a:cubicBezTo>
                  <a:cubicBezTo>
                    <a:pt x="13777" y="27188"/>
                    <a:pt x="13843" y="27121"/>
                    <a:pt x="13843" y="26988"/>
                  </a:cubicBezTo>
                  <a:cubicBezTo>
                    <a:pt x="13843" y="26855"/>
                    <a:pt x="13777" y="26788"/>
                    <a:pt x="13643" y="26688"/>
                  </a:cubicBezTo>
                  <a:cubicBezTo>
                    <a:pt x="13410" y="26588"/>
                    <a:pt x="13110" y="26488"/>
                    <a:pt x="12809" y="26488"/>
                  </a:cubicBezTo>
                  <a:cubicBezTo>
                    <a:pt x="12176" y="26454"/>
                    <a:pt x="11842" y="25987"/>
                    <a:pt x="12109" y="25387"/>
                  </a:cubicBezTo>
                  <a:cubicBezTo>
                    <a:pt x="12415" y="24622"/>
                    <a:pt x="13478" y="23661"/>
                    <a:pt x="14681" y="23661"/>
                  </a:cubicBezTo>
                  <a:cubicBezTo>
                    <a:pt x="14790" y="23661"/>
                    <a:pt x="14900" y="23669"/>
                    <a:pt x="15011" y="23686"/>
                  </a:cubicBezTo>
                  <a:cubicBezTo>
                    <a:pt x="15244" y="23719"/>
                    <a:pt x="15345" y="23819"/>
                    <a:pt x="15478" y="23986"/>
                  </a:cubicBezTo>
                  <a:cubicBezTo>
                    <a:pt x="16078" y="24820"/>
                    <a:pt x="16312" y="25720"/>
                    <a:pt x="16112" y="26688"/>
                  </a:cubicBezTo>
                  <a:cubicBezTo>
                    <a:pt x="15411" y="29857"/>
                    <a:pt x="13643" y="32025"/>
                    <a:pt x="10441" y="32859"/>
                  </a:cubicBezTo>
                  <a:cubicBezTo>
                    <a:pt x="10097" y="32945"/>
                    <a:pt x="9766" y="32989"/>
                    <a:pt x="9449" y="32989"/>
                  </a:cubicBezTo>
                  <a:cubicBezTo>
                    <a:pt x="8537" y="32989"/>
                    <a:pt x="7740" y="32626"/>
                    <a:pt x="7072" y="31858"/>
                  </a:cubicBezTo>
                  <a:cubicBezTo>
                    <a:pt x="6138" y="30791"/>
                    <a:pt x="5437" y="29556"/>
                    <a:pt x="5071" y="28189"/>
                  </a:cubicBezTo>
                  <a:cubicBezTo>
                    <a:pt x="4837" y="27355"/>
                    <a:pt x="4804" y="26488"/>
                    <a:pt x="4937" y="25654"/>
                  </a:cubicBezTo>
                  <a:cubicBezTo>
                    <a:pt x="5304" y="23219"/>
                    <a:pt x="6438" y="21184"/>
                    <a:pt x="8106" y="19449"/>
                  </a:cubicBezTo>
                  <a:cubicBezTo>
                    <a:pt x="9007" y="18449"/>
                    <a:pt x="10074" y="17681"/>
                    <a:pt x="11408" y="17348"/>
                  </a:cubicBezTo>
                  <a:cubicBezTo>
                    <a:pt x="11642" y="17281"/>
                    <a:pt x="11909" y="17181"/>
                    <a:pt x="12109" y="17048"/>
                  </a:cubicBezTo>
                  <a:cubicBezTo>
                    <a:pt x="12409" y="16914"/>
                    <a:pt x="12442" y="16614"/>
                    <a:pt x="12176" y="16347"/>
                  </a:cubicBezTo>
                  <a:cubicBezTo>
                    <a:pt x="12009" y="16147"/>
                    <a:pt x="11775" y="16013"/>
                    <a:pt x="11508" y="15947"/>
                  </a:cubicBezTo>
                  <a:cubicBezTo>
                    <a:pt x="11108" y="15813"/>
                    <a:pt x="10641" y="15647"/>
                    <a:pt x="10241" y="15480"/>
                  </a:cubicBezTo>
                  <a:cubicBezTo>
                    <a:pt x="9741" y="15280"/>
                    <a:pt x="9240" y="15013"/>
                    <a:pt x="8840" y="14612"/>
                  </a:cubicBezTo>
                  <a:cubicBezTo>
                    <a:pt x="8239" y="13845"/>
                    <a:pt x="7772" y="13011"/>
                    <a:pt x="7572" y="12044"/>
                  </a:cubicBezTo>
                  <a:cubicBezTo>
                    <a:pt x="7406" y="11277"/>
                    <a:pt x="7339" y="10476"/>
                    <a:pt x="7406" y="9709"/>
                  </a:cubicBezTo>
                  <a:cubicBezTo>
                    <a:pt x="7606" y="6774"/>
                    <a:pt x="8840" y="4338"/>
                    <a:pt x="11308" y="2637"/>
                  </a:cubicBezTo>
                  <a:cubicBezTo>
                    <a:pt x="11800" y="2290"/>
                    <a:pt x="12154" y="2062"/>
                    <a:pt x="12443" y="2062"/>
                  </a:cubicBezTo>
                  <a:cubicBezTo>
                    <a:pt x="12821" y="2062"/>
                    <a:pt x="13089" y="2451"/>
                    <a:pt x="13410" y="3471"/>
                  </a:cubicBezTo>
                  <a:cubicBezTo>
                    <a:pt x="13944" y="5306"/>
                    <a:pt x="13243" y="8208"/>
                    <a:pt x="11275" y="9509"/>
                  </a:cubicBezTo>
                  <a:cubicBezTo>
                    <a:pt x="10808" y="9809"/>
                    <a:pt x="10274" y="9942"/>
                    <a:pt x="9774" y="10176"/>
                  </a:cubicBezTo>
                  <a:cubicBezTo>
                    <a:pt x="9607" y="10276"/>
                    <a:pt x="9274" y="10176"/>
                    <a:pt x="9274" y="10510"/>
                  </a:cubicBezTo>
                  <a:cubicBezTo>
                    <a:pt x="9307" y="10776"/>
                    <a:pt x="9574" y="10876"/>
                    <a:pt x="9807" y="10943"/>
                  </a:cubicBezTo>
                  <a:cubicBezTo>
                    <a:pt x="9941" y="10977"/>
                    <a:pt x="10107" y="11010"/>
                    <a:pt x="10241" y="11043"/>
                  </a:cubicBezTo>
                  <a:cubicBezTo>
                    <a:pt x="10457" y="11111"/>
                    <a:pt x="10673" y="11135"/>
                    <a:pt x="10889" y="11135"/>
                  </a:cubicBezTo>
                  <a:cubicBezTo>
                    <a:pt x="11206" y="11135"/>
                    <a:pt x="11524" y="11083"/>
                    <a:pt x="11842" y="11043"/>
                  </a:cubicBezTo>
                  <a:cubicBezTo>
                    <a:pt x="14010" y="10843"/>
                    <a:pt x="15912" y="9609"/>
                    <a:pt x="16612" y="7374"/>
                  </a:cubicBezTo>
                  <a:cubicBezTo>
                    <a:pt x="16746" y="7007"/>
                    <a:pt x="16812" y="6640"/>
                    <a:pt x="16912" y="6273"/>
                  </a:cubicBezTo>
                  <a:cubicBezTo>
                    <a:pt x="17446" y="3671"/>
                    <a:pt x="16245" y="1503"/>
                    <a:pt x="14110" y="602"/>
                  </a:cubicBezTo>
                  <a:cubicBezTo>
                    <a:pt x="13160" y="201"/>
                    <a:pt x="12155" y="0"/>
                    <a:pt x="1114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3"/>
            <p:cNvSpPr/>
            <p:nvPr/>
          </p:nvSpPr>
          <p:spPr>
            <a:xfrm rot="-1795370">
              <a:off x="3209437" y="-3215587"/>
              <a:ext cx="7871690" cy="11313017"/>
            </a:xfrm>
            <a:custGeom>
              <a:rect b="b" l="l" r="r" t="t"/>
              <a:pathLst>
                <a:path extrusionOk="0" h="35306" w="24485">
                  <a:moveTo>
                    <a:pt x="11149" y="0"/>
                  </a:moveTo>
                  <a:cubicBezTo>
                    <a:pt x="10566" y="0"/>
                    <a:pt x="9982" y="68"/>
                    <a:pt x="9407" y="202"/>
                  </a:cubicBezTo>
                  <a:cubicBezTo>
                    <a:pt x="7772" y="602"/>
                    <a:pt x="6338" y="1503"/>
                    <a:pt x="5171" y="2671"/>
                  </a:cubicBezTo>
                  <a:cubicBezTo>
                    <a:pt x="3269" y="4605"/>
                    <a:pt x="2435" y="6940"/>
                    <a:pt x="2602" y="9642"/>
                  </a:cubicBezTo>
                  <a:cubicBezTo>
                    <a:pt x="2802" y="12544"/>
                    <a:pt x="4170" y="14713"/>
                    <a:pt x="6838" y="16047"/>
                  </a:cubicBezTo>
                  <a:cubicBezTo>
                    <a:pt x="7005" y="16147"/>
                    <a:pt x="7272" y="16180"/>
                    <a:pt x="7406" y="16380"/>
                  </a:cubicBezTo>
                  <a:cubicBezTo>
                    <a:pt x="6071" y="16881"/>
                    <a:pt x="4937" y="17648"/>
                    <a:pt x="3903" y="18549"/>
                  </a:cubicBezTo>
                  <a:cubicBezTo>
                    <a:pt x="2068" y="20183"/>
                    <a:pt x="767" y="22151"/>
                    <a:pt x="267" y="24620"/>
                  </a:cubicBezTo>
                  <a:cubicBezTo>
                    <a:pt x="67" y="25554"/>
                    <a:pt x="0" y="26521"/>
                    <a:pt x="267" y="27455"/>
                  </a:cubicBezTo>
                  <a:cubicBezTo>
                    <a:pt x="1101" y="30557"/>
                    <a:pt x="2802" y="33026"/>
                    <a:pt x="5938" y="34226"/>
                  </a:cubicBezTo>
                  <a:cubicBezTo>
                    <a:pt x="6238" y="34360"/>
                    <a:pt x="6572" y="34493"/>
                    <a:pt x="6838" y="34627"/>
                  </a:cubicBezTo>
                  <a:cubicBezTo>
                    <a:pt x="8057" y="35049"/>
                    <a:pt x="9292" y="35306"/>
                    <a:pt x="10544" y="35306"/>
                  </a:cubicBezTo>
                  <a:cubicBezTo>
                    <a:pt x="11074" y="35306"/>
                    <a:pt x="11606" y="35260"/>
                    <a:pt x="12142" y="35160"/>
                  </a:cubicBezTo>
                  <a:cubicBezTo>
                    <a:pt x="15311" y="34560"/>
                    <a:pt x="17513" y="32659"/>
                    <a:pt x="19014" y="29890"/>
                  </a:cubicBezTo>
                  <a:cubicBezTo>
                    <a:pt x="19848" y="28356"/>
                    <a:pt x="19914" y="26721"/>
                    <a:pt x="18914" y="25187"/>
                  </a:cubicBezTo>
                  <a:cubicBezTo>
                    <a:pt x="18614" y="24720"/>
                    <a:pt x="18313" y="24286"/>
                    <a:pt x="18013" y="23786"/>
                  </a:cubicBezTo>
                  <a:cubicBezTo>
                    <a:pt x="18580" y="23619"/>
                    <a:pt x="19147" y="23552"/>
                    <a:pt x="19681" y="23319"/>
                  </a:cubicBezTo>
                  <a:cubicBezTo>
                    <a:pt x="21916" y="22218"/>
                    <a:pt x="23117" y="20283"/>
                    <a:pt x="24017" y="18115"/>
                  </a:cubicBezTo>
                  <a:cubicBezTo>
                    <a:pt x="24484" y="16847"/>
                    <a:pt x="23150" y="15413"/>
                    <a:pt x="21883" y="15313"/>
                  </a:cubicBezTo>
                  <a:cubicBezTo>
                    <a:pt x="21859" y="15311"/>
                    <a:pt x="21834" y="15310"/>
                    <a:pt x="21809" y="15310"/>
                  </a:cubicBezTo>
                  <a:cubicBezTo>
                    <a:pt x="21449" y="15310"/>
                    <a:pt x="20986" y="15524"/>
                    <a:pt x="21049" y="15680"/>
                  </a:cubicBezTo>
                  <a:cubicBezTo>
                    <a:pt x="21166" y="15974"/>
                    <a:pt x="21439" y="16086"/>
                    <a:pt x="21730" y="16086"/>
                  </a:cubicBezTo>
                  <a:cubicBezTo>
                    <a:pt x="21769" y="16086"/>
                    <a:pt x="21809" y="16084"/>
                    <a:pt x="21849" y="16080"/>
                  </a:cubicBezTo>
                  <a:cubicBezTo>
                    <a:pt x="21920" y="16062"/>
                    <a:pt x="21982" y="16054"/>
                    <a:pt x="22035" y="16054"/>
                  </a:cubicBezTo>
                  <a:cubicBezTo>
                    <a:pt x="22286" y="16054"/>
                    <a:pt x="22373" y="16233"/>
                    <a:pt x="22483" y="16480"/>
                  </a:cubicBezTo>
                  <a:cubicBezTo>
                    <a:pt x="22616" y="16847"/>
                    <a:pt x="22616" y="17181"/>
                    <a:pt x="22416" y="17515"/>
                  </a:cubicBezTo>
                  <a:cubicBezTo>
                    <a:pt x="22083" y="18115"/>
                    <a:pt x="21649" y="18649"/>
                    <a:pt x="21149" y="19116"/>
                  </a:cubicBezTo>
                  <a:cubicBezTo>
                    <a:pt x="20448" y="19783"/>
                    <a:pt x="19614" y="20250"/>
                    <a:pt x="18680" y="20583"/>
                  </a:cubicBezTo>
                  <a:cubicBezTo>
                    <a:pt x="16946" y="21150"/>
                    <a:pt x="15211" y="21851"/>
                    <a:pt x="13410" y="21984"/>
                  </a:cubicBezTo>
                  <a:cubicBezTo>
                    <a:pt x="11975" y="22051"/>
                    <a:pt x="10908" y="22885"/>
                    <a:pt x="9907" y="23786"/>
                  </a:cubicBezTo>
                  <a:cubicBezTo>
                    <a:pt x="9674" y="23986"/>
                    <a:pt x="9574" y="24253"/>
                    <a:pt x="9440" y="24486"/>
                  </a:cubicBezTo>
                  <a:cubicBezTo>
                    <a:pt x="9140" y="25187"/>
                    <a:pt x="9240" y="25754"/>
                    <a:pt x="9807" y="26221"/>
                  </a:cubicBezTo>
                  <a:cubicBezTo>
                    <a:pt x="10675" y="26988"/>
                    <a:pt x="11742" y="27355"/>
                    <a:pt x="12909" y="27422"/>
                  </a:cubicBezTo>
                  <a:cubicBezTo>
                    <a:pt x="13143" y="27422"/>
                    <a:pt x="13443" y="27355"/>
                    <a:pt x="13643" y="27255"/>
                  </a:cubicBezTo>
                  <a:cubicBezTo>
                    <a:pt x="13777" y="27188"/>
                    <a:pt x="13843" y="27121"/>
                    <a:pt x="13843" y="26988"/>
                  </a:cubicBezTo>
                  <a:cubicBezTo>
                    <a:pt x="13843" y="26855"/>
                    <a:pt x="13777" y="26788"/>
                    <a:pt x="13643" y="26688"/>
                  </a:cubicBezTo>
                  <a:cubicBezTo>
                    <a:pt x="13410" y="26588"/>
                    <a:pt x="13110" y="26488"/>
                    <a:pt x="12809" y="26488"/>
                  </a:cubicBezTo>
                  <a:cubicBezTo>
                    <a:pt x="12176" y="26454"/>
                    <a:pt x="11842" y="25987"/>
                    <a:pt x="12109" y="25387"/>
                  </a:cubicBezTo>
                  <a:cubicBezTo>
                    <a:pt x="12415" y="24622"/>
                    <a:pt x="13478" y="23661"/>
                    <a:pt x="14681" y="23661"/>
                  </a:cubicBezTo>
                  <a:cubicBezTo>
                    <a:pt x="14790" y="23661"/>
                    <a:pt x="14900" y="23669"/>
                    <a:pt x="15011" y="23686"/>
                  </a:cubicBezTo>
                  <a:cubicBezTo>
                    <a:pt x="15244" y="23719"/>
                    <a:pt x="15345" y="23819"/>
                    <a:pt x="15478" y="23986"/>
                  </a:cubicBezTo>
                  <a:cubicBezTo>
                    <a:pt x="16078" y="24820"/>
                    <a:pt x="16312" y="25720"/>
                    <a:pt x="16112" y="26688"/>
                  </a:cubicBezTo>
                  <a:cubicBezTo>
                    <a:pt x="15411" y="29857"/>
                    <a:pt x="13643" y="32025"/>
                    <a:pt x="10441" y="32859"/>
                  </a:cubicBezTo>
                  <a:cubicBezTo>
                    <a:pt x="10097" y="32945"/>
                    <a:pt x="9766" y="32989"/>
                    <a:pt x="9449" y="32989"/>
                  </a:cubicBezTo>
                  <a:cubicBezTo>
                    <a:pt x="8537" y="32989"/>
                    <a:pt x="7740" y="32626"/>
                    <a:pt x="7072" y="31858"/>
                  </a:cubicBezTo>
                  <a:cubicBezTo>
                    <a:pt x="6138" y="30791"/>
                    <a:pt x="5437" y="29556"/>
                    <a:pt x="5071" y="28189"/>
                  </a:cubicBezTo>
                  <a:cubicBezTo>
                    <a:pt x="4837" y="27355"/>
                    <a:pt x="4804" y="26488"/>
                    <a:pt x="4937" y="25654"/>
                  </a:cubicBezTo>
                  <a:cubicBezTo>
                    <a:pt x="5304" y="23219"/>
                    <a:pt x="6438" y="21184"/>
                    <a:pt x="8106" y="19449"/>
                  </a:cubicBezTo>
                  <a:cubicBezTo>
                    <a:pt x="9007" y="18449"/>
                    <a:pt x="10074" y="17681"/>
                    <a:pt x="11408" y="17348"/>
                  </a:cubicBezTo>
                  <a:cubicBezTo>
                    <a:pt x="11642" y="17281"/>
                    <a:pt x="11909" y="17181"/>
                    <a:pt x="12109" y="17048"/>
                  </a:cubicBezTo>
                  <a:cubicBezTo>
                    <a:pt x="12409" y="16914"/>
                    <a:pt x="12442" y="16614"/>
                    <a:pt x="12176" y="16347"/>
                  </a:cubicBezTo>
                  <a:cubicBezTo>
                    <a:pt x="12009" y="16147"/>
                    <a:pt x="11775" y="16013"/>
                    <a:pt x="11508" y="15947"/>
                  </a:cubicBezTo>
                  <a:cubicBezTo>
                    <a:pt x="11108" y="15813"/>
                    <a:pt x="10641" y="15647"/>
                    <a:pt x="10241" y="15480"/>
                  </a:cubicBezTo>
                  <a:cubicBezTo>
                    <a:pt x="9741" y="15280"/>
                    <a:pt x="9240" y="15013"/>
                    <a:pt x="8840" y="14612"/>
                  </a:cubicBezTo>
                  <a:cubicBezTo>
                    <a:pt x="8239" y="13845"/>
                    <a:pt x="7772" y="13011"/>
                    <a:pt x="7572" y="12044"/>
                  </a:cubicBezTo>
                  <a:cubicBezTo>
                    <a:pt x="7406" y="11277"/>
                    <a:pt x="7339" y="10476"/>
                    <a:pt x="7406" y="9709"/>
                  </a:cubicBezTo>
                  <a:cubicBezTo>
                    <a:pt x="7606" y="6774"/>
                    <a:pt x="8840" y="4338"/>
                    <a:pt x="11308" y="2637"/>
                  </a:cubicBezTo>
                  <a:cubicBezTo>
                    <a:pt x="11800" y="2290"/>
                    <a:pt x="12154" y="2062"/>
                    <a:pt x="12443" y="2062"/>
                  </a:cubicBezTo>
                  <a:cubicBezTo>
                    <a:pt x="12821" y="2062"/>
                    <a:pt x="13089" y="2451"/>
                    <a:pt x="13410" y="3471"/>
                  </a:cubicBezTo>
                  <a:cubicBezTo>
                    <a:pt x="13944" y="5306"/>
                    <a:pt x="13243" y="8208"/>
                    <a:pt x="11275" y="9509"/>
                  </a:cubicBezTo>
                  <a:cubicBezTo>
                    <a:pt x="10808" y="9809"/>
                    <a:pt x="10274" y="9942"/>
                    <a:pt x="9774" y="10176"/>
                  </a:cubicBezTo>
                  <a:cubicBezTo>
                    <a:pt x="9607" y="10276"/>
                    <a:pt x="9274" y="10176"/>
                    <a:pt x="9274" y="10510"/>
                  </a:cubicBezTo>
                  <a:cubicBezTo>
                    <a:pt x="9307" y="10776"/>
                    <a:pt x="9574" y="10876"/>
                    <a:pt x="9807" y="10943"/>
                  </a:cubicBezTo>
                  <a:cubicBezTo>
                    <a:pt x="9941" y="10977"/>
                    <a:pt x="10107" y="11010"/>
                    <a:pt x="10241" y="11043"/>
                  </a:cubicBezTo>
                  <a:cubicBezTo>
                    <a:pt x="10457" y="11111"/>
                    <a:pt x="10673" y="11135"/>
                    <a:pt x="10889" y="11135"/>
                  </a:cubicBezTo>
                  <a:cubicBezTo>
                    <a:pt x="11206" y="11135"/>
                    <a:pt x="11524" y="11083"/>
                    <a:pt x="11842" y="11043"/>
                  </a:cubicBezTo>
                  <a:cubicBezTo>
                    <a:pt x="14010" y="10843"/>
                    <a:pt x="15912" y="9609"/>
                    <a:pt x="16612" y="7374"/>
                  </a:cubicBezTo>
                  <a:cubicBezTo>
                    <a:pt x="16746" y="7007"/>
                    <a:pt x="16812" y="6640"/>
                    <a:pt x="16912" y="6273"/>
                  </a:cubicBezTo>
                  <a:cubicBezTo>
                    <a:pt x="17446" y="3671"/>
                    <a:pt x="16245" y="1503"/>
                    <a:pt x="14110" y="602"/>
                  </a:cubicBezTo>
                  <a:cubicBezTo>
                    <a:pt x="13160" y="201"/>
                    <a:pt x="12155" y="0"/>
                    <a:pt x="1114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23"/>
            <p:cNvSpPr/>
            <p:nvPr/>
          </p:nvSpPr>
          <p:spPr>
            <a:xfrm rot="-7826910">
              <a:off x="7729690" y="-2379515"/>
              <a:ext cx="3184301" cy="4576237"/>
            </a:xfrm>
            <a:custGeom>
              <a:rect b="b" l="l" r="r" t="t"/>
              <a:pathLst>
                <a:path extrusionOk="0" h="35306" w="24485">
                  <a:moveTo>
                    <a:pt x="11149" y="0"/>
                  </a:moveTo>
                  <a:cubicBezTo>
                    <a:pt x="10566" y="0"/>
                    <a:pt x="9982" y="68"/>
                    <a:pt x="9407" y="202"/>
                  </a:cubicBezTo>
                  <a:cubicBezTo>
                    <a:pt x="7772" y="602"/>
                    <a:pt x="6338" y="1503"/>
                    <a:pt x="5171" y="2671"/>
                  </a:cubicBezTo>
                  <a:cubicBezTo>
                    <a:pt x="3269" y="4605"/>
                    <a:pt x="2435" y="6940"/>
                    <a:pt x="2602" y="9642"/>
                  </a:cubicBezTo>
                  <a:cubicBezTo>
                    <a:pt x="2802" y="12544"/>
                    <a:pt x="4170" y="14713"/>
                    <a:pt x="6838" y="16047"/>
                  </a:cubicBezTo>
                  <a:cubicBezTo>
                    <a:pt x="7005" y="16147"/>
                    <a:pt x="7272" y="16180"/>
                    <a:pt x="7406" y="16380"/>
                  </a:cubicBezTo>
                  <a:cubicBezTo>
                    <a:pt x="6071" y="16881"/>
                    <a:pt x="4937" y="17648"/>
                    <a:pt x="3903" y="18549"/>
                  </a:cubicBezTo>
                  <a:cubicBezTo>
                    <a:pt x="2068" y="20183"/>
                    <a:pt x="767" y="22151"/>
                    <a:pt x="267" y="24620"/>
                  </a:cubicBezTo>
                  <a:cubicBezTo>
                    <a:pt x="67" y="25554"/>
                    <a:pt x="0" y="26521"/>
                    <a:pt x="267" y="27455"/>
                  </a:cubicBezTo>
                  <a:cubicBezTo>
                    <a:pt x="1101" y="30557"/>
                    <a:pt x="2802" y="33026"/>
                    <a:pt x="5938" y="34226"/>
                  </a:cubicBezTo>
                  <a:cubicBezTo>
                    <a:pt x="6238" y="34360"/>
                    <a:pt x="6572" y="34493"/>
                    <a:pt x="6838" y="34627"/>
                  </a:cubicBezTo>
                  <a:cubicBezTo>
                    <a:pt x="8057" y="35049"/>
                    <a:pt x="9292" y="35306"/>
                    <a:pt x="10544" y="35306"/>
                  </a:cubicBezTo>
                  <a:cubicBezTo>
                    <a:pt x="11074" y="35306"/>
                    <a:pt x="11606" y="35260"/>
                    <a:pt x="12142" y="35160"/>
                  </a:cubicBezTo>
                  <a:cubicBezTo>
                    <a:pt x="15311" y="34560"/>
                    <a:pt x="17513" y="32659"/>
                    <a:pt x="19014" y="29890"/>
                  </a:cubicBezTo>
                  <a:cubicBezTo>
                    <a:pt x="19848" y="28356"/>
                    <a:pt x="19914" y="26721"/>
                    <a:pt x="18914" y="25187"/>
                  </a:cubicBezTo>
                  <a:cubicBezTo>
                    <a:pt x="18614" y="24720"/>
                    <a:pt x="18313" y="24286"/>
                    <a:pt x="18013" y="23786"/>
                  </a:cubicBezTo>
                  <a:cubicBezTo>
                    <a:pt x="18580" y="23619"/>
                    <a:pt x="19147" y="23552"/>
                    <a:pt x="19681" y="23319"/>
                  </a:cubicBezTo>
                  <a:cubicBezTo>
                    <a:pt x="21916" y="22218"/>
                    <a:pt x="23117" y="20283"/>
                    <a:pt x="24017" y="18115"/>
                  </a:cubicBezTo>
                  <a:cubicBezTo>
                    <a:pt x="24484" y="16847"/>
                    <a:pt x="23150" y="15413"/>
                    <a:pt x="21883" y="15313"/>
                  </a:cubicBezTo>
                  <a:cubicBezTo>
                    <a:pt x="21859" y="15311"/>
                    <a:pt x="21834" y="15310"/>
                    <a:pt x="21809" y="15310"/>
                  </a:cubicBezTo>
                  <a:cubicBezTo>
                    <a:pt x="21449" y="15310"/>
                    <a:pt x="20986" y="15524"/>
                    <a:pt x="21049" y="15680"/>
                  </a:cubicBezTo>
                  <a:cubicBezTo>
                    <a:pt x="21166" y="15974"/>
                    <a:pt x="21439" y="16086"/>
                    <a:pt x="21730" y="16086"/>
                  </a:cubicBezTo>
                  <a:cubicBezTo>
                    <a:pt x="21769" y="16086"/>
                    <a:pt x="21809" y="16084"/>
                    <a:pt x="21849" y="16080"/>
                  </a:cubicBezTo>
                  <a:cubicBezTo>
                    <a:pt x="21920" y="16062"/>
                    <a:pt x="21982" y="16054"/>
                    <a:pt x="22035" y="16054"/>
                  </a:cubicBezTo>
                  <a:cubicBezTo>
                    <a:pt x="22286" y="16054"/>
                    <a:pt x="22373" y="16233"/>
                    <a:pt x="22483" y="16480"/>
                  </a:cubicBezTo>
                  <a:cubicBezTo>
                    <a:pt x="22616" y="16847"/>
                    <a:pt x="22616" y="17181"/>
                    <a:pt x="22416" y="17515"/>
                  </a:cubicBezTo>
                  <a:cubicBezTo>
                    <a:pt x="22083" y="18115"/>
                    <a:pt x="21649" y="18649"/>
                    <a:pt x="21149" y="19116"/>
                  </a:cubicBezTo>
                  <a:cubicBezTo>
                    <a:pt x="20448" y="19783"/>
                    <a:pt x="19614" y="20250"/>
                    <a:pt x="18680" y="20583"/>
                  </a:cubicBezTo>
                  <a:cubicBezTo>
                    <a:pt x="16946" y="21150"/>
                    <a:pt x="15211" y="21851"/>
                    <a:pt x="13410" y="21984"/>
                  </a:cubicBezTo>
                  <a:cubicBezTo>
                    <a:pt x="11975" y="22051"/>
                    <a:pt x="10908" y="22885"/>
                    <a:pt x="9907" y="23786"/>
                  </a:cubicBezTo>
                  <a:cubicBezTo>
                    <a:pt x="9674" y="23986"/>
                    <a:pt x="9574" y="24253"/>
                    <a:pt x="9440" y="24486"/>
                  </a:cubicBezTo>
                  <a:cubicBezTo>
                    <a:pt x="9140" y="25187"/>
                    <a:pt x="9240" y="25754"/>
                    <a:pt x="9807" y="26221"/>
                  </a:cubicBezTo>
                  <a:cubicBezTo>
                    <a:pt x="10675" y="26988"/>
                    <a:pt x="11742" y="27355"/>
                    <a:pt x="12909" y="27422"/>
                  </a:cubicBezTo>
                  <a:cubicBezTo>
                    <a:pt x="13143" y="27422"/>
                    <a:pt x="13443" y="27355"/>
                    <a:pt x="13643" y="27255"/>
                  </a:cubicBezTo>
                  <a:cubicBezTo>
                    <a:pt x="13777" y="27188"/>
                    <a:pt x="13843" y="27121"/>
                    <a:pt x="13843" y="26988"/>
                  </a:cubicBezTo>
                  <a:cubicBezTo>
                    <a:pt x="13843" y="26855"/>
                    <a:pt x="13777" y="26788"/>
                    <a:pt x="13643" y="26688"/>
                  </a:cubicBezTo>
                  <a:cubicBezTo>
                    <a:pt x="13410" y="26588"/>
                    <a:pt x="13110" y="26488"/>
                    <a:pt x="12809" y="26488"/>
                  </a:cubicBezTo>
                  <a:cubicBezTo>
                    <a:pt x="12176" y="26454"/>
                    <a:pt x="11842" y="25987"/>
                    <a:pt x="12109" y="25387"/>
                  </a:cubicBezTo>
                  <a:cubicBezTo>
                    <a:pt x="12415" y="24622"/>
                    <a:pt x="13478" y="23661"/>
                    <a:pt x="14681" y="23661"/>
                  </a:cubicBezTo>
                  <a:cubicBezTo>
                    <a:pt x="14790" y="23661"/>
                    <a:pt x="14900" y="23669"/>
                    <a:pt x="15011" y="23686"/>
                  </a:cubicBezTo>
                  <a:cubicBezTo>
                    <a:pt x="15244" y="23719"/>
                    <a:pt x="15345" y="23819"/>
                    <a:pt x="15478" y="23986"/>
                  </a:cubicBezTo>
                  <a:cubicBezTo>
                    <a:pt x="16078" y="24820"/>
                    <a:pt x="16312" y="25720"/>
                    <a:pt x="16112" y="26688"/>
                  </a:cubicBezTo>
                  <a:cubicBezTo>
                    <a:pt x="15411" y="29857"/>
                    <a:pt x="13643" y="32025"/>
                    <a:pt x="10441" y="32859"/>
                  </a:cubicBezTo>
                  <a:cubicBezTo>
                    <a:pt x="10097" y="32945"/>
                    <a:pt x="9766" y="32989"/>
                    <a:pt x="9449" y="32989"/>
                  </a:cubicBezTo>
                  <a:cubicBezTo>
                    <a:pt x="8537" y="32989"/>
                    <a:pt x="7740" y="32626"/>
                    <a:pt x="7072" y="31858"/>
                  </a:cubicBezTo>
                  <a:cubicBezTo>
                    <a:pt x="6138" y="30791"/>
                    <a:pt x="5437" y="29556"/>
                    <a:pt x="5071" y="28189"/>
                  </a:cubicBezTo>
                  <a:cubicBezTo>
                    <a:pt x="4837" y="27355"/>
                    <a:pt x="4804" y="26488"/>
                    <a:pt x="4937" y="25654"/>
                  </a:cubicBezTo>
                  <a:cubicBezTo>
                    <a:pt x="5304" y="23219"/>
                    <a:pt x="6438" y="21184"/>
                    <a:pt x="8106" y="19449"/>
                  </a:cubicBezTo>
                  <a:cubicBezTo>
                    <a:pt x="9007" y="18449"/>
                    <a:pt x="10074" y="17681"/>
                    <a:pt x="11408" y="17348"/>
                  </a:cubicBezTo>
                  <a:cubicBezTo>
                    <a:pt x="11642" y="17281"/>
                    <a:pt x="11909" y="17181"/>
                    <a:pt x="12109" y="17048"/>
                  </a:cubicBezTo>
                  <a:cubicBezTo>
                    <a:pt x="12409" y="16914"/>
                    <a:pt x="12442" y="16614"/>
                    <a:pt x="12176" y="16347"/>
                  </a:cubicBezTo>
                  <a:cubicBezTo>
                    <a:pt x="12009" y="16147"/>
                    <a:pt x="11775" y="16013"/>
                    <a:pt x="11508" y="15947"/>
                  </a:cubicBezTo>
                  <a:cubicBezTo>
                    <a:pt x="11108" y="15813"/>
                    <a:pt x="10641" y="15647"/>
                    <a:pt x="10241" y="15480"/>
                  </a:cubicBezTo>
                  <a:cubicBezTo>
                    <a:pt x="9741" y="15280"/>
                    <a:pt x="9240" y="15013"/>
                    <a:pt x="8840" y="14612"/>
                  </a:cubicBezTo>
                  <a:cubicBezTo>
                    <a:pt x="8239" y="13845"/>
                    <a:pt x="7772" y="13011"/>
                    <a:pt x="7572" y="12044"/>
                  </a:cubicBezTo>
                  <a:cubicBezTo>
                    <a:pt x="7406" y="11277"/>
                    <a:pt x="7339" y="10476"/>
                    <a:pt x="7406" y="9709"/>
                  </a:cubicBezTo>
                  <a:cubicBezTo>
                    <a:pt x="7606" y="6774"/>
                    <a:pt x="8840" y="4338"/>
                    <a:pt x="11308" y="2637"/>
                  </a:cubicBezTo>
                  <a:cubicBezTo>
                    <a:pt x="11800" y="2290"/>
                    <a:pt x="12154" y="2062"/>
                    <a:pt x="12443" y="2062"/>
                  </a:cubicBezTo>
                  <a:cubicBezTo>
                    <a:pt x="12821" y="2062"/>
                    <a:pt x="13089" y="2451"/>
                    <a:pt x="13410" y="3471"/>
                  </a:cubicBezTo>
                  <a:cubicBezTo>
                    <a:pt x="13944" y="5306"/>
                    <a:pt x="13243" y="8208"/>
                    <a:pt x="11275" y="9509"/>
                  </a:cubicBezTo>
                  <a:cubicBezTo>
                    <a:pt x="10808" y="9809"/>
                    <a:pt x="10274" y="9942"/>
                    <a:pt x="9774" y="10176"/>
                  </a:cubicBezTo>
                  <a:cubicBezTo>
                    <a:pt x="9607" y="10276"/>
                    <a:pt x="9274" y="10176"/>
                    <a:pt x="9274" y="10510"/>
                  </a:cubicBezTo>
                  <a:cubicBezTo>
                    <a:pt x="9307" y="10776"/>
                    <a:pt x="9574" y="10876"/>
                    <a:pt x="9807" y="10943"/>
                  </a:cubicBezTo>
                  <a:cubicBezTo>
                    <a:pt x="9941" y="10977"/>
                    <a:pt x="10107" y="11010"/>
                    <a:pt x="10241" y="11043"/>
                  </a:cubicBezTo>
                  <a:cubicBezTo>
                    <a:pt x="10457" y="11111"/>
                    <a:pt x="10673" y="11135"/>
                    <a:pt x="10889" y="11135"/>
                  </a:cubicBezTo>
                  <a:cubicBezTo>
                    <a:pt x="11206" y="11135"/>
                    <a:pt x="11524" y="11083"/>
                    <a:pt x="11842" y="11043"/>
                  </a:cubicBezTo>
                  <a:cubicBezTo>
                    <a:pt x="14010" y="10843"/>
                    <a:pt x="15912" y="9609"/>
                    <a:pt x="16612" y="7374"/>
                  </a:cubicBezTo>
                  <a:cubicBezTo>
                    <a:pt x="16746" y="7007"/>
                    <a:pt x="16812" y="6640"/>
                    <a:pt x="16912" y="6273"/>
                  </a:cubicBezTo>
                  <a:cubicBezTo>
                    <a:pt x="17446" y="3671"/>
                    <a:pt x="16245" y="1503"/>
                    <a:pt x="14110" y="602"/>
                  </a:cubicBezTo>
                  <a:cubicBezTo>
                    <a:pt x="13160" y="201"/>
                    <a:pt x="12155" y="0"/>
                    <a:pt x="11149" y="0"/>
                  </a:cubicBezTo>
                  <a:close/>
                </a:path>
              </a:pathLst>
            </a:custGeom>
            <a:solidFill>
              <a:srgbClr val="FFFFFF">
                <a:alpha val="43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2" name="Google Shape;292;p23"/>
          <p:cNvSpPr/>
          <p:nvPr/>
        </p:nvSpPr>
        <p:spPr>
          <a:xfrm rot="-7774524">
            <a:off x="-2865512" y="-2286554"/>
            <a:ext cx="4019065" cy="5775817"/>
          </a:xfrm>
          <a:custGeom>
            <a:rect b="b" l="l" r="r" t="t"/>
            <a:pathLst>
              <a:path extrusionOk="0" h="35306" w="24485">
                <a:moveTo>
                  <a:pt x="11149" y="0"/>
                </a:moveTo>
                <a:cubicBezTo>
                  <a:pt x="10566" y="0"/>
                  <a:pt x="9982" y="68"/>
                  <a:pt x="9407" y="202"/>
                </a:cubicBezTo>
                <a:cubicBezTo>
                  <a:pt x="7772" y="602"/>
                  <a:pt x="6338" y="1503"/>
                  <a:pt x="5171" y="2671"/>
                </a:cubicBezTo>
                <a:cubicBezTo>
                  <a:pt x="3269" y="4605"/>
                  <a:pt x="2435" y="6940"/>
                  <a:pt x="2602" y="9642"/>
                </a:cubicBezTo>
                <a:cubicBezTo>
                  <a:pt x="2802" y="12544"/>
                  <a:pt x="4170" y="14713"/>
                  <a:pt x="6838" y="16047"/>
                </a:cubicBezTo>
                <a:cubicBezTo>
                  <a:pt x="7005" y="16147"/>
                  <a:pt x="7272" y="16180"/>
                  <a:pt x="7406" y="16380"/>
                </a:cubicBezTo>
                <a:cubicBezTo>
                  <a:pt x="6071" y="16881"/>
                  <a:pt x="4937" y="17648"/>
                  <a:pt x="3903" y="18549"/>
                </a:cubicBezTo>
                <a:cubicBezTo>
                  <a:pt x="2068" y="20183"/>
                  <a:pt x="767" y="22151"/>
                  <a:pt x="267" y="24620"/>
                </a:cubicBezTo>
                <a:cubicBezTo>
                  <a:pt x="67" y="25554"/>
                  <a:pt x="0" y="26521"/>
                  <a:pt x="267" y="27455"/>
                </a:cubicBezTo>
                <a:cubicBezTo>
                  <a:pt x="1101" y="30557"/>
                  <a:pt x="2802" y="33026"/>
                  <a:pt x="5938" y="34226"/>
                </a:cubicBezTo>
                <a:cubicBezTo>
                  <a:pt x="6238" y="34360"/>
                  <a:pt x="6572" y="34493"/>
                  <a:pt x="6838" y="34627"/>
                </a:cubicBezTo>
                <a:cubicBezTo>
                  <a:pt x="8057" y="35049"/>
                  <a:pt x="9292" y="35306"/>
                  <a:pt x="10544" y="35306"/>
                </a:cubicBezTo>
                <a:cubicBezTo>
                  <a:pt x="11074" y="35306"/>
                  <a:pt x="11606" y="35260"/>
                  <a:pt x="12142" y="35160"/>
                </a:cubicBezTo>
                <a:cubicBezTo>
                  <a:pt x="15311" y="34560"/>
                  <a:pt x="17513" y="32659"/>
                  <a:pt x="19014" y="29890"/>
                </a:cubicBezTo>
                <a:cubicBezTo>
                  <a:pt x="19848" y="28356"/>
                  <a:pt x="19914" y="26721"/>
                  <a:pt x="18914" y="25187"/>
                </a:cubicBezTo>
                <a:cubicBezTo>
                  <a:pt x="18614" y="24720"/>
                  <a:pt x="18313" y="24286"/>
                  <a:pt x="18013" y="23786"/>
                </a:cubicBezTo>
                <a:cubicBezTo>
                  <a:pt x="18580" y="23619"/>
                  <a:pt x="19147" y="23552"/>
                  <a:pt x="19681" y="23319"/>
                </a:cubicBezTo>
                <a:cubicBezTo>
                  <a:pt x="21916" y="22218"/>
                  <a:pt x="23117" y="20283"/>
                  <a:pt x="24017" y="18115"/>
                </a:cubicBezTo>
                <a:cubicBezTo>
                  <a:pt x="24484" y="16847"/>
                  <a:pt x="23150" y="15413"/>
                  <a:pt x="21883" y="15313"/>
                </a:cubicBezTo>
                <a:cubicBezTo>
                  <a:pt x="21859" y="15311"/>
                  <a:pt x="21834" y="15310"/>
                  <a:pt x="21809" y="15310"/>
                </a:cubicBezTo>
                <a:cubicBezTo>
                  <a:pt x="21449" y="15310"/>
                  <a:pt x="20986" y="15524"/>
                  <a:pt x="21049" y="15680"/>
                </a:cubicBezTo>
                <a:cubicBezTo>
                  <a:pt x="21166" y="15974"/>
                  <a:pt x="21439" y="16086"/>
                  <a:pt x="21730" y="16086"/>
                </a:cubicBezTo>
                <a:cubicBezTo>
                  <a:pt x="21769" y="16086"/>
                  <a:pt x="21809" y="16084"/>
                  <a:pt x="21849" y="16080"/>
                </a:cubicBezTo>
                <a:cubicBezTo>
                  <a:pt x="21920" y="16062"/>
                  <a:pt x="21982" y="16054"/>
                  <a:pt x="22035" y="16054"/>
                </a:cubicBezTo>
                <a:cubicBezTo>
                  <a:pt x="22286" y="16054"/>
                  <a:pt x="22373" y="16233"/>
                  <a:pt x="22483" y="16480"/>
                </a:cubicBezTo>
                <a:cubicBezTo>
                  <a:pt x="22616" y="16847"/>
                  <a:pt x="22616" y="17181"/>
                  <a:pt x="22416" y="17515"/>
                </a:cubicBezTo>
                <a:cubicBezTo>
                  <a:pt x="22083" y="18115"/>
                  <a:pt x="21649" y="18649"/>
                  <a:pt x="21149" y="19116"/>
                </a:cubicBezTo>
                <a:cubicBezTo>
                  <a:pt x="20448" y="19783"/>
                  <a:pt x="19614" y="20250"/>
                  <a:pt x="18680" y="20583"/>
                </a:cubicBezTo>
                <a:cubicBezTo>
                  <a:pt x="16946" y="21150"/>
                  <a:pt x="15211" y="21851"/>
                  <a:pt x="13410" y="21984"/>
                </a:cubicBezTo>
                <a:cubicBezTo>
                  <a:pt x="11975" y="22051"/>
                  <a:pt x="10908" y="22885"/>
                  <a:pt x="9907" y="23786"/>
                </a:cubicBezTo>
                <a:cubicBezTo>
                  <a:pt x="9674" y="23986"/>
                  <a:pt x="9574" y="24253"/>
                  <a:pt x="9440" y="24486"/>
                </a:cubicBezTo>
                <a:cubicBezTo>
                  <a:pt x="9140" y="25187"/>
                  <a:pt x="9240" y="25754"/>
                  <a:pt x="9807" y="26221"/>
                </a:cubicBezTo>
                <a:cubicBezTo>
                  <a:pt x="10675" y="26988"/>
                  <a:pt x="11742" y="27355"/>
                  <a:pt x="12909" y="27422"/>
                </a:cubicBezTo>
                <a:cubicBezTo>
                  <a:pt x="13143" y="27422"/>
                  <a:pt x="13443" y="27355"/>
                  <a:pt x="13643" y="27255"/>
                </a:cubicBezTo>
                <a:cubicBezTo>
                  <a:pt x="13777" y="27188"/>
                  <a:pt x="13843" y="27121"/>
                  <a:pt x="13843" y="26988"/>
                </a:cubicBezTo>
                <a:cubicBezTo>
                  <a:pt x="13843" y="26855"/>
                  <a:pt x="13777" y="26788"/>
                  <a:pt x="13643" y="26688"/>
                </a:cubicBezTo>
                <a:cubicBezTo>
                  <a:pt x="13410" y="26588"/>
                  <a:pt x="13110" y="26488"/>
                  <a:pt x="12809" y="26488"/>
                </a:cubicBezTo>
                <a:cubicBezTo>
                  <a:pt x="12176" y="26454"/>
                  <a:pt x="11842" y="25987"/>
                  <a:pt x="12109" y="25387"/>
                </a:cubicBezTo>
                <a:cubicBezTo>
                  <a:pt x="12415" y="24622"/>
                  <a:pt x="13478" y="23661"/>
                  <a:pt x="14681" y="23661"/>
                </a:cubicBezTo>
                <a:cubicBezTo>
                  <a:pt x="14790" y="23661"/>
                  <a:pt x="14900" y="23669"/>
                  <a:pt x="15011" y="23686"/>
                </a:cubicBezTo>
                <a:cubicBezTo>
                  <a:pt x="15244" y="23719"/>
                  <a:pt x="15345" y="23819"/>
                  <a:pt x="15478" y="23986"/>
                </a:cubicBezTo>
                <a:cubicBezTo>
                  <a:pt x="16078" y="24820"/>
                  <a:pt x="16312" y="25720"/>
                  <a:pt x="16112" y="26688"/>
                </a:cubicBezTo>
                <a:cubicBezTo>
                  <a:pt x="15411" y="29857"/>
                  <a:pt x="13643" y="32025"/>
                  <a:pt x="10441" y="32859"/>
                </a:cubicBezTo>
                <a:cubicBezTo>
                  <a:pt x="10097" y="32945"/>
                  <a:pt x="9766" y="32989"/>
                  <a:pt x="9449" y="32989"/>
                </a:cubicBezTo>
                <a:cubicBezTo>
                  <a:pt x="8537" y="32989"/>
                  <a:pt x="7740" y="32626"/>
                  <a:pt x="7072" y="31858"/>
                </a:cubicBezTo>
                <a:cubicBezTo>
                  <a:pt x="6138" y="30791"/>
                  <a:pt x="5437" y="29556"/>
                  <a:pt x="5071" y="28189"/>
                </a:cubicBezTo>
                <a:cubicBezTo>
                  <a:pt x="4837" y="27355"/>
                  <a:pt x="4804" y="26488"/>
                  <a:pt x="4937" y="25654"/>
                </a:cubicBezTo>
                <a:cubicBezTo>
                  <a:pt x="5304" y="23219"/>
                  <a:pt x="6438" y="21184"/>
                  <a:pt x="8106" y="19449"/>
                </a:cubicBezTo>
                <a:cubicBezTo>
                  <a:pt x="9007" y="18449"/>
                  <a:pt x="10074" y="17681"/>
                  <a:pt x="11408" y="17348"/>
                </a:cubicBezTo>
                <a:cubicBezTo>
                  <a:pt x="11642" y="17281"/>
                  <a:pt x="11909" y="17181"/>
                  <a:pt x="12109" y="17048"/>
                </a:cubicBezTo>
                <a:cubicBezTo>
                  <a:pt x="12409" y="16914"/>
                  <a:pt x="12442" y="16614"/>
                  <a:pt x="12176" y="16347"/>
                </a:cubicBezTo>
                <a:cubicBezTo>
                  <a:pt x="12009" y="16147"/>
                  <a:pt x="11775" y="16013"/>
                  <a:pt x="11508" y="15947"/>
                </a:cubicBezTo>
                <a:cubicBezTo>
                  <a:pt x="11108" y="15813"/>
                  <a:pt x="10641" y="15647"/>
                  <a:pt x="10241" y="15480"/>
                </a:cubicBezTo>
                <a:cubicBezTo>
                  <a:pt x="9741" y="15280"/>
                  <a:pt x="9240" y="15013"/>
                  <a:pt x="8840" y="14612"/>
                </a:cubicBezTo>
                <a:cubicBezTo>
                  <a:pt x="8239" y="13845"/>
                  <a:pt x="7772" y="13011"/>
                  <a:pt x="7572" y="12044"/>
                </a:cubicBezTo>
                <a:cubicBezTo>
                  <a:pt x="7406" y="11277"/>
                  <a:pt x="7339" y="10476"/>
                  <a:pt x="7406" y="9709"/>
                </a:cubicBezTo>
                <a:cubicBezTo>
                  <a:pt x="7606" y="6774"/>
                  <a:pt x="8840" y="4338"/>
                  <a:pt x="11308" y="2637"/>
                </a:cubicBezTo>
                <a:cubicBezTo>
                  <a:pt x="11800" y="2290"/>
                  <a:pt x="12154" y="2062"/>
                  <a:pt x="12443" y="2062"/>
                </a:cubicBezTo>
                <a:cubicBezTo>
                  <a:pt x="12821" y="2062"/>
                  <a:pt x="13089" y="2451"/>
                  <a:pt x="13410" y="3471"/>
                </a:cubicBezTo>
                <a:cubicBezTo>
                  <a:pt x="13944" y="5306"/>
                  <a:pt x="13243" y="8208"/>
                  <a:pt x="11275" y="9509"/>
                </a:cubicBezTo>
                <a:cubicBezTo>
                  <a:pt x="10808" y="9809"/>
                  <a:pt x="10274" y="9942"/>
                  <a:pt x="9774" y="10176"/>
                </a:cubicBezTo>
                <a:cubicBezTo>
                  <a:pt x="9607" y="10276"/>
                  <a:pt x="9274" y="10176"/>
                  <a:pt x="9274" y="10510"/>
                </a:cubicBezTo>
                <a:cubicBezTo>
                  <a:pt x="9307" y="10776"/>
                  <a:pt x="9574" y="10876"/>
                  <a:pt x="9807" y="10943"/>
                </a:cubicBezTo>
                <a:cubicBezTo>
                  <a:pt x="9941" y="10977"/>
                  <a:pt x="10107" y="11010"/>
                  <a:pt x="10241" y="11043"/>
                </a:cubicBezTo>
                <a:cubicBezTo>
                  <a:pt x="10457" y="11111"/>
                  <a:pt x="10673" y="11135"/>
                  <a:pt x="10889" y="11135"/>
                </a:cubicBezTo>
                <a:cubicBezTo>
                  <a:pt x="11206" y="11135"/>
                  <a:pt x="11524" y="11083"/>
                  <a:pt x="11842" y="11043"/>
                </a:cubicBezTo>
                <a:cubicBezTo>
                  <a:pt x="14010" y="10843"/>
                  <a:pt x="15912" y="9609"/>
                  <a:pt x="16612" y="7374"/>
                </a:cubicBezTo>
                <a:cubicBezTo>
                  <a:pt x="16746" y="7007"/>
                  <a:pt x="16812" y="6640"/>
                  <a:pt x="16912" y="6273"/>
                </a:cubicBezTo>
                <a:cubicBezTo>
                  <a:pt x="17446" y="3671"/>
                  <a:pt x="16245" y="1503"/>
                  <a:pt x="14110" y="602"/>
                </a:cubicBezTo>
                <a:cubicBezTo>
                  <a:pt x="13160" y="201"/>
                  <a:pt x="12155" y="0"/>
                  <a:pt x="11149" y="0"/>
                </a:cubicBezTo>
                <a:close/>
              </a:path>
            </a:pathLst>
          </a:custGeom>
          <a:solidFill>
            <a:srgbClr val="FFFFFF">
              <a:alpha val="4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23" Type="http://schemas.openxmlformats.org/officeDocument/2006/relationships/theme" Target="../theme/theme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Lobster"/>
              <a:buNone/>
              <a:defRPr sz="4500">
                <a:solidFill>
                  <a:schemeClr val="lt1"/>
                </a:solidFill>
                <a:latin typeface="Lobster"/>
                <a:ea typeface="Lobster"/>
                <a:cs typeface="Lobster"/>
                <a:sym typeface="Lobs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obster"/>
              <a:buNone/>
              <a:defRPr sz="2800">
                <a:solidFill>
                  <a:schemeClr val="lt1"/>
                </a:solidFill>
                <a:latin typeface="Lobster"/>
                <a:ea typeface="Lobster"/>
                <a:cs typeface="Lobster"/>
                <a:sym typeface="Lobs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obster"/>
              <a:buNone/>
              <a:defRPr sz="2800">
                <a:solidFill>
                  <a:schemeClr val="lt1"/>
                </a:solidFill>
                <a:latin typeface="Lobster"/>
                <a:ea typeface="Lobster"/>
                <a:cs typeface="Lobster"/>
                <a:sym typeface="Lobs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obster"/>
              <a:buNone/>
              <a:defRPr sz="2800">
                <a:solidFill>
                  <a:schemeClr val="lt1"/>
                </a:solidFill>
                <a:latin typeface="Lobster"/>
                <a:ea typeface="Lobster"/>
                <a:cs typeface="Lobster"/>
                <a:sym typeface="Lobs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obster"/>
              <a:buNone/>
              <a:defRPr sz="2800">
                <a:solidFill>
                  <a:schemeClr val="lt1"/>
                </a:solidFill>
                <a:latin typeface="Lobster"/>
                <a:ea typeface="Lobster"/>
                <a:cs typeface="Lobster"/>
                <a:sym typeface="Lobs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obster"/>
              <a:buNone/>
              <a:defRPr sz="2800">
                <a:solidFill>
                  <a:schemeClr val="lt1"/>
                </a:solidFill>
                <a:latin typeface="Lobster"/>
                <a:ea typeface="Lobster"/>
                <a:cs typeface="Lobster"/>
                <a:sym typeface="Lobs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obster"/>
              <a:buNone/>
              <a:defRPr sz="2800">
                <a:solidFill>
                  <a:schemeClr val="lt1"/>
                </a:solidFill>
                <a:latin typeface="Lobster"/>
                <a:ea typeface="Lobster"/>
                <a:cs typeface="Lobster"/>
                <a:sym typeface="Lobs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obster"/>
              <a:buNone/>
              <a:defRPr sz="2800">
                <a:solidFill>
                  <a:schemeClr val="lt1"/>
                </a:solidFill>
                <a:latin typeface="Lobster"/>
                <a:ea typeface="Lobster"/>
                <a:cs typeface="Lobster"/>
                <a:sym typeface="Lobs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obster"/>
              <a:buNone/>
              <a:defRPr sz="2800">
                <a:solidFill>
                  <a:schemeClr val="lt1"/>
                </a:solidFill>
                <a:latin typeface="Lobster"/>
                <a:ea typeface="Lobster"/>
                <a:cs typeface="Lobster"/>
                <a:sym typeface="Lobst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●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○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■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●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○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■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●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aleway"/>
              <a:buChar char="○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aleway"/>
              <a:buChar char="■"/>
              <a:defRPr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youtube.com/watch?v=rmdgEJtFjaE" TargetMode="External"/><Relationship Id="rId4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4"/>
          <p:cNvSpPr txBox="1"/>
          <p:nvPr>
            <p:ph idx="2" type="ctrTitle"/>
          </p:nvPr>
        </p:nvSpPr>
        <p:spPr>
          <a:xfrm>
            <a:off x="1006675" y="3146775"/>
            <a:ext cx="7173300" cy="1661400"/>
          </a:xfrm>
          <a:prstGeom prst="rect">
            <a:avLst/>
          </a:prstGeom>
          <a:effectLst>
            <a:outerShdw rotWithShape="0" algn="bl" dir="3600000" dist="66675">
              <a:schemeClr val="dk1"/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Choosing to do the right thing, 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even when no one is watching.</a:t>
            </a:r>
            <a:endParaRPr sz="3000"/>
          </a:p>
        </p:txBody>
      </p:sp>
      <p:sp>
        <p:nvSpPr>
          <p:cNvPr id="298" name="Google Shape;298;p24"/>
          <p:cNvSpPr txBox="1"/>
          <p:nvPr>
            <p:ph type="ctrTitle"/>
          </p:nvPr>
        </p:nvSpPr>
        <p:spPr>
          <a:xfrm>
            <a:off x="1688350" y="1525750"/>
            <a:ext cx="5371200" cy="118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600"/>
              <a:t>Integrity</a:t>
            </a:r>
            <a:endParaRPr sz="10600"/>
          </a:p>
        </p:txBody>
      </p:sp>
      <p:sp>
        <p:nvSpPr>
          <p:cNvPr id="299" name="Google Shape;299;p24"/>
          <p:cNvSpPr/>
          <p:nvPr/>
        </p:nvSpPr>
        <p:spPr>
          <a:xfrm rot="-60021">
            <a:off x="2818410" y="4592900"/>
            <a:ext cx="3666591" cy="78600"/>
          </a:xfrm>
          <a:custGeom>
            <a:rect b="b" l="l" r="r" t="t"/>
            <a:pathLst>
              <a:path extrusionOk="0" h="2208" w="36527">
                <a:moveTo>
                  <a:pt x="3464" y="0"/>
                </a:moveTo>
                <a:cubicBezTo>
                  <a:pt x="2588" y="0"/>
                  <a:pt x="1712" y="2"/>
                  <a:pt x="835" y="5"/>
                </a:cubicBezTo>
                <a:cubicBezTo>
                  <a:pt x="1" y="5"/>
                  <a:pt x="1" y="1239"/>
                  <a:pt x="835" y="1273"/>
                </a:cubicBezTo>
                <a:cubicBezTo>
                  <a:pt x="2102" y="1256"/>
                  <a:pt x="3387" y="1248"/>
                  <a:pt x="4671" y="1248"/>
                </a:cubicBezTo>
                <a:cubicBezTo>
                  <a:pt x="5955" y="1248"/>
                  <a:pt x="7239" y="1256"/>
                  <a:pt x="8507" y="1273"/>
                </a:cubicBezTo>
                <a:cubicBezTo>
                  <a:pt x="17613" y="1373"/>
                  <a:pt x="26687" y="1673"/>
                  <a:pt x="35726" y="2207"/>
                </a:cubicBezTo>
                <a:cubicBezTo>
                  <a:pt x="35737" y="2207"/>
                  <a:pt x="35748" y="2207"/>
                  <a:pt x="35758" y="2207"/>
                </a:cubicBezTo>
                <a:cubicBezTo>
                  <a:pt x="36527" y="2207"/>
                  <a:pt x="36516" y="1005"/>
                  <a:pt x="35726" y="939"/>
                </a:cubicBezTo>
                <a:cubicBezTo>
                  <a:pt x="33191" y="806"/>
                  <a:pt x="30589" y="672"/>
                  <a:pt x="28054" y="539"/>
                </a:cubicBezTo>
                <a:cubicBezTo>
                  <a:pt x="19855" y="147"/>
                  <a:pt x="11682" y="0"/>
                  <a:pt x="346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rotWithShape="0" algn="bl" dir="2580000" dist="57150">
              <a:schemeClr val="accent4">
                <a:alpha val="64999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0" name="Google Shape;300;p24"/>
          <p:cNvGrpSpPr/>
          <p:nvPr/>
        </p:nvGrpSpPr>
        <p:grpSpPr>
          <a:xfrm rot="-1215961">
            <a:off x="1068624" y="1961779"/>
            <a:ext cx="1052775" cy="1382398"/>
            <a:chOff x="1566552" y="1734726"/>
            <a:chExt cx="801625" cy="1197330"/>
          </a:xfrm>
        </p:grpSpPr>
        <p:sp>
          <p:nvSpPr>
            <p:cNvPr id="301" name="Google Shape;301;p24"/>
            <p:cNvSpPr/>
            <p:nvPr/>
          </p:nvSpPr>
          <p:spPr>
            <a:xfrm rot="-5400000">
              <a:off x="1838520" y="1805611"/>
              <a:ext cx="146750" cy="647259"/>
            </a:xfrm>
            <a:custGeom>
              <a:rect b="b" l="l" r="r" t="t"/>
              <a:pathLst>
                <a:path extrusionOk="0" h="19882" w="5805">
                  <a:moveTo>
                    <a:pt x="4837" y="1"/>
                  </a:moveTo>
                  <a:cubicBezTo>
                    <a:pt x="4304" y="401"/>
                    <a:pt x="4137" y="968"/>
                    <a:pt x="4004" y="1469"/>
                  </a:cubicBezTo>
                  <a:cubicBezTo>
                    <a:pt x="3537" y="3270"/>
                    <a:pt x="3103" y="5105"/>
                    <a:pt x="2636" y="6939"/>
                  </a:cubicBezTo>
                  <a:cubicBezTo>
                    <a:pt x="2102" y="8974"/>
                    <a:pt x="1602" y="11042"/>
                    <a:pt x="1135" y="13077"/>
                  </a:cubicBezTo>
                  <a:cubicBezTo>
                    <a:pt x="801" y="14578"/>
                    <a:pt x="501" y="16046"/>
                    <a:pt x="201" y="17547"/>
                  </a:cubicBezTo>
                  <a:cubicBezTo>
                    <a:pt x="101" y="18047"/>
                    <a:pt x="34" y="18514"/>
                    <a:pt x="1" y="18981"/>
                  </a:cubicBezTo>
                  <a:cubicBezTo>
                    <a:pt x="1" y="19382"/>
                    <a:pt x="134" y="19682"/>
                    <a:pt x="501" y="19882"/>
                  </a:cubicBezTo>
                  <a:cubicBezTo>
                    <a:pt x="868" y="19682"/>
                    <a:pt x="1202" y="19482"/>
                    <a:pt x="1535" y="19281"/>
                  </a:cubicBezTo>
                  <a:cubicBezTo>
                    <a:pt x="1602" y="19148"/>
                    <a:pt x="1602" y="19015"/>
                    <a:pt x="1635" y="18881"/>
                  </a:cubicBezTo>
                  <a:cubicBezTo>
                    <a:pt x="1935" y="17480"/>
                    <a:pt x="2136" y="16012"/>
                    <a:pt x="2469" y="14611"/>
                  </a:cubicBezTo>
                  <a:cubicBezTo>
                    <a:pt x="3436" y="10475"/>
                    <a:pt x="4471" y="6372"/>
                    <a:pt x="5471" y="2269"/>
                  </a:cubicBezTo>
                  <a:cubicBezTo>
                    <a:pt x="5571" y="1769"/>
                    <a:pt x="5671" y="1202"/>
                    <a:pt x="5771" y="701"/>
                  </a:cubicBezTo>
                  <a:cubicBezTo>
                    <a:pt x="5805" y="468"/>
                    <a:pt x="5771" y="201"/>
                    <a:pt x="55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rotWithShape="0" algn="bl" dir="5040000" dist="38100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24"/>
            <p:cNvSpPr/>
            <p:nvPr/>
          </p:nvSpPr>
          <p:spPr>
            <a:xfrm rot="-5400000">
              <a:off x="1857935" y="2045772"/>
              <a:ext cx="51470" cy="634237"/>
            </a:xfrm>
            <a:custGeom>
              <a:rect b="b" l="l" r="r" t="t"/>
              <a:pathLst>
                <a:path extrusionOk="0" h="19482" w="2036">
                  <a:moveTo>
                    <a:pt x="1135" y="1"/>
                  </a:moveTo>
                  <a:cubicBezTo>
                    <a:pt x="835" y="1"/>
                    <a:pt x="568" y="34"/>
                    <a:pt x="334" y="34"/>
                  </a:cubicBezTo>
                  <a:cubicBezTo>
                    <a:pt x="134" y="234"/>
                    <a:pt x="68" y="501"/>
                    <a:pt x="1" y="835"/>
                  </a:cubicBezTo>
                  <a:cubicBezTo>
                    <a:pt x="1" y="1068"/>
                    <a:pt x="34" y="1368"/>
                    <a:pt x="34" y="1635"/>
                  </a:cubicBezTo>
                  <a:cubicBezTo>
                    <a:pt x="68" y="2169"/>
                    <a:pt x="168" y="2736"/>
                    <a:pt x="168" y="3337"/>
                  </a:cubicBezTo>
                  <a:cubicBezTo>
                    <a:pt x="234" y="6972"/>
                    <a:pt x="334" y="10575"/>
                    <a:pt x="368" y="14211"/>
                  </a:cubicBezTo>
                  <a:cubicBezTo>
                    <a:pt x="401" y="15679"/>
                    <a:pt x="501" y="17146"/>
                    <a:pt x="334" y="18581"/>
                  </a:cubicBezTo>
                  <a:lnTo>
                    <a:pt x="334" y="18981"/>
                  </a:lnTo>
                  <a:cubicBezTo>
                    <a:pt x="368" y="19181"/>
                    <a:pt x="401" y="19381"/>
                    <a:pt x="701" y="19481"/>
                  </a:cubicBezTo>
                  <a:cubicBezTo>
                    <a:pt x="1002" y="19348"/>
                    <a:pt x="1368" y="19215"/>
                    <a:pt x="1702" y="19081"/>
                  </a:cubicBezTo>
                  <a:cubicBezTo>
                    <a:pt x="1902" y="18814"/>
                    <a:pt x="1869" y="18514"/>
                    <a:pt x="1902" y="18214"/>
                  </a:cubicBezTo>
                  <a:cubicBezTo>
                    <a:pt x="2036" y="17013"/>
                    <a:pt x="2002" y="15745"/>
                    <a:pt x="1936" y="14545"/>
                  </a:cubicBezTo>
                  <a:cubicBezTo>
                    <a:pt x="1902" y="12743"/>
                    <a:pt x="1902" y="10909"/>
                    <a:pt x="1869" y="9141"/>
                  </a:cubicBezTo>
                  <a:cubicBezTo>
                    <a:pt x="1869" y="7339"/>
                    <a:pt x="1835" y="5571"/>
                    <a:pt x="1802" y="3804"/>
                  </a:cubicBezTo>
                  <a:cubicBezTo>
                    <a:pt x="1802" y="2836"/>
                    <a:pt x="1735" y="1869"/>
                    <a:pt x="1635" y="935"/>
                  </a:cubicBezTo>
                  <a:cubicBezTo>
                    <a:pt x="1569" y="535"/>
                    <a:pt x="1469" y="201"/>
                    <a:pt x="11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rotWithShape="0" algn="bl" dir="5040000" dist="38100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4"/>
            <p:cNvSpPr/>
            <p:nvPr/>
          </p:nvSpPr>
          <p:spPr>
            <a:xfrm rot="-4500020">
              <a:off x="2035751" y="1673520"/>
              <a:ext cx="200714" cy="426732"/>
            </a:xfrm>
            <a:custGeom>
              <a:rect b="b" l="l" r="r" t="t"/>
              <a:pathLst>
                <a:path extrusionOk="0" h="16881" w="7940">
                  <a:moveTo>
                    <a:pt x="7214" y="1"/>
                  </a:moveTo>
                  <a:cubicBezTo>
                    <a:pt x="6954" y="1"/>
                    <a:pt x="6691" y="120"/>
                    <a:pt x="6505" y="368"/>
                  </a:cubicBezTo>
                  <a:cubicBezTo>
                    <a:pt x="6305" y="602"/>
                    <a:pt x="6139" y="935"/>
                    <a:pt x="6005" y="1236"/>
                  </a:cubicBezTo>
                  <a:cubicBezTo>
                    <a:pt x="5538" y="2236"/>
                    <a:pt x="5104" y="3237"/>
                    <a:pt x="4671" y="4238"/>
                  </a:cubicBezTo>
                  <a:cubicBezTo>
                    <a:pt x="3503" y="7073"/>
                    <a:pt x="2336" y="9908"/>
                    <a:pt x="1168" y="12777"/>
                  </a:cubicBezTo>
                  <a:cubicBezTo>
                    <a:pt x="768" y="13745"/>
                    <a:pt x="468" y="14745"/>
                    <a:pt x="134" y="15746"/>
                  </a:cubicBezTo>
                  <a:cubicBezTo>
                    <a:pt x="1" y="16113"/>
                    <a:pt x="1" y="16547"/>
                    <a:pt x="368" y="16880"/>
                  </a:cubicBezTo>
                  <a:cubicBezTo>
                    <a:pt x="768" y="16847"/>
                    <a:pt x="1102" y="16747"/>
                    <a:pt x="1435" y="16713"/>
                  </a:cubicBezTo>
                  <a:cubicBezTo>
                    <a:pt x="1502" y="16580"/>
                    <a:pt x="1602" y="16413"/>
                    <a:pt x="1635" y="16280"/>
                  </a:cubicBezTo>
                  <a:cubicBezTo>
                    <a:pt x="1969" y="14979"/>
                    <a:pt x="2436" y="13778"/>
                    <a:pt x="2936" y="12577"/>
                  </a:cubicBezTo>
                  <a:cubicBezTo>
                    <a:pt x="3970" y="10042"/>
                    <a:pt x="5004" y="7540"/>
                    <a:pt x="6038" y="5038"/>
                  </a:cubicBezTo>
                  <a:cubicBezTo>
                    <a:pt x="6505" y="3871"/>
                    <a:pt x="7039" y="2737"/>
                    <a:pt x="7540" y="1569"/>
                  </a:cubicBezTo>
                  <a:cubicBezTo>
                    <a:pt x="7673" y="1269"/>
                    <a:pt x="7806" y="935"/>
                    <a:pt x="7873" y="602"/>
                  </a:cubicBezTo>
                  <a:cubicBezTo>
                    <a:pt x="7940" y="435"/>
                    <a:pt x="7840" y="268"/>
                    <a:pt x="7673" y="135"/>
                  </a:cubicBezTo>
                  <a:cubicBezTo>
                    <a:pt x="7533" y="46"/>
                    <a:pt x="7374" y="1"/>
                    <a:pt x="72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rotWithShape="0" algn="bl" dir="5040000" dist="38100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4"/>
            <p:cNvSpPr/>
            <p:nvPr/>
          </p:nvSpPr>
          <p:spPr>
            <a:xfrm rot="-6299980">
              <a:off x="2044187" y="2375129"/>
              <a:ext cx="111328" cy="450241"/>
            </a:xfrm>
            <a:custGeom>
              <a:rect b="b" l="l" r="r" t="t"/>
              <a:pathLst>
                <a:path extrusionOk="0" h="17811" w="4404">
                  <a:moveTo>
                    <a:pt x="949" y="0"/>
                  </a:moveTo>
                  <a:cubicBezTo>
                    <a:pt x="843" y="0"/>
                    <a:pt x="720" y="35"/>
                    <a:pt x="568" y="98"/>
                  </a:cubicBezTo>
                  <a:cubicBezTo>
                    <a:pt x="401" y="165"/>
                    <a:pt x="234" y="265"/>
                    <a:pt x="134" y="298"/>
                  </a:cubicBezTo>
                  <a:cubicBezTo>
                    <a:pt x="1" y="665"/>
                    <a:pt x="34" y="1065"/>
                    <a:pt x="67" y="1432"/>
                  </a:cubicBezTo>
                  <a:cubicBezTo>
                    <a:pt x="234" y="2466"/>
                    <a:pt x="401" y="3567"/>
                    <a:pt x="568" y="4601"/>
                  </a:cubicBezTo>
                  <a:lnTo>
                    <a:pt x="1435" y="10105"/>
                  </a:lnTo>
                  <a:cubicBezTo>
                    <a:pt x="1835" y="12440"/>
                    <a:pt x="2236" y="14742"/>
                    <a:pt x="2836" y="17010"/>
                  </a:cubicBezTo>
                  <a:cubicBezTo>
                    <a:pt x="2970" y="17444"/>
                    <a:pt x="3170" y="17677"/>
                    <a:pt x="3570" y="17811"/>
                  </a:cubicBezTo>
                  <a:cubicBezTo>
                    <a:pt x="3870" y="17510"/>
                    <a:pt x="4070" y="17277"/>
                    <a:pt x="4404" y="16910"/>
                  </a:cubicBezTo>
                  <a:cubicBezTo>
                    <a:pt x="4371" y="16610"/>
                    <a:pt x="4337" y="16310"/>
                    <a:pt x="4237" y="15976"/>
                  </a:cubicBezTo>
                  <a:cubicBezTo>
                    <a:pt x="4070" y="15242"/>
                    <a:pt x="3870" y="14442"/>
                    <a:pt x="3703" y="13674"/>
                  </a:cubicBezTo>
                  <a:cubicBezTo>
                    <a:pt x="3070" y="10339"/>
                    <a:pt x="2536" y="6936"/>
                    <a:pt x="2036" y="3567"/>
                  </a:cubicBezTo>
                  <a:cubicBezTo>
                    <a:pt x="1902" y="2733"/>
                    <a:pt x="1802" y="1833"/>
                    <a:pt x="1635" y="999"/>
                  </a:cubicBezTo>
                  <a:cubicBezTo>
                    <a:pt x="1569" y="765"/>
                    <a:pt x="1502" y="498"/>
                    <a:pt x="1368" y="298"/>
                  </a:cubicBezTo>
                  <a:cubicBezTo>
                    <a:pt x="1244" y="92"/>
                    <a:pt x="1120" y="0"/>
                    <a:pt x="9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rotWithShape="0" algn="bl" dir="5040000" dist="38100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4"/>
            <p:cNvSpPr/>
            <p:nvPr/>
          </p:nvSpPr>
          <p:spPr>
            <a:xfrm rot="-10043166">
              <a:off x="2197817" y="2686524"/>
              <a:ext cx="137701" cy="233929"/>
            </a:xfrm>
            <a:custGeom>
              <a:rect b="b" l="l" r="r" t="t"/>
              <a:pathLst>
                <a:path extrusionOk="0" h="9154" w="5505">
                  <a:moveTo>
                    <a:pt x="4906" y="0"/>
                  </a:moveTo>
                  <a:cubicBezTo>
                    <a:pt x="4685" y="0"/>
                    <a:pt x="4457" y="60"/>
                    <a:pt x="4337" y="180"/>
                  </a:cubicBezTo>
                  <a:cubicBezTo>
                    <a:pt x="3937" y="580"/>
                    <a:pt x="3670" y="1014"/>
                    <a:pt x="3436" y="1514"/>
                  </a:cubicBezTo>
                  <a:lnTo>
                    <a:pt x="1435" y="5517"/>
                  </a:lnTo>
                  <a:cubicBezTo>
                    <a:pt x="1001" y="6351"/>
                    <a:pt x="634" y="7285"/>
                    <a:pt x="201" y="8153"/>
                  </a:cubicBezTo>
                  <a:cubicBezTo>
                    <a:pt x="101" y="8419"/>
                    <a:pt x="1" y="8686"/>
                    <a:pt x="134" y="8986"/>
                  </a:cubicBezTo>
                  <a:cubicBezTo>
                    <a:pt x="468" y="9020"/>
                    <a:pt x="801" y="9087"/>
                    <a:pt x="1201" y="9153"/>
                  </a:cubicBezTo>
                  <a:cubicBezTo>
                    <a:pt x="1468" y="8686"/>
                    <a:pt x="1702" y="8286"/>
                    <a:pt x="1969" y="7919"/>
                  </a:cubicBezTo>
                  <a:cubicBezTo>
                    <a:pt x="2869" y="6084"/>
                    <a:pt x="3803" y="4283"/>
                    <a:pt x="4704" y="2448"/>
                  </a:cubicBezTo>
                  <a:cubicBezTo>
                    <a:pt x="4871" y="2115"/>
                    <a:pt x="5037" y="1781"/>
                    <a:pt x="5171" y="1448"/>
                  </a:cubicBezTo>
                  <a:cubicBezTo>
                    <a:pt x="5304" y="1148"/>
                    <a:pt x="5371" y="847"/>
                    <a:pt x="5471" y="580"/>
                  </a:cubicBezTo>
                  <a:cubicBezTo>
                    <a:pt x="5504" y="347"/>
                    <a:pt x="5471" y="180"/>
                    <a:pt x="5304" y="80"/>
                  </a:cubicBezTo>
                  <a:cubicBezTo>
                    <a:pt x="5198" y="27"/>
                    <a:pt x="5053" y="0"/>
                    <a:pt x="49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rotWithShape="0" algn="bl" dir="5040000" dist="38100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6" name="Google Shape;306;p24"/>
          <p:cNvGrpSpPr/>
          <p:nvPr/>
        </p:nvGrpSpPr>
        <p:grpSpPr>
          <a:xfrm rot="-613146">
            <a:off x="6653117" y="1238174"/>
            <a:ext cx="2083931" cy="2077173"/>
            <a:chOff x="5164002" y="645754"/>
            <a:chExt cx="1815896" cy="1810007"/>
          </a:xfrm>
        </p:grpSpPr>
        <p:grpSp>
          <p:nvGrpSpPr>
            <p:cNvPr id="307" name="Google Shape;307;p24"/>
            <p:cNvGrpSpPr/>
            <p:nvPr/>
          </p:nvGrpSpPr>
          <p:grpSpPr>
            <a:xfrm rot="-2846184">
              <a:off x="5454883" y="884713"/>
              <a:ext cx="1234132" cy="1332088"/>
              <a:chOff x="7205397" y="140875"/>
              <a:chExt cx="1157483" cy="1249356"/>
            </a:xfrm>
          </p:grpSpPr>
          <p:sp>
            <p:nvSpPr>
              <p:cNvPr id="308" name="Google Shape;308;p24"/>
              <p:cNvSpPr/>
              <p:nvPr/>
            </p:nvSpPr>
            <p:spPr>
              <a:xfrm rot="-406319">
                <a:off x="7324400" y="166118"/>
                <a:ext cx="434458" cy="106765"/>
              </a:xfrm>
              <a:custGeom>
                <a:rect b="b" l="l" r="r" t="t"/>
                <a:pathLst>
                  <a:path extrusionOk="0" h="2381" w="9689">
                    <a:moveTo>
                      <a:pt x="8970" y="1"/>
                    </a:moveTo>
                    <a:cubicBezTo>
                      <a:pt x="8950" y="1"/>
                      <a:pt x="8930" y="2"/>
                      <a:pt x="8910" y="4"/>
                    </a:cubicBezTo>
                    <a:lnTo>
                      <a:pt x="537" y="1506"/>
                    </a:lnTo>
                    <a:cubicBezTo>
                      <a:pt x="1" y="1600"/>
                      <a:pt x="181" y="2381"/>
                      <a:pt x="681" y="2381"/>
                    </a:cubicBezTo>
                    <a:cubicBezTo>
                      <a:pt x="710" y="2381"/>
                      <a:pt x="740" y="2378"/>
                      <a:pt x="771" y="2373"/>
                    </a:cubicBezTo>
                    <a:lnTo>
                      <a:pt x="9143" y="905"/>
                    </a:lnTo>
                    <a:cubicBezTo>
                      <a:pt x="9689" y="777"/>
                      <a:pt x="9463" y="1"/>
                      <a:pt x="897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rotWithShape="0" algn="bl" dir="3120000" dist="38100">
                  <a:schemeClr val="dk1">
                    <a:alpha val="64999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1"/>
                  </a:solidFill>
                </a:endParaRPr>
              </a:p>
            </p:txBody>
          </p:sp>
          <p:sp>
            <p:nvSpPr>
              <p:cNvPr id="309" name="Google Shape;309;p24"/>
              <p:cNvSpPr/>
              <p:nvPr/>
            </p:nvSpPr>
            <p:spPr>
              <a:xfrm rot="-51560">
                <a:off x="7377944" y="426058"/>
                <a:ext cx="795776" cy="40446"/>
              </a:xfrm>
              <a:custGeom>
                <a:rect b="b" l="l" r="r" t="t"/>
                <a:pathLst>
                  <a:path extrusionOk="0" h="902" w="17747">
                    <a:moveTo>
                      <a:pt x="601" y="1"/>
                    </a:moveTo>
                    <a:cubicBezTo>
                      <a:pt x="0" y="1"/>
                      <a:pt x="0" y="901"/>
                      <a:pt x="601" y="901"/>
                    </a:cubicBezTo>
                    <a:lnTo>
                      <a:pt x="17179" y="901"/>
                    </a:lnTo>
                    <a:cubicBezTo>
                      <a:pt x="17746" y="901"/>
                      <a:pt x="17746" y="1"/>
                      <a:pt x="171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rotWithShape="0" algn="bl" dir="3120000" dist="38100">
                  <a:schemeClr val="dk1">
                    <a:alpha val="64999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1"/>
                  </a:solidFill>
                </a:endParaRPr>
              </a:p>
            </p:txBody>
          </p:sp>
          <p:sp>
            <p:nvSpPr>
              <p:cNvPr id="310" name="Google Shape;310;p24"/>
              <p:cNvSpPr/>
              <p:nvPr/>
            </p:nvSpPr>
            <p:spPr>
              <a:xfrm>
                <a:off x="7384295" y="607794"/>
                <a:ext cx="901777" cy="210434"/>
              </a:xfrm>
              <a:custGeom>
                <a:rect b="b" l="l" r="r" t="t"/>
                <a:pathLst>
                  <a:path extrusionOk="0" h="4693" w="20111">
                    <a:moveTo>
                      <a:pt x="652" y="1"/>
                    </a:moveTo>
                    <a:cubicBezTo>
                      <a:pt x="169" y="1"/>
                      <a:pt x="0" y="788"/>
                      <a:pt x="497" y="881"/>
                    </a:cubicBezTo>
                    <a:cubicBezTo>
                      <a:pt x="6769" y="2149"/>
                      <a:pt x="13040" y="3450"/>
                      <a:pt x="19311" y="4684"/>
                    </a:cubicBezTo>
                    <a:cubicBezTo>
                      <a:pt x="19343" y="4690"/>
                      <a:pt x="19374" y="4693"/>
                      <a:pt x="19404" y="4693"/>
                    </a:cubicBezTo>
                    <a:cubicBezTo>
                      <a:pt x="19905" y="4693"/>
                      <a:pt x="20111" y="3943"/>
                      <a:pt x="19544" y="3817"/>
                    </a:cubicBezTo>
                    <a:cubicBezTo>
                      <a:pt x="13307" y="2549"/>
                      <a:pt x="7002" y="1282"/>
                      <a:pt x="764" y="14"/>
                    </a:cubicBezTo>
                    <a:cubicBezTo>
                      <a:pt x="725" y="5"/>
                      <a:pt x="688" y="1"/>
                      <a:pt x="6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rotWithShape="0" algn="bl" dir="3120000" dist="38100">
                  <a:schemeClr val="dk1">
                    <a:alpha val="64999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1"/>
                  </a:solidFill>
                </a:endParaRPr>
              </a:p>
            </p:txBody>
          </p:sp>
          <p:sp>
            <p:nvSpPr>
              <p:cNvPr id="311" name="Google Shape;311;p24"/>
              <p:cNvSpPr/>
              <p:nvPr/>
            </p:nvSpPr>
            <p:spPr>
              <a:xfrm rot="146093">
                <a:off x="7338502" y="801677"/>
                <a:ext cx="359352" cy="130575"/>
              </a:xfrm>
              <a:custGeom>
                <a:rect b="b" l="l" r="r" t="t"/>
                <a:pathLst>
                  <a:path extrusionOk="0" h="2912" w="8014">
                    <a:moveTo>
                      <a:pt x="589" y="1"/>
                    </a:moveTo>
                    <a:cubicBezTo>
                      <a:pt x="153" y="1"/>
                      <a:pt x="1" y="737"/>
                      <a:pt x="488" y="889"/>
                    </a:cubicBezTo>
                    <a:cubicBezTo>
                      <a:pt x="2723" y="1557"/>
                      <a:pt x="5024" y="2224"/>
                      <a:pt x="7293" y="2891"/>
                    </a:cubicBezTo>
                    <a:cubicBezTo>
                      <a:pt x="7342" y="2905"/>
                      <a:pt x="7389" y="2912"/>
                      <a:pt x="7432" y="2912"/>
                    </a:cubicBezTo>
                    <a:cubicBezTo>
                      <a:pt x="7889" y="2912"/>
                      <a:pt x="8014" y="2176"/>
                      <a:pt x="7526" y="2024"/>
                    </a:cubicBezTo>
                    <a:cubicBezTo>
                      <a:pt x="5291" y="1356"/>
                      <a:pt x="2990" y="689"/>
                      <a:pt x="721" y="22"/>
                    </a:cubicBezTo>
                    <a:cubicBezTo>
                      <a:pt x="675" y="8"/>
                      <a:pt x="631" y="1"/>
                      <a:pt x="58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rotWithShape="0" algn="bl" dir="3120000" dist="38100">
                  <a:schemeClr val="dk1">
                    <a:alpha val="64999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1"/>
                  </a:solidFill>
                </a:endParaRPr>
              </a:p>
            </p:txBody>
          </p:sp>
          <p:sp>
            <p:nvSpPr>
              <p:cNvPr id="312" name="Google Shape;312;p24"/>
              <p:cNvSpPr/>
              <p:nvPr/>
            </p:nvSpPr>
            <p:spPr>
              <a:xfrm rot="368897">
                <a:off x="7222334" y="985907"/>
                <a:ext cx="830714" cy="360876"/>
              </a:xfrm>
              <a:custGeom>
                <a:rect b="b" l="l" r="r" t="t"/>
                <a:pathLst>
                  <a:path extrusionOk="0" h="8048" w="18526">
                    <a:moveTo>
                      <a:pt x="613" y="0"/>
                    </a:moveTo>
                    <a:cubicBezTo>
                      <a:pt x="175" y="0"/>
                      <a:pt x="0" y="710"/>
                      <a:pt x="516" y="923"/>
                    </a:cubicBezTo>
                    <a:cubicBezTo>
                      <a:pt x="6354" y="2924"/>
                      <a:pt x="12091" y="5292"/>
                      <a:pt x="17628" y="7994"/>
                    </a:cubicBezTo>
                    <a:cubicBezTo>
                      <a:pt x="17698" y="8032"/>
                      <a:pt x="17767" y="8048"/>
                      <a:pt x="17834" y="8048"/>
                    </a:cubicBezTo>
                    <a:cubicBezTo>
                      <a:pt x="18240" y="8048"/>
                      <a:pt x="18526" y="7423"/>
                      <a:pt x="18095" y="7194"/>
                    </a:cubicBezTo>
                    <a:cubicBezTo>
                      <a:pt x="12458" y="4425"/>
                      <a:pt x="6687" y="2023"/>
                      <a:pt x="750" y="22"/>
                    </a:cubicBezTo>
                    <a:cubicBezTo>
                      <a:pt x="702" y="7"/>
                      <a:pt x="656" y="0"/>
                      <a:pt x="61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rotWithShape="0" algn="bl" dir="3120000" dist="38100">
                  <a:schemeClr val="dk1">
                    <a:alpha val="64999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1"/>
                  </a:solidFill>
                </a:endParaRPr>
              </a:p>
            </p:txBody>
          </p:sp>
          <p:sp>
            <p:nvSpPr>
              <p:cNvPr id="313" name="Google Shape;313;p24"/>
              <p:cNvSpPr/>
              <p:nvPr/>
            </p:nvSpPr>
            <p:spPr>
              <a:xfrm rot="634766">
                <a:off x="7790567" y="1008096"/>
                <a:ext cx="564801" cy="134171"/>
              </a:xfrm>
              <a:custGeom>
                <a:rect b="b" l="l" r="r" t="t"/>
                <a:pathLst>
                  <a:path extrusionOk="0" h="3191" w="12596">
                    <a:moveTo>
                      <a:pt x="940" y="0"/>
                    </a:moveTo>
                    <a:cubicBezTo>
                      <a:pt x="260" y="0"/>
                      <a:pt x="0" y="1052"/>
                      <a:pt x="726" y="1179"/>
                    </a:cubicBezTo>
                    <a:cubicBezTo>
                      <a:pt x="4329" y="1846"/>
                      <a:pt x="7931" y="2513"/>
                      <a:pt x="11567" y="3180"/>
                    </a:cubicBezTo>
                    <a:cubicBezTo>
                      <a:pt x="11607" y="3187"/>
                      <a:pt x="11645" y="3191"/>
                      <a:pt x="11682" y="3191"/>
                    </a:cubicBezTo>
                    <a:cubicBezTo>
                      <a:pt x="12334" y="3191"/>
                      <a:pt x="12595" y="2139"/>
                      <a:pt x="11901" y="2012"/>
                    </a:cubicBezTo>
                    <a:cubicBezTo>
                      <a:pt x="8265" y="1345"/>
                      <a:pt x="4662" y="678"/>
                      <a:pt x="1060" y="11"/>
                    </a:cubicBezTo>
                    <a:cubicBezTo>
                      <a:pt x="1019" y="4"/>
                      <a:pt x="978" y="0"/>
                      <a:pt x="9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  <a:effectLst>
                <a:outerShdw rotWithShape="0" algn="bl" dir="3120000" dist="38100">
                  <a:schemeClr val="dk1">
                    <a:alpha val="64999"/>
                  </a:schemeClr>
                </a:outerShdw>
              </a:effectLst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314" name="Google Shape;314;p24"/>
            <p:cNvSpPr/>
            <p:nvPr/>
          </p:nvSpPr>
          <p:spPr>
            <a:xfrm rot="-1351951">
              <a:off x="5812518" y="2198773"/>
              <a:ext cx="383125" cy="139214"/>
            </a:xfrm>
            <a:custGeom>
              <a:rect b="b" l="l" r="r" t="t"/>
              <a:pathLst>
                <a:path extrusionOk="0" h="2912" w="8014">
                  <a:moveTo>
                    <a:pt x="589" y="1"/>
                  </a:moveTo>
                  <a:cubicBezTo>
                    <a:pt x="153" y="1"/>
                    <a:pt x="1" y="737"/>
                    <a:pt x="488" y="889"/>
                  </a:cubicBezTo>
                  <a:cubicBezTo>
                    <a:pt x="2723" y="1557"/>
                    <a:pt x="5024" y="2224"/>
                    <a:pt x="7293" y="2891"/>
                  </a:cubicBezTo>
                  <a:cubicBezTo>
                    <a:pt x="7342" y="2905"/>
                    <a:pt x="7389" y="2912"/>
                    <a:pt x="7432" y="2912"/>
                  </a:cubicBezTo>
                  <a:cubicBezTo>
                    <a:pt x="7889" y="2912"/>
                    <a:pt x="8014" y="2176"/>
                    <a:pt x="7526" y="2024"/>
                  </a:cubicBezTo>
                  <a:cubicBezTo>
                    <a:pt x="5291" y="1356"/>
                    <a:pt x="2990" y="689"/>
                    <a:pt x="721" y="22"/>
                  </a:cubicBezTo>
                  <a:cubicBezTo>
                    <a:pt x="675" y="8"/>
                    <a:pt x="631" y="1"/>
                    <a:pt x="5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rotWithShape="0" algn="bl" dir="3120000" dist="38100">
                <a:schemeClr val="dk1">
                  <a:alpha val="64999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1"/>
                </a:solidFill>
              </a:endParaRPr>
            </a:p>
          </p:txBody>
        </p:sp>
      </p:grpSp>
      <p:pic>
        <p:nvPicPr>
          <p:cNvPr id="315" name="Google Shape;315;p24" title="BOTB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848" y="188050"/>
            <a:ext cx="1975178" cy="118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4"/>
          <p:cNvSpPr txBox="1"/>
          <p:nvPr/>
        </p:nvSpPr>
        <p:spPr>
          <a:xfrm>
            <a:off x="7400525" y="4560900"/>
            <a:ext cx="1595700" cy="4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October 2025</a:t>
            </a:r>
            <a:endParaRPr sz="15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17" name="Google Shape;31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7700" y="250700"/>
            <a:ext cx="8390176" cy="120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25" title="October | Integrity | Secondar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375" y="95275"/>
            <a:ext cx="8805250" cy="495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6"/>
          <p:cNvSpPr txBox="1"/>
          <p:nvPr>
            <p:ph idx="3" type="title"/>
          </p:nvPr>
        </p:nvSpPr>
        <p:spPr>
          <a:xfrm>
            <a:off x="1855950" y="345650"/>
            <a:ext cx="5432100" cy="88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Integrity Rating Scale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328" name="Google Shape;32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3925" y="1232150"/>
            <a:ext cx="5316151" cy="381865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7"/>
          <p:cNvSpPr txBox="1"/>
          <p:nvPr>
            <p:ph idx="3" type="title"/>
          </p:nvPr>
        </p:nvSpPr>
        <p:spPr>
          <a:xfrm>
            <a:off x="1728600" y="451700"/>
            <a:ext cx="5610300" cy="88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Integrity Rating Scale Results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334" name="Google Shape;334;p27"/>
          <p:cNvPicPr preferRelativeResize="0"/>
          <p:nvPr/>
        </p:nvPicPr>
        <p:blipFill rotWithShape="1">
          <a:blip r:embed="rId3">
            <a:alphaModFix/>
          </a:blip>
          <a:srcRect b="11730" l="0" r="0" t="0"/>
          <a:stretch/>
        </p:blipFill>
        <p:spPr>
          <a:xfrm>
            <a:off x="594913" y="2126675"/>
            <a:ext cx="8113275" cy="2354000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8"/>
          <p:cNvSpPr txBox="1"/>
          <p:nvPr>
            <p:ph idx="1" type="body"/>
          </p:nvPr>
        </p:nvSpPr>
        <p:spPr>
          <a:xfrm>
            <a:off x="720525" y="1429122"/>
            <a:ext cx="79059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400">
                <a:latin typeface="Arial"/>
                <a:ea typeface="Arial"/>
                <a:cs typeface="Arial"/>
                <a:sym typeface="Arial"/>
              </a:rPr>
              <a:t>Scenarios: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●"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You find a wallet in the hallway with $20 inside. No one is around.</a:t>
            </a:r>
            <a:br>
              <a:rPr lang="en" sz="1600">
                <a:latin typeface="Arial"/>
                <a:ea typeface="Arial"/>
                <a:cs typeface="Arial"/>
                <a:sym typeface="Arial"/>
              </a:rPr>
            </a:b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●"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A teacher accidentally gives you a higher grade than you earned.</a:t>
            </a:r>
            <a:br>
              <a:rPr lang="en" sz="1600">
                <a:latin typeface="Arial"/>
                <a:ea typeface="Arial"/>
                <a:cs typeface="Arial"/>
                <a:sym typeface="Arial"/>
              </a:rPr>
            </a:b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●"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You witness a friend cheating on a test and no one notices.</a:t>
            </a:r>
            <a:br>
              <a:rPr lang="en" sz="1600">
                <a:latin typeface="Arial"/>
                <a:ea typeface="Arial"/>
                <a:cs typeface="Arial"/>
                <a:sym typeface="Arial"/>
              </a:rPr>
            </a:b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●"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You see a student bullying someone on social media.</a:t>
            </a:r>
            <a:br>
              <a:rPr lang="en" sz="1600">
                <a:latin typeface="Arial"/>
                <a:ea typeface="Arial"/>
                <a:cs typeface="Arial"/>
                <a:sym typeface="Arial"/>
              </a:rPr>
            </a:b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The school rules ban phones, but you could text under the desk during class without being caught.</a:t>
            </a:r>
            <a:br>
              <a:rPr lang="en" sz="1400">
                <a:latin typeface="Arial"/>
                <a:ea typeface="Arial"/>
                <a:cs typeface="Arial"/>
                <a:sym typeface="Arial"/>
              </a:rPr>
            </a:b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40" name="Google Shape;340;p28"/>
          <p:cNvSpPr txBox="1"/>
          <p:nvPr>
            <p:ph type="title"/>
          </p:nvPr>
        </p:nvSpPr>
        <p:spPr>
          <a:xfrm>
            <a:off x="821925" y="542637"/>
            <a:ext cx="7703100" cy="88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would you do?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9"/>
          <p:cNvSpPr txBox="1"/>
          <p:nvPr>
            <p:ph idx="1" type="subTitle"/>
          </p:nvPr>
        </p:nvSpPr>
        <p:spPr>
          <a:xfrm>
            <a:off x="665275" y="1651825"/>
            <a:ext cx="2310900" cy="6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Sansita"/>
                <a:ea typeface="Sansita"/>
                <a:cs typeface="Sansita"/>
                <a:sym typeface="Sansita"/>
              </a:rPr>
              <a:t>Peer Pressure</a:t>
            </a:r>
            <a:endParaRPr sz="2600">
              <a:latin typeface="Sansita"/>
              <a:ea typeface="Sansita"/>
              <a:cs typeface="Sansita"/>
              <a:sym typeface="Sansita"/>
            </a:endParaRPr>
          </a:p>
        </p:txBody>
      </p:sp>
      <p:sp>
        <p:nvSpPr>
          <p:cNvPr id="346" name="Google Shape;346;p29"/>
          <p:cNvSpPr txBox="1"/>
          <p:nvPr>
            <p:ph idx="2" type="subTitle"/>
          </p:nvPr>
        </p:nvSpPr>
        <p:spPr>
          <a:xfrm>
            <a:off x="3604475" y="2305647"/>
            <a:ext cx="2103600" cy="99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Sansita"/>
                <a:ea typeface="Sansita"/>
                <a:cs typeface="Sansita"/>
                <a:sym typeface="Sansita"/>
              </a:rPr>
              <a:t>Inconvenience</a:t>
            </a:r>
            <a:endParaRPr sz="2600">
              <a:latin typeface="Sansita"/>
              <a:ea typeface="Sansita"/>
              <a:cs typeface="Sansita"/>
              <a:sym typeface="Sansita"/>
            </a:endParaRPr>
          </a:p>
        </p:txBody>
      </p:sp>
      <p:sp>
        <p:nvSpPr>
          <p:cNvPr id="347" name="Google Shape;347;p29"/>
          <p:cNvSpPr txBox="1"/>
          <p:nvPr>
            <p:ph idx="3" type="subTitle"/>
          </p:nvPr>
        </p:nvSpPr>
        <p:spPr>
          <a:xfrm>
            <a:off x="6433088" y="2915247"/>
            <a:ext cx="2103600" cy="99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600">
                <a:latin typeface="Sansita"/>
                <a:ea typeface="Sansita"/>
                <a:cs typeface="Sansita"/>
                <a:sym typeface="Sansita"/>
              </a:rPr>
              <a:t>Selfishness</a:t>
            </a:r>
            <a:endParaRPr sz="2600">
              <a:latin typeface="Sansita"/>
              <a:ea typeface="Sansita"/>
              <a:cs typeface="Sansita"/>
              <a:sym typeface="Sansita"/>
            </a:endParaRPr>
          </a:p>
        </p:txBody>
      </p:sp>
      <p:sp>
        <p:nvSpPr>
          <p:cNvPr id="348" name="Google Shape;348;p29"/>
          <p:cNvSpPr txBox="1"/>
          <p:nvPr>
            <p:ph type="title"/>
          </p:nvPr>
        </p:nvSpPr>
        <p:spPr>
          <a:xfrm>
            <a:off x="568100" y="512725"/>
            <a:ext cx="8148000" cy="88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chemeClr val="accent1"/>
                </a:solidFill>
              </a:rPr>
              <a:t>Why Is Integrity Hard </a:t>
            </a:r>
            <a:r>
              <a:rPr lang="en" sz="3900">
                <a:solidFill>
                  <a:schemeClr val="accent1"/>
                </a:solidFill>
              </a:rPr>
              <a:t>Sometimes</a:t>
            </a:r>
            <a:r>
              <a:rPr lang="en" sz="3900">
                <a:solidFill>
                  <a:schemeClr val="accent1"/>
                </a:solidFill>
              </a:rPr>
              <a:t>?</a:t>
            </a:r>
            <a:endParaRPr sz="39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9"/>
          <p:cNvSpPr txBox="1"/>
          <p:nvPr/>
        </p:nvSpPr>
        <p:spPr>
          <a:xfrm>
            <a:off x="380025" y="4209875"/>
            <a:ext cx="8395500" cy="4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What other reasons make it difficult to do the right thing?</a:t>
            </a:r>
            <a:endParaRPr sz="24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350" name="Google Shape;350;p29"/>
          <p:cNvGrpSpPr/>
          <p:nvPr/>
        </p:nvGrpSpPr>
        <p:grpSpPr>
          <a:xfrm rot="10694842">
            <a:off x="1404374" y="2219000"/>
            <a:ext cx="761977" cy="463021"/>
            <a:chOff x="4278125" y="582750"/>
            <a:chExt cx="1125825" cy="547925"/>
          </a:xfrm>
        </p:grpSpPr>
        <p:sp>
          <p:nvSpPr>
            <p:cNvPr id="351" name="Google Shape;351;p29"/>
            <p:cNvSpPr/>
            <p:nvPr/>
          </p:nvSpPr>
          <p:spPr>
            <a:xfrm>
              <a:off x="4278125" y="637300"/>
              <a:ext cx="198500" cy="493375"/>
            </a:xfrm>
            <a:custGeom>
              <a:rect b="b" l="l" r="r" t="t"/>
              <a:pathLst>
                <a:path extrusionOk="0" h="19735" w="7940">
                  <a:moveTo>
                    <a:pt x="868" y="0"/>
                  </a:moveTo>
                  <a:cubicBezTo>
                    <a:pt x="819" y="0"/>
                    <a:pt x="780" y="8"/>
                    <a:pt x="768" y="20"/>
                  </a:cubicBezTo>
                  <a:cubicBezTo>
                    <a:pt x="467" y="321"/>
                    <a:pt x="34" y="454"/>
                    <a:pt x="0" y="854"/>
                  </a:cubicBezTo>
                  <a:cubicBezTo>
                    <a:pt x="267" y="1455"/>
                    <a:pt x="467" y="1988"/>
                    <a:pt x="667" y="2589"/>
                  </a:cubicBezTo>
                  <a:cubicBezTo>
                    <a:pt x="1134" y="3923"/>
                    <a:pt x="1535" y="5191"/>
                    <a:pt x="1968" y="6525"/>
                  </a:cubicBezTo>
                  <a:cubicBezTo>
                    <a:pt x="2502" y="8226"/>
                    <a:pt x="3036" y="9961"/>
                    <a:pt x="3636" y="11662"/>
                  </a:cubicBezTo>
                  <a:cubicBezTo>
                    <a:pt x="4237" y="13363"/>
                    <a:pt x="4837" y="15131"/>
                    <a:pt x="5471" y="16832"/>
                  </a:cubicBezTo>
                  <a:cubicBezTo>
                    <a:pt x="5704" y="17566"/>
                    <a:pt x="6038" y="18334"/>
                    <a:pt x="6338" y="19067"/>
                  </a:cubicBezTo>
                  <a:cubicBezTo>
                    <a:pt x="6472" y="19368"/>
                    <a:pt x="6638" y="19634"/>
                    <a:pt x="6939" y="19735"/>
                  </a:cubicBezTo>
                  <a:cubicBezTo>
                    <a:pt x="7372" y="19601"/>
                    <a:pt x="7539" y="19201"/>
                    <a:pt x="7939" y="18901"/>
                  </a:cubicBezTo>
                  <a:cubicBezTo>
                    <a:pt x="7839" y="18667"/>
                    <a:pt x="7806" y="18467"/>
                    <a:pt x="7773" y="18267"/>
                  </a:cubicBezTo>
                  <a:cubicBezTo>
                    <a:pt x="7139" y="16499"/>
                    <a:pt x="6472" y="14764"/>
                    <a:pt x="5838" y="12963"/>
                  </a:cubicBezTo>
                  <a:cubicBezTo>
                    <a:pt x="4971" y="10428"/>
                    <a:pt x="4137" y="7926"/>
                    <a:pt x="3303" y="5358"/>
                  </a:cubicBezTo>
                  <a:cubicBezTo>
                    <a:pt x="2802" y="3923"/>
                    <a:pt x="2302" y="2455"/>
                    <a:pt x="1835" y="988"/>
                  </a:cubicBezTo>
                  <a:cubicBezTo>
                    <a:pt x="1702" y="587"/>
                    <a:pt x="1468" y="321"/>
                    <a:pt x="1134" y="87"/>
                  </a:cubicBezTo>
                  <a:cubicBezTo>
                    <a:pt x="1071" y="24"/>
                    <a:pt x="954" y="0"/>
                    <a:pt x="8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4500000" dist="762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9"/>
            <p:cNvSpPr/>
            <p:nvPr/>
          </p:nvSpPr>
          <p:spPr>
            <a:xfrm>
              <a:off x="4932750" y="599425"/>
              <a:ext cx="145125" cy="497050"/>
            </a:xfrm>
            <a:custGeom>
              <a:rect b="b" l="l" r="r" t="t"/>
              <a:pathLst>
                <a:path extrusionOk="0" h="19882" w="5805">
                  <a:moveTo>
                    <a:pt x="4837" y="1"/>
                  </a:moveTo>
                  <a:cubicBezTo>
                    <a:pt x="4304" y="401"/>
                    <a:pt x="4137" y="968"/>
                    <a:pt x="4004" y="1469"/>
                  </a:cubicBezTo>
                  <a:cubicBezTo>
                    <a:pt x="3537" y="3270"/>
                    <a:pt x="3103" y="5105"/>
                    <a:pt x="2636" y="6939"/>
                  </a:cubicBezTo>
                  <a:cubicBezTo>
                    <a:pt x="2102" y="8974"/>
                    <a:pt x="1602" y="11042"/>
                    <a:pt x="1135" y="13077"/>
                  </a:cubicBezTo>
                  <a:cubicBezTo>
                    <a:pt x="801" y="14578"/>
                    <a:pt x="501" y="16046"/>
                    <a:pt x="201" y="17547"/>
                  </a:cubicBezTo>
                  <a:cubicBezTo>
                    <a:pt x="101" y="18047"/>
                    <a:pt x="34" y="18514"/>
                    <a:pt x="1" y="18981"/>
                  </a:cubicBezTo>
                  <a:cubicBezTo>
                    <a:pt x="1" y="19382"/>
                    <a:pt x="134" y="19682"/>
                    <a:pt x="501" y="19882"/>
                  </a:cubicBezTo>
                  <a:cubicBezTo>
                    <a:pt x="868" y="19682"/>
                    <a:pt x="1202" y="19482"/>
                    <a:pt x="1535" y="19281"/>
                  </a:cubicBezTo>
                  <a:cubicBezTo>
                    <a:pt x="1602" y="19148"/>
                    <a:pt x="1602" y="19015"/>
                    <a:pt x="1635" y="18881"/>
                  </a:cubicBezTo>
                  <a:cubicBezTo>
                    <a:pt x="1935" y="17480"/>
                    <a:pt x="2136" y="16012"/>
                    <a:pt x="2469" y="14611"/>
                  </a:cubicBezTo>
                  <a:cubicBezTo>
                    <a:pt x="3436" y="10475"/>
                    <a:pt x="4471" y="6372"/>
                    <a:pt x="5471" y="2269"/>
                  </a:cubicBezTo>
                  <a:cubicBezTo>
                    <a:pt x="5571" y="1769"/>
                    <a:pt x="5671" y="1202"/>
                    <a:pt x="5771" y="701"/>
                  </a:cubicBezTo>
                  <a:cubicBezTo>
                    <a:pt x="5805" y="468"/>
                    <a:pt x="5771" y="201"/>
                    <a:pt x="55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280000" dist="5715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9"/>
            <p:cNvSpPr/>
            <p:nvPr/>
          </p:nvSpPr>
          <p:spPr>
            <a:xfrm>
              <a:off x="4727600" y="582750"/>
              <a:ext cx="50900" cy="487050"/>
            </a:xfrm>
            <a:custGeom>
              <a:rect b="b" l="l" r="r" t="t"/>
              <a:pathLst>
                <a:path extrusionOk="0" h="19482" w="2036">
                  <a:moveTo>
                    <a:pt x="1135" y="1"/>
                  </a:moveTo>
                  <a:cubicBezTo>
                    <a:pt x="835" y="1"/>
                    <a:pt x="568" y="34"/>
                    <a:pt x="334" y="34"/>
                  </a:cubicBezTo>
                  <a:cubicBezTo>
                    <a:pt x="134" y="234"/>
                    <a:pt x="68" y="501"/>
                    <a:pt x="1" y="835"/>
                  </a:cubicBezTo>
                  <a:cubicBezTo>
                    <a:pt x="1" y="1068"/>
                    <a:pt x="34" y="1368"/>
                    <a:pt x="34" y="1635"/>
                  </a:cubicBezTo>
                  <a:cubicBezTo>
                    <a:pt x="68" y="2169"/>
                    <a:pt x="168" y="2736"/>
                    <a:pt x="168" y="3337"/>
                  </a:cubicBezTo>
                  <a:cubicBezTo>
                    <a:pt x="234" y="6972"/>
                    <a:pt x="334" y="10575"/>
                    <a:pt x="368" y="14211"/>
                  </a:cubicBezTo>
                  <a:cubicBezTo>
                    <a:pt x="401" y="15679"/>
                    <a:pt x="501" y="17146"/>
                    <a:pt x="334" y="18581"/>
                  </a:cubicBezTo>
                  <a:lnTo>
                    <a:pt x="334" y="18981"/>
                  </a:lnTo>
                  <a:cubicBezTo>
                    <a:pt x="368" y="19181"/>
                    <a:pt x="401" y="19381"/>
                    <a:pt x="701" y="19481"/>
                  </a:cubicBezTo>
                  <a:cubicBezTo>
                    <a:pt x="1002" y="19348"/>
                    <a:pt x="1368" y="19215"/>
                    <a:pt x="1702" y="19081"/>
                  </a:cubicBezTo>
                  <a:cubicBezTo>
                    <a:pt x="1902" y="18814"/>
                    <a:pt x="1869" y="18514"/>
                    <a:pt x="1902" y="18214"/>
                  </a:cubicBezTo>
                  <a:cubicBezTo>
                    <a:pt x="2036" y="17013"/>
                    <a:pt x="2002" y="15745"/>
                    <a:pt x="1936" y="14545"/>
                  </a:cubicBezTo>
                  <a:cubicBezTo>
                    <a:pt x="1902" y="12743"/>
                    <a:pt x="1902" y="10909"/>
                    <a:pt x="1869" y="9141"/>
                  </a:cubicBezTo>
                  <a:cubicBezTo>
                    <a:pt x="1869" y="7339"/>
                    <a:pt x="1835" y="5571"/>
                    <a:pt x="1802" y="3804"/>
                  </a:cubicBezTo>
                  <a:cubicBezTo>
                    <a:pt x="1802" y="2836"/>
                    <a:pt x="1735" y="1869"/>
                    <a:pt x="1635" y="935"/>
                  </a:cubicBezTo>
                  <a:cubicBezTo>
                    <a:pt x="1569" y="535"/>
                    <a:pt x="1469" y="201"/>
                    <a:pt x="11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280000" dist="5715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29"/>
            <p:cNvSpPr/>
            <p:nvPr/>
          </p:nvSpPr>
          <p:spPr>
            <a:xfrm>
              <a:off x="5124550" y="672800"/>
              <a:ext cx="198500" cy="422025"/>
            </a:xfrm>
            <a:custGeom>
              <a:rect b="b" l="l" r="r" t="t"/>
              <a:pathLst>
                <a:path extrusionOk="0" h="16881" w="7940">
                  <a:moveTo>
                    <a:pt x="7214" y="1"/>
                  </a:moveTo>
                  <a:cubicBezTo>
                    <a:pt x="6954" y="1"/>
                    <a:pt x="6691" y="120"/>
                    <a:pt x="6505" y="368"/>
                  </a:cubicBezTo>
                  <a:cubicBezTo>
                    <a:pt x="6305" y="602"/>
                    <a:pt x="6139" y="935"/>
                    <a:pt x="6005" y="1236"/>
                  </a:cubicBezTo>
                  <a:cubicBezTo>
                    <a:pt x="5538" y="2236"/>
                    <a:pt x="5104" y="3237"/>
                    <a:pt x="4671" y="4238"/>
                  </a:cubicBezTo>
                  <a:cubicBezTo>
                    <a:pt x="3503" y="7073"/>
                    <a:pt x="2336" y="9908"/>
                    <a:pt x="1168" y="12777"/>
                  </a:cubicBezTo>
                  <a:cubicBezTo>
                    <a:pt x="768" y="13745"/>
                    <a:pt x="468" y="14745"/>
                    <a:pt x="134" y="15746"/>
                  </a:cubicBezTo>
                  <a:cubicBezTo>
                    <a:pt x="1" y="16113"/>
                    <a:pt x="1" y="16547"/>
                    <a:pt x="368" y="16880"/>
                  </a:cubicBezTo>
                  <a:cubicBezTo>
                    <a:pt x="768" y="16847"/>
                    <a:pt x="1102" y="16747"/>
                    <a:pt x="1435" y="16713"/>
                  </a:cubicBezTo>
                  <a:cubicBezTo>
                    <a:pt x="1502" y="16580"/>
                    <a:pt x="1602" y="16413"/>
                    <a:pt x="1635" y="16280"/>
                  </a:cubicBezTo>
                  <a:cubicBezTo>
                    <a:pt x="1969" y="14979"/>
                    <a:pt x="2436" y="13778"/>
                    <a:pt x="2936" y="12577"/>
                  </a:cubicBezTo>
                  <a:cubicBezTo>
                    <a:pt x="3970" y="10042"/>
                    <a:pt x="5004" y="7540"/>
                    <a:pt x="6038" y="5038"/>
                  </a:cubicBezTo>
                  <a:cubicBezTo>
                    <a:pt x="6505" y="3871"/>
                    <a:pt x="7039" y="2737"/>
                    <a:pt x="7540" y="1569"/>
                  </a:cubicBezTo>
                  <a:cubicBezTo>
                    <a:pt x="7673" y="1269"/>
                    <a:pt x="7806" y="935"/>
                    <a:pt x="7873" y="602"/>
                  </a:cubicBezTo>
                  <a:cubicBezTo>
                    <a:pt x="7940" y="435"/>
                    <a:pt x="7840" y="268"/>
                    <a:pt x="7673" y="135"/>
                  </a:cubicBezTo>
                  <a:cubicBezTo>
                    <a:pt x="7533" y="46"/>
                    <a:pt x="7374" y="1"/>
                    <a:pt x="7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280000" dist="5715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29"/>
            <p:cNvSpPr/>
            <p:nvPr/>
          </p:nvSpPr>
          <p:spPr>
            <a:xfrm>
              <a:off x="4514950" y="587825"/>
              <a:ext cx="110100" cy="445275"/>
            </a:xfrm>
            <a:custGeom>
              <a:rect b="b" l="l" r="r" t="t"/>
              <a:pathLst>
                <a:path extrusionOk="0" h="17811" w="4404">
                  <a:moveTo>
                    <a:pt x="949" y="0"/>
                  </a:moveTo>
                  <a:cubicBezTo>
                    <a:pt x="843" y="0"/>
                    <a:pt x="720" y="35"/>
                    <a:pt x="568" y="98"/>
                  </a:cubicBezTo>
                  <a:cubicBezTo>
                    <a:pt x="401" y="165"/>
                    <a:pt x="234" y="265"/>
                    <a:pt x="134" y="298"/>
                  </a:cubicBezTo>
                  <a:cubicBezTo>
                    <a:pt x="1" y="665"/>
                    <a:pt x="34" y="1065"/>
                    <a:pt x="67" y="1432"/>
                  </a:cubicBezTo>
                  <a:cubicBezTo>
                    <a:pt x="234" y="2466"/>
                    <a:pt x="401" y="3567"/>
                    <a:pt x="568" y="4601"/>
                  </a:cubicBezTo>
                  <a:lnTo>
                    <a:pt x="1435" y="10105"/>
                  </a:lnTo>
                  <a:cubicBezTo>
                    <a:pt x="1835" y="12440"/>
                    <a:pt x="2236" y="14742"/>
                    <a:pt x="2836" y="17010"/>
                  </a:cubicBezTo>
                  <a:cubicBezTo>
                    <a:pt x="2970" y="17444"/>
                    <a:pt x="3170" y="17677"/>
                    <a:pt x="3570" y="17811"/>
                  </a:cubicBezTo>
                  <a:cubicBezTo>
                    <a:pt x="3870" y="17510"/>
                    <a:pt x="4070" y="17277"/>
                    <a:pt x="4404" y="16910"/>
                  </a:cubicBezTo>
                  <a:cubicBezTo>
                    <a:pt x="4371" y="16610"/>
                    <a:pt x="4337" y="16310"/>
                    <a:pt x="4237" y="15976"/>
                  </a:cubicBezTo>
                  <a:cubicBezTo>
                    <a:pt x="4070" y="15242"/>
                    <a:pt x="3870" y="14442"/>
                    <a:pt x="3703" y="13674"/>
                  </a:cubicBezTo>
                  <a:cubicBezTo>
                    <a:pt x="3070" y="10339"/>
                    <a:pt x="2536" y="6936"/>
                    <a:pt x="2036" y="3567"/>
                  </a:cubicBezTo>
                  <a:cubicBezTo>
                    <a:pt x="1902" y="2733"/>
                    <a:pt x="1802" y="1833"/>
                    <a:pt x="1635" y="999"/>
                  </a:cubicBezTo>
                  <a:cubicBezTo>
                    <a:pt x="1569" y="765"/>
                    <a:pt x="1502" y="498"/>
                    <a:pt x="1368" y="298"/>
                  </a:cubicBezTo>
                  <a:cubicBezTo>
                    <a:pt x="1244" y="92"/>
                    <a:pt x="1120" y="0"/>
                    <a:pt x="9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4740000" dist="6667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29"/>
            <p:cNvSpPr/>
            <p:nvPr/>
          </p:nvSpPr>
          <p:spPr>
            <a:xfrm>
              <a:off x="5266325" y="812600"/>
              <a:ext cx="137625" cy="228850"/>
            </a:xfrm>
            <a:custGeom>
              <a:rect b="b" l="l" r="r" t="t"/>
              <a:pathLst>
                <a:path extrusionOk="0" h="9154" w="5505">
                  <a:moveTo>
                    <a:pt x="4906" y="0"/>
                  </a:moveTo>
                  <a:cubicBezTo>
                    <a:pt x="4685" y="0"/>
                    <a:pt x="4457" y="60"/>
                    <a:pt x="4337" y="180"/>
                  </a:cubicBezTo>
                  <a:cubicBezTo>
                    <a:pt x="3937" y="580"/>
                    <a:pt x="3670" y="1014"/>
                    <a:pt x="3436" y="1514"/>
                  </a:cubicBezTo>
                  <a:lnTo>
                    <a:pt x="1435" y="5517"/>
                  </a:lnTo>
                  <a:cubicBezTo>
                    <a:pt x="1001" y="6351"/>
                    <a:pt x="634" y="7285"/>
                    <a:pt x="201" y="8153"/>
                  </a:cubicBezTo>
                  <a:cubicBezTo>
                    <a:pt x="101" y="8419"/>
                    <a:pt x="1" y="8686"/>
                    <a:pt x="134" y="8986"/>
                  </a:cubicBezTo>
                  <a:cubicBezTo>
                    <a:pt x="468" y="9020"/>
                    <a:pt x="801" y="9087"/>
                    <a:pt x="1201" y="9153"/>
                  </a:cubicBezTo>
                  <a:cubicBezTo>
                    <a:pt x="1468" y="8686"/>
                    <a:pt x="1702" y="8286"/>
                    <a:pt x="1969" y="7919"/>
                  </a:cubicBezTo>
                  <a:cubicBezTo>
                    <a:pt x="2869" y="6084"/>
                    <a:pt x="3803" y="4283"/>
                    <a:pt x="4704" y="2448"/>
                  </a:cubicBezTo>
                  <a:cubicBezTo>
                    <a:pt x="4871" y="2115"/>
                    <a:pt x="5037" y="1781"/>
                    <a:pt x="5171" y="1448"/>
                  </a:cubicBezTo>
                  <a:cubicBezTo>
                    <a:pt x="5304" y="1148"/>
                    <a:pt x="5371" y="847"/>
                    <a:pt x="5471" y="580"/>
                  </a:cubicBezTo>
                  <a:cubicBezTo>
                    <a:pt x="5504" y="347"/>
                    <a:pt x="5471" y="180"/>
                    <a:pt x="5304" y="80"/>
                  </a:cubicBezTo>
                  <a:cubicBezTo>
                    <a:pt x="5198" y="27"/>
                    <a:pt x="5053" y="0"/>
                    <a:pt x="49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280000" dist="5715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7" name="Google Shape;357;p29"/>
          <p:cNvGrpSpPr/>
          <p:nvPr/>
        </p:nvGrpSpPr>
        <p:grpSpPr>
          <a:xfrm rot="10694842">
            <a:off x="4275287" y="2905475"/>
            <a:ext cx="761977" cy="463021"/>
            <a:chOff x="4278125" y="582750"/>
            <a:chExt cx="1125825" cy="547925"/>
          </a:xfrm>
        </p:grpSpPr>
        <p:sp>
          <p:nvSpPr>
            <p:cNvPr id="358" name="Google Shape;358;p29"/>
            <p:cNvSpPr/>
            <p:nvPr/>
          </p:nvSpPr>
          <p:spPr>
            <a:xfrm>
              <a:off x="4278125" y="637300"/>
              <a:ext cx="198500" cy="493375"/>
            </a:xfrm>
            <a:custGeom>
              <a:rect b="b" l="l" r="r" t="t"/>
              <a:pathLst>
                <a:path extrusionOk="0" h="19735" w="7940">
                  <a:moveTo>
                    <a:pt x="868" y="0"/>
                  </a:moveTo>
                  <a:cubicBezTo>
                    <a:pt x="819" y="0"/>
                    <a:pt x="780" y="8"/>
                    <a:pt x="768" y="20"/>
                  </a:cubicBezTo>
                  <a:cubicBezTo>
                    <a:pt x="467" y="321"/>
                    <a:pt x="34" y="454"/>
                    <a:pt x="0" y="854"/>
                  </a:cubicBezTo>
                  <a:cubicBezTo>
                    <a:pt x="267" y="1455"/>
                    <a:pt x="467" y="1988"/>
                    <a:pt x="667" y="2589"/>
                  </a:cubicBezTo>
                  <a:cubicBezTo>
                    <a:pt x="1134" y="3923"/>
                    <a:pt x="1535" y="5191"/>
                    <a:pt x="1968" y="6525"/>
                  </a:cubicBezTo>
                  <a:cubicBezTo>
                    <a:pt x="2502" y="8226"/>
                    <a:pt x="3036" y="9961"/>
                    <a:pt x="3636" y="11662"/>
                  </a:cubicBezTo>
                  <a:cubicBezTo>
                    <a:pt x="4237" y="13363"/>
                    <a:pt x="4837" y="15131"/>
                    <a:pt x="5471" y="16832"/>
                  </a:cubicBezTo>
                  <a:cubicBezTo>
                    <a:pt x="5704" y="17566"/>
                    <a:pt x="6038" y="18334"/>
                    <a:pt x="6338" y="19067"/>
                  </a:cubicBezTo>
                  <a:cubicBezTo>
                    <a:pt x="6472" y="19368"/>
                    <a:pt x="6638" y="19634"/>
                    <a:pt x="6939" y="19735"/>
                  </a:cubicBezTo>
                  <a:cubicBezTo>
                    <a:pt x="7372" y="19601"/>
                    <a:pt x="7539" y="19201"/>
                    <a:pt x="7939" y="18901"/>
                  </a:cubicBezTo>
                  <a:cubicBezTo>
                    <a:pt x="7839" y="18667"/>
                    <a:pt x="7806" y="18467"/>
                    <a:pt x="7773" y="18267"/>
                  </a:cubicBezTo>
                  <a:cubicBezTo>
                    <a:pt x="7139" y="16499"/>
                    <a:pt x="6472" y="14764"/>
                    <a:pt x="5838" y="12963"/>
                  </a:cubicBezTo>
                  <a:cubicBezTo>
                    <a:pt x="4971" y="10428"/>
                    <a:pt x="4137" y="7926"/>
                    <a:pt x="3303" y="5358"/>
                  </a:cubicBezTo>
                  <a:cubicBezTo>
                    <a:pt x="2802" y="3923"/>
                    <a:pt x="2302" y="2455"/>
                    <a:pt x="1835" y="988"/>
                  </a:cubicBezTo>
                  <a:cubicBezTo>
                    <a:pt x="1702" y="587"/>
                    <a:pt x="1468" y="321"/>
                    <a:pt x="1134" y="87"/>
                  </a:cubicBezTo>
                  <a:cubicBezTo>
                    <a:pt x="1071" y="24"/>
                    <a:pt x="954" y="0"/>
                    <a:pt x="8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4500000" dist="762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29"/>
            <p:cNvSpPr/>
            <p:nvPr/>
          </p:nvSpPr>
          <p:spPr>
            <a:xfrm>
              <a:off x="4932750" y="599425"/>
              <a:ext cx="145125" cy="497050"/>
            </a:xfrm>
            <a:custGeom>
              <a:rect b="b" l="l" r="r" t="t"/>
              <a:pathLst>
                <a:path extrusionOk="0" h="19882" w="5805">
                  <a:moveTo>
                    <a:pt x="4837" y="1"/>
                  </a:moveTo>
                  <a:cubicBezTo>
                    <a:pt x="4304" y="401"/>
                    <a:pt x="4137" y="968"/>
                    <a:pt x="4004" y="1469"/>
                  </a:cubicBezTo>
                  <a:cubicBezTo>
                    <a:pt x="3537" y="3270"/>
                    <a:pt x="3103" y="5105"/>
                    <a:pt x="2636" y="6939"/>
                  </a:cubicBezTo>
                  <a:cubicBezTo>
                    <a:pt x="2102" y="8974"/>
                    <a:pt x="1602" y="11042"/>
                    <a:pt x="1135" y="13077"/>
                  </a:cubicBezTo>
                  <a:cubicBezTo>
                    <a:pt x="801" y="14578"/>
                    <a:pt x="501" y="16046"/>
                    <a:pt x="201" y="17547"/>
                  </a:cubicBezTo>
                  <a:cubicBezTo>
                    <a:pt x="101" y="18047"/>
                    <a:pt x="34" y="18514"/>
                    <a:pt x="1" y="18981"/>
                  </a:cubicBezTo>
                  <a:cubicBezTo>
                    <a:pt x="1" y="19382"/>
                    <a:pt x="134" y="19682"/>
                    <a:pt x="501" y="19882"/>
                  </a:cubicBezTo>
                  <a:cubicBezTo>
                    <a:pt x="868" y="19682"/>
                    <a:pt x="1202" y="19482"/>
                    <a:pt x="1535" y="19281"/>
                  </a:cubicBezTo>
                  <a:cubicBezTo>
                    <a:pt x="1602" y="19148"/>
                    <a:pt x="1602" y="19015"/>
                    <a:pt x="1635" y="18881"/>
                  </a:cubicBezTo>
                  <a:cubicBezTo>
                    <a:pt x="1935" y="17480"/>
                    <a:pt x="2136" y="16012"/>
                    <a:pt x="2469" y="14611"/>
                  </a:cubicBezTo>
                  <a:cubicBezTo>
                    <a:pt x="3436" y="10475"/>
                    <a:pt x="4471" y="6372"/>
                    <a:pt x="5471" y="2269"/>
                  </a:cubicBezTo>
                  <a:cubicBezTo>
                    <a:pt x="5571" y="1769"/>
                    <a:pt x="5671" y="1202"/>
                    <a:pt x="5771" y="701"/>
                  </a:cubicBezTo>
                  <a:cubicBezTo>
                    <a:pt x="5805" y="468"/>
                    <a:pt x="5771" y="201"/>
                    <a:pt x="55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280000" dist="5715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29"/>
            <p:cNvSpPr/>
            <p:nvPr/>
          </p:nvSpPr>
          <p:spPr>
            <a:xfrm>
              <a:off x="4727600" y="582750"/>
              <a:ext cx="50900" cy="487050"/>
            </a:xfrm>
            <a:custGeom>
              <a:rect b="b" l="l" r="r" t="t"/>
              <a:pathLst>
                <a:path extrusionOk="0" h="19482" w="2036">
                  <a:moveTo>
                    <a:pt x="1135" y="1"/>
                  </a:moveTo>
                  <a:cubicBezTo>
                    <a:pt x="835" y="1"/>
                    <a:pt x="568" y="34"/>
                    <a:pt x="334" y="34"/>
                  </a:cubicBezTo>
                  <a:cubicBezTo>
                    <a:pt x="134" y="234"/>
                    <a:pt x="68" y="501"/>
                    <a:pt x="1" y="835"/>
                  </a:cubicBezTo>
                  <a:cubicBezTo>
                    <a:pt x="1" y="1068"/>
                    <a:pt x="34" y="1368"/>
                    <a:pt x="34" y="1635"/>
                  </a:cubicBezTo>
                  <a:cubicBezTo>
                    <a:pt x="68" y="2169"/>
                    <a:pt x="168" y="2736"/>
                    <a:pt x="168" y="3337"/>
                  </a:cubicBezTo>
                  <a:cubicBezTo>
                    <a:pt x="234" y="6972"/>
                    <a:pt x="334" y="10575"/>
                    <a:pt x="368" y="14211"/>
                  </a:cubicBezTo>
                  <a:cubicBezTo>
                    <a:pt x="401" y="15679"/>
                    <a:pt x="501" y="17146"/>
                    <a:pt x="334" y="18581"/>
                  </a:cubicBezTo>
                  <a:lnTo>
                    <a:pt x="334" y="18981"/>
                  </a:lnTo>
                  <a:cubicBezTo>
                    <a:pt x="368" y="19181"/>
                    <a:pt x="401" y="19381"/>
                    <a:pt x="701" y="19481"/>
                  </a:cubicBezTo>
                  <a:cubicBezTo>
                    <a:pt x="1002" y="19348"/>
                    <a:pt x="1368" y="19215"/>
                    <a:pt x="1702" y="19081"/>
                  </a:cubicBezTo>
                  <a:cubicBezTo>
                    <a:pt x="1902" y="18814"/>
                    <a:pt x="1869" y="18514"/>
                    <a:pt x="1902" y="18214"/>
                  </a:cubicBezTo>
                  <a:cubicBezTo>
                    <a:pt x="2036" y="17013"/>
                    <a:pt x="2002" y="15745"/>
                    <a:pt x="1936" y="14545"/>
                  </a:cubicBezTo>
                  <a:cubicBezTo>
                    <a:pt x="1902" y="12743"/>
                    <a:pt x="1902" y="10909"/>
                    <a:pt x="1869" y="9141"/>
                  </a:cubicBezTo>
                  <a:cubicBezTo>
                    <a:pt x="1869" y="7339"/>
                    <a:pt x="1835" y="5571"/>
                    <a:pt x="1802" y="3804"/>
                  </a:cubicBezTo>
                  <a:cubicBezTo>
                    <a:pt x="1802" y="2836"/>
                    <a:pt x="1735" y="1869"/>
                    <a:pt x="1635" y="935"/>
                  </a:cubicBezTo>
                  <a:cubicBezTo>
                    <a:pt x="1569" y="535"/>
                    <a:pt x="1469" y="201"/>
                    <a:pt x="11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280000" dist="5715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29"/>
            <p:cNvSpPr/>
            <p:nvPr/>
          </p:nvSpPr>
          <p:spPr>
            <a:xfrm>
              <a:off x="5124550" y="672800"/>
              <a:ext cx="198500" cy="422025"/>
            </a:xfrm>
            <a:custGeom>
              <a:rect b="b" l="l" r="r" t="t"/>
              <a:pathLst>
                <a:path extrusionOk="0" h="16881" w="7940">
                  <a:moveTo>
                    <a:pt x="7214" y="1"/>
                  </a:moveTo>
                  <a:cubicBezTo>
                    <a:pt x="6954" y="1"/>
                    <a:pt x="6691" y="120"/>
                    <a:pt x="6505" y="368"/>
                  </a:cubicBezTo>
                  <a:cubicBezTo>
                    <a:pt x="6305" y="602"/>
                    <a:pt x="6139" y="935"/>
                    <a:pt x="6005" y="1236"/>
                  </a:cubicBezTo>
                  <a:cubicBezTo>
                    <a:pt x="5538" y="2236"/>
                    <a:pt x="5104" y="3237"/>
                    <a:pt x="4671" y="4238"/>
                  </a:cubicBezTo>
                  <a:cubicBezTo>
                    <a:pt x="3503" y="7073"/>
                    <a:pt x="2336" y="9908"/>
                    <a:pt x="1168" y="12777"/>
                  </a:cubicBezTo>
                  <a:cubicBezTo>
                    <a:pt x="768" y="13745"/>
                    <a:pt x="468" y="14745"/>
                    <a:pt x="134" y="15746"/>
                  </a:cubicBezTo>
                  <a:cubicBezTo>
                    <a:pt x="1" y="16113"/>
                    <a:pt x="1" y="16547"/>
                    <a:pt x="368" y="16880"/>
                  </a:cubicBezTo>
                  <a:cubicBezTo>
                    <a:pt x="768" y="16847"/>
                    <a:pt x="1102" y="16747"/>
                    <a:pt x="1435" y="16713"/>
                  </a:cubicBezTo>
                  <a:cubicBezTo>
                    <a:pt x="1502" y="16580"/>
                    <a:pt x="1602" y="16413"/>
                    <a:pt x="1635" y="16280"/>
                  </a:cubicBezTo>
                  <a:cubicBezTo>
                    <a:pt x="1969" y="14979"/>
                    <a:pt x="2436" y="13778"/>
                    <a:pt x="2936" y="12577"/>
                  </a:cubicBezTo>
                  <a:cubicBezTo>
                    <a:pt x="3970" y="10042"/>
                    <a:pt x="5004" y="7540"/>
                    <a:pt x="6038" y="5038"/>
                  </a:cubicBezTo>
                  <a:cubicBezTo>
                    <a:pt x="6505" y="3871"/>
                    <a:pt x="7039" y="2737"/>
                    <a:pt x="7540" y="1569"/>
                  </a:cubicBezTo>
                  <a:cubicBezTo>
                    <a:pt x="7673" y="1269"/>
                    <a:pt x="7806" y="935"/>
                    <a:pt x="7873" y="602"/>
                  </a:cubicBezTo>
                  <a:cubicBezTo>
                    <a:pt x="7940" y="435"/>
                    <a:pt x="7840" y="268"/>
                    <a:pt x="7673" y="135"/>
                  </a:cubicBezTo>
                  <a:cubicBezTo>
                    <a:pt x="7533" y="46"/>
                    <a:pt x="7374" y="1"/>
                    <a:pt x="7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280000" dist="5715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29"/>
            <p:cNvSpPr/>
            <p:nvPr/>
          </p:nvSpPr>
          <p:spPr>
            <a:xfrm>
              <a:off x="4514950" y="587825"/>
              <a:ext cx="110100" cy="445275"/>
            </a:xfrm>
            <a:custGeom>
              <a:rect b="b" l="l" r="r" t="t"/>
              <a:pathLst>
                <a:path extrusionOk="0" h="17811" w="4404">
                  <a:moveTo>
                    <a:pt x="949" y="0"/>
                  </a:moveTo>
                  <a:cubicBezTo>
                    <a:pt x="843" y="0"/>
                    <a:pt x="720" y="35"/>
                    <a:pt x="568" y="98"/>
                  </a:cubicBezTo>
                  <a:cubicBezTo>
                    <a:pt x="401" y="165"/>
                    <a:pt x="234" y="265"/>
                    <a:pt x="134" y="298"/>
                  </a:cubicBezTo>
                  <a:cubicBezTo>
                    <a:pt x="1" y="665"/>
                    <a:pt x="34" y="1065"/>
                    <a:pt x="67" y="1432"/>
                  </a:cubicBezTo>
                  <a:cubicBezTo>
                    <a:pt x="234" y="2466"/>
                    <a:pt x="401" y="3567"/>
                    <a:pt x="568" y="4601"/>
                  </a:cubicBezTo>
                  <a:lnTo>
                    <a:pt x="1435" y="10105"/>
                  </a:lnTo>
                  <a:cubicBezTo>
                    <a:pt x="1835" y="12440"/>
                    <a:pt x="2236" y="14742"/>
                    <a:pt x="2836" y="17010"/>
                  </a:cubicBezTo>
                  <a:cubicBezTo>
                    <a:pt x="2970" y="17444"/>
                    <a:pt x="3170" y="17677"/>
                    <a:pt x="3570" y="17811"/>
                  </a:cubicBezTo>
                  <a:cubicBezTo>
                    <a:pt x="3870" y="17510"/>
                    <a:pt x="4070" y="17277"/>
                    <a:pt x="4404" y="16910"/>
                  </a:cubicBezTo>
                  <a:cubicBezTo>
                    <a:pt x="4371" y="16610"/>
                    <a:pt x="4337" y="16310"/>
                    <a:pt x="4237" y="15976"/>
                  </a:cubicBezTo>
                  <a:cubicBezTo>
                    <a:pt x="4070" y="15242"/>
                    <a:pt x="3870" y="14442"/>
                    <a:pt x="3703" y="13674"/>
                  </a:cubicBezTo>
                  <a:cubicBezTo>
                    <a:pt x="3070" y="10339"/>
                    <a:pt x="2536" y="6936"/>
                    <a:pt x="2036" y="3567"/>
                  </a:cubicBezTo>
                  <a:cubicBezTo>
                    <a:pt x="1902" y="2733"/>
                    <a:pt x="1802" y="1833"/>
                    <a:pt x="1635" y="999"/>
                  </a:cubicBezTo>
                  <a:cubicBezTo>
                    <a:pt x="1569" y="765"/>
                    <a:pt x="1502" y="498"/>
                    <a:pt x="1368" y="298"/>
                  </a:cubicBezTo>
                  <a:cubicBezTo>
                    <a:pt x="1244" y="92"/>
                    <a:pt x="1120" y="0"/>
                    <a:pt x="9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4740000" dist="6667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9"/>
            <p:cNvSpPr/>
            <p:nvPr/>
          </p:nvSpPr>
          <p:spPr>
            <a:xfrm>
              <a:off x="5266325" y="812600"/>
              <a:ext cx="137625" cy="228850"/>
            </a:xfrm>
            <a:custGeom>
              <a:rect b="b" l="l" r="r" t="t"/>
              <a:pathLst>
                <a:path extrusionOk="0" h="9154" w="5505">
                  <a:moveTo>
                    <a:pt x="4906" y="0"/>
                  </a:moveTo>
                  <a:cubicBezTo>
                    <a:pt x="4685" y="0"/>
                    <a:pt x="4457" y="60"/>
                    <a:pt x="4337" y="180"/>
                  </a:cubicBezTo>
                  <a:cubicBezTo>
                    <a:pt x="3937" y="580"/>
                    <a:pt x="3670" y="1014"/>
                    <a:pt x="3436" y="1514"/>
                  </a:cubicBezTo>
                  <a:lnTo>
                    <a:pt x="1435" y="5517"/>
                  </a:lnTo>
                  <a:cubicBezTo>
                    <a:pt x="1001" y="6351"/>
                    <a:pt x="634" y="7285"/>
                    <a:pt x="201" y="8153"/>
                  </a:cubicBezTo>
                  <a:cubicBezTo>
                    <a:pt x="101" y="8419"/>
                    <a:pt x="1" y="8686"/>
                    <a:pt x="134" y="8986"/>
                  </a:cubicBezTo>
                  <a:cubicBezTo>
                    <a:pt x="468" y="9020"/>
                    <a:pt x="801" y="9087"/>
                    <a:pt x="1201" y="9153"/>
                  </a:cubicBezTo>
                  <a:cubicBezTo>
                    <a:pt x="1468" y="8686"/>
                    <a:pt x="1702" y="8286"/>
                    <a:pt x="1969" y="7919"/>
                  </a:cubicBezTo>
                  <a:cubicBezTo>
                    <a:pt x="2869" y="6084"/>
                    <a:pt x="3803" y="4283"/>
                    <a:pt x="4704" y="2448"/>
                  </a:cubicBezTo>
                  <a:cubicBezTo>
                    <a:pt x="4871" y="2115"/>
                    <a:pt x="5037" y="1781"/>
                    <a:pt x="5171" y="1448"/>
                  </a:cubicBezTo>
                  <a:cubicBezTo>
                    <a:pt x="5304" y="1148"/>
                    <a:pt x="5371" y="847"/>
                    <a:pt x="5471" y="580"/>
                  </a:cubicBezTo>
                  <a:cubicBezTo>
                    <a:pt x="5504" y="347"/>
                    <a:pt x="5471" y="180"/>
                    <a:pt x="5304" y="80"/>
                  </a:cubicBezTo>
                  <a:cubicBezTo>
                    <a:pt x="5198" y="27"/>
                    <a:pt x="5053" y="0"/>
                    <a:pt x="49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280000" dist="5715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4" name="Google Shape;364;p29"/>
          <p:cNvGrpSpPr/>
          <p:nvPr/>
        </p:nvGrpSpPr>
        <p:grpSpPr>
          <a:xfrm rot="10694842">
            <a:off x="7103912" y="3466325"/>
            <a:ext cx="761977" cy="463021"/>
            <a:chOff x="4278125" y="582750"/>
            <a:chExt cx="1125825" cy="547925"/>
          </a:xfrm>
        </p:grpSpPr>
        <p:sp>
          <p:nvSpPr>
            <p:cNvPr id="365" name="Google Shape;365;p29"/>
            <p:cNvSpPr/>
            <p:nvPr/>
          </p:nvSpPr>
          <p:spPr>
            <a:xfrm>
              <a:off x="4278125" y="637300"/>
              <a:ext cx="198500" cy="493375"/>
            </a:xfrm>
            <a:custGeom>
              <a:rect b="b" l="l" r="r" t="t"/>
              <a:pathLst>
                <a:path extrusionOk="0" h="19735" w="7940">
                  <a:moveTo>
                    <a:pt x="868" y="0"/>
                  </a:moveTo>
                  <a:cubicBezTo>
                    <a:pt x="819" y="0"/>
                    <a:pt x="780" y="8"/>
                    <a:pt x="768" y="20"/>
                  </a:cubicBezTo>
                  <a:cubicBezTo>
                    <a:pt x="467" y="321"/>
                    <a:pt x="34" y="454"/>
                    <a:pt x="0" y="854"/>
                  </a:cubicBezTo>
                  <a:cubicBezTo>
                    <a:pt x="267" y="1455"/>
                    <a:pt x="467" y="1988"/>
                    <a:pt x="667" y="2589"/>
                  </a:cubicBezTo>
                  <a:cubicBezTo>
                    <a:pt x="1134" y="3923"/>
                    <a:pt x="1535" y="5191"/>
                    <a:pt x="1968" y="6525"/>
                  </a:cubicBezTo>
                  <a:cubicBezTo>
                    <a:pt x="2502" y="8226"/>
                    <a:pt x="3036" y="9961"/>
                    <a:pt x="3636" y="11662"/>
                  </a:cubicBezTo>
                  <a:cubicBezTo>
                    <a:pt x="4237" y="13363"/>
                    <a:pt x="4837" y="15131"/>
                    <a:pt x="5471" y="16832"/>
                  </a:cubicBezTo>
                  <a:cubicBezTo>
                    <a:pt x="5704" y="17566"/>
                    <a:pt x="6038" y="18334"/>
                    <a:pt x="6338" y="19067"/>
                  </a:cubicBezTo>
                  <a:cubicBezTo>
                    <a:pt x="6472" y="19368"/>
                    <a:pt x="6638" y="19634"/>
                    <a:pt x="6939" y="19735"/>
                  </a:cubicBezTo>
                  <a:cubicBezTo>
                    <a:pt x="7372" y="19601"/>
                    <a:pt x="7539" y="19201"/>
                    <a:pt x="7939" y="18901"/>
                  </a:cubicBezTo>
                  <a:cubicBezTo>
                    <a:pt x="7839" y="18667"/>
                    <a:pt x="7806" y="18467"/>
                    <a:pt x="7773" y="18267"/>
                  </a:cubicBezTo>
                  <a:cubicBezTo>
                    <a:pt x="7139" y="16499"/>
                    <a:pt x="6472" y="14764"/>
                    <a:pt x="5838" y="12963"/>
                  </a:cubicBezTo>
                  <a:cubicBezTo>
                    <a:pt x="4971" y="10428"/>
                    <a:pt x="4137" y="7926"/>
                    <a:pt x="3303" y="5358"/>
                  </a:cubicBezTo>
                  <a:cubicBezTo>
                    <a:pt x="2802" y="3923"/>
                    <a:pt x="2302" y="2455"/>
                    <a:pt x="1835" y="988"/>
                  </a:cubicBezTo>
                  <a:cubicBezTo>
                    <a:pt x="1702" y="587"/>
                    <a:pt x="1468" y="321"/>
                    <a:pt x="1134" y="87"/>
                  </a:cubicBezTo>
                  <a:cubicBezTo>
                    <a:pt x="1071" y="24"/>
                    <a:pt x="954" y="0"/>
                    <a:pt x="8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4500000" dist="7620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29"/>
            <p:cNvSpPr/>
            <p:nvPr/>
          </p:nvSpPr>
          <p:spPr>
            <a:xfrm>
              <a:off x="4932750" y="599425"/>
              <a:ext cx="145125" cy="497050"/>
            </a:xfrm>
            <a:custGeom>
              <a:rect b="b" l="l" r="r" t="t"/>
              <a:pathLst>
                <a:path extrusionOk="0" h="19882" w="5805">
                  <a:moveTo>
                    <a:pt x="4837" y="1"/>
                  </a:moveTo>
                  <a:cubicBezTo>
                    <a:pt x="4304" y="401"/>
                    <a:pt x="4137" y="968"/>
                    <a:pt x="4004" y="1469"/>
                  </a:cubicBezTo>
                  <a:cubicBezTo>
                    <a:pt x="3537" y="3270"/>
                    <a:pt x="3103" y="5105"/>
                    <a:pt x="2636" y="6939"/>
                  </a:cubicBezTo>
                  <a:cubicBezTo>
                    <a:pt x="2102" y="8974"/>
                    <a:pt x="1602" y="11042"/>
                    <a:pt x="1135" y="13077"/>
                  </a:cubicBezTo>
                  <a:cubicBezTo>
                    <a:pt x="801" y="14578"/>
                    <a:pt x="501" y="16046"/>
                    <a:pt x="201" y="17547"/>
                  </a:cubicBezTo>
                  <a:cubicBezTo>
                    <a:pt x="101" y="18047"/>
                    <a:pt x="34" y="18514"/>
                    <a:pt x="1" y="18981"/>
                  </a:cubicBezTo>
                  <a:cubicBezTo>
                    <a:pt x="1" y="19382"/>
                    <a:pt x="134" y="19682"/>
                    <a:pt x="501" y="19882"/>
                  </a:cubicBezTo>
                  <a:cubicBezTo>
                    <a:pt x="868" y="19682"/>
                    <a:pt x="1202" y="19482"/>
                    <a:pt x="1535" y="19281"/>
                  </a:cubicBezTo>
                  <a:cubicBezTo>
                    <a:pt x="1602" y="19148"/>
                    <a:pt x="1602" y="19015"/>
                    <a:pt x="1635" y="18881"/>
                  </a:cubicBezTo>
                  <a:cubicBezTo>
                    <a:pt x="1935" y="17480"/>
                    <a:pt x="2136" y="16012"/>
                    <a:pt x="2469" y="14611"/>
                  </a:cubicBezTo>
                  <a:cubicBezTo>
                    <a:pt x="3436" y="10475"/>
                    <a:pt x="4471" y="6372"/>
                    <a:pt x="5471" y="2269"/>
                  </a:cubicBezTo>
                  <a:cubicBezTo>
                    <a:pt x="5571" y="1769"/>
                    <a:pt x="5671" y="1202"/>
                    <a:pt x="5771" y="701"/>
                  </a:cubicBezTo>
                  <a:cubicBezTo>
                    <a:pt x="5805" y="468"/>
                    <a:pt x="5771" y="201"/>
                    <a:pt x="55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280000" dist="5715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29"/>
            <p:cNvSpPr/>
            <p:nvPr/>
          </p:nvSpPr>
          <p:spPr>
            <a:xfrm>
              <a:off x="4727600" y="582750"/>
              <a:ext cx="50900" cy="487050"/>
            </a:xfrm>
            <a:custGeom>
              <a:rect b="b" l="l" r="r" t="t"/>
              <a:pathLst>
                <a:path extrusionOk="0" h="19482" w="2036">
                  <a:moveTo>
                    <a:pt x="1135" y="1"/>
                  </a:moveTo>
                  <a:cubicBezTo>
                    <a:pt x="835" y="1"/>
                    <a:pt x="568" y="34"/>
                    <a:pt x="334" y="34"/>
                  </a:cubicBezTo>
                  <a:cubicBezTo>
                    <a:pt x="134" y="234"/>
                    <a:pt x="68" y="501"/>
                    <a:pt x="1" y="835"/>
                  </a:cubicBezTo>
                  <a:cubicBezTo>
                    <a:pt x="1" y="1068"/>
                    <a:pt x="34" y="1368"/>
                    <a:pt x="34" y="1635"/>
                  </a:cubicBezTo>
                  <a:cubicBezTo>
                    <a:pt x="68" y="2169"/>
                    <a:pt x="168" y="2736"/>
                    <a:pt x="168" y="3337"/>
                  </a:cubicBezTo>
                  <a:cubicBezTo>
                    <a:pt x="234" y="6972"/>
                    <a:pt x="334" y="10575"/>
                    <a:pt x="368" y="14211"/>
                  </a:cubicBezTo>
                  <a:cubicBezTo>
                    <a:pt x="401" y="15679"/>
                    <a:pt x="501" y="17146"/>
                    <a:pt x="334" y="18581"/>
                  </a:cubicBezTo>
                  <a:lnTo>
                    <a:pt x="334" y="18981"/>
                  </a:lnTo>
                  <a:cubicBezTo>
                    <a:pt x="368" y="19181"/>
                    <a:pt x="401" y="19381"/>
                    <a:pt x="701" y="19481"/>
                  </a:cubicBezTo>
                  <a:cubicBezTo>
                    <a:pt x="1002" y="19348"/>
                    <a:pt x="1368" y="19215"/>
                    <a:pt x="1702" y="19081"/>
                  </a:cubicBezTo>
                  <a:cubicBezTo>
                    <a:pt x="1902" y="18814"/>
                    <a:pt x="1869" y="18514"/>
                    <a:pt x="1902" y="18214"/>
                  </a:cubicBezTo>
                  <a:cubicBezTo>
                    <a:pt x="2036" y="17013"/>
                    <a:pt x="2002" y="15745"/>
                    <a:pt x="1936" y="14545"/>
                  </a:cubicBezTo>
                  <a:cubicBezTo>
                    <a:pt x="1902" y="12743"/>
                    <a:pt x="1902" y="10909"/>
                    <a:pt x="1869" y="9141"/>
                  </a:cubicBezTo>
                  <a:cubicBezTo>
                    <a:pt x="1869" y="7339"/>
                    <a:pt x="1835" y="5571"/>
                    <a:pt x="1802" y="3804"/>
                  </a:cubicBezTo>
                  <a:cubicBezTo>
                    <a:pt x="1802" y="2836"/>
                    <a:pt x="1735" y="1869"/>
                    <a:pt x="1635" y="935"/>
                  </a:cubicBezTo>
                  <a:cubicBezTo>
                    <a:pt x="1569" y="535"/>
                    <a:pt x="1469" y="201"/>
                    <a:pt x="11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280000" dist="5715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29"/>
            <p:cNvSpPr/>
            <p:nvPr/>
          </p:nvSpPr>
          <p:spPr>
            <a:xfrm>
              <a:off x="5124550" y="672800"/>
              <a:ext cx="198500" cy="422025"/>
            </a:xfrm>
            <a:custGeom>
              <a:rect b="b" l="l" r="r" t="t"/>
              <a:pathLst>
                <a:path extrusionOk="0" h="16881" w="7940">
                  <a:moveTo>
                    <a:pt x="7214" y="1"/>
                  </a:moveTo>
                  <a:cubicBezTo>
                    <a:pt x="6954" y="1"/>
                    <a:pt x="6691" y="120"/>
                    <a:pt x="6505" y="368"/>
                  </a:cubicBezTo>
                  <a:cubicBezTo>
                    <a:pt x="6305" y="602"/>
                    <a:pt x="6139" y="935"/>
                    <a:pt x="6005" y="1236"/>
                  </a:cubicBezTo>
                  <a:cubicBezTo>
                    <a:pt x="5538" y="2236"/>
                    <a:pt x="5104" y="3237"/>
                    <a:pt x="4671" y="4238"/>
                  </a:cubicBezTo>
                  <a:cubicBezTo>
                    <a:pt x="3503" y="7073"/>
                    <a:pt x="2336" y="9908"/>
                    <a:pt x="1168" y="12777"/>
                  </a:cubicBezTo>
                  <a:cubicBezTo>
                    <a:pt x="768" y="13745"/>
                    <a:pt x="468" y="14745"/>
                    <a:pt x="134" y="15746"/>
                  </a:cubicBezTo>
                  <a:cubicBezTo>
                    <a:pt x="1" y="16113"/>
                    <a:pt x="1" y="16547"/>
                    <a:pt x="368" y="16880"/>
                  </a:cubicBezTo>
                  <a:cubicBezTo>
                    <a:pt x="768" y="16847"/>
                    <a:pt x="1102" y="16747"/>
                    <a:pt x="1435" y="16713"/>
                  </a:cubicBezTo>
                  <a:cubicBezTo>
                    <a:pt x="1502" y="16580"/>
                    <a:pt x="1602" y="16413"/>
                    <a:pt x="1635" y="16280"/>
                  </a:cubicBezTo>
                  <a:cubicBezTo>
                    <a:pt x="1969" y="14979"/>
                    <a:pt x="2436" y="13778"/>
                    <a:pt x="2936" y="12577"/>
                  </a:cubicBezTo>
                  <a:cubicBezTo>
                    <a:pt x="3970" y="10042"/>
                    <a:pt x="5004" y="7540"/>
                    <a:pt x="6038" y="5038"/>
                  </a:cubicBezTo>
                  <a:cubicBezTo>
                    <a:pt x="6505" y="3871"/>
                    <a:pt x="7039" y="2737"/>
                    <a:pt x="7540" y="1569"/>
                  </a:cubicBezTo>
                  <a:cubicBezTo>
                    <a:pt x="7673" y="1269"/>
                    <a:pt x="7806" y="935"/>
                    <a:pt x="7873" y="602"/>
                  </a:cubicBezTo>
                  <a:cubicBezTo>
                    <a:pt x="7940" y="435"/>
                    <a:pt x="7840" y="268"/>
                    <a:pt x="7673" y="135"/>
                  </a:cubicBezTo>
                  <a:cubicBezTo>
                    <a:pt x="7533" y="46"/>
                    <a:pt x="7374" y="1"/>
                    <a:pt x="72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280000" dist="5715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29"/>
            <p:cNvSpPr/>
            <p:nvPr/>
          </p:nvSpPr>
          <p:spPr>
            <a:xfrm>
              <a:off x="4514950" y="587825"/>
              <a:ext cx="110100" cy="445275"/>
            </a:xfrm>
            <a:custGeom>
              <a:rect b="b" l="l" r="r" t="t"/>
              <a:pathLst>
                <a:path extrusionOk="0" h="17811" w="4404">
                  <a:moveTo>
                    <a:pt x="949" y="0"/>
                  </a:moveTo>
                  <a:cubicBezTo>
                    <a:pt x="843" y="0"/>
                    <a:pt x="720" y="35"/>
                    <a:pt x="568" y="98"/>
                  </a:cubicBezTo>
                  <a:cubicBezTo>
                    <a:pt x="401" y="165"/>
                    <a:pt x="234" y="265"/>
                    <a:pt x="134" y="298"/>
                  </a:cubicBezTo>
                  <a:cubicBezTo>
                    <a:pt x="1" y="665"/>
                    <a:pt x="34" y="1065"/>
                    <a:pt x="67" y="1432"/>
                  </a:cubicBezTo>
                  <a:cubicBezTo>
                    <a:pt x="234" y="2466"/>
                    <a:pt x="401" y="3567"/>
                    <a:pt x="568" y="4601"/>
                  </a:cubicBezTo>
                  <a:lnTo>
                    <a:pt x="1435" y="10105"/>
                  </a:lnTo>
                  <a:cubicBezTo>
                    <a:pt x="1835" y="12440"/>
                    <a:pt x="2236" y="14742"/>
                    <a:pt x="2836" y="17010"/>
                  </a:cubicBezTo>
                  <a:cubicBezTo>
                    <a:pt x="2970" y="17444"/>
                    <a:pt x="3170" y="17677"/>
                    <a:pt x="3570" y="17811"/>
                  </a:cubicBezTo>
                  <a:cubicBezTo>
                    <a:pt x="3870" y="17510"/>
                    <a:pt x="4070" y="17277"/>
                    <a:pt x="4404" y="16910"/>
                  </a:cubicBezTo>
                  <a:cubicBezTo>
                    <a:pt x="4371" y="16610"/>
                    <a:pt x="4337" y="16310"/>
                    <a:pt x="4237" y="15976"/>
                  </a:cubicBezTo>
                  <a:cubicBezTo>
                    <a:pt x="4070" y="15242"/>
                    <a:pt x="3870" y="14442"/>
                    <a:pt x="3703" y="13674"/>
                  </a:cubicBezTo>
                  <a:cubicBezTo>
                    <a:pt x="3070" y="10339"/>
                    <a:pt x="2536" y="6936"/>
                    <a:pt x="2036" y="3567"/>
                  </a:cubicBezTo>
                  <a:cubicBezTo>
                    <a:pt x="1902" y="2733"/>
                    <a:pt x="1802" y="1833"/>
                    <a:pt x="1635" y="999"/>
                  </a:cubicBezTo>
                  <a:cubicBezTo>
                    <a:pt x="1569" y="765"/>
                    <a:pt x="1502" y="498"/>
                    <a:pt x="1368" y="298"/>
                  </a:cubicBezTo>
                  <a:cubicBezTo>
                    <a:pt x="1244" y="92"/>
                    <a:pt x="1120" y="0"/>
                    <a:pt x="9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4740000" dist="66675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9"/>
            <p:cNvSpPr/>
            <p:nvPr/>
          </p:nvSpPr>
          <p:spPr>
            <a:xfrm>
              <a:off x="5266325" y="812600"/>
              <a:ext cx="137625" cy="228850"/>
            </a:xfrm>
            <a:custGeom>
              <a:rect b="b" l="l" r="r" t="t"/>
              <a:pathLst>
                <a:path extrusionOk="0" h="9154" w="5505">
                  <a:moveTo>
                    <a:pt x="4906" y="0"/>
                  </a:moveTo>
                  <a:cubicBezTo>
                    <a:pt x="4685" y="0"/>
                    <a:pt x="4457" y="60"/>
                    <a:pt x="4337" y="180"/>
                  </a:cubicBezTo>
                  <a:cubicBezTo>
                    <a:pt x="3937" y="580"/>
                    <a:pt x="3670" y="1014"/>
                    <a:pt x="3436" y="1514"/>
                  </a:cubicBezTo>
                  <a:lnTo>
                    <a:pt x="1435" y="5517"/>
                  </a:lnTo>
                  <a:cubicBezTo>
                    <a:pt x="1001" y="6351"/>
                    <a:pt x="634" y="7285"/>
                    <a:pt x="201" y="8153"/>
                  </a:cubicBezTo>
                  <a:cubicBezTo>
                    <a:pt x="101" y="8419"/>
                    <a:pt x="1" y="8686"/>
                    <a:pt x="134" y="8986"/>
                  </a:cubicBezTo>
                  <a:cubicBezTo>
                    <a:pt x="468" y="9020"/>
                    <a:pt x="801" y="9087"/>
                    <a:pt x="1201" y="9153"/>
                  </a:cubicBezTo>
                  <a:cubicBezTo>
                    <a:pt x="1468" y="8686"/>
                    <a:pt x="1702" y="8286"/>
                    <a:pt x="1969" y="7919"/>
                  </a:cubicBezTo>
                  <a:cubicBezTo>
                    <a:pt x="2869" y="6084"/>
                    <a:pt x="3803" y="4283"/>
                    <a:pt x="4704" y="2448"/>
                  </a:cubicBezTo>
                  <a:cubicBezTo>
                    <a:pt x="4871" y="2115"/>
                    <a:pt x="5037" y="1781"/>
                    <a:pt x="5171" y="1448"/>
                  </a:cubicBezTo>
                  <a:cubicBezTo>
                    <a:pt x="5304" y="1148"/>
                    <a:pt x="5371" y="847"/>
                    <a:pt x="5471" y="580"/>
                  </a:cubicBezTo>
                  <a:cubicBezTo>
                    <a:pt x="5504" y="347"/>
                    <a:pt x="5471" y="180"/>
                    <a:pt x="5304" y="80"/>
                  </a:cubicBezTo>
                  <a:cubicBezTo>
                    <a:pt x="5198" y="27"/>
                    <a:pt x="5053" y="0"/>
                    <a:pt x="49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rotWithShape="0" algn="bl" dir="5280000" dist="57150">
                <a:schemeClr val="dk1">
                  <a:alpha val="66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0"/>
          <p:cNvSpPr txBox="1"/>
          <p:nvPr>
            <p:ph type="title"/>
          </p:nvPr>
        </p:nvSpPr>
        <p:spPr>
          <a:xfrm>
            <a:off x="539800" y="418350"/>
            <a:ext cx="7959900" cy="10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chemeClr val="accent1"/>
                </a:solidFill>
              </a:rPr>
              <a:t>  </a:t>
            </a:r>
            <a:r>
              <a:rPr lang="en" sz="4100">
                <a:solidFill>
                  <a:schemeClr val="accent1"/>
                </a:solidFill>
              </a:rPr>
              <a:t>How Does Integrity Build Trust?</a:t>
            </a:r>
            <a:r>
              <a:rPr lang="en" sz="4800">
                <a:solidFill>
                  <a:schemeClr val="accent1"/>
                </a:solidFill>
              </a:rPr>
              <a:t>  </a:t>
            </a:r>
            <a:endParaRPr sz="14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01650" lvl="0" marL="2286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4300"/>
              <a:buFont typeface="Arial"/>
              <a:buChar char="●"/>
            </a:pPr>
            <a:r>
              <a:rPr lang="en" sz="2600">
                <a:latin typeface="Arial"/>
                <a:ea typeface="Arial"/>
                <a:cs typeface="Arial"/>
                <a:sym typeface="Arial"/>
              </a:rPr>
              <a:t>Strengthens Relationships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501650" lvl="0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Font typeface="Arial"/>
              <a:buChar char="●"/>
            </a:pPr>
            <a:r>
              <a:rPr lang="en" sz="2600">
                <a:latin typeface="Arial"/>
                <a:ea typeface="Arial"/>
                <a:cs typeface="Arial"/>
                <a:sym typeface="Arial"/>
              </a:rPr>
              <a:t>Shapes Character 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501650" lvl="0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Font typeface="Arial"/>
              <a:buChar char="●"/>
            </a:pPr>
            <a:r>
              <a:rPr lang="en" sz="2600">
                <a:latin typeface="Arial"/>
                <a:ea typeface="Arial"/>
                <a:cs typeface="Arial"/>
                <a:sym typeface="Arial"/>
              </a:rPr>
              <a:t>Enhances your Reputation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-501650" lvl="0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Font typeface="Arial"/>
              <a:buChar char="●"/>
            </a:pPr>
            <a:r>
              <a:rPr lang="en" sz="2600">
                <a:latin typeface="Arial"/>
                <a:ea typeface="Arial"/>
                <a:cs typeface="Arial"/>
                <a:sym typeface="Arial"/>
              </a:rPr>
              <a:t>Creates Respect</a:t>
            </a:r>
            <a:endParaRPr sz="26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1"/>
          <p:cNvSpPr/>
          <p:nvPr/>
        </p:nvSpPr>
        <p:spPr>
          <a:xfrm>
            <a:off x="5349575" y="979200"/>
            <a:ext cx="3185100" cy="3185100"/>
          </a:xfrm>
          <a:prstGeom prst="ellipse">
            <a:avLst/>
          </a:prstGeom>
          <a:solidFill>
            <a:srgbClr val="33132B">
              <a:alpha val="8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31"/>
          <p:cNvSpPr txBox="1"/>
          <p:nvPr>
            <p:ph idx="1" type="subTitle"/>
          </p:nvPr>
        </p:nvSpPr>
        <p:spPr>
          <a:xfrm>
            <a:off x="487300" y="1729950"/>
            <a:ext cx="2732700" cy="807600"/>
          </a:xfrm>
          <a:prstGeom prst="rect">
            <a:avLst/>
          </a:prstGeom>
        </p:spPr>
        <p:txBody>
          <a:bodyPr anchorCtr="0" anchor="ctr" bIns="0" lIns="91425" spcFirstLastPara="1" rIns="91425" wrap="square" tIns="1828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500"/>
              <a:t>I</a:t>
            </a:r>
            <a:r>
              <a:rPr b="1" lang="en" sz="1700"/>
              <a:t>ntegrity</a:t>
            </a:r>
            <a:r>
              <a:rPr lang="en" sz="1700"/>
              <a:t> is who you are when no one is looking.</a:t>
            </a:r>
            <a:endParaRPr sz="1700"/>
          </a:p>
        </p:txBody>
      </p:sp>
      <p:sp>
        <p:nvSpPr>
          <p:cNvPr id="382" name="Google Shape;382;p31"/>
          <p:cNvSpPr txBox="1"/>
          <p:nvPr>
            <p:ph idx="2" type="subTitle"/>
          </p:nvPr>
        </p:nvSpPr>
        <p:spPr>
          <a:xfrm>
            <a:off x="426200" y="3371100"/>
            <a:ext cx="2436300" cy="1021200"/>
          </a:xfrm>
          <a:prstGeom prst="rect">
            <a:avLst/>
          </a:prstGeom>
        </p:spPr>
        <p:txBody>
          <a:bodyPr anchorCtr="0" anchor="ctr" bIns="0" lIns="91425" spcFirstLastPara="1" rIns="91425" wrap="square" tIns="182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600"/>
              <a:t>Integrity</a:t>
            </a:r>
            <a:r>
              <a:rPr lang="en" sz="1600"/>
              <a:t> means keeping your values consistent, no matter the situation.”</a:t>
            </a:r>
            <a:endParaRPr sz="1600"/>
          </a:p>
        </p:txBody>
      </p:sp>
      <p:sp>
        <p:nvSpPr>
          <p:cNvPr id="383" name="Google Shape;383;p31"/>
          <p:cNvSpPr txBox="1"/>
          <p:nvPr>
            <p:ph idx="3" type="subTitle"/>
          </p:nvPr>
        </p:nvSpPr>
        <p:spPr>
          <a:xfrm>
            <a:off x="5826600" y="1868125"/>
            <a:ext cx="3072600" cy="708000"/>
          </a:xfrm>
          <a:prstGeom prst="rect">
            <a:avLst/>
          </a:prstGeom>
        </p:spPr>
        <p:txBody>
          <a:bodyPr anchorCtr="0" anchor="ctr" bIns="0" lIns="91425" spcFirstLastPara="1" rIns="91425" wrap="square" tIns="1828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None/>
            </a:pPr>
            <a:r>
              <a:rPr b="1" lang="en" sz="1600"/>
              <a:t>In</a:t>
            </a:r>
            <a:r>
              <a:rPr b="1" lang="en" sz="1600"/>
              <a:t>tegrity</a:t>
            </a:r>
            <a:r>
              <a:rPr lang="en" sz="1600"/>
              <a:t> is doing what you say you’ll do—even if it’s hard or inconvenient.</a:t>
            </a:r>
            <a:endParaRPr sz="1600"/>
          </a:p>
        </p:txBody>
      </p:sp>
      <p:sp>
        <p:nvSpPr>
          <p:cNvPr id="384" name="Google Shape;384;p31"/>
          <p:cNvSpPr txBox="1"/>
          <p:nvPr>
            <p:ph idx="4" type="subTitle"/>
          </p:nvPr>
        </p:nvSpPr>
        <p:spPr>
          <a:xfrm>
            <a:off x="5826600" y="3466575"/>
            <a:ext cx="2807400" cy="644700"/>
          </a:xfrm>
          <a:prstGeom prst="rect">
            <a:avLst/>
          </a:prstGeom>
        </p:spPr>
        <p:txBody>
          <a:bodyPr anchorCtr="0" anchor="ctr" bIns="0" lIns="91425" spcFirstLastPara="1" rIns="91425" wrap="square" tIns="182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600"/>
              <a:t>Integrity</a:t>
            </a:r>
            <a:r>
              <a:rPr lang="en" sz="1600"/>
              <a:t> is being honest, trustworthy, and dependable—even when it costs you something.</a:t>
            </a:r>
            <a:endParaRPr sz="1600"/>
          </a:p>
        </p:txBody>
      </p:sp>
      <p:sp>
        <p:nvSpPr>
          <p:cNvPr id="385" name="Google Shape;385;p31"/>
          <p:cNvSpPr txBox="1"/>
          <p:nvPr>
            <p:ph type="title"/>
          </p:nvPr>
        </p:nvSpPr>
        <p:spPr>
          <a:xfrm>
            <a:off x="720525" y="223112"/>
            <a:ext cx="7703100" cy="88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A Deeper Dive Into Understanding Integrity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386" name="Google Shape;386;p31"/>
          <p:cNvSpPr txBox="1"/>
          <p:nvPr/>
        </p:nvSpPr>
        <p:spPr>
          <a:xfrm flipH="1">
            <a:off x="2978200" y="2874600"/>
            <a:ext cx="2732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Integrity</a:t>
            </a:r>
            <a:r>
              <a:rPr lang="en" sz="17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is doing what’s right, not what’s easy.</a:t>
            </a:r>
            <a:endParaRPr sz="17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ettering Workshop by Slidesgo">
  <a:themeElements>
    <a:clrScheme name="Simple Light">
      <a:dk1>
        <a:srgbClr val="33132B"/>
      </a:dk1>
      <a:lt1>
        <a:srgbClr val="FFFFFF"/>
      </a:lt1>
      <a:dk2>
        <a:srgbClr val="805499"/>
      </a:dk2>
      <a:lt2>
        <a:srgbClr val="845B9B"/>
      </a:lt2>
      <a:accent1>
        <a:srgbClr val="FACD2F"/>
      </a:accent1>
      <a:accent2>
        <a:srgbClr val="FACD2F"/>
      </a:accent2>
      <a:accent3>
        <a:srgbClr val="B58BBF"/>
      </a:accent3>
      <a:accent4>
        <a:srgbClr val="33132B"/>
      </a:accent4>
      <a:accent5>
        <a:srgbClr val="33132B"/>
      </a:accent5>
      <a:accent6>
        <a:srgbClr val="33132B"/>
      </a:accent6>
      <a:hlink>
        <a:srgbClr val="33132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