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Raleway" panose="020B0604020202020204" charset="0"/>
      <p:regular r:id="rId24"/>
      <p:bold r:id="rId25"/>
      <p:italic r:id="rId26"/>
      <p:boldItalic r:id="rId27"/>
    </p:embeddedFont>
    <p:embeddedFont>
      <p:font typeface="Roboto" panose="020B060402020202020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5" roundtripDataSignature="AMtx7milqkz1LkuQp3LIR63l8jJv8hCGr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8" d="100"/>
          <a:sy n="118" d="100"/>
        </p:scale>
        <p:origin x="73" y="7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customschemas.google.com/relationships/presentationmetadata" Target="meta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p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 name="Google Shape;6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p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 name="Google Shape;7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1" name="Google Shape;81;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 name="Google Shape;91;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6" name="Google Shape;96;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1" name="Google Shape;10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6" name="Google Shape;106;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1" name="Google Shape;11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6" name="Google Shape;116;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 name="Google Shape;12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1" name="Google Shape;131;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2" name="Google Shape;14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2" name="Google Shape;152;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7" name="Google Shape;157;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 name="Google Shape;163;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4"/>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 name="Google Shape;11;p24"/>
          <p:cNvSpPr txBox="1">
            <a:spLocks noGrp="1"/>
          </p:cNvSpPr>
          <p:nvPr>
            <p:ph type="ctrTitle"/>
          </p:nvPr>
        </p:nvSpPr>
        <p:spPr>
          <a:xfrm>
            <a:off x="485875" y="264475"/>
            <a:ext cx="8183700" cy="1473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4200"/>
              <a:buNone/>
              <a:defRPr sz="4200"/>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a:endParaRPr/>
          </a:p>
        </p:txBody>
      </p:sp>
      <p:sp>
        <p:nvSpPr>
          <p:cNvPr id="12" name="Google Shape;12;p24"/>
          <p:cNvSpPr txBox="1">
            <a:spLocks noGrp="1"/>
          </p:cNvSpPr>
          <p:nvPr>
            <p:ph type="subTitle" idx="1"/>
          </p:nvPr>
        </p:nvSpPr>
        <p:spPr>
          <a:xfrm>
            <a:off x="485875" y="1738075"/>
            <a:ext cx="8183700" cy="8610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13" name="Google Shape;13;p2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14"/>
        <p:cNvGrpSpPr/>
        <p:nvPr/>
      </p:nvGrpSpPr>
      <p:grpSpPr>
        <a:xfrm>
          <a:off x="0" y="0"/>
          <a:ext cx="0" cy="0"/>
          <a:chOff x="0" y="0"/>
          <a:chExt cx="0" cy="0"/>
        </a:xfrm>
      </p:grpSpPr>
      <p:sp>
        <p:nvSpPr>
          <p:cNvPr id="15" name="Google Shape;15;p25"/>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16" name="Google Shape;16;p25"/>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7" name="Google Shape;17;p25"/>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18" name="Google Shape;18;p25"/>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26"/>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21" name="Google Shape;21;p2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2" name="Google Shape;22;p26"/>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27"/>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5"/>
        <p:cNvGrpSpPr/>
        <p:nvPr/>
      </p:nvGrpSpPr>
      <p:grpSpPr>
        <a:xfrm>
          <a:off x="0" y="0"/>
          <a:ext cx="0" cy="0"/>
          <a:chOff x="0" y="0"/>
          <a:chExt cx="0" cy="0"/>
        </a:xfrm>
      </p:grpSpPr>
      <p:sp>
        <p:nvSpPr>
          <p:cNvPr id="26" name="Google Shape;26;p28"/>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 name="Google Shape;27;p28"/>
          <p:cNvSpPr txBox="1">
            <a:spLocks noGrp="1"/>
          </p:cNvSpPr>
          <p:nvPr>
            <p:ph type="title"/>
          </p:nvPr>
        </p:nvSpPr>
        <p:spPr>
          <a:xfrm>
            <a:off x="485875" y="1714500"/>
            <a:ext cx="8183700" cy="78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3600"/>
              <a:buNone/>
              <a:defRPr sz="3600"/>
            </a:lvl1pPr>
            <a:lvl2pPr lvl="1" algn="l">
              <a:lnSpc>
                <a:spcPct val="100000"/>
              </a:lnSpc>
              <a:spcBef>
                <a:spcPts val="0"/>
              </a:spcBef>
              <a:spcAft>
                <a:spcPts val="0"/>
              </a:spcAft>
              <a:buSzPts val="3600"/>
              <a:buNone/>
              <a:defRPr sz="3600"/>
            </a:lvl2pPr>
            <a:lvl3pPr lvl="2" algn="l">
              <a:lnSpc>
                <a:spcPct val="100000"/>
              </a:lnSpc>
              <a:spcBef>
                <a:spcPts val="0"/>
              </a:spcBef>
              <a:spcAft>
                <a:spcPts val="0"/>
              </a:spcAft>
              <a:buSzPts val="3600"/>
              <a:buNone/>
              <a:defRPr sz="3600"/>
            </a:lvl3pPr>
            <a:lvl4pPr lvl="3" algn="l">
              <a:lnSpc>
                <a:spcPct val="100000"/>
              </a:lnSpc>
              <a:spcBef>
                <a:spcPts val="0"/>
              </a:spcBef>
              <a:spcAft>
                <a:spcPts val="0"/>
              </a:spcAft>
              <a:buSzPts val="3600"/>
              <a:buNone/>
              <a:defRPr sz="3600"/>
            </a:lvl4pPr>
            <a:lvl5pPr lvl="4" algn="l">
              <a:lnSpc>
                <a:spcPct val="100000"/>
              </a:lnSpc>
              <a:spcBef>
                <a:spcPts val="0"/>
              </a:spcBef>
              <a:spcAft>
                <a:spcPts val="0"/>
              </a:spcAft>
              <a:buSzPts val="3600"/>
              <a:buNone/>
              <a:defRPr sz="3600"/>
            </a:lvl5pPr>
            <a:lvl6pPr lvl="5" algn="l">
              <a:lnSpc>
                <a:spcPct val="100000"/>
              </a:lnSpc>
              <a:spcBef>
                <a:spcPts val="0"/>
              </a:spcBef>
              <a:spcAft>
                <a:spcPts val="0"/>
              </a:spcAft>
              <a:buSzPts val="3600"/>
              <a:buNone/>
              <a:defRPr sz="3600"/>
            </a:lvl6pPr>
            <a:lvl7pPr lvl="6" algn="l">
              <a:lnSpc>
                <a:spcPct val="100000"/>
              </a:lnSpc>
              <a:spcBef>
                <a:spcPts val="0"/>
              </a:spcBef>
              <a:spcAft>
                <a:spcPts val="0"/>
              </a:spcAft>
              <a:buSzPts val="3600"/>
              <a:buNone/>
              <a:defRPr sz="3600"/>
            </a:lvl7pPr>
            <a:lvl8pPr lvl="7" algn="l">
              <a:lnSpc>
                <a:spcPct val="100000"/>
              </a:lnSpc>
              <a:spcBef>
                <a:spcPts val="0"/>
              </a:spcBef>
              <a:spcAft>
                <a:spcPts val="0"/>
              </a:spcAft>
              <a:buSzPts val="3600"/>
              <a:buNone/>
              <a:defRPr sz="3600"/>
            </a:lvl8pPr>
            <a:lvl9pPr lvl="8" algn="l">
              <a:lnSpc>
                <a:spcPct val="100000"/>
              </a:lnSpc>
              <a:spcBef>
                <a:spcPts val="0"/>
              </a:spcBef>
              <a:spcAft>
                <a:spcPts val="0"/>
              </a:spcAft>
              <a:buSzPts val="3600"/>
              <a:buNone/>
              <a:defRPr sz="3600"/>
            </a:lvl9pPr>
          </a:lstStyle>
          <a:p>
            <a:endParaRPr/>
          </a:p>
        </p:txBody>
      </p:sp>
      <p:sp>
        <p:nvSpPr>
          <p:cNvPr id="28" name="Google Shape;28;p28"/>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29"/>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3000"/>
              <a:buNone/>
              <a:defRPr/>
            </a:lvl1pPr>
            <a:lvl2pPr lvl="1" algn="l">
              <a:lnSpc>
                <a:spcPct val="100000"/>
              </a:lnSpc>
              <a:spcBef>
                <a:spcPts val="0"/>
              </a:spcBef>
              <a:spcAft>
                <a:spcPts val="0"/>
              </a:spcAft>
              <a:buSzPts val="3000"/>
              <a:buNone/>
              <a:defRPr/>
            </a:lvl2pPr>
            <a:lvl3pPr lvl="2" algn="l">
              <a:lnSpc>
                <a:spcPct val="100000"/>
              </a:lnSpc>
              <a:spcBef>
                <a:spcPts val="0"/>
              </a:spcBef>
              <a:spcAft>
                <a:spcPts val="0"/>
              </a:spcAft>
              <a:buSzPts val="3000"/>
              <a:buNone/>
              <a:defRPr/>
            </a:lvl3pPr>
            <a:lvl4pPr lvl="3" algn="l">
              <a:lnSpc>
                <a:spcPct val="100000"/>
              </a:lnSpc>
              <a:spcBef>
                <a:spcPts val="0"/>
              </a:spcBef>
              <a:spcAft>
                <a:spcPts val="0"/>
              </a:spcAft>
              <a:buSzPts val="3000"/>
              <a:buNone/>
              <a:defRPr/>
            </a:lvl4pPr>
            <a:lvl5pPr lvl="4" algn="l">
              <a:lnSpc>
                <a:spcPct val="100000"/>
              </a:lnSpc>
              <a:spcBef>
                <a:spcPts val="0"/>
              </a:spcBef>
              <a:spcAft>
                <a:spcPts val="0"/>
              </a:spcAft>
              <a:buSzPts val="3000"/>
              <a:buNone/>
              <a:defRPr/>
            </a:lvl5pPr>
            <a:lvl6pPr lvl="5" algn="l">
              <a:lnSpc>
                <a:spcPct val="100000"/>
              </a:lnSpc>
              <a:spcBef>
                <a:spcPts val="0"/>
              </a:spcBef>
              <a:spcAft>
                <a:spcPts val="0"/>
              </a:spcAft>
              <a:buSzPts val="3000"/>
              <a:buNone/>
              <a:defRPr/>
            </a:lvl6pPr>
            <a:lvl7pPr lvl="6" algn="l">
              <a:lnSpc>
                <a:spcPct val="100000"/>
              </a:lnSpc>
              <a:spcBef>
                <a:spcPts val="0"/>
              </a:spcBef>
              <a:spcAft>
                <a:spcPts val="0"/>
              </a:spcAft>
              <a:buSzPts val="3000"/>
              <a:buNone/>
              <a:defRPr/>
            </a:lvl7pPr>
            <a:lvl8pPr lvl="7" algn="l">
              <a:lnSpc>
                <a:spcPct val="100000"/>
              </a:lnSpc>
              <a:spcBef>
                <a:spcPts val="0"/>
              </a:spcBef>
              <a:spcAft>
                <a:spcPts val="0"/>
              </a:spcAft>
              <a:buSzPts val="3000"/>
              <a:buNone/>
              <a:defRPr/>
            </a:lvl8pPr>
            <a:lvl9pPr lvl="8" algn="l">
              <a:lnSpc>
                <a:spcPct val="100000"/>
              </a:lnSpc>
              <a:spcBef>
                <a:spcPts val="0"/>
              </a:spcBef>
              <a:spcAft>
                <a:spcPts val="0"/>
              </a:spcAft>
              <a:buSzPts val="3000"/>
              <a:buNone/>
              <a:defRPr/>
            </a:lvl9pPr>
          </a:lstStyle>
          <a:p>
            <a:endParaRPr/>
          </a:p>
        </p:txBody>
      </p:sp>
      <p:sp>
        <p:nvSpPr>
          <p:cNvPr id="31" name="Google Shape;31;p29"/>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30"/>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4" name="Google Shape;34;p30"/>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5" name="Google Shape;35;p30"/>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2"/>
        </a:solidFill>
        <a:effectLst/>
      </p:bgPr>
    </p:bg>
    <p:spTree>
      <p:nvGrpSpPr>
        <p:cNvPr id="1" name="Shape 36"/>
        <p:cNvGrpSpPr/>
        <p:nvPr/>
      </p:nvGrpSpPr>
      <p:grpSpPr>
        <a:xfrm>
          <a:off x="0" y="0"/>
          <a:ext cx="0" cy="0"/>
          <a:chOff x="0" y="0"/>
          <a:chExt cx="0" cy="0"/>
        </a:xfrm>
      </p:grpSpPr>
      <p:sp>
        <p:nvSpPr>
          <p:cNvPr id="37" name="Google Shape;37;p31"/>
          <p:cNvSpPr txBox="1">
            <a:spLocks noGrp="1"/>
          </p:cNvSpPr>
          <p:nvPr>
            <p:ph type="title"/>
          </p:nvPr>
        </p:nvSpPr>
        <p:spPr>
          <a:xfrm>
            <a:off x="490250" y="526350"/>
            <a:ext cx="56040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Clr>
                <a:schemeClr val="lt1"/>
              </a:buClr>
              <a:buSzPts val="4800"/>
              <a:buNone/>
              <a:defRPr sz="4800">
                <a:solidFill>
                  <a:schemeClr val="lt1"/>
                </a:solidFill>
              </a:defRPr>
            </a:lvl2pPr>
            <a:lvl3pPr lvl="2" algn="l">
              <a:lnSpc>
                <a:spcPct val="100000"/>
              </a:lnSpc>
              <a:spcBef>
                <a:spcPts val="0"/>
              </a:spcBef>
              <a:spcAft>
                <a:spcPts val="0"/>
              </a:spcAft>
              <a:buClr>
                <a:schemeClr val="lt1"/>
              </a:buClr>
              <a:buSzPts val="4800"/>
              <a:buNone/>
              <a:defRPr sz="4800">
                <a:solidFill>
                  <a:schemeClr val="lt1"/>
                </a:solidFill>
              </a:defRPr>
            </a:lvl3pPr>
            <a:lvl4pPr lvl="3" algn="l">
              <a:lnSpc>
                <a:spcPct val="100000"/>
              </a:lnSpc>
              <a:spcBef>
                <a:spcPts val="0"/>
              </a:spcBef>
              <a:spcAft>
                <a:spcPts val="0"/>
              </a:spcAft>
              <a:buClr>
                <a:schemeClr val="lt1"/>
              </a:buClr>
              <a:buSzPts val="4800"/>
              <a:buNone/>
              <a:defRPr sz="4800">
                <a:solidFill>
                  <a:schemeClr val="lt1"/>
                </a:solidFill>
              </a:defRPr>
            </a:lvl4pPr>
            <a:lvl5pPr lvl="4" algn="l">
              <a:lnSpc>
                <a:spcPct val="100000"/>
              </a:lnSpc>
              <a:spcBef>
                <a:spcPts val="0"/>
              </a:spcBef>
              <a:spcAft>
                <a:spcPts val="0"/>
              </a:spcAft>
              <a:buClr>
                <a:schemeClr val="lt1"/>
              </a:buClr>
              <a:buSzPts val="4800"/>
              <a:buNone/>
              <a:defRPr sz="4800">
                <a:solidFill>
                  <a:schemeClr val="lt1"/>
                </a:solidFill>
              </a:defRPr>
            </a:lvl5pPr>
            <a:lvl6pPr lvl="5" algn="l">
              <a:lnSpc>
                <a:spcPct val="100000"/>
              </a:lnSpc>
              <a:spcBef>
                <a:spcPts val="0"/>
              </a:spcBef>
              <a:spcAft>
                <a:spcPts val="0"/>
              </a:spcAft>
              <a:buClr>
                <a:schemeClr val="lt1"/>
              </a:buClr>
              <a:buSzPts val="4800"/>
              <a:buNone/>
              <a:defRPr sz="4800">
                <a:solidFill>
                  <a:schemeClr val="lt1"/>
                </a:solidFill>
              </a:defRPr>
            </a:lvl6pPr>
            <a:lvl7pPr lvl="6" algn="l">
              <a:lnSpc>
                <a:spcPct val="100000"/>
              </a:lnSpc>
              <a:spcBef>
                <a:spcPts val="0"/>
              </a:spcBef>
              <a:spcAft>
                <a:spcPts val="0"/>
              </a:spcAft>
              <a:buClr>
                <a:schemeClr val="lt1"/>
              </a:buClr>
              <a:buSzPts val="4800"/>
              <a:buNone/>
              <a:defRPr sz="4800">
                <a:solidFill>
                  <a:schemeClr val="lt1"/>
                </a:solidFill>
              </a:defRPr>
            </a:lvl7pPr>
            <a:lvl8pPr lvl="7" algn="l">
              <a:lnSpc>
                <a:spcPct val="100000"/>
              </a:lnSpc>
              <a:spcBef>
                <a:spcPts val="0"/>
              </a:spcBef>
              <a:spcAft>
                <a:spcPts val="0"/>
              </a:spcAft>
              <a:buClr>
                <a:schemeClr val="lt1"/>
              </a:buClr>
              <a:buSzPts val="4800"/>
              <a:buNone/>
              <a:defRPr sz="4800">
                <a:solidFill>
                  <a:schemeClr val="lt1"/>
                </a:solidFill>
              </a:defRPr>
            </a:lvl8pPr>
            <a:lvl9pPr lvl="8" algn="l">
              <a:lnSpc>
                <a:spcPct val="100000"/>
              </a:lnSpc>
              <a:spcBef>
                <a:spcPts val="0"/>
              </a:spcBef>
              <a:spcAft>
                <a:spcPts val="0"/>
              </a:spcAft>
              <a:buClr>
                <a:schemeClr val="lt1"/>
              </a:buClr>
              <a:buSzPts val="4800"/>
              <a:buNone/>
              <a:defRPr sz="4800">
                <a:solidFill>
                  <a:schemeClr val="lt1"/>
                </a:solidFill>
              </a:defRPr>
            </a:lvl9pPr>
          </a:lstStyle>
          <a:p>
            <a:endParaRPr/>
          </a:p>
        </p:txBody>
      </p:sp>
      <p:sp>
        <p:nvSpPr>
          <p:cNvPr id="38" name="Google Shape;38;p3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32"/>
          <p:cNvSpPr/>
          <p:nvPr/>
        </p:nvSpPr>
        <p:spPr>
          <a:xfrm>
            <a:off x="4636800" y="80700"/>
            <a:ext cx="4426500" cy="49821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1" name="Google Shape;41;p32"/>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32"/>
          <p:cNvSpPr txBox="1">
            <a:spLocks noGrp="1"/>
          </p:cNvSpPr>
          <p:nvPr>
            <p:ph type="title"/>
          </p:nvPr>
        </p:nvSpPr>
        <p:spPr>
          <a:xfrm>
            <a:off x="265500" y="1181700"/>
            <a:ext cx="4045200" cy="1533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3800"/>
              <a:buNone/>
              <a:defRPr sz="3800"/>
            </a:lvl1pPr>
            <a:lvl2pPr lvl="1" algn="ctr">
              <a:lnSpc>
                <a:spcPct val="100000"/>
              </a:lnSpc>
              <a:spcBef>
                <a:spcPts val="0"/>
              </a:spcBef>
              <a:spcAft>
                <a:spcPts val="0"/>
              </a:spcAft>
              <a:buSzPts val="3800"/>
              <a:buNone/>
              <a:defRPr sz="3800"/>
            </a:lvl2pPr>
            <a:lvl3pPr lvl="2" algn="ctr">
              <a:lnSpc>
                <a:spcPct val="100000"/>
              </a:lnSpc>
              <a:spcBef>
                <a:spcPts val="0"/>
              </a:spcBef>
              <a:spcAft>
                <a:spcPts val="0"/>
              </a:spcAft>
              <a:buSzPts val="3800"/>
              <a:buNone/>
              <a:defRPr sz="3800"/>
            </a:lvl3pPr>
            <a:lvl4pPr lvl="3" algn="ctr">
              <a:lnSpc>
                <a:spcPct val="100000"/>
              </a:lnSpc>
              <a:spcBef>
                <a:spcPts val="0"/>
              </a:spcBef>
              <a:spcAft>
                <a:spcPts val="0"/>
              </a:spcAft>
              <a:buSzPts val="3800"/>
              <a:buNone/>
              <a:defRPr sz="3800"/>
            </a:lvl4pPr>
            <a:lvl5pPr lvl="4" algn="ctr">
              <a:lnSpc>
                <a:spcPct val="100000"/>
              </a:lnSpc>
              <a:spcBef>
                <a:spcPts val="0"/>
              </a:spcBef>
              <a:spcAft>
                <a:spcPts val="0"/>
              </a:spcAft>
              <a:buSzPts val="3800"/>
              <a:buNone/>
              <a:defRPr sz="3800"/>
            </a:lvl5pPr>
            <a:lvl6pPr lvl="5" algn="ctr">
              <a:lnSpc>
                <a:spcPct val="100000"/>
              </a:lnSpc>
              <a:spcBef>
                <a:spcPts val="0"/>
              </a:spcBef>
              <a:spcAft>
                <a:spcPts val="0"/>
              </a:spcAft>
              <a:buSzPts val="3800"/>
              <a:buNone/>
              <a:defRPr sz="3800"/>
            </a:lvl6pPr>
            <a:lvl7pPr lvl="6" algn="ctr">
              <a:lnSpc>
                <a:spcPct val="100000"/>
              </a:lnSpc>
              <a:spcBef>
                <a:spcPts val="0"/>
              </a:spcBef>
              <a:spcAft>
                <a:spcPts val="0"/>
              </a:spcAft>
              <a:buSzPts val="3800"/>
              <a:buNone/>
              <a:defRPr sz="3800"/>
            </a:lvl7pPr>
            <a:lvl8pPr lvl="7" algn="ctr">
              <a:lnSpc>
                <a:spcPct val="100000"/>
              </a:lnSpc>
              <a:spcBef>
                <a:spcPts val="0"/>
              </a:spcBef>
              <a:spcAft>
                <a:spcPts val="0"/>
              </a:spcAft>
              <a:buSzPts val="3800"/>
              <a:buNone/>
              <a:defRPr sz="3800"/>
            </a:lvl8pPr>
            <a:lvl9pPr lvl="8" algn="ctr">
              <a:lnSpc>
                <a:spcPct val="100000"/>
              </a:lnSpc>
              <a:spcBef>
                <a:spcPts val="0"/>
              </a:spcBef>
              <a:spcAft>
                <a:spcPts val="0"/>
              </a:spcAft>
              <a:buSzPts val="3800"/>
              <a:buNone/>
              <a:defRPr sz="3800"/>
            </a:lvl9pPr>
          </a:lstStyle>
          <a:p>
            <a:endParaRPr/>
          </a:p>
        </p:txBody>
      </p:sp>
      <p:sp>
        <p:nvSpPr>
          <p:cNvPr id="43" name="Google Shape;43;p32"/>
          <p:cNvSpPr txBox="1">
            <a:spLocks noGrp="1"/>
          </p:cNvSpPr>
          <p:nvPr>
            <p:ph type="subTitle" idx="1"/>
          </p:nvPr>
        </p:nvSpPr>
        <p:spPr>
          <a:xfrm>
            <a:off x="265500" y="2769001"/>
            <a:ext cx="4045200" cy="13455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4" name="Google Shape;44;p32"/>
          <p:cNvSpPr txBox="1">
            <a:spLocks noGrp="1"/>
          </p:cNvSpPr>
          <p:nvPr>
            <p:ph type="body" idx="2"/>
          </p:nvPr>
        </p:nvSpPr>
        <p:spPr>
          <a:xfrm>
            <a:off x="4939500" y="724200"/>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Clr>
                <a:schemeClr val="lt1"/>
              </a:buClr>
              <a:buSzPts val="1800"/>
              <a:buChar char="●"/>
              <a:defRPr>
                <a:solidFill>
                  <a:schemeClr val="lt1"/>
                </a:solidFill>
              </a:defRPr>
            </a:lvl1pPr>
            <a:lvl2pPr marL="914400" lvl="1" indent="-317500" algn="l">
              <a:lnSpc>
                <a:spcPct val="115000"/>
              </a:lnSpc>
              <a:spcBef>
                <a:spcPts val="0"/>
              </a:spcBef>
              <a:spcAft>
                <a:spcPts val="0"/>
              </a:spcAft>
              <a:buClr>
                <a:schemeClr val="lt1"/>
              </a:buClr>
              <a:buSzPts val="1400"/>
              <a:buChar char="○"/>
              <a:defRPr>
                <a:solidFill>
                  <a:schemeClr val="lt1"/>
                </a:solidFill>
              </a:defRPr>
            </a:lvl2pPr>
            <a:lvl3pPr marL="1371600" lvl="2" indent="-317500" algn="l">
              <a:lnSpc>
                <a:spcPct val="115000"/>
              </a:lnSpc>
              <a:spcBef>
                <a:spcPts val="0"/>
              </a:spcBef>
              <a:spcAft>
                <a:spcPts val="0"/>
              </a:spcAft>
              <a:buClr>
                <a:schemeClr val="lt1"/>
              </a:buClr>
              <a:buSzPts val="1400"/>
              <a:buChar char="■"/>
              <a:defRPr>
                <a:solidFill>
                  <a:schemeClr val="lt1"/>
                </a:solidFill>
              </a:defRPr>
            </a:lvl3pPr>
            <a:lvl4pPr marL="1828800" lvl="3" indent="-317500" algn="l">
              <a:lnSpc>
                <a:spcPct val="115000"/>
              </a:lnSpc>
              <a:spcBef>
                <a:spcPts val="0"/>
              </a:spcBef>
              <a:spcAft>
                <a:spcPts val="0"/>
              </a:spcAft>
              <a:buClr>
                <a:schemeClr val="lt1"/>
              </a:buClr>
              <a:buSzPts val="1400"/>
              <a:buChar char="●"/>
              <a:defRPr>
                <a:solidFill>
                  <a:schemeClr val="lt1"/>
                </a:solidFill>
              </a:defRPr>
            </a:lvl4pPr>
            <a:lvl5pPr marL="2286000" lvl="4" indent="-317500" algn="l">
              <a:lnSpc>
                <a:spcPct val="115000"/>
              </a:lnSpc>
              <a:spcBef>
                <a:spcPts val="0"/>
              </a:spcBef>
              <a:spcAft>
                <a:spcPts val="0"/>
              </a:spcAft>
              <a:buClr>
                <a:schemeClr val="lt1"/>
              </a:buClr>
              <a:buSzPts val="1400"/>
              <a:buChar char="○"/>
              <a:defRPr>
                <a:solidFill>
                  <a:schemeClr val="lt1"/>
                </a:solidFill>
              </a:defRPr>
            </a:lvl5pPr>
            <a:lvl6pPr marL="2743200" lvl="5" indent="-317500" algn="l">
              <a:lnSpc>
                <a:spcPct val="115000"/>
              </a:lnSpc>
              <a:spcBef>
                <a:spcPts val="0"/>
              </a:spcBef>
              <a:spcAft>
                <a:spcPts val="0"/>
              </a:spcAft>
              <a:buClr>
                <a:schemeClr val="lt1"/>
              </a:buClr>
              <a:buSzPts val="1400"/>
              <a:buChar char="■"/>
              <a:defRPr>
                <a:solidFill>
                  <a:schemeClr val="lt1"/>
                </a:solidFill>
              </a:defRPr>
            </a:lvl6pPr>
            <a:lvl7pPr marL="3200400" lvl="6" indent="-317500" algn="l">
              <a:lnSpc>
                <a:spcPct val="115000"/>
              </a:lnSpc>
              <a:spcBef>
                <a:spcPts val="0"/>
              </a:spcBef>
              <a:spcAft>
                <a:spcPts val="0"/>
              </a:spcAft>
              <a:buClr>
                <a:schemeClr val="lt1"/>
              </a:buClr>
              <a:buSzPts val="1400"/>
              <a:buChar char="●"/>
              <a:defRPr>
                <a:solidFill>
                  <a:schemeClr val="lt1"/>
                </a:solidFill>
              </a:defRPr>
            </a:lvl7pPr>
            <a:lvl8pPr marL="3657600" lvl="7" indent="-317500" algn="l">
              <a:lnSpc>
                <a:spcPct val="115000"/>
              </a:lnSpc>
              <a:spcBef>
                <a:spcPts val="0"/>
              </a:spcBef>
              <a:spcAft>
                <a:spcPts val="0"/>
              </a:spcAft>
              <a:buClr>
                <a:schemeClr val="lt1"/>
              </a:buClr>
              <a:buSzPts val="1400"/>
              <a:buChar char="○"/>
              <a:defRPr>
                <a:solidFill>
                  <a:schemeClr val="lt1"/>
                </a:solidFill>
              </a:defRPr>
            </a:lvl8pPr>
            <a:lvl9pPr marL="4114800" lvl="8" indent="-317500" algn="l">
              <a:lnSpc>
                <a:spcPct val="115000"/>
              </a:lnSpc>
              <a:spcBef>
                <a:spcPts val="0"/>
              </a:spcBef>
              <a:spcAft>
                <a:spcPts val="0"/>
              </a:spcAft>
              <a:buClr>
                <a:schemeClr val="lt1"/>
              </a:buClr>
              <a:buSzPts val="1400"/>
              <a:buChar char="■"/>
              <a:defRPr>
                <a:solidFill>
                  <a:schemeClr val="lt1"/>
                </a:solidFill>
              </a:defRPr>
            </a:lvl9pPr>
          </a:lstStyle>
          <a:p>
            <a:endParaRPr/>
          </a:p>
        </p:txBody>
      </p:sp>
      <p:sp>
        <p:nvSpPr>
          <p:cNvPr id="45" name="Google Shape;45;p32"/>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33"/>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2100"/>
              <a:buNone/>
              <a:defRPr sz="2100"/>
            </a:lvl1pPr>
          </a:lstStyle>
          <a:p>
            <a:endParaRPr/>
          </a:p>
        </p:txBody>
      </p:sp>
      <p:sp>
        <p:nvSpPr>
          <p:cNvPr id="48" name="Google Shape;48;p3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34"/>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 name="Google Shape;51;p34"/>
          <p:cNvSpPr txBox="1">
            <a:spLocks noGrp="1"/>
          </p:cNvSpPr>
          <p:nvPr>
            <p:ph type="title" hasCustomPrompt="1"/>
          </p:nvPr>
        </p:nvSpPr>
        <p:spPr>
          <a:xfrm>
            <a:off x="311700" y="743001"/>
            <a:ext cx="8520600" cy="200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Font typeface="Arial"/>
              <a:buNone/>
              <a:defRPr sz="12000">
                <a:latin typeface="Arial"/>
                <a:ea typeface="Arial"/>
                <a:cs typeface="Arial"/>
                <a:sym typeface="Arial"/>
              </a:defRPr>
            </a:lvl1pPr>
            <a:lvl2pPr lvl="1" algn="ctr">
              <a:lnSpc>
                <a:spcPct val="100000"/>
              </a:lnSpc>
              <a:spcBef>
                <a:spcPts val="0"/>
              </a:spcBef>
              <a:spcAft>
                <a:spcPts val="0"/>
              </a:spcAft>
              <a:buSzPts val="12000"/>
              <a:buFont typeface="Arial"/>
              <a:buNone/>
              <a:defRPr sz="12000">
                <a:latin typeface="Arial"/>
                <a:ea typeface="Arial"/>
                <a:cs typeface="Arial"/>
                <a:sym typeface="Arial"/>
              </a:defRPr>
            </a:lvl2pPr>
            <a:lvl3pPr lvl="2" algn="ctr">
              <a:lnSpc>
                <a:spcPct val="100000"/>
              </a:lnSpc>
              <a:spcBef>
                <a:spcPts val="0"/>
              </a:spcBef>
              <a:spcAft>
                <a:spcPts val="0"/>
              </a:spcAft>
              <a:buSzPts val="12000"/>
              <a:buFont typeface="Arial"/>
              <a:buNone/>
              <a:defRPr sz="12000">
                <a:latin typeface="Arial"/>
                <a:ea typeface="Arial"/>
                <a:cs typeface="Arial"/>
                <a:sym typeface="Arial"/>
              </a:defRPr>
            </a:lvl3pPr>
            <a:lvl4pPr lvl="3" algn="ctr">
              <a:lnSpc>
                <a:spcPct val="100000"/>
              </a:lnSpc>
              <a:spcBef>
                <a:spcPts val="0"/>
              </a:spcBef>
              <a:spcAft>
                <a:spcPts val="0"/>
              </a:spcAft>
              <a:buSzPts val="12000"/>
              <a:buFont typeface="Arial"/>
              <a:buNone/>
              <a:defRPr sz="12000">
                <a:latin typeface="Arial"/>
                <a:ea typeface="Arial"/>
                <a:cs typeface="Arial"/>
                <a:sym typeface="Arial"/>
              </a:defRPr>
            </a:lvl4pPr>
            <a:lvl5pPr lvl="4" algn="ctr">
              <a:lnSpc>
                <a:spcPct val="100000"/>
              </a:lnSpc>
              <a:spcBef>
                <a:spcPts val="0"/>
              </a:spcBef>
              <a:spcAft>
                <a:spcPts val="0"/>
              </a:spcAft>
              <a:buSzPts val="12000"/>
              <a:buFont typeface="Arial"/>
              <a:buNone/>
              <a:defRPr sz="12000">
                <a:latin typeface="Arial"/>
                <a:ea typeface="Arial"/>
                <a:cs typeface="Arial"/>
                <a:sym typeface="Arial"/>
              </a:defRPr>
            </a:lvl5pPr>
            <a:lvl6pPr lvl="5" algn="ctr">
              <a:lnSpc>
                <a:spcPct val="100000"/>
              </a:lnSpc>
              <a:spcBef>
                <a:spcPts val="0"/>
              </a:spcBef>
              <a:spcAft>
                <a:spcPts val="0"/>
              </a:spcAft>
              <a:buSzPts val="12000"/>
              <a:buFont typeface="Arial"/>
              <a:buNone/>
              <a:defRPr sz="12000">
                <a:latin typeface="Arial"/>
                <a:ea typeface="Arial"/>
                <a:cs typeface="Arial"/>
                <a:sym typeface="Arial"/>
              </a:defRPr>
            </a:lvl6pPr>
            <a:lvl7pPr lvl="6" algn="ctr">
              <a:lnSpc>
                <a:spcPct val="100000"/>
              </a:lnSpc>
              <a:spcBef>
                <a:spcPts val="0"/>
              </a:spcBef>
              <a:spcAft>
                <a:spcPts val="0"/>
              </a:spcAft>
              <a:buSzPts val="12000"/>
              <a:buFont typeface="Arial"/>
              <a:buNone/>
              <a:defRPr sz="12000">
                <a:latin typeface="Arial"/>
                <a:ea typeface="Arial"/>
                <a:cs typeface="Arial"/>
                <a:sym typeface="Arial"/>
              </a:defRPr>
            </a:lvl7pPr>
            <a:lvl8pPr lvl="7" algn="ctr">
              <a:lnSpc>
                <a:spcPct val="100000"/>
              </a:lnSpc>
              <a:spcBef>
                <a:spcPts val="0"/>
              </a:spcBef>
              <a:spcAft>
                <a:spcPts val="0"/>
              </a:spcAft>
              <a:buSzPts val="12000"/>
              <a:buFont typeface="Arial"/>
              <a:buNone/>
              <a:defRPr sz="12000">
                <a:latin typeface="Arial"/>
                <a:ea typeface="Arial"/>
                <a:cs typeface="Arial"/>
                <a:sym typeface="Arial"/>
              </a:defRPr>
            </a:lvl8pPr>
            <a:lvl9pPr lvl="8" algn="ctr">
              <a:lnSpc>
                <a:spcPct val="100000"/>
              </a:lnSpc>
              <a:spcBef>
                <a:spcPts val="0"/>
              </a:spcBef>
              <a:spcAft>
                <a:spcPts val="0"/>
              </a:spcAft>
              <a:buSzPts val="12000"/>
              <a:buFont typeface="Arial"/>
              <a:buNone/>
              <a:defRPr sz="12000">
                <a:latin typeface="Arial"/>
                <a:ea typeface="Arial"/>
                <a:cs typeface="Arial"/>
                <a:sym typeface="Arial"/>
              </a:defRPr>
            </a:lvl9pPr>
          </a:lstStyle>
          <a:p>
            <a:r>
              <a:t>xx%</a:t>
            </a:r>
          </a:p>
        </p:txBody>
      </p:sp>
      <p:sp>
        <p:nvSpPr>
          <p:cNvPr id="52" name="Google Shape;52;p34"/>
          <p:cNvSpPr txBox="1">
            <a:spLocks noGrp="1"/>
          </p:cNvSpPr>
          <p:nvPr>
            <p:ph type="body" idx="1"/>
          </p:nvPr>
        </p:nvSpPr>
        <p:spPr>
          <a:xfrm>
            <a:off x="311700" y="2845182"/>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Clr>
                <a:schemeClr val="lt1"/>
              </a:buClr>
              <a:buSzPts val="1800"/>
              <a:buChar char="●"/>
              <a:defRPr>
                <a:solidFill>
                  <a:schemeClr val="lt1"/>
                </a:solidFill>
              </a:defRPr>
            </a:lvl1pPr>
            <a:lvl2pPr marL="914400" lvl="1" indent="-317500" algn="ctr">
              <a:lnSpc>
                <a:spcPct val="115000"/>
              </a:lnSpc>
              <a:spcBef>
                <a:spcPts val="0"/>
              </a:spcBef>
              <a:spcAft>
                <a:spcPts val="0"/>
              </a:spcAft>
              <a:buClr>
                <a:schemeClr val="lt1"/>
              </a:buClr>
              <a:buSzPts val="1400"/>
              <a:buChar char="○"/>
              <a:defRPr>
                <a:solidFill>
                  <a:schemeClr val="lt1"/>
                </a:solidFill>
              </a:defRPr>
            </a:lvl2pPr>
            <a:lvl3pPr marL="1371600" lvl="2" indent="-317500" algn="ctr">
              <a:lnSpc>
                <a:spcPct val="115000"/>
              </a:lnSpc>
              <a:spcBef>
                <a:spcPts val="0"/>
              </a:spcBef>
              <a:spcAft>
                <a:spcPts val="0"/>
              </a:spcAft>
              <a:buClr>
                <a:schemeClr val="lt1"/>
              </a:buClr>
              <a:buSzPts val="1400"/>
              <a:buChar char="■"/>
              <a:defRPr>
                <a:solidFill>
                  <a:schemeClr val="lt1"/>
                </a:solidFill>
              </a:defRPr>
            </a:lvl3pPr>
            <a:lvl4pPr marL="1828800" lvl="3" indent="-317500" algn="ctr">
              <a:lnSpc>
                <a:spcPct val="115000"/>
              </a:lnSpc>
              <a:spcBef>
                <a:spcPts val="0"/>
              </a:spcBef>
              <a:spcAft>
                <a:spcPts val="0"/>
              </a:spcAft>
              <a:buClr>
                <a:schemeClr val="lt1"/>
              </a:buClr>
              <a:buSzPts val="1400"/>
              <a:buChar char="●"/>
              <a:defRPr>
                <a:solidFill>
                  <a:schemeClr val="lt1"/>
                </a:solidFill>
              </a:defRPr>
            </a:lvl4pPr>
            <a:lvl5pPr marL="2286000" lvl="4" indent="-317500" algn="ctr">
              <a:lnSpc>
                <a:spcPct val="115000"/>
              </a:lnSpc>
              <a:spcBef>
                <a:spcPts val="0"/>
              </a:spcBef>
              <a:spcAft>
                <a:spcPts val="0"/>
              </a:spcAft>
              <a:buClr>
                <a:schemeClr val="lt1"/>
              </a:buClr>
              <a:buSzPts val="1400"/>
              <a:buChar char="○"/>
              <a:defRPr>
                <a:solidFill>
                  <a:schemeClr val="lt1"/>
                </a:solidFill>
              </a:defRPr>
            </a:lvl5pPr>
            <a:lvl6pPr marL="2743200" lvl="5" indent="-317500" algn="ctr">
              <a:lnSpc>
                <a:spcPct val="115000"/>
              </a:lnSpc>
              <a:spcBef>
                <a:spcPts val="0"/>
              </a:spcBef>
              <a:spcAft>
                <a:spcPts val="0"/>
              </a:spcAft>
              <a:buClr>
                <a:schemeClr val="lt1"/>
              </a:buClr>
              <a:buSzPts val="1400"/>
              <a:buChar char="■"/>
              <a:defRPr>
                <a:solidFill>
                  <a:schemeClr val="lt1"/>
                </a:solidFill>
              </a:defRPr>
            </a:lvl6pPr>
            <a:lvl7pPr marL="3200400" lvl="6" indent="-317500" algn="ctr">
              <a:lnSpc>
                <a:spcPct val="115000"/>
              </a:lnSpc>
              <a:spcBef>
                <a:spcPts val="0"/>
              </a:spcBef>
              <a:spcAft>
                <a:spcPts val="0"/>
              </a:spcAft>
              <a:buClr>
                <a:schemeClr val="lt1"/>
              </a:buClr>
              <a:buSzPts val="1400"/>
              <a:buChar char="●"/>
              <a:defRPr>
                <a:solidFill>
                  <a:schemeClr val="lt1"/>
                </a:solidFill>
              </a:defRPr>
            </a:lvl7pPr>
            <a:lvl8pPr marL="3657600" lvl="7" indent="-317500" algn="ctr">
              <a:lnSpc>
                <a:spcPct val="115000"/>
              </a:lnSpc>
              <a:spcBef>
                <a:spcPts val="0"/>
              </a:spcBef>
              <a:spcAft>
                <a:spcPts val="0"/>
              </a:spcAft>
              <a:buClr>
                <a:schemeClr val="lt1"/>
              </a:buClr>
              <a:buSzPts val="1400"/>
              <a:buChar char="○"/>
              <a:defRPr>
                <a:solidFill>
                  <a:schemeClr val="lt1"/>
                </a:solidFill>
              </a:defRPr>
            </a:lvl8pPr>
            <a:lvl9pPr marL="4114800" lvl="8" indent="-317500" algn="ctr">
              <a:lnSpc>
                <a:spcPct val="115000"/>
              </a:lnSpc>
              <a:spcBef>
                <a:spcPts val="0"/>
              </a:spcBef>
              <a:spcAft>
                <a:spcPts val="0"/>
              </a:spcAft>
              <a:buClr>
                <a:schemeClr val="lt1"/>
              </a:buClr>
              <a:buSzPts val="1400"/>
              <a:buChar char="■"/>
              <a:defRPr>
                <a:solidFill>
                  <a:schemeClr val="lt1"/>
                </a:solidFill>
              </a:defRPr>
            </a:lvl9pPr>
          </a:lstStyle>
          <a:p>
            <a:endParaRPr/>
          </a:p>
        </p:txBody>
      </p:sp>
      <p:sp>
        <p:nvSpPr>
          <p:cNvPr id="53" name="Google Shape;53;p34"/>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lum">
    <p:bg>
      <p:bgPr>
        <a:solidFill>
          <a:schemeClr val="lt1"/>
        </a:solidFill>
        <a:effectLst/>
      </p:bgPr>
    </p:bg>
    <p:spTree>
      <p:nvGrpSpPr>
        <p:cNvPr id="1" name="Shape 5"/>
        <p:cNvGrpSpPr/>
        <p:nvPr/>
      </p:nvGrpSpPr>
      <p:grpSpPr>
        <a:xfrm>
          <a:off x="0" y="0"/>
          <a:ext cx="0" cy="0"/>
          <a:chOff x="0" y="0"/>
          <a:chExt cx="0" cy="0"/>
        </a:xfrm>
      </p:grpSpPr>
      <p:sp>
        <p:nvSpPr>
          <p:cNvPr id="6" name="Google Shape;6;p23"/>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1pPr>
            <a:lvl2pPr marR="0" lvl="1"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2pPr>
            <a:lvl3pPr marR="0" lvl="2"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3pPr>
            <a:lvl4pPr marR="0" lvl="3"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4pPr>
            <a:lvl5pPr marR="0" lvl="4"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5pPr>
            <a:lvl6pPr marR="0" lvl="5"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6pPr>
            <a:lvl7pPr marR="0" lvl="6"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7pPr>
            <a:lvl8pPr marR="0" lvl="7"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8pPr>
            <a:lvl9pPr marR="0" lvl="8" algn="l" rtl="0">
              <a:lnSpc>
                <a:spcPct val="100000"/>
              </a:lnSpc>
              <a:spcBef>
                <a:spcPts val="0"/>
              </a:spcBef>
              <a:spcAft>
                <a:spcPts val="0"/>
              </a:spcAft>
              <a:buClr>
                <a:schemeClr val="dk2"/>
              </a:buClr>
              <a:buSzPts val="3000"/>
              <a:buFont typeface="Raleway"/>
              <a:buNone/>
              <a:defRPr sz="3000" b="1" i="0" u="none" strike="noStrike" cap="none">
                <a:solidFill>
                  <a:schemeClr val="dk2"/>
                </a:solidFill>
                <a:latin typeface="Raleway"/>
                <a:ea typeface="Raleway"/>
                <a:cs typeface="Raleway"/>
                <a:sym typeface="Raleway"/>
              </a:defRPr>
            </a:lvl9pPr>
          </a:lstStyle>
          <a:p>
            <a:endParaRPr/>
          </a:p>
        </p:txBody>
      </p:sp>
      <p:sp>
        <p:nvSpPr>
          <p:cNvPr id="7" name="Google Shape;7;p2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lt2"/>
              </a:buClr>
              <a:buSzPts val="1800"/>
              <a:buFont typeface="Arial"/>
              <a:buChar char="●"/>
              <a:defRPr sz="1800" b="0" i="0" u="none" strike="noStrike" cap="none">
                <a:solidFill>
                  <a:schemeClr val="lt2"/>
                </a:solidFill>
                <a:latin typeface="Arial"/>
                <a:ea typeface="Arial"/>
                <a:cs typeface="Arial"/>
                <a:sym typeface="Arial"/>
              </a:defRPr>
            </a:lvl1pPr>
            <a:lvl2pPr marL="914400" marR="0" lvl="1"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2pPr>
            <a:lvl3pPr marL="1371600" marR="0" lvl="2"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3pPr>
            <a:lvl4pPr marL="1828800" marR="0" lvl="3"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4pPr>
            <a:lvl5pPr marL="2286000" marR="0" lvl="4"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5pPr>
            <a:lvl6pPr marL="2743200" marR="0" lvl="5"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6pPr>
            <a:lvl7pPr marL="3200400" marR="0" lvl="6"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7pPr>
            <a:lvl8pPr marL="3657600" marR="0" lvl="7"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8pPr>
            <a:lvl9pPr marL="4114800" marR="0" lvl="8" indent="-317500" algn="l" rtl="0">
              <a:lnSpc>
                <a:spcPct val="115000"/>
              </a:lnSpc>
              <a:spcBef>
                <a:spcPts val="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9pPr>
          </a:lstStyle>
          <a:p>
            <a:endParaRPr/>
          </a:p>
        </p:txBody>
      </p:sp>
      <p:sp>
        <p:nvSpPr>
          <p:cNvPr id="8" name="Google Shape;8;p2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lt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mtrs.state.ma.us/wp-content/uploads/2024/02/R4RBooklet_03212025_Final_Web.pdf"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s://mtrs.state.ma.us/wp-content/uploads/2018/03/retapp.pdf"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hyperlink" Target="https://mtrs.state.ma.us/members/#member-videos" TargetMode="External"/><Relationship Id="rId4" Type="http://schemas.openxmlformats.org/officeDocument/2006/relationships/hyperlink" Target="https://mtrs.state.ma.us/retir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mtrs.state.ma.us/"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hyperlink" Target="https://www.mass.gov/how-to/how-to-enroll-in-or-change-gic-benefits-as-a-gic-retired-municipal-teacher" TargetMode="External"/><Relationship Id="rId4" Type="http://schemas.openxmlformats.org/officeDocument/2006/relationships/hyperlink" Target="https://mtrs.state.ma.us/wp-content/uploads/2024/02/R4RBooklet_03212025_Final_Web.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
          <p:cNvSpPr txBox="1">
            <a:spLocks noGrp="1"/>
          </p:cNvSpPr>
          <p:nvPr>
            <p:ph type="ctrTitle"/>
          </p:nvPr>
        </p:nvSpPr>
        <p:spPr>
          <a:xfrm>
            <a:off x="485875" y="264475"/>
            <a:ext cx="8183700" cy="1473600"/>
          </a:xfrm>
          <a:prstGeom prst="rect">
            <a:avLst/>
          </a:prstGeom>
          <a:noFill/>
          <a:ln>
            <a:noFill/>
          </a:ln>
        </p:spPr>
        <p:txBody>
          <a:bodyPr spcFirstLastPara="1" wrap="square" lIns="91425" tIns="91425" rIns="91425" bIns="91425" anchor="b" anchorCtr="0">
            <a:normAutofit/>
          </a:bodyPr>
          <a:lstStyle/>
          <a:p>
            <a:pPr marL="0" lvl="0" indent="0" algn="l" rtl="0">
              <a:lnSpc>
                <a:spcPct val="100000"/>
              </a:lnSpc>
              <a:spcBef>
                <a:spcPts val="0"/>
              </a:spcBef>
              <a:spcAft>
                <a:spcPts val="0"/>
              </a:spcAft>
              <a:buSzPts val="4200"/>
              <a:buNone/>
            </a:pPr>
            <a:r>
              <a:rPr lang="en"/>
              <a:t>Retirement Process for those enrolled in MTRS</a:t>
            </a:r>
            <a:endParaRPr/>
          </a:p>
        </p:txBody>
      </p:sp>
      <p:sp>
        <p:nvSpPr>
          <p:cNvPr id="59" name="Google Shape;59;p1"/>
          <p:cNvSpPr txBox="1">
            <a:spLocks noGrp="1"/>
          </p:cNvSpPr>
          <p:nvPr>
            <p:ph type="subTitle" idx="1"/>
          </p:nvPr>
        </p:nvSpPr>
        <p:spPr>
          <a:xfrm>
            <a:off x="485875" y="1738075"/>
            <a:ext cx="8183700" cy="861000"/>
          </a:xfrm>
          <a:prstGeom prst="rect">
            <a:avLst/>
          </a:prstGeom>
          <a:noFill/>
          <a:ln>
            <a:noFill/>
          </a:ln>
        </p:spPr>
        <p:txBody>
          <a:bodyPr spcFirstLastPara="1" wrap="square" lIns="91425" tIns="91425" rIns="91425" bIns="91425" anchor="t" anchorCtr="0">
            <a:normAutofit lnSpcReduction="20000"/>
          </a:bodyPr>
          <a:lstStyle/>
          <a:p>
            <a:pPr marL="0" lvl="0" indent="0" algn="l" rtl="0">
              <a:lnSpc>
                <a:spcPct val="100000"/>
              </a:lnSpc>
              <a:spcBef>
                <a:spcPts val="0"/>
              </a:spcBef>
              <a:spcAft>
                <a:spcPts val="0"/>
              </a:spcAft>
              <a:buSzPts val="2400"/>
              <a:buNone/>
            </a:pPr>
            <a:r>
              <a:rPr lang="en" sz="1350">
                <a:solidFill>
                  <a:srgbClr val="001D35"/>
                </a:solidFill>
                <a:highlight>
                  <a:srgbClr val="FFFFFF"/>
                </a:highlight>
                <a:latin typeface="Roboto"/>
                <a:ea typeface="Roboto"/>
                <a:cs typeface="Roboto"/>
                <a:sym typeface="Roboto"/>
              </a:rPr>
              <a:t>The MTRS (Massachusetts Teachers Retirement System) strongly encourages members to start the retirement process well in advance of their intended retirement date. Specifically, the application process recommends planning for retirement at least six months in advance and filing the application three to four months before the actual retirement date. </a:t>
            </a:r>
            <a:endParaRPr/>
          </a:p>
        </p:txBody>
      </p:sp>
      <p:pic>
        <p:nvPicPr>
          <p:cNvPr id="60" name="Google Shape;60;p1" title="we_are_nm.jpg"/>
          <p:cNvPicPr preferRelativeResize="0"/>
          <p:nvPr/>
        </p:nvPicPr>
        <p:blipFill>
          <a:blip r:embed="rId3">
            <a:alphaModFix/>
          </a:blip>
          <a:stretch>
            <a:fillRect/>
          </a:stretch>
        </p:blipFill>
        <p:spPr>
          <a:xfrm>
            <a:off x="56175" y="2599075"/>
            <a:ext cx="9087825" cy="2544425"/>
          </a:xfrm>
          <a:prstGeom prst="rect">
            <a:avLst/>
          </a:prstGeom>
          <a:noFill/>
          <a:ln>
            <a:noFill/>
          </a:ln>
        </p:spPr>
      </p:pic>
      <p:sp>
        <p:nvSpPr>
          <p:cNvPr id="61" name="Google Shape;61;p1"/>
          <p:cNvSpPr txBox="1"/>
          <p:nvPr/>
        </p:nvSpPr>
        <p:spPr>
          <a:xfrm>
            <a:off x="4673100" y="7121975"/>
            <a:ext cx="6470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lt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pic>
        <p:nvPicPr>
          <p:cNvPr id="66" name="Google Shape;66;p2"/>
          <p:cNvPicPr preferRelativeResize="0"/>
          <p:nvPr/>
        </p:nvPicPr>
        <p:blipFill rotWithShape="1">
          <a:blip r:embed="rId3">
            <a:alphaModFix/>
          </a:blip>
          <a:srcRect/>
          <a:stretch/>
        </p:blipFill>
        <p:spPr>
          <a:xfrm>
            <a:off x="92575" y="152400"/>
            <a:ext cx="3307351" cy="4838699"/>
          </a:xfrm>
          <a:prstGeom prst="rect">
            <a:avLst/>
          </a:prstGeom>
          <a:noFill/>
          <a:ln>
            <a:noFill/>
          </a:ln>
        </p:spPr>
      </p:pic>
      <p:sp>
        <p:nvSpPr>
          <p:cNvPr id="67" name="Google Shape;67;p2"/>
          <p:cNvSpPr txBox="1">
            <a:spLocks noGrp="1"/>
          </p:cNvSpPr>
          <p:nvPr>
            <p:ph type="body" idx="2"/>
          </p:nvPr>
        </p:nvSpPr>
        <p:spPr>
          <a:xfrm>
            <a:off x="3640675" y="222250"/>
            <a:ext cx="5191500" cy="47688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400"/>
              <a:buNone/>
            </a:pPr>
            <a:r>
              <a:rPr lang="en" sz="2100">
                <a:solidFill>
                  <a:schemeClr val="dk2"/>
                </a:solidFill>
              </a:rPr>
              <a:t>Chapters</a:t>
            </a:r>
            <a:endParaRPr sz="2100">
              <a:solidFill>
                <a:schemeClr val="dk2"/>
              </a:solidFill>
            </a:endParaRPr>
          </a:p>
          <a:p>
            <a:pPr marL="457200" lvl="0" indent="-361950" algn="l" rtl="0">
              <a:lnSpc>
                <a:spcPct val="115000"/>
              </a:lnSpc>
              <a:spcBef>
                <a:spcPts val="1200"/>
              </a:spcBef>
              <a:spcAft>
                <a:spcPts val="0"/>
              </a:spcAft>
              <a:buClr>
                <a:schemeClr val="dk2"/>
              </a:buClr>
              <a:buSzPts val="2100"/>
              <a:buChar char="●"/>
            </a:pPr>
            <a:r>
              <a:rPr lang="en" sz="2100">
                <a:solidFill>
                  <a:schemeClr val="dk2"/>
                </a:solidFill>
              </a:rPr>
              <a:t>Retiring Takes Work: The Four Big Tasks</a:t>
            </a:r>
            <a:endParaRPr sz="2100">
              <a:solidFill>
                <a:schemeClr val="dk2"/>
              </a:solidFill>
            </a:endParaRPr>
          </a:p>
          <a:p>
            <a:pPr marL="457200" lvl="0" indent="-361950" algn="l" rtl="0">
              <a:lnSpc>
                <a:spcPct val="115000"/>
              </a:lnSpc>
              <a:spcBef>
                <a:spcPts val="0"/>
              </a:spcBef>
              <a:spcAft>
                <a:spcPts val="0"/>
              </a:spcAft>
              <a:buClr>
                <a:schemeClr val="dk2"/>
              </a:buClr>
              <a:buSzPts val="2100"/>
              <a:buChar char="●"/>
            </a:pPr>
            <a:r>
              <a:rPr lang="en" sz="2100">
                <a:solidFill>
                  <a:schemeClr val="dk2"/>
                </a:solidFill>
              </a:rPr>
              <a:t>Task 1: Deciding When and How to Retire </a:t>
            </a:r>
            <a:endParaRPr sz="2100">
              <a:solidFill>
                <a:schemeClr val="dk2"/>
              </a:solidFill>
            </a:endParaRPr>
          </a:p>
          <a:p>
            <a:pPr marL="457200" lvl="0" indent="-361950" algn="l" rtl="0">
              <a:lnSpc>
                <a:spcPct val="115000"/>
              </a:lnSpc>
              <a:spcBef>
                <a:spcPts val="0"/>
              </a:spcBef>
              <a:spcAft>
                <a:spcPts val="0"/>
              </a:spcAft>
              <a:buClr>
                <a:schemeClr val="dk2"/>
              </a:buClr>
              <a:buSzPts val="2100"/>
              <a:buChar char="●"/>
            </a:pPr>
            <a:r>
              <a:rPr lang="en" sz="2100">
                <a:solidFill>
                  <a:schemeClr val="dk2"/>
                </a:solidFill>
              </a:rPr>
              <a:t>Task 2: Detaching from Work</a:t>
            </a:r>
            <a:endParaRPr sz="2100">
              <a:solidFill>
                <a:schemeClr val="dk2"/>
              </a:solidFill>
            </a:endParaRPr>
          </a:p>
          <a:p>
            <a:pPr marL="457200" lvl="0" indent="-361950" algn="l" rtl="0">
              <a:lnSpc>
                <a:spcPct val="115000"/>
              </a:lnSpc>
              <a:spcBef>
                <a:spcPts val="0"/>
              </a:spcBef>
              <a:spcAft>
                <a:spcPts val="0"/>
              </a:spcAft>
              <a:buClr>
                <a:schemeClr val="dk2"/>
              </a:buClr>
              <a:buSzPts val="2100"/>
              <a:buChar char="●"/>
            </a:pPr>
            <a:r>
              <a:rPr lang="en" sz="2100">
                <a:solidFill>
                  <a:schemeClr val="dk2"/>
                </a:solidFill>
              </a:rPr>
              <a:t>Task 3: Building a Provisional Life Structure for Retirement</a:t>
            </a:r>
            <a:endParaRPr sz="2100">
              <a:solidFill>
                <a:schemeClr val="dk2"/>
              </a:solidFill>
            </a:endParaRPr>
          </a:p>
          <a:p>
            <a:pPr marL="457200" lvl="0" indent="-361950" algn="l" rtl="0">
              <a:lnSpc>
                <a:spcPct val="115000"/>
              </a:lnSpc>
              <a:spcBef>
                <a:spcPts val="0"/>
              </a:spcBef>
              <a:spcAft>
                <a:spcPts val="0"/>
              </a:spcAft>
              <a:buClr>
                <a:schemeClr val="dk2"/>
              </a:buClr>
              <a:buSzPts val="2100"/>
              <a:buChar char="●"/>
            </a:pPr>
            <a:r>
              <a:rPr lang="en" sz="2100">
                <a:solidFill>
                  <a:schemeClr val="dk2"/>
                </a:solidFill>
              </a:rPr>
              <a:t>Task 4: Consolidating a Stable Life Structure for Retirement</a:t>
            </a:r>
            <a:endParaRPr sz="2100">
              <a:solidFill>
                <a:schemeClr val="dk2"/>
              </a:solidFill>
            </a:endParaRPr>
          </a:p>
          <a:p>
            <a:pPr marL="457200" lvl="0" indent="-361950" algn="l" rtl="0">
              <a:lnSpc>
                <a:spcPct val="115000"/>
              </a:lnSpc>
              <a:spcBef>
                <a:spcPts val="0"/>
              </a:spcBef>
              <a:spcAft>
                <a:spcPts val="0"/>
              </a:spcAft>
              <a:buClr>
                <a:schemeClr val="dk2"/>
              </a:buClr>
              <a:buSzPts val="2100"/>
              <a:buChar char="●"/>
            </a:pPr>
            <a:r>
              <a:rPr lang="en" sz="2100">
                <a:solidFill>
                  <a:schemeClr val="dk2"/>
                </a:solidFill>
              </a:rPr>
              <a:t>The Role of Others in the Retirement Transition</a:t>
            </a:r>
            <a:endParaRPr sz="2100">
              <a:solidFill>
                <a:schemeClr val="dk2"/>
              </a:solidFill>
            </a:endParaRPr>
          </a:p>
          <a:p>
            <a:pPr marL="457200" lvl="0" indent="-361950" algn="l" rtl="0">
              <a:lnSpc>
                <a:spcPct val="115000"/>
              </a:lnSpc>
              <a:spcBef>
                <a:spcPts val="0"/>
              </a:spcBef>
              <a:spcAft>
                <a:spcPts val="0"/>
              </a:spcAft>
              <a:buClr>
                <a:schemeClr val="dk2"/>
              </a:buClr>
              <a:buSzPts val="2100"/>
              <a:buChar char="●"/>
            </a:pPr>
            <a:r>
              <a:rPr lang="en" sz="2100">
                <a:solidFill>
                  <a:schemeClr val="dk2"/>
                </a:solidFill>
              </a:rPr>
              <a:t>Epilogue: Putting the Lessons to Work</a:t>
            </a:r>
            <a:endParaRPr sz="21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3"/>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First Steps</a:t>
            </a:r>
            <a:endParaRPr/>
          </a:p>
        </p:txBody>
      </p:sp>
      <p:sp>
        <p:nvSpPr>
          <p:cNvPr id="73" name="Google Shape;73;p3"/>
          <p:cNvSpPr txBox="1">
            <a:spLocks noGrp="1"/>
          </p:cNvSpPr>
          <p:nvPr>
            <p:ph type="body" idx="1"/>
          </p:nvPr>
        </p:nvSpPr>
        <p:spPr>
          <a:xfrm>
            <a:off x="311700" y="1152475"/>
            <a:ext cx="8520600" cy="3767400"/>
          </a:xfrm>
          <a:prstGeom prst="rect">
            <a:avLst/>
          </a:prstGeom>
          <a:noFill/>
          <a:ln>
            <a:noFill/>
          </a:ln>
        </p:spPr>
        <p:txBody>
          <a:bodyPr spcFirstLastPara="1" wrap="square" lIns="91425" tIns="91425" rIns="91425" bIns="91425" anchor="t" anchorCtr="0">
            <a:normAutofit fontScale="55000"/>
          </a:bodyPr>
          <a:lstStyle/>
          <a:p>
            <a:pPr marL="457200" lvl="0" indent="-323917" algn="l" rtl="0">
              <a:lnSpc>
                <a:spcPct val="115000"/>
              </a:lnSpc>
              <a:spcBef>
                <a:spcPts val="0"/>
              </a:spcBef>
              <a:spcAft>
                <a:spcPts val="0"/>
              </a:spcAft>
              <a:buClr>
                <a:schemeClr val="dk2"/>
              </a:buClr>
              <a:buSzPct val="100000"/>
              <a:buFont typeface="Arial"/>
              <a:buChar char="●"/>
            </a:pPr>
            <a:r>
              <a:rPr lang="en" sz="2728">
                <a:solidFill>
                  <a:schemeClr val="dk2"/>
                </a:solidFill>
                <a:latin typeface="Arial"/>
                <a:ea typeface="Arial"/>
                <a:cs typeface="Arial"/>
                <a:sym typeface="Arial"/>
              </a:rPr>
              <a:t>Contact MTRS at 617-679-6877</a:t>
            </a:r>
            <a:endParaRPr sz="2728">
              <a:solidFill>
                <a:schemeClr val="dk2"/>
              </a:solidFill>
              <a:latin typeface="Arial"/>
              <a:ea typeface="Arial"/>
              <a:cs typeface="Arial"/>
              <a:sym typeface="Arial"/>
            </a:endParaRPr>
          </a:p>
          <a:p>
            <a:pPr marL="457200" lvl="0" indent="-323917" algn="l" rtl="0">
              <a:lnSpc>
                <a:spcPct val="115000"/>
              </a:lnSpc>
              <a:spcBef>
                <a:spcPts val="0"/>
              </a:spcBef>
              <a:spcAft>
                <a:spcPts val="0"/>
              </a:spcAft>
              <a:buClr>
                <a:schemeClr val="dk2"/>
              </a:buClr>
              <a:buSzPct val="100000"/>
              <a:buFont typeface="Arial"/>
              <a:buChar char="●"/>
            </a:pPr>
            <a:r>
              <a:rPr lang="en" sz="2728">
                <a:solidFill>
                  <a:schemeClr val="dk2"/>
                </a:solidFill>
                <a:latin typeface="Arial"/>
                <a:ea typeface="Arial"/>
                <a:cs typeface="Arial"/>
                <a:sym typeface="Arial"/>
              </a:rPr>
              <a:t>Set a tentative retirement date and request an estimate of retirement allowance</a:t>
            </a:r>
            <a:endParaRPr sz="2728">
              <a:solidFill>
                <a:schemeClr val="dk2"/>
              </a:solidFill>
              <a:latin typeface="Arial"/>
              <a:ea typeface="Arial"/>
              <a:cs typeface="Arial"/>
              <a:sym typeface="Arial"/>
            </a:endParaRPr>
          </a:p>
          <a:p>
            <a:pPr marL="457200" lvl="0" indent="-323917" algn="l" rtl="0">
              <a:lnSpc>
                <a:spcPct val="115000"/>
              </a:lnSpc>
              <a:spcBef>
                <a:spcPts val="0"/>
              </a:spcBef>
              <a:spcAft>
                <a:spcPts val="0"/>
              </a:spcAft>
              <a:buClr>
                <a:schemeClr val="dk2"/>
              </a:buClr>
              <a:buSzPct val="100000"/>
              <a:buFont typeface="Arial"/>
              <a:buChar char="●"/>
            </a:pPr>
            <a:r>
              <a:rPr lang="en" sz="2728">
                <a:solidFill>
                  <a:schemeClr val="dk2"/>
                </a:solidFill>
                <a:latin typeface="Arial"/>
                <a:ea typeface="Arial"/>
                <a:cs typeface="Arial"/>
                <a:sym typeface="Arial"/>
              </a:rPr>
              <a:t>Schedule an appointment with a retirement counselor the Massachusetts Teachers’ Retirement System </a:t>
            </a:r>
            <a:endParaRPr sz="2728">
              <a:solidFill>
                <a:schemeClr val="dk2"/>
              </a:solidFill>
              <a:latin typeface="Arial"/>
              <a:ea typeface="Arial"/>
              <a:cs typeface="Arial"/>
              <a:sym typeface="Arial"/>
            </a:endParaRPr>
          </a:p>
          <a:p>
            <a:pPr marL="457200" lvl="0" indent="-323917" algn="l" rtl="0">
              <a:lnSpc>
                <a:spcPct val="115000"/>
              </a:lnSpc>
              <a:spcBef>
                <a:spcPts val="0"/>
              </a:spcBef>
              <a:spcAft>
                <a:spcPts val="0"/>
              </a:spcAft>
              <a:buClr>
                <a:schemeClr val="dk2"/>
              </a:buClr>
              <a:buSzPct val="100000"/>
              <a:buFont typeface="Arial"/>
              <a:buChar char="●"/>
            </a:pPr>
            <a:r>
              <a:rPr lang="en" sz="2728">
                <a:solidFill>
                  <a:schemeClr val="dk2"/>
                </a:solidFill>
                <a:latin typeface="Arial"/>
                <a:ea typeface="Arial"/>
                <a:cs typeface="Arial"/>
                <a:sym typeface="Arial"/>
              </a:rPr>
              <a:t>Download the Retirement Booklet: </a:t>
            </a:r>
            <a:r>
              <a:rPr lang="en" sz="2546" u="sng">
                <a:solidFill>
                  <a:schemeClr val="hlink"/>
                </a:solidFill>
                <a:hlinkClick r:id="rId3"/>
              </a:rPr>
              <a:t>Ready for Retirement</a:t>
            </a:r>
            <a:r>
              <a:rPr lang="en" sz="2546">
                <a:solidFill>
                  <a:schemeClr val="dk2"/>
                </a:solidFill>
              </a:rPr>
              <a:t> </a:t>
            </a:r>
            <a:endParaRPr sz="2546">
              <a:solidFill>
                <a:schemeClr val="dk2"/>
              </a:solidFill>
              <a:latin typeface="Arial"/>
              <a:ea typeface="Arial"/>
              <a:cs typeface="Arial"/>
              <a:sym typeface="Arial"/>
            </a:endParaRPr>
          </a:p>
          <a:p>
            <a:pPr marL="457200" lvl="0" indent="-323917" algn="l" rtl="0">
              <a:lnSpc>
                <a:spcPct val="115000"/>
              </a:lnSpc>
              <a:spcBef>
                <a:spcPts val="0"/>
              </a:spcBef>
              <a:spcAft>
                <a:spcPts val="0"/>
              </a:spcAft>
              <a:buClr>
                <a:schemeClr val="dk2"/>
              </a:buClr>
              <a:buSzPct val="100000"/>
              <a:buFont typeface="Arial"/>
              <a:buChar char="●"/>
            </a:pPr>
            <a:r>
              <a:rPr lang="en" sz="2728">
                <a:solidFill>
                  <a:schemeClr val="dk2"/>
                </a:solidFill>
                <a:latin typeface="Arial"/>
                <a:ea typeface="Arial"/>
                <a:cs typeface="Arial"/>
                <a:sym typeface="Arial"/>
              </a:rPr>
              <a:t>Familiarize yourself with the Benefits Options, Survivor Benefits and the Retirement Process</a:t>
            </a:r>
            <a:endParaRPr sz="2728">
              <a:solidFill>
                <a:schemeClr val="dk2"/>
              </a:solidFill>
              <a:latin typeface="Arial"/>
              <a:ea typeface="Arial"/>
              <a:cs typeface="Arial"/>
              <a:sym typeface="Arial"/>
            </a:endParaRPr>
          </a:p>
          <a:p>
            <a:pPr marL="457200" lvl="0" indent="-323917" algn="l" rtl="0">
              <a:lnSpc>
                <a:spcPct val="115000"/>
              </a:lnSpc>
              <a:spcBef>
                <a:spcPts val="0"/>
              </a:spcBef>
              <a:spcAft>
                <a:spcPts val="0"/>
              </a:spcAft>
              <a:buClr>
                <a:schemeClr val="dk2"/>
              </a:buClr>
              <a:buSzPct val="100000"/>
              <a:buFont typeface="Arial"/>
              <a:buChar char="●"/>
            </a:pPr>
            <a:r>
              <a:rPr lang="en" sz="2728">
                <a:solidFill>
                  <a:schemeClr val="dk2"/>
                </a:solidFill>
                <a:latin typeface="Arial"/>
                <a:ea typeface="Arial"/>
                <a:cs typeface="Arial"/>
                <a:sym typeface="Arial"/>
              </a:rPr>
              <a:t>Choose your official retirement date (first day you will no longer be at work), Benefit Option and choose your beneficiaries</a:t>
            </a:r>
            <a:endParaRPr sz="2728">
              <a:solidFill>
                <a:schemeClr val="dk2"/>
              </a:solidFill>
              <a:latin typeface="Arial"/>
              <a:ea typeface="Arial"/>
              <a:cs typeface="Arial"/>
              <a:sym typeface="Arial"/>
            </a:endParaRPr>
          </a:p>
          <a:p>
            <a:pPr marL="457200" lvl="0" indent="-323917" algn="l" rtl="0">
              <a:lnSpc>
                <a:spcPct val="115000"/>
              </a:lnSpc>
              <a:spcBef>
                <a:spcPts val="0"/>
              </a:spcBef>
              <a:spcAft>
                <a:spcPts val="0"/>
              </a:spcAft>
              <a:buClr>
                <a:schemeClr val="dk2"/>
              </a:buClr>
              <a:buSzPct val="100000"/>
              <a:buFont typeface="Arial"/>
              <a:buChar char="●"/>
            </a:pPr>
            <a:r>
              <a:rPr lang="en" sz="2728">
                <a:solidFill>
                  <a:schemeClr val="dk2"/>
                </a:solidFill>
                <a:latin typeface="Arial"/>
                <a:ea typeface="Arial"/>
                <a:cs typeface="Arial"/>
                <a:sym typeface="Arial"/>
              </a:rPr>
              <a:t>Notify your Principal/Department Head and the Superintendent’s office/HR of your intent to retire in writing with your signature</a:t>
            </a:r>
            <a:endParaRPr sz="2728">
              <a:solidFill>
                <a:schemeClr val="dk2"/>
              </a:solidFill>
              <a:latin typeface="Arial"/>
              <a:ea typeface="Arial"/>
              <a:cs typeface="Arial"/>
              <a:sym typeface="Arial"/>
            </a:endParaRPr>
          </a:p>
          <a:p>
            <a:pPr marL="457200" lvl="0" indent="-323917" algn="l" rtl="0">
              <a:lnSpc>
                <a:spcPct val="115000"/>
              </a:lnSpc>
              <a:spcBef>
                <a:spcPts val="0"/>
              </a:spcBef>
              <a:spcAft>
                <a:spcPts val="0"/>
              </a:spcAft>
              <a:buClr>
                <a:schemeClr val="dk2"/>
              </a:buClr>
              <a:buSzPct val="100000"/>
              <a:buFont typeface="Arial"/>
              <a:buChar char="●"/>
            </a:pPr>
            <a:r>
              <a:rPr lang="en" sz="2728">
                <a:solidFill>
                  <a:schemeClr val="dk2"/>
                </a:solidFill>
                <a:latin typeface="Arial"/>
                <a:ea typeface="Arial"/>
                <a:cs typeface="Arial"/>
                <a:sym typeface="Arial"/>
              </a:rPr>
              <a:t>Complete and submit your retirement application to the Essex Regional Retirement System or Massachusetts Teachers’ Retirement System (Part 2 of the application is filled out by the Payroll department and should be sent there for processing).</a:t>
            </a:r>
            <a:endParaRPr sz="2728">
              <a:solidFill>
                <a:schemeClr val="dk2"/>
              </a:solidFill>
              <a:latin typeface="Arial"/>
              <a:ea typeface="Arial"/>
              <a:cs typeface="Arial"/>
              <a:sym typeface="Arial"/>
            </a:endParaRPr>
          </a:p>
          <a:p>
            <a:pPr marL="0" lvl="0" indent="0" algn="l" rtl="0">
              <a:lnSpc>
                <a:spcPct val="115000"/>
              </a:lnSpc>
              <a:spcBef>
                <a:spcPts val="0"/>
              </a:spcBef>
              <a:spcAft>
                <a:spcPts val="1200"/>
              </a:spcAft>
              <a:buSzPct val="181818"/>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pic>
        <p:nvPicPr>
          <p:cNvPr id="78" name="Google Shape;78;p4"/>
          <p:cNvPicPr preferRelativeResize="0"/>
          <p:nvPr/>
        </p:nvPicPr>
        <p:blipFill rotWithShape="1">
          <a:blip r:embed="rId3">
            <a:alphaModFix/>
          </a:blip>
          <a:srcRect/>
          <a:stretch/>
        </p:blipFill>
        <p:spPr>
          <a:xfrm>
            <a:off x="2822238" y="152400"/>
            <a:ext cx="3499529" cy="483869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pic>
        <p:nvPicPr>
          <p:cNvPr id="83" name="Google Shape;83;p5"/>
          <p:cNvPicPr preferRelativeResize="0"/>
          <p:nvPr/>
        </p:nvPicPr>
        <p:blipFill rotWithShape="1">
          <a:blip r:embed="rId3">
            <a:alphaModFix/>
          </a:blip>
          <a:srcRect/>
          <a:stretch/>
        </p:blipFill>
        <p:spPr>
          <a:xfrm>
            <a:off x="1073050" y="0"/>
            <a:ext cx="6997895" cy="5143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pic>
        <p:nvPicPr>
          <p:cNvPr id="88" name="Google Shape;88;p6"/>
          <p:cNvPicPr preferRelativeResize="0"/>
          <p:nvPr/>
        </p:nvPicPr>
        <p:blipFill rotWithShape="1">
          <a:blip r:embed="rId3">
            <a:alphaModFix/>
          </a:blip>
          <a:srcRect/>
          <a:stretch/>
        </p:blipFill>
        <p:spPr>
          <a:xfrm>
            <a:off x="1065513" y="0"/>
            <a:ext cx="7012967" cy="51434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p7"/>
          <p:cNvPicPr preferRelativeResize="0"/>
          <p:nvPr/>
        </p:nvPicPr>
        <p:blipFill rotWithShape="1">
          <a:blip r:embed="rId3">
            <a:alphaModFix/>
          </a:blip>
          <a:srcRect/>
          <a:stretch/>
        </p:blipFill>
        <p:spPr>
          <a:xfrm>
            <a:off x="1126463" y="0"/>
            <a:ext cx="6891080" cy="51434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8"/>
          <p:cNvPicPr preferRelativeResize="0"/>
          <p:nvPr/>
        </p:nvPicPr>
        <p:blipFill rotWithShape="1">
          <a:blip r:embed="rId3">
            <a:alphaModFix/>
          </a:blip>
          <a:srcRect/>
          <a:stretch/>
        </p:blipFill>
        <p:spPr>
          <a:xfrm>
            <a:off x="1118513" y="0"/>
            <a:ext cx="6906977" cy="51435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9"/>
          <p:cNvPicPr preferRelativeResize="0"/>
          <p:nvPr/>
        </p:nvPicPr>
        <p:blipFill rotWithShape="1">
          <a:blip r:embed="rId3">
            <a:alphaModFix/>
          </a:blip>
          <a:srcRect/>
          <a:stretch/>
        </p:blipFill>
        <p:spPr>
          <a:xfrm>
            <a:off x="1138088" y="0"/>
            <a:ext cx="6867816" cy="51435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10"/>
          <p:cNvPicPr preferRelativeResize="0"/>
          <p:nvPr/>
        </p:nvPicPr>
        <p:blipFill rotWithShape="1">
          <a:blip r:embed="rId3">
            <a:alphaModFix/>
          </a:blip>
          <a:srcRect/>
          <a:stretch/>
        </p:blipFill>
        <p:spPr>
          <a:xfrm>
            <a:off x="1274513" y="0"/>
            <a:ext cx="6594982" cy="51434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pic>
        <p:nvPicPr>
          <p:cNvPr id="113" name="Google Shape;113;p11"/>
          <p:cNvPicPr preferRelativeResize="0"/>
          <p:nvPr/>
        </p:nvPicPr>
        <p:blipFill rotWithShape="1">
          <a:blip r:embed="rId3">
            <a:alphaModFix/>
          </a:blip>
          <a:srcRect/>
          <a:stretch/>
        </p:blipFill>
        <p:spPr>
          <a:xfrm>
            <a:off x="1037763" y="0"/>
            <a:ext cx="7068487" cy="514350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12"/>
          <p:cNvPicPr preferRelativeResize="0"/>
          <p:nvPr/>
        </p:nvPicPr>
        <p:blipFill rotWithShape="1">
          <a:blip r:embed="rId3">
            <a:alphaModFix/>
          </a:blip>
          <a:srcRect/>
          <a:stretch/>
        </p:blipFill>
        <p:spPr>
          <a:xfrm>
            <a:off x="1177488" y="0"/>
            <a:ext cx="6789030" cy="51435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13"/>
          <p:cNvPicPr preferRelativeResize="0"/>
          <p:nvPr/>
        </p:nvPicPr>
        <p:blipFill rotWithShape="1">
          <a:blip r:embed="rId3">
            <a:alphaModFix/>
          </a:blip>
          <a:srcRect/>
          <a:stretch/>
        </p:blipFill>
        <p:spPr>
          <a:xfrm>
            <a:off x="1245863" y="0"/>
            <a:ext cx="6652278" cy="51435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pic>
        <p:nvPicPr>
          <p:cNvPr id="128" name="Google Shape;128;p14"/>
          <p:cNvPicPr preferRelativeResize="0"/>
          <p:nvPr/>
        </p:nvPicPr>
        <p:blipFill rotWithShape="1">
          <a:blip r:embed="rId3">
            <a:alphaModFix/>
          </a:blip>
          <a:srcRect/>
          <a:stretch/>
        </p:blipFill>
        <p:spPr>
          <a:xfrm>
            <a:off x="1456788" y="0"/>
            <a:ext cx="6230430" cy="514349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Google Shape;133;p15"/>
          <p:cNvPicPr preferRelativeResize="0"/>
          <p:nvPr/>
        </p:nvPicPr>
        <p:blipFill rotWithShape="1">
          <a:blip r:embed="rId3">
            <a:alphaModFix/>
          </a:blip>
          <a:srcRect/>
          <a:stretch/>
        </p:blipFill>
        <p:spPr>
          <a:xfrm>
            <a:off x="1146250" y="0"/>
            <a:ext cx="6851508" cy="5143499"/>
          </a:xfrm>
          <a:prstGeom prst="rect">
            <a:avLst/>
          </a:prstGeom>
          <a:noFill/>
          <a:ln>
            <a:noFill/>
          </a:ln>
        </p:spPr>
      </p:pic>
      <p:sp>
        <p:nvSpPr>
          <p:cNvPr id="134" name="Google Shape;134;p15"/>
          <p:cNvSpPr txBox="1"/>
          <p:nvPr/>
        </p:nvSpPr>
        <p:spPr>
          <a:xfrm>
            <a:off x="6987175" y="1943375"/>
            <a:ext cx="1291800" cy="492600"/>
          </a:xfrm>
          <a:prstGeom prst="rect">
            <a:avLst/>
          </a:prstGeom>
          <a:noFill/>
          <a:ln w="9525" cap="flat" cmpd="sng">
            <a:solidFill>
              <a:schemeClr val="lt2"/>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1000">
                <a:solidFill>
                  <a:schemeClr val="lt2"/>
                </a:solidFill>
              </a:rPr>
              <a:t>N.M. participates in RMT Program</a:t>
            </a:r>
            <a:endParaRPr sz="1000">
              <a:solidFill>
                <a:schemeClr val="lt2"/>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pic>
        <p:nvPicPr>
          <p:cNvPr id="139" name="Google Shape;139;p16"/>
          <p:cNvPicPr preferRelativeResize="0"/>
          <p:nvPr/>
        </p:nvPicPr>
        <p:blipFill rotWithShape="1">
          <a:blip r:embed="rId3">
            <a:alphaModFix/>
          </a:blip>
          <a:srcRect/>
          <a:stretch/>
        </p:blipFill>
        <p:spPr>
          <a:xfrm>
            <a:off x="1287238" y="0"/>
            <a:ext cx="6569526" cy="51435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p17"/>
          <p:cNvPicPr preferRelativeResize="0"/>
          <p:nvPr/>
        </p:nvPicPr>
        <p:blipFill rotWithShape="1">
          <a:blip r:embed="rId3">
            <a:alphaModFix/>
          </a:blip>
          <a:srcRect/>
          <a:stretch/>
        </p:blipFill>
        <p:spPr>
          <a:xfrm>
            <a:off x="1157625" y="0"/>
            <a:ext cx="6828760" cy="514349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pic>
        <p:nvPicPr>
          <p:cNvPr id="149" name="Google Shape;149;p18"/>
          <p:cNvPicPr preferRelativeResize="0"/>
          <p:nvPr/>
        </p:nvPicPr>
        <p:blipFill rotWithShape="1">
          <a:blip r:embed="rId3">
            <a:alphaModFix/>
          </a:blip>
          <a:srcRect/>
          <a:stretch/>
        </p:blipFill>
        <p:spPr>
          <a:xfrm>
            <a:off x="1001263" y="0"/>
            <a:ext cx="7141476" cy="51435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pic>
        <p:nvPicPr>
          <p:cNvPr id="154" name="Google Shape;154;p19"/>
          <p:cNvPicPr preferRelativeResize="0"/>
          <p:nvPr/>
        </p:nvPicPr>
        <p:blipFill rotWithShape="1">
          <a:blip r:embed="rId3">
            <a:alphaModFix/>
          </a:blip>
          <a:srcRect/>
          <a:stretch/>
        </p:blipFill>
        <p:spPr>
          <a:xfrm>
            <a:off x="1154350" y="0"/>
            <a:ext cx="6835304" cy="514349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1"/>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Resources on the MTRS Website</a:t>
            </a:r>
            <a:endParaRPr/>
          </a:p>
        </p:txBody>
      </p:sp>
      <p:sp>
        <p:nvSpPr>
          <p:cNvPr id="160" name="Google Shape;160;p2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
                <a:solidFill>
                  <a:schemeClr val="dk2"/>
                </a:solidFill>
              </a:rPr>
              <a:t>Application</a:t>
            </a:r>
            <a:endParaRPr>
              <a:solidFill>
                <a:schemeClr val="dk2"/>
              </a:solidFill>
            </a:endParaRPr>
          </a:p>
          <a:p>
            <a:pPr marL="0" lvl="0" indent="0" algn="l" rtl="0">
              <a:lnSpc>
                <a:spcPct val="115000"/>
              </a:lnSpc>
              <a:spcBef>
                <a:spcPts val="1200"/>
              </a:spcBef>
              <a:spcAft>
                <a:spcPts val="0"/>
              </a:spcAft>
              <a:buSzPts val="1800"/>
              <a:buNone/>
            </a:pPr>
            <a:r>
              <a:rPr lang="en" u="sng">
                <a:solidFill>
                  <a:schemeClr val="hlink"/>
                </a:solidFill>
                <a:hlinkClick r:id="rId3"/>
              </a:rPr>
              <a:t>Retirement Application</a:t>
            </a:r>
            <a:r>
              <a:rPr lang="en"/>
              <a:t> </a:t>
            </a:r>
            <a:endParaRPr/>
          </a:p>
          <a:p>
            <a:pPr marL="0" lvl="0" indent="0" algn="l" rtl="0">
              <a:lnSpc>
                <a:spcPct val="115000"/>
              </a:lnSpc>
              <a:spcBef>
                <a:spcPts val="1200"/>
              </a:spcBef>
              <a:spcAft>
                <a:spcPts val="0"/>
              </a:spcAft>
              <a:buSzPts val="1800"/>
              <a:buNone/>
            </a:pPr>
            <a:r>
              <a:rPr lang="en">
                <a:solidFill>
                  <a:schemeClr val="dk2"/>
                </a:solidFill>
              </a:rPr>
              <a:t>Videos about the Retirement Process</a:t>
            </a:r>
            <a:endParaRPr>
              <a:solidFill>
                <a:schemeClr val="dk2"/>
              </a:solidFill>
            </a:endParaRPr>
          </a:p>
          <a:p>
            <a:pPr marL="0" lvl="0" indent="0" algn="l" rtl="0">
              <a:lnSpc>
                <a:spcPct val="115000"/>
              </a:lnSpc>
              <a:spcBef>
                <a:spcPts val="1200"/>
              </a:spcBef>
              <a:spcAft>
                <a:spcPts val="0"/>
              </a:spcAft>
              <a:buSzPts val="1800"/>
              <a:buNone/>
            </a:pPr>
            <a:r>
              <a:rPr lang="en" u="sng">
                <a:solidFill>
                  <a:schemeClr val="hlink"/>
                </a:solidFill>
                <a:hlinkClick r:id="rId4"/>
              </a:rPr>
              <a:t>Apply for Retirement - MTRS</a:t>
            </a:r>
            <a:r>
              <a:rPr lang="en"/>
              <a:t> </a:t>
            </a:r>
            <a:endParaRPr/>
          </a:p>
          <a:p>
            <a:pPr marL="0" lvl="0" indent="0" algn="l" rtl="0">
              <a:lnSpc>
                <a:spcPct val="115000"/>
              </a:lnSpc>
              <a:spcBef>
                <a:spcPts val="1200"/>
              </a:spcBef>
              <a:spcAft>
                <a:spcPts val="1200"/>
              </a:spcAft>
              <a:buSzPts val="1800"/>
              <a:buNone/>
            </a:pPr>
            <a:r>
              <a:rPr lang="en" u="sng">
                <a:solidFill>
                  <a:schemeClr val="hlink"/>
                </a:solidFill>
                <a:hlinkClick r:id="rId5"/>
              </a:rPr>
              <a:t>Members - MTRS</a:t>
            </a:r>
            <a:r>
              <a:rPr lang="en"/>
              <a:t>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2"/>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en"/>
              <a:t>Resources and References</a:t>
            </a:r>
            <a:endParaRPr/>
          </a:p>
        </p:txBody>
      </p:sp>
      <p:sp>
        <p:nvSpPr>
          <p:cNvPr id="166" name="Google Shape;166;p2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p>
            <a:pPr marL="0" lvl="0" indent="0" algn="l" rtl="0">
              <a:lnSpc>
                <a:spcPct val="115000"/>
              </a:lnSpc>
              <a:spcBef>
                <a:spcPts val="0"/>
              </a:spcBef>
              <a:spcAft>
                <a:spcPts val="0"/>
              </a:spcAft>
              <a:buSzPts val="1800"/>
              <a:buNone/>
            </a:pPr>
            <a:r>
              <a:rPr lang="en">
                <a:solidFill>
                  <a:schemeClr val="dk2"/>
                </a:solidFill>
              </a:rPr>
              <a:t>MTRS:</a:t>
            </a:r>
            <a:endParaRPr>
              <a:solidFill>
                <a:schemeClr val="dk2"/>
              </a:solidFill>
            </a:endParaRPr>
          </a:p>
          <a:p>
            <a:pPr marL="0" lvl="0" indent="0" algn="l" rtl="0">
              <a:lnSpc>
                <a:spcPct val="115000"/>
              </a:lnSpc>
              <a:spcBef>
                <a:spcPts val="1200"/>
              </a:spcBef>
              <a:spcAft>
                <a:spcPts val="0"/>
              </a:spcAft>
              <a:buSzPts val="1800"/>
              <a:buNone/>
            </a:pPr>
            <a:r>
              <a:rPr lang="en" u="sng">
                <a:solidFill>
                  <a:schemeClr val="hlink"/>
                </a:solidFill>
                <a:hlinkClick r:id="rId3"/>
              </a:rPr>
              <a:t>https://mtrs.state.ma.us/</a:t>
            </a:r>
            <a:endParaRPr/>
          </a:p>
          <a:p>
            <a:pPr marL="0" lvl="0" indent="0" algn="l" rtl="0">
              <a:lnSpc>
                <a:spcPct val="115000"/>
              </a:lnSpc>
              <a:spcBef>
                <a:spcPts val="1200"/>
              </a:spcBef>
              <a:spcAft>
                <a:spcPts val="0"/>
              </a:spcAft>
              <a:buSzPts val="1800"/>
              <a:buNone/>
            </a:pPr>
            <a:r>
              <a:rPr lang="en">
                <a:solidFill>
                  <a:schemeClr val="dk2"/>
                </a:solidFill>
              </a:rPr>
              <a:t>Ready for Retirement Book from MTRS:</a:t>
            </a:r>
            <a:endParaRPr>
              <a:solidFill>
                <a:schemeClr val="dk2"/>
              </a:solidFill>
            </a:endParaRPr>
          </a:p>
          <a:p>
            <a:pPr marL="0" lvl="0" indent="0" algn="l" rtl="0">
              <a:lnSpc>
                <a:spcPct val="115000"/>
              </a:lnSpc>
              <a:spcBef>
                <a:spcPts val="1200"/>
              </a:spcBef>
              <a:spcAft>
                <a:spcPts val="0"/>
              </a:spcAft>
              <a:buSzPts val="1800"/>
              <a:buNone/>
            </a:pPr>
            <a:r>
              <a:rPr lang="en" u="sng">
                <a:solidFill>
                  <a:schemeClr val="hlink"/>
                </a:solidFill>
                <a:hlinkClick r:id="rId4"/>
              </a:rPr>
              <a:t>Ready for Retirement</a:t>
            </a:r>
            <a:r>
              <a:rPr lang="en"/>
              <a:t> </a:t>
            </a:r>
            <a:endParaRPr/>
          </a:p>
          <a:p>
            <a:pPr marL="0" lvl="0" indent="0" algn="l" rtl="0">
              <a:lnSpc>
                <a:spcPct val="115000"/>
              </a:lnSpc>
              <a:spcBef>
                <a:spcPts val="1200"/>
              </a:spcBef>
              <a:spcAft>
                <a:spcPts val="0"/>
              </a:spcAft>
              <a:buSzPts val="1800"/>
              <a:buNone/>
            </a:pPr>
            <a:r>
              <a:rPr lang="en">
                <a:solidFill>
                  <a:schemeClr val="dk2"/>
                </a:solidFill>
              </a:rPr>
              <a:t>Group Insurance Commission (G.I.C.) Information:</a:t>
            </a:r>
            <a:endParaRPr>
              <a:solidFill>
                <a:schemeClr val="dk2"/>
              </a:solidFill>
            </a:endParaRPr>
          </a:p>
          <a:p>
            <a:pPr marL="0" lvl="0" indent="0" algn="l" rtl="0">
              <a:lnSpc>
                <a:spcPct val="115000"/>
              </a:lnSpc>
              <a:spcBef>
                <a:spcPts val="1200"/>
              </a:spcBef>
              <a:spcAft>
                <a:spcPts val="0"/>
              </a:spcAft>
              <a:buSzPts val="1800"/>
              <a:buNone/>
            </a:pPr>
            <a:r>
              <a:rPr lang="en" u="sng">
                <a:solidFill>
                  <a:schemeClr val="hlink"/>
                </a:solidFill>
                <a:hlinkClick r:id="rId5"/>
              </a:rPr>
              <a:t>How to enroll in or change GIC benefits as a GIC Retired Municipal Teacher | Mass.gov</a:t>
            </a:r>
            <a:r>
              <a:rPr lang="en">
                <a:solidFill>
                  <a:schemeClr val="dk2"/>
                </a:solidFill>
              </a:rPr>
              <a:t>  </a:t>
            </a:r>
            <a:endParaRPr>
              <a:solidFill>
                <a:schemeClr val="dk2"/>
              </a:solidFill>
            </a:endParaRPr>
          </a:p>
        </p:txBody>
      </p:sp>
    </p:spTree>
  </p:cSld>
  <p:clrMapOvr>
    <a:masterClrMapping/>
  </p:clrMapOvr>
</p:sld>
</file>

<file path=ppt/theme/theme1.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321</Words>
  <Application>Microsoft Office PowerPoint</Application>
  <PresentationFormat>On-screen Show (16:9)</PresentationFormat>
  <Paragraphs>33</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Raleway</vt:lpstr>
      <vt:lpstr>Roboto</vt:lpstr>
      <vt:lpstr>Plum</vt:lpstr>
      <vt:lpstr>Retirement Process for those enrolled in MTRS</vt:lpstr>
      <vt:lpstr>PowerPoint Presentation</vt:lpstr>
      <vt:lpstr>First Steps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 on the MTRS Website</vt:lpstr>
      <vt:lpstr>Resources and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Retirement Process for those enrolled in MTRS</dc:title>
  <dc:creator>Charlene Cotter</dc:creator>
  <cp:lastModifiedBy>Charlene Cotter</cp:lastModifiedBy>
  <cp:revision>1</cp:revision>
  <dcterms:modified xsi:type="dcterms:W3CDTF">2025-09-08T18:32:32Z</dcterms:modified>
</cp:coreProperties>
</file>