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42D1591-C64A-42BE-94CD-4946A71EED0B}" type="datetimeFigureOut">
              <a:rPr lang="en-US" smtClean="0"/>
              <a:t>9/25/2017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1AA298-F373-44CA-9393-C43CAAAD1F8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50027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92D050"/>
                </a:solidFill>
              </a:rPr>
              <a:t>Lathrop Store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rgbClr val="92D050"/>
                </a:solidFill>
              </a:rPr>
              <a:t>Where Pride Tickets Are Welcomed!</a:t>
            </a:r>
            <a:endParaRPr lang="en-US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97427"/>
            <a:ext cx="2299767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2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799"/>
            <a:ext cx="2743200" cy="4057074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447800"/>
            <a:ext cx="3042805" cy="40570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47799"/>
            <a:ext cx="2667000" cy="405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1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16182"/>
            <a:ext cx="2667000" cy="44750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95399"/>
            <a:ext cx="3181350" cy="44958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95398"/>
            <a:ext cx="2895600" cy="44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2971800" cy="43735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600200"/>
            <a:ext cx="2667000" cy="434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600200"/>
            <a:ext cx="30480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9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2743200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371600"/>
            <a:ext cx="2971800" cy="449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27" y="1355436"/>
            <a:ext cx="2583874" cy="454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2971800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371600"/>
            <a:ext cx="2667000" cy="449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371600"/>
            <a:ext cx="2800349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6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2667000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371600"/>
            <a:ext cx="2971800" cy="45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71600"/>
            <a:ext cx="2590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3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</TotalTime>
  <Words>6</Words>
  <Application>Microsoft Office PowerPoint</Application>
  <PresentationFormat>On-screen Show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    Lathrop Store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Lathrop Store</dc:title>
  <dc:creator>Teacher</dc:creator>
  <cp:lastModifiedBy>User</cp:lastModifiedBy>
  <cp:revision>3</cp:revision>
  <dcterms:created xsi:type="dcterms:W3CDTF">2017-09-21T18:47:02Z</dcterms:created>
  <dcterms:modified xsi:type="dcterms:W3CDTF">2017-09-25T16:14:17Z</dcterms:modified>
</cp:coreProperties>
</file>