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4"/>
  </p:sldMasterIdLst>
  <p:notesMasterIdLst>
    <p:notesMasterId r:id="rId89"/>
  </p:notesMasterIdLst>
  <p:sldIdLst>
    <p:sldId id="256" r:id="rId5"/>
    <p:sldId id="291" r:id="rId6"/>
    <p:sldId id="329" r:id="rId7"/>
    <p:sldId id="279" r:id="rId8"/>
    <p:sldId id="292" r:id="rId9"/>
    <p:sldId id="294" r:id="rId10"/>
    <p:sldId id="289" r:id="rId11"/>
    <p:sldId id="293" r:id="rId12"/>
    <p:sldId id="262" r:id="rId13"/>
    <p:sldId id="271" r:id="rId14"/>
    <p:sldId id="313" r:id="rId15"/>
    <p:sldId id="314" r:id="rId16"/>
    <p:sldId id="266" r:id="rId17"/>
    <p:sldId id="315" r:id="rId18"/>
    <p:sldId id="316" r:id="rId19"/>
    <p:sldId id="317" r:id="rId20"/>
    <p:sldId id="318" r:id="rId21"/>
    <p:sldId id="319" r:id="rId22"/>
    <p:sldId id="264" r:id="rId23"/>
    <p:sldId id="320" r:id="rId24"/>
    <p:sldId id="321" r:id="rId25"/>
    <p:sldId id="261" r:id="rId26"/>
    <p:sldId id="322" r:id="rId27"/>
    <p:sldId id="263" r:id="rId28"/>
    <p:sldId id="257" r:id="rId29"/>
    <p:sldId id="323" r:id="rId30"/>
    <p:sldId id="324" r:id="rId31"/>
    <p:sldId id="325" r:id="rId32"/>
    <p:sldId id="276" r:id="rId33"/>
    <p:sldId id="272" r:id="rId34"/>
    <p:sldId id="311" r:id="rId35"/>
    <p:sldId id="273" r:id="rId36"/>
    <p:sldId id="274" r:id="rId37"/>
    <p:sldId id="275" r:id="rId38"/>
    <p:sldId id="312" r:id="rId39"/>
    <p:sldId id="258" r:id="rId40"/>
    <p:sldId id="267" r:id="rId41"/>
    <p:sldId id="268" r:id="rId42"/>
    <p:sldId id="269" r:id="rId43"/>
    <p:sldId id="260" r:id="rId44"/>
    <p:sldId id="259" r:id="rId45"/>
    <p:sldId id="270" r:id="rId46"/>
    <p:sldId id="298" r:id="rId47"/>
    <p:sldId id="301" r:id="rId48"/>
    <p:sldId id="302" r:id="rId49"/>
    <p:sldId id="303" r:id="rId50"/>
    <p:sldId id="304" r:id="rId51"/>
    <p:sldId id="305" r:id="rId52"/>
    <p:sldId id="306" r:id="rId53"/>
    <p:sldId id="307" r:id="rId54"/>
    <p:sldId id="308" r:id="rId55"/>
    <p:sldId id="309" r:id="rId56"/>
    <p:sldId id="310" r:id="rId57"/>
    <p:sldId id="326" r:id="rId58"/>
    <p:sldId id="951" r:id="rId59"/>
    <p:sldId id="952" r:id="rId60"/>
    <p:sldId id="471" r:id="rId61"/>
    <p:sldId id="290" r:id="rId62"/>
    <p:sldId id="953" r:id="rId63"/>
    <p:sldId id="934" r:id="rId64"/>
    <p:sldId id="472" r:id="rId65"/>
    <p:sldId id="473" r:id="rId66"/>
    <p:sldId id="474" r:id="rId67"/>
    <p:sldId id="475" r:id="rId68"/>
    <p:sldId id="477" r:id="rId69"/>
    <p:sldId id="478" r:id="rId70"/>
    <p:sldId id="942" r:id="rId71"/>
    <p:sldId id="949" r:id="rId72"/>
    <p:sldId id="937" r:id="rId73"/>
    <p:sldId id="948" r:id="rId74"/>
    <p:sldId id="931" r:id="rId75"/>
    <p:sldId id="945" r:id="rId76"/>
    <p:sldId id="946" r:id="rId77"/>
    <p:sldId id="947" r:id="rId78"/>
    <p:sldId id="944" r:id="rId79"/>
    <p:sldId id="941" r:id="rId80"/>
    <p:sldId id="943" r:id="rId81"/>
    <p:sldId id="940" r:id="rId82"/>
    <p:sldId id="950" r:id="rId83"/>
    <p:sldId id="487" r:id="rId84"/>
    <p:sldId id="327" r:id="rId85"/>
    <p:sldId id="300" r:id="rId86"/>
    <p:sldId id="328" r:id="rId87"/>
    <p:sldId id="265" r:id="rId88"/>
  </p:sldIdLst>
  <p:sldSz cx="9144000" cy="5143500" type="screen16x9"/>
  <p:notesSz cx="7026275" cy="9312275"/>
  <p:embeddedFontLst>
    <p:embeddedFont>
      <p:font typeface="Arial Bold" panose="020B0704020202020204" pitchFamily="34" charset="0"/>
      <p:bold r:id="rId90"/>
    </p:embeddedFont>
    <p:embeddedFont>
      <p:font typeface="Century Gothic" panose="020B0502020202020204" pitchFamily="34" charset="0"/>
      <p:regular r:id="rId91"/>
      <p:bold r:id="rId92"/>
      <p:italic r:id="rId93"/>
      <p:boldItalic r:id="rId94"/>
    </p:embeddedFont>
    <p:embeddedFont>
      <p:font typeface="Lato" panose="020F0502020204030203" pitchFamily="34" charset="0"/>
      <p:regular r:id="rId95"/>
      <p:bold r:id="rId96"/>
      <p:italic r:id="rId97"/>
      <p:boldItalic r:id="rId98"/>
    </p:embeddedFont>
    <p:embeddedFont>
      <p:font typeface="Lato Black" panose="020F0502020204030203" pitchFamily="34" charset="0"/>
      <p:bold r:id="rId99"/>
      <p:italic r:id="rId100"/>
      <p:boldItalic r:id="rId101"/>
    </p:embeddedFont>
    <p:embeddedFont>
      <p:font typeface="Playfair Display" panose="00000500000000000000" pitchFamily="2" charset="0"/>
      <p:regular r:id="rId102"/>
      <p:bold r:id="rId103"/>
      <p:italic r:id="rId104"/>
      <p:boldItalic r:id="rId105"/>
    </p:embeddedFont>
    <p:embeddedFont>
      <p:font typeface="Poppins" panose="00000500000000000000" pitchFamily="2" charset="0"/>
      <p:regular r:id="rId106"/>
      <p:bold r:id="rId107"/>
      <p:italic r:id="rId108"/>
      <p:boldItalic r:id="rId10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73D832-D7EE-4412-962B-39DB9D1321FF}" v="1" dt="2025-09-04T17:21:36.1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639"/>
  </p:normalViewPr>
  <p:slideViewPr>
    <p:cSldViewPr snapToGrid="0">
      <p:cViewPr varScale="1">
        <p:scale>
          <a:sx n="144" d="100"/>
          <a:sy n="144" d="100"/>
        </p:scale>
        <p:origin x="132" y="9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font" Target="fonts/font18.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13.fntdata"/><Relationship Id="rId5" Type="http://schemas.openxmlformats.org/officeDocument/2006/relationships/slide" Target="slides/slide1.xml"/><Relationship Id="rId90" Type="http://schemas.openxmlformats.org/officeDocument/2006/relationships/font" Target="fonts/font1.fntdata"/><Relationship Id="rId95" Type="http://schemas.openxmlformats.org/officeDocument/2006/relationships/font" Target="fonts/font6.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14.fntdata"/><Relationship Id="rId108" Type="http://schemas.openxmlformats.org/officeDocument/2006/relationships/font" Target="fonts/font19.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17.fntdata"/><Relationship Id="rId114"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font" Target="fonts/font5.fntdata"/><Relationship Id="rId99" Type="http://schemas.openxmlformats.org/officeDocument/2006/relationships/font" Target="fonts/font10.fntdata"/><Relationship Id="rId10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20.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8.fntdata"/><Relationship Id="rId104" Type="http://schemas.openxmlformats.org/officeDocument/2006/relationships/font" Target="fonts/font15.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3.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1.fntdata"/><Relationship Id="rId105"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4.fntdata"/><Relationship Id="rId98" Type="http://schemas.openxmlformats.org/officeDocument/2006/relationships/font" Target="fonts/font9.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bster, Jodi" userId="63dbfcbe-8afa-462b-93ca-ea934fb5a920" providerId="ADAL" clId="{D5A680E9-5FD4-4EE6-9708-AE9B812F786E}"/>
    <pc:docChg chg="modSld sldOrd">
      <pc:chgData name="Webster, Jodi" userId="63dbfcbe-8afa-462b-93ca-ea934fb5a920" providerId="ADAL" clId="{D5A680E9-5FD4-4EE6-9708-AE9B812F786E}" dt="2025-08-25T21:31:51.303" v="19" actId="20577"/>
      <pc:docMkLst>
        <pc:docMk/>
      </pc:docMkLst>
      <pc:sldChg chg="modSp mod">
        <pc:chgData name="Webster, Jodi" userId="63dbfcbe-8afa-462b-93ca-ea934fb5a920" providerId="ADAL" clId="{D5A680E9-5FD4-4EE6-9708-AE9B812F786E}" dt="2025-08-25T21:31:08.436" v="2" actId="6549"/>
        <pc:sldMkLst>
          <pc:docMk/>
          <pc:sldMk cId="2730168180" sldId="265"/>
        </pc:sldMkLst>
        <pc:spChg chg="mod">
          <ac:chgData name="Webster, Jodi" userId="63dbfcbe-8afa-462b-93ca-ea934fb5a920" providerId="ADAL" clId="{D5A680E9-5FD4-4EE6-9708-AE9B812F786E}" dt="2025-08-25T21:31:08.436" v="2" actId="6549"/>
          <ac:spMkLst>
            <pc:docMk/>
            <pc:sldMk cId="2730168180" sldId="265"/>
            <ac:spMk id="3" creationId="{7F52165B-DE4E-ACE8-706B-9E80FD0B8B4D}"/>
          </ac:spMkLst>
        </pc:spChg>
      </pc:sldChg>
      <pc:sldChg chg="modSp mod">
        <pc:chgData name="Webster, Jodi" userId="63dbfcbe-8afa-462b-93ca-ea934fb5a920" providerId="ADAL" clId="{D5A680E9-5FD4-4EE6-9708-AE9B812F786E}" dt="2025-08-25T21:31:51.303" v="19" actId="20577"/>
        <pc:sldMkLst>
          <pc:docMk/>
          <pc:sldMk cId="2532621761" sldId="291"/>
        </pc:sldMkLst>
        <pc:graphicFrameChg chg="modGraphic">
          <ac:chgData name="Webster, Jodi" userId="63dbfcbe-8afa-462b-93ca-ea934fb5a920" providerId="ADAL" clId="{D5A680E9-5FD4-4EE6-9708-AE9B812F786E}" dt="2025-08-25T21:31:51.303" v="19" actId="20577"/>
          <ac:graphicFrameMkLst>
            <pc:docMk/>
            <pc:sldMk cId="2532621761" sldId="291"/>
            <ac:graphicFrameMk id="4" creationId="{9645D4AF-D043-AAA2-2233-1A90CEDCD39A}"/>
          </ac:graphicFrameMkLst>
        </pc:graphicFrameChg>
      </pc:sldChg>
      <pc:sldChg chg="ord">
        <pc:chgData name="Webster, Jodi" userId="63dbfcbe-8afa-462b-93ca-ea934fb5a920" providerId="ADAL" clId="{D5A680E9-5FD4-4EE6-9708-AE9B812F786E}" dt="2025-08-25T21:31:22.463" v="4"/>
        <pc:sldMkLst>
          <pc:docMk/>
          <pc:sldMk cId="2041743677" sldId="329"/>
        </pc:sldMkLst>
      </pc:sldChg>
    </pc:docChg>
  </pc:docChgLst>
  <pc:docChgLst>
    <pc:chgData name="Webster, Jodi" userId="63dbfcbe-8afa-462b-93ca-ea934fb5a920" providerId="ADAL" clId="{0673D832-D7EE-4412-962B-39DB9D1321FF}"/>
    <pc:docChg chg="custSel addSld modSld">
      <pc:chgData name="Webster, Jodi" userId="63dbfcbe-8afa-462b-93ca-ea934fb5a920" providerId="ADAL" clId="{0673D832-D7EE-4412-962B-39DB9D1321FF}" dt="2025-09-04T17:21:36.288" v="8" actId="27636"/>
      <pc:docMkLst>
        <pc:docMk/>
      </pc:docMkLst>
      <pc:sldChg chg="modNotesTx">
        <pc:chgData name="Webster, Jodi" userId="63dbfcbe-8afa-462b-93ca-ea934fb5a920" providerId="ADAL" clId="{0673D832-D7EE-4412-962B-39DB9D1321FF}" dt="2025-08-25T18:22:00.500" v="5" actId="6549"/>
        <pc:sldMkLst>
          <pc:docMk/>
          <pc:sldMk cId="398136639" sldId="259"/>
        </pc:sldMkLst>
      </pc:sldChg>
      <pc:sldChg chg="modNotesTx">
        <pc:chgData name="Webster, Jodi" userId="63dbfcbe-8afa-462b-93ca-ea934fb5a920" providerId="ADAL" clId="{0673D832-D7EE-4412-962B-39DB9D1321FF}" dt="2025-08-25T18:21:41.825" v="2" actId="6549"/>
        <pc:sldMkLst>
          <pc:docMk/>
          <pc:sldMk cId="4100849425" sldId="267"/>
        </pc:sldMkLst>
      </pc:sldChg>
      <pc:sldChg chg="modNotesTx">
        <pc:chgData name="Webster, Jodi" userId="63dbfcbe-8afa-462b-93ca-ea934fb5a920" providerId="ADAL" clId="{0673D832-D7EE-4412-962B-39DB9D1321FF}" dt="2025-08-25T18:21:44.741" v="3" actId="6549"/>
        <pc:sldMkLst>
          <pc:docMk/>
          <pc:sldMk cId="3381498609" sldId="268"/>
        </pc:sldMkLst>
      </pc:sldChg>
      <pc:sldChg chg="modNotesTx">
        <pc:chgData name="Webster, Jodi" userId="63dbfcbe-8afa-462b-93ca-ea934fb5a920" providerId="ADAL" clId="{0673D832-D7EE-4412-962B-39DB9D1321FF}" dt="2025-08-25T18:21:48.638" v="4" actId="6549"/>
        <pc:sldMkLst>
          <pc:docMk/>
          <pc:sldMk cId="1297577341" sldId="269"/>
        </pc:sldMkLst>
      </pc:sldChg>
      <pc:sldChg chg="modNotesTx">
        <pc:chgData name="Webster, Jodi" userId="63dbfcbe-8afa-462b-93ca-ea934fb5a920" providerId="ADAL" clId="{0673D832-D7EE-4412-962B-39DB9D1321FF}" dt="2025-08-25T18:22:05.123" v="6" actId="6549"/>
        <pc:sldMkLst>
          <pc:docMk/>
          <pc:sldMk cId="2283597326" sldId="270"/>
        </pc:sldMkLst>
      </pc:sldChg>
      <pc:sldChg chg="modNotesTx">
        <pc:chgData name="Webster, Jodi" userId="63dbfcbe-8afa-462b-93ca-ea934fb5a920" providerId="ADAL" clId="{0673D832-D7EE-4412-962B-39DB9D1321FF}" dt="2025-08-25T18:21:33.646" v="1" actId="6549"/>
        <pc:sldMkLst>
          <pc:docMk/>
          <pc:sldMk cId="99128146" sldId="273"/>
        </pc:sldMkLst>
      </pc:sldChg>
      <pc:sldChg chg="add">
        <pc:chgData name="Webster, Jodi" userId="63dbfcbe-8afa-462b-93ca-ea934fb5a920" providerId="ADAL" clId="{0673D832-D7EE-4412-962B-39DB9D1321FF}" dt="2025-09-04T17:21:36.183" v="7"/>
        <pc:sldMkLst>
          <pc:docMk/>
          <pc:sldMk cId="1442304333" sldId="290"/>
        </pc:sldMkLst>
      </pc:sldChg>
      <pc:sldChg chg="modNotesTx">
        <pc:chgData name="Webster, Jodi" userId="63dbfcbe-8afa-462b-93ca-ea934fb5a920" providerId="ADAL" clId="{0673D832-D7EE-4412-962B-39DB9D1321FF}" dt="2025-08-25T18:21:29.739" v="0" actId="6549"/>
        <pc:sldMkLst>
          <pc:docMk/>
          <pc:sldMk cId="2613729318" sldId="311"/>
        </pc:sldMkLst>
      </pc:sldChg>
      <pc:sldChg chg="add">
        <pc:chgData name="Webster, Jodi" userId="63dbfcbe-8afa-462b-93ca-ea934fb5a920" providerId="ADAL" clId="{0673D832-D7EE-4412-962B-39DB9D1321FF}" dt="2025-09-04T17:21:36.183" v="7"/>
        <pc:sldMkLst>
          <pc:docMk/>
          <pc:sldMk cId="0" sldId="471"/>
        </pc:sldMkLst>
      </pc:sldChg>
      <pc:sldChg chg="add">
        <pc:chgData name="Webster, Jodi" userId="63dbfcbe-8afa-462b-93ca-ea934fb5a920" providerId="ADAL" clId="{0673D832-D7EE-4412-962B-39DB9D1321FF}" dt="2025-09-04T17:21:36.183" v="7"/>
        <pc:sldMkLst>
          <pc:docMk/>
          <pc:sldMk cId="0" sldId="472"/>
        </pc:sldMkLst>
      </pc:sldChg>
      <pc:sldChg chg="add">
        <pc:chgData name="Webster, Jodi" userId="63dbfcbe-8afa-462b-93ca-ea934fb5a920" providerId="ADAL" clId="{0673D832-D7EE-4412-962B-39DB9D1321FF}" dt="2025-09-04T17:21:36.183" v="7"/>
        <pc:sldMkLst>
          <pc:docMk/>
          <pc:sldMk cId="0" sldId="473"/>
        </pc:sldMkLst>
      </pc:sldChg>
      <pc:sldChg chg="add">
        <pc:chgData name="Webster, Jodi" userId="63dbfcbe-8afa-462b-93ca-ea934fb5a920" providerId="ADAL" clId="{0673D832-D7EE-4412-962B-39DB9D1321FF}" dt="2025-09-04T17:21:36.183" v="7"/>
        <pc:sldMkLst>
          <pc:docMk/>
          <pc:sldMk cId="0" sldId="474"/>
        </pc:sldMkLst>
      </pc:sldChg>
      <pc:sldChg chg="add">
        <pc:chgData name="Webster, Jodi" userId="63dbfcbe-8afa-462b-93ca-ea934fb5a920" providerId="ADAL" clId="{0673D832-D7EE-4412-962B-39DB9D1321FF}" dt="2025-09-04T17:21:36.183" v="7"/>
        <pc:sldMkLst>
          <pc:docMk/>
          <pc:sldMk cId="0" sldId="475"/>
        </pc:sldMkLst>
      </pc:sldChg>
      <pc:sldChg chg="add">
        <pc:chgData name="Webster, Jodi" userId="63dbfcbe-8afa-462b-93ca-ea934fb5a920" providerId="ADAL" clId="{0673D832-D7EE-4412-962B-39DB9D1321FF}" dt="2025-09-04T17:21:36.183" v="7"/>
        <pc:sldMkLst>
          <pc:docMk/>
          <pc:sldMk cId="0" sldId="477"/>
        </pc:sldMkLst>
      </pc:sldChg>
      <pc:sldChg chg="add">
        <pc:chgData name="Webster, Jodi" userId="63dbfcbe-8afa-462b-93ca-ea934fb5a920" providerId="ADAL" clId="{0673D832-D7EE-4412-962B-39DB9D1321FF}" dt="2025-09-04T17:21:36.183" v="7"/>
        <pc:sldMkLst>
          <pc:docMk/>
          <pc:sldMk cId="0" sldId="478"/>
        </pc:sldMkLst>
      </pc:sldChg>
      <pc:sldChg chg="add">
        <pc:chgData name="Webster, Jodi" userId="63dbfcbe-8afa-462b-93ca-ea934fb5a920" providerId="ADAL" clId="{0673D832-D7EE-4412-962B-39DB9D1321FF}" dt="2025-09-04T17:21:36.183" v="7"/>
        <pc:sldMkLst>
          <pc:docMk/>
          <pc:sldMk cId="0" sldId="487"/>
        </pc:sldMkLst>
      </pc:sldChg>
      <pc:sldChg chg="add">
        <pc:chgData name="Webster, Jodi" userId="63dbfcbe-8afa-462b-93ca-ea934fb5a920" providerId="ADAL" clId="{0673D832-D7EE-4412-962B-39DB9D1321FF}" dt="2025-09-04T17:21:36.183" v="7"/>
        <pc:sldMkLst>
          <pc:docMk/>
          <pc:sldMk cId="1200965069" sldId="931"/>
        </pc:sldMkLst>
      </pc:sldChg>
      <pc:sldChg chg="add">
        <pc:chgData name="Webster, Jodi" userId="63dbfcbe-8afa-462b-93ca-ea934fb5a920" providerId="ADAL" clId="{0673D832-D7EE-4412-962B-39DB9D1321FF}" dt="2025-09-04T17:21:36.183" v="7"/>
        <pc:sldMkLst>
          <pc:docMk/>
          <pc:sldMk cId="1063791140" sldId="934"/>
        </pc:sldMkLst>
      </pc:sldChg>
      <pc:sldChg chg="add">
        <pc:chgData name="Webster, Jodi" userId="63dbfcbe-8afa-462b-93ca-ea934fb5a920" providerId="ADAL" clId="{0673D832-D7EE-4412-962B-39DB9D1321FF}" dt="2025-09-04T17:21:36.183" v="7"/>
        <pc:sldMkLst>
          <pc:docMk/>
          <pc:sldMk cId="1165653230" sldId="937"/>
        </pc:sldMkLst>
      </pc:sldChg>
      <pc:sldChg chg="add">
        <pc:chgData name="Webster, Jodi" userId="63dbfcbe-8afa-462b-93ca-ea934fb5a920" providerId="ADAL" clId="{0673D832-D7EE-4412-962B-39DB9D1321FF}" dt="2025-09-04T17:21:36.183" v="7"/>
        <pc:sldMkLst>
          <pc:docMk/>
          <pc:sldMk cId="3369182049" sldId="940"/>
        </pc:sldMkLst>
      </pc:sldChg>
      <pc:sldChg chg="add">
        <pc:chgData name="Webster, Jodi" userId="63dbfcbe-8afa-462b-93ca-ea934fb5a920" providerId="ADAL" clId="{0673D832-D7EE-4412-962B-39DB9D1321FF}" dt="2025-09-04T17:21:36.183" v="7"/>
        <pc:sldMkLst>
          <pc:docMk/>
          <pc:sldMk cId="2793075677" sldId="941"/>
        </pc:sldMkLst>
      </pc:sldChg>
      <pc:sldChg chg="add">
        <pc:chgData name="Webster, Jodi" userId="63dbfcbe-8afa-462b-93ca-ea934fb5a920" providerId="ADAL" clId="{0673D832-D7EE-4412-962B-39DB9D1321FF}" dt="2025-09-04T17:21:36.183" v="7"/>
        <pc:sldMkLst>
          <pc:docMk/>
          <pc:sldMk cId="2411569427" sldId="942"/>
        </pc:sldMkLst>
      </pc:sldChg>
      <pc:sldChg chg="add">
        <pc:chgData name="Webster, Jodi" userId="63dbfcbe-8afa-462b-93ca-ea934fb5a920" providerId="ADAL" clId="{0673D832-D7EE-4412-962B-39DB9D1321FF}" dt="2025-09-04T17:21:36.183" v="7"/>
        <pc:sldMkLst>
          <pc:docMk/>
          <pc:sldMk cId="861024779" sldId="943"/>
        </pc:sldMkLst>
      </pc:sldChg>
      <pc:sldChg chg="add">
        <pc:chgData name="Webster, Jodi" userId="63dbfcbe-8afa-462b-93ca-ea934fb5a920" providerId="ADAL" clId="{0673D832-D7EE-4412-962B-39DB9D1321FF}" dt="2025-09-04T17:21:36.183" v="7"/>
        <pc:sldMkLst>
          <pc:docMk/>
          <pc:sldMk cId="80740346" sldId="944"/>
        </pc:sldMkLst>
      </pc:sldChg>
      <pc:sldChg chg="add">
        <pc:chgData name="Webster, Jodi" userId="63dbfcbe-8afa-462b-93ca-ea934fb5a920" providerId="ADAL" clId="{0673D832-D7EE-4412-962B-39DB9D1321FF}" dt="2025-09-04T17:21:36.183" v="7"/>
        <pc:sldMkLst>
          <pc:docMk/>
          <pc:sldMk cId="8932223" sldId="945"/>
        </pc:sldMkLst>
      </pc:sldChg>
      <pc:sldChg chg="modSp add mod">
        <pc:chgData name="Webster, Jodi" userId="63dbfcbe-8afa-462b-93ca-ea934fb5a920" providerId="ADAL" clId="{0673D832-D7EE-4412-962B-39DB9D1321FF}" dt="2025-09-04T17:21:36.288" v="8" actId="27636"/>
        <pc:sldMkLst>
          <pc:docMk/>
          <pc:sldMk cId="1210237107" sldId="946"/>
        </pc:sldMkLst>
        <pc:spChg chg="mod">
          <ac:chgData name="Webster, Jodi" userId="63dbfcbe-8afa-462b-93ca-ea934fb5a920" providerId="ADAL" clId="{0673D832-D7EE-4412-962B-39DB9D1321FF}" dt="2025-09-04T17:21:36.288" v="8" actId="27636"/>
          <ac:spMkLst>
            <pc:docMk/>
            <pc:sldMk cId="1210237107" sldId="946"/>
            <ac:spMk id="4" creationId="{4BACF508-839B-EB50-B3BE-57FF4A18726A}"/>
          </ac:spMkLst>
        </pc:spChg>
      </pc:sldChg>
      <pc:sldChg chg="add">
        <pc:chgData name="Webster, Jodi" userId="63dbfcbe-8afa-462b-93ca-ea934fb5a920" providerId="ADAL" clId="{0673D832-D7EE-4412-962B-39DB9D1321FF}" dt="2025-09-04T17:21:36.183" v="7"/>
        <pc:sldMkLst>
          <pc:docMk/>
          <pc:sldMk cId="2334535037" sldId="947"/>
        </pc:sldMkLst>
      </pc:sldChg>
      <pc:sldChg chg="add">
        <pc:chgData name="Webster, Jodi" userId="63dbfcbe-8afa-462b-93ca-ea934fb5a920" providerId="ADAL" clId="{0673D832-D7EE-4412-962B-39DB9D1321FF}" dt="2025-09-04T17:21:36.183" v="7"/>
        <pc:sldMkLst>
          <pc:docMk/>
          <pc:sldMk cId="3796344797" sldId="948"/>
        </pc:sldMkLst>
      </pc:sldChg>
      <pc:sldChg chg="add">
        <pc:chgData name="Webster, Jodi" userId="63dbfcbe-8afa-462b-93ca-ea934fb5a920" providerId="ADAL" clId="{0673D832-D7EE-4412-962B-39DB9D1321FF}" dt="2025-09-04T17:21:36.183" v="7"/>
        <pc:sldMkLst>
          <pc:docMk/>
          <pc:sldMk cId="341383087" sldId="949"/>
        </pc:sldMkLst>
      </pc:sldChg>
      <pc:sldChg chg="add">
        <pc:chgData name="Webster, Jodi" userId="63dbfcbe-8afa-462b-93ca-ea934fb5a920" providerId="ADAL" clId="{0673D832-D7EE-4412-962B-39DB9D1321FF}" dt="2025-09-04T17:21:36.183" v="7"/>
        <pc:sldMkLst>
          <pc:docMk/>
          <pc:sldMk cId="2847257459" sldId="950"/>
        </pc:sldMkLst>
      </pc:sldChg>
      <pc:sldChg chg="add">
        <pc:chgData name="Webster, Jodi" userId="63dbfcbe-8afa-462b-93ca-ea934fb5a920" providerId="ADAL" clId="{0673D832-D7EE-4412-962B-39DB9D1321FF}" dt="2025-09-04T17:21:36.183" v="7"/>
        <pc:sldMkLst>
          <pc:docMk/>
          <pc:sldMk cId="3595360954" sldId="951"/>
        </pc:sldMkLst>
      </pc:sldChg>
      <pc:sldChg chg="add">
        <pc:chgData name="Webster, Jodi" userId="63dbfcbe-8afa-462b-93ca-ea934fb5a920" providerId="ADAL" clId="{0673D832-D7EE-4412-962B-39DB9D1321FF}" dt="2025-09-04T17:21:36.183" v="7"/>
        <pc:sldMkLst>
          <pc:docMk/>
          <pc:sldMk cId="0" sldId="952"/>
        </pc:sldMkLst>
      </pc:sldChg>
      <pc:sldChg chg="add">
        <pc:chgData name="Webster, Jodi" userId="63dbfcbe-8afa-462b-93ca-ea934fb5a920" providerId="ADAL" clId="{0673D832-D7EE-4412-962B-39DB9D1321FF}" dt="2025-09-04T17:21:36.183" v="7"/>
        <pc:sldMkLst>
          <pc:docMk/>
          <pc:sldMk cId="2907127947" sldId="95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6420D8-4532-4C64-BEDB-6D417CFD237F}" type="doc">
      <dgm:prSet loTypeId="urn:microsoft.com/office/officeart/2005/8/layout/hProcess4" loCatId="process" qsTypeId="urn:microsoft.com/office/officeart/2005/8/quickstyle/3d3" qsCatId="3D" csTypeId="urn:microsoft.com/office/officeart/2005/8/colors/accent1_2" csCatId="accent1" phldr="1"/>
      <dgm:spPr/>
      <dgm:t>
        <a:bodyPr/>
        <a:lstStyle/>
        <a:p>
          <a:endParaRPr lang="en-US"/>
        </a:p>
      </dgm:t>
    </dgm:pt>
    <dgm:pt modelId="{8D2EF170-B2E4-402B-845E-8D4ADB658503}">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Submit recommendation on Google Form.</a:t>
          </a:r>
        </a:p>
      </dgm:t>
    </dgm:pt>
    <dgm:pt modelId="{96B9982F-B1D7-4B1A-BB97-CB9CADB1DF66}" type="parTrans" cxnId="{08A6B85E-CB6C-4904-B27E-699B586988B5}">
      <dgm:prSet/>
      <dgm:spPr/>
      <dgm:t>
        <a:bodyPr/>
        <a:lstStyle/>
        <a:p>
          <a:endParaRPr lang="en-US"/>
        </a:p>
      </dgm:t>
    </dgm:pt>
    <dgm:pt modelId="{A43A571F-9F7F-42BF-B731-F4E45145045C}" type="sibTrans" cxnId="{08A6B85E-CB6C-4904-B27E-699B586988B5}">
      <dgm:prSet/>
      <dgm:spPr/>
      <dgm:t>
        <a:bodyPr/>
        <a:lstStyle/>
        <a:p>
          <a:endParaRPr lang="en-US"/>
        </a:p>
      </dgm:t>
    </dgm:pt>
    <dgm:pt modelId="{F6ED3BB4-0ADA-41DC-9AA8-4FC975A74349}">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Discussion/Q&amp;A</a:t>
          </a:r>
        </a:p>
      </dgm:t>
    </dgm:pt>
    <dgm:pt modelId="{7B8E6168-5D57-4364-A702-D50A2D424C89}" type="parTrans" cxnId="{6486A586-F3D0-46D7-9E18-1D601F02750C}">
      <dgm:prSet/>
      <dgm:spPr/>
      <dgm:t>
        <a:bodyPr/>
        <a:lstStyle/>
        <a:p>
          <a:endParaRPr lang="en-US"/>
        </a:p>
      </dgm:t>
    </dgm:pt>
    <dgm:pt modelId="{388F4EA5-2EF1-4A1B-8B6D-C97DE1675046}" type="sibTrans" cxnId="{6486A586-F3D0-46D7-9E18-1D601F02750C}">
      <dgm:prSet/>
      <dgm:spPr/>
      <dgm:t>
        <a:bodyPr/>
        <a:lstStyle/>
        <a:p>
          <a:endParaRPr lang="en-US"/>
        </a:p>
      </dgm:t>
    </dgm:pt>
    <dgm:pt modelId="{F88386F2-510A-4E91-A23F-8BD6ECCC34C9}">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Facilitated, open mic discussion.</a:t>
          </a:r>
        </a:p>
      </dgm:t>
    </dgm:pt>
    <dgm:pt modelId="{78ACA0AD-5B24-4735-BADC-829B759EE70F}" type="parTrans" cxnId="{9DB89E58-6076-47ED-80BC-B5E5DE78AA85}">
      <dgm:prSet/>
      <dgm:spPr/>
      <dgm:t>
        <a:bodyPr/>
        <a:lstStyle/>
        <a:p>
          <a:endParaRPr lang="en-US"/>
        </a:p>
      </dgm:t>
    </dgm:pt>
    <dgm:pt modelId="{805E7959-9273-43ED-8561-3C295843D63F}" type="sibTrans" cxnId="{9DB89E58-6076-47ED-80BC-B5E5DE78AA85}">
      <dgm:prSet/>
      <dgm:spPr/>
      <dgm:t>
        <a:bodyPr/>
        <a:lstStyle/>
        <a:p>
          <a:endParaRPr lang="en-US"/>
        </a:p>
      </dgm:t>
    </dgm:pt>
    <dgm:pt modelId="{503BCCB0-0F40-44B3-8BF8-840D5ABAD1DE}">
      <dgm:prSet phldrT="[Text]"/>
      <dgm:spPr/>
      <dgm:t>
        <a:bodyPr/>
        <a:lstStyle/>
        <a:p>
          <a:pPr marL="174625" indent="-174625">
            <a:buFont typeface="Wingdings" panose="05000000000000000000" pitchFamily="2" charset="2"/>
            <a:buChar char="Ø"/>
          </a:pPr>
          <a:r>
            <a:rPr lang="en-US" b="0">
              <a:latin typeface="Aptos" panose="020B0004020202020204" pitchFamily="34" charset="0"/>
            </a:rPr>
            <a:t>Internal discussion</a:t>
          </a:r>
          <a:endParaRPr lang="en-US" b="0" dirty="0">
            <a:latin typeface="Aptos" panose="020B0004020202020204" pitchFamily="34" charset="0"/>
          </a:endParaRPr>
        </a:p>
      </dgm:t>
    </dgm:pt>
    <dgm:pt modelId="{32742195-1CF5-4D38-A84D-0B78B7890A8C}" type="parTrans" cxnId="{747391AB-0847-452A-B65B-6F6DC3C399E9}">
      <dgm:prSet/>
      <dgm:spPr/>
      <dgm:t>
        <a:bodyPr/>
        <a:lstStyle/>
        <a:p>
          <a:endParaRPr lang="en-US"/>
        </a:p>
      </dgm:t>
    </dgm:pt>
    <dgm:pt modelId="{4F4E16D2-46B1-47C3-BF3D-D860094F2D56}" type="sibTrans" cxnId="{747391AB-0847-452A-B65B-6F6DC3C399E9}">
      <dgm:prSet/>
      <dgm:spPr/>
      <dgm:t>
        <a:bodyPr/>
        <a:lstStyle/>
        <a:p>
          <a:endParaRPr lang="en-US"/>
        </a:p>
      </dgm:t>
    </dgm:pt>
    <dgm:pt modelId="{051947C0-8FB2-466D-B781-B9EA203F8B65}">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Final go/no-go decision reported.</a:t>
          </a:r>
        </a:p>
      </dgm:t>
    </dgm:pt>
    <dgm:pt modelId="{0187E758-DEAB-4852-B5D7-0912AC13A3E1}" type="parTrans" cxnId="{9AE869E6-DE60-41E9-AFE5-69A062B83009}">
      <dgm:prSet/>
      <dgm:spPr/>
      <dgm:t>
        <a:bodyPr/>
        <a:lstStyle/>
        <a:p>
          <a:endParaRPr lang="en-US"/>
        </a:p>
      </dgm:t>
    </dgm:pt>
    <dgm:pt modelId="{81C45A42-5602-45AC-A23E-14C89E9FCA6E}" type="sibTrans" cxnId="{9AE869E6-DE60-41E9-AFE5-69A062B83009}">
      <dgm:prSet/>
      <dgm:spPr/>
      <dgm:t>
        <a:bodyPr/>
        <a:lstStyle/>
        <a:p>
          <a:endParaRPr lang="en-US"/>
        </a:p>
      </dgm:t>
    </dgm:pt>
    <dgm:pt modelId="{1ED8A03A-BA67-4FFE-8189-0E850FEACCA2}">
      <dgm:prSet phldrT="[Text]" custT="1"/>
      <dgm:spPr/>
      <dgm:t>
        <a:bodyPr/>
        <a:lstStyle/>
        <a:p>
          <a:r>
            <a:rPr lang="en-US" sz="1400" dirty="0"/>
            <a:t>SHAC member</a:t>
          </a:r>
        </a:p>
      </dgm:t>
    </dgm:pt>
    <dgm:pt modelId="{4E8EAE4E-86DB-434C-9173-35BBE485E9B7}" type="parTrans" cxnId="{3C60EF88-A7CF-4232-9FFD-22F30E24F1A4}">
      <dgm:prSet/>
      <dgm:spPr/>
      <dgm:t>
        <a:bodyPr/>
        <a:lstStyle/>
        <a:p>
          <a:endParaRPr lang="en-US"/>
        </a:p>
      </dgm:t>
    </dgm:pt>
    <dgm:pt modelId="{7DF0216B-70DE-4B73-8BE5-010B1FBB40B4}" type="sibTrans" cxnId="{3C60EF88-A7CF-4232-9FFD-22F30E24F1A4}">
      <dgm:prSet/>
      <dgm:spPr/>
      <dgm:t>
        <a:bodyPr/>
        <a:lstStyle/>
        <a:p>
          <a:endParaRPr lang="en-US"/>
        </a:p>
      </dgm:t>
    </dgm:pt>
    <dgm:pt modelId="{EFA8DEBC-7F46-47C2-A576-B20C8F24FF2D}">
      <dgm:prSet phldrT="[Text]" custT="1"/>
      <dgm:spPr/>
      <dgm:t>
        <a:bodyPr/>
        <a:lstStyle/>
        <a:p>
          <a:r>
            <a:rPr lang="en-US" sz="1400" dirty="0"/>
            <a:t>Applicable Subcommittee</a:t>
          </a:r>
        </a:p>
      </dgm:t>
    </dgm:pt>
    <dgm:pt modelId="{C9A209C8-9315-4AFD-AC15-6C18EB186FA9}" type="parTrans" cxnId="{184397C4-2123-4962-B42F-BA5CE974516D}">
      <dgm:prSet/>
      <dgm:spPr/>
      <dgm:t>
        <a:bodyPr/>
        <a:lstStyle/>
        <a:p>
          <a:endParaRPr lang="en-US"/>
        </a:p>
      </dgm:t>
    </dgm:pt>
    <dgm:pt modelId="{FBCF02BC-FF41-4B5B-A5AB-7364DC790C15}" type="sibTrans" cxnId="{184397C4-2123-4962-B42F-BA5CE974516D}">
      <dgm:prSet/>
      <dgm:spPr/>
      <dgm:t>
        <a:bodyPr/>
        <a:lstStyle/>
        <a:p>
          <a:endParaRPr lang="en-US"/>
        </a:p>
      </dgm:t>
    </dgm:pt>
    <dgm:pt modelId="{0305AD2C-C88D-4457-82CD-C4E4D3904F33}">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Informal vote to bring to SHAC body.</a:t>
          </a:r>
        </a:p>
      </dgm:t>
    </dgm:pt>
    <dgm:pt modelId="{5E0E7382-DDBA-42F8-B4C2-9A6BFC89D27E}" type="parTrans" cxnId="{5CEFB929-C85E-499D-B11B-7481716751D8}">
      <dgm:prSet/>
      <dgm:spPr/>
      <dgm:t>
        <a:bodyPr/>
        <a:lstStyle/>
        <a:p>
          <a:endParaRPr lang="en-US"/>
        </a:p>
      </dgm:t>
    </dgm:pt>
    <dgm:pt modelId="{AA06973D-1664-4047-80FC-3A9A60B61C04}" type="sibTrans" cxnId="{5CEFB929-C85E-499D-B11B-7481716751D8}">
      <dgm:prSet/>
      <dgm:spPr/>
      <dgm:t>
        <a:bodyPr/>
        <a:lstStyle/>
        <a:p>
          <a:endParaRPr lang="en-US"/>
        </a:p>
      </dgm:t>
    </dgm:pt>
    <dgm:pt modelId="{6EB1EAD5-B265-4069-834A-CBADA22B77C3}">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District reps have visibility.</a:t>
          </a:r>
        </a:p>
      </dgm:t>
    </dgm:pt>
    <dgm:pt modelId="{E1CCF5F2-1C10-477D-8FB3-4D9A682B1FD8}" type="parTrans" cxnId="{B0BF1EF2-471B-42E6-9D97-29B876024D19}">
      <dgm:prSet/>
      <dgm:spPr/>
      <dgm:t>
        <a:bodyPr/>
        <a:lstStyle/>
        <a:p>
          <a:endParaRPr lang="en-US"/>
        </a:p>
      </dgm:t>
    </dgm:pt>
    <dgm:pt modelId="{7F14DA8E-05F8-478C-9CB0-9B20841CCF29}" type="sibTrans" cxnId="{B0BF1EF2-471B-42E6-9D97-29B876024D19}">
      <dgm:prSet/>
      <dgm:spPr/>
      <dgm:t>
        <a:bodyPr/>
        <a:lstStyle/>
        <a:p>
          <a:endParaRPr lang="en-US"/>
        </a:p>
      </dgm:t>
    </dgm:pt>
    <dgm:pt modelId="{F035E5F9-24FB-4D6B-92DC-F79A002C95E5}">
      <dgm:prSet phldrT="[Text]" custT="1"/>
      <dgm:spPr/>
      <dgm:t>
        <a:bodyPr/>
        <a:lstStyle/>
        <a:p>
          <a:r>
            <a:rPr lang="en-US" sz="1400" dirty="0"/>
            <a:t>SHAC Body</a:t>
          </a:r>
        </a:p>
      </dgm:t>
    </dgm:pt>
    <dgm:pt modelId="{A34454F4-A1C8-4FD8-99CC-7B248287B7D9}" type="parTrans" cxnId="{F4CD88BE-357F-4BC9-A79C-333E1BBBA369}">
      <dgm:prSet/>
      <dgm:spPr/>
      <dgm:t>
        <a:bodyPr/>
        <a:lstStyle/>
        <a:p>
          <a:endParaRPr lang="en-US"/>
        </a:p>
      </dgm:t>
    </dgm:pt>
    <dgm:pt modelId="{1FFC10F7-E1BC-4968-ADC6-D9A41C6497E0}" type="sibTrans" cxnId="{F4CD88BE-357F-4BC9-A79C-333E1BBBA369}">
      <dgm:prSet/>
      <dgm:spPr/>
      <dgm:t>
        <a:bodyPr/>
        <a:lstStyle/>
        <a:p>
          <a:endParaRPr lang="en-US"/>
        </a:p>
      </dgm:t>
    </dgm:pt>
    <dgm:pt modelId="{76AB6920-A1B5-4E65-9ADE-816895BFCEFB}">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No vote.</a:t>
          </a:r>
        </a:p>
      </dgm:t>
    </dgm:pt>
    <dgm:pt modelId="{BFA98E17-6BDF-48FB-B03D-6BD2D9FEF4CF}" type="parTrans" cxnId="{689946AD-83E1-4AB1-A2B4-902CE6936E02}">
      <dgm:prSet/>
      <dgm:spPr/>
      <dgm:t>
        <a:bodyPr/>
        <a:lstStyle/>
        <a:p>
          <a:endParaRPr lang="en-US"/>
        </a:p>
      </dgm:t>
    </dgm:pt>
    <dgm:pt modelId="{A71EC7EF-DAF7-43C8-B590-40E24063DB9F}" type="sibTrans" cxnId="{689946AD-83E1-4AB1-A2B4-902CE6936E02}">
      <dgm:prSet/>
      <dgm:spPr/>
      <dgm:t>
        <a:bodyPr/>
        <a:lstStyle/>
        <a:p>
          <a:endParaRPr lang="en-US"/>
        </a:p>
      </dgm:t>
    </dgm:pt>
    <dgm:pt modelId="{3D324F7B-3722-484C-B119-5193183A3740}">
      <dgm:prSet phldrT="[Text]" custT="1"/>
      <dgm:spPr/>
      <dgm:t>
        <a:bodyPr/>
        <a:lstStyle/>
        <a:p>
          <a:r>
            <a:rPr lang="en-US" sz="1400" dirty="0"/>
            <a:t>District</a:t>
          </a:r>
        </a:p>
      </dgm:t>
    </dgm:pt>
    <dgm:pt modelId="{3F498BC3-BC44-4916-9955-9205664BDCE9}" type="parTrans" cxnId="{34EE9F2E-5FB8-415B-B028-0F5013BB00D7}">
      <dgm:prSet/>
      <dgm:spPr/>
      <dgm:t>
        <a:bodyPr/>
        <a:lstStyle/>
        <a:p>
          <a:endParaRPr lang="en-US"/>
        </a:p>
      </dgm:t>
    </dgm:pt>
    <dgm:pt modelId="{E80DEBEB-B7C2-45A2-825C-DC00291FAB7A}" type="sibTrans" cxnId="{34EE9F2E-5FB8-415B-B028-0F5013BB00D7}">
      <dgm:prSet/>
      <dgm:spPr/>
      <dgm:t>
        <a:bodyPr/>
        <a:lstStyle/>
        <a:p>
          <a:endParaRPr lang="en-US"/>
        </a:p>
      </dgm:t>
    </dgm:pt>
    <dgm:pt modelId="{475CD34A-778A-4524-9113-E254BC514745}">
      <dgm:prSet phldrT="[Text]" custT="1"/>
      <dgm:spPr/>
      <dgm:t>
        <a:bodyPr/>
        <a:lstStyle/>
        <a:p>
          <a:r>
            <a:rPr lang="en-US" sz="1400" dirty="0"/>
            <a:t>All</a:t>
          </a:r>
        </a:p>
      </dgm:t>
    </dgm:pt>
    <dgm:pt modelId="{8D5965C0-D9C1-4BFB-A64E-2C963C2ECC02}" type="parTrans" cxnId="{DDB10C82-A40C-4B8B-B58A-0671481DA21F}">
      <dgm:prSet/>
      <dgm:spPr/>
      <dgm:t>
        <a:bodyPr/>
        <a:lstStyle/>
        <a:p>
          <a:endParaRPr lang="en-US"/>
        </a:p>
      </dgm:t>
    </dgm:pt>
    <dgm:pt modelId="{91727B73-5B1D-41CB-A1E6-178AE23653AA}" type="sibTrans" cxnId="{DDB10C82-A40C-4B8B-B58A-0671481DA21F}">
      <dgm:prSet/>
      <dgm:spPr/>
      <dgm:t>
        <a:bodyPr/>
        <a:lstStyle/>
        <a:p>
          <a:endParaRPr lang="en-US"/>
        </a:p>
      </dgm:t>
    </dgm:pt>
    <dgm:pt modelId="{2C292BEA-15DF-4A65-87CD-C7CA36498C90}">
      <dgm:prSet phldrT="[Text]"/>
      <dgm:spPr/>
      <dgm:t>
        <a:bodyPr/>
        <a:lstStyle/>
        <a:p>
          <a:pPr marL="174625" indent="-174625">
            <a:buFont typeface="Wingdings" panose="05000000000000000000" pitchFamily="2" charset="2"/>
            <a:buChar char="Ø"/>
          </a:pPr>
          <a:r>
            <a:rPr lang="en-US" b="0" dirty="0">
              <a:latin typeface="Aptos" panose="020B0004020202020204" pitchFamily="34" charset="0"/>
            </a:rPr>
            <a:t>Placed on next SHAC agenda</a:t>
          </a:r>
        </a:p>
      </dgm:t>
    </dgm:pt>
    <dgm:pt modelId="{37F5E847-A68A-4599-8FFD-9FC407C2E2F7}" type="parTrans" cxnId="{F3FAD795-7A22-4ADD-BFE6-93A78D8BCCCE}">
      <dgm:prSet/>
      <dgm:spPr/>
      <dgm:t>
        <a:bodyPr/>
        <a:lstStyle/>
        <a:p>
          <a:endParaRPr lang="en-US"/>
        </a:p>
      </dgm:t>
    </dgm:pt>
    <dgm:pt modelId="{D2D1325F-2376-46D7-AD8B-BA186E829F7A}" type="sibTrans" cxnId="{F3FAD795-7A22-4ADD-BFE6-93A78D8BCCCE}">
      <dgm:prSet/>
      <dgm:spPr/>
      <dgm:t>
        <a:bodyPr/>
        <a:lstStyle/>
        <a:p>
          <a:endParaRPr lang="en-US"/>
        </a:p>
      </dgm:t>
    </dgm:pt>
    <dgm:pt modelId="{5341AD5E-8385-45A3-9281-6C0B48614F0D}">
      <dgm:prSet/>
      <dgm:spPr/>
      <dgm:t>
        <a:bodyPr/>
        <a:lstStyle/>
        <a:p>
          <a:pPr marL="174625" indent="-174625">
            <a:buFont typeface="Wingdings" panose="05000000000000000000" pitchFamily="2" charset="2"/>
            <a:buChar char="Ø"/>
          </a:pPr>
          <a:r>
            <a:rPr lang="en-US" b="0">
              <a:latin typeface="Aptos" panose="020B0004020202020204" pitchFamily="34" charset="0"/>
            </a:rPr>
            <a:t>Adaptations/ alternatives discussed</a:t>
          </a:r>
          <a:endParaRPr lang="en-US" b="0" dirty="0">
            <a:latin typeface="Aptos" panose="020B0004020202020204" pitchFamily="34" charset="0"/>
          </a:endParaRPr>
        </a:p>
      </dgm:t>
    </dgm:pt>
    <dgm:pt modelId="{C5947595-E6D3-4271-893B-41CE10AC766D}" type="parTrans" cxnId="{909A87F4-4C4C-4424-A936-5AA179EF7932}">
      <dgm:prSet/>
      <dgm:spPr/>
      <dgm:t>
        <a:bodyPr/>
        <a:lstStyle/>
        <a:p>
          <a:endParaRPr lang="en-US"/>
        </a:p>
      </dgm:t>
    </dgm:pt>
    <dgm:pt modelId="{E0712C87-F306-4FDB-AA3E-3EB01F662E3E}" type="sibTrans" cxnId="{909A87F4-4C4C-4424-A936-5AA179EF7932}">
      <dgm:prSet/>
      <dgm:spPr/>
      <dgm:t>
        <a:bodyPr/>
        <a:lstStyle/>
        <a:p>
          <a:endParaRPr lang="en-US"/>
        </a:p>
      </dgm:t>
    </dgm:pt>
    <dgm:pt modelId="{FB8EECDE-0719-4D7B-8529-5AB6877AC27C}">
      <dgm:prSet/>
      <dgm:spPr/>
      <dgm:t>
        <a:bodyPr/>
        <a:lstStyle/>
        <a:p>
          <a:pPr marL="174625" indent="-174625">
            <a:buFont typeface="Wingdings" panose="05000000000000000000" pitchFamily="2" charset="2"/>
            <a:buChar char="Ø"/>
          </a:pPr>
          <a:r>
            <a:rPr lang="en-US" b="0" dirty="0">
              <a:latin typeface="Aptos" panose="020B0004020202020204" pitchFamily="34" charset="0"/>
            </a:rPr>
            <a:t>Decision made</a:t>
          </a:r>
        </a:p>
      </dgm:t>
    </dgm:pt>
    <dgm:pt modelId="{638A7EB2-50D3-49AA-82E5-61ED25BCDB5A}" type="parTrans" cxnId="{9EFD367A-1C9B-4A3D-BDED-8CDF4731D30E}">
      <dgm:prSet/>
      <dgm:spPr/>
      <dgm:t>
        <a:bodyPr/>
        <a:lstStyle/>
        <a:p>
          <a:endParaRPr lang="en-US"/>
        </a:p>
      </dgm:t>
    </dgm:pt>
    <dgm:pt modelId="{C8A649D4-2A44-4806-9D3A-56639B8530D2}" type="sibTrans" cxnId="{9EFD367A-1C9B-4A3D-BDED-8CDF4731D30E}">
      <dgm:prSet/>
      <dgm:spPr/>
      <dgm:t>
        <a:bodyPr/>
        <a:lstStyle/>
        <a:p>
          <a:endParaRPr lang="en-US"/>
        </a:p>
      </dgm:t>
    </dgm:pt>
    <dgm:pt modelId="{53511651-1B12-45C7-9E8B-AA4132DC604F}" type="pres">
      <dgm:prSet presAssocID="{476420D8-4532-4C64-BEDB-6D417CFD237F}" presName="Name0" presStyleCnt="0">
        <dgm:presLayoutVars>
          <dgm:dir/>
          <dgm:animLvl val="lvl"/>
          <dgm:resizeHandles val="exact"/>
        </dgm:presLayoutVars>
      </dgm:prSet>
      <dgm:spPr/>
    </dgm:pt>
    <dgm:pt modelId="{29F1C751-6666-4A0B-A5F6-CEA7347484BC}" type="pres">
      <dgm:prSet presAssocID="{476420D8-4532-4C64-BEDB-6D417CFD237F}" presName="tSp" presStyleCnt="0"/>
      <dgm:spPr/>
    </dgm:pt>
    <dgm:pt modelId="{3C18C5EF-913C-48C2-A3FA-7DBAE8C220A7}" type="pres">
      <dgm:prSet presAssocID="{476420D8-4532-4C64-BEDB-6D417CFD237F}" presName="bSp" presStyleCnt="0"/>
      <dgm:spPr/>
    </dgm:pt>
    <dgm:pt modelId="{D89CA478-C976-4466-A245-A6AA2D336EBE}" type="pres">
      <dgm:prSet presAssocID="{476420D8-4532-4C64-BEDB-6D417CFD237F}" presName="process" presStyleCnt="0"/>
      <dgm:spPr/>
    </dgm:pt>
    <dgm:pt modelId="{804D5555-22C3-48EA-BBBF-91183CD3DA96}" type="pres">
      <dgm:prSet presAssocID="{1ED8A03A-BA67-4FFE-8189-0E850FEACCA2}" presName="composite1" presStyleCnt="0"/>
      <dgm:spPr/>
    </dgm:pt>
    <dgm:pt modelId="{B218A051-A6D5-4A0C-A0A8-33C19B26EAB6}" type="pres">
      <dgm:prSet presAssocID="{1ED8A03A-BA67-4FFE-8189-0E850FEACCA2}" presName="dummyNode1" presStyleLbl="node1" presStyleIdx="0" presStyleCnt="5"/>
      <dgm:spPr/>
    </dgm:pt>
    <dgm:pt modelId="{6DE84288-1E5A-486F-8778-F706DDC11D3E}" type="pres">
      <dgm:prSet presAssocID="{1ED8A03A-BA67-4FFE-8189-0E850FEACCA2}" presName="childNode1" presStyleLbl="bgAcc1" presStyleIdx="0" presStyleCnt="5">
        <dgm:presLayoutVars>
          <dgm:bulletEnabled val="1"/>
        </dgm:presLayoutVars>
      </dgm:prSet>
      <dgm:spPr/>
    </dgm:pt>
    <dgm:pt modelId="{8AD57FDA-EE04-4FBD-A66B-8106579DEF20}" type="pres">
      <dgm:prSet presAssocID="{1ED8A03A-BA67-4FFE-8189-0E850FEACCA2}" presName="childNode1tx" presStyleLbl="bgAcc1" presStyleIdx="0" presStyleCnt="5">
        <dgm:presLayoutVars>
          <dgm:bulletEnabled val="1"/>
        </dgm:presLayoutVars>
      </dgm:prSet>
      <dgm:spPr/>
    </dgm:pt>
    <dgm:pt modelId="{604F954E-3584-435C-B834-8728942127D7}" type="pres">
      <dgm:prSet presAssocID="{1ED8A03A-BA67-4FFE-8189-0E850FEACCA2}" presName="parentNode1" presStyleLbl="node1" presStyleIdx="0" presStyleCnt="5">
        <dgm:presLayoutVars>
          <dgm:chMax val="1"/>
          <dgm:bulletEnabled val="1"/>
        </dgm:presLayoutVars>
      </dgm:prSet>
      <dgm:spPr/>
    </dgm:pt>
    <dgm:pt modelId="{1C67268A-BF38-47A6-A5C5-55DAAD2B0ED7}" type="pres">
      <dgm:prSet presAssocID="{1ED8A03A-BA67-4FFE-8189-0E850FEACCA2}" presName="connSite1" presStyleCnt="0"/>
      <dgm:spPr/>
    </dgm:pt>
    <dgm:pt modelId="{CCDCC83A-6393-4AF1-8935-FC9A68DBC471}" type="pres">
      <dgm:prSet presAssocID="{7DF0216B-70DE-4B73-8BE5-010B1FBB40B4}" presName="Name9" presStyleLbl="sibTrans2D1" presStyleIdx="0" presStyleCnt="4"/>
      <dgm:spPr/>
    </dgm:pt>
    <dgm:pt modelId="{F05BEAE7-90AF-40D9-85EF-913A7B9535BE}" type="pres">
      <dgm:prSet presAssocID="{EFA8DEBC-7F46-47C2-A576-B20C8F24FF2D}" presName="composite2" presStyleCnt="0"/>
      <dgm:spPr/>
    </dgm:pt>
    <dgm:pt modelId="{0104F256-31C6-448A-8FCB-5CC1C7DAC7A2}" type="pres">
      <dgm:prSet presAssocID="{EFA8DEBC-7F46-47C2-A576-B20C8F24FF2D}" presName="dummyNode2" presStyleLbl="node1" presStyleIdx="0" presStyleCnt="5"/>
      <dgm:spPr/>
    </dgm:pt>
    <dgm:pt modelId="{D2C11437-B599-442D-94F3-31E87BAA9441}" type="pres">
      <dgm:prSet presAssocID="{EFA8DEBC-7F46-47C2-A576-B20C8F24FF2D}" presName="childNode2" presStyleLbl="bgAcc1" presStyleIdx="1" presStyleCnt="5">
        <dgm:presLayoutVars>
          <dgm:bulletEnabled val="1"/>
        </dgm:presLayoutVars>
      </dgm:prSet>
      <dgm:spPr/>
    </dgm:pt>
    <dgm:pt modelId="{B71EDED8-6E73-4AD7-B913-247BB6F00538}" type="pres">
      <dgm:prSet presAssocID="{EFA8DEBC-7F46-47C2-A576-B20C8F24FF2D}" presName="childNode2tx" presStyleLbl="bgAcc1" presStyleIdx="1" presStyleCnt="5">
        <dgm:presLayoutVars>
          <dgm:bulletEnabled val="1"/>
        </dgm:presLayoutVars>
      </dgm:prSet>
      <dgm:spPr/>
    </dgm:pt>
    <dgm:pt modelId="{81295353-6FF1-4E16-A9CD-78834B1AEA4E}" type="pres">
      <dgm:prSet presAssocID="{EFA8DEBC-7F46-47C2-A576-B20C8F24FF2D}" presName="parentNode2" presStyleLbl="node1" presStyleIdx="1" presStyleCnt="5">
        <dgm:presLayoutVars>
          <dgm:chMax val="0"/>
          <dgm:bulletEnabled val="1"/>
        </dgm:presLayoutVars>
      </dgm:prSet>
      <dgm:spPr/>
    </dgm:pt>
    <dgm:pt modelId="{998EF09D-D168-481C-82A3-9F390676BE4D}" type="pres">
      <dgm:prSet presAssocID="{EFA8DEBC-7F46-47C2-A576-B20C8F24FF2D}" presName="connSite2" presStyleCnt="0"/>
      <dgm:spPr/>
    </dgm:pt>
    <dgm:pt modelId="{C8183418-C0C1-4335-B743-13B13CCA6AE3}" type="pres">
      <dgm:prSet presAssocID="{FBCF02BC-FF41-4B5B-A5AB-7364DC790C15}" presName="Name18" presStyleLbl="sibTrans2D1" presStyleIdx="1" presStyleCnt="4"/>
      <dgm:spPr/>
    </dgm:pt>
    <dgm:pt modelId="{422D06CA-15EA-477D-9515-D22046ADE49D}" type="pres">
      <dgm:prSet presAssocID="{F035E5F9-24FB-4D6B-92DC-F79A002C95E5}" presName="composite1" presStyleCnt="0"/>
      <dgm:spPr/>
    </dgm:pt>
    <dgm:pt modelId="{E83479C0-D608-42A4-9462-97C2E8703304}" type="pres">
      <dgm:prSet presAssocID="{F035E5F9-24FB-4D6B-92DC-F79A002C95E5}" presName="dummyNode1" presStyleLbl="node1" presStyleIdx="1" presStyleCnt="5"/>
      <dgm:spPr/>
    </dgm:pt>
    <dgm:pt modelId="{C3EE7527-80FE-47B9-AEDD-3833AEB02A09}" type="pres">
      <dgm:prSet presAssocID="{F035E5F9-24FB-4D6B-92DC-F79A002C95E5}" presName="childNode1" presStyleLbl="bgAcc1" presStyleIdx="2" presStyleCnt="5">
        <dgm:presLayoutVars>
          <dgm:bulletEnabled val="1"/>
        </dgm:presLayoutVars>
      </dgm:prSet>
      <dgm:spPr/>
    </dgm:pt>
    <dgm:pt modelId="{D3C36BDF-B5F0-46D6-A114-2FAB16C639E8}" type="pres">
      <dgm:prSet presAssocID="{F035E5F9-24FB-4D6B-92DC-F79A002C95E5}" presName="childNode1tx" presStyleLbl="bgAcc1" presStyleIdx="2" presStyleCnt="5">
        <dgm:presLayoutVars>
          <dgm:bulletEnabled val="1"/>
        </dgm:presLayoutVars>
      </dgm:prSet>
      <dgm:spPr/>
    </dgm:pt>
    <dgm:pt modelId="{59F5DE21-EC0A-427B-A4F5-C5BD54660414}" type="pres">
      <dgm:prSet presAssocID="{F035E5F9-24FB-4D6B-92DC-F79A002C95E5}" presName="parentNode1" presStyleLbl="node1" presStyleIdx="2" presStyleCnt="5">
        <dgm:presLayoutVars>
          <dgm:chMax val="1"/>
          <dgm:bulletEnabled val="1"/>
        </dgm:presLayoutVars>
      </dgm:prSet>
      <dgm:spPr/>
    </dgm:pt>
    <dgm:pt modelId="{B7A0A829-8A62-434F-A05E-045BF570D784}" type="pres">
      <dgm:prSet presAssocID="{F035E5F9-24FB-4D6B-92DC-F79A002C95E5}" presName="connSite1" presStyleCnt="0"/>
      <dgm:spPr/>
    </dgm:pt>
    <dgm:pt modelId="{479C52BB-32BD-4DCD-A507-8C5A675BA367}" type="pres">
      <dgm:prSet presAssocID="{1FFC10F7-E1BC-4968-ADC6-D9A41C6497E0}" presName="Name9" presStyleLbl="sibTrans2D1" presStyleIdx="2" presStyleCnt="4"/>
      <dgm:spPr/>
    </dgm:pt>
    <dgm:pt modelId="{260A858E-3427-428A-9A28-925DA56D285B}" type="pres">
      <dgm:prSet presAssocID="{3D324F7B-3722-484C-B119-5193183A3740}" presName="composite2" presStyleCnt="0"/>
      <dgm:spPr/>
    </dgm:pt>
    <dgm:pt modelId="{C708EDF0-EC35-4C69-A1DC-8ACE78821A8E}" type="pres">
      <dgm:prSet presAssocID="{3D324F7B-3722-484C-B119-5193183A3740}" presName="dummyNode2" presStyleLbl="node1" presStyleIdx="2" presStyleCnt="5"/>
      <dgm:spPr/>
    </dgm:pt>
    <dgm:pt modelId="{E747EE26-68DB-4C08-AD1C-E7E9CEB2EFF8}" type="pres">
      <dgm:prSet presAssocID="{3D324F7B-3722-484C-B119-5193183A3740}" presName="childNode2" presStyleLbl="bgAcc1" presStyleIdx="3" presStyleCnt="5">
        <dgm:presLayoutVars>
          <dgm:bulletEnabled val="1"/>
        </dgm:presLayoutVars>
      </dgm:prSet>
      <dgm:spPr/>
    </dgm:pt>
    <dgm:pt modelId="{698B9140-C3E7-4A87-AFE4-E4F3BDAAFF03}" type="pres">
      <dgm:prSet presAssocID="{3D324F7B-3722-484C-B119-5193183A3740}" presName="childNode2tx" presStyleLbl="bgAcc1" presStyleIdx="3" presStyleCnt="5">
        <dgm:presLayoutVars>
          <dgm:bulletEnabled val="1"/>
        </dgm:presLayoutVars>
      </dgm:prSet>
      <dgm:spPr/>
    </dgm:pt>
    <dgm:pt modelId="{4348E48C-992C-402C-A778-567F2A10B043}" type="pres">
      <dgm:prSet presAssocID="{3D324F7B-3722-484C-B119-5193183A3740}" presName="parentNode2" presStyleLbl="node1" presStyleIdx="3" presStyleCnt="5">
        <dgm:presLayoutVars>
          <dgm:chMax val="0"/>
          <dgm:bulletEnabled val="1"/>
        </dgm:presLayoutVars>
      </dgm:prSet>
      <dgm:spPr/>
    </dgm:pt>
    <dgm:pt modelId="{533633A1-32BF-4CA5-BB70-842E7403653D}" type="pres">
      <dgm:prSet presAssocID="{3D324F7B-3722-484C-B119-5193183A3740}" presName="connSite2" presStyleCnt="0"/>
      <dgm:spPr/>
    </dgm:pt>
    <dgm:pt modelId="{38997A92-BD63-4EE8-8CD2-E368F2662F1B}" type="pres">
      <dgm:prSet presAssocID="{E80DEBEB-B7C2-45A2-825C-DC00291FAB7A}" presName="Name18" presStyleLbl="sibTrans2D1" presStyleIdx="3" presStyleCnt="4"/>
      <dgm:spPr/>
    </dgm:pt>
    <dgm:pt modelId="{7BD3B576-D10B-44F3-9499-8C4B1B14E92E}" type="pres">
      <dgm:prSet presAssocID="{475CD34A-778A-4524-9113-E254BC514745}" presName="composite1" presStyleCnt="0"/>
      <dgm:spPr/>
    </dgm:pt>
    <dgm:pt modelId="{65261B63-8980-468E-B356-6B853E1DAED0}" type="pres">
      <dgm:prSet presAssocID="{475CD34A-778A-4524-9113-E254BC514745}" presName="dummyNode1" presStyleLbl="node1" presStyleIdx="3" presStyleCnt="5"/>
      <dgm:spPr/>
    </dgm:pt>
    <dgm:pt modelId="{276A50BA-49F5-4896-8830-55E206AC4341}" type="pres">
      <dgm:prSet presAssocID="{475CD34A-778A-4524-9113-E254BC514745}" presName="childNode1" presStyleLbl="bgAcc1" presStyleIdx="4" presStyleCnt="5">
        <dgm:presLayoutVars>
          <dgm:bulletEnabled val="1"/>
        </dgm:presLayoutVars>
      </dgm:prSet>
      <dgm:spPr/>
    </dgm:pt>
    <dgm:pt modelId="{A3478FB5-C036-4DF5-AC3E-04B93D8918D2}" type="pres">
      <dgm:prSet presAssocID="{475CD34A-778A-4524-9113-E254BC514745}" presName="childNode1tx" presStyleLbl="bgAcc1" presStyleIdx="4" presStyleCnt="5">
        <dgm:presLayoutVars>
          <dgm:bulletEnabled val="1"/>
        </dgm:presLayoutVars>
      </dgm:prSet>
      <dgm:spPr/>
    </dgm:pt>
    <dgm:pt modelId="{58CE0A2E-8520-45A1-8306-B3DF58AF09D5}" type="pres">
      <dgm:prSet presAssocID="{475CD34A-778A-4524-9113-E254BC514745}" presName="parentNode1" presStyleLbl="node1" presStyleIdx="4" presStyleCnt="5">
        <dgm:presLayoutVars>
          <dgm:chMax val="1"/>
          <dgm:bulletEnabled val="1"/>
        </dgm:presLayoutVars>
      </dgm:prSet>
      <dgm:spPr/>
    </dgm:pt>
    <dgm:pt modelId="{01B881D8-8009-4C04-99E8-B24E7954BEE0}" type="pres">
      <dgm:prSet presAssocID="{475CD34A-778A-4524-9113-E254BC514745}" presName="connSite1" presStyleCnt="0"/>
      <dgm:spPr/>
    </dgm:pt>
  </dgm:ptLst>
  <dgm:cxnLst>
    <dgm:cxn modelId="{C05A7D0D-02F1-41B7-9E44-EA02C039AD19}" type="presOf" srcId="{FB8EECDE-0719-4D7B-8529-5AB6877AC27C}" destId="{698B9140-C3E7-4A87-AFE4-E4F3BDAAFF03}" srcOrd="1" destOrd="2" presId="urn:microsoft.com/office/officeart/2005/8/layout/hProcess4"/>
    <dgm:cxn modelId="{681ECE1B-64BE-4DA1-80B3-93E993A45BA3}" type="presOf" srcId="{475CD34A-778A-4524-9113-E254BC514745}" destId="{58CE0A2E-8520-45A1-8306-B3DF58AF09D5}" srcOrd="0" destOrd="0" presId="urn:microsoft.com/office/officeart/2005/8/layout/hProcess4"/>
    <dgm:cxn modelId="{9CE98A20-B85F-4716-86ED-4803145EBE90}" type="presOf" srcId="{F6ED3BB4-0ADA-41DC-9AA8-4FC975A74349}" destId="{B71EDED8-6E73-4AD7-B913-247BB6F00538}" srcOrd="1" destOrd="0" presId="urn:microsoft.com/office/officeart/2005/8/layout/hProcess4"/>
    <dgm:cxn modelId="{4A2F6421-251B-459F-9C3E-5B9838C64A8A}" type="presOf" srcId="{503BCCB0-0F40-44B3-8BF8-840D5ABAD1DE}" destId="{698B9140-C3E7-4A87-AFE4-E4F3BDAAFF03}" srcOrd="1" destOrd="0" presId="urn:microsoft.com/office/officeart/2005/8/layout/hProcess4"/>
    <dgm:cxn modelId="{CEA7CC22-EEB5-4579-BF60-7C02AA294CC4}" type="presOf" srcId="{7DF0216B-70DE-4B73-8BE5-010B1FBB40B4}" destId="{CCDCC83A-6393-4AF1-8935-FC9A68DBC471}" srcOrd="0" destOrd="0" presId="urn:microsoft.com/office/officeart/2005/8/layout/hProcess4"/>
    <dgm:cxn modelId="{68297523-4B1A-4841-A5DA-63C6CA43FEB1}" type="presOf" srcId="{6EB1EAD5-B265-4069-834A-CBADA22B77C3}" destId="{6DE84288-1E5A-486F-8778-F706DDC11D3E}" srcOrd="0" destOrd="1" presId="urn:microsoft.com/office/officeart/2005/8/layout/hProcess4"/>
    <dgm:cxn modelId="{5CEFB929-C85E-499D-B11B-7481716751D8}" srcId="{EFA8DEBC-7F46-47C2-A576-B20C8F24FF2D}" destId="{0305AD2C-C88D-4457-82CD-C4E4D3904F33}" srcOrd="1" destOrd="0" parTransId="{5E0E7382-DDBA-42F8-B4C2-9A6BFC89D27E}" sibTransId="{AA06973D-1664-4047-80FC-3A9A60B61C04}"/>
    <dgm:cxn modelId="{96C70B2E-B40F-4046-9988-395CA023927E}" type="presOf" srcId="{F035E5F9-24FB-4D6B-92DC-F79A002C95E5}" destId="{59F5DE21-EC0A-427B-A4F5-C5BD54660414}" srcOrd="0" destOrd="0" presId="urn:microsoft.com/office/officeart/2005/8/layout/hProcess4"/>
    <dgm:cxn modelId="{34EE9F2E-5FB8-415B-B028-0F5013BB00D7}" srcId="{476420D8-4532-4C64-BEDB-6D417CFD237F}" destId="{3D324F7B-3722-484C-B119-5193183A3740}" srcOrd="3" destOrd="0" parTransId="{3F498BC3-BC44-4916-9955-9205664BDCE9}" sibTransId="{E80DEBEB-B7C2-45A2-825C-DC00291FAB7A}"/>
    <dgm:cxn modelId="{11ABCA2E-1660-4A4C-BA35-DE6C8A686421}" type="presOf" srcId="{051947C0-8FB2-466D-B781-B9EA203F8B65}" destId="{276A50BA-49F5-4896-8830-55E206AC4341}" srcOrd="0" destOrd="0" presId="urn:microsoft.com/office/officeart/2005/8/layout/hProcess4"/>
    <dgm:cxn modelId="{54249635-D63A-432E-A0FB-4D8EAABAEB1E}" type="presOf" srcId="{8D2EF170-B2E4-402B-845E-8D4ADB658503}" destId="{8AD57FDA-EE04-4FBD-A66B-8106579DEF20}" srcOrd="1" destOrd="0" presId="urn:microsoft.com/office/officeart/2005/8/layout/hProcess4"/>
    <dgm:cxn modelId="{C7E99039-7047-4C57-84C4-277CAE563C0F}" type="presOf" srcId="{1FFC10F7-E1BC-4968-ADC6-D9A41C6497E0}" destId="{479C52BB-32BD-4DCD-A507-8C5A675BA367}" srcOrd="0" destOrd="0" presId="urn:microsoft.com/office/officeart/2005/8/layout/hProcess4"/>
    <dgm:cxn modelId="{D6DF125D-9416-4277-8460-AE6BAC4B665E}" type="presOf" srcId="{EFA8DEBC-7F46-47C2-A576-B20C8F24FF2D}" destId="{81295353-6FF1-4E16-A9CD-78834B1AEA4E}" srcOrd="0" destOrd="0" presId="urn:microsoft.com/office/officeart/2005/8/layout/hProcess4"/>
    <dgm:cxn modelId="{08A6B85E-CB6C-4904-B27E-699B586988B5}" srcId="{1ED8A03A-BA67-4FFE-8189-0E850FEACCA2}" destId="{8D2EF170-B2E4-402B-845E-8D4ADB658503}" srcOrd="0" destOrd="0" parTransId="{96B9982F-B1D7-4B1A-BB97-CB9CADB1DF66}" sibTransId="{A43A571F-9F7F-42BF-B731-F4E45145045C}"/>
    <dgm:cxn modelId="{E428E466-9E04-4407-B1AD-EB4B2689E80A}" type="presOf" srcId="{E80DEBEB-B7C2-45A2-825C-DC00291FAB7A}" destId="{38997A92-BD63-4EE8-8CD2-E368F2662F1B}" srcOrd="0" destOrd="0" presId="urn:microsoft.com/office/officeart/2005/8/layout/hProcess4"/>
    <dgm:cxn modelId="{94BBE147-9BBE-4938-8C06-35F22CF6BF0B}" type="presOf" srcId="{FB8EECDE-0719-4D7B-8529-5AB6877AC27C}" destId="{E747EE26-68DB-4C08-AD1C-E7E9CEB2EFF8}" srcOrd="0" destOrd="2" presId="urn:microsoft.com/office/officeart/2005/8/layout/hProcess4"/>
    <dgm:cxn modelId="{58C2104B-F120-4384-A2B0-5A5F7077AB8B}" type="presOf" srcId="{5341AD5E-8385-45A3-9281-6C0B48614F0D}" destId="{698B9140-C3E7-4A87-AFE4-E4F3BDAAFF03}" srcOrd="1" destOrd="1" presId="urn:microsoft.com/office/officeart/2005/8/layout/hProcess4"/>
    <dgm:cxn modelId="{92E90657-6451-4452-8FFA-EDDA247A3F7E}" type="presOf" srcId="{F88386F2-510A-4E91-A23F-8BD6ECCC34C9}" destId="{C3EE7527-80FE-47B9-AEDD-3833AEB02A09}" srcOrd="0" destOrd="1" presId="urn:microsoft.com/office/officeart/2005/8/layout/hProcess4"/>
    <dgm:cxn modelId="{95C1D077-7D19-40E6-887C-8BD3034829B4}" type="presOf" srcId="{8D2EF170-B2E4-402B-845E-8D4ADB658503}" destId="{6DE84288-1E5A-486F-8778-F706DDC11D3E}" srcOrd="0" destOrd="0" presId="urn:microsoft.com/office/officeart/2005/8/layout/hProcess4"/>
    <dgm:cxn modelId="{9DB89E58-6076-47ED-80BC-B5E5DE78AA85}" srcId="{F035E5F9-24FB-4D6B-92DC-F79A002C95E5}" destId="{F88386F2-510A-4E91-A23F-8BD6ECCC34C9}" srcOrd="1" destOrd="0" parTransId="{78ACA0AD-5B24-4735-BADC-829B759EE70F}" sibTransId="{805E7959-9273-43ED-8561-3C295843D63F}"/>
    <dgm:cxn modelId="{9EFD367A-1C9B-4A3D-BDED-8CDF4731D30E}" srcId="{3D324F7B-3722-484C-B119-5193183A3740}" destId="{FB8EECDE-0719-4D7B-8529-5AB6877AC27C}" srcOrd="2" destOrd="0" parTransId="{638A7EB2-50D3-49AA-82E5-61ED25BCDB5A}" sibTransId="{C8A649D4-2A44-4806-9D3A-56639B8530D2}"/>
    <dgm:cxn modelId="{4A2E167B-360C-4CA7-9FFF-716462FBA4CC}" type="presOf" srcId="{3D324F7B-3722-484C-B119-5193183A3740}" destId="{4348E48C-992C-402C-A778-567F2A10B043}" srcOrd="0" destOrd="0" presId="urn:microsoft.com/office/officeart/2005/8/layout/hProcess4"/>
    <dgm:cxn modelId="{74C87F7E-CEA2-4702-9E4C-48F5C186C7F5}" type="presOf" srcId="{FBCF02BC-FF41-4B5B-A5AB-7364DC790C15}" destId="{C8183418-C0C1-4335-B743-13B13CCA6AE3}" srcOrd="0" destOrd="0" presId="urn:microsoft.com/office/officeart/2005/8/layout/hProcess4"/>
    <dgm:cxn modelId="{DDB10C82-A40C-4B8B-B58A-0671481DA21F}" srcId="{476420D8-4532-4C64-BEDB-6D417CFD237F}" destId="{475CD34A-778A-4524-9113-E254BC514745}" srcOrd="4" destOrd="0" parTransId="{8D5965C0-D9C1-4BFB-A64E-2C963C2ECC02}" sibTransId="{91727B73-5B1D-41CB-A1E6-178AE23653AA}"/>
    <dgm:cxn modelId="{6486A586-F3D0-46D7-9E18-1D601F02750C}" srcId="{EFA8DEBC-7F46-47C2-A576-B20C8F24FF2D}" destId="{F6ED3BB4-0ADA-41DC-9AA8-4FC975A74349}" srcOrd="0" destOrd="0" parTransId="{7B8E6168-5D57-4364-A702-D50A2D424C89}" sibTransId="{388F4EA5-2EF1-4A1B-8B6D-C97DE1675046}"/>
    <dgm:cxn modelId="{3C60EF88-A7CF-4232-9FFD-22F30E24F1A4}" srcId="{476420D8-4532-4C64-BEDB-6D417CFD237F}" destId="{1ED8A03A-BA67-4FFE-8189-0E850FEACCA2}" srcOrd="0" destOrd="0" parTransId="{4E8EAE4E-86DB-434C-9173-35BBE485E9B7}" sibTransId="{7DF0216B-70DE-4B73-8BE5-010B1FBB40B4}"/>
    <dgm:cxn modelId="{4330F18C-CD9D-4FBC-AE02-7CCA63148EE9}" type="presOf" srcId="{051947C0-8FB2-466D-B781-B9EA203F8B65}" destId="{A3478FB5-C036-4DF5-AC3E-04B93D8918D2}" srcOrd="1" destOrd="0" presId="urn:microsoft.com/office/officeart/2005/8/layout/hProcess4"/>
    <dgm:cxn modelId="{F3FAD795-7A22-4ADD-BFE6-93A78D8BCCCE}" srcId="{F035E5F9-24FB-4D6B-92DC-F79A002C95E5}" destId="{2C292BEA-15DF-4A65-87CD-C7CA36498C90}" srcOrd="0" destOrd="0" parTransId="{37F5E847-A68A-4599-8FFD-9FC407C2E2F7}" sibTransId="{D2D1325F-2376-46D7-AD8B-BA186E829F7A}"/>
    <dgm:cxn modelId="{2F85D296-25CA-4681-9BE5-FD0F727BBAE0}" type="presOf" srcId="{F88386F2-510A-4E91-A23F-8BD6ECCC34C9}" destId="{D3C36BDF-B5F0-46D6-A114-2FAB16C639E8}" srcOrd="1" destOrd="1" presId="urn:microsoft.com/office/officeart/2005/8/layout/hProcess4"/>
    <dgm:cxn modelId="{A2FD1FA3-4B64-4579-B43B-55DD5282D7C3}" type="presOf" srcId="{503BCCB0-0F40-44B3-8BF8-840D5ABAD1DE}" destId="{E747EE26-68DB-4C08-AD1C-E7E9CEB2EFF8}" srcOrd="0" destOrd="0" presId="urn:microsoft.com/office/officeart/2005/8/layout/hProcess4"/>
    <dgm:cxn modelId="{189A1AA4-F6B3-4B15-A513-3ECCE9DB4210}" type="presOf" srcId="{2C292BEA-15DF-4A65-87CD-C7CA36498C90}" destId="{D3C36BDF-B5F0-46D6-A114-2FAB16C639E8}" srcOrd="1" destOrd="0" presId="urn:microsoft.com/office/officeart/2005/8/layout/hProcess4"/>
    <dgm:cxn modelId="{5F627FAB-DD24-4AB2-8832-865CC464ECDB}" type="presOf" srcId="{76AB6920-A1B5-4E65-9ADE-816895BFCEFB}" destId="{C3EE7527-80FE-47B9-AEDD-3833AEB02A09}" srcOrd="0" destOrd="2" presId="urn:microsoft.com/office/officeart/2005/8/layout/hProcess4"/>
    <dgm:cxn modelId="{747391AB-0847-452A-B65B-6F6DC3C399E9}" srcId="{3D324F7B-3722-484C-B119-5193183A3740}" destId="{503BCCB0-0F40-44B3-8BF8-840D5ABAD1DE}" srcOrd="0" destOrd="0" parTransId="{32742195-1CF5-4D38-A84D-0B78B7890A8C}" sibTransId="{4F4E16D2-46B1-47C3-BF3D-D860094F2D56}"/>
    <dgm:cxn modelId="{689946AD-83E1-4AB1-A2B4-902CE6936E02}" srcId="{F035E5F9-24FB-4D6B-92DC-F79A002C95E5}" destId="{76AB6920-A1B5-4E65-9ADE-816895BFCEFB}" srcOrd="2" destOrd="0" parTransId="{BFA98E17-6BDF-48FB-B03D-6BD2D9FEF4CF}" sibTransId="{A71EC7EF-DAF7-43C8-B590-40E24063DB9F}"/>
    <dgm:cxn modelId="{B08E21B5-6D51-4DA0-9637-C2D281213401}" type="presOf" srcId="{6EB1EAD5-B265-4069-834A-CBADA22B77C3}" destId="{8AD57FDA-EE04-4FBD-A66B-8106579DEF20}" srcOrd="1" destOrd="1" presId="urn:microsoft.com/office/officeart/2005/8/layout/hProcess4"/>
    <dgm:cxn modelId="{F4CD88BE-357F-4BC9-A79C-333E1BBBA369}" srcId="{476420D8-4532-4C64-BEDB-6D417CFD237F}" destId="{F035E5F9-24FB-4D6B-92DC-F79A002C95E5}" srcOrd="2" destOrd="0" parTransId="{A34454F4-A1C8-4FD8-99CC-7B248287B7D9}" sibTransId="{1FFC10F7-E1BC-4968-ADC6-D9A41C6497E0}"/>
    <dgm:cxn modelId="{F107D8BE-1AC8-4EFE-AAFB-33E829BC0D3A}" type="presOf" srcId="{1ED8A03A-BA67-4FFE-8189-0E850FEACCA2}" destId="{604F954E-3584-435C-B834-8728942127D7}" srcOrd="0" destOrd="0" presId="urn:microsoft.com/office/officeart/2005/8/layout/hProcess4"/>
    <dgm:cxn modelId="{184397C4-2123-4962-B42F-BA5CE974516D}" srcId="{476420D8-4532-4C64-BEDB-6D417CFD237F}" destId="{EFA8DEBC-7F46-47C2-A576-B20C8F24FF2D}" srcOrd="1" destOrd="0" parTransId="{C9A209C8-9315-4AFD-AC15-6C18EB186FA9}" sibTransId="{FBCF02BC-FF41-4B5B-A5AB-7364DC790C15}"/>
    <dgm:cxn modelId="{3F4ECAC8-F02F-4DA0-A63C-B3C874AF483D}" type="presOf" srcId="{5341AD5E-8385-45A3-9281-6C0B48614F0D}" destId="{E747EE26-68DB-4C08-AD1C-E7E9CEB2EFF8}" srcOrd="0" destOrd="1" presId="urn:microsoft.com/office/officeart/2005/8/layout/hProcess4"/>
    <dgm:cxn modelId="{A3F02CCE-4B92-4125-AB4F-1F974B8153B1}" type="presOf" srcId="{0305AD2C-C88D-4457-82CD-C4E4D3904F33}" destId="{D2C11437-B599-442D-94F3-31E87BAA9441}" srcOrd="0" destOrd="1" presId="urn:microsoft.com/office/officeart/2005/8/layout/hProcess4"/>
    <dgm:cxn modelId="{C1B4E5CE-9A5B-4500-BAEE-B94092133263}" type="presOf" srcId="{476420D8-4532-4C64-BEDB-6D417CFD237F}" destId="{53511651-1B12-45C7-9E8B-AA4132DC604F}" srcOrd="0" destOrd="0" presId="urn:microsoft.com/office/officeart/2005/8/layout/hProcess4"/>
    <dgm:cxn modelId="{D21F33D0-BC67-4693-B423-B16FE28FF7D1}" type="presOf" srcId="{F6ED3BB4-0ADA-41DC-9AA8-4FC975A74349}" destId="{D2C11437-B599-442D-94F3-31E87BAA9441}" srcOrd="0" destOrd="0" presId="urn:microsoft.com/office/officeart/2005/8/layout/hProcess4"/>
    <dgm:cxn modelId="{8296FBDE-7059-458D-AE1C-AF2AE568117A}" type="presOf" srcId="{2C292BEA-15DF-4A65-87CD-C7CA36498C90}" destId="{C3EE7527-80FE-47B9-AEDD-3833AEB02A09}" srcOrd="0" destOrd="0" presId="urn:microsoft.com/office/officeart/2005/8/layout/hProcess4"/>
    <dgm:cxn modelId="{9AE869E6-DE60-41E9-AFE5-69A062B83009}" srcId="{475CD34A-778A-4524-9113-E254BC514745}" destId="{051947C0-8FB2-466D-B781-B9EA203F8B65}" srcOrd="0" destOrd="0" parTransId="{0187E758-DEAB-4852-B5D7-0912AC13A3E1}" sibTransId="{81C45A42-5602-45AC-A23E-14C89E9FCA6E}"/>
    <dgm:cxn modelId="{B0BF1EF2-471B-42E6-9D97-29B876024D19}" srcId="{1ED8A03A-BA67-4FFE-8189-0E850FEACCA2}" destId="{6EB1EAD5-B265-4069-834A-CBADA22B77C3}" srcOrd="1" destOrd="0" parTransId="{E1CCF5F2-1C10-477D-8FB3-4D9A682B1FD8}" sibTransId="{7F14DA8E-05F8-478C-9CB0-9B20841CCF29}"/>
    <dgm:cxn modelId="{909A87F4-4C4C-4424-A936-5AA179EF7932}" srcId="{3D324F7B-3722-484C-B119-5193183A3740}" destId="{5341AD5E-8385-45A3-9281-6C0B48614F0D}" srcOrd="1" destOrd="0" parTransId="{C5947595-E6D3-4271-893B-41CE10AC766D}" sibTransId="{E0712C87-F306-4FDB-AA3E-3EB01F662E3E}"/>
    <dgm:cxn modelId="{24EB98F8-598A-4EA2-AA4C-E801F0D6659F}" type="presOf" srcId="{0305AD2C-C88D-4457-82CD-C4E4D3904F33}" destId="{B71EDED8-6E73-4AD7-B913-247BB6F00538}" srcOrd="1" destOrd="1" presId="urn:microsoft.com/office/officeart/2005/8/layout/hProcess4"/>
    <dgm:cxn modelId="{5FCDE6F8-17B3-43B7-9E13-5E6E6F456B10}" type="presOf" srcId="{76AB6920-A1B5-4E65-9ADE-816895BFCEFB}" destId="{D3C36BDF-B5F0-46D6-A114-2FAB16C639E8}" srcOrd="1" destOrd="2" presId="urn:microsoft.com/office/officeart/2005/8/layout/hProcess4"/>
    <dgm:cxn modelId="{7BEBEAAD-2B71-4131-8569-B3E302DCB628}" type="presParOf" srcId="{53511651-1B12-45C7-9E8B-AA4132DC604F}" destId="{29F1C751-6666-4A0B-A5F6-CEA7347484BC}" srcOrd="0" destOrd="0" presId="urn:microsoft.com/office/officeart/2005/8/layout/hProcess4"/>
    <dgm:cxn modelId="{AE319953-3476-4716-8C7E-3657F58C3CE1}" type="presParOf" srcId="{53511651-1B12-45C7-9E8B-AA4132DC604F}" destId="{3C18C5EF-913C-48C2-A3FA-7DBAE8C220A7}" srcOrd="1" destOrd="0" presId="urn:microsoft.com/office/officeart/2005/8/layout/hProcess4"/>
    <dgm:cxn modelId="{691A698F-484D-4CA5-830F-7AE905C8C3CB}" type="presParOf" srcId="{53511651-1B12-45C7-9E8B-AA4132DC604F}" destId="{D89CA478-C976-4466-A245-A6AA2D336EBE}" srcOrd="2" destOrd="0" presId="urn:microsoft.com/office/officeart/2005/8/layout/hProcess4"/>
    <dgm:cxn modelId="{F04AA212-1D6F-4F36-8A88-4D9473E032C1}" type="presParOf" srcId="{D89CA478-C976-4466-A245-A6AA2D336EBE}" destId="{804D5555-22C3-48EA-BBBF-91183CD3DA96}" srcOrd="0" destOrd="0" presId="urn:microsoft.com/office/officeart/2005/8/layout/hProcess4"/>
    <dgm:cxn modelId="{5F16F3D9-358A-4695-A080-510DC5169E55}" type="presParOf" srcId="{804D5555-22C3-48EA-BBBF-91183CD3DA96}" destId="{B218A051-A6D5-4A0C-A0A8-33C19B26EAB6}" srcOrd="0" destOrd="0" presId="urn:microsoft.com/office/officeart/2005/8/layout/hProcess4"/>
    <dgm:cxn modelId="{D90F02B9-8061-43F7-8FA8-CF4F1E78788A}" type="presParOf" srcId="{804D5555-22C3-48EA-BBBF-91183CD3DA96}" destId="{6DE84288-1E5A-486F-8778-F706DDC11D3E}" srcOrd="1" destOrd="0" presId="urn:microsoft.com/office/officeart/2005/8/layout/hProcess4"/>
    <dgm:cxn modelId="{C5651AEE-A833-4D60-B0BC-16EB8E411F20}" type="presParOf" srcId="{804D5555-22C3-48EA-BBBF-91183CD3DA96}" destId="{8AD57FDA-EE04-4FBD-A66B-8106579DEF20}" srcOrd="2" destOrd="0" presId="urn:microsoft.com/office/officeart/2005/8/layout/hProcess4"/>
    <dgm:cxn modelId="{A68588FA-8B87-43DD-B321-3F6E0AF83556}" type="presParOf" srcId="{804D5555-22C3-48EA-BBBF-91183CD3DA96}" destId="{604F954E-3584-435C-B834-8728942127D7}" srcOrd="3" destOrd="0" presId="urn:microsoft.com/office/officeart/2005/8/layout/hProcess4"/>
    <dgm:cxn modelId="{00A3BFBC-1AED-4004-8697-D5F33C27DD9A}" type="presParOf" srcId="{804D5555-22C3-48EA-BBBF-91183CD3DA96}" destId="{1C67268A-BF38-47A6-A5C5-55DAAD2B0ED7}" srcOrd="4" destOrd="0" presId="urn:microsoft.com/office/officeart/2005/8/layout/hProcess4"/>
    <dgm:cxn modelId="{758DF06A-3885-4422-A9B2-37D6B841713C}" type="presParOf" srcId="{D89CA478-C976-4466-A245-A6AA2D336EBE}" destId="{CCDCC83A-6393-4AF1-8935-FC9A68DBC471}" srcOrd="1" destOrd="0" presId="urn:microsoft.com/office/officeart/2005/8/layout/hProcess4"/>
    <dgm:cxn modelId="{0BD1AE87-EB29-45C8-A836-96B53A56D374}" type="presParOf" srcId="{D89CA478-C976-4466-A245-A6AA2D336EBE}" destId="{F05BEAE7-90AF-40D9-85EF-913A7B9535BE}" srcOrd="2" destOrd="0" presId="urn:microsoft.com/office/officeart/2005/8/layout/hProcess4"/>
    <dgm:cxn modelId="{277E5885-4477-4917-AB83-DD84A651A930}" type="presParOf" srcId="{F05BEAE7-90AF-40D9-85EF-913A7B9535BE}" destId="{0104F256-31C6-448A-8FCB-5CC1C7DAC7A2}" srcOrd="0" destOrd="0" presId="urn:microsoft.com/office/officeart/2005/8/layout/hProcess4"/>
    <dgm:cxn modelId="{35032885-87DF-4B68-9147-B8B2B9E4B82C}" type="presParOf" srcId="{F05BEAE7-90AF-40D9-85EF-913A7B9535BE}" destId="{D2C11437-B599-442D-94F3-31E87BAA9441}" srcOrd="1" destOrd="0" presId="urn:microsoft.com/office/officeart/2005/8/layout/hProcess4"/>
    <dgm:cxn modelId="{4A194C32-DE15-4DCD-9D9E-7459D02BBD6E}" type="presParOf" srcId="{F05BEAE7-90AF-40D9-85EF-913A7B9535BE}" destId="{B71EDED8-6E73-4AD7-B913-247BB6F00538}" srcOrd="2" destOrd="0" presId="urn:microsoft.com/office/officeart/2005/8/layout/hProcess4"/>
    <dgm:cxn modelId="{A2B2B170-A2EE-442A-AB63-2A03DF2D067E}" type="presParOf" srcId="{F05BEAE7-90AF-40D9-85EF-913A7B9535BE}" destId="{81295353-6FF1-4E16-A9CD-78834B1AEA4E}" srcOrd="3" destOrd="0" presId="urn:microsoft.com/office/officeart/2005/8/layout/hProcess4"/>
    <dgm:cxn modelId="{E7D04279-D74C-4CF3-975F-725C7CD3F7F7}" type="presParOf" srcId="{F05BEAE7-90AF-40D9-85EF-913A7B9535BE}" destId="{998EF09D-D168-481C-82A3-9F390676BE4D}" srcOrd="4" destOrd="0" presId="urn:microsoft.com/office/officeart/2005/8/layout/hProcess4"/>
    <dgm:cxn modelId="{FF640C2B-B424-46A6-B74D-B272253CF9CE}" type="presParOf" srcId="{D89CA478-C976-4466-A245-A6AA2D336EBE}" destId="{C8183418-C0C1-4335-B743-13B13CCA6AE3}" srcOrd="3" destOrd="0" presId="urn:microsoft.com/office/officeart/2005/8/layout/hProcess4"/>
    <dgm:cxn modelId="{58C8F4AE-84CA-4DF0-8AFC-A3AF7847ED8C}" type="presParOf" srcId="{D89CA478-C976-4466-A245-A6AA2D336EBE}" destId="{422D06CA-15EA-477D-9515-D22046ADE49D}" srcOrd="4" destOrd="0" presId="urn:microsoft.com/office/officeart/2005/8/layout/hProcess4"/>
    <dgm:cxn modelId="{4B8C6B0D-43D4-48FE-BA2F-C369A549BF3E}" type="presParOf" srcId="{422D06CA-15EA-477D-9515-D22046ADE49D}" destId="{E83479C0-D608-42A4-9462-97C2E8703304}" srcOrd="0" destOrd="0" presId="urn:microsoft.com/office/officeart/2005/8/layout/hProcess4"/>
    <dgm:cxn modelId="{71CD0570-029C-4869-AD85-E33399CD83F2}" type="presParOf" srcId="{422D06CA-15EA-477D-9515-D22046ADE49D}" destId="{C3EE7527-80FE-47B9-AEDD-3833AEB02A09}" srcOrd="1" destOrd="0" presId="urn:microsoft.com/office/officeart/2005/8/layout/hProcess4"/>
    <dgm:cxn modelId="{9B7E0258-241C-499F-A8C1-C427F81603ED}" type="presParOf" srcId="{422D06CA-15EA-477D-9515-D22046ADE49D}" destId="{D3C36BDF-B5F0-46D6-A114-2FAB16C639E8}" srcOrd="2" destOrd="0" presId="urn:microsoft.com/office/officeart/2005/8/layout/hProcess4"/>
    <dgm:cxn modelId="{97E8276E-2475-4538-9E61-BABEF1B8F3A0}" type="presParOf" srcId="{422D06CA-15EA-477D-9515-D22046ADE49D}" destId="{59F5DE21-EC0A-427B-A4F5-C5BD54660414}" srcOrd="3" destOrd="0" presId="urn:microsoft.com/office/officeart/2005/8/layout/hProcess4"/>
    <dgm:cxn modelId="{D3D91DD2-15B4-4FDC-BF55-2AC6AAC30FA9}" type="presParOf" srcId="{422D06CA-15EA-477D-9515-D22046ADE49D}" destId="{B7A0A829-8A62-434F-A05E-045BF570D784}" srcOrd="4" destOrd="0" presId="urn:microsoft.com/office/officeart/2005/8/layout/hProcess4"/>
    <dgm:cxn modelId="{30EE5D2A-63DA-43A4-872F-933C3DFB3EFF}" type="presParOf" srcId="{D89CA478-C976-4466-A245-A6AA2D336EBE}" destId="{479C52BB-32BD-4DCD-A507-8C5A675BA367}" srcOrd="5" destOrd="0" presId="urn:microsoft.com/office/officeart/2005/8/layout/hProcess4"/>
    <dgm:cxn modelId="{5F7596F7-091D-4ED6-B233-2475A404D282}" type="presParOf" srcId="{D89CA478-C976-4466-A245-A6AA2D336EBE}" destId="{260A858E-3427-428A-9A28-925DA56D285B}" srcOrd="6" destOrd="0" presId="urn:microsoft.com/office/officeart/2005/8/layout/hProcess4"/>
    <dgm:cxn modelId="{46A9C322-09D8-4072-A91C-5E9D1B6DC9F7}" type="presParOf" srcId="{260A858E-3427-428A-9A28-925DA56D285B}" destId="{C708EDF0-EC35-4C69-A1DC-8ACE78821A8E}" srcOrd="0" destOrd="0" presId="urn:microsoft.com/office/officeart/2005/8/layout/hProcess4"/>
    <dgm:cxn modelId="{D417C398-6A98-4F62-8784-2741E1488F04}" type="presParOf" srcId="{260A858E-3427-428A-9A28-925DA56D285B}" destId="{E747EE26-68DB-4C08-AD1C-E7E9CEB2EFF8}" srcOrd="1" destOrd="0" presId="urn:microsoft.com/office/officeart/2005/8/layout/hProcess4"/>
    <dgm:cxn modelId="{EBD6495E-2633-4D5A-8513-D41D5555A53E}" type="presParOf" srcId="{260A858E-3427-428A-9A28-925DA56D285B}" destId="{698B9140-C3E7-4A87-AFE4-E4F3BDAAFF03}" srcOrd="2" destOrd="0" presId="urn:microsoft.com/office/officeart/2005/8/layout/hProcess4"/>
    <dgm:cxn modelId="{4BD45C87-F016-4EF4-99E2-A001953E2145}" type="presParOf" srcId="{260A858E-3427-428A-9A28-925DA56D285B}" destId="{4348E48C-992C-402C-A778-567F2A10B043}" srcOrd="3" destOrd="0" presId="urn:microsoft.com/office/officeart/2005/8/layout/hProcess4"/>
    <dgm:cxn modelId="{CCD289F3-2DB7-4BBB-9563-D37CE6711474}" type="presParOf" srcId="{260A858E-3427-428A-9A28-925DA56D285B}" destId="{533633A1-32BF-4CA5-BB70-842E7403653D}" srcOrd="4" destOrd="0" presId="urn:microsoft.com/office/officeart/2005/8/layout/hProcess4"/>
    <dgm:cxn modelId="{5CC83AEB-DB63-4A9E-AA01-5259E4CE60F0}" type="presParOf" srcId="{D89CA478-C976-4466-A245-A6AA2D336EBE}" destId="{38997A92-BD63-4EE8-8CD2-E368F2662F1B}" srcOrd="7" destOrd="0" presId="urn:microsoft.com/office/officeart/2005/8/layout/hProcess4"/>
    <dgm:cxn modelId="{83AE63BE-8AF4-4949-B0F6-E179D58EACA0}" type="presParOf" srcId="{D89CA478-C976-4466-A245-A6AA2D336EBE}" destId="{7BD3B576-D10B-44F3-9499-8C4B1B14E92E}" srcOrd="8" destOrd="0" presId="urn:microsoft.com/office/officeart/2005/8/layout/hProcess4"/>
    <dgm:cxn modelId="{87124D82-C50A-4707-BE79-CD36B3FA50E4}" type="presParOf" srcId="{7BD3B576-D10B-44F3-9499-8C4B1B14E92E}" destId="{65261B63-8980-468E-B356-6B853E1DAED0}" srcOrd="0" destOrd="0" presId="urn:microsoft.com/office/officeart/2005/8/layout/hProcess4"/>
    <dgm:cxn modelId="{6BB12B45-73C5-466F-BD95-9B65126F2840}" type="presParOf" srcId="{7BD3B576-D10B-44F3-9499-8C4B1B14E92E}" destId="{276A50BA-49F5-4896-8830-55E206AC4341}" srcOrd="1" destOrd="0" presId="urn:microsoft.com/office/officeart/2005/8/layout/hProcess4"/>
    <dgm:cxn modelId="{E51DBAA5-9152-4115-B8E9-8875BE920BB2}" type="presParOf" srcId="{7BD3B576-D10B-44F3-9499-8C4B1B14E92E}" destId="{A3478FB5-C036-4DF5-AC3E-04B93D8918D2}" srcOrd="2" destOrd="0" presId="urn:microsoft.com/office/officeart/2005/8/layout/hProcess4"/>
    <dgm:cxn modelId="{2A828B26-D2C7-4FBD-83B1-793799AAC55D}" type="presParOf" srcId="{7BD3B576-D10B-44F3-9499-8C4B1B14E92E}" destId="{58CE0A2E-8520-45A1-8306-B3DF58AF09D5}" srcOrd="3" destOrd="0" presId="urn:microsoft.com/office/officeart/2005/8/layout/hProcess4"/>
    <dgm:cxn modelId="{6E18BEF0-AED4-4655-988B-F89D55946A4E}" type="presParOf" srcId="{7BD3B576-D10B-44F3-9499-8C4B1B14E92E}" destId="{01B881D8-8009-4C04-99E8-B24E7954BEE0}"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C9782B-B4D7-4FF7-9216-33D077E3C87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2484C5F-CC39-472C-8FEC-AA30C0E18CE6}">
      <dgm:prSet phldrT="[Text]"/>
      <dgm:spPr>
        <a:solidFill>
          <a:srgbClr val="098262"/>
        </a:solidFill>
        <a:ln>
          <a:solidFill>
            <a:srgbClr val="098262"/>
          </a:solidFill>
        </a:ln>
      </dgm:spPr>
      <dgm:t>
        <a:bodyPr/>
        <a:lstStyle/>
        <a:p>
          <a:r>
            <a:rPr lang="en-US" dirty="0"/>
            <a:t>Immunization requirements</a:t>
          </a:r>
        </a:p>
      </dgm:t>
    </dgm:pt>
    <dgm:pt modelId="{BEE74DB3-26F5-4875-936D-89311F4B2DD0}" type="parTrans" cxnId="{3989EAFD-9554-47D8-9C49-49B17A0AC2A9}">
      <dgm:prSet/>
      <dgm:spPr/>
      <dgm:t>
        <a:bodyPr/>
        <a:lstStyle/>
        <a:p>
          <a:endParaRPr lang="en-US"/>
        </a:p>
      </dgm:t>
    </dgm:pt>
    <dgm:pt modelId="{FDEE554A-08A5-428B-B80D-14915A725A23}" type="sibTrans" cxnId="{3989EAFD-9554-47D8-9C49-49B17A0AC2A9}">
      <dgm:prSet/>
      <dgm:spPr/>
      <dgm:t>
        <a:bodyPr/>
        <a:lstStyle/>
        <a:p>
          <a:endParaRPr lang="en-US"/>
        </a:p>
      </dgm:t>
    </dgm:pt>
    <dgm:pt modelId="{ABB39FCF-0070-4BCA-AA12-C59709DA118D}">
      <dgm:prSet phldrT="[Text]"/>
      <dgm:spPr>
        <a:solidFill>
          <a:srgbClr val="098262"/>
        </a:solidFill>
      </dgm:spPr>
      <dgm:t>
        <a:bodyPr/>
        <a:lstStyle/>
        <a:p>
          <a:r>
            <a:rPr lang="en-US" dirty="0"/>
            <a:t>Availability of AEDs</a:t>
          </a:r>
        </a:p>
      </dgm:t>
    </dgm:pt>
    <dgm:pt modelId="{0BF7132E-99E3-4AAF-ABCA-D483ABFFF61B}" type="parTrans" cxnId="{55934FBE-0031-4CDB-83B6-0A300BC347FD}">
      <dgm:prSet/>
      <dgm:spPr/>
      <dgm:t>
        <a:bodyPr/>
        <a:lstStyle/>
        <a:p>
          <a:endParaRPr lang="en-US"/>
        </a:p>
      </dgm:t>
    </dgm:pt>
    <dgm:pt modelId="{058D2765-B003-4651-9EB2-FAE56CA2C3D5}" type="sibTrans" cxnId="{55934FBE-0031-4CDB-83B6-0A300BC347FD}">
      <dgm:prSet/>
      <dgm:spPr/>
      <dgm:t>
        <a:bodyPr/>
        <a:lstStyle/>
        <a:p>
          <a:endParaRPr lang="en-US"/>
        </a:p>
      </dgm:t>
    </dgm:pt>
    <dgm:pt modelId="{1371557A-858D-4A42-A1F8-A1BB35D39CF6}">
      <dgm:prSet phldrT="[Text]"/>
      <dgm:spPr>
        <a:solidFill>
          <a:srgbClr val="098262"/>
        </a:solidFill>
      </dgm:spPr>
      <dgm:t>
        <a:bodyPr/>
        <a:lstStyle/>
        <a:p>
          <a:r>
            <a:rPr lang="en-US" dirty="0"/>
            <a:t>Traumatic injury response</a:t>
          </a:r>
        </a:p>
      </dgm:t>
    </dgm:pt>
    <dgm:pt modelId="{9E82EB7E-CC29-4B70-AADE-80388E98643B}" type="parTrans" cxnId="{045517BE-4320-4769-9F10-DD3536FD192B}">
      <dgm:prSet/>
      <dgm:spPr/>
      <dgm:t>
        <a:bodyPr/>
        <a:lstStyle/>
        <a:p>
          <a:endParaRPr lang="en-US"/>
        </a:p>
      </dgm:t>
    </dgm:pt>
    <dgm:pt modelId="{EF0B6232-9336-48A4-A2F0-5E9EC05C5258}" type="sibTrans" cxnId="{045517BE-4320-4769-9F10-DD3536FD192B}">
      <dgm:prSet/>
      <dgm:spPr/>
      <dgm:t>
        <a:bodyPr/>
        <a:lstStyle/>
        <a:p>
          <a:endParaRPr lang="en-US"/>
        </a:p>
      </dgm:t>
    </dgm:pt>
    <dgm:pt modelId="{C77BF26C-3954-483B-94AC-A6101DE22832}">
      <dgm:prSet phldrT="[Text]"/>
      <dgm:spPr>
        <a:solidFill>
          <a:srgbClr val="098262"/>
        </a:solidFill>
      </dgm:spPr>
      <dgm:t>
        <a:bodyPr/>
        <a:lstStyle/>
        <a:p>
          <a:r>
            <a:rPr lang="en-US" dirty="0"/>
            <a:t>Maintenance and administration of opioid antagonists</a:t>
          </a:r>
        </a:p>
      </dgm:t>
    </dgm:pt>
    <dgm:pt modelId="{566380B0-C61C-496F-B590-AF1760F8D08C}" type="parTrans" cxnId="{320355D6-C041-42E4-B059-0DC6D236FD81}">
      <dgm:prSet/>
      <dgm:spPr/>
      <dgm:t>
        <a:bodyPr/>
        <a:lstStyle/>
        <a:p>
          <a:endParaRPr lang="en-US"/>
        </a:p>
      </dgm:t>
    </dgm:pt>
    <dgm:pt modelId="{0422B5AB-4733-4F37-A08D-C29ABE70E980}" type="sibTrans" cxnId="{320355D6-C041-42E4-B059-0DC6D236FD81}">
      <dgm:prSet/>
      <dgm:spPr/>
      <dgm:t>
        <a:bodyPr/>
        <a:lstStyle/>
        <a:p>
          <a:endParaRPr lang="en-US"/>
        </a:p>
      </dgm:t>
    </dgm:pt>
    <dgm:pt modelId="{981E974E-B349-4836-A7D8-8B84DD113E23}">
      <dgm:prSet phldrT="[Text]"/>
      <dgm:spPr>
        <a:solidFill>
          <a:srgbClr val="098262"/>
        </a:solidFill>
      </dgm:spPr>
      <dgm:t>
        <a:bodyPr/>
        <a:lstStyle/>
        <a:p>
          <a:r>
            <a:rPr lang="en-US" dirty="0"/>
            <a:t>Immunization reporting</a:t>
          </a:r>
        </a:p>
      </dgm:t>
    </dgm:pt>
    <dgm:pt modelId="{34FE0B66-EEC8-4EC1-B97A-D6AE6FF7139B}" type="parTrans" cxnId="{77F791DB-943B-430B-93EE-144851ED5458}">
      <dgm:prSet/>
      <dgm:spPr/>
      <dgm:t>
        <a:bodyPr/>
        <a:lstStyle/>
        <a:p>
          <a:endParaRPr lang="en-US"/>
        </a:p>
      </dgm:t>
    </dgm:pt>
    <dgm:pt modelId="{E4B88E7C-6218-4D04-A5CA-41FEFAAF0466}" type="sibTrans" cxnId="{77F791DB-943B-430B-93EE-144851ED5458}">
      <dgm:prSet/>
      <dgm:spPr/>
      <dgm:t>
        <a:bodyPr/>
        <a:lstStyle/>
        <a:p>
          <a:endParaRPr lang="en-US"/>
        </a:p>
      </dgm:t>
    </dgm:pt>
    <dgm:pt modelId="{209515AA-9CC8-43CB-B4EA-C1946A218086}">
      <dgm:prSet phldrT="[Text]"/>
      <dgm:spPr>
        <a:solidFill>
          <a:srgbClr val="098262"/>
        </a:solidFill>
      </dgm:spPr>
      <dgm:t>
        <a:bodyPr/>
        <a:lstStyle/>
        <a:p>
          <a:r>
            <a:rPr lang="en-US" dirty="0"/>
            <a:t>Self administration of prescription asthma or anaphylaxis medicine</a:t>
          </a:r>
        </a:p>
      </dgm:t>
    </dgm:pt>
    <dgm:pt modelId="{17E2859B-0861-447A-8581-320FB271EB36}" type="parTrans" cxnId="{618312D7-630E-43EC-9C06-C6EE72A72951}">
      <dgm:prSet/>
      <dgm:spPr/>
      <dgm:t>
        <a:bodyPr/>
        <a:lstStyle/>
        <a:p>
          <a:endParaRPr lang="en-US"/>
        </a:p>
      </dgm:t>
    </dgm:pt>
    <dgm:pt modelId="{6EC57F9C-FEAB-49D5-A385-4BC6961F8F48}" type="sibTrans" cxnId="{618312D7-630E-43EC-9C06-C6EE72A72951}">
      <dgm:prSet/>
      <dgm:spPr/>
      <dgm:t>
        <a:bodyPr/>
        <a:lstStyle/>
        <a:p>
          <a:endParaRPr lang="en-US"/>
        </a:p>
      </dgm:t>
    </dgm:pt>
    <dgm:pt modelId="{5AE7AE21-640E-4985-B461-4F69000398C8}">
      <dgm:prSet phldrT="[Text]"/>
      <dgm:spPr>
        <a:solidFill>
          <a:srgbClr val="098262"/>
        </a:solidFill>
      </dgm:spPr>
      <dgm:t>
        <a:bodyPr/>
        <a:lstStyle/>
        <a:p>
          <a:r>
            <a:rPr lang="en-US" dirty="0"/>
            <a:t>Dissemination of bacterial meningitis information</a:t>
          </a:r>
        </a:p>
      </dgm:t>
    </dgm:pt>
    <dgm:pt modelId="{D344288F-1418-412D-B6BF-CD39A3AEC86F}" type="parTrans" cxnId="{71C244D4-E95D-428E-B175-6E310E3AC33C}">
      <dgm:prSet/>
      <dgm:spPr/>
      <dgm:t>
        <a:bodyPr/>
        <a:lstStyle/>
        <a:p>
          <a:endParaRPr lang="en-US"/>
        </a:p>
      </dgm:t>
    </dgm:pt>
    <dgm:pt modelId="{AB3A4445-5465-4001-BF5D-407D097DDB5B}" type="sibTrans" cxnId="{71C244D4-E95D-428E-B175-6E310E3AC33C}">
      <dgm:prSet/>
      <dgm:spPr/>
      <dgm:t>
        <a:bodyPr/>
        <a:lstStyle/>
        <a:p>
          <a:endParaRPr lang="en-US"/>
        </a:p>
      </dgm:t>
    </dgm:pt>
    <dgm:pt modelId="{E362A4D1-1FCA-4779-981E-43BAFDBE8725}">
      <dgm:prSet phldrT="[Text]"/>
      <dgm:spPr>
        <a:solidFill>
          <a:srgbClr val="098262"/>
        </a:solidFill>
      </dgm:spPr>
      <dgm:t>
        <a:bodyPr/>
        <a:lstStyle/>
        <a:p>
          <a:r>
            <a:rPr lang="en-US" dirty="0"/>
            <a:t>Access to medical records</a:t>
          </a:r>
        </a:p>
      </dgm:t>
    </dgm:pt>
    <dgm:pt modelId="{4AC40DA4-E54F-4564-B677-96A264D7AECA}" type="parTrans" cxnId="{EB29483C-33CF-4031-8FE8-F45928DD6FE4}">
      <dgm:prSet/>
      <dgm:spPr/>
      <dgm:t>
        <a:bodyPr/>
        <a:lstStyle/>
        <a:p>
          <a:endParaRPr lang="en-US"/>
        </a:p>
      </dgm:t>
    </dgm:pt>
    <dgm:pt modelId="{4C2F03D6-1DE4-4AC7-8F01-3827B4ADC594}" type="sibTrans" cxnId="{EB29483C-33CF-4031-8FE8-F45928DD6FE4}">
      <dgm:prSet/>
      <dgm:spPr/>
      <dgm:t>
        <a:bodyPr/>
        <a:lstStyle/>
        <a:p>
          <a:endParaRPr lang="en-US"/>
        </a:p>
      </dgm:t>
    </dgm:pt>
    <dgm:pt modelId="{A1179C7A-85EC-4C68-9770-491B443F05DA}">
      <dgm:prSet phldrT="[Text]"/>
      <dgm:spPr>
        <a:solidFill>
          <a:srgbClr val="098262"/>
        </a:solidFill>
      </dgm:spPr>
      <dgm:t>
        <a:bodyPr/>
        <a:lstStyle/>
        <a:p>
          <a:r>
            <a:rPr lang="en-US" dirty="0"/>
            <a:t>Notice concerning health care services</a:t>
          </a:r>
        </a:p>
      </dgm:t>
    </dgm:pt>
    <dgm:pt modelId="{E846B318-8194-4537-AAB0-5CA2F21CBE8A}" type="parTrans" cxnId="{2C8189D4-9453-4BA3-AA19-5EF3ED7A414C}">
      <dgm:prSet/>
      <dgm:spPr/>
      <dgm:t>
        <a:bodyPr/>
        <a:lstStyle/>
        <a:p>
          <a:endParaRPr lang="en-US"/>
        </a:p>
      </dgm:t>
    </dgm:pt>
    <dgm:pt modelId="{377A7DFB-CB5C-4958-8E8E-ADD194E7389C}" type="sibTrans" cxnId="{2C8189D4-9453-4BA3-AA19-5EF3ED7A414C}">
      <dgm:prSet/>
      <dgm:spPr/>
      <dgm:t>
        <a:bodyPr/>
        <a:lstStyle/>
        <a:p>
          <a:endParaRPr lang="en-US"/>
        </a:p>
      </dgm:t>
    </dgm:pt>
    <dgm:pt modelId="{0234B982-B40B-4496-AEA6-7BF0F8F6B4EE}">
      <dgm:prSet phldrT="[Text]"/>
      <dgm:spPr>
        <a:solidFill>
          <a:srgbClr val="098262"/>
        </a:solidFill>
      </dgm:spPr>
      <dgm:t>
        <a:bodyPr/>
        <a:lstStyle/>
        <a:p>
          <a:r>
            <a:rPr lang="en-US" dirty="0"/>
            <a:t>Coordinated health program for students</a:t>
          </a:r>
        </a:p>
      </dgm:t>
    </dgm:pt>
    <dgm:pt modelId="{D91B0238-2C7B-49DE-9AD5-F573B38055F4}" type="parTrans" cxnId="{AC669FE8-805A-46BC-9626-B323694FA369}">
      <dgm:prSet/>
      <dgm:spPr/>
      <dgm:t>
        <a:bodyPr/>
        <a:lstStyle/>
        <a:p>
          <a:endParaRPr lang="en-US"/>
        </a:p>
      </dgm:t>
    </dgm:pt>
    <dgm:pt modelId="{5085483C-C673-42BB-BD5B-9DE3C1EE3CEB}" type="sibTrans" cxnId="{AC669FE8-805A-46BC-9626-B323694FA369}">
      <dgm:prSet/>
      <dgm:spPr/>
      <dgm:t>
        <a:bodyPr/>
        <a:lstStyle/>
        <a:p>
          <a:endParaRPr lang="en-US"/>
        </a:p>
      </dgm:t>
    </dgm:pt>
    <dgm:pt modelId="{4A2805EC-4940-4422-85C9-6FE39A0CC533}">
      <dgm:prSet phldrT="[Text]"/>
      <dgm:spPr>
        <a:solidFill>
          <a:srgbClr val="098262"/>
        </a:solidFill>
      </dgm:spPr>
      <dgm:t>
        <a:bodyPr/>
        <a:lstStyle/>
        <a:p>
          <a:r>
            <a:rPr lang="en-US" dirty="0"/>
            <a:t>Policies for care of students at risk</a:t>
          </a:r>
        </a:p>
        <a:p>
          <a:r>
            <a:rPr lang="en-US" dirty="0"/>
            <a:t> for anaphylaxis</a:t>
          </a:r>
        </a:p>
      </dgm:t>
    </dgm:pt>
    <dgm:pt modelId="{C2299474-DC90-4B35-B4CA-155FE303F226}" type="parTrans" cxnId="{56B3287D-E551-436F-AD63-88A41F14D0B8}">
      <dgm:prSet/>
      <dgm:spPr/>
      <dgm:t>
        <a:bodyPr/>
        <a:lstStyle/>
        <a:p>
          <a:endParaRPr lang="en-US"/>
        </a:p>
      </dgm:t>
    </dgm:pt>
    <dgm:pt modelId="{530B0207-208B-42A6-B688-698F2DD3862F}" type="sibTrans" cxnId="{56B3287D-E551-436F-AD63-88A41F14D0B8}">
      <dgm:prSet/>
      <dgm:spPr/>
      <dgm:t>
        <a:bodyPr/>
        <a:lstStyle/>
        <a:p>
          <a:endParaRPr lang="en-US"/>
        </a:p>
      </dgm:t>
    </dgm:pt>
    <dgm:pt modelId="{2CD52308-9281-4AF8-B4CF-C673C2BA7ECC}">
      <dgm:prSet phldrT="[Text]"/>
      <dgm:spPr>
        <a:solidFill>
          <a:srgbClr val="098262"/>
        </a:solidFill>
      </dgm:spPr>
      <dgm:t>
        <a:bodyPr/>
        <a:lstStyle/>
        <a:p>
          <a:r>
            <a:rPr lang="en-US" dirty="0"/>
            <a:t>Response procedures for cardiac arrest</a:t>
          </a:r>
        </a:p>
      </dgm:t>
    </dgm:pt>
    <dgm:pt modelId="{80D5211A-5565-434B-917D-DD5C72C49C6F}" type="parTrans" cxnId="{DD180E4E-561D-42B5-96B6-407D197E7229}">
      <dgm:prSet/>
      <dgm:spPr/>
      <dgm:t>
        <a:bodyPr/>
        <a:lstStyle/>
        <a:p>
          <a:endParaRPr lang="en-US"/>
        </a:p>
      </dgm:t>
    </dgm:pt>
    <dgm:pt modelId="{9B4398C2-1C5A-43EC-80D7-5A7820D8F82C}" type="sibTrans" cxnId="{DD180E4E-561D-42B5-96B6-407D197E7229}">
      <dgm:prSet/>
      <dgm:spPr/>
      <dgm:t>
        <a:bodyPr/>
        <a:lstStyle/>
        <a:p>
          <a:endParaRPr lang="en-US"/>
        </a:p>
      </dgm:t>
    </dgm:pt>
    <dgm:pt modelId="{822EC64D-B9A9-4807-AB04-B5EB670899D0}">
      <dgm:prSet phldrT="[Text]"/>
      <dgm:spPr>
        <a:solidFill>
          <a:srgbClr val="098262"/>
        </a:solidFill>
      </dgm:spPr>
      <dgm:t>
        <a:bodyPr/>
        <a:lstStyle/>
        <a:p>
          <a:r>
            <a:rPr lang="en-US" dirty="0"/>
            <a:t>Immunization awareness program</a:t>
          </a:r>
        </a:p>
      </dgm:t>
    </dgm:pt>
    <dgm:pt modelId="{AD77669F-1192-442C-B8B4-27053D415D17}" type="parTrans" cxnId="{F3E7FE59-C325-45FD-8A11-A45ACC357D13}">
      <dgm:prSet/>
      <dgm:spPr/>
      <dgm:t>
        <a:bodyPr/>
        <a:lstStyle/>
        <a:p>
          <a:endParaRPr lang="en-US"/>
        </a:p>
      </dgm:t>
    </dgm:pt>
    <dgm:pt modelId="{ACD33AAF-F966-43AB-B8E3-5A2AC0AE3E72}" type="sibTrans" cxnId="{F3E7FE59-C325-45FD-8A11-A45ACC357D13}">
      <dgm:prSet/>
      <dgm:spPr/>
      <dgm:t>
        <a:bodyPr/>
        <a:lstStyle/>
        <a:p>
          <a:endParaRPr lang="en-US"/>
        </a:p>
      </dgm:t>
    </dgm:pt>
    <dgm:pt modelId="{848A29A5-9EE0-4262-9F76-7B723D6524D3}">
      <dgm:prSet phldrT="[Text]"/>
      <dgm:spPr>
        <a:solidFill>
          <a:srgbClr val="098262"/>
        </a:solidFill>
      </dgm:spPr>
      <dgm:t>
        <a:bodyPr/>
        <a:lstStyle/>
        <a:p>
          <a:r>
            <a:rPr lang="en-US" dirty="0"/>
            <a:t>Notice of lice</a:t>
          </a:r>
        </a:p>
      </dgm:t>
    </dgm:pt>
    <dgm:pt modelId="{A3090A15-8D52-4BB3-B8AC-B4B9C9A2D2CE}" type="parTrans" cxnId="{03771EAE-2BC3-4C64-976A-4BD76B8DF5E9}">
      <dgm:prSet/>
      <dgm:spPr/>
      <dgm:t>
        <a:bodyPr/>
        <a:lstStyle/>
        <a:p>
          <a:endParaRPr lang="en-US"/>
        </a:p>
      </dgm:t>
    </dgm:pt>
    <dgm:pt modelId="{865299BC-BF0D-4437-BB44-70E10F0D48E9}" type="sibTrans" cxnId="{03771EAE-2BC3-4C64-976A-4BD76B8DF5E9}">
      <dgm:prSet/>
      <dgm:spPr/>
      <dgm:t>
        <a:bodyPr/>
        <a:lstStyle/>
        <a:p>
          <a:endParaRPr lang="en-US"/>
        </a:p>
      </dgm:t>
    </dgm:pt>
    <dgm:pt modelId="{4D94F2EB-792D-4F76-B9C3-7CB1D588E7C9}">
      <dgm:prSet phldrT="[Text]"/>
      <dgm:spPr>
        <a:solidFill>
          <a:srgbClr val="098262"/>
        </a:solidFill>
      </dgm:spPr>
      <dgm:t>
        <a:bodyPr/>
        <a:lstStyle/>
        <a:p>
          <a:r>
            <a:rPr lang="en-US" dirty="0"/>
            <a:t>Seizure management and treatment plan</a:t>
          </a:r>
        </a:p>
      </dgm:t>
    </dgm:pt>
    <dgm:pt modelId="{C098DA3A-A8F1-401C-BB45-7EAAF67DE389}" type="parTrans" cxnId="{D23884FB-A6C2-4325-AE61-7510B70002EE}">
      <dgm:prSet/>
      <dgm:spPr/>
      <dgm:t>
        <a:bodyPr/>
        <a:lstStyle/>
        <a:p>
          <a:endParaRPr lang="en-US"/>
        </a:p>
      </dgm:t>
    </dgm:pt>
    <dgm:pt modelId="{6D881DC2-9107-4E79-BE80-CE501E3A5CF4}" type="sibTrans" cxnId="{D23884FB-A6C2-4325-AE61-7510B70002EE}">
      <dgm:prSet/>
      <dgm:spPr/>
      <dgm:t>
        <a:bodyPr/>
        <a:lstStyle/>
        <a:p>
          <a:endParaRPr lang="en-US"/>
        </a:p>
      </dgm:t>
    </dgm:pt>
    <dgm:pt modelId="{6C31A353-0251-4172-B2B4-869DBCD4E4CC}">
      <dgm:prSet phldrT="[Text]"/>
      <dgm:spPr>
        <a:solidFill>
          <a:srgbClr val="098262"/>
        </a:solidFill>
      </dgm:spPr>
      <dgm:t>
        <a:bodyPr/>
        <a:lstStyle/>
        <a:p>
          <a:r>
            <a:rPr lang="en-US" dirty="0"/>
            <a:t>Seizure recognition and related first aid training</a:t>
          </a:r>
        </a:p>
      </dgm:t>
    </dgm:pt>
    <dgm:pt modelId="{C08A22FB-751D-4FA6-8190-806D4C5436F8}" type="parTrans" cxnId="{EF9488BD-9982-4A48-8F26-7CABF96DA892}">
      <dgm:prSet/>
      <dgm:spPr/>
      <dgm:t>
        <a:bodyPr/>
        <a:lstStyle/>
        <a:p>
          <a:endParaRPr lang="en-US"/>
        </a:p>
      </dgm:t>
    </dgm:pt>
    <dgm:pt modelId="{79109088-9115-4227-98D6-E3F18976E480}" type="sibTrans" cxnId="{EF9488BD-9982-4A48-8F26-7CABF96DA892}">
      <dgm:prSet/>
      <dgm:spPr/>
      <dgm:t>
        <a:bodyPr/>
        <a:lstStyle/>
        <a:p>
          <a:endParaRPr lang="en-US"/>
        </a:p>
      </dgm:t>
    </dgm:pt>
    <dgm:pt modelId="{AE108948-D76B-4350-B5BB-D634F39E3B39}">
      <dgm:prSet phldrT="[Text]"/>
      <dgm:spPr>
        <a:solidFill>
          <a:srgbClr val="098262"/>
        </a:solidFill>
      </dgm:spPr>
      <dgm:t>
        <a:bodyPr/>
        <a:lstStyle/>
        <a:p>
          <a:r>
            <a:rPr lang="en-US" dirty="0"/>
            <a:t>Maintenance and administration of unassigned epinephrine and medication for respiratory distress</a:t>
          </a:r>
        </a:p>
      </dgm:t>
    </dgm:pt>
    <dgm:pt modelId="{E17903C8-2939-4E84-AA5F-81C3CEB3DEF2}" type="parTrans" cxnId="{351B20D1-9156-4367-AA0D-72FD0A061D76}">
      <dgm:prSet/>
      <dgm:spPr/>
      <dgm:t>
        <a:bodyPr/>
        <a:lstStyle/>
        <a:p>
          <a:endParaRPr lang="en-US"/>
        </a:p>
      </dgm:t>
    </dgm:pt>
    <dgm:pt modelId="{7C026129-54E3-44C0-8823-4F7E9F2617F5}" type="sibTrans" cxnId="{351B20D1-9156-4367-AA0D-72FD0A061D76}">
      <dgm:prSet/>
      <dgm:spPr/>
      <dgm:t>
        <a:bodyPr/>
        <a:lstStyle/>
        <a:p>
          <a:endParaRPr lang="en-US"/>
        </a:p>
      </dgm:t>
    </dgm:pt>
    <dgm:pt modelId="{DCE711E7-A3CB-4C8C-90F9-71EB70174A6E}">
      <dgm:prSet phldrT="[Text]"/>
      <dgm:spPr>
        <a:solidFill>
          <a:srgbClr val="098262"/>
        </a:solidFill>
      </dgm:spPr>
      <dgm:t>
        <a:bodyPr/>
        <a:lstStyle/>
        <a:p>
          <a:r>
            <a:rPr lang="en-US" dirty="0"/>
            <a:t>Reporting and training for unassigned medications</a:t>
          </a:r>
        </a:p>
      </dgm:t>
    </dgm:pt>
    <dgm:pt modelId="{9D53B46E-36B5-4E09-A300-F7F10DF5D9D0}" type="parTrans" cxnId="{BBB3A6B3-9C43-4A70-98B6-35583CDC6F34}">
      <dgm:prSet/>
      <dgm:spPr/>
      <dgm:t>
        <a:bodyPr/>
        <a:lstStyle/>
        <a:p>
          <a:endParaRPr lang="en-US"/>
        </a:p>
      </dgm:t>
    </dgm:pt>
    <dgm:pt modelId="{23461AEC-6B3C-4C05-A5E2-CE3793EECA8D}" type="sibTrans" cxnId="{BBB3A6B3-9C43-4A70-98B6-35583CDC6F34}">
      <dgm:prSet/>
      <dgm:spPr/>
      <dgm:t>
        <a:bodyPr/>
        <a:lstStyle/>
        <a:p>
          <a:endParaRPr lang="en-US"/>
        </a:p>
      </dgm:t>
    </dgm:pt>
    <dgm:pt modelId="{E086D3D9-B7C9-4E13-A950-DF101B2438C1}">
      <dgm:prSet phldrT="[Text]"/>
      <dgm:spPr>
        <a:solidFill>
          <a:srgbClr val="098262"/>
        </a:solidFill>
      </dgm:spPr>
      <dgm:t>
        <a:bodyPr/>
        <a:lstStyle/>
        <a:p>
          <a:r>
            <a:rPr lang="en-US" dirty="0"/>
            <a:t>Screening Programs</a:t>
          </a:r>
        </a:p>
      </dgm:t>
    </dgm:pt>
    <dgm:pt modelId="{14CA236E-A198-4B62-BB2A-D8DCF6F0B458}" type="parTrans" cxnId="{87710AB9-F015-497A-92F1-7926943EBF96}">
      <dgm:prSet/>
      <dgm:spPr/>
      <dgm:t>
        <a:bodyPr/>
        <a:lstStyle/>
        <a:p>
          <a:endParaRPr lang="en-US"/>
        </a:p>
      </dgm:t>
    </dgm:pt>
    <dgm:pt modelId="{764BEFB8-5226-4868-81FF-25D4390EAEBA}" type="sibTrans" cxnId="{87710AB9-F015-497A-92F1-7926943EBF96}">
      <dgm:prSet/>
      <dgm:spPr/>
      <dgm:t>
        <a:bodyPr/>
        <a:lstStyle/>
        <a:p>
          <a:endParaRPr lang="en-US"/>
        </a:p>
      </dgm:t>
    </dgm:pt>
    <dgm:pt modelId="{772392B3-804E-4258-9292-3A87D2884ACA}" type="pres">
      <dgm:prSet presAssocID="{5DC9782B-B4D7-4FF7-9216-33D077E3C87F}" presName="diagram" presStyleCnt="0">
        <dgm:presLayoutVars>
          <dgm:dir/>
          <dgm:resizeHandles val="exact"/>
        </dgm:presLayoutVars>
      </dgm:prSet>
      <dgm:spPr/>
    </dgm:pt>
    <dgm:pt modelId="{09E1A656-EBA9-4A06-B54B-25C47B0228D3}" type="pres">
      <dgm:prSet presAssocID="{12484C5F-CC39-472C-8FEC-AA30C0E18CE6}" presName="node" presStyleLbl="node1" presStyleIdx="0" presStyleCnt="19">
        <dgm:presLayoutVars>
          <dgm:bulletEnabled val="1"/>
        </dgm:presLayoutVars>
      </dgm:prSet>
      <dgm:spPr/>
    </dgm:pt>
    <dgm:pt modelId="{03E36A3C-4F89-4473-A92E-ABA92AD41061}" type="pres">
      <dgm:prSet presAssocID="{FDEE554A-08A5-428B-B80D-14915A725A23}" presName="sibTrans" presStyleCnt="0"/>
      <dgm:spPr/>
    </dgm:pt>
    <dgm:pt modelId="{ECCC6F44-8E1B-4027-8E3E-6F25B5C0D24F}" type="pres">
      <dgm:prSet presAssocID="{5AE7AE21-640E-4985-B461-4F69000398C8}" presName="node" presStyleLbl="node1" presStyleIdx="1" presStyleCnt="19">
        <dgm:presLayoutVars>
          <dgm:bulletEnabled val="1"/>
        </dgm:presLayoutVars>
      </dgm:prSet>
      <dgm:spPr/>
    </dgm:pt>
    <dgm:pt modelId="{9FB8F259-43B4-48FA-93CE-347C095B512A}" type="pres">
      <dgm:prSet presAssocID="{AB3A4445-5465-4001-BF5D-407D097DDB5B}" presName="sibTrans" presStyleCnt="0"/>
      <dgm:spPr/>
    </dgm:pt>
    <dgm:pt modelId="{98BF7258-91CE-465D-868E-203357C87ABD}" type="pres">
      <dgm:prSet presAssocID="{E362A4D1-1FCA-4779-981E-43BAFDBE8725}" presName="node" presStyleLbl="node1" presStyleIdx="2" presStyleCnt="19">
        <dgm:presLayoutVars>
          <dgm:bulletEnabled val="1"/>
        </dgm:presLayoutVars>
      </dgm:prSet>
      <dgm:spPr/>
    </dgm:pt>
    <dgm:pt modelId="{4F5655D6-C3AA-4942-95B5-EAF0209F3CEE}" type="pres">
      <dgm:prSet presAssocID="{4C2F03D6-1DE4-4AC7-8F01-3827B4ADC594}" presName="sibTrans" presStyleCnt="0"/>
      <dgm:spPr/>
    </dgm:pt>
    <dgm:pt modelId="{0286B586-451D-4EC3-A598-FC5AF7D313B3}" type="pres">
      <dgm:prSet presAssocID="{A1179C7A-85EC-4C68-9770-491B443F05DA}" presName="node" presStyleLbl="node1" presStyleIdx="3" presStyleCnt="19">
        <dgm:presLayoutVars>
          <dgm:bulletEnabled val="1"/>
        </dgm:presLayoutVars>
      </dgm:prSet>
      <dgm:spPr/>
    </dgm:pt>
    <dgm:pt modelId="{3EA0BE3F-6466-4B90-BDD8-5BB9B18A6DA0}" type="pres">
      <dgm:prSet presAssocID="{377A7DFB-CB5C-4958-8E8E-ADD194E7389C}" presName="sibTrans" presStyleCnt="0"/>
      <dgm:spPr/>
    </dgm:pt>
    <dgm:pt modelId="{19B607EA-612A-4AA2-8997-D9058E838FB7}" type="pres">
      <dgm:prSet presAssocID="{0234B982-B40B-4496-AEA6-7BF0F8F6B4EE}" presName="node" presStyleLbl="node1" presStyleIdx="4" presStyleCnt="19">
        <dgm:presLayoutVars>
          <dgm:bulletEnabled val="1"/>
        </dgm:presLayoutVars>
      </dgm:prSet>
      <dgm:spPr/>
    </dgm:pt>
    <dgm:pt modelId="{1BBB2B0C-0BC5-4534-A04A-F81A64923642}" type="pres">
      <dgm:prSet presAssocID="{5085483C-C673-42BB-BD5B-9DE3C1EE3CEB}" presName="sibTrans" presStyleCnt="0"/>
      <dgm:spPr/>
    </dgm:pt>
    <dgm:pt modelId="{6F4E3D95-BE5D-4866-AC14-D41379F27D27}" type="pres">
      <dgm:prSet presAssocID="{981E974E-B349-4836-A7D8-8B84DD113E23}" presName="node" presStyleLbl="node1" presStyleIdx="5" presStyleCnt="19">
        <dgm:presLayoutVars>
          <dgm:bulletEnabled val="1"/>
        </dgm:presLayoutVars>
      </dgm:prSet>
      <dgm:spPr/>
    </dgm:pt>
    <dgm:pt modelId="{F7216A80-2C46-4024-8424-EAF04D3DFADE}" type="pres">
      <dgm:prSet presAssocID="{E4B88E7C-6218-4D04-A5CA-41FEFAAF0466}" presName="sibTrans" presStyleCnt="0"/>
      <dgm:spPr/>
    </dgm:pt>
    <dgm:pt modelId="{0420CDE9-A259-4D2D-80D6-1CF8B937A74E}" type="pres">
      <dgm:prSet presAssocID="{209515AA-9CC8-43CB-B4EA-C1946A218086}" presName="node" presStyleLbl="node1" presStyleIdx="6" presStyleCnt="19">
        <dgm:presLayoutVars>
          <dgm:bulletEnabled val="1"/>
        </dgm:presLayoutVars>
      </dgm:prSet>
      <dgm:spPr/>
    </dgm:pt>
    <dgm:pt modelId="{5E3AA9FD-E106-4AAC-BA9E-E33CB9392A63}" type="pres">
      <dgm:prSet presAssocID="{6EC57F9C-FEAB-49D5-A385-4BC6961F8F48}" presName="sibTrans" presStyleCnt="0"/>
      <dgm:spPr/>
    </dgm:pt>
    <dgm:pt modelId="{4B776A5A-DEEE-49C0-903E-BCA1F2FEB568}" type="pres">
      <dgm:prSet presAssocID="{4A2805EC-4940-4422-85C9-6FE39A0CC533}" presName="node" presStyleLbl="node1" presStyleIdx="7" presStyleCnt="19">
        <dgm:presLayoutVars>
          <dgm:bulletEnabled val="1"/>
        </dgm:presLayoutVars>
      </dgm:prSet>
      <dgm:spPr/>
    </dgm:pt>
    <dgm:pt modelId="{6F84B25D-DC5D-455C-B5F2-4C4820BD0EFC}" type="pres">
      <dgm:prSet presAssocID="{530B0207-208B-42A6-B688-698F2DD3862F}" presName="sibTrans" presStyleCnt="0"/>
      <dgm:spPr/>
    </dgm:pt>
    <dgm:pt modelId="{763C62FD-0305-490F-9DA5-D0BB33AABBA8}" type="pres">
      <dgm:prSet presAssocID="{ABB39FCF-0070-4BCA-AA12-C59709DA118D}" presName="node" presStyleLbl="node1" presStyleIdx="8" presStyleCnt="19">
        <dgm:presLayoutVars>
          <dgm:bulletEnabled val="1"/>
        </dgm:presLayoutVars>
      </dgm:prSet>
      <dgm:spPr/>
    </dgm:pt>
    <dgm:pt modelId="{4E7753B3-AB61-4450-B3DD-1233FC63DD19}" type="pres">
      <dgm:prSet presAssocID="{058D2765-B003-4651-9EB2-FAE56CA2C3D5}" presName="sibTrans" presStyleCnt="0"/>
      <dgm:spPr/>
    </dgm:pt>
    <dgm:pt modelId="{50509997-FB83-4EF2-A4BC-CEA163EF21CA}" type="pres">
      <dgm:prSet presAssocID="{2CD52308-9281-4AF8-B4CF-C673C2BA7ECC}" presName="node" presStyleLbl="node1" presStyleIdx="9" presStyleCnt="19">
        <dgm:presLayoutVars>
          <dgm:bulletEnabled val="1"/>
        </dgm:presLayoutVars>
      </dgm:prSet>
      <dgm:spPr/>
    </dgm:pt>
    <dgm:pt modelId="{47F26932-9345-4CB9-9C8B-0C0D7E196BC3}" type="pres">
      <dgm:prSet presAssocID="{9B4398C2-1C5A-43EC-80D7-5A7820D8F82C}" presName="sibTrans" presStyleCnt="0"/>
      <dgm:spPr/>
    </dgm:pt>
    <dgm:pt modelId="{39BE3255-05ED-4D61-B662-D33B83502400}" type="pres">
      <dgm:prSet presAssocID="{822EC64D-B9A9-4807-AB04-B5EB670899D0}" presName="node" presStyleLbl="node1" presStyleIdx="10" presStyleCnt="19">
        <dgm:presLayoutVars>
          <dgm:bulletEnabled val="1"/>
        </dgm:presLayoutVars>
      </dgm:prSet>
      <dgm:spPr/>
    </dgm:pt>
    <dgm:pt modelId="{859AD13D-8273-4404-BFF9-ABF3C2B8DBD3}" type="pres">
      <dgm:prSet presAssocID="{ACD33AAF-F966-43AB-B8E3-5A2AC0AE3E72}" presName="sibTrans" presStyleCnt="0"/>
      <dgm:spPr/>
    </dgm:pt>
    <dgm:pt modelId="{A493EB83-0264-446C-BD30-EB2AEF332FCE}" type="pres">
      <dgm:prSet presAssocID="{1371557A-858D-4A42-A1F8-A1BB35D39CF6}" presName="node" presStyleLbl="node1" presStyleIdx="11" presStyleCnt="19">
        <dgm:presLayoutVars>
          <dgm:bulletEnabled val="1"/>
        </dgm:presLayoutVars>
      </dgm:prSet>
      <dgm:spPr/>
    </dgm:pt>
    <dgm:pt modelId="{D87DD669-2923-417C-AC64-66F59A7A3E4D}" type="pres">
      <dgm:prSet presAssocID="{EF0B6232-9336-48A4-A2F0-5E9EC05C5258}" presName="sibTrans" presStyleCnt="0"/>
      <dgm:spPr/>
    </dgm:pt>
    <dgm:pt modelId="{4CBF8B59-071F-4485-A8F8-7F147FE442C9}" type="pres">
      <dgm:prSet presAssocID="{848A29A5-9EE0-4262-9F76-7B723D6524D3}" presName="node" presStyleLbl="node1" presStyleIdx="12" presStyleCnt="19">
        <dgm:presLayoutVars>
          <dgm:bulletEnabled val="1"/>
        </dgm:presLayoutVars>
      </dgm:prSet>
      <dgm:spPr/>
    </dgm:pt>
    <dgm:pt modelId="{17F2F29C-43A7-468B-AB2F-8BFDFF789DF5}" type="pres">
      <dgm:prSet presAssocID="{865299BC-BF0D-4437-BB44-70E10F0D48E9}" presName="sibTrans" presStyleCnt="0"/>
      <dgm:spPr/>
    </dgm:pt>
    <dgm:pt modelId="{6D346591-FACD-4623-8637-8C1E706A475A}" type="pres">
      <dgm:prSet presAssocID="{4D94F2EB-792D-4F76-B9C3-7CB1D588E7C9}" presName="node" presStyleLbl="node1" presStyleIdx="13" presStyleCnt="19">
        <dgm:presLayoutVars>
          <dgm:bulletEnabled val="1"/>
        </dgm:presLayoutVars>
      </dgm:prSet>
      <dgm:spPr/>
    </dgm:pt>
    <dgm:pt modelId="{807864F4-AC10-4DFD-A125-99BE47AAD06D}" type="pres">
      <dgm:prSet presAssocID="{6D881DC2-9107-4E79-BE80-CE501E3A5CF4}" presName="sibTrans" presStyleCnt="0"/>
      <dgm:spPr/>
    </dgm:pt>
    <dgm:pt modelId="{8C175A0F-A181-4D8B-B4B0-CB8EA6FB4FC7}" type="pres">
      <dgm:prSet presAssocID="{6C31A353-0251-4172-B2B4-869DBCD4E4CC}" presName="node" presStyleLbl="node1" presStyleIdx="14" presStyleCnt="19">
        <dgm:presLayoutVars>
          <dgm:bulletEnabled val="1"/>
        </dgm:presLayoutVars>
      </dgm:prSet>
      <dgm:spPr/>
    </dgm:pt>
    <dgm:pt modelId="{136D318C-577C-4178-A5DA-06CC5D47CC5F}" type="pres">
      <dgm:prSet presAssocID="{79109088-9115-4227-98D6-E3F18976E480}" presName="sibTrans" presStyleCnt="0"/>
      <dgm:spPr/>
    </dgm:pt>
    <dgm:pt modelId="{3938EEC5-B556-4E71-87AE-55162DEB68C4}" type="pres">
      <dgm:prSet presAssocID="{AE108948-D76B-4350-B5BB-D634F39E3B39}" presName="node" presStyleLbl="node1" presStyleIdx="15" presStyleCnt="19">
        <dgm:presLayoutVars>
          <dgm:bulletEnabled val="1"/>
        </dgm:presLayoutVars>
      </dgm:prSet>
      <dgm:spPr/>
    </dgm:pt>
    <dgm:pt modelId="{B845BBD9-F6AE-490F-922D-6AEED21512C9}" type="pres">
      <dgm:prSet presAssocID="{7C026129-54E3-44C0-8823-4F7E9F2617F5}" presName="sibTrans" presStyleCnt="0"/>
      <dgm:spPr/>
    </dgm:pt>
    <dgm:pt modelId="{644D62BD-9B64-44EB-B084-3CC717953C2E}" type="pres">
      <dgm:prSet presAssocID="{DCE711E7-A3CB-4C8C-90F9-71EB70174A6E}" presName="node" presStyleLbl="node1" presStyleIdx="16" presStyleCnt="19">
        <dgm:presLayoutVars>
          <dgm:bulletEnabled val="1"/>
        </dgm:presLayoutVars>
      </dgm:prSet>
      <dgm:spPr/>
    </dgm:pt>
    <dgm:pt modelId="{F2548C95-6F54-4FDE-AB8D-E7C2E868FC2C}" type="pres">
      <dgm:prSet presAssocID="{23461AEC-6B3C-4C05-A5E2-CE3793EECA8D}" presName="sibTrans" presStyleCnt="0"/>
      <dgm:spPr/>
    </dgm:pt>
    <dgm:pt modelId="{B2A4F763-9173-4E0E-A44B-83B4A5B79BF4}" type="pres">
      <dgm:prSet presAssocID="{C77BF26C-3954-483B-94AC-A6101DE22832}" presName="node" presStyleLbl="node1" presStyleIdx="17" presStyleCnt="19">
        <dgm:presLayoutVars>
          <dgm:bulletEnabled val="1"/>
        </dgm:presLayoutVars>
      </dgm:prSet>
      <dgm:spPr/>
    </dgm:pt>
    <dgm:pt modelId="{6ED03513-9CEC-4696-B53F-03EFF0F4B02E}" type="pres">
      <dgm:prSet presAssocID="{0422B5AB-4733-4F37-A08D-C29ABE70E980}" presName="sibTrans" presStyleCnt="0"/>
      <dgm:spPr/>
    </dgm:pt>
    <dgm:pt modelId="{FEADE476-BB38-4AE6-8483-502D5456E914}" type="pres">
      <dgm:prSet presAssocID="{E086D3D9-B7C9-4E13-A950-DF101B2438C1}" presName="node" presStyleLbl="node1" presStyleIdx="18" presStyleCnt="19">
        <dgm:presLayoutVars>
          <dgm:bulletEnabled val="1"/>
        </dgm:presLayoutVars>
      </dgm:prSet>
      <dgm:spPr/>
    </dgm:pt>
  </dgm:ptLst>
  <dgm:cxnLst>
    <dgm:cxn modelId="{15FC4B17-D6C9-4162-8131-BD558D17F92C}" type="presOf" srcId="{848A29A5-9EE0-4262-9F76-7B723D6524D3}" destId="{4CBF8B59-071F-4485-A8F8-7F147FE442C9}" srcOrd="0" destOrd="0" presId="urn:microsoft.com/office/officeart/2005/8/layout/default"/>
    <dgm:cxn modelId="{1762D819-EEA5-422F-9D90-47A820BD9DD4}" type="presOf" srcId="{0234B982-B40B-4496-AEA6-7BF0F8F6B4EE}" destId="{19B607EA-612A-4AA2-8997-D9058E838FB7}" srcOrd="0" destOrd="0" presId="urn:microsoft.com/office/officeart/2005/8/layout/default"/>
    <dgm:cxn modelId="{F4900D35-6AF9-4D34-A11D-659637C273FC}" type="presOf" srcId="{1371557A-858D-4A42-A1F8-A1BB35D39CF6}" destId="{A493EB83-0264-446C-BD30-EB2AEF332FCE}" srcOrd="0" destOrd="0" presId="urn:microsoft.com/office/officeart/2005/8/layout/default"/>
    <dgm:cxn modelId="{11AC4A39-9184-4C4D-9024-4A10B77BA152}" type="presOf" srcId="{12484C5F-CC39-472C-8FEC-AA30C0E18CE6}" destId="{09E1A656-EBA9-4A06-B54B-25C47B0228D3}" srcOrd="0" destOrd="0" presId="urn:microsoft.com/office/officeart/2005/8/layout/default"/>
    <dgm:cxn modelId="{EB29483C-33CF-4031-8FE8-F45928DD6FE4}" srcId="{5DC9782B-B4D7-4FF7-9216-33D077E3C87F}" destId="{E362A4D1-1FCA-4779-981E-43BAFDBE8725}" srcOrd="2" destOrd="0" parTransId="{4AC40DA4-E54F-4564-B677-96A264D7AECA}" sibTransId="{4C2F03D6-1DE4-4AC7-8F01-3827B4ADC594}"/>
    <dgm:cxn modelId="{20368643-E101-448F-B39C-DFC955B4F4FE}" type="presOf" srcId="{E362A4D1-1FCA-4779-981E-43BAFDBE8725}" destId="{98BF7258-91CE-465D-868E-203357C87ABD}" srcOrd="0" destOrd="0" presId="urn:microsoft.com/office/officeart/2005/8/layout/default"/>
    <dgm:cxn modelId="{D171A546-33B8-47A4-933C-03D351B84843}" type="presOf" srcId="{AE108948-D76B-4350-B5BB-D634F39E3B39}" destId="{3938EEC5-B556-4E71-87AE-55162DEB68C4}" srcOrd="0" destOrd="0" presId="urn:microsoft.com/office/officeart/2005/8/layout/default"/>
    <dgm:cxn modelId="{DD180E4E-561D-42B5-96B6-407D197E7229}" srcId="{5DC9782B-B4D7-4FF7-9216-33D077E3C87F}" destId="{2CD52308-9281-4AF8-B4CF-C673C2BA7ECC}" srcOrd="9" destOrd="0" parTransId="{80D5211A-5565-434B-917D-DD5C72C49C6F}" sibTransId="{9B4398C2-1C5A-43EC-80D7-5A7820D8F82C}"/>
    <dgm:cxn modelId="{EF5B5052-F336-49D2-948F-19097FC3AD4A}" type="presOf" srcId="{A1179C7A-85EC-4C68-9770-491B443F05DA}" destId="{0286B586-451D-4EC3-A598-FC5AF7D313B3}" srcOrd="0" destOrd="0" presId="urn:microsoft.com/office/officeart/2005/8/layout/default"/>
    <dgm:cxn modelId="{586B0258-A837-4227-B74B-C200F1B29B2A}" type="presOf" srcId="{4A2805EC-4940-4422-85C9-6FE39A0CC533}" destId="{4B776A5A-DEEE-49C0-903E-BCA1F2FEB568}" srcOrd="0" destOrd="0" presId="urn:microsoft.com/office/officeart/2005/8/layout/default"/>
    <dgm:cxn modelId="{F0463D58-157E-4FEC-9CE4-9790A402ADC8}" type="presOf" srcId="{E086D3D9-B7C9-4E13-A950-DF101B2438C1}" destId="{FEADE476-BB38-4AE6-8483-502D5456E914}" srcOrd="0" destOrd="0" presId="urn:microsoft.com/office/officeart/2005/8/layout/default"/>
    <dgm:cxn modelId="{F3E7FE59-C325-45FD-8A11-A45ACC357D13}" srcId="{5DC9782B-B4D7-4FF7-9216-33D077E3C87F}" destId="{822EC64D-B9A9-4807-AB04-B5EB670899D0}" srcOrd="10" destOrd="0" parTransId="{AD77669F-1192-442C-B8B4-27053D415D17}" sibTransId="{ACD33AAF-F966-43AB-B8E3-5A2AC0AE3E72}"/>
    <dgm:cxn modelId="{A237D67C-BD77-4A05-9C4E-36051F90A00D}" type="presOf" srcId="{981E974E-B349-4836-A7D8-8B84DD113E23}" destId="{6F4E3D95-BE5D-4866-AC14-D41379F27D27}" srcOrd="0" destOrd="0" presId="urn:microsoft.com/office/officeart/2005/8/layout/default"/>
    <dgm:cxn modelId="{56B3287D-E551-436F-AD63-88A41F14D0B8}" srcId="{5DC9782B-B4D7-4FF7-9216-33D077E3C87F}" destId="{4A2805EC-4940-4422-85C9-6FE39A0CC533}" srcOrd="7" destOrd="0" parTransId="{C2299474-DC90-4B35-B4CA-155FE303F226}" sibTransId="{530B0207-208B-42A6-B688-698F2DD3862F}"/>
    <dgm:cxn modelId="{1635E797-BE7C-42A1-96EB-8CC5C6976ABA}" type="presOf" srcId="{4D94F2EB-792D-4F76-B9C3-7CB1D588E7C9}" destId="{6D346591-FACD-4623-8637-8C1E706A475A}" srcOrd="0" destOrd="0" presId="urn:microsoft.com/office/officeart/2005/8/layout/default"/>
    <dgm:cxn modelId="{AC87CC99-A0C0-41B6-86E4-74F4E1549794}" type="presOf" srcId="{5AE7AE21-640E-4985-B461-4F69000398C8}" destId="{ECCC6F44-8E1B-4027-8E3E-6F25B5C0D24F}" srcOrd="0" destOrd="0" presId="urn:microsoft.com/office/officeart/2005/8/layout/default"/>
    <dgm:cxn modelId="{693EB9A0-E5B7-4917-98E5-E2979FF21E15}" type="presOf" srcId="{C77BF26C-3954-483B-94AC-A6101DE22832}" destId="{B2A4F763-9173-4E0E-A44B-83B4A5B79BF4}" srcOrd="0" destOrd="0" presId="urn:microsoft.com/office/officeart/2005/8/layout/default"/>
    <dgm:cxn modelId="{D55B18A2-2C38-48F4-957F-D15C670D2E52}" type="presOf" srcId="{ABB39FCF-0070-4BCA-AA12-C59709DA118D}" destId="{763C62FD-0305-490F-9DA5-D0BB33AABBA8}" srcOrd="0" destOrd="0" presId="urn:microsoft.com/office/officeart/2005/8/layout/default"/>
    <dgm:cxn modelId="{03771EAE-2BC3-4C64-976A-4BD76B8DF5E9}" srcId="{5DC9782B-B4D7-4FF7-9216-33D077E3C87F}" destId="{848A29A5-9EE0-4262-9F76-7B723D6524D3}" srcOrd="12" destOrd="0" parTransId="{A3090A15-8D52-4BB3-B8AC-B4B9C9A2D2CE}" sibTransId="{865299BC-BF0D-4437-BB44-70E10F0D48E9}"/>
    <dgm:cxn modelId="{BBB3A6B3-9C43-4A70-98B6-35583CDC6F34}" srcId="{5DC9782B-B4D7-4FF7-9216-33D077E3C87F}" destId="{DCE711E7-A3CB-4C8C-90F9-71EB70174A6E}" srcOrd="16" destOrd="0" parTransId="{9D53B46E-36B5-4E09-A300-F7F10DF5D9D0}" sibTransId="{23461AEC-6B3C-4C05-A5E2-CE3793EECA8D}"/>
    <dgm:cxn modelId="{87710AB9-F015-497A-92F1-7926943EBF96}" srcId="{5DC9782B-B4D7-4FF7-9216-33D077E3C87F}" destId="{E086D3D9-B7C9-4E13-A950-DF101B2438C1}" srcOrd="18" destOrd="0" parTransId="{14CA236E-A198-4B62-BB2A-D8DCF6F0B458}" sibTransId="{764BEFB8-5226-4868-81FF-25D4390EAEBA}"/>
    <dgm:cxn modelId="{EF9488BD-9982-4A48-8F26-7CABF96DA892}" srcId="{5DC9782B-B4D7-4FF7-9216-33D077E3C87F}" destId="{6C31A353-0251-4172-B2B4-869DBCD4E4CC}" srcOrd="14" destOrd="0" parTransId="{C08A22FB-751D-4FA6-8190-806D4C5436F8}" sibTransId="{79109088-9115-4227-98D6-E3F18976E480}"/>
    <dgm:cxn modelId="{045517BE-4320-4769-9F10-DD3536FD192B}" srcId="{5DC9782B-B4D7-4FF7-9216-33D077E3C87F}" destId="{1371557A-858D-4A42-A1F8-A1BB35D39CF6}" srcOrd="11" destOrd="0" parTransId="{9E82EB7E-CC29-4B70-AADE-80388E98643B}" sibTransId="{EF0B6232-9336-48A4-A2F0-5E9EC05C5258}"/>
    <dgm:cxn modelId="{55934FBE-0031-4CDB-83B6-0A300BC347FD}" srcId="{5DC9782B-B4D7-4FF7-9216-33D077E3C87F}" destId="{ABB39FCF-0070-4BCA-AA12-C59709DA118D}" srcOrd="8" destOrd="0" parTransId="{0BF7132E-99E3-4AAF-ABCA-D483ABFFF61B}" sibTransId="{058D2765-B003-4651-9EB2-FAE56CA2C3D5}"/>
    <dgm:cxn modelId="{1397F6CE-4476-49B3-9FB5-AB85441EB38F}" type="presOf" srcId="{209515AA-9CC8-43CB-B4EA-C1946A218086}" destId="{0420CDE9-A259-4D2D-80D6-1CF8B937A74E}" srcOrd="0" destOrd="0" presId="urn:microsoft.com/office/officeart/2005/8/layout/default"/>
    <dgm:cxn modelId="{351B20D1-9156-4367-AA0D-72FD0A061D76}" srcId="{5DC9782B-B4D7-4FF7-9216-33D077E3C87F}" destId="{AE108948-D76B-4350-B5BB-D634F39E3B39}" srcOrd="15" destOrd="0" parTransId="{E17903C8-2939-4E84-AA5F-81C3CEB3DEF2}" sibTransId="{7C026129-54E3-44C0-8823-4F7E9F2617F5}"/>
    <dgm:cxn modelId="{71C244D4-E95D-428E-B175-6E310E3AC33C}" srcId="{5DC9782B-B4D7-4FF7-9216-33D077E3C87F}" destId="{5AE7AE21-640E-4985-B461-4F69000398C8}" srcOrd="1" destOrd="0" parTransId="{D344288F-1418-412D-B6BF-CD39A3AEC86F}" sibTransId="{AB3A4445-5465-4001-BF5D-407D097DDB5B}"/>
    <dgm:cxn modelId="{2C8189D4-9453-4BA3-AA19-5EF3ED7A414C}" srcId="{5DC9782B-B4D7-4FF7-9216-33D077E3C87F}" destId="{A1179C7A-85EC-4C68-9770-491B443F05DA}" srcOrd="3" destOrd="0" parTransId="{E846B318-8194-4537-AAB0-5CA2F21CBE8A}" sibTransId="{377A7DFB-CB5C-4958-8E8E-ADD194E7389C}"/>
    <dgm:cxn modelId="{320355D6-C041-42E4-B059-0DC6D236FD81}" srcId="{5DC9782B-B4D7-4FF7-9216-33D077E3C87F}" destId="{C77BF26C-3954-483B-94AC-A6101DE22832}" srcOrd="17" destOrd="0" parTransId="{566380B0-C61C-496F-B590-AF1760F8D08C}" sibTransId="{0422B5AB-4733-4F37-A08D-C29ABE70E980}"/>
    <dgm:cxn modelId="{618312D7-630E-43EC-9C06-C6EE72A72951}" srcId="{5DC9782B-B4D7-4FF7-9216-33D077E3C87F}" destId="{209515AA-9CC8-43CB-B4EA-C1946A218086}" srcOrd="6" destOrd="0" parTransId="{17E2859B-0861-447A-8581-320FB271EB36}" sibTransId="{6EC57F9C-FEAB-49D5-A385-4BC6961F8F48}"/>
    <dgm:cxn modelId="{93D97EDA-17E7-40C1-8352-917D14AA33BA}" type="presOf" srcId="{6C31A353-0251-4172-B2B4-869DBCD4E4CC}" destId="{8C175A0F-A181-4D8B-B4B0-CB8EA6FB4FC7}" srcOrd="0" destOrd="0" presId="urn:microsoft.com/office/officeart/2005/8/layout/default"/>
    <dgm:cxn modelId="{77F791DB-943B-430B-93EE-144851ED5458}" srcId="{5DC9782B-B4D7-4FF7-9216-33D077E3C87F}" destId="{981E974E-B349-4836-A7D8-8B84DD113E23}" srcOrd="5" destOrd="0" parTransId="{34FE0B66-EEC8-4EC1-B97A-D6AE6FF7139B}" sibTransId="{E4B88E7C-6218-4D04-A5CA-41FEFAAF0466}"/>
    <dgm:cxn modelId="{65D6C3E1-BE99-4495-9E36-97E8362C521D}" type="presOf" srcId="{822EC64D-B9A9-4807-AB04-B5EB670899D0}" destId="{39BE3255-05ED-4D61-B662-D33B83502400}" srcOrd="0" destOrd="0" presId="urn:microsoft.com/office/officeart/2005/8/layout/default"/>
    <dgm:cxn modelId="{AC669FE8-805A-46BC-9626-B323694FA369}" srcId="{5DC9782B-B4D7-4FF7-9216-33D077E3C87F}" destId="{0234B982-B40B-4496-AEA6-7BF0F8F6B4EE}" srcOrd="4" destOrd="0" parTransId="{D91B0238-2C7B-49DE-9AD5-F573B38055F4}" sibTransId="{5085483C-C673-42BB-BD5B-9DE3C1EE3CEB}"/>
    <dgm:cxn modelId="{6413C6F0-8330-4F0C-8A5E-B0F653D80A8F}" type="presOf" srcId="{5DC9782B-B4D7-4FF7-9216-33D077E3C87F}" destId="{772392B3-804E-4258-9292-3A87D2884ACA}" srcOrd="0" destOrd="0" presId="urn:microsoft.com/office/officeart/2005/8/layout/default"/>
    <dgm:cxn modelId="{484AB6F8-03F3-41A9-AA7C-AC951F4B34E6}" type="presOf" srcId="{DCE711E7-A3CB-4C8C-90F9-71EB70174A6E}" destId="{644D62BD-9B64-44EB-B084-3CC717953C2E}" srcOrd="0" destOrd="0" presId="urn:microsoft.com/office/officeart/2005/8/layout/default"/>
    <dgm:cxn modelId="{D23884FB-A6C2-4325-AE61-7510B70002EE}" srcId="{5DC9782B-B4D7-4FF7-9216-33D077E3C87F}" destId="{4D94F2EB-792D-4F76-B9C3-7CB1D588E7C9}" srcOrd="13" destOrd="0" parTransId="{C098DA3A-A8F1-401C-BB45-7EAAF67DE389}" sibTransId="{6D881DC2-9107-4E79-BE80-CE501E3A5CF4}"/>
    <dgm:cxn modelId="{3989EAFD-9554-47D8-9C49-49B17A0AC2A9}" srcId="{5DC9782B-B4D7-4FF7-9216-33D077E3C87F}" destId="{12484C5F-CC39-472C-8FEC-AA30C0E18CE6}" srcOrd="0" destOrd="0" parTransId="{BEE74DB3-26F5-4875-936D-89311F4B2DD0}" sibTransId="{FDEE554A-08A5-428B-B80D-14915A725A23}"/>
    <dgm:cxn modelId="{0111E5FF-0C3E-400F-9D0C-4BB378C2AFDC}" type="presOf" srcId="{2CD52308-9281-4AF8-B4CF-C673C2BA7ECC}" destId="{50509997-FB83-4EF2-A4BC-CEA163EF21CA}" srcOrd="0" destOrd="0" presId="urn:microsoft.com/office/officeart/2005/8/layout/default"/>
    <dgm:cxn modelId="{D8AB6BF9-7F2A-44D9-B8B1-0690DD15CDD9}" type="presParOf" srcId="{772392B3-804E-4258-9292-3A87D2884ACA}" destId="{09E1A656-EBA9-4A06-B54B-25C47B0228D3}" srcOrd="0" destOrd="0" presId="urn:microsoft.com/office/officeart/2005/8/layout/default"/>
    <dgm:cxn modelId="{9371D0D1-5513-469F-9563-B88FBEBB0F6F}" type="presParOf" srcId="{772392B3-804E-4258-9292-3A87D2884ACA}" destId="{03E36A3C-4F89-4473-A92E-ABA92AD41061}" srcOrd="1" destOrd="0" presId="urn:microsoft.com/office/officeart/2005/8/layout/default"/>
    <dgm:cxn modelId="{F5FF8DD1-0166-4604-BA5E-14BA3F6861BF}" type="presParOf" srcId="{772392B3-804E-4258-9292-3A87D2884ACA}" destId="{ECCC6F44-8E1B-4027-8E3E-6F25B5C0D24F}" srcOrd="2" destOrd="0" presId="urn:microsoft.com/office/officeart/2005/8/layout/default"/>
    <dgm:cxn modelId="{7F7E7351-7534-4152-B8C5-A4E31C1A04CB}" type="presParOf" srcId="{772392B3-804E-4258-9292-3A87D2884ACA}" destId="{9FB8F259-43B4-48FA-93CE-347C095B512A}" srcOrd="3" destOrd="0" presId="urn:microsoft.com/office/officeart/2005/8/layout/default"/>
    <dgm:cxn modelId="{4AA5644C-96B7-4BE0-8321-0FFFE3C47F1A}" type="presParOf" srcId="{772392B3-804E-4258-9292-3A87D2884ACA}" destId="{98BF7258-91CE-465D-868E-203357C87ABD}" srcOrd="4" destOrd="0" presId="urn:microsoft.com/office/officeart/2005/8/layout/default"/>
    <dgm:cxn modelId="{9C9A96E4-E398-49CF-93B8-F016489DC2AC}" type="presParOf" srcId="{772392B3-804E-4258-9292-3A87D2884ACA}" destId="{4F5655D6-C3AA-4942-95B5-EAF0209F3CEE}" srcOrd="5" destOrd="0" presId="urn:microsoft.com/office/officeart/2005/8/layout/default"/>
    <dgm:cxn modelId="{02015A55-CD47-4277-BE49-BB309AA847AC}" type="presParOf" srcId="{772392B3-804E-4258-9292-3A87D2884ACA}" destId="{0286B586-451D-4EC3-A598-FC5AF7D313B3}" srcOrd="6" destOrd="0" presId="urn:microsoft.com/office/officeart/2005/8/layout/default"/>
    <dgm:cxn modelId="{9EBDE3E9-C131-4A18-92A1-FBFAB6B55208}" type="presParOf" srcId="{772392B3-804E-4258-9292-3A87D2884ACA}" destId="{3EA0BE3F-6466-4B90-BDD8-5BB9B18A6DA0}" srcOrd="7" destOrd="0" presId="urn:microsoft.com/office/officeart/2005/8/layout/default"/>
    <dgm:cxn modelId="{99945529-9117-454A-BAC1-FAC88F018748}" type="presParOf" srcId="{772392B3-804E-4258-9292-3A87D2884ACA}" destId="{19B607EA-612A-4AA2-8997-D9058E838FB7}" srcOrd="8" destOrd="0" presId="urn:microsoft.com/office/officeart/2005/8/layout/default"/>
    <dgm:cxn modelId="{3CEA6C2F-F383-487E-8BE9-3FF63331D537}" type="presParOf" srcId="{772392B3-804E-4258-9292-3A87D2884ACA}" destId="{1BBB2B0C-0BC5-4534-A04A-F81A64923642}" srcOrd="9" destOrd="0" presId="urn:microsoft.com/office/officeart/2005/8/layout/default"/>
    <dgm:cxn modelId="{45B68155-9663-451F-A16E-DAC8CE352D17}" type="presParOf" srcId="{772392B3-804E-4258-9292-3A87D2884ACA}" destId="{6F4E3D95-BE5D-4866-AC14-D41379F27D27}" srcOrd="10" destOrd="0" presId="urn:microsoft.com/office/officeart/2005/8/layout/default"/>
    <dgm:cxn modelId="{122B83D7-DA82-4D16-BC15-A73295E5D1E7}" type="presParOf" srcId="{772392B3-804E-4258-9292-3A87D2884ACA}" destId="{F7216A80-2C46-4024-8424-EAF04D3DFADE}" srcOrd="11" destOrd="0" presId="urn:microsoft.com/office/officeart/2005/8/layout/default"/>
    <dgm:cxn modelId="{DB1A423D-F577-4B11-9E39-8C5AE1D63521}" type="presParOf" srcId="{772392B3-804E-4258-9292-3A87D2884ACA}" destId="{0420CDE9-A259-4D2D-80D6-1CF8B937A74E}" srcOrd="12" destOrd="0" presId="urn:microsoft.com/office/officeart/2005/8/layout/default"/>
    <dgm:cxn modelId="{52CBA7AB-4B12-4916-9677-009466A0B675}" type="presParOf" srcId="{772392B3-804E-4258-9292-3A87D2884ACA}" destId="{5E3AA9FD-E106-4AAC-BA9E-E33CB9392A63}" srcOrd="13" destOrd="0" presId="urn:microsoft.com/office/officeart/2005/8/layout/default"/>
    <dgm:cxn modelId="{C6E36688-A3C9-48CE-B437-3927B78A2245}" type="presParOf" srcId="{772392B3-804E-4258-9292-3A87D2884ACA}" destId="{4B776A5A-DEEE-49C0-903E-BCA1F2FEB568}" srcOrd="14" destOrd="0" presId="urn:microsoft.com/office/officeart/2005/8/layout/default"/>
    <dgm:cxn modelId="{9636E975-59D9-4150-8492-E536195D32FA}" type="presParOf" srcId="{772392B3-804E-4258-9292-3A87D2884ACA}" destId="{6F84B25D-DC5D-455C-B5F2-4C4820BD0EFC}" srcOrd="15" destOrd="0" presId="urn:microsoft.com/office/officeart/2005/8/layout/default"/>
    <dgm:cxn modelId="{BD221631-9D9D-4312-8333-17486914221C}" type="presParOf" srcId="{772392B3-804E-4258-9292-3A87D2884ACA}" destId="{763C62FD-0305-490F-9DA5-D0BB33AABBA8}" srcOrd="16" destOrd="0" presId="urn:microsoft.com/office/officeart/2005/8/layout/default"/>
    <dgm:cxn modelId="{E7C6EFCA-B984-4CFF-B02A-B14DFC4D195B}" type="presParOf" srcId="{772392B3-804E-4258-9292-3A87D2884ACA}" destId="{4E7753B3-AB61-4450-B3DD-1233FC63DD19}" srcOrd="17" destOrd="0" presId="urn:microsoft.com/office/officeart/2005/8/layout/default"/>
    <dgm:cxn modelId="{516280A1-92CB-45C5-897F-0AF46C2FAA41}" type="presParOf" srcId="{772392B3-804E-4258-9292-3A87D2884ACA}" destId="{50509997-FB83-4EF2-A4BC-CEA163EF21CA}" srcOrd="18" destOrd="0" presId="urn:microsoft.com/office/officeart/2005/8/layout/default"/>
    <dgm:cxn modelId="{DB3EF759-5084-4506-8B6D-2A5C5A99365D}" type="presParOf" srcId="{772392B3-804E-4258-9292-3A87D2884ACA}" destId="{47F26932-9345-4CB9-9C8B-0C0D7E196BC3}" srcOrd="19" destOrd="0" presId="urn:microsoft.com/office/officeart/2005/8/layout/default"/>
    <dgm:cxn modelId="{473B38F1-2C1B-4320-ACD0-C3655B259AA5}" type="presParOf" srcId="{772392B3-804E-4258-9292-3A87D2884ACA}" destId="{39BE3255-05ED-4D61-B662-D33B83502400}" srcOrd="20" destOrd="0" presId="urn:microsoft.com/office/officeart/2005/8/layout/default"/>
    <dgm:cxn modelId="{6F4CE991-2600-4114-8267-663DB2A0C50D}" type="presParOf" srcId="{772392B3-804E-4258-9292-3A87D2884ACA}" destId="{859AD13D-8273-4404-BFF9-ABF3C2B8DBD3}" srcOrd="21" destOrd="0" presId="urn:microsoft.com/office/officeart/2005/8/layout/default"/>
    <dgm:cxn modelId="{6D0B165C-DCC3-4A85-AEF4-1534A03AF97D}" type="presParOf" srcId="{772392B3-804E-4258-9292-3A87D2884ACA}" destId="{A493EB83-0264-446C-BD30-EB2AEF332FCE}" srcOrd="22" destOrd="0" presId="urn:microsoft.com/office/officeart/2005/8/layout/default"/>
    <dgm:cxn modelId="{633E282B-CDC0-407C-A5A6-F62A6BC241F3}" type="presParOf" srcId="{772392B3-804E-4258-9292-3A87D2884ACA}" destId="{D87DD669-2923-417C-AC64-66F59A7A3E4D}" srcOrd="23" destOrd="0" presId="urn:microsoft.com/office/officeart/2005/8/layout/default"/>
    <dgm:cxn modelId="{B39327AC-DB68-4895-BBF4-5944039F1C53}" type="presParOf" srcId="{772392B3-804E-4258-9292-3A87D2884ACA}" destId="{4CBF8B59-071F-4485-A8F8-7F147FE442C9}" srcOrd="24" destOrd="0" presId="urn:microsoft.com/office/officeart/2005/8/layout/default"/>
    <dgm:cxn modelId="{24C501FA-6420-4419-B59F-B6CE9A305426}" type="presParOf" srcId="{772392B3-804E-4258-9292-3A87D2884ACA}" destId="{17F2F29C-43A7-468B-AB2F-8BFDFF789DF5}" srcOrd="25" destOrd="0" presId="urn:microsoft.com/office/officeart/2005/8/layout/default"/>
    <dgm:cxn modelId="{E8B21999-0C8B-4910-A260-05B214A6C9E1}" type="presParOf" srcId="{772392B3-804E-4258-9292-3A87D2884ACA}" destId="{6D346591-FACD-4623-8637-8C1E706A475A}" srcOrd="26" destOrd="0" presId="urn:microsoft.com/office/officeart/2005/8/layout/default"/>
    <dgm:cxn modelId="{BB1FCBA2-F053-40C0-9E42-BB714D12A1F1}" type="presParOf" srcId="{772392B3-804E-4258-9292-3A87D2884ACA}" destId="{807864F4-AC10-4DFD-A125-99BE47AAD06D}" srcOrd="27" destOrd="0" presId="urn:microsoft.com/office/officeart/2005/8/layout/default"/>
    <dgm:cxn modelId="{1CAD3379-93F1-4733-B67C-BF732F845EE8}" type="presParOf" srcId="{772392B3-804E-4258-9292-3A87D2884ACA}" destId="{8C175A0F-A181-4D8B-B4B0-CB8EA6FB4FC7}" srcOrd="28" destOrd="0" presId="urn:microsoft.com/office/officeart/2005/8/layout/default"/>
    <dgm:cxn modelId="{02C7D02D-FC6B-47B4-A930-4FBB6F6D49E3}" type="presParOf" srcId="{772392B3-804E-4258-9292-3A87D2884ACA}" destId="{136D318C-577C-4178-A5DA-06CC5D47CC5F}" srcOrd="29" destOrd="0" presId="urn:microsoft.com/office/officeart/2005/8/layout/default"/>
    <dgm:cxn modelId="{84F50592-A42B-452D-A46C-0C23A87F1B1E}" type="presParOf" srcId="{772392B3-804E-4258-9292-3A87D2884ACA}" destId="{3938EEC5-B556-4E71-87AE-55162DEB68C4}" srcOrd="30" destOrd="0" presId="urn:microsoft.com/office/officeart/2005/8/layout/default"/>
    <dgm:cxn modelId="{C6FD1763-2B3D-4F32-ACEF-FBAD349342E6}" type="presParOf" srcId="{772392B3-804E-4258-9292-3A87D2884ACA}" destId="{B845BBD9-F6AE-490F-922D-6AEED21512C9}" srcOrd="31" destOrd="0" presId="urn:microsoft.com/office/officeart/2005/8/layout/default"/>
    <dgm:cxn modelId="{C7F23BD4-C20E-4C85-9A2A-B14BA5443E76}" type="presParOf" srcId="{772392B3-804E-4258-9292-3A87D2884ACA}" destId="{644D62BD-9B64-44EB-B084-3CC717953C2E}" srcOrd="32" destOrd="0" presId="urn:microsoft.com/office/officeart/2005/8/layout/default"/>
    <dgm:cxn modelId="{42D5D669-6D5C-4519-BDAD-9525CBD72D0B}" type="presParOf" srcId="{772392B3-804E-4258-9292-3A87D2884ACA}" destId="{F2548C95-6F54-4FDE-AB8D-E7C2E868FC2C}" srcOrd="33" destOrd="0" presId="urn:microsoft.com/office/officeart/2005/8/layout/default"/>
    <dgm:cxn modelId="{DCEE29C1-C272-4F70-85E1-A58DFFA1A3F0}" type="presParOf" srcId="{772392B3-804E-4258-9292-3A87D2884ACA}" destId="{B2A4F763-9173-4E0E-A44B-83B4A5B79BF4}" srcOrd="34" destOrd="0" presId="urn:microsoft.com/office/officeart/2005/8/layout/default"/>
    <dgm:cxn modelId="{85D16D2D-1001-425D-AD07-AFFDDB160D56}" type="presParOf" srcId="{772392B3-804E-4258-9292-3A87D2884ACA}" destId="{6ED03513-9CEC-4696-B53F-03EFF0F4B02E}" srcOrd="35" destOrd="0" presId="urn:microsoft.com/office/officeart/2005/8/layout/default"/>
    <dgm:cxn modelId="{67850F11-68A5-483D-A7FA-880F550CE69B}" type="presParOf" srcId="{772392B3-804E-4258-9292-3A87D2884ACA}" destId="{FEADE476-BB38-4AE6-8483-502D5456E914}" srcOrd="3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87BF1F-7034-4FE1-9602-12C3EEB251D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B35F11B-BA04-4B6B-9D4B-BCE685A3D72A}">
      <dgm:prSet phldrT="[Text]"/>
      <dgm:spPr>
        <a:solidFill>
          <a:srgbClr val="00538E"/>
        </a:solidFill>
        <a:ln>
          <a:solidFill>
            <a:srgbClr val="00538E"/>
          </a:solidFill>
        </a:ln>
      </dgm:spPr>
      <dgm:t>
        <a:bodyPr/>
        <a:lstStyle/>
        <a:p>
          <a:r>
            <a:rPr lang="en-US" dirty="0"/>
            <a:t>Acute and Emergency Care</a:t>
          </a:r>
        </a:p>
      </dgm:t>
    </dgm:pt>
    <dgm:pt modelId="{6FB19C06-ADED-4A77-97BA-D47AEA414B49}" type="parTrans" cxnId="{B082EA97-7CE3-4D40-A21D-F9AE1CD2B2A3}">
      <dgm:prSet/>
      <dgm:spPr/>
      <dgm:t>
        <a:bodyPr/>
        <a:lstStyle/>
        <a:p>
          <a:endParaRPr lang="en-US"/>
        </a:p>
      </dgm:t>
    </dgm:pt>
    <dgm:pt modelId="{6D30BB00-452D-413B-89DA-FB1EF8A6087C}" type="sibTrans" cxnId="{B082EA97-7CE3-4D40-A21D-F9AE1CD2B2A3}">
      <dgm:prSet/>
      <dgm:spPr/>
      <dgm:t>
        <a:bodyPr/>
        <a:lstStyle/>
        <a:p>
          <a:endParaRPr lang="en-US"/>
        </a:p>
      </dgm:t>
    </dgm:pt>
    <dgm:pt modelId="{CEC77021-9D4C-492A-A968-6941F227150F}">
      <dgm:prSet phldrT="[Text]"/>
      <dgm:spPr/>
      <dgm:t>
        <a:bodyPr/>
        <a:lstStyle/>
        <a:p>
          <a:r>
            <a:rPr lang="en-US" dirty="0"/>
            <a:t>Illnesses</a:t>
          </a:r>
        </a:p>
      </dgm:t>
    </dgm:pt>
    <dgm:pt modelId="{5E2CD3C2-8E8C-40AC-BDE7-4DAA9D6B7BF4}" type="parTrans" cxnId="{32A82C58-1C20-4693-834D-D7EBEA38B40D}">
      <dgm:prSet/>
      <dgm:spPr/>
      <dgm:t>
        <a:bodyPr/>
        <a:lstStyle/>
        <a:p>
          <a:endParaRPr lang="en-US"/>
        </a:p>
      </dgm:t>
    </dgm:pt>
    <dgm:pt modelId="{587F077E-65A8-468C-A4D8-34C3EBCBDDBB}" type="sibTrans" cxnId="{32A82C58-1C20-4693-834D-D7EBEA38B40D}">
      <dgm:prSet/>
      <dgm:spPr/>
      <dgm:t>
        <a:bodyPr/>
        <a:lstStyle/>
        <a:p>
          <a:endParaRPr lang="en-US"/>
        </a:p>
      </dgm:t>
    </dgm:pt>
    <dgm:pt modelId="{E7F9CD49-5084-4DCD-A3CE-EC905167287E}">
      <dgm:prSet phldrT="[Text]"/>
      <dgm:spPr>
        <a:solidFill>
          <a:srgbClr val="00538E"/>
        </a:solidFill>
        <a:ln>
          <a:solidFill>
            <a:srgbClr val="00538E"/>
          </a:solidFill>
        </a:ln>
      </dgm:spPr>
      <dgm:t>
        <a:bodyPr/>
        <a:lstStyle/>
        <a:p>
          <a:r>
            <a:rPr lang="en-US" dirty="0"/>
            <a:t>Chronic Disease Management</a:t>
          </a:r>
        </a:p>
      </dgm:t>
    </dgm:pt>
    <dgm:pt modelId="{D7BB4137-4E73-4053-9CD8-4AD4B5634DBA}" type="parTrans" cxnId="{776DE1ED-BB42-4AFB-8511-986D91E40424}">
      <dgm:prSet/>
      <dgm:spPr/>
      <dgm:t>
        <a:bodyPr/>
        <a:lstStyle/>
        <a:p>
          <a:endParaRPr lang="en-US"/>
        </a:p>
      </dgm:t>
    </dgm:pt>
    <dgm:pt modelId="{6123B408-A883-4456-ACC7-EE25E97F407A}" type="sibTrans" cxnId="{776DE1ED-BB42-4AFB-8511-986D91E40424}">
      <dgm:prSet/>
      <dgm:spPr/>
      <dgm:t>
        <a:bodyPr/>
        <a:lstStyle/>
        <a:p>
          <a:endParaRPr lang="en-US"/>
        </a:p>
      </dgm:t>
    </dgm:pt>
    <dgm:pt modelId="{95879543-986D-4483-81A0-D20F7C36B104}">
      <dgm:prSet phldrT="[Text]"/>
      <dgm:spPr/>
      <dgm:t>
        <a:bodyPr/>
        <a:lstStyle/>
        <a:p>
          <a:r>
            <a:rPr lang="en-US" dirty="0"/>
            <a:t>Asthma</a:t>
          </a:r>
        </a:p>
      </dgm:t>
    </dgm:pt>
    <dgm:pt modelId="{CAD4F16A-AAEF-4228-BB99-7F422F9703D8}" type="parTrans" cxnId="{229B785C-90C4-4A80-B843-1299126B2A61}">
      <dgm:prSet/>
      <dgm:spPr/>
      <dgm:t>
        <a:bodyPr/>
        <a:lstStyle/>
        <a:p>
          <a:endParaRPr lang="en-US"/>
        </a:p>
      </dgm:t>
    </dgm:pt>
    <dgm:pt modelId="{A0EE1584-C2AB-430C-ABA5-0ACBCA07DA66}" type="sibTrans" cxnId="{229B785C-90C4-4A80-B843-1299126B2A61}">
      <dgm:prSet/>
      <dgm:spPr/>
      <dgm:t>
        <a:bodyPr/>
        <a:lstStyle/>
        <a:p>
          <a:endParaRPr lang="en-US"/>
        </a:p>
      </dgm:t>
    </dgm:pt>
    <dgm:pt modelId="{DF3374CD-FAFF-49FF-92EA-974DB8C5D7AB}">
      <dgm:prSet phldrT="[Text]"/>
      <dgm:spPr>
        <a:solidFill>
          <a:srgbClr val="00538E"/>
        </a:solidFill>
        <a:ln>
          <a:solidFill>
            <a:srgbClr val="00538E"/>
          </a:solidFill>
        </a:ln>
      </dgm:spPr>
      <dgm:t>
        <a:bodyPr/>
        <a:lstStyle/>
        <a:p>
          <a:r>
            <a:rPr lang="en-US" dirty="0"/>
            <a:t>Preventative Care</a:t>
          </a:r>
        </a:p>
      </dgm:t>
    </dgm:pt>
    <dgm:pt modelId="{ED4B48D7-97C5-454B-8C55-FE5F1CB59937}" type="parTrans" cxnId="{6ADC5F7D-B420-4E23-BE03-FD5EC2F11E6C}">
      <dgm:prSet/>
      <dgm:spPr/>
      <dgm:t>
        <a:bodyPr/>
        <a:lstStyle/>
        <a:p>
          <a:endParaRPr lang="en-US"/>
        </a:p>
      </dgm:t>
    </dgm:pt>
    <dgm:pt modelId="{8B325D71-3CFF-4FB7-8130-C36E4A853A4C}" type="sibTrans" cxnId="{6ADC5F7D-B420-4E23-BE03-FD5EC2F11E6C}">
      <dgm:prSet/>
      <dgm:spPr/>
      <dgm:t>
        <a:bodyPr/>
        <a:lstStyle/>
        <a:p>
          <a:endParaRPr lang="en-US"/>
        </a:p>
      </dgm:t>
    </dgm:pt>
    <dgm:pt modelId="{9D372C0E-D1D5-41EC-9BBF-3CD8EB01A57C}">
      <dgm:prSet phldrT="[Text]"/>
      <dgm:spPr/>
      <dgm:t>
        <a:bodyPr/>
        <a:lstStyle/>
        <a:p>
          <a:r>
            <a:rPr lang="en-US" dirty="0"/>
            <a:t>Screenings</a:t>
          </a:r>
        </a:p>
      </dgm:t>
    </dgm:pt>
    <dgm:pt modelId="{6BC8A36B-3C15-4DA9-AD83-4E98EDCF01E6}" type="parTrans" cxnId="{D5378C08-B20A-4860-9F32-13EB4151C721}">
      <dgm:prSet/>
      <dgm:spPr/>
      <dgm:t>
        <a:bodyPr/>
        <a:lstStyle/>
        <a:p>
          <a:endParaRPr lang="en-US"/>
        </a:p>
      </dgm:t>
    </dgm:pt>
    <dgm:pt modelId="{BD14B7F5-E0E2-45E4-B8A9-9E16317510DC}" type="sibTrans" cxnId="{D5378C08-B20A-4860-9F32-13EB4151C721}">
      <dgm:prSet/>
      <dgm:spPr/>
      <dgm:t>
        <a:bodyPr/>
        <a:lstStyle/>
        <a:p>
          <a:endParaRPr lang="en-US"/>
        </a:p>
      </dgm:t>
    </dgm:pt>
    <dgm:pt modelId="{2CA2639F-BC6C-4DC5-9365-133471A2CB4B}">
      <dgm:prSet phldrT="[Text]"/>
      <dgm:spPr>
        <a:solidFill>
          <a:srgbClr val="00538E"/>
        </a:solidFill>
        <a:ln>
          <a:solidFill>
            <a:srgbClr val="00538E"/>
          </a:solidFill>
        </a:ln>
      </dgm:spPr>
      <dgm:t>
        <a:bodyPr/>
        <a:lstStyle/>
        <a:p>
          <a:r>
            <a:rPr lang="en-US" dirty="0"/>
            <a:t>Health Education</a:t>
          </a:r>
        </a:p>
      </dgm:t>
    </dgm:pt>
    <dgm:pt modelId="{A853D7D5-621D-4FD4-9AAB-5B042CD5E088}" type="parTrans" cxnId="{47722B48-9991-48B3-9F80-47EED2900800}">
      <dgm:prSet/>
      <dgm:spPr/>
      <dgm:t>
        <a:bodyPr/>
        <a:lstStyle/>
        <a:p>
          <a:endParaRPr lang="en-US"/>
        </a:p>
      </dgm:t>
    </dgm:pt>
    <dgm:pt modelId="{1EBB8B4D-FD46-4B22-8305-55E35E34A67A}" type="sibTrans" cxnId="{47722B48-9991-48B3-9F80-47EED2900800}">
      <dgm:prSet/>
      <dgm:spPr/>
      <dgm:t>
        <a:bodyPr/>
        <a:lstStyle/>
        <a:p>
          <a:endParaRPr lang="en-US"/>
        </a:p>
      </dgm:t>
    </dgm:pt>
    <dgm:pt modelId="{9173D43D-9309-4357-BD81-77F641F7F5C7}">
      <dgm:prSet phldrT="[Text]"/>
      <dgm:spPr/>
      <dgm:t>
        <a:bodyPr/>
        <a:lstStyle/>
        <a:p>
          <a:r>
            <a:rPr lang="en-US" dirty="0"/>
            <a:t>Injuries</a:t>
          </a:r>
        </a:p>
      </dgm:t>
    </dgm:pt>
    <dgm:pt modelId="{91ABC89C-E962-4B8B-A25A-92151BC3A5F1}" type="parTrans" cxnId="{7785138A-53A0-4F56-9249-6824AEBC9B94}">
      <dgm:prSet/>
      <dgm:spPr/>
      <dgm:t>
        <a:bodyPr/>
        <a:lstStyle/>
        <a:p>
          <a:endParaRPr lang="en-US"/>
        </a:p>
      </dgm:t>
    </dgm:pt>
    <dgm:pt modelId="{6605496F-D1A2-434D-92FB-5E50C3A0F6C7}" type="sibTrans" cxnId="{7785138A-53A0-4F56-9249-6824AEBC9B94}">
      <dgm:prSet/>
      <dgm:spPr/>
      <dgm:t>
        <a:bodyPr/>
        <a:lstStyle/>
        <a:p>
          <a:endParaRPr lang="en-US"/>
        </a:p>
      </dgm:t>
    </dgm:pt>
    <dgm:pt modelId="{FEAFDA78-93B0-4056-8646-AEEA16A87D10}">
      <dgm:prSet phldrT="[Text]"/>
      <dgm:spPr/>
      <dgm:t>
        <a:bodyPr/>
        <a:lstStyle/>
        <a:p>
          <a:r>
            <a:rPr lang="en-US" dirty="0"/>
            <a:t>Life threatening emergencies</a:t>
          </a:r>
        </a:p>
      </dgm:t>
    </dgm:pt>
    <dgm:pt modelId="{AA498738-1655-41AB-B82F-BA4350980C40}" type="parTrans" cxnId="{EFEB1769-6338-408B-9416-B1E40494F1EE}">
      <dgm:prSet/>
      <dgm:spPr/>
      <dgm:t>
        <a:bodyPr/>
        <a:lstStyle/>
        <a:p>
          <a:endParaRPr lang="en-US"/>
        </a:p>
      </dgm:t>
    </dgm:pt>
    <dgm:pt modelId="{1291781B-F52F-4D15-9E47-EC7A98495212}" type="sibTrans" cxnId="{EFEB1769-6338-408B-9416-B1E40494F1EE}">
      <dgm:prSet/>
      <dgm:spPr/>
      <dgm:t>
        <a:bodyPr/>
        <a:lstStyle/>
        <a:p>
          <a:endParaRPr lang="en-US"/>
        </a:p>
      </dgm:t>
    </dgm:pt>
    <dgm:pt modelId="{454B5006-7C77-4A7B-BB76-8D0232E69B1E}">
      <dgm:prSet phldrT="[Text]"/>
      <dgm:spPr/>
      <dgm:t>
        <a:bodyPr/>
        <a:lstStyle/>
        <a:p>
          <a:r>
            <a:rPr lang="en-US" dirty="0"/>
            <a:t>Diabetes</a:t>
          </a:r>
        </a:p>
      </dgm:t>
    </dgm:pt>
    <dgm:pt modelId="{A302F2B3-8C9A-41A1-90C6-81B429D94FD2}" type="parTrans" cxnId="{70E08ED8-F9F6-45A2-9B9F-E4D13C6D9715}">
      <dgm:prSet/>
      <dgm:spPr/>
      <dgm:t>
        <a:bodyPr/>
        <a:lstStyle/>
        <a:p>
          <a:endParaRPr lang="en-US"/>
        </a:p>
      </dgm:t>
    </dgm:pt>
    <dgm:pt modelId="{09B06102-16A3-4CE7-9226-7344102FB2B8}" type="sibTrans" cxnId="{70E08ED8-F9F6-45A2-9B9F-E4D13C6D9715}">
      <dgm:prSet/>
      <dgm:spPr/>
      <dgm:t>
        <a:bodyPr/>
        <a:lstStyle/>
        <a:p>
          <a:endParaRPr lang="en-US"/>
        </a:p>
      </dgm:t>
    </dgm:pt>
    <dgm:pt modelId="{4FA904C7-342B-4AAE-B5AC-DDFA41FF6DE0}">
      <dgm:prSet phldrT="[Text]"/>
      <dgm:spPr/>
      <dgm:t>
        <a:bodyPr/>
        <a:lstStyle/>
        <a:p>
          <a:r>
            <a:rPr lang="en-US" dirty="0"/>
            <a:t>Epilepsy</a:t>
          </a:r>
        </a:p>
      </dgm:t>
    </dgm:pt>
    <dgm:pt modelId="{E8DADD4F-8C78-4752-B851-E7179CDE986C}" type="parTrans" cxnId="{EC13084D-3EEC-4ABA-B5ED-4942EDF31B80}">
      <dgm:prSet/>
      <dgm:spPr/>
      <dgm:t>
        <a:bodyPr/>
        <a:lstStyle/>
        <a:p>
          <a:endParaRPr lang="en-US"/>
        </a:p>
      </dgm:t>
    </dgm:pt>
    <dgm:pt modelId="{F1BD51D3-5DDB-4605-969A-2EE321C6087E}" type="sibTrans" cxnId="{EC13084D-3EEC-4ABA-B5ED-4942EDF31B80}">
      <dgm:prSet/>
      <dgm:spPr/>
      <dgm:t>
        <a:bodyPr/>
        <a:lstStyle/>
        <a:p>
          <a:endParaRPr lang="en-US"/>
        </a:p>
      </dgm:t>
    </dgm:pt>
    <dgm:pt modelId="{5F7B5EB1-284C-4282-9567-10E5BF11F885}">
      <dgm:prSet phldrT="[Text]"/>
      <dgm:spPr/>
      <dgm:t>
        <a:bodyPr/>
        <a:lstStyle/>
        <a:p>
          <a:r>
            <a:rPr lang="en-US" dirty="0"/>
            <a:t>Severe allergies</a:t>
          </a:r>
        </a:p>
      </dgm:t>
    </dgm:pt>
    <dgm:pt modelId="{2AFBEE01-90C1-4FB0-AC6F-8A407C2702C5}" type="parTrans" cxnId="{3D99A51E-277D-4F02-9E14-A4B439166D72}">
      <dgm:prSet/>
      <dgm:spPr/>
      <dgm:t>
        <a:bodyPr/>
        <a:lstStyle/>
        <a:p>
          <a:endParaRPr lang="en-US"/>
        </a:p>
      </dgm:t>
    </dgm:pt>
    <dgm:pt modelId="{D4C9BD20-656B-4503-BD6F-411AFEE987BD}" type="sibTrans" cxnId="{3D99A51E-277D-4F02-9E14-A4B439166D72}">
      <dgm:prSet/>
      <dgm:spPr/>
      <dgm:t>
        <a:bodyPr/>
        <a:lstStyle/>
        <a:p>
          <a:endParaRPr lang="en-US"/>
        </a:p>
      </dgm:t>
    </dgm:pt>
    <dgm:pt modelId="{9E92533C-DCF7-4F15-8B7F-541DA6641A3F}">
      <dgm:prSet phldrT="[Text]"/>
      <dgm:spPr/>
      <dgm:t>
        <a:bodyPr/>
        <a:lstStyle/>
        <a:p>
          <a:r>
            <a:rPr lang="en-US" dirty="0"/>
            <a:t>Prevent the spread of communicable disease</a:t>
          </a:r>
        </a:p>
      </dgm:t>
    </dgm:pt>
    <dgm:pt modelId="{03B43725-FDAA-4269-ACDF-68040451377F}" type="parTrans" cxnId="{87A08A5F-D647-4B00-90A9-778DD7B04B1B}">
      <dgm:prSet/>
      <dgm:spPr/>
      <dgm:t>
        <a:bodyPr/>
        <a:lstStyle/>
        <a:p>
          <a:endParaRPr lang="en-US"/>
        </a:p>
      </dgm:t>
    </dgm:pt>
    <dgm:pt modelId="{C1FAAD9E-003D-4DE1-85F0-3249ECBA1F87}" type="sibTrans" cxnId="{87A08A5F-D647-4B00-90A9-778DD7B04B1B}">
      <dgm:prSet/>
      <dgm:spPr/>
      <dgm:t>
        <a:bodyPr/>
        <a:lstStyle/>
        <a:p>
          <a:endParaRPr lang="en-US"/>
        </a:p>
      </dgm:t>
    </dgm:pt>
    <dgm:pt modelId="{5BC5CBF1-18F9-4B75-9410-8901D58013E9}">
      <dgm:prSet phldrT="[Text]"/>
      <dgm:spPr>
        <a:solidFill>
          <a:schemeClr val="accent1">
            <a:lumMod val="20000"/>
            <a:lumOff val="80000"/>
          </a:schemeClr>
        </a:solidFill>
      </dgm:spPr>
      <dgm:t>
        <a:bodyPr/>
        <a:lstStyle/>
        <a:p>
          <a:r>
            <a:rPr lang="en-US" dirty="0"/>
            <a:t>Hygiene</a:t>
          </a:r>
        </a:p>
      </dgm:t>
    </dgm:pt>
    <dgm:pt modelId="{F5B056A8-E0EC-4179-923C-ECD7A42DAD10}" type="parTrans" cxnId="{2B2FA086-D76D-492A-90EE-0A660BA6A9F0}">
      <dgm:prSet/>
      <dgm:spPr/>
      <dgm:t>
        <a:bodyPr/>
        <a:lstStyle/>
        <a:p>
          <a:endParaRPr lang="en-US"/>
        </a:p>
      </dgm:t>
    </dgm:pt>
    <dgm:pt modelId="{7B40AF64-A7F5-49DC-9CE4-08738C40A6BF}" type="sibTrans" cxnId="{2B2FA086-D76D-492A-90EE-0A660BA6A9F0}">
      <dgm:prSet/>
      <dgm:spPr/>
      <dgm:t>
        <a:bodyPr/>
        <a:lstStyle/>
        <a:p>
          <a:endParaRPr lang="en-US"/>
        </a:p>
      </dgm:t>
    </dgm:pt>
    <dgm:pt modelId="{86B784FF-9083-4137-93A6-38A0E2A8B728}">
      <dgm:prSet phldrT="[Text]"/>
      <dgm:spPr>
        <a:solidFill>
          <a:schemeClr val="accent1">
            <a:lumMod val="20000"/>
            <a:lumOff val="80000"/>
          </a:schemeClr>
        </a:solidFill>
      </dgm:spPr>
      <dgm:t>
        <a:bodyPr/>
        <a:lstStyle/>
        <a:p>
          <a:r>
            <a:rPr lang="en-US" dirty="0"/>
            <a:t>Disease prevention</a:t>
          </a:r>
        </a:p>
      </dgm:t>
    </dgm:pt>
    <dgm:pt modelId="{0B60E0D4-BE16-4F90-B517-A307817E660B}" type="parTrans" cxnId="{66464A70-2199-40BF-99FF-E0845EA38C63}">
      <dgm:prSet/>
      <dgm:spPr/>
      <dgm:t>
        <a:bodyPr/>
        <a:lstStyle/>
        <a:p>
          <a:endParaRPr lang="en-US"/>
        </a:p>
      </dgm:t>
    </dgm:pt>
    <dgm:pt modelId="{D42402B1-85C2-4885-9BB3-06E98636AD3F}" type="sibTrans" cxnId="{66464A70-2199-40BF-99FF-E0845EA38C63}">
      <dgm:prSet/>
      <dgm:spPr/>
      <dgm:t>
        <a:bodyPr/>
        <a:lstStyle/>
        <a:p>
          <a:endParaRPr lang="en-US"/>
        </a:p>
      </dgm:t>
    </dgm:pt>
    <dgm:pt modelId="{8F679C2F-0019-413B-BB0A-7AB996B6453A}">
      <dgm:prSet phldrT="[Text]"/>
      <dgm:spPr>
        <a:solidFill>
          <a:schemeClr val="accent1">
            <a:lumMod val="20000"/>
            <a:lumOff val="80000"/>
          </a:schemeClr>
        </a:solidFill>
      </dgm:spPr>
      <dgm:t>
        <a:bodyPr/>
        <a:lstStyle/>
        <a:p>
          <a:endParaRPr lang="en-US" dirty="0"/>
        </a:p>
      </dgm:t>
    </dgm:pt>
    <dgm:pt modelId="{D290BC26-04F4-4090-9FE3-7F911F10089D}" type="parTrans" cxnId="{6F0D966F-E842-4D1B-87E9-671E296E7B0C}">
      <dgm:prSet/>
      <dgm:spPr/>
      <dgm:t>
        <a:bodyPr/>
        <a:lstStyle/>
        <a:p>
          <a:endParaRPr lang="en-US"/>
        </a:p>
      </dgm:t>
    </dgm:pt>
    <dgm:pt modelId="{4F15B788-D33E-492F-B63F-998DDA558E42}" type="sibTrans" cxnId="{6F0D966F-E842-4D1B-87E9-671E296E7B0C}">
      <dgm:prSet/>
      <dgm:spPr/>
      <dgm:t>
        <a:bodyPr/>
        <a:lstStyle/>
        <a:p>
          <a:endParaRPr lang="en-US"/>
        </a:p>
      </dgm:t>
    </dgm:pt>
    <dgm:pt modelId="{703898F5-01DC-4E8C-BDFB-9DD9030EEFE2}" type="pres">
      <dgm:prSet presAssocID="{0E87BF1F-7034-4FE1-9602-12C3EEB251D2}" presName="Name0" presStyleCnt="0">
        <dgm:presLayoutVars>
          <dgm:dir/>
          <dgm:animLvl val="lvl"/>
          <dgm:resizeHandles val="exact"/>
        </dgm:presLayoutVars>
      </dgm:prSet>
      <dgm:spPr/>
    </dgm:pt>
    <dgm:pt modelId="{79684B67-16D4-4053-A9C9-11C1BEC906AC}" type="pres">
      <dgm:prSet presAssocID="{2B35F11B-BA04-4B6B-9D4B-BCE685A3D72A}" presName="composite" presStyleCnt="0"/>
      <dgm:spPr/>
    </dgm:pt>
    <dgm:pt modelId="{ACFBF647-37C8-423C-A631-6DEB22F529EF}" type="pres">
      <dgm:prSet presAssocID="{2B35F11B-BA04-4B6B-9D4B-BCE685A3D72A}" presName="parTx" presStyleLbl="alignNode1" presStyleIdx="0" presStyleCnt="4">
        <dgm:presLayoutVars>
          <dgm:chMax val="0"/>
          <dgm:chPref val="0"/>
          <dgm:bulletEnabled val="1"/>
        </dgm:presLayoutVars>
      </dgm:prSet>
      <dgm:spPr/>
    </dgm:pt>
    <dgm:pt modelId="{C0E572A7-1BEF-4908-AC3B-C816D43C0E77}" type="pres">
      <dgm:prSet presAssocID="{2B35F11B-BA04-4B6B-9D4B-BCE685A3D72A}" presName="desTx" presStyleLbl="alignAccFollowNode1" presStyleIdx="0" presStyleCnt="4">
        <dgm:presLayoutVars>
          <dgm:bulletEnabled val="1"/>
        </dgm:presLayoutVars>
      </dgm:prSet>
      <dgm:spPr/>
    </dgm:pt>
    <dgm:pt modelId="{6A0AC8F1-FD9D-4829-B887-2A926634EBF2}" type="pres">
      <dgm:prSet presAssocID="{6D30BB00-452D-413B-89DA-FB1EF8A6087C}" presName="space" presStyleCnt="0"/>
      <dgm:spPr/>
    </dgm:pt>
    <dgm:pt modelId="{4C777869-4D07-488D-92CA-8F89342A71F8}" type="pres">
      <dgm:prSet presAssocID="{E7F9CD49-5084-4DCD-A3CE-EC905167287E}" presName="composite" presStyleCnt="0"/>
      <dgm:spPr/>
    </dgm:pt>
    <dgm:pt modelId="{BBC4B96D-1D3D-4A9B-990F-BB08FD3EA08A}" type="pres">
      <dgm:prSet presAssocID="{E7F9CD49-5084-4DCD-A3CE-EC905167287E}" presName="parTx" presStyleLbl="alignNode1" presStyleIdx="1" presStyleCnt="4">
        <dgm:presLayoutVars>
          <dgm:chMax val="0"/>
          <dgm:chPref val="0"/>
          <dgm:bulletEnabled val="1"/>
        </dgm:presLayoutVars>
      </dgm:prSet>
      <dgm:spPr/>
    </dgm:pt>
    <dgm:pt modelId="{AE23B3AE-B0CD-472F-A5E7-FF6A002762FF}" type="pres">
      <dgm:prSet presAssocID="{E7F9CD49-5084-4DCD-A3CE-EC905167287E}" presName="desTx" presStyleLbl="alignAccFollowNode1" presStyleIdx="1" presStyleCnt="4">
        <dgm:presLayoutVars>
          <dgm:bulletEnabled val="1"/>
        </dgm:presLayoutVars>
      </dgm:prSet>
      <dgm:spPr/>
    </dgm:pt>
    <dgm:pt modelId="{79E4FF44-3C67-40F0-B544-E4345FCE4BB7}" type="pres">
      <dgm:prSet presAssocID="{6123B408-A883-4456-ACC7-EE25E97F407A}" presName="space" presStyleCnt="0"/>
      <dgm:spPr/>
    </dgm:pt>
    <dgm:pt modelId="{F18C1DAB-48FA-4972-889B-0BBEE7F01A29}" type="pres">
      <dgm:prSet presAssocID="{DF3374CD-FAFF-49FF-92EA-974DB8C5D7AB}" presName="composite" presStyleCnt="0"/>
      <dgm:spPr/>
    </dgm:pt>
    <dgm:pt modelId="{6C53E122-193C-4001-90B8-92D67F549B70}" type="pres">
      <dgm:prSet presAssocID="{DF3374CD-FAFF-49FF-92EA-974DB8C5D7AB}" presName="parTx" presStyleLbl="alignNode1" presStyleIdx="2" presStyleCnt="4">
        <dgm:presLayoutVars>
          <dgm:chMax val="0"/>
          <dgm:chPref val="0"/>
          <dgm:bulletEnabled val="1"/>
        </dgm:presLayoutVars>
      </dgm:prSet>
      <dgm:spPr/>
    </dgm:pt>
    <dgm:pt modelId="{E2CEB9BC-29D4-48A0-917D-219E7EF7457B}" type="pres">
      <dgm:prSet presAssocID="{DF3374CD-FAFF-49FF-92EA-974DB8C5D7AB}" presName="desTx" presStyleLbl="alignAccFollowNode1" presStyleIdx="2" presStyleCnt="4">
        <dgm:presLayoutVars>
          <dgm:bulletEnabled val="1"/>
        </dgm:presLayoutVars>
      </dgm:prSet>
      <dgm:spPr/>
    </dgm:pt>
    <dgm:pt modelId="{20F393C2-3DEF-4CD2-B49D-EDC869802B85}" type="pres">
      <dgm:prSet presAssocID="{8B325D71-3CFF-4FB7-8130-C36E4A853A4C}" presName="space" presStyleCnt="0"/>
      <dgm:spPr/>
    </dgm:pt>
    <dgm:pt modelId="{444425F5-325C-4202-B892-859A079FB6C8}" type="pres">
      <dgm:prSet presAssocID="{2CA2639F-BC6C-4DC5-9365-133471A2CB4B}" presName="composite" presStyleCnt="0"/>
      <dgm:spPr/>
    </dgm:pt>
    <dgm:pt modelId="{E6487E21-1A5D-4305-9929-B88D05DB2577}" type="pres">
      <dgm:prSet presAssocID="{2CA2639F-BC6C-4DC5-9365-133471A2CB4B}" presName="parTx" presStyleLbl="alignNode1" presStyleIdx="3" presStyleCnt="4">
        <dgm:presLayoutVars>
          <dgm:chMax val="0"/>
          <dgm:chPref val="0"/>
          <dgm:bulletEnabled val="1"/>
        </dgm:presLayoutVars>
      </dgm:prSet>
      <dgm:spPr/>
    </dgm:pt>
    <dgm:pt modelId="{225C076C-E8EC-46E2-88AD-834911EC022D}" type="pres">
      <dgm:prSet presAssocID="{2CA2639F-BC6C-4DC5-9365-133471A2CB4B}" presName="desTx" presStyleLbl="alignAccFollowNode1" presStyleIdx="3" presStyleCnt="4">
        <dgm:presLayoutVars>
          <dgm:bulletEnabled val="1"/>
        </dgm:presLayoutVars>
      </dgm:prSet>
      <dgm:spPr/>
    </dgm:pt>
  </dgm:ptLst>
  <dgm:cxnLst>
    <dgm:cxn modelId="{D5378C08-B20A-4860-9F32-13EB4151C721}" srcId="{DF3374CD-FAFF-49FF-92EA-974DB8C5D7AB}" destId="{9D372C0E-D1D5-41EC-9BBF-3CD8EB01A57C}" srcOrd="0" destOrd="0" parTransId="{6BC8A36B-3C15-4DA9-AD83-4E98EDCF01E6}" sibTransId="{BD14B7F5-E0E2-45E4-B8A9-9E16317510DC}"/>
    <dgm:cxn modelId="{5EA89B0A-49E0-4FEF-8460-0C946FBBE4F7}" type="presOf" srcId="{2B35F11B-BA04-4B6B-9D4B-BCE685A3D72A}" destId="{ACFBF647-37C8-423C-A631-6DEB22F529EF}" srcOrd="0" destOrd="0" presId="urn:microsoft.com/office/officeart/2005/8/layout/hList1"/>
    <dgm:cxn modelId="{1953CB13-B5C4-47A3-8FAB-A842AA4B5BE0}" type="presOf" srcId="{454B5006-7C77-4A7B-BB76-8D0232E69B1E}" destId="{AE23B3AE-B0CD-472F-A5E7-FF6A002762FF}" srcOrd="0" destOrd="1" presId="urn:microsoft.com/office/officeart/2005/8/layout/hList1"/>
    <dgm:cxn modelId="{94D9A21B-F64D-4AC3-93D8-48D45A2A273D}" type="presOf" srcId="{8F679C2F-0019-413B-BB0A-7AB996B6453A}" destId="{225C076C-E8EC-46E2-88AD-834911EC022D}" srcOrd="0" destOrd="2" presId="urn:microsoft.com/office/officeart/2005/8/layout/hList1"/>
    <dgm:cxn modelId="{3D99A51E-277D-4F02-9E14-A4B439166D72}" srcId="{E7F9CD49-5084-4DCD-A3CE-EC905167287E}" destId="{5F7B5EB1-284C-4282-9567-10E5BF11F885}" srcOrd="3" destOrd="0" parTransId="{2AFBEE01-90C1-4FB0-AC6F-8A407C2702C5}" sibTransId="{D4C9BD20-656B-4503-BD6F-411AFEE987BD}"/>
    <dgm:cxn modelId="{B00AB223-2258-4B55-859F-41D711E6E136}" type="presOf" srcId="{FEAFDA78-93B0-4056-8646-AEEA16A87D10}" destId="{C0E572A7-1BEF-4908-AC3B-C816D43C0E77}" srcOrd="0" destOrd="2" presId="urn:microsoft.com/office/officeart/2005/8/layout/hList1"/>
    <dgm:cxn modelId="{E2B2302A-7D04-4059-B917-5BD7818286F9}" type="presOf" srcId="{DF3374CD-FAFF-49FF-92EA-974DB8C5D7AB}" destId="{6C53E122-193C-4001-90B8-92D67F549B70}" srcOrd="0" destOrd="0" presId="urn:microsoft.com/office/officeart/2005/8/layout/hList1"/>
    <dgm:cxn modelId="{4E407D2B-0A96-407E-AFB5-17F889935D0D}" type="presOf" srcId="{95879543-986D-4483-81A0-D20F7C36B104}" destId="{AE23B3AE-B0CD-472F-A5E7-FF6A002762FF}" srcOrd="0" destOrd="0" presId="urn:microsoft.com/office/officeart/2005/8/layout/hList1"/>
    <dgm:cxn modelId="{229B785C-90C4-4A80-B843-1299126B2A61}" srcId="{E7F9CD49-5084-4DCD-A3CE-EC905167287E}" destId="{95879543-986D-4483-81A0-D20F7C36B104}" srcOrd="0" destOrd="0" parTransId="{CAD4F16A-AAEF-4228-BB99-7F422F9703D8}" sibTransId="{A0EE1584-C2AB-430C-ABA5-0ACBCA07DA66}"/>
    <dgm:cxn modelId="{87A08A5F-D647-4B00-90A9-778DD7B04B1B}" srcId="{DF3374CD-FAFF-49FF-92EA-974DB8C5D7AB}" destId="{9E92533C-DCF7-4F15-8B7F-541DA6641A3F}" srcOrd="1" destOrd="0" parTransId="{03B43725-FDAA-4269-ACDF-68040451377F}" sibTransId="{C1FAAD9E-003D-4DE1-85F0-3249ECBA1F87}"/>
    <dgm:cxn modelId="{82E61763-206A-4437-AF06-04D7C97125B3}" type="presOf" srcId="{9173D43D-9309-4357-BD81-77F641F7F5C7}" destId="{C0E572A7-1BEF-4908-AC3B-C816D43C0E77}" srcOrd="0" destOrd="1" presId="urn:microsoft.com/office/officeart/2005/8/layout/hList1"/>
    <dgm:cxn modelId="{A0324C44-AD05-40B9-A5BD-3D501D8DB7AC}" type="presOf" srcId="{0E87BF1F-7034-4FE1-9602-12C3EEB251D2}" destId="{703898F5-01DC-4E8C-BDFB-9DD9030EEFE2}" srcOrd="0" destOrd="0" presId="urn:microsoft.com/office/officeart/2005/8/layout/hList1"/>
    <dgm:cxn modelId="{47722B48-9991-48B3-9F80-47EED2900800}" srcId="{0E87BF1F-7034-4FE1-9602-12C3EEB251D2}" destId="{2CA2639F-BC6C-4DC5-9365-133471A2CB4B}" srcOrd="3" destOrd="0" parTransId="{A853D7D5-621D-4FD4-9AAB-5B042CD5E088}" sibTransId="{1EBB8B4D-FD46-4B22-8305-55E35E34A67A}"/>
    <dgm:cxn modelId="{EFEB1769-6338-408B-9416-B1E40494F1EE}" srcId="{2B35F11B-BA04-4B6B-9D4B-BCE685A3D72A}" destId="{FEAFDA78-93B0-4056-8646-AEEA16A87D10}" srcOrd="2" destOrd="0" parTransId="{AA498738-1655-41AB-B82F-BA4350980C40}" sibTransId="{1291781B-F52F-4D15-9E47-EC7A98495212}"/>
    <dgm:cxn modelId="{EC13084D-3EEC-4ABA-B5ED-4942EDF31B80}" srcId="{E7F9CD49-5084-4DCD-A3CE-EC905167287E}" destId="{4FA904C7-342B-4AAE-B5AC-DDFA41FF6DE0}" srcOrd="2" destOrd="0" parTransId="{E8DADD4F-8C78-4752-B851-E7179CDE986C}" sibTransId="{F1BD51D3-5DDB-4605-969A-2EE321C6087E}"/>
    <dgm:cxn modelId="{6F0D966F-E842-4D1B-87E9-671E296E7B0C}" srcId="{2CA2639F-BC6C-4DC5-9365-133471A2CB4B}" destId="{8F679C2F-0019-413B-BB0A-7AB996B6453A}" srcOrd="2" destOrd="0" parTransId="{D290BC26-04F4-4090-9FE3-7F911F10089D}" sibTransId="{4F15B788-D33E-492F-B63F-998DDA558E42}"/>
    <dgm:cxn modelId="{736E3B50-1163-4AC0-83EA-7D3FE6F4A194}" type="presOf" srcId="{5F7B5EB1-284C-4282-9567-10E5BF11F885}" destId="{AE23B3AE-B0CD-472F-A5E7-FF6A002762FF}" srcOrd="0" destOrd="3" presId="urn:microsoft.com/office/officeart/2005/8/layout/hList1"/>
    <dgm:cxn modelId="{66464A70-2199-40BF-99FF-E0845EA38C63}" srcId="{2CA2639F-BC6C-4DC5-9365-133471A2CB4B}" destId="{86B784FF-9083-4137-93A6-38A0E2A8B728}" srcOrd="1" destOrd="0" parTransId="{0B60E0D4-BE16-4F90-B517-A307817E660B}" sibTransId="{D42402B1-85C2-4885-9BB3-06E98636AD3F}"/>
    <dgm:cxn modelId="{2DA9AE75-920A-4206-8756-3B5DDCA16FFE}" type="presOf" srcId="{5BC5CBF1-18F9-4B75-9410-8901D58013E9}" destId="{225C076C-E8EC-46E2-88AD-834911EC022D}" srcOrd="0" destOrd="0" presId="urn:microsoft.com/office/officeart/2005/8/layout/hList1"/>
    <dgm:cxn modelId="{702D0C77-4A7D-4CD2-B528-91BD6A1D2A6B}" type="presOf" srcId="{2CA2639F-BC6C-4DC5-9365-133471A2CB4B}" destId="{E6487E21-1A5D-4305-9929-B88D05DB2577}" srcOrd="0" destOrd="0" presId="urn:microsoft.com/office/officeart/2005/8/layout/hList1"/>
    <dgm:cxn modelId="{32A82C58-1C20-4693-834D-D7EBEA38B40D}" srcId="{2B35F11B-BA04-4B6B-9D4B-BCE685A3D72A}" destId="{CEC77021-9D4C-492A-A968-6941F227150F}" srcOrd="0" destOrd="0" parTransId="{5E2CD3C2-8E8C-40AC-BDE7-4DAA9D6B7BF4}" sibTransId="{587F077E-65A8-468C-A4D8-34C3EBCBDDBB}"/>
    <dgm:cxn modelId="{57D2FE79-15DA-4FD0-884A-728BC5ED3986}" type="presOf" srcId="{CEC77021-9D4C-492A-A968-6941F227150F}" destId="{C0E572A7-1BEF-4908-AC3B-C816D43C0E77}" srcOrd="0" destOrd="0" presId="urn:microsoft.com/office/officeart/2005/8/layout/hList1"/>
    <dgm:cxn modelId="{6ADC5F7D-B420-4E23-BE03-FD5EC2F11E6C}" srcId="{0E87BF1F-7034-4FE1-9602-12C3EEB251D2}" destId="{DF3374CD-FAFF-49FF-92EA-974DB8C5D7AB}" srcOrd="2" destOrd="0" parTransId="{ED4B48D7-97C5-454B-8C55-FE5F1CB59937}" sibTransId="{8B325D71-3CFF-4FB7-8130-C36E4A853A4C}"/>
    <dgm:cxn modelId="{2B2FA086-D76D-492A-90EE-0A660BA6A9F0}" srcId="{2CA2639F-BC6C-4DC5-9365-133471A2CB4B}" destId="{5BC5CBF1-18F9-4B75-9410-8901D58013E9}" srcOrd="0" destOrd="0" parTransId="{F5B056A8-E0EC-4179-923C-ECD7A42DAD10}" sibTransId="{7B40AF64-A7F5-49DC-9CE4-08738C40A6BF}"/>
    <dgm:cxn modelId="{7785138A-53A0-4F56-9249-6824AEBC9B94}" srcId="{2B35F11B-BA04-4B6B-9D4B-BCE685A3D72A}" destId="{9173D43D-9309-4357-BD81-77F641F7F5C7}" srcOrd="1" destOrd="0" parTransId="{91ABC89C-E962-4B8B-A25A-92151BC3A5F1}" sibTransId="{6605496F-D1A2-434D-92FB-5E50C3A0F6C7}"/>
    <dgm:cxn modelId="{B082EA97-7CE3-4D40-A21D-F9AE1CD2B2A3}" srcId="{0E87BF1F-7034-4FE1-9602-12C3EEB251D2}" destId="{2B35F11B-BA04-4B6B-9D4B-BCE685A3D72A}" srcOrd="0" destOrd="0" parTransId="{6FB19C06-ADED-4A77-97BA-D47AEA414B49}" sibTransId="{6D30BB00-452D-413B-89DA-FB1EF8A6087C}"/>
    <dgm:cxn modelId="{E21C83AA-3A61-4231-B893-4BB039EE8797}" type="presOf" srcId="{E7F9CD49-5084-4DCD-A3CE-EC905167287E}" destId="{BBC4B96D-1D3D-4A9B-990F-BB08FD3EA08A}" srcOrd="0" destOrd="0" presId="urn:microsoft.com/office/officeart/2005/8/layout/hList1"/>
    <dgm:cxn modelId="{9A0DDAD5-1E43-40F7-ABF1-1391AE8C1E90}" type="presOf" srcId="{9E92533C-DCF7-4F15-8B7F-541DA6641A3F}" destId="{E2CEB9BC-29D4-48A0-917D-219E7EF7457B}" srcOrd="0" destOrd="1" presId="urn:microsoft.com/office/officeart/2005/8/layout/hList1"/>
    <dgm:cxn modelId="{70E08ED8-F9F6-45A2-9B9F-E4D13C6D9715}" srcId="{E7F9CD49-5084-4DCD-A3CE-EC905167287E}" destId="{454B5006-7C77-4A7B-BB76-8D0232E69B1E}" srcOrd="1" destOrd="0" parTransId="{A302F2B3-8C9A-41A1-90C6-81B429D94FD2}" sibTransId="{09B06102-16A3-4CE7-9226-7344102FB2B8}"/>
    <dgm:cxn modelId="{74DD4DDE-6F45-4A13-A426-FE5A450BC442}" type="presOf" srcId="{4FA904C7-342B-4AAE-B5AC-DDFA41FF6DE0}" destId="{AE23B3AE-B0CD-472F-A5E7-FF6A002762FF}" srcOrd="0" destOrd="2" presId="urn:microsoft.com/office/officeart/2005/8/layout/hList1"/>
    <dgm:cxn modelId="{776DE1ED-BB42-4AFB-8511-986D91E40424}" srcId="{0E87BF1F-7034-4FE1-9602-12C3EEB251D2}" destId="{E7F9CD49-5084-4DCD-A3CE-EC905167287E}" srcOrd="1" destOrd="0" parTransId="{D7BB4137-4E73-4053-9CD8-4AD4B5634DBA}" sibTransId="{6123B408-A883-4456-ACC7-EE25E97F407A}"/>
    <dgm:cxn modelId="{0A8EBFF4-AC0B-44D4-8E5D-F8F70C4A342B}" type="presOf" srcId="{9D372C0E-D1D5-41EC-9BBF-3CD8EB01A57C}" destId="{E2CEB9BC-29D4-48A0-917D-219E7EF7457B}" srcOrd="0" destOrd="0" presId="urn:microsoft.com/office/officeart/2005/8/layout/hList1"/>
    <dgm:cxn modelId="{13AE7CF9-356D-4B60-B809-AE1C2E548BC7}" type="presOf" srcId="{86B784FF-9083-4137-93A6-38A0E2A8B728}" destId="{225C076C-E8EC-46E2-88AD-834911EC022D}" srcOrd="0" destOrd="1" presId="urn:microsoft.com/office/officeart/2005/8/layout/hList1"/>
    <dgm:cxn modelId="{7AE16003-AEDF-40C2-8D95-0E7F8D3972F6}" type="presParOf" srcId="{703898F5-01DC-4E8C-BDFB-9DD9030EEFE2}" destId="{79684B67-16D4-4053-A9C9-11C1BEC906AC}" srcOrd="0" destOrd="0" presId="urn:microsoft.com/office/officeart/2005/8/layout/hList1"/>
    <dgm:cxn modelId="{D80E6D8A-468A-4D94-B535-2DA2AD6C01E1}" type="presParOf" srcId="{79684B67-16D4-4053-A9C9-11C1BEC906AC}" destId="{ACFBF647-37C8-423C-A631-6DEB22F529EF}" srcOrd="0" destOrd="0" presId="urn:microsoft.com/office/officeart/2005/8/layout/hList1"/>
    <dgm:cxn modelId="{54536386-415B-4B86-82E5-928BB143E489}" type="presParOf" srcId="{79684B67-16D4-4053-A9C9-11C1BEC906AC}" destId="{C0E572A7-1BEF-4908-AC3B-C816D43C0E77}" srcOrd="1" destOrd="0" presId="urn:microsoft.com/office/officeart/2005/8/layout/hList1"/>
    <dgm:cxn modelId="{3BCE4BCB-215D-4B85-9F94-74CEF97CF4CB}" type="presParOf" srcId="{703898F5-01DC-4E8C-BDFB-9DD9030EEFE2}" destId="{6A0AC8F1-FD9D-4829-B887-2A926634EBF2}" srcOrd="1" destOrd="0" presId="urn:microsoft.com/office/officeart/2005/8/layout/hList1"/>
    <dgm:cxn modelId="{1365EE8A-63F8-4DD9-81FD-5B8F71D82DB1}" type="presParOf" srcId="{703898F5-01DC-4E8C-BDFB-9DD9030EEFE2}" destId="{4C777869-4D07-488D-92CA-8F89342A71F8}" srcOrd="2" destOrd="0" presId="urn:microsoft.com/office/officeart/2005/8/layout/hList1"/>
    <dgm:cxn modelId="{289A2218-69CC-4EA5-B4FA-1749347D0B62}" type="presParOf" srcId="{4C777869-4D07-488D-92CA-8F89342A71F8}" destId="{BBC4B96D-1D3D-4A9B-990F-BB08FD3EA08A}" srcOrd="0" destOrd="0" presId="urn:microsoft.com/office/officeart/2005/8/layout/hList1"/>
    <dgm:cxn modelId="{EF32D2ED-9B84-427C-A1C8-0417DA92F1E5}" type="presParOf" srcId="{4C777869-4D07-488D-92CA-8F89342A71F8}" destId="{AE23B3AE-B0CD-472F-A5E7-FF6A002762FF}" srcOrd="1" destOrd="0" presId="urn:microsoft.com/office/officeart/2005/8/layout/hList1"/>
    <dgm:cxn modelId="{CB8E5582-8E8E-42A6-9756-F81F4995F997}" type="presParOf" srcId="{703898F5-01DC-4E8C-BDFB-9DD9030EEFE2}" destId="{79E4FF44-3C67-40F0-B544-E4345FCE4BB7}" srcOrd="3" destOrd="0" presId="urn:microsoft.com/office/officeart/2005/8/layout/hList1"/>
    <dgm:cxn modelId="{1D6E0CCD-3156-4C0E-A754-83FC7B4E7360}" type="presParOf" srcId="{703898F5-01DC-4E8C-BDFB-9DD9030EEFE2}" destId="{F18C1DAB-48FA-4972-889B-0BBEE7F01A29}" srcOrd="4" destOrd="0" presId="urn:microsoft.com/office/officeart/2005/8/layout/hList1"/>
    <dgm:cxn modelId="{A1B2A870-DF50-42F0-B773-E69704CCA782}" type="presParOf" srcId="{F18C1DAB-48FA-4972-889B-0BBEE7F01A29}" destId="{6C53E122-193C-4001-90B8-92D67F549B70}" srcOrd="0" destOrd="0" presId="urn:microsoft.com/office/officeart/2005/8/layout/hList1"/>
    <dgm:cxn modelId="{57CD0EC6-2089-4336-8BFA-850B48B66847}" type="presParOf" srcId="{F18C1DAB-48FA-4972-889B-0BBEE7F01A29}" destId="{E2CEB9BC-29D4-48A0-917D-219E7EF7457B}" srcOrd="1" destOrd="0" presId="urn:microsoft.com/office/officeart/2005/8/layout/hList1"/>
    <dgm:cxn modelId="{CA9520DD-EA00-466E-91B5-A5C82D70A92D}" type="presParOf" srcId="{703898F5-01DC-4E8C-BDFB-9DD9030EEFE2}" destId="{20F393C2-3DEF-4CD2-B49D-EDC869802B85}" srcOrd="5" destOrd="0" presId="urn:microsoft.com/office/officeart/2005/8/layout/hList1"/>
    <dgm:cxn modelId="{564DB53E-16DD-4D5F-A639-6D30E85D5277}" type="presParOf" srcId="{703898F5-01DC-4E8C-BDFB-9DD9030EEFE2}" destId="{444425F5-325C-4202-B892-859A079FB6C8}" srcOrd="6" destOrd="0" presId="urn:microsoft.com/office/officeart/2005/8/layout/hList1"/>
    <dgm:cxn modelId="{B2FB9784-E9D8-4EB4-B7F7-5CE3AF253DA5}" type="presParOf" srcId="{444425F5-325C-4202-B892-859A079FB6C8}" destId="{E6487E21-1A5D-4305-9929-B88D05DB2577}" srcOrd="0" destOrd="0" presId="urn:microsoft.com/office/officeart/2005/8/layout/hList1"/>
    <dgm:cxn modelId="{122E188F-A732-4DE6-9F42-4C9EF78F2046}" type="presParOf" srcId="{444425F5-325C-4202-B892-859A079FB6C8}" destId="{225C076C-E8EC-46E2-88AD-834911EC022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3E5A23-D15A-47C4-A6BD-4B3B2303CFA2}" type="doc">
      <dgm:prSet loTypeId="urn:diagrams.loki3.com/BracketList#1" loCatId="list" qsTypeId="urn:microsoft.com/office/officeart/2005/8/quickstyle/simple1" qsCatId="simple" csTypeId="urn:microsoft.com/office/officeart/2005/8/colors/accent1_2" csCatId="accent1" phldr="1"/>
      <dgm:spPr/>
      <dgm:t>
        <a:bodyPr/>
        <a:lstStyle/>
        <a:p>
          <a:endParaRPr lang="en-US"/>
        </a:p>
      </dgm:t>
    </dgm:pt>
    <dgm:pt modelId="{4B579C55-859D-4443-B29F-2A87796D867C}">
      <dgm:prSet phldrT="[Text]"/>
      <dgm:spPr/>
      <dgm:t>
        <a:bodyPr/>
        <a:lstStyle/>
        <a:p>
          <a:r>
            <a:rPr lang="en-US" dirty="0"/>
            <a:t>Caregiver</a:t>
          </a:r>
        </a:p>
      </dgm:t>
    </dgm:pt>
    <dgm:pt modelId="{C7DE2243-1163-4562-8469-F2BD813DD244}" type="parTrans" cxnId="{2B3950D0-486B-47DF-BA67-5096F5FB12EC}">
      <dgm:prSet/>
      <dgm:spPr/>
      <dgm:t>
        <a:bodyPr/>
        <a:lstStyle/>
        <a:p>
          <a:endParaRPr lang="en-US"/>
        </a:p>
      </dgm:t>
    </dgm:pt>
    <dgm:pt modelId="{FBA35B18-78D6-4331-B2EA-BC5D023190D2}" type="sibTrans" cxnId="{2B3950D0-486B-47DF-BA67-5096F5FB12EC}">
      <dgm:prSet/>
      <dgm:spPr/>
      <dgm:t>
        <a:bodyPr/>
        <a:lstStyle/>
        <a:p>
          <a:endParaRPr lang="en-US"/>
        </a:p>
      </dgm:t>
    </dgm:pt>
    <dgm:pt modelId="{67344908-3174-4078-8C8F-DF4B3A32A255}">
      <dgm:prSet phldrT="[Text]"/>
      <dgm:spPr>
        <a:solidFill>
          <a:srgbClr val="098262"/>
        </a:solidFill>
      </dgm:spPr>
      <dgm:t>
        <a:bodyPr/>
        <a:lstStyle/>
        <a:p>
          <a:r>
            <a:rPr lang="en-US" dirty="0"/>
            <a:t>Illness</a:t>
          </a:r>
        </a:p>
      </dgm:t>
    </dgm:pt>
    <dgm:pt modelId="{8D6FC105-3E45-4963-8C1D-8C35BA8DAACC}" type="parTrans" cxnId="{1F0D4F8A-F514-43E3-9ECA-76FCD000DFF8}">
      <dgm:prSet/>
      <dgm:spPr/>
      <dgm:t>
        <a:bodyPr/>
        <a:lstStyle/>
        <a:p>
          <a:endParaRPr lang="en-US"/>
        </a:p>
      </dgm:t>
    </dgm:pt>
    <dgm:pt modelId="{26E0B374-BB3F-4D61-9BB5-8435F9027A68}" type="sibTrans" cxnId="{1F0D4F8A-F514-43E3-9ECA-76FCD000DFF8}">
      <dgm:prSet/>
      <dgm:spPr/>
      <dgm:t>
        <a:bodyPr/>
        <a:lstStyle/>
        <a:p>
          <a:endParaRPr lang="en-US"/>
        </a:p>
      </dgm:t>
    </dgm:pt>
    <dgm:pt modelId="{A7E1DD35-3093-424E-B00B-DA03A17A0433}">
      <dgm:prSet phldrT="[Text]"/>
      <dgm:spPr/>
      <dgm:t>
        <a:bodyPr/>
        <a:lstStyle/>
        <a:p>
          <a:r>
            <a:rPr lang="en-US" dirty="0"/>
            <a:t>Educator</a:t>
          </a:r>
        </a:p>
      </dgm:t>
    </dgm:pt>
    <dgm:pt modelId="{CF8C7DC0-2D2F-422C-9512-B1DAB05B5026}" type="parTrans" cxnId="{338CE2A1-976B-406B-9D6A-7B42C1BFCD37}">
      <dgm:prSet/>
      <dgm:spPr/>
      <dgm:t>
        <a:bodyPr/>
        <a:lstStyle/>
        <a:p>
          <a:endParaRPr lang="en-US"/>
        </a:p>
      </dgm:t>
    </dgm:pt>
    <dgm:pt modelId="{99A56D97-7B51-4154-BE48-09898E66F290}" type="sibTrans" cxnId="{338CE2A1-976B-406B-9D6A-7B42C1BFCD37}">
      <dgm:prSet/>
      <dgm:spPr/>
      <dgm:t>
        <a:bodyPr/>
        <a:lstStyle/>
        <a:p>
          <a:endParaRPr lang="en-US"/>
        </a:p>
      </dgm:t>
    </dgm:pt>
    <dgm:pt modelId="{DD8194AA-5041-4C1C-AD5A-4653DDA97310}">
      <dgm:prSet phldrT="[Text]"/>
      <dgm:spPr>
        <a:solidFill>
          <a:srgbClr val="098262"/>
        </a:solidFill>
      </dgm:spPr>
      <dgm:t>
        <a:bodyPr/>
        <a:lstStyle/>
        <a:p>
          <a:r>
            <a:rPr lang="en-US" dirty="0"/>
            <a:t>Participate in ARD committees</a:t>
          </a:r>
        </a:p>
      </dgm:t>
    </dgm:pt>
    <dgm:pt modelId="{1AB50C61-E066-48DE-B9A9-5A97EBA9844C}" type="parTrans" cxnId="{E5032917-B86F-489A-8A27-6AB660C273E5}">
      <dgm:prSet/>
      <dgm:spPr/>
      <dgm:t>
        <a:bodyPr/>
        <a:lstStyle/>
        <a:p>
          <a:endParaRPr lang="en-US"/>
        </a:p>
      </dgm:t>
    </dgm:pt>
    <dgm:pt modelId="{0BEADE55-75BA-4745-A00C-AF427113BCC8}" type="sibTrans" cxnId="{E5032917-B86F-489A-8A27-6AB660C273E5}">
      <dgm:prSet/>
      <dgm:spPr/>
      <dgm:t>
        <a:bodyPr/>
        <a:lstStyle/>
        <a:p>
          <a:endParaRPr lang="en-US"/>
        </a:p>
      </dgm:t>
    </dgm:pt>
    <dgm:pt modelId="{A1FA635C-DF0D-49DA-BFA2-2D5994482140}">
      <dgm:prSet phldrT="[Text]"/>
      <dgm:spPr>
        <a:solidFill>
          <a:srgbClr val="098262"/>
        </a:solidFill>
      </dgm:spPr>
      <dgm:t>
        <a:bodyPr/>
        <a:lstStyle/>
        <a:p>
          <a:r>
            <a:rPr lang="en-US" dirty="0"/>
            <a:t>Injury</a:t>
          </a:r>
        </a:p>
      </dgm:t>
    </dgm:pt>
    <dgm:pt modelId="{271E9839-A14D-4C0E-A17C-52D75D2A6F3E}" type="parTrans" cxnId="{7EF91481-52D3-4F2F-A2AA-CC5D7EF5285C}">
      <dgm:prSet/>
      <dgm:spPr/>
      <dgm:t>
        <a:bodyPr/>
        <a:lstStyle/>
        <a:p>
          <a:endParaRPr lang="en-US"/>
        </a:p>
      </dgm:t>
    </dgm:pt>
    <dgm:pt modelId="{5C28EF48-9212-498E-9232-8182CCCFC735}" type="sibTrans" cxnId="{7EF91481-52D3-4F2F-A2AA-CC5D7EF5285C}">
      <dgm:prSet/>
      <dgm:spPr/>
      <dgm:t>
        <a:bodyPr/>
        <a:lstStyle/>
        <a:p>
          <a:endParaRPr lang="en-US"/>
        </a:p>
      </dgm:t>
    </dgm:pt>
    <dgm:pt modelId="{BF750229-A7C6-4DDB-876F-D272CB83785C}">
      <dgm:prSet phldrT="[Text]"/>
      <dgm:spPr>
        <a:solidFill>
          <a:srgbClr val="098262"/>
        </a:solidFill>
      </dgm:spPr>
      <dgm:t>
        <a:bodyPr/>
        <a:lstStyle/>
        <a:p>
          <a:r>
            <a:rPr lang="en-US" dirty="0"/>
            <a:t>Chronic condition management</a:t>
          </a:r>
        </a:p>
      </dgm:t>
    </dgm:pt>
    <dgm:pt modelId="{CA670712-20D1-4329-9D4E-04158C2CA52C}" type="parTrans" cxnId="{E2619EA3-CA1D-42C4-A419-455DC52D7DC5}">
      <dgm:prSet/>
      <dgm:spPr/>
      <dgm:t>
        <a:bodyPr/>
        <a:lstStyle/>
        <a:p>
          <a:endParaRPr lang="en-US"/>
        </a:p>
      </dgm:t>
    </dgm:pt>
    <dgm:pt modelId="{2CD19C9D-246F-4A75-B642-CBEF5156D764}" type="sibTrans" cxnId="{E2619EA3-CA1D-42C4-A419-455DC52D7DC5}">
      <dgm:prSet/>
      <dgm:spPr/>
      <dgm:t>
        <a:bodyPr/>
        <a:lstStyle/>
        <a:p>
          <a:endParaRPr lang="en-US"/>
        </a:p>
      </dgm:t>
    </dgm:pt>
    <dgm:pt modelId="{E7D6C349-E65F-4FF9-9AFB-54E3068B0092}">
      <dgm:prSet phldrT="[Text]"/>
      <dgm:spPr>
        <a:solidFill>
          <a:srgbClr val="098262"/>
        </a:solidFill>
      </dgm:spPr>
      <dgm:t>
        <a:bodyPr/>
        <a:lstStyle/>
        <a:p>
          <a:r>
            <a:rPr lang="en-US" dirty="0"/>
            <a:t>Ensure health needs are addresses in IEPs</a:t>
          </a:r>
        </a:p>
      </dgm:t>
    </dgm:pt>
    <dgm:pt modelId="{7D518F28-D3B7-4DF1-9A2F-125897241B1E}" type="parTrans" cxnId="{5C0582B4-4D5D-424B-9975-DC28DBE48897}">
      <dgm:prSet/>
      <dgm:spPr/>
      <dgm:t>
        <a:bodyPr/>
        <a:lstStyle/>
        <a:p>
          <a:endParaRPr lang="en-US"/>
        </a:p>
      </dgm:t>
    </dgm:pt>
    <dgm:pt modelId="{9833FD33-E9AB-49EA-9423-50A73EF36605}" type="sibTrans" cxnId="{5C0582B4-4D5D-424B-9975-DC28DBE48897}">
      <dgm:prSet/>
      <dgm:spPr/>
      <dgm:t>
        <a:bodyPr/>
        <a:lstStyle/>
        <a:p>
          <a:endParaRPr lang="en-US"/>
        </a:p>
      </dgm:t>
    </dgm:pt>
    <dgm:pt modelId="{3653D921-E370-409A-B706-37445B24D62B}">
      <dgm:prSet phldrT="[Text]"/>
      <dgm:spPr/>
      <dgm:t>
        <a:bodyPr/>
        <a:lstStyle/>
        <a:p>
          <a:r>
            <a:rPr lang="en-US" dirty="0"/>
            <a:t>Advocate</a:t>
          </a:r>
        </a:p>
      </dgm:t>
    </dgm:pt>
    <dgm:pt modelId="{DB3B065C-82F9-4B0E-B85D-14109DEAF801}" type="parTrans" cxnId="{4426A98B-5BF3-4F9B-8630-A72B2452826E}">
      <dgm:prSet/>
      <dgm:spPr/>
      <dgm:t>
        <a:bodyPr/>
        <a:lstStyle/>
        <a:p>
          <a:endParaRPr lang="en-US"/>
        </a:p>
      </dgm:t>
    </dgm:pt>
    <dgm:pt modelId="{4D775E54-74CB-4460-8AE2-8A042A98D949}" type="sibTrans" cxnId="{4426A98B-5BF3-4F9B-8630-A72B2452826E}">
      <dgm:prSet/>
      <dgm:spPr/>
      <dgm:t>
        <a:bodyPr/>
        <a:lstStyle/>
        <a:p>
          <a:endParaRPr lang="en-US"/>
        </a:p>
      </dgm:t>
    </dgm:pt>
    <dgm:pt modelId="{FB212F9F-4A34-44BE-A7D4-7878EAB20FEC}">
      <dgm:prSet phldrT="[Text]"/>
      <dgm:spPr>
        <a:solidFill>
          <a:srgbClr val="098262"/>
        </a:solidFill>
        <a:ln>
          <a:solidFill>
            <a:srgbClr val="098262"/>
          </a:solidFill>
        </a:ln>
      </dgm:spPr>
      <dgm:t>
        <a:bodyPr/>
        <a:lstStyle/>
        <a:p>
          <a:r>
            <a:rPr lang="en-US" dirty="0"/>
            <a:t>Build capacity for adaptation, self-management, self advocacy, and learning</a:t>
          </a:r>
        </a:p>
      </dgm:t>
    </dgm:pt>
    <dgm:pt modelId="{4ED589AE-088B-42F1-B31B-547C76E6E556}" type="parTrans" cxnId="{CF7098A8-3FAE-4423-BBEB-E457DF888967}">
      <dgm:prSet/>
      <dgm:spPr/>
      <dgm:t>
        <a:bodyPr/>
        <a:lstStyle/>
        <a:p>
          <a:endParaRPr lang="en-US"/>
        </a:p>
      </dgm:t>
    </dgm:pt>
    <dgm:pt modelId="{22D4F33A-427A-46F2-B9F9-A45D076C3024}" type="sibTrans" cxnId="{CF7098A8-3FAE-4423-BBEB-E457DF888967}">
      <dgm:prSet/>
      <dgm:spPr/>
      <dgm:t>
        <a:bodyPr/>
        <a:lstStyle/>
        <a:p>
          <a:endParaRPr lang="en-US"/>
        </a:p>
      </dgm:t>
    </dgm:pt>
    <dgm:pt modelId="{65736901-4329-4348-8006-B800AA15F249}">
      <dgm:prSet phldrT="[Text]"/>
      <dgm:spPr>
        <a:solidFill>
          <a:srgbClr val="098262"/>
        </a:solidFill>
        <a:ln>
          <a:solidFill>
            <a:srgbClr val="098262"/>
          </a:solidFill>
        </a:ln>
      </dgm:spPr>
      <dgm:t>
        <a:bodyPr/>
        <a:lstStyle/>
        <a:p>
          <a:r>
            <a:rPr lang="en-US" dirty="0"/>
            <a:t>Train staff on student’s specific health needs</a:t>
          </a:r>
        </a:p>
      </dgm:t>
    </dgm:pt>
    <dgm:pt modelId="{F20FD3ED-9EA7-4EA0-9F7D-65E7B631E343}" type="parTrans" cxnId="{E5793DE4-F08D-44D8-8EDE-30D38D3AE225}">
      <dgm:prSet/>
      <dgm:spPr/>
      <dgm:t>
        <a:bodyPr/>
        <a:lstStyle/>
        <a:p>
          <a:endParaRPr lang="en-US"/>
        </a:p>
      </dgm:t>
    </dgm:pt>
    <dgm:pt modelId="{29551A39-87B9-4EBB-9CBE-5878CF920C31}" type="sibTrans" cxnId="{E5793DE4-F08D-44D8-8EDE-30D38D3AE225}">
      <dgm:prSet/>
      <dgm:spPr/>
      <dgm:t>
        <a:bodyPr/>
        <a:lstStyle/>
        <a:p>
          <a:endParaRPr lang="en-US"/>
        </a:p>
      </dgm:t>
    </dgm:pt>
    <dgm:pt modelId="{0D149008-D65C-4774-B285-C1FC890B9261}">
      <dgm:prSet phldrT="[Text]"/>
      <dgm:spPr>
        <a:solidFill>
          <a:srgbClr val="098262"/>
        </a:solidFill>
      </dgm:spPr>
      <dgm:t>
        <a:bodyPr/>
        <a:lstStyle/>
        <a:p>
          <a:r>
            <a:rPr lang="en-US" dirty="0"/>
            <a:t>Develop IHPs</a:t>
          </a:r>
        </a:p>
      </dgm:t>
    </dgm:pt>
    <dgm:pt modelId="{A40F6EA6-CD8D-47CE-BB6B-C544B04ACEC1}" type="parTrans" cxnId="{ED8F6AD1-D582-4C26-B533-080A1A366C1D}">
      <dgm:prSet/>
      <dgm:spPr/>
    </dgm:pt>
    <dgm:pt modelId="{23D0DBCB-0990-4331-8CD0-F45BC9556C3D}" type="sibTrans" cxnId="{ED8F6AD1-D582-4C26-B533-080A1A366C1D}">
      <dgm:prSet/>
      <dgm:spPr/>
    </dgm:pt>
    <dgm:pt modelId="{DC0F9C98-55A3-489F-A103-3FB591CA11EE}" type="pres">
      <dgm:prSet presAssocID="{833E5A23-D15A-47C4-A6BD-4B3B2303CFA2}" presName="Name0" presStyleCnt="0">
        <dgm:presLayoutVars>
          <dgm:dir/>
          <dgm:animLvl val="lvl"/>
          <dgm:resizeHandles val="exact"/>
        </dgm:presLayoutVars>
      </dgm:prSet>
      <dgm:spPr/>
    </dgm:pt>
    <dgm:pt modelId="{2DAF73A4-BEC3-457B-B5EA-5EC598AE48A0}" type="pres">
      <dgm:prSet presAssocID="{4B579C55-859D-4443-B29F-2A87796D867C}" presName="linNode" presStyleCnt="0"/>
      <dgm:spPr/>
    </dgm:pt>
    <dgm:pt modelId="{0312B3F2-20FD-4B93-8CBE-BB44474B901A}" type="pres">
      <dgm:prSet presAssocID="{4B579C55-859D-4443-B29F-2A87796D867C}" presName="parTx" presStyleLbl="revTx" presStyleIdx="0" presStyleCnt="3">
        <dgm:presLayoutVars>
          <dgm:chMax val="1"/>
          <dgm:bulletEnabled val="1"/>
        </dgm:presLayoutVars>
      </dgm:prSet>
      <dgm:spPr/>
    </dgm:pt>
    <dgm:pt modelId="{CC52B372-819C-4286-89C7-A450FA4D61A1}" type="pres">
      <dgm:prSet presAssocID="{4B579C55-859D-4443-B29F-2A87796D867C}" presName="bracket" presStyleLbl="parChTrans1D1" presStyleIdx="0" presStyleCnt="3"/>
      <dgm:spPr>
        <a:solidFill>
          <a:schemeClr val="bg1"/>
        </a:solidFill>
        <a:ln>
          <a:solidFill>
            <a:srgbClr val="098262"/>
          </a:solidFill>
        </a:ln>
      </dgm:spPr>
    </dgm:pt>
    <dgm:pt modelId="{189EBE99-63AB-4540-8964-23B163AC9EB9}" type="pres">
      <dgm:prSet presAssocID="{4B579C55-859D-4443-B29F-2A87796D867C}" presName="spH" presStyleCnt="0"/>
      <dgm:spPr/>
    </dgm:pt>
    <dgm:pt modelId="{3F686326-583D-4165-B023-318FBAE198DE}" type="pres">
      <dgm:prSet presAssocID="{4B579C55-859D-4443-B29F-2A87796D867C}" presName="desTx" presStyleLbl="node1" presStyleIdx="0" presStyleCnt="3">
        <dgm:presLayoutVars>
          <dgm:bulletEnabled val="1"/>
        </dgm:presLayoutVars>
      </dgm:prSet>
      <dgm:spPr/>
    </dgm:pt>
    <dgm:pt modelId="{64A12017-02BC-454C-86EC-BF39C5427AE8}" type="pres">
      <dgm:prSet presAssocID="{FBA35B18-78D6-4331-B2EA-BC5D023190D2}" presName="spV" presStyleCnt="0"/>
      <dgm:spPr/>
    </dgm:pt>
    <dgm:pt modelId="{2CA06B41-C046-46D6-B7BF-666B82CCD3C2}" type="pres">
      <dgm:prSet presAssocID="{A7E1DD35-3093-424E-B00B-DA03A17A0433}" presName="linNode" presStyleCnt="0"/>
      <dgm:spPr/>
    </dgm:pt>
    <dgm:pt modelId="{06946318-7B9F-4387-A152-F088B1271256}" type="pres">
      <dgm:prSet presAssocID="{A7E1DD35-3093-424E-B00B-DA03A17A0433}" presName="parTx" presStyleLbl="revTx" presStyleIdx="1" presStyleCnt="3">
        <dgm:presLayoutVars>
          <dgm:chMax val="1"/>
          <dgm:bulletEnabled val="1"/>
        </dgm:presLayoutVars>
      </dgm:prSet>
      <dgm:spPr/>
    </dgm:pt>
    <dgm:pt modelId="{D5AE18ED-754F-4C0A-9A27-4604FAFF103F}" type="pres">
      <dgm:prSet presAssocID="{A7E1DD35-3093-424E-B00B-DA03A17A0433}" presName="bracket" presStyleLbl="parChTrans1D1" presStyleIdx="1" presStyleCnt="3"/>
      <dgm:spPr>
        <a:ln>
          <a:solidFill>
            <a:srgbClr val="098262"/>
          </a:solidFill>
        </a:ln>
      </dgm:spPr>
    </dgm:pt>
    <dgm:pt modelId="{9CF88FDC-DE0A-4D27-93A1-C032348C4212}" type="pres">
      <dgm:prSet presAssocID="{A7E1DD35-3093-424E-B00B-DA03A17A0433}" presName="spH" presStyleCnt="0"/>
      <dgm:spPr/>
    </dgm:pt>
    <dgm:pt modelId="{27D81514-9CA8-4E92-9C0B-130132AAC0DA}" type="pres">
      <dgm:prSet presAssocID="{A7E1DD35-3093-424E-B00B-DA03A17A0433}" presName="desTx" presStyleLbl="node1" presStyleIdx="1" presStyleCnt="3">
        <dgm:presLayoutVars>
          <dgm:bulletEnabled val="1"/>
        </dgm:presLayoutVars>
      </dgm:prSet>
      <dgm:spPr/>
    </dgm:pt>
    <dgm:pt modelId="{265788C4-15EA-4388-89B9-C2B0408DCCBA}" type="pres">
      <dgm:prSet presAssocID="{99A56D97-7B51-4154-BE48-09898E66F290}" presName="spV" presStyleCnt="0"/>
      <dgm:spPr/>
    </dgm:pt>
    <dgm:pt modelId="{C000ACF9-E02E-4982-A19D-9C50C57B3DB2}" type="pres">
      <dgm:prSet presAssocID="{3653D921-E370-409A-B706-37445B24D62B}" presName="linNode" presStyleCnt="0"/>
      <dgm:spPr/>
    </dgm:pt>
    <dgm:pt modelId="{65B78317-681E-4B73-AC3A-D937B5399245}" type="pres">
      <dgm:prSet presAssocID="{3653D921-E370-409A-B706-37445B24D62B}" presName="parTx" presStyleLbl="revTx" presStyleIdx="2" presStyleCnt="3">
        <dgm:presLayoutVars>
          <dgm:chMax val="1"/>
          <dgm:bulletEnabled val="1"/>
        </dgm:presLayoutVars>
      </dgm:prSet>
      <dgm:spPr/>
    </dgm:pt>
    <dgm:pt modelId="{9715D11B-5BEE-4E5C-B214-2AA4D333CD5C}" type="pres">
      <dgm:prSet presAssocID="{3653D921-E370-409A-B706-37445B24D62B}" presName="bracket" presStyleLbl="parChTrans1D1" presStyleIdx="2" presStyleCnt="3"/>
      <dgm:spPr>
        <a:ln>
          <a:solidFill>
            <a:srgbClr val="098262"/>
          </a:solidFill>
        </a:ln>
      </dgm:spPr>
    </dgm:pt>
    <dgm:pt modelId="{3BFA1261-01B3-4B7E-853F-655E1FD320C2}" type="pres">
      <dgm:prSet presAssocID="{3653D921-E370-409A-B706-37445B24D62B}" presName="spH" presStyleCnt="0"/>
      <dgm:spPr/>
    </dgm:pt>
    <dgm:pt modelId="{48CED4D4-EB18-43A2-8015-9772B28562E6}" type="pres">
      <dgm:prSet presAssocID="{3653D921-E370-409A-B706-37445B24D62B}" presName="desTx" presStyleLbl="node1" presStyleIdx="2" presStyleCnt="3">
        <dgm:presLayoutVars>
          <dgm:bulletEnabled val="1"/>
        </dgm:presLayoutVars>
      </dgm:prSet>
      <dgm:spPr/>
    </dgm:pt>
  </dgm:ptLst>
  <dgm:cxnLst>
    <dgm:cxn modelId="{17477205-A714-49A5-9D9A-A4BCF923FFAE}" type="presOf" srcId="{833E5A23-D15A-47C4-A6BD-4B3B2303CFA2}" destId="{DC0F9C98-55A3-489F-A103-3FB591CA11EE}" srcOrd="0" destOrd="0" presId="urn:diagrams.loki3.com/BracketList#1"/>
    <dgm:cxn modelId="{8AFDB40B-E136-4334-B5A6-0E5EFFC0B22D}" type="presOf" srcId="{FB212F9F-4A34-44BE-A7D4-7878EAB20FEC}" destId="{27D81514-9CA8-4E92-9C0B-130132AAC0DA}" srcOrd="0" destOrd="0" presId="urn:diagrams.loki3.com/BracketList#1"/>
    <dgm:cxn modelId="{E5032917-B86F-489A-8A27-6AB660C273E5}" srcId="{3653D921-E370-409A-B706-37445B24D62B}" destId="{DD8194AA-5041-4C1C-AD5A-4653DDA97310}" srcOrd="0" destOrd="0" parTransId="{1AB50C61-E066-48DE-B9A9-5A97EBA9844C}" sibTransId="{0BEADE55-75BA-4745-A00C-AF427113BCC8}"/>
    <dgm:cxn modelId="{1D6F8F3B-16E2-49CE-840F-4A77E69E1C74}" type="presOf" srcId="{65736901-4329-4348-8006-B800AA15F249}" destId="{27D81514-9CA8-4E92-9C0B-130132AAC0DA}" srcOrd="0" destOrd="1" presId="urn:diagrams.loki3.com/BracketList#1"/>
    <dgm:cxn modelId="{56ECAE47-5DF5-498C-BB20-E12405FDDA3A}" type="presOf" srcId="{E7D6C349-E65F-4FF9-9AFB-54E3068B0092}" destId="{48CED4D4-EB18-43A2-8015-9772B28562E6}" srcOrd="0" destOrd="1" presId="urn:diagrams.loki3.com/BracketList#1"/>
    <dgm:cxn modelId="{E3FC2F6E-E0A8-4CE6-8901-8A7FDB7B4CDD}" type="presOf" srcId="{DD8194AA-5041-4C1C-AD5A-4653DDA97310}" destId="{48CED4D4-EB18-43A2-8015-9772B28562E6}" srcOrd="0" destOrd="0" presId="urn:diagrams.loki3.com/BracketList#1"/>
    <dgm:cxn modelId="{7EF91481-52D3-4F2F-A2AA-CC5D7EF5285C}" srcId="{4B579C55-859D-4443-B29F-2A87796D867C}" destId="{A1FA635C-DF0D-49DA-BFA2-2D5994482140}" srcOrd="1" destOrd="0" parTransId="{271E9839-A14D-4C0E-A17C-52D75D2A6F3E}" sibTransId="{5C28EF48-9212-498E-9232-8182CCCFC735}"/>
    <dgm:cxn modelId="{3B759787-F4E8-4339-8CEC-599B1B78A00C}" type="presOf" srcId="{67344908-3174-4078-8C8F-DF4B3A32A255}" destId="{3F686326-583D-4165-B023-318FBAE198DE}" srcOrd="0" destOrd="0" presId="urn:diagrams.loki3.com/BracketList#1"/>
    <dgm:cxn modelId="{1F0D4F8A-F514-43E3-9ECA-76FCD000DFF8}" srcId="{4B579C55-859D-4443-B29F-2A87796D867C}" destId="{67344908-3174-4078-8C8F-DF4B3A32A255}" srcOrd="0" destOrd="0" parTransId="{8D6FC105-3E45-4963-8C1D-8C35BA8DAACC}" sibTransId="{26E0B374-BB3F-4D61-9BB5-8435F9027A68}"/>
    <dgm:cxn modelId="{4426A98B-5BF3-4F9B-8630-A72B2452826E}" srcId="{833E5A23-D15A-47C4-A6BD-4B3B2303CFA2}" destId="{3653D921-E370-409A-B706-37445B24D62B}" srcOrd="2" destOrd="0" parTransId="{DB3B065C-82F9-4B0E-B85D-14109DEAF801}" sibTransId="{4D775E54-74CB-4460-8AE2-8A042A98D949}"/>
    <dgm:cxn modelId="{D704299E-3DC0-453D-A738-67D3EA5DA05E}" type="presOf" srcId="{A1FA635C-DF0D-49DA-BFA2-2D5994482140}" destId="{3F686326-583D-4165-B023-318FBAE198DE}" srcOrd="0" destOrd="1" presId="urn:diagrams.loki3.com/BracketList#1"/>
    <dgm:cxn modelId="{338CE2A1-976B-406B-9D6A-7B42C1BFCD37}" srcId="{833E5A23-D15A-47C4-A6BD-4B3B2303CFA2}" destId="{A7E1DD35-3093-424E-B00B-DA03A17A0433}" srcOrd="1" destOrd="0" parTransId="{CF8C7DC0-2D2F-422C-9512-B1DAB05B5026}" sibTransId="{99A56D97-7B51-4154-BE48-09898E66F290}"/>
    <dgm:cxn modelId="{5347AEA2-D0B8-4A4B-84AE-868D0F7872B8}" type="presOf" srcId="{3653D921-E370-409A-B706-37445B24D62B}" destId="{65B78317-681E-4B73-AC3A-D937B5399245}" srcOrd="0" destOrd="0" presId="urn:diagrams.loki3.com/BracketList#1"/>
    <dgm:cxn modelId="{E2619EA3-CA1D-42C4-A419-455DC52D7DC5}" srcId="{4B579C55-859D-4443-B29F-2A87796D867C}" destId="{BF750229-A7C6-4DDB-876F-D272CB83785C}" srcOrd="2" destOrd="0" parTransId="{CA670712-20D1-4329-9D4E-04158C2CA52C}" sibTransId="{2CD19C9D-246F-4A75-B642-CBEF5156D764}"/>
    <dgm:cxn modelId="{A14260A7-83F7-44D8-8C12-5633B850AC00}" type="presOf" srcId="{A7E1DD35-3093-424E-B00B-DA03A17A0433}" destId="{06946318-7B9F-4387-A152-F088B1271256}" srcOrd="0" destOrd="0" presId="urn:diagrams.loki3.com/BracketList#1"/>
    <dgm:cxn modelId="{CF7098A8-3FAE-4423-BBEB-E457DF888967}" srcId="{A7E1DD35-3093-424E-B00B-DA03A17A0433}" destId="{FB212F9F-4A34-44BE-A7D4-7878EAB20FEC}" srcOrd="0" destOrd="0" parTransId="{4ED589AE-088B-42F1-B31B-547C76E6E556}" sibTransId="{22D4F33A-427A-46F2-B9F9-A45D076C3024}"/>
    <dgm:cxn modelId="{5C0582B4-4D5D-424B-9975-DC28DBE48897}" srcId="{3653D921-E370-409A-B706-37445B24D62B}" destId="{E7D6C349-E65F-4FF9-9AFB-54E3068B0092}" srcOrd="1" destOrd="0" parTransId="{7D518F28-D3B7-4DF1-9A2F-125897241B1E}" sibTransId="{9833FD33-E9AB-49EA-9423-50A73EF36605}"/>
    <dgm:cxn modelId="{BA3783BE-54D8-45AC-82BF-824C5E614611}" type="presOf" srcId="{0D149008-D65C-4774-B285-C1FC890B9261}" destId="{48CED4D4-EB18-43A2-8015-9772B28562E6}" srcOrd="0" destOrd="2" presId="urn:diagrams.loki3.com/BracketList#1"/>
    <dgm:cxn modelId="{2B3950D0-486B-47DF-BA67-5096F5FB12EC}" srcId="{833E5A23-D15A-47C4-A6BD-4B3B2303CFA2}" destId="{4B579C55-859D-4443-B29F-2A87796D867C}" srcOrd="0" destOrd="0" parTransId="{C7DE2243-1163-4562-8469-F2BD813DD244}" sibTransId="{FBA35B18-78D6-4331-B2EA-BC5D023190D2}"/>
    <dgm:cxn modelId="{ED8F6AD1-D582-4C26-B533-080A1A366C1D}" srcId="{3653D921-E370-409A-B706-37445B24D62B}" destId="{0D149008-D65C-4774-B285-C1FC890B9261}" srcOrd="2" destOrd="0" parTransId="{A40F6EA6-CD8D-47CE-BB6B-C544B04ACEC1}" sibTransId="{23D0DBCB-0990-4331-8CD0-F45BC9556C3D}"/>
    <dgm:cxn modelId="{E5793DE4-F08D-44D8-8EDE-30D38D3AE225}" srcId="{A7E1DD35-3093-424E-B00B-DA03A17A0433}" destId="{65736901-4329-4348-8006-B800AA15F249}" srcOrd="1" destOrd="0" parTransId="{F20FD3ED-9EA7-4EA0-9F7D-65E7B631E343}" sibTransId="{29551A39-87B9-4EBB-9CBE-5878CF920C31}"/>
    <dgm:cxn modelId="{33F96BE4-CADC-4B3A-A095-AE4738DD6922}" type="presOf" srcId="{4B579C55-859D-4443-B29F-2A87796D867C}" destId="{0312B3F2-20FD-4B93-8CBE-BB44474B901A}" srcOrd="0" destOrd="0" presId="urn:diagrams.loki3.com/BracketList#1"/>
    <dgm:cxn modelId="{084EC1EA-EF67-4F6F-90EB-6AD46A950605}" type="presOf" srcId="{BF750229-A7C6-4DDB-876F-D272CB83785C}" destId="{3F686326-583D-4165-B023-318FBAE198DE}" srcOrd="0" destOrd="2" presId="urn:diagrams.loki3.com/BracketList#1"/>
    <dgm:cxn modelId="{E3DF6F79-523A-4884-AC1F-D53E34B8DDBC}" type="presParOf" srcId="{DC0F9C98-55A3-489F-A103-3FB591CA11EE}" destId="{2DAF73A4-BEC3-457B-B5EA-5EC598AE48A0}" srcOrd="0" destOrd="0" presId="urn:diagrams.loki3.com/BracketList#1"/>
    <dgm:cxn modelId="{F8246813-00C2-45D2-9BB6-8C1870233B37}" type="presParOf" srcId="{2DAF73A4-BEC3-457B-B5EA-5EC598AE48A0}" destId="{0312B3F2-20FD-4B93-8CBE-BB44474B901A}" srcOrd="0" destOrd="0" presId="urn:diagrams.loki3.com/BracketList#1"/>
    <dgm:cxn modelId="{883E469A-859A-4E11-AAF3-1F64D1A6F244}" type="presParOf" srcId="{2DAF73A4-BEC3-457B-B5EA-5EC598AE48A0}" destId="{CC52B372-819C-4286-89C7-A450FA4D61A1}" srcOrd="1" destOrd="0" presId="urn:diagrams.loki3.com/BracketList#1"/>
    <dgm:cxn modelId="{280B61CF-F9A2-4F7F-BFCB-8B96A00217F0}" type="presParOf" srcId="{2DAF73A4-BEC3-457B-B5EA-5EC598AE48A0}" destId="{189EBE99-63AB-4540-8964-23B163AC9EB9}" srcOrd="2" destOrd="0" presId="urn:diagrams.loki3.com/BracketList#1"/>
    <dgm:cxn modelId="{15D9B108-4C3D-4FC1-AC9B-EFF1E601065F}" type="presParOf" srcId="{2DAF73A4-BEC3-457B-B5EA-5EC598AE48A0}" destId="{3F686326-583D-4165-B023-318FBAE198DE}" srcOrd="3" destOrd="0" presId="urn:diagrams.loki3.com/BracketList#1"/>
    <dgm:cxn modelId="{03D04B76-F7D3-40F9-A929-FA113FFFE73E}" type="presParOf" srcId="{DC0F9C98-55A3-489F-A103-3FB591CA11EE}" destId="{64A12017-02BC-454C-86EC-BF39C5427AE8}" srcOrd="1" destOrd="0" presId="urn:diagrams.loki3.com/BracketList#1"/>
    <dgm:cxn modelId="{7D2D5A86-8497-4170-990F-EF6BF1EC3B8E}" type="presParOf" srcId="{DC0F9C98-55A3-489F-A103-3FB591CA11EE}" destId="{2CA06B41-C046-46D6-B7BF-666B82CCD3C2}" srcOrd="2" destOrd="0" presId="urn:diagrams.loki3.com/BracketList#1"/>
    <dgm:cxn modelId="{14125782-CF00-4324-AD1C-82E02438DC88}" type="presParOf" srcId="{2CA06B41-C046-46D6-B7BF-666B82CCD3C2}" destId="{06946318-7B9F-4387-A152-F088B1271256}" srcOrd="0" destOrd="0" presId="urn:diagrams.loki3.com/BracketList#1"/>
    <dgm:cxn modelId="{2048F4AD-9865-4A32-9E9B-3E47A2B0B6FB}" type="presParOf" srcId="{2CA06B41-C046-46D6-B7BF-666B82CCD3C2}" destId="{D5AE18ED-754F-4C0A-9A27-4604FAFF103F}" srcOrd="1" destOrd="0" presId="urn:diagrams.loki3.com/BracketList#1"/>
    <dgm:cxn modelId="{47BA02EF-FBEB-4C25-A89B-A387B1CCF620}" type="presParOf" srcId="{2CA06B41-C046-46D6-B7BF-666B82CCD3C2}" destId="{9CF88FDC-DE0A-4D27-93A1-C032348C4212}" srcOrd="2" destOrd="0" presId="urn:diagrams.loki3.com/BracketList#1"/>
    <dgm:cxn modelId="{6D8EBCAE-5B95-43F1-A451-BED20842E843}" type="presParOf" srcId="{2CA06B41-C046-46D6-B7BF-666B82CCD3C2}" destId="{27D81514-9CA8-4E92-9C0B-130132AAC0DA}" srcOrd="3" destOrd="0" presId="urn:diagrams.loki3.com/BracketList#1"/>
    <dgm:cxn modelId="{AC23ABEA-C1BC-4900-885F-F7DD00C618D8}" type="presParOf" srcId="{DC0F9C98-55A3-489F-A103-3FB591CA11EE}" destId="{265788C4-15EA-4388-89B9-C2B0408DCCBA}" srcOrd="3" destOrd="0" presId="urn:diagrams.loki3.com/BracketList#1"/>
    <dgm:cxn modelId="{D4D7B0BB-C891-4E9D-BFF9-7F7E90C31D41}" type="presParOf" srcId="{DC0F9C98-55A3-489F-A103-3FB591CA11EE}" destId="{C000ACF9-E02E-4982-A19D-9C50C57B3DB2}" srcOrd="4" destOrd="0" presId="urn:diagrams.loki3.com/BracketList#1"/>
    <dgm:cxn modelId="{84EEA0F4-FDDB-46B2-A90D-9FCBEEB28C82}" type="presParOf" srcId="{C000ACF9-E02E-4982-A19D-9C50C57B3DB2}" destId="{65B78317-681E-4B73-AC3A-D937B5399245}" srcOrd="0" destOrd="0" presId="urn:diagrams.loki3.com/BracketList#1"/>
    <dgm:cxn modelId="{8A6EEF60-5E56-45A1-9F8E-DE5F2F5AEF70}" type="presParOf" srcId="{C000ACF9-E02E-4982-A19D-9C50C57B3DB2}" destId="{9715D11B-5BEE-4E5C-B214-2AA4D333CD5C}" srcOrd="1" destOrd="0" presId="urn:diagrams.loki3.com/BracketList#1"/>
    <dgm:cxn modelId="{261540A7-EEE3-48CA-93D9-01BE4B0EAEB0}" type="presParOf" srcId="{C000ACF9-E02E-4982-A19D-9C50C57B3DB2}" destId="{3BFA1261-01B3-4B7E-853F-655E1FD320C2}" srcOrd="2" destOrd="0" presId="urn:diagrams.loki3.com/BracketList#1"/>
    <dgm:cxn modelId="{BB77269A-6903-4DB9-9079-FF5CFE44BA76}" type="presParOf" srcId="{C000ACF9-E02E-4982-A19D-9C50C57B3DB2}" destId="{48CED4D4-EB18-43A2-8015-9772B28562E6}" srcOrd="3" destOrd="0" presId="urn:diagrams.loki3.com/Bracke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C41E6D-6129-43E9-9EBC-C23B7E8AD9AF}" type="doc">
      <dgm:prSet loTypeId="urn:microsoft.com/office/officeart/2011/layout/RadialPictureList#1" loCatId="officeonline" qsTypeId="urn:microsoft.com/office/officeart/2005/8/quickstyle/simple1" qsCatId="simple" csTypeId="urn:microsoft.com/office/officeart/2005/8/colors/accent1_2" csCatId="accent1" phldr="1"/>
      <dgm:spPr/>
      <dgm:t>
        <a:bodyPr/>
        <a:lstStyle/>
        <a:p>
          <a:endParaRPr lang="en-US"/>
        </a:p>
      </dgm:t>
    </dgm:pt>
    <dgm:pt modelId="{3172444F-BC63-4A56-937F-24CD28561C45}">
      <dgm:prSet phldrT="[Text]"/>
      <dgm:spPr>
        <a:solidFill>
          <a:srgbClr val="00538E"/>
        </a:solidFill>
      </dgm:spPr>
      <dgm:t>
        <a:bodyPr/>
        <a:lstStyle/>
        <a:p>
          <a:r>
            <a:rPr lang="en-US" dirty="0"/>
            <a:t>Impact</a:t>
          </a:r>
        </a:p>
      </dgm:t>
    </dgm:pt>
    <dgm:pt modelId="{C7FCEF0B-F60D-4E36-BB78-7B9456819C8E}" type="parTrans" cxnId="{2B4B07E7-31DB-4AA0-87D0-5FBB87E965D3}">
      <dgm:prSet/>
      <dgm:spPr/>
      <dgm:t>
        <a:bodyPr/>
        <a:lstStyle/>
        <a:p>
          <a:endParaRPr lang="en-US"/>
        </a:p>
      </dgm:t>
    </dgm:pt>
    <dgm:pt modelId="{9454FC55-727C-4279-A9A6-8E8BFD2F08A2}" type="sibTrans" cxnId="{2B4B07E7-31DB-4AA0-87D0-5FBB87E965D3}">
      <dgm:prSet/>
      <dgm:spPr/>
      <dgm:t>
        <a:bodyPr/>
        <a:lstStyle/>
        <a:p>
          <a:endParaRPr lang="en-US"/>
        </a:p>
      </dgm:t>
    </dgm:pt>
    <dgm:pt modelId="{8FF84BE8-12DD-4D4F-A2DA-D6BACFE1206E}">
      <dgm:prSet phldrT="[Text]"/>
      <dgm:spPr/>
      <dgm:t>
        <a:bodyPr/>
        <a:lstStyle/>
        <a:p>
          <a:r>
            <a:rPr lang="en-US" dirty="0"/>
            <a:t>Reduce absenteeism</a:t>
          </a:r>
        </a:p>
      </dgm:t>
    </dgm:pt>
    <dgm:pt modelId="{479AB05F-4DEA-4248-9DF9-C0438F5001A1}" type="parTrans" cxnId="{B05D658F-B253-4C3A-AA34-960C85F0EE34}">
      <dgm:prSet/>
      <dgm:spPr/>
      <dgm:t>
        <a:bodyPr/>
        <a:lstStyle/>
        <a:p>
          <a:endParaRPr lang="en-US"/>
        </a:p>
      </dgm:t>
    </dgm:pt>
    <dgm:pt modelId="{E3BD6BEB-1C66-4C7B-8528-1C1AB9DF25B5}" type="sibTrans" cxnId="{B05D658F-B253-4C3A-AA34-960C85F0EE34}">
      <dgm:prSet/>
      <dgm:spPr/>
      <dgm:t>
        <a:bodyPr/>
        <a:lstStyle/>
        <a:p>
          <a:endParaRPr lang="en-US"/>
        </a:p>
      </dgm:t>
    </dgm:pt>
    <dgm:pt modelId="{1F4695B4-E2B8-4E8E-A4C2-3227AA6BC30D}">
      <dgm:prSet phldrT="[Text]"/>
      <dgm:spPr/>
      <dgm:t>
        <a:bodyPr/>
        <a:lstStyle/>
        <a:p>
          <a:r>
            <a:rPr lang="en-US" dirty="0"/>
            <a:t>Improve academic performance</a:t>
          </a:r>
        </a:p>
      </dgm:t>
    </dgm:pt>
    <dgm:pt modelId="{B8174379-929F-46D6-9B7B-F0C28E8B50B4}" type="parTrans" cxnId="{8BDD971F-A2B1-418F-9584-5F919A934FF8}">
      <dgm:prSet/>
      <dgm:spPr/>
      <dgm:t>
        <a:bodyPr/>
        <a:lstStyle/>
        <a:p>
          <a:endParaRPr lang="en-US"/>
        </a:p>
      </dgm:t>
    </dgm:pt>
    <dgm:pt modelId="{2BA7A564-DACC-430E-8041-E4C0200DCB37}" type="sibTrans" cxnId="{8BDD971F-A2B1-418F-9584-5F919A934FF8}">
      <dgm:prSet/>
      <dgm:spPr/>
      <dgm:t>
        <a:bodyPr/>
        <a:lstStyle/>
        <a:p>
          <a:endParaRPr lang="en-US"/>
        </a:p>
      </dgm:t>
    </dgm:pt>
    <dgm:pt modelId="{73DC63AD-C065-4E62-A167-3FB0E2213A17}">
      <dgm:prSet phldrT="[Text]"/>
      <dgm:spPr/>
      <dgm:t>
        <a:bodyPr/>
        <a:lstStyle/>
        <a:p>
          <a:r>
            <a:rPr lang="en-US" dirty="0"/>
            <a:t>Promote a safe environment</a:t>
          </a:r>
        </a:p>
      </dgm:t>
    </dgm:pt>
    <dgm:pt modelId="{2AB3975E-001B-4B0B-AA0A-DB0D2A7A7F45}" type="parTrans" cxnId="{BBE63E32-B8C0-4017-A2FB-0A9D6A670350}">
      <dgm:prSet/>
      <dgm:spPr/>
      <dgm:t>
        <a:bodyPr/>
        <a:lstStyle/>
        <a:p>
          <a:endParaRPr lang="en-US"/>
        </a:p>
      </dgm:t>
    </dgm:pt>
    <dgm:pt modelId="{F46A6977-DA9D-481B-8764-4573F37867AF}" type="sibTrans" cxnId="{BBE63E32-B8C0-4017-A2FB-0A9D6A670350}">
      <dgm:prSet/>
      <dgm:spPr/>
      <dgm:t>
        <a:bodyPr/>
        <a:lstStyle/>
        <a:p>
          <a:endParaRPr lang="en-US"/>
        </a:p>
      </dgm:t>
    </dgm:pt>
    <dgm:pt modelId="{00353A1A-DD35-4BE9-B044-4DD93AE26E04}">
      <dgm:prSet phldrT="[Text]"/>
      <dgm:spPr/>
      <dgm:t>
        <a:bodyPr/>
        <a:lstStyle/>
        <a:p>
          <a:r>
            <a:rPr lang="en-US" dirty="0"/>
            <a:t>Build a healthier community</a:t>
          </a:r>
        </a:p>
      </dgm:t>
    </dgm:pt>
    <dgm:pt modelId="{F80D9CE4-33E8-4040-9831-036FBBD832C3}" type="parTrans" cxnId="{2927B48E-8385-466A-BE5B-7A37D4B5F549}">
      <dgm:prSet/>
      <dgm:spPr/>
      <dgm:t>
        <a:bodyPr/>
        <a:lstStyle/>
        <a:p>
          <a:endParaRPr lang="en-US"/>
        </a:p>
      </dgm:t>
    </dgm:pt>
    <dgm:pt modelId="{DF80DCF6-4391-4D47-A16E-A0E34ADE1FD1}" type="sibTrans" cxnId="{2927B48E-8385-466A-BE5B-7A37D4B5F549}">
      <dgm:prSet/>
      <dgm:spPr/>
      <dgm:t>
        <a:bodyPr/>
        <a:lstStyle/>
        <a:p>
          <a:endParaRPr lang="en-US"/>
        </a:p>
      </dgm:t>
    </dgm:pt>
    <dgm:pt modelId="{FDF982C0-A48D-4497-9757-FA6C1C0BC48E}" type="pres">
      <dgm:prSet presAssocID="{90C41E6D-6129-43E9-9EBC-C23B7E8AD9AF}" presName="Name0" presStyleCnt="0">
        <dgm:presLayoutVars>
          <dgm:chMax val="1"/>
          <dgm:chPref val="1"/>
          <dgm:dir/>
          <dgm:resizeHandles/>
        </dgm:presLayoutVars>
      </dgm:prSet>
      <dgm:spPr/>
    </dgm:pt>
    <dgm:pt modelId="{D4CD8B01-E69F-4300-9763-C595E8CBE57B}" type="pres">
      <dgm:prSet presAssocID="{3172444F-BC63-4A56-937F-24CD28561C45}" presName="Parent" presStyleLbl="node1" presStyleIdx="0" presStyleCnt="2">
        <dgm:presLayoutVars>
          <dgm:chMax val="4"/>
          <dgm:chPref val="3"/>
        </dgm:presLayoutVars>
      </dgm:prSet>
      <dgm:spPr/>
    </dgm:pt>
    <dgm:pt modelId="{489FA7DD-637D-40E5-8659-3B70A39D5AE2}" type="pres">
      <dgm:prSet presAssocID="{8FF84BE8-12DD-4D4F-A2DA-D6BACFE1206E}" presName="Accent" presStyleLbl="node1" presStyleIdx="1" presStyleCnt="2"/>
      <dgm:spPr>
        <a:solidFill>
          <a:srgbClr val="00538E"/>
        </a:solidFill>
      </dgm:spPr>
    </dgm:pt>
    <dgm:pt modelId="{CDA7C3DE-B989-4421-B13F-AAA6F115605A}" type="pres">
      <dgm:prSet presAssocID="{8FF84BE8-12DD-4D4F-A2DA-D6BACFE1206E}" presName="Image1" presStyleLbl="fgImgPlace1" presStyleIdx="0" presStyleCnt="4"/>
      <dgm:spPr>
        <a:solidFill>
          <a:srgbClr val="098262"/>
        </a:solidFill>
      </dgm:spPr>
    </dgm:pt>
    <dgm:pt modelId="{A80A382D-9FA9-4171-ADE6-50A7B2B8DD4D}" type="pres">
      <dgm:prSet presAssocID="{8FF84BE8-12DD-4D4F-A2DA-D6BACFE1206E}" presName="Child1" presStyleLbl="revTx" presStyleIdx="0" presStyleCnt="4">
        <dgm:presLayoutVars>
          <dgm:chMax val="0"/>
          <dgm:chPref val="0"/>
          <dgm:bulletEnabled val="1"/>
        </dgm:presLayoutVars>
      </dgm:prSet>
      <dgm:spPr/>
    </dgm:pt>
    <dgm:pt modelId="{55182909-9973-43BF-94EF-ADF212DD32AF}" type="pres">
      <dgm:prSet presAssocID="{1F4695B4-E2B8-4E8E-A4C2-3227AA6BC30D}" presName="Image2" presStyleCnt="0"/>
      <dgm:spPr/>
    </dgm:pt>
    <dgm:pt modelId="{65A748CC-4B3B-476A-9074-61DFAAD097AD}" type="pres">
      <dgm:prSet presAssocID="{1F4695B4-E2B8-4E8E-A4C2-3227AA6BC30D}" presName="Image" presStyleLbl="fgImgPlace1" presStyleIdx="1" presStyleCnt="4"/>
      <dgm:spPr>
        <a:solidFill>
          <a:srgbClr val="098262"/>
        </a:solidFill>
      </dgm:spPr>
    </dgm:pt>
    <dgm:pt modelId="{4D342908-B387-43E3-8AF5-372709E31D73}" type="pres">
      <dgm:prSet presAssocID="{1F4695B4-E2B8-4E8E-A4C2-3227AA6BC30D}" presName="Child2" presStyleLbl="revTx" presStyleIdx="1" presStyleCnt="4">
        <dgm:presLayoutVars>
          <dgm:chMax val="0"/>
          <dgm:chPref val="0"/>
          <dgm:bulletEnabled val="1"/>
        </dgm:presLayoutVars>
      </dgm:prSet>
      <dgm:spPr/>
    </dgm:pt>
    <dgm:pt modelId="{E03CE37C-7C75-4992-ADEC-CA0B553EB0DE}" type="pres">
      <dgm:prSet presAssocID="{73DC63AD-C065-4E62-A167-3FB0E2213A17}" presName="Image3" presStyleCnt="0"/>
      <dgm:spPr/>
    </dgm:pt>
    <dgm:pt modelId="{CF926DFE-33C1-46C1-84BF-F338FD62CDD4}" type="pres">
      <dgm:prSet presAssocID="{73DC63AD-C065-4E62-A167-3FB0E2213A17}" presName="Image" presStyleLbl="fgImgPlace1" presStyleIdx="2" presStyleCnt="4"/>
      <dgm:spPr>
        <a:solidFill>
          <a:srgbClr val="098262"/>
        </a:solidFill>
      </dgm:spPr>
    </dgm:pt>
    <dgm:pt modelId="{42F53021-7F4E-4456-88F1-371526824B21}" type="pres">
      <dgm:prSet presAssocID="{73DC63AD-C065-4E62-A167-3FB0E2213A17}" presName="Child3" presStyleLbl="revTx" presStyleIdx="2" presStyleCnt="4">
        <dgm:presLayoutVars>
          <dgm:chMax val="0"/>
          <dgm:chPref val="0"/>
          <dgm:bulletEnabled val="1"/>
        </dgm:presLayoutVars>
      </dgm:prSet>
      <dgm:spPr/>
    </dgm:pt>
    <dgm:pt modelId="{B4269B3F-8233-499F-87C5-125015B9A263}" type="pres">
      <dgm:prSet presAssocID="{00353A1A-DD35-4BE9-B044-4DD93AE26E04}" presName="Image4" presStyleCnt="0"/>
      <dgm:spPr/>
    </dgm:pt>
    <dgm:pt modelId="{0EF254A6-2440-434B-9AED-7A61DE6F93ED}" type="pres">
      <dgm:prSet presAssocID="{00353A1A-DD35-4BE9-B044-4DD93AE26E04}" presName="Image" presStyleLbl="fgImgPlace1" presStyleIdx="3" presStyleCnt="4"/>
      <dgm:spPr>
        <a:solidFill>
          <a:srgbClr val="098262"/>
        </a:solidFill>
      </dgm:spPr>
    </dgm:pt>
    <dgm:pt modelId="{497439D4-0627-4014-B41C-826557B10BE1}" type="pres">
      <dgm:prSet presAssocID="{00353A1A-DD35-4BE9-B044-4DD93AE26E04}" presName="Child4" presStyleLbl="revTx" presStyleIdx="3" presStyleCnt="4">
        <dgm:presLayoutVars>
          <dgm:chMax val="0"/>
          <dgm:chPref val="0"/>
          <dgm:bulletEnabled val="1"/>
        </dgm:presLayoutVars>
      </dgm:prSet>
      <dgm:spPr/>
    </dgm:pt>
  </dgm:ptLst>
  <dgm:cxnLst>
    <dgm:cxn modelId="{8BDD971F-A2B1-418F-9584-5F919A934FF8}" srcId="{3172444F-BC63-4A56-937F-24CD28561C45}" destId="{1F4695B4-E2B8-4E8E-A4C2-3227AA6BC30D}" srcOrd="1" destOrd="0" parTransId="{B8174379-929F-46D6-9B7B-F0C28E8B50B4}" sibTransId="{2BA7A564-DACC-430E-8041-E4C0200DCB37}"/>
    <dgm:cxn modelId="{BBE63E32-B8C0-4017-A2FB-0A9D6A670350}" srcId="{3172444F-BC63-4A56-937F-24CD28561C45}" destId="{73DC63AD-C065-4E62-A167-3FB0E2213A17}" srcOrd="2" destOrd="0" parTransId="{2AB3975E-001B-4B0B-AA0A-DB0D2A7A7F45}" sibTransId="{F46A6977-DA9D-481B-8764-4573F37867AF}"/>
    <dgm:cxn modelId="{F35BBA59-BAAB-403B-B489-2CC96BDDD2F3}" type="presOf" srcId="{1F4695B4-E2B8-4E8E-A4C2-3227AA6BC30D}" destId="{4D342908-B387-43E3-8AF5-372709E31D73}" srcOrd="0" destOrd="0" presId="urn:microsoft.com/office/officeart/2011/layout/RadialPictureList#1"/>
    <dgm:cxn modelId="{2927B48E-8385-466A-BE5B-7A37D4B5F549}" srcId="{3172444F-BC63-4A56-937F-24CD28561C45}" destId="{00353A1A-DD35-4BE9-B044-4DD93AE26E04}" srcOrd="3" destOrd="0" parTransId="{F80D9CE4-33E8-4040-9831-036FBBD832C3}" sibTransId="{DF80DCF6-4391-4D47-A16E-A0E34ADE1FD1}"/>
    <dgm:cxn modelId="{B05D658F-B253-4C3A-AA34-960C85F0EE34}" srcId="{3172444F-BC63-4A56-937F-24CD28561C45}" destId="{8FF84BE8-12DD-4D4F-A2DA-D6BACFE1206E}" srcOrd="0" destOrd="0" parTransId="{479AB05F-4DEA-4248-9DF9-C0438F5001A1}" sibTransId="{E3BD6BEB-1C66-4C7B-8528-1C1AB9DF25B5}"/>
    <dgm:cxn modelId="{7DDFA191-7F9B-4211-ABB7-818D814386D7}" type="presOf" srcId="{73DC63AD-C065-4E62-A167-3FB0E2213A17}" destId="{42F53021-7F4E-4456-88F1-371526824B21}" srcOrd="0" destOrd="0" presId="urn:microsoft.com/office/officeart/2011/layout/RadialPictureList#1"/>
    <dgm:cxn modelId="{826C4FC3-D6D8-455A-8B81-3722BBAC00E4}" type="presOf" srcId="{00353A1A-DD35-4BE9-B044-4DD93AE26E04}" destId="{497439D4-0627-4014-B41C-826557B10BE1}" srcOrd="0" destOrd="0" presId="urn:microsoft.com/office/officeart/2011/layout/RadialPictureList#1"/>
    <dgm:cxn modelId="{0655ABCA-A847-4D12-B48C-E1A8899B390F}" type="presOf" srcId="{8FF84BE8-12DD-4D4F-A2DA-D6BACFE1206E}" destId="{A80A382D-9FA9-4171-ADE6-50A7B2B8DD4D}" srcOrd="0" destOrd="0" presId="urn:microsoft.com/office/officeart/2011/layout/RadialPictureList#1"/>
    <dgm:cxn modelId="{7B4431DC-9DA1-4D41-8BC5-3C1A21B2BC92}" type="presOf" srcId="{90C41E6D-6129-43E9-9EBC-C23B7E8AD9AF}" destId="{FDF982C0-A48D-4497-9757-FA6C1C0BC48E}" srcOrd="0" destOrd="0" presId="urn:microsoft.com/office/officeart/2011/layout/RadialPictureList#1"/>
    <dgm:cxn modelId="{2B4B07E7-31DB-4AA0-87D0-5FBB87E965D3}" srcId="{90C41E6D-6129-43E9-9EBC-C23B7E8AD9AF}" destId="{3172444F-BC63-4A56-937F-24CD28561C45}" srcOrd="0" destOrd="0" parTransId="{C7FCEF0B-F60D-4E36-BB78-7B9456819C8E}" sibTransId="{9454FC55-727C-4279-A9A6-8E8BFD2F08A2}"/>
    <dgm:cxn modelId="{82D3D8EA-B43C-4E18-AC4E-E86CF53E75F5}" type="presOf" srcId="{3172444F-BC63-4A56-937F-24CD28561C45}" destId="{D4CD8B01-E69F-4300-9763-C595E8CBE57B}" srcOrd="0" destOrd="0" presId="urn:microsoft.com/office/officeart/2011/layout/RadialPictureList#1"/>
    <dgm:cxn modelId="{DC32E6AE-46C3-4B3B-A475-1F9BA60DF46A}" type="presParOf" srcId="{FDF982C0-A48D-4497-9757-FA6C1C0BC48E}" destId="{D4CD8B01-E69F-4300-9763-C595E8CBE57B}" srcOrd="0" destOrd="0" presId="urn:microsoft.com/office/officeart/2011/layout/RadialPictureList#1"/>
    <dgm:cxn modelId="{F2433251-6951-4D56-8859-D43EF1A4BD0D}" type="presParOf" srcId="{FDF982C0-A48D-4497-9757-FA6C1C0BC48E}" destId="{489FA7DD-637D-40E5-8659-3B70A39D5AE2}" srcOrd="1" destOrd="0" presId="urn:microsoft.com/office/officeart/2011/layout/RadialPictureList#1"/>
    <dgm:cxn modelId="{A6D15D3A-2C01-4FF3-A501-B573AF833F4D}" type="presParOf" srcId="{FDF982C0-A48D-4497-9757-FA6C1C0BC48E}" destId="{CDA7C3DE-B989-4421-B13F-AAA6F115605A}" srcOrd="2" destOrd="0" presId="urn:microsoft.com/office/officeart/2011/layout/RadialPictureList#1"/>
    <dgm:cxn modelId="{47B5C2A8-8019-4201-B129-2E3BD82EA7EA}" type="presParOf" srcId="{FDF982C0-A48D-4497-9757-FA6C1C0BC48E}" destId="{A80A382D-9FA9-4171-ADE6-50A7B2B8DD4D}" srcOrd="3" destOrd="0" presId="urn:microsoft.com/office/officeart/2011/layout/RadialPictureList#1"/>
    <dgm:cxn modelId="{D2C389E5-0D8D-4819-B96A-1F500FFBFD7D}" type="presParOf" srcId="{FDF982C0-A48D-4497-9757-FA6C1C0BC48E}" destId="{55182909-9973-43BF-94EF-ADF212DD32AF}" srcOrd="4" destOrd="0" presId="urn:microsoft.com/office/officeart/2011/layout/RadialPictureList#1"/>
    <dgm:cxn modelId="{C291FC05-DE9C-4DA0-8F8D-B510913B5224}" type="presParOf" srcId="{55182909-9973-43BF-94EF-ADF212DD32AF}" destId="{65A748CC-4B3B-476A-9074-61DFAAD097AD}" srcOrd="0" destOrd="0" presId="urn:microsoft.com/office/officeart/2011/layout/RadialPictureList#1"/>
    <dgm:cxn modelId="{6A12F386-D6EE-4E53-A78A-B14004A57C60}" type="presParOf" srcId="{FDF982C0-A48D-4497-9757-FA6C1C0BC48E}" destId="{4D342908-B387-43E3-8AF5-372709E31D73}" srcOrd="5" destOrd="0" presId="urn:microsoft.com/office/officeart/2011/layout/RadialPictureList#1"/>
    <dgm:cxn modelId="{5A06DDC7-94E7-4A69-B37F-A9D66F2AFFED}" type="presParOf" srcId="{FDF982C0-A48D-4497-9757-FA6C1C0BC48E}" destId="{E03CE37C-7C75-4992-ADEC-CA0B553EB0DE}" srcOrd="6" destOrd="0" presId="urn:microsoft.com/office/officeart/2011/layout/RadialPictureList#1"/>
    <dgm:cxn modelId="{6A55E518-4676-473A-BF10-96E5F10B4E66}" type="presParOf" srcId="{E03CE37C-7C75-4992-ADEC-CA0B553EB0DE}" destId="{CF926DFE-33C1-46C1-84BF-F338FD62CDD4}" srcOrd="0" destOrd="0" presId="urn:microsoft.com/office/officeart/2011/layout/RadialPictureList#1"/>
    <dgm:cxn modelId="{F8E1F688-769E-4111-A7B3-E746738900D9}" type="presParOf" srcId="{FDF982C0-A48D-4497-9757-FA6C1C0BC48E}" destId="{42F53021-7F4E-4456-88F1-371526824B21}" srcOrd="7" destOrd="0" presId="urn:microsoft.com/office/officeart/2011/layout/RadialPictureList#1"/>
    <dgm:cxn modelId="{DC706F3A-8D55-4E20-AAC8-0D016518C76D}" type="presParOf" srcId="{FDF982C0-A48D-4497-9757-FA6C1C0BC48E}" destId="{B4269B3F-8233-499F-87C5-125015B9A263}" srcOrd="8" destOrd="0" presId="urn:microsoft.com/office/officeart/2011/layout/RadialPictureList#1"/>
    <dgm:cxn modelId="{06D99388-5F69-467C-B5AB-79CC57CBB3A8}" type="presParOf" srcId="{B4269B3F-8233-499F-87C5-125015B9A263}" destId="{0EF254A6-2440-434B-9AED-7A61DE6F93ED}" srcOrd="0" destOrd="0" presId="urn:microsoft.com/office/officeart/2011/layout/RadialPictureList#1"/>
    <dgm:cxn modelId="{DF29B12A-FE02-4E71-8C5A-B91389397BDA}" type="presParOf" srcId="{FDF982C0-A48D-4497-9757-FA6C1C0BC48E}" destId="{497439D4-0627-4014-B41C-826557B10BE1}" srcOrd="9" destOrd="0" presId="urn:microsoft.com/office/officeart/2011/layout/RadialPicture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E84288-1E5A-486F-8778-F706DDC11D3E}">
      <dsp:nvSpPr>
        <dsp:cNvPr id="0" name=""/>
        <dsp:cNvSpPr/>
      </dsp:nvSpPr>
      <dsp:spPr>
        <a:xfrm>
          <a:off x="5224" y="1517805"/>
          <a:ext cx="1380358" cy="1138507"/>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Submit recommendation on Google Form.</a:t>
          </a:r>
        </a:p>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District reps have visibility.</a:t>
          </a:r>
        </a:p>
      </dsp:txBody>
      <dsp:txXfrm>
        <a:off x="31424" y="1544005"/>
        <a:ext cx="1327958" cy="842141"/>
      </dsp:txXfrm>
    </dsp:sp>
    <dsp:sp modelId="{CCDCC83A-6393-4AF1-8935-FC9A68DBC471}">
      <dsp:nvSpPr>
        <dsp:cNvPr id="0" name=""/>
        <dsp:cNvSpPr/>
      </dsp:nvSpPr>
      <dsp:spPr>
        <a:xfrm>
          <a:off x="777368" y="1776097"/>
          <a:ext cx="1541285" cy="1541285"/>
        </a:xfrm>
        <a:prstGeom prst="leftCircularArrow">
          <a:avLst>
            <a:gd name="adj1" fmla="val 3277"/>
            <a:gd name="adj2" fmla="val 404424"/>
            <a:gd name="adj3" fmla="val 2179935"/>
            <a:gd name="adj4" fmla="val 9024489"/>
            <a:gd name="adj5" fmla="val 3823"/>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604F954E-3584-435C-B834-8728942127D7}">
      <dsp:nvSpPr>
        <dsp:cNvPr id="0" name=""/>
        <dsp:cNvSpPr/>
      </dsp:nvSpPr>
      <dsp:spPr>
        <a:xfrm>
          <a:off x="311970" y="2412347"/>
          <a:ext cx="1226985" cy="48793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SHAC member</a:t>
          </a:r>
        </a:p>
      </dsp:txBody>
      <dsp:txXfrm>
        <a:off x="326261" y="2426638"/>
        <a:ext cx="1198403" cy="459349"/>
      </dsp:txXfrm>
    </dsp:sp>
    <dsp:sp modelId="{D2C11437-B599-442D-94F3-31E87BAA9441}">
      <dsp:nvSpPr>
        <dsp:cNvPr id="0" name=""/>
        <dsp:cNvSpPr/>
      </dsp:nvSpPr>
      <dsp:spPr>
        <a:xfrm>
          <a:off x="1779456" y="1517805"/>
          <a:ext cx="1380358" cy="1138507"/>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Discussion/Q&amp;A</a:t>
          </a:r>
        </a:p>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Informal vote to bring to SHAC body.</a:t>
          </a:r>
        </a:p>
      </dsp:txBody>
      <dsp:txXfrm>
        <a:off x="1805656" y="1787971"/>
        <a:ext cx="1327958" cy="842141"/>
      </dsp:txXfrm>
    </dsp:sp>
    <dsp:sp modelId="{C8183418-C0C1-4335-B743-13B13CCA6AE3}">
      <dsp:nvSpPr>
        <dsp:cNvPr id="0" name=""/>
        <dsp:cNvSpPr/>
      </dsp:nvSpPr>
      <dsp:spPr>
        <a:xfrm>
          <a:off x="2540096" y="812096"/>
          <a:ext cx="1717664" cy="1717664"/>
        </a:xfrm>
        <a:prstGeom prst="circularArrow">
          <a:avLst>
            <a:gd name="adj1" fmla="val 2940"/>
            <a:gd name="adj2" fmla="val 360027"/>
            <a:gd name="adj3" fmla="val 19464463"/>
            <a:gd name="adj4" fmla="val 12575511"/>
            <a:gd name="adj5" fmla="val 343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81295353-6FF1-4E16-A9CD-78834B1AEA4E}">
      <dsp:nvSpPr>
        <dsp:cNvPr id="0" name=""/>
        <dsp:cNvSpPr/>
      </dsp:nvSpPr>
      <dsp:spPr>
        <a:xfrm>
          <a:off x="2086202" y="1273840"/>
          <a:ext cx="1226985" cy="48793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Applicable Subcommittee</a:t>
          </a:r>
        </a:p>
      </dsp:txBody>
      <dsp:txXfrm>
        <a:off x="2100493" y="1288131"/>
        <a:ext cx="1198403" cy="459349"/>
      </dsp:txXfrm>
    </dsp:sp>
    <dsp:sp modelId="{C3EE7527-80FE-47B9-AEDD-3833AEB02A09}">
      <dsp:nvSpPr>
        <dsp:cNvPr id="0" name=""/>
        <dsp:cNvSpPr/>
      </dsp:nvSpPr>
      <dsp:spPr>
        <a:xfrm>
          <a:off x="3553687" y="1517805"/>
          <a:ext cx="1380358" cy="1138507"/>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Placed on next SHAC agenda</a:t>
          </a:r>
        </a:p>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Facilitated, open mic discussion.</a:t>
          </a:r>
        </a:p>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No vote.</a:t>
          </a:r>
        </a:p>
      </dsp:txBody>
      <dsp:txXfrm>
        <a:off x="3579887" y="1544005"/>
        <a:ext cx="1327958" cy="842141"/>
      </dsp:txXfrm>
    </dsp:sp>
    <dsp:sp modelId="{479C52BB-32BD-4DCD-A507-8C5A675BA367}">
      <dsp:nvSpPr>
        <dsp:cNvPr id="0" name=""/>
        <dsp:cNvSpPr/>
      </dsp:nvSpPr>
      <dsp:spPr>
        <a:xfrm>
          <a:off x="4325830" y="1776097"/>
          <a:ext cx="1541285" cy="1541285"/>
        </a:xfrm>
        <a:prstGeom prst="leftCircularArrow">
          <a:avLst>
            <a:gd name="adj1" fmla="val 3277"/>
            <a:gd name="adj2" fmla="val 404424"/>
            <a:gd name="adj3" fmla="val 2179935"/>
            <a:gd name="adj4" fmla="val 9024489"/>
            <a:gd name="adj5" fmla="val 3823"/>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59F5DE21-EC0A-427B-A4F5-C5BD54660414}">
      <dsp:nvSpPr>
        <dsp:cNvPr id="0" name=""/>
        <dsp:cNvSpPr/>
      </dsp:nvSpPr>
      <dsp:spPr>
        <a:xfrm>
          <a:off x="3860433" y="2412347"/>
          <a:ext cx="1226985" cy="48793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SHAC Body</a:t>
          </a:r>
        </a:p>
      </dsp:txBody>
      <dsp:txXfrm>
        <a:off x="3874724" y="2426638"/>
        <a:ext cx="1198403" cy="459349"/>
      </dsp:txXfrm>
    </dsp:sp>
    <dsp:sp modelId="{E747EE26-68DB-4C08-AD1C-E7E9CEB2EFF8}">
      <dsp:nvSpPr>
        <dsp:cNvPr id="0" name=""/>
        <dsp:cNvSpPr/>
      </dsp:nvSpPr>
      <dsp:spPr>
        <a:xfrm>
          <a:off x="5327919" y="1517805"/>
          <a:ext cx="1380358" cy="1138507"/>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a:latin typeface="Aptos" panose="020B0004020202020204" pitchFamily="34" charset="0"/>
            </a:rPr>
            <a:t>Internal discussion</a:t>
          </a:r>
          <a:endParaRPr lang="en-US" sz="1000" b="0" kern="1200" dirty="0">
            <a:latin typeface="Aptos" panose="020B0004020202020204" pitchFamily="34" charset="0"/>
          </a:endParaRPr>
        </a:p>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a:latin typeface="Aptos" panose="020B0004020202020204" pitchFamily="34" charset="0"/>
            </a:rPr>
            <a:t>Adaptations/ alternatives discussed</a:t>
          </a:r>
          <a:endParaRPr lang="en-US" sz="1000" b="0" kern="1200" dirty="0">
            <a:latin typeface="Aptos" panose="020B0004020202020204" pitchFamily="34" charset="0"/>
          </a:endParaRPr>
        </a:p>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Decision made</a:t>
          </a:r>
        </a:p>
      </dsp:txBody>
      <dsp:txXfrm>
        <a:off x="5354119" y="1787971"/>
        <a:ext cx="1327958" cy="842141"/>
      </dsp:txXfrm>
    </dsp:sp>
    <dsp:sp modelId="{38997A92-BD63-4EE8-8CD2-E368F2662F1B}">
      <dsp:nvSpPr>
        <dsp:cNvPr id="0" name=""/>
        <dsp:cNvSpPr/>
      </dsp:nvSpPr>
      <dsp:spPr>
        <a:xfrm>
          <a:off x="6088559" y="812096"/>
          <a:ext cx="1717664" cy="1717664"/>
        </a:xfrm>
        <a:prstGeom prst="circularArrow">
          <a:avLst>
            <a:gd name="adj1" fmla="val 2940"/>
            <a:gd name="adj2" fmla="val 360027"/>
            <a:gd name="adj3" fmla="val 19464463"/>
            <a:gd name="adj4" fmla="val 12575511"/>
            <a:gd name="adj5" fmla="val 343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348E48C-992C-402C-A778-567F2A10B043}">
      <dsp:nvSpPr>
        <dsp:cNvPr id="0" name=""/>
        <dsp:cNvSpPr/>
      </dsp:nvSpPr>
      <dsp:spPr>
        <a:xfrm>
          <a:off x="5634665" y="1273840"/>
          <a:ext cx="1226985" cy="48793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District</a:t>
          </a:r>
        </a:p>
      </dsp:txBody>
      <dsp:txXfrm>
        <a:off x="5648956" y="1288131"/>
        <a:ext cx="1198403" cy="459349"/>
      </dsp:txXfrm>
    </dsp:sp>
    <dsp:sp modelId="{276A50BA-49F5-4896-8830-55E206AC4341}">
      <dsp:nvSpPr>
        <dsp:cNvPr id="0" name=""/>
        <dsp:cNvSpPr/>
      </dsp:nvSpPr>
      <dsp:spPr>
        <a:xfrm>
          <a:off x="7102150" y="1517805"/>
          <a:ext cx="1380358" cy="1138507"/>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174625" lvl="1" indent="-174625" algn="l" defTabSz="444500">
            <a:lnSpc>
              <a:spcPct val="90000"/>
            </a:lnSpc>
            <a:spcBef>
              <a:spcPct val="0"/>
            </a:spcBef>
            <a:spcAft>
              <a:spcPct val="15000"/>
            </a:spcAft>
            <a:buFont typeface="Wingdings" panose="05000000000000000000" pitchFamily="2" charset="2"/>
            <a:buChar char="Ø"/>
          </a:pPr>
          <a:r>
            <a:rPr lang="en-US" sz="1000" b="0" kern="1200" dirty="0">
              <a:latin typeface="Aptos" panose="020B0004020202020204" pitchFamily="34" charset="0"/>
            </a:rPr>
            <a:t>Final go/no-go decision reported.</a:t>
          </a:r>
        </a:p>
      </dsp:txBody>
      <dsp:txXfrm>
        <a:off x="7128350" y="1544005"/>
        <a:ext cx="1327958" cy="842141"/>
      </dsp:txXfrm>
    </dsp:sp>
    <dsp:sp modelId="{58CE0A2E-8520-45A1-8306-B3DF58AF09D5}">
      <dsp:nvSpPr>
        <dsp:cNvPr id="0" name=""/>
        <dsp:cNvSpPr/>
      </dsp:nvSpPr>
      <dsp:spPr>
        <a:xfrm>
          <a:off x="7408896" y="2412347"/>
          <a:ext cx="1226985" cy="487931"/>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All</a:t>
          </a:r>
        </a:p>
      </dsp:txBody>
      <dsp:txXfrm>
        <a:off x="7423187" y="2426638"/>
        <a:ext cx="1198403" cy="4593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1A656-EBA9-4A06-B54B-25C47B0228D3}">
      <dsp:nvSpPr>
        <dsp:cNvPr id="0" name=""/>
        <dsp:cNvSpPr/>
      </dsp:nvSpPr>
      <dsp:spPr>
        <a:xfrm>
          <a:off x="549227" y="1667"/>
          <a:ext cx="1316462" cy="789877"/>
        </a:xfrm>
        <a:prstGeom prst="rect">
          <a:avLst/>
        </a:prstGeom>
        <a:solidFill>
          <a:srgbClr val="098262"/>
        </a:solidFill>
        <a:ln w="25400" cap="flat" cmpd="sng" algn="ctr">
          <a:solidFill>
            <a:srgbClr val="09826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Immunization requirements</a:t>
          </a:r>
        </a:p>
      </dsp:txBody>
      <dsp:txXfrm>
        <a:off x="549227" y="1667"/>
        <a:ext cx="1316462" cy="789877"/>
      </dsp:txXfrm>
    </dsp:sp>
    <dsp:sp modelId="{ECCC6F44-8E1B-4027-8E3E-6F25B5C0D24F}">
      <dsp:nvSpPr>
        <dsp:cNvPr id="0" name=""/>
        <dsp:cNvSpPr/>
      </dsp:nvSpPr>
      <dsp:spPr>
        <a:xfrm>
          <a:off x="1997335" y="166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Dissemination of bacterial meningitis information</a:t>
          </a:r>
        </a:p>
      </dsp:txBody>
      <dsp:txXfrm>
        <a:off x="1997335" y="1667"/>
        <a:ext cx="1316462" cy="789877"/>
      </dsp:txXfrm>
    </dsp:sp>
    <dsp:sp modelId="{98BF7258-91CE-465D-868E-203357C87ABD}">
      <dsp:nvSpPr>
        <dsp:cNvPr id="0" name=""/>
        <dsp:cNvSpPr/>
      </dsp:nvSpPr>
      <dsp:spPr>
        <a:xfrm>
          <a:off x="3445443" y="166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Access to medical records</a:t>
          </a:r>
        </a:p>
      </dsp:txBody>
      <dsp:txXfrm>
        <a:off x="3445443" y="1667"/>
        <a:ext cx="1316462" cy="789877"/>
      </dsp:txXfrm>
    </dsp:sp>
    <dsp:sp modelId="{0286B586-451D-4EC3-A598-FC5AF7D313B3}">
      <dsp:nvSpPr>
        <dsp:cNvPr id="0" name=""/>
        <dsp:cNvSpPr/>
      </dsp:nvSpPr>
      <dsp:spPr>
        <a:xfrm>
          <a:off x="4893552" y="166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Notice concerning health care services</a:t>
          </a:r>
        </a:p>
      </dsp:txBody>
      <dsp:txXfrm>
        <a:off x="4893552" y="1667"/>
        <a:ext cx="1316462" cy="789877"/>
      </dsp:txXfrm>
    </dsp:sp>
    <dsp:sp modelId="{19B607EA-612A-4AA2-8997-D9058E838FB7}">
      <dsp:nvSpPr>
        <dsp:cNvPr id="0" name=""/>
        <dsp:cNvSpPr/>
      </dsp:nvSpPr>
      <dsp:spPr>
        <a:xfrm>
          <a:off x="6341660" y="166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Coordinated health program for students</a:t>
          </a:r>
        </a:p>
      </dsp:txBody>
      <dsp:txXfrm>
        <a:off x="6341660" y="1667"/>
        <a:ext cx="1316462" cy="789877"/>
      </dsp:txXfrm>
    </dsp:sp>
    <dsp:sp modelId="{6F4E3D95-BE5D-4866-AC14-D41379F27D27}">
      <dsp:nvSpPr>
        <dsp:cNvPr id="0" name=""/>
        <dsp:cNvSpPr/>
      </dsp:nvSpPr>
      <dsp:spPr>
        <a:xfrm>
          <a:off x="549227" y="923190"/>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Immunization reporting</a:t>
          </a:r>
        </a:p>
      </dsp:txBody>
      <dsp:txXfrm>
        <a:off x="549227" y="923190"/>
        <a:ext cx="1316462" cy="789877"/>
      </dsp:txXfrm>
    </dsp:sp>
    <dsp:sp modelId="{0420CDE9-A259-4D2D-80D6-1CF8B937A74E}">
      <dsp:nvSpPr>
        <dsp:cNvPr id="0" name=""/>
        <dsp:cNvSpPr/>
      </dsp:nvSpPr>
      <dsp:spPr>
        <a:xfrm>
          <a:off x="1997335" y="923190"/>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Self administration of prescription asthma or anaphylaxis medicine</a:t>
          </a:r>
        </a:p>
      </dsp:txBody>
      <dsp:txXfrm>
        <a:off x="1997335" y="923190"/>
        <a:ext cx="1316462" cy="789877"/>
      </dsp:txXfrm>
    </dsp:sp>
    <dsp:sp modelId="{4B776A5A-DEEE-49C0-903E-BCA1F2FEB568}">
      <dsp:nvSpPr>
        <dsp:cNvPr id="0" name=""/>
        <dsp:cNvSpPr/>
      </dsp:nvSpPr>
      <dsp:spPr>
        <a:xfrm>
          <a:off x="3445443" y="923190"/>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Policies for care of students at risk</a:t>
          </a:r>
        </a:p>
        <a:p>
          <a:pPr marL="0" lvl="0" indent="0" algn="ctr" defTabSz="400050">
            <a:lnSpc>
              <a:spcPct val="90000"/>
            </a:lnSpc>
            <a:spcBef>
              <a:spcPct val="0"/>
            </a:spcBef>
            <a:spcAft>
              <a:spcPct val="35000"/>
            </a:spcAft>
            <a:buNone/>
          </a:pPr>
          <a:r>
            <a:rPr lang="en-US" sz="900" kern="1200" dirty="0"/>
            <a:t> for anaphylaxis</a:t>
          </a:r>
        </a:p>
      </dsp:txBody>
      <dsp:txXfrm>
        <a:off x="3445443" y="923190"/>
        <a:ext cx="1316462" cy="789877"/>
      </dsp:txXfrm>
    </dsp:sp>
    <dsp:sp modelId="{763C62FD-0305-490F-9DA5-D0BB33AABBA8}">
      <dsp:nvSpPr>
        <dsp:cNvPr id="0" name=""/>
        <dsp:cNvSpPr/>
      </dsp:nvSpPr>
      <dsp:spPr>
        <a:xfrm>
          <a:off x="4893552" y="923190"/>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Availability of AEDs</a:t>
          </a:r>
        </a:p>
      </dsp:txBody>
      <dsp:txXfrm>
        <a:off x="4893552" y="923190"/>
        <a:ext cx="1316462" cy="789877"/>
      </dsp:txXfrm>
    </dsp:sp>
    <dsp:sp modelId="{50509997-FB83-4EF2-A4BC-CEA163EF21CA}">
      <dsp:nvSpPr>
        <dsp:cNvPr id="0" name=""/>
        <dsp:cNvSpPr/>
      </dsp:nvSpPr>
      <dsp:spPr>
        <a:xfrm>
          <a:off x="6341660" y="923190"/>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Response procedures for cardiac arrest</a:t>
          </a:r>
        </a:p>
      </dsp:txBody>
      <dsp:txXfrm>
        <a:off x="6341660" y="923190"/>
        <a:ext cx="1316462" cy="789877"/>
      </dsp:txXfrm>
    </dsp:sp>
    <dsp:sp modelId="{39BE3255-05ED-4D61-B662-D33B83502400}">
      <dsp:nvSpPr>
        <dsp:cNvPr id="0" name=""/>
        <dsp:cNvSpPr/>
      </dsp:nvSpPr>
      <dsp:spPr>
        <a:xfrm>
          <a:off x="549227" y="1844714"/>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Immunization awareness program</a:t>
          </a:r>
        </a:p>
      </dsp:txBody>
      <dsp:txXfrm>
        <a:off x="549227" y="1844714"/>
        <a:ext cx="1316462" cy="789877"/>
      </dsp:txXfrm>
    </dsp:sp>
    <dsp:sp modelId="{A493EB83-0264-446C-BD30-EB2AEF332FCE}">
      <dsp:nvSpPr>
        <dsp:cNvPr id="0" name=""/>
        <dsp:cNvSpPr/>
      </dsp:nvSpPr>
      <dsp:spPr>
        <a:xfrm>
          <a:off x="1997335" y="1844714"/>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Traumatic injury response</a:t>
          </a:r>
        </a:p>
      </dsp:txBody>
      <dsp:txXfrm>
        <a:off x="1997335" y="1844714"/>
        <a:ext cx="1316462" cy="789877"/>
      </dsp:txXfrm>
    </dsp:sp>
    <dsp:sp modelId="{4CBF8B59-071F-4485-A8F8-7F147FE442C9}">
      <dsp:nvSpPr>
        <dsp:cNvPr id="0" name=""/>
        <dsp:cNvSpPr/>
      </dsp:nvSpPr>
      <dsp:spPr>
        <a:xfrm>
          <a:off x="3445443" y="1844714"/>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Notice of lice</a:t>
          </a:r>
        </a:p>
      </dsp:txBody>
      <dsp:txXfrm>
        <a:off x="3445443" y="1844714"/>
        <a:ext cx="1316462" cy="789877"/>
      </dsp:txXfrm>
    </dsp:sp>
    <dsp:sp modelId="{6D346591-FACD-4623-8637-8C1E706A475A}">
      <dsp:nvSpPr>
        <dsp:cNvPr id="0" name=""/>
        <dsp:cNvSpPr/>
      </dsp:nvSpPr>
      <dsp:spPr>
        <a:xfrm>
          <a:off x="4893552" y="1844714"/>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Seizure management and treatment plan</a:t>
          </a:r>
        </a:p>
      </dsp:txBody>
      <dsp:txXfrm>
        <a:off x="4893552" y="1844714"/>
        <a:ext cx="1316462" cy="789877"/>
      </dsp:txXfrm>
    </dsp:sp>
    <dsp:sp modelId="{8C175A0F-A181-4D8B-B4B0-CB8EA6FB4FC7}">
      <dsp:nvSpPr>
        <dsp:cNvPr id="0" name=""/>
        <dsp:cNvSpPr/>
      </dsp:nvSpPr>
      <dsp:spPr>
        <a:xfrm>
          <a:off x="6341660" y="1844714"/>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Seizure recognition and related first aid training</a:t>
          </a:r>
        </a:p>
      </dsp:txBody>
      <dsp:txXfrm>
        <a:off x="6341660" y="1844714"/>
        <a:ext cx="1316462" cy="789877"/>
      </dsp:txXfrm>
    </dsp:sp>
    <dsp:sp modelId="{3938EEC5-B556-4E71-87AE-55162DEB68C4}">
      <dsp:nvSpPr>
        <dsp:cNvPr id="0" name=""/>
        <dsp:cNvSpPr/>
      </dsp:nvSpPr>
      <dsp:spPr>
        <a:xfrm>
          <a:off x="1273281" y="276623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Maintenance and administration of unassigned epinephrine and medication for respiratory distress</a:t>
          </a:r>
        </a:p>
      </dsp:txBody>
      <dsp:txXfrm>
        <a:off x="1273281" y="2766237"/>
        <a:ext cx="1316462" cy="789877"/>
      </dsp:txXfrm>
    </dsp:sp>
    <dsp:sp modelId="{644D62BD-9B64-44EB-B084-3CC717953C2E}">
      <dsp:nvSpPr>
        <dsp:cNvPr id="0" name=""/>
        <dsp:cNvSpPr/>
      </dsp:nvSpPr>
      <dsp:spPr>
        <a:xfrm>
          <a:off x="2721389" y="276623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Reporting and training for unassigned medications</a:t>
          </a:r>
        </a:p>
      </dsp:txBody>
      <dsp:txXfrm>
        <a:off x="2721389" y="2766237"/>
        <a:ext cx="1316462" cy="789877"/>
      </dsp:txXfrm>
    </dsp:sp>
    <dsp:sp modelId="{B2A4F763-9173-4E0E-A44B-83B4A5B79BF4}">
      <dsp:nvSpPr>
        <dsp:cNvPr id="0" name=""/>
        <dsp:cNvSpPr/>
      </dsp:nvSpPr>
      <dsp:spPr>
        <a:xfrm>
          <a:off x="4169498" y="276623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Maintenance and administration of opioid antagonists</a:t>
          </a:r>
        </a:p>
      </dsp:txBody>
      <dsp:txXfrm>
        <a:off x="4169498" y="2766237"/>
        <a:ext cx="1316462" cy="789877"/>
      </dsp:txXfrm>
    </dsp:sp>
    <dsp:sp modelId="{FEADE476-BB38-4AE6-8483-502D5456E914}">
      <dsp:nvSpPr>
        <dsp:cNvPr id="0" name=""/>
        <dsp:cNvSpPr/>
      </dsp:nvSpPr>
      <dsp:spPr>
        <a:xfrm>
          <a:off x="5617606" y="2766237"/>
          <a:ext cx="1316462" cy="789877"/>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Screening Programs</a:t>
          </a:r>
        </a:p>
      </dsp:txBody>
      <dsp:txXfrm>
        <a:off x="5617606" y="2766237"/>
        <a:ext cx="1316462" cy="7898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BF647-37C8-423C-A631-6DEB22F529EF}">
      <dsp:nvSpPr>
        <dsp:cNvPr id="0" name=""/>
        <dsp:cNvSpPr/>
      </dsp:nvSpPr>
      <dsp:spPr>
        <a:xfrm>
          <a:off x="3028" y="796403"/>
          <a:ext cx="1820843" cy="552765"/>
        </a:xfrm>
        <a:prstGeom prst="rect">
          <a:avLst/>
        </a:prstGeom>
        <a:solidFill>
          <a:srgbClr val="00538E"/>
        </a:solidFill>
        <a:ln w="25400" cap="flat" cmpd="sng" algn="ctr">
          <a:solidFill>
            <a:srgbClr val="00538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Acute and Emergency Care</a:t>
          </a:r>
        </a:p>
      </dsp:txBody>
      <dsp:txXfrm>
        <a:off x="3028" y="796403"/>
        <a:ext cx="1820843" cy="552765"/>
      </dsp:txXfrm>
    </dsp:sp>
    <dsp:sp modelId="{C0E572A7-1BEF-4908-AC3B-C816D43C0E77}">
      <dsp:nvSpPr>
        <dsp:cNvPr id="0" name=""/>
        <dsp:cNvSpPr/>
      </dsp:nvSpPr>
      <dsp:spPr>
        <a:xfrm>
          <a:off x="3028" y="1349168"/>
          <a:ext cx="1820843" cy="139171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Illnesses</a:t>
          </a:r>
        </a:p>
        <a:p>
          <a:pPr marL="171450" lvl="1" indent="-171450" algn="l" defTabSz="711200">
            <a:lnSpc>
              <a:spcPct val="90000"/>
            </a:lnSpc>
            <a:spcBef>
              <a:spcPct val="0"/>
            </a:spcBef>
            <a:spcAft>
              <a:spcPct val="15000"/>
            </a:spcAft>
            <a:buChar char="•"/>
          </a:pPr>
          <a:r>
            <a:rPr lang="en-US" sz="1600" kern="1200" dirty="0"/>
            <a:t>Injuries</a:t>
          </a:r>
        </a:p>
        <a:p>
          <a:pPr marL="171450" lvl="1" indent="-171450" algn="l" defTabSz="711200">
            <a:lnSpc>
              <a:spcPct val="90000"/>
            </a:lnSpc>
            <a:spcBef>
              <a:spcPct val="0"/>
            </a:spcBef>
            <a:spcAft>
              <a:spcPct val="15000"/>
            </a:spcAft>
            <a:buChar char="•"/>
          </a:pPr>
          <a:r>
            <a:rPr lang="en-US" sz="1600" kern="1200" dirty="0"/>
            <a:t>Life threatening emergencies</a:t>
          </a:r>
        </a:p>
      </dsp:txBody>
      <dsp:txXfrm>
        <a:off x="3028" y="1349168"/>
        <a:ext cx="1820843" cy="1391715"/>
      </dsp:txXfrm>
    </dsp:sp>
    <dsp:sp modelId="{BBC4B96D-1D3D-4A9B-990F-BB08FD3EA08A}">
      <dsp:nvSpPr>
        <dsp:cNvPr id="0" name=""/>
        <dsp:cNvSpPr/>
      </dsp:nvSpPr>
      <dsp:spPr>
        <a:xfrm>
          <a:off x="2078789" y="796403"/>
          <a:ext cx="1820843" cy="552765"/>
        </a:xfrm>
        <a:prstGeom prst="rect">
          <a:avLst/>
        </a:prstGeom>
        <a:solidFill>
          <a:srgbClr val="00538E"/>
        </a:solidFill>
        <a:ln w="25400" cap="flat" cmpd="sng" algn="ctr">
          <a:solidFill>
            <a:srgbClr val="00538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Chronic Disease Management</a:t>
          </a:r>
        </a:p>
      </dsp:txBody>
      <dsp:txXfrm>
        <a:off x="2078789" y="796403"/>
        <a:ext cx="1820843" cy="552765"/>
      </dsp:txXfrm>
    </dsp:sp>
    <dsp:sp modelId="{AE23B3AE-B0CD-472F-A5E7-FF6A002762FF}">
      <dsp:nvSpPr>
        <dsp:cNvPr id="0" name=""/>
        <dsp:cNvSpPr/>
      </dsp:nvSpPr>
      <dsp:spPr>
        <a:xfrm>
          <a:off x="2078789" y="1349168"/>
          <a:ext cx="1820843" cy="139171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Asthma</a:t>
          </a:r>
        </a:p>
        <a:p>
          <a:pPr marL="171450" lvl="1" indent="-171450" algn="l" defTabSz="711200">
            <a:lnSpc>
              <a:spcPct val="90000"/>
            </a:lnSpc>
            <a:spcBef>
              <a:spcPct val="0"/>
            </a:spcBef>
            <a:spcAft>
              <a:spcPct val="15000"/>
            </a:spcAft>
            <a:buChar char="•"/>
          </a:pPr>
          <a:r>
            <a:rPr lang="en-US" sz="1600" kern="1200" dirty="0"/>
            <a:t>Diabetes</a:t>
          </a:r>
        </a:p>
        <a:p>
          <a:pPr marL="171450" lvl="1" indent="-171450" algn="l" defTabSz="711200">
            <a:lnSpc>
              <a:spcPct val="90000"/>
            </a:lnSpc>
            <a:spcBef>
              <a:spcPct val="0"/>
            </a:spcBef>
            <a:spcAft>
              <a:spcPct val="15000"/>
            </a:spcAft>
            <a:buChar char="•"/>
          </a:pPr>
          <a:r>
            <a:rPr lang="en-US" sz="1600" kern="1200" dirty="0"/>
            <a:t>Epilepsy</a:t>
          </a:r>
        </a:p>
        <a:p>
          <a:pPr marL="171450" lvl="1" indent="-171450" algn="l" defTabSz="711200">
            <a:lnSpc>
              <a:spcPct val="90000"/>
            </a:lnSpc>
            <a:spcBef>
              <a:spcPct val="0"/>
            </a:spcBef>
            <a:spcAft>
              <a:spcPct val="15000"/>
            </a:spcAft>
            <a:buChar char="•"/>
          </a:pPr>
          <a:r>
            <a:rPr lang="en-US" sz="1600" kern="1200" dirty="0"/>
            <a:t>Severe allergies</a:t>
          </a:r>
        </a:p>
      </dsp:txBody>
      <dsp:txXfrm>
        <a:off x="2078789" y="1349168"/>
        <a:ext cx="1820843" cy="1391715"/>
      </dsp:txXfrm>
    </dsp:sp>
    <dsp:sp modelId="{6C53E122-193C-4001-90B8-92D67F549B70}">
      <dsp:nvSpPr>
        <dsp:cNvPr id="0" name=""/>
        <dsp:cNvSpPr/>
      </dsp:nvSpPr>
      <dsp:spPr>
        <a:xfrm>
          <a:off x="4154551" y="796403"/>
          <a:ext cx="1820843" cy="552765"/>
        </a:xfrm>
        <a:prstGeom prst="rect">
          <a:avLst/>
        </a:prstGeom>
        <a:solidFill>
          <a:srgbClr val="00538E"/>
        </a:solidFill>
        <a:ln w="25400" cap="flat" cmpd="sng" algn="ctr">
          <a:solidFill>
            <a:srgbClr val="00538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Preventative Care</a:t>
          </a:r>
        </a:p>
      </dsp:txBody>
      <dsp:txXfrm>
        <a:off x="4154551" y="796403"/>
        <a:ext cx="1820843" cy="552765"/>
      </dsp:txXfrm>
    </dsp:sp>
    <dsp:sp modelId="{E2CEB9BC-29D4-48A0-917D-219E7EF7457B}">
      <dsp:nvSpPr>
        <dsp:cNvPr id="0" name=""/>
        <dsp:cNvSpPr/>
      </dsp:nvSpPr>
      <dsp:spPr>
        <a:xfrm>
          <a:off x="4154551" y="1349168"/>
          <a:ext cx="1820843" cy="139171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Screenings</a:t>
          </a:r>
        </a:p>
        <a:p>
          <a:pPr marL="171450" lvl="1" indent="-171450" algn="l" defTabSz="711200">
            <a:lnSpc>
              <a:spcPct val="90000"/>
            </a:lnSpc>
            <a:spcBef>
              <a:spcPct val="0"/>
            </a:spcBef>
            <a:spcAft>
              <a:spcPct val="15000"/>
            </a:spcAft>
            <a:buChar char="•"/>
          </a:pPr>
          <a:r>
            <a:rPr lang="en-US" sz="1600" kern="1200" dirty="0"/>
            <a:t>Prevent the spread of communicable disease</a:t>
          </a:r>
        </a:p>
      </dsp:txBody>
      <dsp:txXfrm>
        <a:off x="4154551" y="1349168"/>
        <a:ext cx="1820843" cy="1391715"/>
      </dsp:txXfrm>
    </dsp:sp>
    <dsp:sp modelId="{E6487E21-1A5D-4305-9929-B88D05DB2577}">
      <dsp:nvSpPr>
        <dsp:cNvPr id="0" name=""/>
        <dsp:cNvSpPr/>
      </dsp:nvSpPr>
      <dsp:spPr>
        <a:xfrm>
          <a:off x="6230312" y="796403"/>
          <a:ext cx="1820843" cy="552765"/>
        </a:xfrm>
        <a:prstGeom prst="rect">
          <a:avLst/>
        </a:prstGeom>
        <a:solidFill>
          <a:srgbClr val="00538E"/>
        </a:solidFill>
        <a:ln w="25400" cap="flat" cmpd="sng" algn="ctr">
          <a:solidFill>
            <a:srgbClr val="00538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Health Education</a:t>
          </a:r>
        </a:p>
      </dsp:txBody>
      <dsp:txXfrm>
        <a:off x="6230312" y="796403"/>
        <a:ext cx="1820843" cy="552765"/>
      </dsp:txXfrm>
    </dsp:sp>
    <dsp:sp modelId="{225C076C-E8EC-46E2-88AD-834911EC022D}">
      <dsp:nvSpPr>
        <dsp:cNvPr id="0" name=""/>
        <dsp:cNvSpPr/>
      </dsp:nvSpPr>
      <dsp:spPr>
        <a:xfrm>
          <a:off x="6230312" y="1349168"/>
          <a:ext cx="1820843" cy="1391715"/>
        </a:xfrm>
        <a:prstGeom prst="rect">
          <a:avLst/>
        </a:prstGeom>
        <a:solidFill>
          <a:schemeClr val="accent1">
            <a:lumMod val="20000"/>
            <a:lumOff val="8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Hygiene</a:t>
          </a:r>
        </a:p>
        <a:p>
          <a:pPr marL="171450" lvl="1" indent="-171450" algn="l" defTabSz="711200">
            <a:lnSpc>
              <a:spcPct val="90000"/>
            </a:lnSpc>
            <a:spcBef>
              <a:spcPct val="0"/>
            </a:spcBef>
            <a:spcAft>
              <a:spcPct val="15000"/>
            </a:spcAft>
            <a:buChar char="•"/>
          </a:pPr>
          <a:r>
            <a:rPr lang="en-US" sz="1600" kern="1200" dirty="0"/>
            <a:t>Disease prevention</a:t>
          </a:r>
        </a:p>
        <a:p>
          <a:pPr marL="171450" lvl="1" indent="-171450" algn="l" defTabSz="711200">
            <a:lnSpc>
              <a:spcPct val="90000"/>
            </a:lnSpc>
            <a:spcBef>
              <a:spcPct val="0"/>
            </a:spcBef>
            <a:spcAft>
              <a:spcPct val="15000"/>
            </a:spcAft>
            <a:buChar char="•"/>
          </a:pPr>
          <a:endParaRPr lang="en-US" sz="1600" kern="1200" dirty="0"/>
        </a:p>
      </dsp:txBody>
      <dsp:txXfrm>
        <a:off x="6230312" y="1349168"/>
        <a:ext cx="1820843" cy="13917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2B3F2-20FD-4B93-8CBE-BB44474B901A}">
      <dsp:nvSpPr>
        <dsp:cNvPr id="0" name=""/>
        <dsp:cNvSpPr/>
      </dsp:nvSpPr>
      <dsp:spPr>
        <a:xfrm>
          <a:off x="2804" y="484171"/>
          <a:ext cx="1434268" cy="29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38100" rIns="106680" bIns="38100" numCol="1" spcCol="1270" anchor="ctr" anchorCtr="0">
          <a:noAutofit/>
        </a:bodyPr>
        <a:lstStyle/>
        <a:p>
          <a:pPr marL="0" lvl="0" indent="0" algn="r" defTabSz="666750">
            <a:lnSpc>
              <a:spcPct val="90000"/>
            </a:lnSpc>
            <a:spcBef>
              <a:spcPct val="0"/>
            </a:spcBef>
            <a:spcAft>
              <a:spcPct val="35000"/>
            </a:spcAft>
            <a:buNone/>
          </a:pPr>
          <a:r>
            <a:rPr lang="en-US" sz="1500" kern="1200" dirty="0"/>
            <a:t>Caregiver</a:t>
          </a:r>
        </a:p>
      </dsp:txBody>
      <dsp:txXfrm>
        <a:off x="2804" y="484171"/>
        <a:ext cx="1434268" cy="297000"/>
      </dsp:txXfrm>
    </dsp:sp>
    <dsp:sp modelId="{CC52B372-819C-4286-89C7-A450FA4D61A1}">
      <dsp:nvSpPr>
        <dsp:cNvPr id="0" name=""/>
        <dsp:cNvSpPr/>
      </dsp:nvSpPr>
      <dsp:spPr>
        <a:xfrm>
          <a:off x="1437072" y="242858"/>
          <a:ext cx="286853" cy="779625"/>
        </a:xfrm>
        <a:prstGeom prst="leftBrace">
          <a:avLst>
            <a:gd name="adj1" fmla="val 35000"/>
            <a:gd name="adj2" fmla="val 50000"/>
          </a:avLst>
        </a:prstGeom>
        <a:solidFill>
          <a:schemeClr val="bg1"/>
        </a:solidFill>
        <a:ln w="25400" cap="flat" cmpd="sng" algn="ctr">
          <a:solidFill>
            <a:srgbClr val="098262"/>
          </a:solidFill>
          <a:prstDash val="solid"/>
        </a:ln>
        <a:effectLst/>
      </dsp:spPr>
      <dsp:style>
        <a:lnRef idx="2">
          <a:scrgbClr r="0" g="0" b="0"/>
        </a:lnRef>
        <a:fillRef idx="0">
          <a:scrgbClr r="0" g="0" b="0"/>
        </a:fillRef>
        <a:effectRef idx="0">
          <a:scrgbClr r="0" g="0" b="0"/>
        </a:effectRef>
        <a:fontRef idx="minor"/>
      </dsp:style>
    </dsp:sp>
    <dsp:sp modelId="{3F686326-583D-4165-B023-318FBAE198DE}">
      <dsp:nvSpPr>
        <dsp:cNvPr id="0" name=""/>
        <dsp:cNvSpPr/>
      </dsp:nvSpPr>
      <dsp:spPr>
        <a:xfrm>
          <a:off x="1838667" y="242858"/>
          <a:ext cx="3901209" cy="779625"/>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Illness</a:t>
          </a:r>
        </a:p>
        <a:p>
          <a:pPr marL="114300" lvl="1" indent="-114300" algn="l" defTabSz="666750">
            <a:lnSpc>
              <a:spcPct val="90000"/>
            </a:lnSpc>
            <a:spcBef>
              <a:spcPct val="0"/>
            </a:spcBef>
            <a:spcAft>
              <a:spcPct val="15000"/>
            </a:spcAft>
            <a:buChar char="•"/>
          </a:pPr>
          <a:r>
            <a:rPr lang="en-US" sz="1500" kern="1200" dirty="0"/>
            <a:t>Injury</a:t>
          </a:r>
        </a:p>
        <a:p>
          <a:pPr marL="114300" lvl="1" indent="-114300" algn="l" defTabSz="666750">
            <a:lnSpc>
              <a:spcPct val="90000"/>
            </a:lnSpc>
            <a:spcBef>
              <a:spcPct val="0"/>
            </a:spcBef>
            <a:spcAft>
              <a:spcPct val="15000"/>
            </a:spcAft>
            <a:buChar char="•"/>
          </a:pPr>
          <a:r>
            <a:rPr lang="en-US" sz="1500" kern="1200" dirty="0"/>
            <a:t>Chronic condition management</a:t>
          </a:r>
        </a:p>
      </dsp:txBody>
      <dsp:txXfrm>
        <a:off x="1838667" y="242858"/>
        <a:ext cx="3901209" cy="779625"/>
      </dsp:txXfrm>
    </dsp:sp>
    <dsp:sp modelId="{06946318-7B9F-4387-A152-F088B1271256}">
      <dsp:nvSpPr>
        <dsp:cNvPr id="0" name=""/>
        <dsp:cNvSpPr/>
      </dsp:nvSpPr>
      <dsp:spPr>
        <a:xfrm>
          <a:off x="2804" y="1401327"/>
          <a:ext cx="1434268" cy="29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38100" rIns="106680" bIns="38100" numCol="1" spcCol="1270" anchor="ctr" anchorCtr="0">
          <a:noAutofit/>
        </a:bodyPr>
        <a:lstStyle/>
        <a:p>
          <a:pPr marL="0" lvl="0" indent="0" algn="r" defTabSz="666750">
            <a:lnSpc>
              <a:spcPct val="90000"/>
            </a:lnSpc>
            <a:spcBef>
              <a:spcPct val="0"/>
            </a:spcBef>
            <a:spcAft>
              <a:spcPct val="35000"/>
            </a:spcAft>
            <a:buNone/>
          </a:pPr>
          <a:r>
            <a:rPr lang="en-US" sz="1500" kern="1200" dirty="0"/>
            <a:t>Educator</a:t>
          </a:r>
        </a:p>
      </dsp:txBody>
      <dsp:txXfrm>
        <a:off x="2804" y="1401327"/>
        <a:ext cx="1434268" cy="297000"/>
      </dsp:txXfrm>
    </dsp:sp>
    <dsp:sp modelId="{D5AE18ED-754F-4C0A-9A27-4604FAFF103F}">
      <dsp:nvSpPr>
        <dsp:cNvPr id="0" name=""/>
        <dsp:cNvSpPr/>
      </dsp:nvSpPr>
      <dsp:spPr>
        <a:xfrm>
          <a:off x="1437072" y="1076483"/>
          <a:ext cx="286853" cy="946687"/>
        </a:xfrm>
        <a:prstGeom prst="leftBrace">
          <a:avLst>
            <a:gd name="adj1" fmla="val 35000"/>
            <a:gd name="adj2" fmla="val 50000"/>
          </a:avLst>
        </a:prstGeom>
        <a:noFill/>
        <a:ln w="25400" cap="flat" cmpd="sng" algn="ctr">
          <a:solidFill>
            <a:srgbClr val="098262"/>
          </a:solidFill>
          <a:prstDash val="solid"/>
        </a:ln>
        <a:effectLst/>
      </dsp:spPr>
      <dsp:style>
        <a:lnRef idx="2">
          <a:scrgbClr r="0" g="0" b="0"/>
        </a:lnRef>
        <a:fillRef idx="0">
          <a:scrgbClr r="0" g="0" b="0"/>
        </a:fillRef>
        <a:effectRef idx="0">
          <a:scrgbClr r="0" g="0" b="0"/>
        </a:effectRef>
        <a:fontRef idx="minor"/>
      </dsp:style>
    </dsp:sp>
    <dsp:sp modelId="{27D81514-9CA8-4E92-9C0B-130132AAC0DA}">
      <dsp:nvSpPr>
        <dsp:cNvPr id="0" name=""/>
        <dsp:cNvSpPr/>
      </dsp:nvSpPr>
      <dsp:spPr>
        <a:xfrm>
          <a:off x="1838667" y="1076483"/>
          <a:ext cx="3901209" cy="946687"/>
        </a:xfrm>
        <a:prstGeom prst="rect">
          <a:avLst/>
        </a:prstGeom>
        <a:solidFill>
          <a:srgbClr val="098262"/>
        </a:solidFill>
        <a:ln w="25400" cap="flat" cmpd="sng" algn="ctr">
          <a:solidFill>
            <a:srgbClr val="09826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Build capacity for adaptation, self-management, self advocacy, and learning</a:t>
          </a:r>
        </a:p>
        <a:p>
          <a:pPr marL="114300" lvl="1" indent="-114300" algn="l" defTabSz="666750">
            <a:lnSpc>
              <a:spcPct val="90000"/>
            </a:lnSpc>
            <a:spcBef>
              <a:spcPct val="0"/>
            </a:spcBef>
            <a:spcAft>
              <a:spcPct val="15000"/>
            </a:spcAft>
            <a:buChar char="•"/>
          </a:pPr>
          <a:r>
            <a:rPr lang="en-US" sz="1500" kern="1200" dirty="0"/>
            <a:t>Train staff on student’s specific health needs</a:t>
          </a:r>
        </a:p>
      </dsp:txBody>
      <dsp:txXfrm>
        <a:off x="1838667" y="1076483"/>
        <a:ext cx="3901209" cy="946687"/>
      </dsp:txXfrm>
    </dsp:sp>
    <dsp:sp modelId="{65B78317-681E-4B73-AC3A-D937B5399245}">
      <dsp:nvSpPr>
        <dsp:cNvPr id="0" name=""/>
        <dsp:cNvSpPr/>
      </dsp:nvSpPr>
      <dsp:spPr>
        <a:xfrm>
          <a:off x="2804" y="2318483"/>
          <a:ext cx="1434268" cy="29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38100" rIns="106680" bIns="38100" numCol="1" spcCol="1270" anchor="ctr" anchorCtr="0">
          <a:noAutofit/>
        </a:bodyPr>
        <a:lstStyle/>
        <a:p>
          <a:pPr marL="0" lvl="0" indent="0" algn="r" defTabSz="666750">
            <a:lnSpc>
              <a:spcPct val="90000"/>
            </a:lnSpc>
            <a:spcBef>
              <a:spcPct val="0"/>
            </a:spcBef>
            <a:spcAft>
              <a:spcPct val="35000"/>
            </a:spcAft>
            <a:buNone/>
          </a:pPr>
          <a:r>
            <a:rPr lang="en-US" sz="1500" kern="1200" dirty="0"/>
            <a:t>Advocate</a:t>
          </a:r>
        </a:p>
      </dsp:txBody>
      <dsp:txXfrm>
        <a:off x="2804" y="2318483"/>
        <a:ext cx="1434268" cy="297000"/>
      </dsp:txXfrm>
    </dsp:sp>
    <dsp:sp modelId="{9715D11B-5BEE-4E5C-B214-2AA4D333CD5C}">
      <dsp:nvSpPr>
        <dsp:cNvPr id="0" name=""/>
        <dsp:cNvSpPr/>
      </dsp:nvSpPr>
      <dsp:spPr>
        <a:xfrm>
          <a:off x="1437072" y="2077171"/>
          <a:ext cx="286853" cy="779625"/>
        </a:xfrm>
        <a:prstGeom prst="leftBrace">
          <a:avLst>
            <a:gd name="adj1" fmla="val 35000"/>
            <a:gd name="adj2" fmla="val 50000"/>
          </a:avLst>
        </a:prstGeom>
        <a:noFill/>
        <a:ln w="25400" cap="flat" cmpd="sng" algn="ctr">
          <a:solidFill>
            <a:srgbClr val="098262"/>
          </a:solidFill>
          <a:prstDash val="solid"/>
        </a:ln>
        <a:effectLst/>
      </dsp:spPr>
      <dsp:style>
        <a:lnRef idx="2">
          <a:scrgbClr r="0" g="0" b="0"/>
        </a:lnRef>
        <a:fillRef idx="0">
          <a:scrgbClr r="0" g="0" b="0"/>
        </a:fillRef>
        <a:effectRef idx="0">
          <a:scrgbClr r="0" g="0" b="0"/>
        </a:effectRef>
        <a:fontRef idx="minor"/>
      </dsp:style>
    </dsp:sp>
    <dsp:sp modelId="{48CED4D4-EB18-43A2-8015-9772B28562E6}">
      <dsp:nvSpPr>
        <dsp:cNvPr id="0" name=""/>
        <dsp:cNvSpPr/>
      </dsp:nvSpPr>
      <dsp:spPr>
        <a:xfrm>
          <a:off x="1838667" y="2077171"/>
          <a:ext cx="3901209" cy="779625"/>
        </a:xfrm>
        <a:prstGeom prst="rect">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Participate in ARD committees</a:t>
          </a:r>
        </a:p>
        <a:p>
          <a:pPr marL="114300" lvl="1" indent="-114300" algn="l" defTabSz="666750">
            <a:lnSpc>
              <a:spcPct val="90000"/>
            </a:lnSpc>
            <a:spcBef>
              <a:spcPct val="0"/>
            </a:spcBef>
            <a:spcAft>
              <a:spcPct val="15000"/>
            </a:spcAft>
            <a:buChar char="•"/>
          </a:pPr>
          <a:r>
            <a:rPr lang="en-US" sz="1500" kern="1200" dirty="0"/>
            <a:t>Ensure health needs are addresses in IEPs</a:t>
          </a:r>
        </a:p>
        <a:p>
          <a:pPr marL="114300" lvl="1" indent="-114300" algn="l" defTabSz="666750">
            <a:lnSpc>
              <a:spcPct val="90000"/>
            </a:lnSpc>
            <a:spcBef>
              <a:spcPct val="0"/>
            </a:spcBef>
            <a:spcAft>
              <a:spcPct val="15000"/>
            </a:spcAft>
            <a:buChar char="•"/>
          </a:pPr>
          <a:r>
            <a:rPr lang="en-US" sz="1500" kern="1200" dirty="0"/>
            <a:t>Develop IHPs</a:t>
          </a:r>
        </a:p>
      </dsp:txBody>
      <dsp:txXfrm>
        <a:off x="1838667" y="2077171"/>
        <a:ext cx="3901209" cy="7796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D8B01-E69F-4300-9763-C595E8CBE57B}">
      <dsp:nvSpPr>
        <dsp:cNvPr id="0" name=""/>
        <dsp:cNvSpPr/>
      </dsp:nvSpPr>
      <dsp:spPr>
        <a:xfrm>
          <a:off x="988249" y="974857"/>
          <a:ext cx="1526773" cy="1526636"/>
        </a:xfrm>
        <a:prstGeom prst="ellipse">
          <a:avLst/>
        </a:prstGeom>
        <a:solidFill>
          <a:srgbClr val="00538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Impact</a:t>
          </a:r>
        </a:p>
      </dsp:txBody>
      <dsp:txXfrm>
        <a:off x="1211840" y="1198428"/>
        <a:ext cx="1079591" cy="1079494"/>
      </dsp:txXfrm>
    </dsp:sp>
    <dsp:sp modelId="{489FA7DD-637D-40E5-8659-3B70A39D5AE2}">
      <dsp:nvSpPr>
        <dsp:cNvPr id="0" name=""/>
        <dsp:cNvSpPr/>
      </dsp:nvSpPr>
      <dsp:spPr>
        <a:xfrm>
          <a:off x="201105" y="125911"/>
          <a:ext cx="3077304" cy="3207785"/>
        </a:xfrm>
        <a:prstGeom prst="blockArc">
          <a:avLst>
            <a:gd name="adj1" fmla="val 16509444"/>
            <a:gd name="adj2" fmla="val 5088054"/>
            <a:gd name="adj3" fmla="val 5240"/>
          </a:avLst>
        </a:prstGeom>
        <a:solidFill>
          <a:srgbClr val="00538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A7C3DE-B989-4421-B13F-AAA6F115605A}">
      <dsp:nvSpPr>
        <dsp:cNvPr id="0" name=""/>
        <dsp:cNvSpPr/>
      </dsp:nvSpPr>
      <dsp:spPr>
        <a:xfrm>
          <a:off x="2106209" y="0"/>
          <a:ext cx="818074" cy="817903"/>
        </a:xfrm>
        <a:prstGeom prst="ellipse">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0A382D-9FA9-4171-ADE6-50A7B2B8DD4D}">
      <dsp:nvSpPr>
        <dsp:cNvPr id="0" name=""/>
        <dsp:cNvSpPr/>
      </dsp:nvSpPr>
      <dsp:spPr>
        <a:xfrm>
          <a:off x="2986592" y="10463"/>
          <a:ext cx="1095098" cy="791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10000"/>
            </a:spcAft>
            <a:buNone/>
          </a:pPr>
          <a:r>
            <a:rPr lang="en-US" sz="1400" kern="1200" dirty="0"/>
            <a:t>Reduce absenteeism</a:t>
          </a:r>
        </a:p>
      </dsp:txBody>
      <dsp:txXfrm>
        <a:off x="2986592" y="10463"/>
        <a:ext cx="1095098" cy="791744"/>
      </dsp:txXfrm>
    </dsp:sp>
    <dsp:sp modelId="{65A748CC-4B3B-476A-9074-61DFAAD097AD}">
      <dsp:nvSpPr>
        <dsp:cNvPr id="0" name=""/>
        <dsp:cNvSpPr/>
      </dsp:nvSpPr>
      <dsp:spPr>
        <a:xfrm>
          <a:off x="2710463" y="761748"/>
          <a:ext cx="818074" cy="817903"/>
        </a:xfrm>
        <a:prstGeom prst="ellipse">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342908-B387-43E3-8AF5-372709E31D73}">
      <dsp:nvSpPr>
        <dsp:cNvPr id="0" name=""/>
        <dsp:cNvSpPr/>
      </dsp:nvSpPr>
      <dsp:spPr>
        <a:xfrm>
          <a:off x="3588605" y="776049"/>
          <a:ext cx="1095098" cy="791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10000"/>
            </a:spcAft>
            <a:buNone/>
          </a:pPr>
          <a:r>
            <a:rPr lang="en-US" sz="1400" kern="1200" dirty="0"/>
            <a:t>Improve academic performance</a:t>
          </a:r>
        </a:p>
      </dsp:txBody>
      <dsp:txXfrm>
        <a:off x="3588605" y="776049"/>
        <a:ext cx="1095098" cy="791744"/>
      </dsp:txXfrm>
    </dsp:sp>
    <dsp:sp modelId="{CF926DFE-33C1-46C1-84BF-F338FD62CDD4}">
      <dsp:nvSpPr>
        <dsp:cNvPr id="0" name=""/>
        <dsp:cNvSpPr/>
      </dsp:nvSpPr>
      <dsp:spPr>
        <a:xfrm>
          <a:off x="2707326" y="1881701"/>
          <a:ext cx="818074" cy="817903"/>
        </a:xfrm>
        <a:prstGeom prst="ellipse">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F53021-7F4E-4456-88F1-371526824B21}">
      <dsp:nvSpPr>
        <dsp:cNvPr id="0" name=""/>
        <dsp:cNvSpPr/>
      </dsp:nvSpPr>
      <dsp:spPr>
        <a:xfrm>
          <a:off x="3588605" y="1894954"/>
          <a:ext cx="1095098" cy="791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10000"/>
            </a:spcAft>
            <a:buNone/>
          </a:pPr>
          <a:r>
            <a:rPr lang="en-US" sz="1400" kern="1200" dirty="0"/>
            <a:t>Promote a safe environment</a:t>
          </a:r>
        </a:p>
      </dsp:txBody>
      <dsp:txXfrm>
        <a:off x="3588605" y="1894954"/>
        <a:ext cx="1095098" cy="791744"/>
      </dsp:txXfrm>
    </dsp:sp>
    <dsp:sp modelId="{0EF254A6-2440-434B-9AED-7A61DE6F93ED}">
      <dsp:nvSpPr>
        <dsp:cNvPr id="0" name=""/>
        <dsp:cNvSpPr/>
      </dsp:nvSpPr>
      <dsp:spPr>
        <a:xfrm>
          <a:off x="2106209" y="2669957"/>
          <a:ext cx="818074" cy="817903"/>
        </a:xfrm>
        <a:prstGeom prst="ellipse">
          <a:avLst/>
        </a:prstGeom>
        <a:solidFill>
          <a:srgbClr val="09826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7439D4-0627-4014-B41C-826557B10BE1}">
      <dsp:nvSpPr>
        <dsp:cNvPr id="0" name=""/>
        <dsp:cNvSpPr/>
      </dsp:nvSpPr>
      <dsp:spPr>
        <a:xfrm>
          <a:off x="2986592" y="2686699"/>
          <a:ext cx="1095098" cy="791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10000"/>
            </a:spcAft>
            <a:buNone/>
          </a:pPr>
          <a:r>
            <a:rPr lang="en-US" sz="1400" kern="1200" dirty="0"/>
            <a:t>Build a healthier community</a:t>
          </a:r>
        </a:p>
      </dsp:txBody>
      <dsp:txXfrm>
        <a:off x="2986592" y="2686699"/>
        <a:ext cx="1095098" cy="79174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diagrams.loki3.com/BracketList#1">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RadialPictureList#1">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11163" y="698500"/>
            <a:ext cx="6205537"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628" y="4423331"/>
            <a:ext cx="5621020" cy="4190524"/>
          </a:xfrm>
          <a:prstGeom prst="rect">
            <a:avLst/>
          </a:prstGeom>
          <a:noFill/>
          <a:ln>
            <a:noFill/>
          </a:ln>
        </p:spPr>
        <p:txBody>
          <a:bodyPr spcFirstLastPara="1" wrap="square" lIns="93339" tIns="93339" rIns="93339" bIns="93339"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notes"/>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p:notes"/>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62061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85201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41564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8930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29408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43699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11383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95352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936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notes"/>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p:notes"/>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6666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DB66CAFC-8979-9D07-6DA1-F8274250E589}"/>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CD0BFEEA-2752-D89C-F40C-49C3E5EDBDF7}"/>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D7C15763-EAE7-283B-4E3B-7CB98DEB5F35}"/>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2296815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B0702F32-3572-D7CE-C8EF-5EABD8ECA588}"/>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7E24614E-FD43-DEBD-464D-02237C4ECC9C}"/>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F14909AB-3791-0EC1-DB41-E0E2CEC22AD4}"/>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3189747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74D7BE9D-CF0A-51C8-EAC8-C39D944D1637}"/>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70C86447-35E3-B4CB-A338-F936F3D3161B}"/>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718BAC75-6019-6072-9E22-9820557507B6}"/>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1157202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911845FF-C1F7-2249-DA72-E19A044D5B3F}"/>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C7E510DE-4522-EFBA-10C8-4D73EC8C71C3}"/>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22F3CA6C-46AF-CA7F-3C2E-95BD9300BE88}"/>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3458137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5DA6AF5B-684D-9CFC-90E5-F0B4E9273E1B}"/>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A1130289-C2A2-00AC-400A-A5AD36F998CB}"/>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715C1675-E960-1773-AE91-83CC4F0F16EF}"/>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2857425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C4DFEF9B-59B4-060F-8CFD-CE97ED3375B0}"/>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A616F5FA-9DFD-2CC9-F058-3C74AB0571C6}"/>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AAA6DF0E-CBBC-A3F6-9B0A-C4B528D61C4A}"/>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224786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97AEDB69-7F19-BA3F-BD38-EC03753BC0CA}"/>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54516E1B-5848-4C94-25D0-F84B98DBAD76}"/>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2CBF17CD-C4B0-D834-51C6-E4699AC62794}"/>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2650135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8A8ECDEB-CE8C-E212-FF24-07F4860CB3EF}"/>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DFC2B25A-709E-80AF-451D-5D37718C8708}"/>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B99E8A96-AD49-46E0-83AB-472689098E04}"/>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4009998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FD330A3C-8B5F-858D-14E1-97364A240C7F}"/>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3913ABA2-AEDB-4B12-5EF9-A00BF5472D35}"/>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F637CFE3-C1E7-2A2C-81C1-CD71BEADA7F5}"/>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2265306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D8D3BE5E-0A65-8ECE-8EDE-84CCD81EDD6D}"/>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854D75CB-9AA4-31C5-69C4-F673F9C1E061}"/>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1145D06B-CD9F-846F-7B95-A208C8D2C8B1}"/>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3323567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0AA3A936-E1D2-38E4-EC1F-7705BAFB4860}"/>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6EBAFF56-2FBF-5DB5-7363-85EB03706367}"/>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89D29B8A-C0EA-0B49-4024-6144A6ECC009}"/>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41571099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8408781A-40C6-9DDE-B7D9-91F8CBF3D2BA}"/>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129B9E0C-7DA3-F793-2A6A-0F260BECFFE2}"/>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6E3B5BA1-56D4-F283-996A-A0989599355F}"/>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583662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g14320770711_0_10:notes"/>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1901072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B25F6DF6-8A31-7BD5-9DC8-2ADF458F8D9E}"/>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4AD419C6-49A4-C3D1-D5DD-D13AD14E104D}"/>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F31B2454-8CCF-23BF-9C89-9B30842C3A79}"/>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3058684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51739FC4-7DA6-B1A9-0528-372E4B35C2D6}"/>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683ADC90-168A-4197-BC72-D5AF997F7D2F}"/>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B2C6ED5F-F118-DDF1-E0D6-36F6FC061C67}"/>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391227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a:extLst>
            <a:ext uri="{FF2B5EF4-FFF2-40B4-BE49-F238E27FC236}">
              <a16:creationId xmlns:a16="http://schemas.microsoft.com/office/drawing/2014/main" id="{5FA6D2D0-3142-4C67-F5EA-48CF2818396A}"/>
            </a:ext>
          </a:extLst>
        </p:cNvPr>
        <p:cNvGrpSpPr/>
        <p:nvPr/>
      </p:nvGrpSpPr>
      <p:grpSpPr>
        <a:xfrm>
          <a:off x="0" y="0"/>
          <a:ext cx="0" cy="0"/>
          <a:chOff x="0" y="0"/>
          <a:chExt cx="0" cy="0"/>
        </a:xfrm>
      </p:grpSpPr>
      <p:sp>
        <p:nvSpPr>
          <p:cNvPr id="35" name="Google Shape;35;g14320770711_0_10:notes">
            <a:extLst>
              <a:ext uri="{FF2B5EF4-FFF2-40B4-BE49-F238E27FC236}">
                <a16:creationId xmlns:a16="http://schemas.microsoft.com/office/drawing/2014/main" id="{B54D065A-2634-4AFC-F144-B7F790DC4543}"/>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14320770711_0_10:notes">
            <a:extLst>
              <a:ext uri="{FF2B5EF4-FFF2-40B4-BE49-F238E27FC236}">
                <a16:creationId xmlns:a16="http://schemas.microsoft.com/office/drawing/2014/main" id="{97BBE942-B381-59C3-DCC1-CD20E48E235E}"/>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a:p>
        </p:txBody>
      </p:sp>
    </p:spTree>
    <p:extLst>
      <p:ext uri="{BB962C8B-B14F-4D97-AF65-F5344CB8AC3E}">
        <p14:creationId xmlns:p14="http://schemas.microsoft.com/office/powerpoint/2010/main" val="1209444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84921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a:extLst>
            <a:ext uri="{FF2B5EF4-FFF2-40B4-BE49-F238E27FC236}">
              <a16:creationId xmlns:a16="http://schemas.microsoft.com/office/drawing/2014/main" id="{5D540D62-88A0-B987-02B3-2D126A11E55A}"/>
            </a:ext>
          </a:extLst>
        </p:cNvPr>
        <p:cNvGrpSpPr/>
        <p:nvPr/>
      </p:nvGrpSpPr>
      <p:grpSpPr>
        <a:xfrm>
          <a:off x="0" y="0"/>
          <a:ext cx="0" cy="0"/>
          <a:chOff x="0" y="0"/>
          <a:chExt cx="0" cy="0"/>
        </a:xfrm>
      </p:grpSpPr>
      <p:sp>
        <p:nvSpPr>
          <p:cNvPr id="29" name="Google Shape;29;p:notes">
            <a:extLst>
              <a:ext uri="{FF2B5EF4-FFF2-40B4-BE49-F238E27FC236}">
                <a16:creationId xmlns:a16="http://schemas.microsoft.com/office/drawing/2014/main" id="{1A2382F0-8216-52BC-0491-B311BC08682F}"/>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p:notes">
            <a:extLst>
              <a:ext uri="{FF2B5EF4-FFF2-40B4-BE49-F238E27FC236}">
                <a16:creationId xmlns:a16="http://schemas.microsoft.com/office/drawing/2014/main" id="{178D0553-FE0E-2569-C4D1-32FD9722D093}"/>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dirty="0"/>
          </a:p>
        </p:txBody>
      </p:sp>
    </p:spTree>
    <p:extLst>
      <p:ext uri="{BB962C8B-B14F-4D97-AF65-F5344CB8AC3E}">
        <p14:creationId xmlns:p14="http://schemas.microsoft.com/office/powerpoint/2010/main" val="17900701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3950" cy="3490913"/>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11383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3950" cy="3490913"/>
          </a:xfrm>
        </p:spPr>
      </p:sp>
      <p:sp>
        <p:nvSpPr>
          <p:cNvPr id="3" name="Notes Placeholder 2"/>
          <p:cNvSpPr>
            <a:spLocks noGrp="1"/>
          </p:cNvSpPr>
          <p:nvPr>
            <p:ph type="body" idx="1"/>
          </p:nvPr>
        </p:nvSpPr>
        <p:spPr/>
        <p:txBody>
          <a:bodyPr/>
          <a:lstStyle/>
          <a:p>
            <a:pPr marL="162073" indent="0">
              <a:buNone/>
            </a:pPr>
            <a:endParaRPr lang="en-US" dirty="0"/>
          </a:p>
        </p:txBody>
      </p:sp>
    </p:spTree>
    <p:extLst>
      <p:ext uri="{BB962C8B-B14F-4D97-AF65-F5344CB8AC3E}">
        <p14:creationId xmlns:p14="http://schemas.microsoft.com/office/powerpoint/2010/main" val="29590899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76082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038555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notes"/>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p:notes"/>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44815f1421_0_2:notes"/>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44815f1421_0_2:notes"/>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3950" cy="3490913"/>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29419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43730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3950" cy="3490913"/>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2366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032532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03950" cy="3490913"/>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51591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6507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397111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897577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321648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106020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573447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54210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00103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33087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209623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670629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148828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a:extLst>
            <a:ext uri="{FF2B5EF4-FFF2-40B4-BE49-F238E27FC236}">
              <a16:creationId xmlns:a16="http://schemas.microsoft.com/office/drawing/2014/main" id="{FD787EB1-B86A-AC16-CE37-2837FD12C355}"/>
            </a:ext>
          </a:extLst>
        </p:cNvPr>
        <p:cNvGrpSpPr/>
        <p:nvPr/>
      </p:nvGrpSpPr>
      <p:grpSpPr>
        <a:xfrm>
          <a:off x="0" y="0"/>
          <a:ext cx="0" cy="0"/>
          <a:chOff x="0" y="0"/>
          <a:chExt cx="0" cy="0"/>
        </a:xfrm>
      </p:grpSpPr>
      <p:sp>
        <p:nvSpPr>
          <p:cNvPr id="29" name="Google Shape;29;p:notes">
            <a:extLst>
              <a:ext uri="{FF2B5EF4-FFF2-40B4-BE49-F238E27FC236}">
                <a16:creationId xmlns:a16="http://schemas.microsoft.com/office/drawing/2014/main" id="{E88677CD-87E6-3FDA-3FA7-7A4F8C1511F1}"/>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p:notes">
            <a:extLst>
              <a:ext uri="{FF2B5EF4-FFF2-40B4-BE49-F238E27FC236}">
                <a16:creationId xmlns:a16="http://schemas.microsoft.com/office/drawing/2014/main" id="{E0696DC5-8241-7F2B-34BB-45ABB02466B9}"/>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dirty="0"/>
          </a:p>
        </p:txBody>
      </p:sp>
    </p:spTree>
    <p:extLst>
      <p:ext uri="{BB962C8B-B14F-4D97-AF65-F5344CB8AC3E}">
        <p14:creationId xmlns:p14="http://schemas.microsoft.com/office/powerpoint/2010/main" val="3624550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3">
          <a:extLst>
            <a:ext uri="{FF2B5EF4-FFF2-40B4-BE49-F238E27FC236}">
              <a16:creationId xmlns:a16="http://schemas.microsoft.com/office/drawing/2014/main" id="{679AD3B3-5846-5B05-6464-A9427B47A1A9}"/>
            </a:ext>
          </a:extLst>
        </p:cNvPr>
        <p:cNvGrpSpPr/>
        <p:nvPr/>
      </p:nvGrpSpPr>
      <p:grpSpPr>
        <a:xfrm>
          <a:off x="0" y="0"/>
          <a:ext cx="0" cy="0"/>
          <a:chOff x="0" y="0"/>
          <a:chExt cx="0" cy="0"/>
        </a:xfrm>
      </p:grpSpPr>
      <p:sp>
        <p:nvSpPr>
          <p:cNvPr id="1974" name="Google Shape;1974;gddc19503f2_7_101:notes">
            <a:extLst>
              <a:ext uri="{FF2B5EF4-FFF2-40B4-BE49-F238E27FC236}">
                <a16:creationId xmlns:a16="http://schemas.microsoft.com/office/drawing/2014/main" id="{C82B8195-0BDE-D259-C70E-0655B0001653}"/>
              </a:ext>
            </a:extLst>
          </p:cNvPr>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1975" name="Google Shape;1975;gddc19503f2_7_101:notes">
            <a:extLst>
              <a:ext uri="{FF2B5EF4-FFF2-40B4-BE49-F238E27FC236}">
                <a16:creationId xmlns:a16="http://schemas.microsoft.com/office/drawing/2014/main" id="{C3F34663-7FE4-7383-FFB1-B2CE9CCE121F}"/>
              </a:ext>
            </a:extLst>
          </p:cNvPr>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61456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7d3c096c57_0_1313: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80" name="Google Shape;280;g7d3c096c57_0_131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7"/>
        <p:cNvGrpSpPr/>
        <p:nvPr/>
      </p:nvGrpSpPr>
      <p:grpSpPr>
        <a:xfrm>
          <a:off x="0" y="0"/>
          <a:ext cx="0" cy="0"/>
          <a:chOff x="0" y="0"/>
          <a:chExt cx="0" cy="0"/>
        </a:xfrm>
      </p:grpSpPr>
      <p:sp>
        <p:nvSpPr>
          <p:cNvPr id="1938" name="Google Shape;1938;gddc19503f2_7_65: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1939" name="Google Shape;1939;gddc19503f2_7_6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D728A2-D908-E54A-8311-E0CD45E99C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1166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3"/>
        <p:cNvGrpSpPr/>
        <p:nvPr/>
      </p:nvGrpSpPr>
      <p:grpSpPr>
        <a:xfrm>
          <a:off x="0" y="0"/>
          <a:ext cx="0" cy="0"/>
          <a:chOff x="0" y="0"/>
          <a:chExt cx="0" cy="0"/>
        </a:xfrm>
      </p:grpSpPr>
      <p:sp>
        <p:nvSpPr>
          <p:cNvPr id="1974" name="Google Shape;1974;gddc19503f2_7_10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1975" name="Google Shape;1975;gddc19503f2_7_10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9"/>
        <p:cNvGrpSpPr/>
        <p:nvPr/>
      </p:nvGrpSpPr>
      <p:grpSpPr>
        <a:xfrm>
          <a:off x="0" y="0"/>
          <a:ext cx="0" cy="0"/>
          <a:chOff x="0" y="0"/>
          <a:chExt cx="0" cy="0"/>
        </a:xfrm>
      </p:grpSpPr>
      <p:sp>
        <p:nvSpPr>
          <p:cNvPr id="1980" name="Google Shape;1980;gddc19503f2_7_106: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1981" name="Google Shape;1981;gddc19503f2_7_10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8"/>
        <p:cNvGrpSpPr/>
        <p:nvPr/>
      </p:nvGrpSpPr>
      <p:grpSpPr>
        <a:xfrm>
          <a:off x="0" y="0"/>
          <a:ext cx="0" cy="0"/>
          <a:chOff x="0" y="0"/>
          <a:chExt cx="0" cy="0"/>
        </a:xfrm>
      </p:grpSpPr>
      <p:sp>
        <p:nvSpPr>
          <p:cNvPr id="1989" name="Google Shape;1989;gddc19503f2_7_114: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1990" name="Google Shape;1990;gddc19503f2_7_11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6"/>
        <p:cNvGrpSpPr/>
        <p:nvPr/>
      </p:nvGrpSpPr>
      <p:grpSpPr>
        <a:xfrm>
          <a:off x="0" y="0"/>
          <a:ext cx="0" cy="0"/>
          <a:chOff x="0" y="0"/>
          <a:chExt cx="0" cy="0"/>
        </a:xfrm>
      </p:grpSpPr>
      <p:sp>
        <p:nvSpPr>
          <p:cNvPr id="1997" name="Google Shape;1997;gddc19503f2_7_12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1998" name="Google Shape;1998;gddc19503f2_7_12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5"/>
        <p:cNvGrpSpPr/>
        <p:nvPr/>
      </p:nvGrpSpPr>
      <p:grpSpPr>
        <a:xfrm>
          <a:off x="0" y="0"/>
          <a:ext cx="0" cy="0"/>
          <a:chOff x="0" y="0"/>
          <a:chExt cx="0" cy="0"/>
        </a:xfrm>
      </p:grpSpPr>
      <p:sp>
        <p:nvSpPr>
          <p:cNvPr id="2016" name="Google Shape;2016;gddc19503f2_7_138: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2017" name="Google Shape;2017;gddc19503f2_7_13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gddc19503f2_7_143: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pPr marL="0" indent="0"/>
            <a:endParaRPr/>
          </a:p>
        </p:txBody>
      </p:sp>
      <p:sp>
        <p:nvSpPr>
          <p:cNvPr id="2023" name="Google Shape;2023;gddc19503f2_7_14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0"/>
        <p:cNvGrpSpPr/>
        <p:nvPr/>
      </p:nvGrpSpPr>
      <p:grpSpPr>
        <a:xfrm>
          <a:off x="0" y="0"/>
          <a:ext cx="0" cy="0"/>
          <a:chOff x="0" y="0"/>
          <a:chExt cx="0" cy="0"/>
        </a:xfrm>
      </p:grpSpPr>
      <p:sp>
        <p:nvSpPr>
          <p:cNvPr id="2031" name="Google Shape;2031;g10dc41dc0c5_1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032" name="Google Shape;2032;g10dc41dc0c5_1_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51489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0">
          <a:extLst>
            <a:ext uri="{FF2B5EF4-FFF2-40B4-BE49-F238E27FC236}">
              <a16:creationId xmlns:a16="http://schemas.microsoft.com/office/drawing/2014/main" id="{AE1061F7-96CC-63A5-F699-65EC580D76B1}"/>
            </a:ext>
          </a:extLst>
        </p:cNvPr>
        <p:cNvGrpSpPr/>
        <p:nvPr/>
      </p:nvGrpSpPr>
      <p:grpSpPr>
        <a:xfrm>
          <a:off x="0" y="0"/>
          <a:ext cx="0" cy="0"/>
          <a:chOff x="0" y="0"/>
          <a:chExt cx="0" cy="0"/>
        </a:xfrm>
      </p:grpSpPr>
      <p:sp>
        <p:nvSpPr>
          <p:cNvPr id="2031" name="Google Shape;2031;g10dc41dc0c5_1_0:notes">
            <a:extLst>
              <a:ext uri="{FF2B5EF4-FFF2-40B4-BE49-F238E27FC236}">
                <a16:creationId xmlns:a16="http://schemas.microsoft.com/office/drawing/2014/main" id="{DA21EEB2-08AA-5DF2-807B-474CD239CB39}"/>
              </a:ext>
            </a:extLst>
          </p:cNvPr>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032" name="Google Shape;2032;g10dc41dc0c5_1_0:notes">
            <a:extLst>
              <a:ext uri="{FF2B5EF4-FFF2-40B4-BE49-F238E27FC236}">
                <a16:creationId xmlns:a16="http://schemas.microsoft.com/office/drawing/2014/main" id="{E25B3717-7FFB-7A14-DB1C-FD0BD9D5F7F1}"/>
              </a:ext>
            </a:extLst>
          </p:cNvPr>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50893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xfrm>
            <a:off x="347663" y="701675"/>
            <a:ext cx="6230937" cy="350520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a:xfrm>
            <a:off x="366728" y="4206239"/>
            <a:ext cx="6125690" cy="4769821"/>
          </a:xfrm>
        </p:spPr>
        <p:txBody>
          <a:bodyPr/>
          <a:lstStyle/>
          <a:p>
            <a:pPr>
              <a:defRPr/>
            </a:pPr>
            <a:r>
              <a:rPr lang="en-US" sz="1000" b="1"/>
              <a:t>What is polyvictimization?</a:t>
            </a:r>
          </a:p>
          <a:p>
            <a:pPr>
              <a:defRPr/>
            </a:pPr>
            <a:endParaRPr lang="en-US" sz="1000" b="1"/>
          </a:p>
          <a:p>
            <a:pPr>
              <a:defRPr/>
            </a:pPr>
            <a:r>
              <a:rPr lang="en-US" sz="1000"/>
              <a:t>Polyvictimization is when a victim suffers from multiple (or more than one) type of victimization or trauma.  It is not multiple events of a single type of trauma or victimization.</a:t>
            </a:r>
          </a:p>
          <a:p>
            <a:pPr>
              <a:defRPr/>
            </a:pPr>
            <a:endParaRPr lang="en-US" sz="1000"/>
          </a:p>
          <a:p>
            <a:pPr>
              <a:defRPr/>
            </a:pPr>
            <a:r>
              <a:rPr lang="en-US" sz="1000"/>
              <a:t>For example, a child who is sexually abused at home, later sexually assaulted and bullied at school vs. a child that is assaulted by peers on three different occasions.</a:t>
            </a:r>
          </a:p>
          <a:p>
            <a:pPr>
              <a:defRPr/>
            </a:pPr>
            <a:endParaRPr lang="en-US" sz="1000"/>
          </a:p>
          <a:p>
            <a:pPr>
              <a:defRPr/>
            </a:pPr>
            <a:r>
              <a:rPr lang="en-US" sz="1000"/>
              <a:t>That is, children who experience a single kind of victimization, such as bullying or even child maltreatment, look like they are able to recover from it. </a:t>
            </a:r>
          </a:p>
          <a:p>
            <a:pPr>
              <a:defRPr/>
            </a:pPr>
            <a:endParaRPr lang="en-US" sz="1000"/>
          </a:p>
          <a:p>
            <a:pPr>
              <a:defRPr/>
            </a:pPr>
            <a:r>
              <a:rPr lang="en-US" sz="1000" b="1" i="1"/>
              <a:t>The importance of this research is that we don’t need to use a different program for bullying, one for abuse, and one for internet safety. We need to teach children one set of universal safety rules and strategies that they can use in any unsafe situation, like MBF Child Safety Matters.</a:t>
            </a:r>
          </a:p>
          <a:p>
            <a:pPr>
              <a:defRPr/>
            </a:pPr>
            <a:endParaRPr lang="en-US" sz="1000"/>
          </a:p>
          <a:p>
            <a:pPr>
              <a:defRPr/>
            </a:pPr>
            <a:r>
              <a:rPr lang="en-US" sz="1000" b="1"/>
              <a:t>Source: PREVALENCE OF CHILD VICTIMIZATION, ABUSE, CRIME, AND VIOLENCE EXPOSURE</a:t>
            </a:r>
            <a:endParaRPr lang="en-US" sz="1000"/>
          </a:p>
          <a:p>
            <a:pPr>
              <a:defRPr/>
            </a:pPr>
            <a:r>
              <a:rPr lang="en-US" sz="1000"/>
              <a:t>DAVID FINKELHOR (2011). In, J.W. White, M.P. Koss, &amp; A.E. Kazdin (Eds.), Violence against women and children: Mapping the terrain (pgs. 9-29). Washington, DC: American Psychological Association.</a:t>
            </a:r>
          </a:p>
          <a:p>
            <a:pPr>
              <a:defRPr/>
            </a:pPr>
            <a:endParaRPr lang="en-US"/>
          </a:p>
          <a:p>
            <a:pPr>
              <a:defRPr/>
            </a:pPr>
            <a:endParaRPr lang="en-US"/>
          </a:p>
          <a:p>
            <a:pPr>
              <a:defRPr/>
            </a:pPr>
            <a:endParaRPr lang="en-US"/>
          </a:p>
          <a:p>
            <a:pPr>
              <a:defRPr/>
            </a:pPr>
            <a:endParaRPr lang="en-US"/>
          </a:p>
        </p:txBody>
      </p:sp>
    </p:spTree>
    <p:extLst>
      <p:ext uri="{BB962C8B-B14F-4D97-AF65-F5344CB8AC3E}">
        <p14:creationId xmlns:p14="http://schemas.microsoft.com/office/powerpoint/2010/main" val="1655068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0"/>
        <p:cNvGrpSpPr/>
        <p:nvPr/>
      </p:nvGrpSpPr>
      <p:grpSpPr>
        <a:xfrm>
          <a:off x="0" y="0"/>
          <a:ext cx="0" cy="0"/>
          <a:chOff x="0" y="0"/>
          <a:chExt cx="0" cy="0"/>
        </a:xfrm>
      </p:grpSpPr>
      <p:sp>
        <p:nvSpPr>
          <p:cNvPr id="2031" name="Google Shape;2031;g10dc41dc0c5_1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032" name="Google Shape;2032;g10dc41dc0c5_1_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61912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0"/>
        <p:cNvGrpSpPr/>
        <p:nvPr/>
      </p:nvGrpSpPr>
      <p:grpSpPr>
        <a:xfrm>
          <a:off x="0" y="0"/>
          <a:ext cx="0" cy="0"/>
          <a:chOff x="0" y="0"/>
          <a:chExt cx="0" cy="0"/>
        </a:xfrm>
      </p:grpSpPr>
      <p:sp>
        <p:nvSpPr>
          <p:cNvPr id="2031" name="Google Shape;2031;g10dc41dc0c5_1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032" name="Google Shape;2032;g10dc41dc0c5_1_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6144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7"/>
        <p:cNvGrpSpPr/>
        <p:nvPr/>
      </p:nvGrpSpPr>
      <p:grpSpPr>
        <a:xfrm>
          <a:off x="0" y="0"/>
          <a:ext cx="0" cy="0"/>
          <a:chOff x="0" y="0"/>
          <a:chExt cx="0" cy="0"/>
        </a:xfrm>
      </p:grpSpPr>
      <p:sp>
        <p:nvSpPr>
          <p:cNvPr id="2088" name="Google Shape;2088;g1108d7f3c18_26_2: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089" name="Google Shape;2089;g1108d7f3c18_26_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a:extLst>
            <a:ext uri="{FF2B5EF4-FFF2-40B4-BE49-F238E27FC236}">
              <a16:creationId xmlns:a16="http://schemas.microsoft.com/office/drawing/2014/main" id="{0A14E544-9C68-E056-4657-CFCF1D700848}"/>
            </a:ext>
          </a:extLst>
        </p:cNvPr>
        <p:cNvGrpSpPr/>
        <p:nvPr/>
      </p:nvGrpSpPr>
      <p:grpSpPr>
        <a:xfrm>
          <a:off x="0" y="0"/>
          <a:ext cx="0" cy="0"/>
          <a:chOff x="0" y="0"/>
          <a:chExt cx="0" cy="0"/>
        </a:xfrm>
      </p:grpSpPr>
      <p:sp>
        <p:nvSpPr>
          <p:cNvPr id="29" name="Google Shape;29;p:notes">
            <a:extLst>
              <a:ext uri="{FF2B5EF4-FFF2-40B4-BE49-F238E27FC236}">
                <a16:creationId xmlns:a16="http://schemas.microsoft.com/office/drawing/2014/main" id="{14EE2A9D-541A-F458-C9BA-C5EFA0DB13E0}"/>
              </a:ext>
            </a:extLst>
          </p:cNvPr>
          <p:cNvSpPr>
            <a:spLocks noGrp="1" noRot="1" noChangeAspect="1"/>
          </p:cNvSpPr>
          <p:nvPr>
            <p:ph type="sldImg" idx="2"/>
          </p:nvPr>
        </p:nvSpPr>
        <p:spPr>
          <a:xfrm>
            <a:off x="411163"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p:notes">
            <a:extLst>
              <a:ext uri="{FF2B5EF4-FFF2-40B4-BE49-F238E27FC236}">
                <a16:creationId xmlns:a16="http://schemas.microsoft.com/office/drawing/2014/main" id="{F555A8E2-3B4D-DC99-ECAA-9AC0BFB47DAD}"/>
              </a:ext>
            </a:extLst>
          </p:cNvPr>
          <p:cNvSpPr txBox="1">
            <a:spLocks noGrp="1"/>
          </p:cNvSpPr>
          <p:nvPr>
            <p:ph type="body" idx="1"/>
          </p:nvPr>
        </p:nvSpPr>
        <p:spPr>
          <a:xfrm>
            <a:off x="702628" y="4423331"/>
            <a:ext cx="5621020" cy="4190524"/>
          </a:xfrm>
          <a:prstGeom prst="rect">
            <a:avLst/>
          </a:prstGeom>
        </p:spPr>
        <p:txBody>
          <a:bodyPr spcFirstLastPara="1" wrap="square" lIns="93339" tIns="93339" rIns="93339" bIns="93339" anchor="t" anchorCtr="0">
            <a:noAutofit/>
          </a:bodyPr>
          <a:lstStyle/>
          <a:p>
            <a:pPr marL="0" indent="0">
              <a:buNone/>
            </a:pPr>
            <a:endParaRPr dirty="0"/>
          </a:p>
        </p:txBody>
      </p:sp>
    </p:spTree>
    <p:extLst>
      <p:ext uri="{BB962C8B-B14F-4D97-AF65-F5344CB8AC3E}">
        <p14:creationId xmlns:p14="http://schemas.microsoft.com/office/powerpoint/2010/main" val="264858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873480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047075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3941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381000" y="371350"/>
            <a:ext cx="8382000" cy="4391100"/>
          </a:xfrm>
          <a:prstGeom prst="rect">
            <a:avLst/>
          </a:prstGeom>
          <a:solidFill>
            <a:srgbClr val="0782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2"/>
          <p:cNvSpPr/>
          <p:nvPr/>
        </p:nvSpPr>
        <p:spPr>
          <a:xfrm>
            <a:off x="535000" y="525425"/>
            <a:ext cx="8075700" cy="4084500"/>
          </a:xfrm>
          <a:prstGeom prst="rect">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5200"/>
              <a:buFont typeface="Lato Black"/>
              <a:buNone/>
              <a:defRPr sz="5200">
                <a:solidFill>
                  <a:schemeClr val="lt1"/>
                </a:solidFill>
                <a:latin typeface="Lato Black"/>
                <a:ea typeface="Lato Black"/>
                <a:cs typeface="Lato Black"/>
                <a:sym typeface="Lato Black"/>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311700" y="311979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Playfair Display"/>
              <a:buNone/>
              <a:defRPr sz="2800"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2"/>
          <p:cNvSpPr/>
          <p:nvPr/>
        </p:nvSpPr>
        <p:spPr>
          <a:xfrm>
            <a:off x="3908349" y="4235025"/>
            <a:ext cx="1320900" cy="792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5;p2"/>
          <p:cNvSpPr/>
          <p:nvPr/>
        </p:nvSpPr>
        <p:spPr>
          <a:xfrm>
            <a:off x="3994899" y="4327644"/>
            <a:ext cx="1147800" cy="673800"/>
          </a:xfrm>
          <a:prstGeom prst="rect">
            <a:avLst/>
          </a:prstGeom>
          <a:solidFill>
            <a:schemeClr val="lt1"/>
          </a:solidFill>
          <a:ln w="38100" cap="flat" cmpd="sng">
            <a:solidFill>
              <a:srgbClr val="07826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6" name="Google Shape;16;p2"/>
          <p:cNvPicPr preferRelativeResize="0"/>
          <p:nvPr/>
        </p:nvPicPr>
        <p:blipFill>
          <a:blip r:embed="rId2">
            <a:alphaModFix/>
          </a:blip>
          <a:stretch>
            <a:fillRect/>
          </a:stretch>
        </p:blipFill>
        <p:spPr>
          <a:xfrm>
            <a:off x="4119249" y="4385774"/>
            <a:ext cx="905501" cy="587126"/>
          </a:xfrm>
          <a:prstGeom prst="rect">
            <a:avLst/>
          </a:prstGeom>
          <a:noFill/>
          <a:ln>
            <a:noFill/>
          </a:ln>
        </p:spPr>
      </p:pic>
      <p:sp>
        <p:nvSpPr>
          <p:cNvPr id="17" name="Google Shape;17;p2"/>
          <p:cNvSpPr/>
          <p:nvPr/>
        </p:nvSpPr>
        <p:spPr>
          <a:xfrm>
            <a:off x="857950" y="2930450"/>
            <a:ext cx="7429800" cy="101100"/>
          </a:xfrm>
          <a:prstGeom prst="rect">
            <a:avLst/>
          </a:prstGeom>
          <a:solidFill>
            <a:srgbClr val="00538E"/>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3"/>
          <p:cNvSpPr/>
          <p:nvPr/>
        </p:nvSpPr>
        <p:spPr>
          <a:xfrm>
            <a:off x="161900" y="152400"/>
            <a:ext cx="8829600" cy="4838700"/>
          </a:xfrm>
          <a:prstGeom prst="rect">
            <a:avLst/>
          </a:prstGeom>
          <a:noFill/>
          <a:ln w="76200" cap="flat" cmpd="sng">
            <a:solidFill>
              <a:srgbClr val="07826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3"/>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078262"/>
              </a:buClr>
              <a:buSzPts val="2800"/>
              <a:buFont typeface="Playfair Display"/>
              <a:buNone/>
              <a:defRPr b="1">
                <a:solidFill>
                  <a:srgbClr val="078262"/>
                </a:solidFill>
                <a:latin typeface="Playfair Display"/>
                <a:ea typeface="Playfair Display"/>
                <a:cs typeface="Playfair Display"/>
                <a:sym typeface="Playfair Display"/>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3"/>
          <p:cNvSpPr txBox="1">
            <a:spLocks noGrp="1"/>
          </p:cNvSpPr>
          <p:nvPr>
            <p:ph type="body" idx="1"/>
          </p:nvPr>
        </p:nvSpPr>
        <p:spPr>
          <a:xfrm>
            <a:off x="311700" y="933440"/>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Lato"/>
              <a:buChar char="●"/>
              <a:defRPr>
                <a:latin typeface="Lato"/>
                <a:ea typeface="Lato"/>
                <a:cs typeface="Lato"/>
                <a:sym typeface="Lato"/>
              </a:defRPr>
            </a:lvl1pPr>
            <a:lvl2pPr marL="914400" lvl="1" indent="-317500">
              <a:spcBef>
                <a:spcPts val="0"/>
              </a:spcBef>
              <a:spcAft>
                <a:spcPts val="0"/>
              </a:spcAft>
              <a:buSzPts val="1400"/>
              <a:buFont typeface="Lato"/>
              <a:buChar char="○"/>
              <a:defRPr>
                <a:latin typeface="Lato"/>
                <a:ea typeface="Lato"/>
                <a:cs typeface="Lato"/>
                <a:sym typeface="Lato"/>
              </a:defRPr>
            </a:lvl2pPr>
            <a:lvl3pPr marL="1371600" lvl="2" indent="-317500">
              <a:spcBef>
                <a:spcPts val="0"/>
              </a:spcBef>
              <a:spcAft>
                <a:spcPts val="0"/>
              </a:spcAft>
              <a:buSzPts val="1400"/>
              <a:buFont typeface="Lato"/>
              <a:buChar char="■"/>
              <a:defRPr>
                <a:latin typeface="Lato"/>
                <a:ea typeface="Lato"/>
                <a:cs typeface="Lato"/>
                <a:sym typeface="Lato"/>
              </a:defRPr>
            </a:lvl3pPr>
            <a:lvl4pPr marL="1828800" lvl="3" indent="-317500">
              <a:spcBef>
                <a:spcPts val="0"/>
              </a:spcBef>
              <a:spcAft>
                <a:spcPts val="0"/>
              </a:spcAft>
              <a:buSzPts val="1400"/>
              <a:buFont typeface="Lato"/>
              <a:buChar char="●"/>
              <a:defRPr>
                <a:latin typeface="Lato"/>
                <a:ea typeface="Lato"/>
                <a:cs typeface="Lato"/>
                <a:sym typeface="Lato"/>
              </a:defRPr>
            </a:lvl4pPr>
            <a:lvl5pPr marL="2286000" lvl="4" indent="-317500">
              <a:spcBef>
                <a:spcPts val="0"/>
              </a:spcBef>
              <a:spcAft>
                <a:spcPts val="0"/>
              </a:spcAft>
              <a:buSzPts val="1400"/>
              <a:buFont typeface="Lato"/>
              <a:buChar char="○"/>
              <a:defRPr>
                <a:latin typeface="Lato"/>
                <a:ea typeface="Lato"/>
                <a:cs typeface="Lato"/>
                <a:sym typeface="Lato"/>
              </a:defRPr>
            </a:lvl5pPr>
            <a:lvl6pPr marL="2743200" lvl="5" indent="-317500">
              <a:spcBef>
                <a:spcPts val="0"/>
              </a:spcBef>
              <a:spcAft>
                <a:spcPts val="0"/>
              </a:spcAft>
              <a:buSzPts val="1400"/>
              <a:buFont typeface="Lato"/>
              <a:buChar char="■"/>
              <a:defRPr>
                <a:latin typeface="Lato"/>
                <a:ea typeface="Lato"/>
                <a:cs typeface="Lato"/>
                <a:sym typeface="Lato"/>
              </a:defRPr>
            </a:lvl6pPr>
            <a:lvl7pPr marL="3200400" lvl="6" indent="-317500">
              <a:spcBef>
                <a:spcPts val="0"/>
              </a:spcBef>
              <a:spcAft>
                <a:spcPts val="0"/>
              </a:spcAft>
              <a:buSzPts val="1400"/>
              <a:buFont typeface="Lato"/>
              <a:buChar char="●"/>
              <a:defRPr>
                <a:latin typeface="Lato"/>
                <a:ea typeface="Lato"/>
                <a:cs typeface="Lato"/>
                <a:sym typeface="Lato"/>
              </a:defRPr>
            </a:lvl7pPr>
            <a:lvl8pPr marL="3657600" lvl="7" indent="-317500">
              <a:spcBef>
                <a:spcPts val="0"/>
              </a:spcBef>
              <a:spcAft>
                <a:spcPts val="0"/>
              </a:spcAft>
              <a:buSzPts val="1400"/>
              <a:buFont typeface="Lato"/>
              <a:buChar char="○"/>
              <a:defRPr>
                <a:latin typeface="Lato"/>
                <a:ea typeface="Lato"/>
                <a:cs typeface="Lato"/>
                <a:sym typeface="Lato"/>
              </a:defRPr>
            </a:lvl8pPr>
            <a:lvl9pPr marL="4114800" lvl="8" indent="-317500">
              <a:spcBef>
                <a:spcPts val="0"/>
              </a:spcBef>
              <a:spcAft>
                <a:spcPts val="0"/>
              </a:spcAft>
              <a:buSzPts val="1400"/>
              <a:buFont typeface="Lato"/>
              <a:buChar char="■"/>
              <a:defRPr>
                <a:latin typeface="Lato"/>
                <a:ea typeface="Lato"/>
                <a:cs typeface="Lato"/>
                <a:sym typeface="Lato"/>
              </a:defRPr>
            </a:lvl9pPr>
          </a:lstStyle>
          <a:p>
            <a:endParaRPr/>
          </a:p>
        </p:txBody>
      </p:sp>
      <p:sp>
        <p:nvSpPr>
          <p:cNvPr id="22" name="Google Shape;22;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pic>
        <p:nvPicPr>
          <p:cNvPr id="23" name="Google Shape;23;p3"/>
          <p:cNvPicPr preferRelativeResize="0"/>
          <p:nvPr/>
        </p:nvPicPr>
        <p:blipFill>
          <a:blip r:embed="rId2">
            <a:alphaModFix/>
          </a:blip>
          <a:stretch>
            <a:fillRect/>
          </a:stretch>
        </p:blipFill>
        <p:spPr>
          <a:xfrm>
            <a:off x="8686457" y="4702075"/>
            <a:ext cx="418559" cy="3935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
        <p:cNvGrpSpPr/>
        <p:nvPr/>
      </p:nvGrpSpPr>
      <p:grpSpPr>
        <a:xfrm>
          <a:off x="0" y="0"/>
          <a:ext cx="0" cy="0"/>
          <a:chOff x="0" y="0"/>
          <a:chExt cx="0" cy="0"/>
        </a:xfrm>
      </p:grpSpPr>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26" name="Google Shape;26;p4"/>
          <p:cNvSpPr/>
          <p:nvPr/>
        </p:nvSpPr>
        <p:spPr>
          <a:xfrm>
            <a:off x="161900" y="152400"/>
            <a:ext cx="8829600" cy="4838700"/>
          </a:xfrm>
          <a:prstGeom prst="rect">
            <a:avLst/>
          </a:prstGeom>
          <a:noFill/>
          <a:ln w="76200" cap="flat" cmpd="sng">
            <a:solidFill>
              <a:srgbClr val="07826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7" name="Google Shape;27;p4"/>
          <p:cNvPicPr preferRelativeResize="0"/>
          <p:nvPr/>
        </p:nvPicPr>
        <p:blipFill>
          <a:blip r:embed="rId2">
            <a:alphaModFix/>
          </a:blip>
          <a:stretch>
            <a:fillRect/>
          </a:stretch>
        </p:blipFill>
        <p:spPr>
          <a:xfrm>
            <a:off x="8686457" y="4702075"/>
            <a:ext cx="418559" cy="3935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44"/>
        <p:cNvGrpSpPr/>
        <p:nvPr/>
      </p:nvGrpSpPr>
      <p:grpSpPr>
        <a:xfrm>
          <a:off x="0" y="0"/>
          <a:ext cx="0" cy="0"/>
          <a:chOff x="0" y="0"/>
          <a:chExt cx="0" cy="0"/>
        </a:xfrm>
      </p:grpSpPr>
      <p:sp>
        <p:nvSpPr>
          <p:cNvPr id="145" name="Google Shape;145;p28"/>
          <p:cNvSpPr txBox="1">
            <a:spLocks noGrp="1"/>
          </p:cNvSpPr>
          <p:nvPr>
            <p:ph type="sldNum" idx="12"/>
          </p:nvPr>
        </p:nvSpPr>
        <p:spPr>
          <a:xfrm>
            <a:off x="114300" y="4696665"/>
            <a:ext cx="2057400" cy="273844"/>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1" i="0" u="none" strike="noStrike" cap="none">
                <a:solidFill>
                  <a:srgbClr val="FFFFFF"/>
                </a:solidFill>
                <a:latin typeface="Century Gothic"/>
                <a:ea typeface="Century Gothic"/>
                <a:cs typeface="Century Gothic"/>
                <a:sym typeface="Century Gothic"/>
              </a:defRPr>
            </a:lvl1pPr>
            <a:lvl2pPr marL="0" lvl="1" indent="0" algn="l">
              <a:spcBef>
                <a:spcPts val="0"/>
              </a:spcBef>
              <a:buNone/>
              <a:defRPr sz="1200" b="1" i="0" u="none" strike="noStrike" cap="none">
                <a:solidFill>
                  <a:srgbClr val="FFFFFF"/>
                </a:solidFill>
                <a:latin typeface="Century Gothic"/>
                <a:ea typeface="Century Gothic"/>
                <a:cs typeface="Century Gothic"/>
                <a:sym typeface="Century Gothic"/>
              </a:defRPr>
            </a:lvl2pPr>
            <a:lvl3pPr marL="0" lvl="2" indent="0" algn="l">
              <a:spcBef>
                <a:spcPts val="0"/>
              </a:spcBef>
              <a:buNone/>
              <a:defRPr sz="1200" b="1" i="0" u="none" strike="noStrike" cap="none">
                <a:solidFill>
                  <a:srgbClr val="FFFFFF"/>
                </a:solidFill>
                <a:latin typeface="Century Gothic"/>
                <a:ea typeface="Century Gothic"/>
                <a:cs typeface="Century Gothic"/>
                <a:sym typeface="Century Gothic"/>
              </a:defRPr>
            </a:lvl3pPr>
            <a:lvl4pPr marL="0" lvl="3" indent="0" algn="l">
              <a:spcBef>
                <a:spcPts val="0"/>
              </a:spcBef>
              <a:buNone/>
              <a:defRPr sz="1200" b="1" i="0" u="none" strike="noStrike" cap="none">
                <a:solidFill>
                  <a:srgbClr val="FFFFFF"/>
                </a:solidFill>
                <a:latin typeface="Century Gothic"/>
                <a:ea typeface="Century Gothic"/>
                <a:cs typeface="Century Gothic"/>
                <a:sym typeface="Century Gothic"/>
              </a:defRPr>
            </a:lvl4pPr>
            <a:lvl5pPr marL="0" lvl="4" indent="0" algn="l">
              <a:spcBef>
                <a:spcPts val="0"/>
              </a:spcBef>
              <a:buNone/>
              <a:defRPr sz="1200" b="1" i="0" u="none" strike="noStrike" cap="none">
                <a:solidFill>
                  <a:srgbClr val="FFFFFF"/>
                </a:solidFill>
                <a:latin typeface="Century Gothic"/>
                <a:ea typeface="Century Gothic"/>
                <a:cs typeface="Century Gothic"/>
                <a:sym typeface="Century Gothic"/>
              </a:defRPr>
            </a:lvl5pPr>
            <a:lvl6pPr marL="0" lvl="5" indent="0" algn="l">
              <a:spcBef>
                <a:spcPts val="0"/>
              </a:spcBef>
              <a:buNone/>
              <a:defRPr sz="1200" b="1" i="0" u="none" strike="noStrike" cap="none">
                <a:solidFill>
                  <a:srgbClr val="FFFFFF"/>
                </a:solidFill>
                <a:latin typeface="Century Gothic"/>
                <a:ea typeface="Century Gothic"/>
                <a:cs typeface="Century Gothic"/>
                <a:sym typeface="Century Gothic"/>
              </a:defRPr>
            </a:lvl6pPr>
            <a:lvl7pPr marL="0" lvl="6" indent="0" algn="l">
              <a:spcBef>
                <a:spcPts val="0"/>
              </a:spcBef>
              <a:buNone/>
              <a:defRPr sz="1200" b="1" i="0" u="none" strike="noStrike" cap="none">
                <a:solidFill>
                  <a:srgbClr val="FFFFFF"/>
                </a:solidFill>
                <a:latin typeface="Century Gothic"/>
                <a:ea typeface="Century Gothic"/>
                <a:cs typeface="Century Gothic"/>
                <a:sym typeface="Century Gothic"/>
              </a:defRPr>
            </a:lvl7pPr>
            <a:lvl8pPr marL="0" lvl="7" indent="0" algn="l">
              <a:spcBef>
                <a:spcPts val="0"/>
              </a:spcBef>
              <a:buNone/>
              <a:defRPr sz="1200" b="1" i="0" u="none" strike="noStrike" cap="none">
                <a:solidFill>
                  <a:srgbClr val="FFFFFF"/>
                </a:solidFill>
                <a:latin typeface="Century Gothic"/>
                <a:ea typeface="Century Gothic"/>
                <a:cs typeface="Century Gothic"/>
                <a:sym typeface="Century Gothic"/>
              </a:defRPr>
            </a:lvl8pPr>
            <a:lvl9pPr marL="0" lvl="8" indent="0" algn="l">
              <a:spcBef>
                <a:spcPts val="0"/>
              </a:spcBef>
              <a:buNone/>
              <a:defRPr sz="1200" b="1" i="0" u="none" strike="noStrike" cap="none">
                <a:solidFill>
                  <a:srgbClr val="FFFFF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
        <p:nvSpPr>
          <p:cNvPr id="146" name="Google Shape;146;p28"/>
          <p:cNvSpPr/>
          <p:nvPr/>
        </p:nvSpPr>
        <p:spPr>
          <a:xfrm>
            <a:off x="2494063" y="371352"/>
            <a:ext cx="4155877" cy="415587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1B6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25" b="0" i="0" u="none" strike="noStrike" cap="none" baseline="30000">
              <a:solidFill>
                <a:srgbClr val="717171"/>
              </a:solidFill>
              <a:latin typeface="Arial"/>
              <a:ea typeface="Arial"/>
              <a:cs typeface="Arial"/>
              <a:sym typeface="Arial"/>
            </a:endParaRPr>
          </a:p>
        </p:txBody>
      </p:sp>
      <p:sp>
        <p:nvSpPr>
          <p:cNvPr id="147" name="Google Shape;147;p28"/>
          <p:cNvSpPr/>
          <p:nvPr/>
        </p:nvSpPr>
        <p:spPr>
          <a:xfrm>
            <a:off x="1159819" y="1713780"/>
            <a:ext cx="1470422" cy="1471018"/>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5D9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25" b="0" i="0" u="none" strike="noStrike" cap="none" baseline="30000">
              <a:solidFill>
                <a:srgbClr val="717171"/>
              </a:solidFill>
              <a:latin typeface="Arial"/>
              <a:ea typeface="Arial"/>
              <a:cs typeface="Arial"/>
              <a:sym typeface="Arial"/>
            </a:endParaRPr>
          </a:p>
        </p:txBody>
      </p:sp>
      <p:sp>
        <p:nvSpPr>
          <p:cNvPr id="148" name="Google Shape;148;p28"/>
          <p:cNvSpPr/>
          <p:nvPr/>
        </p:nvSpPr>
        <p:spPr>
          <a:xfrm>
            <a:off x="6475198" y="1713780"/>
            <a:ext cx="1470422" cy="1471018"/>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4F398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25" b="0" i="0" u="none" strike="noStrike" cap="none" baseline="30000">
              <a:solidFill>
                <a:srgbClr val="717171"/>
              </a:solidFill>
              <a:latin typeface="Arial"/>
              <a:ea typeface="Arial"/>
              <a:cs typeface="Arial"/>
              <a:sym typeface="Arial"/>
            </a:endParaRPr>
          </a:p>
        </p:txBody>
      </p:sp>
      <p:sp>
        <p:nvSpPr>
          <p:cNvPr id="149" name="Google Shape;149;p28"/>
          <p:cNvSpPr/>
          <p:nvPr/>
        </p:nvSpPr>
        <p:spPr>
          <a:xfrm>
            <a:off x="8276128" y="1954881"/>
            <a:ext cx="988814" cy="988814"/>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262E7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25" b="0" i="0" u="none" strike="noStrike" cap="none" baseline="30000">
              <a:solidFill>
                <a:srgbClr val="717171"/>
              </a:solidFill>
              <a:latin typeface="Arial"/>
              <a:ea typeface="Arial"/>
              <a:cs typeface="Arial"/>
              <a:sym typeface="Arial"/>
            </a:endParaRPr>
          </a:p>
        </p:txBody>
      </p:sp>
      <p:sp>
        <p:nvSpPr>
          <p:cNvPr id="150" name="Google Shape;150;p28"/>
          <p:cNvSpPr/>
          <p:nvPr/>
        </p:nvSpPr>
        <p:spPr>
          <a:xfrm>
            <a:off x="-118245" y="1954879"/>
            <a:ext cx="988220" cy="988814"/>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A86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25" b="0" i="0" u="none" strike="noStrike" cap="none" baseline="30000">
              <a:solidFill>
                <a:srgbClr val="717171"/>
              </a:solidFill>
              <a:latin typeface="Arial"/>
              <a:ea typeface="Arial"/>
              <a:cs typeface="Arial"/>
              <a:sym typeface="Arial"/>
            </a:endParaRPr>
          </a:p>
        </p:txBody>
      </p:sp>
      <p:sp>
        <p:nvSpPr>
          <p:cNvPr id="151" name="Google Shape;151;p28"/>
          <p:cNvSpPr txBox="1">
            <a:spLocks noGrp="1"/>
          </p:cNvSpPr>
          <p:nvPr>
            <p:ph type="title"/>
          </p:nvPr>
        </p:nvSpPr>
        <p:spPr>
          <a:xfrm>
            <a:off x="628649" y="1949521"/>
            <a:ext cx="7886700" cy="99417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Century Gothic"/>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2" name="Google Shape;152;p28"/>
          <p:cNvSpPr txBox="1">
            <a:spLocks noGrp="1"/>
          </p:cNvSpPr>
          <p:nvPr>
            <p:ph type="body" idx="1"/>
          </p:nvPr>
        </p:nvSpPr>
        <p:spPr>
          <a:xfrm>
            <a:off x="2826313" y="2943695"/>
            <a:ext cx="3452813" cy="54649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lt1"/>
              </a:buClr>
              <a:buSzPts val="2400"/>
              <a:buNone/>
              <a:defRPr sz="1800">
                <a:solidFill>
                  <a:schemeClr val="lt1"/>
                </a:solidFill>
              </a:defRPr>
            </a:lvl1pPr>
            <a:lvl2pPr marL="685800" lvl="1" indent="-257175" algn="l">
              <a:lnSpc>
                <a:spcPct val="90000"/>
              </a:lnSpc>
              <a:spcBef>
                <a:spcPts val="375"/>
              </a:spcBef>
              <a:spcAft>
                <a:spcPts val="0"/>
              </a:spcAft>
              <a:buClr>
                <a:srgbClr val="262E73"/>
              </a:buClr>
              <a:buSzPts val="1800"/>
              <a:buChar char="•"/>
              <a:defRPr/>
            </a:lvl2pPr>
            <a:lvl3pPr marL="1028700" lvl="2" indent="-257175" algn="l">
              <a:lnSpc>
                <a:spcPct val="90000"/>
              </a:lnSpc>
              <a:spcBef>
                <a:spcPts val="375"/>
              </a:spcBef>
              <a:spcAft>
                <a:spcPts val="0"/>
              </a:spcAft>
              <a:buClr>
                <a:srgbClr val="262E73"/>
              </a:buClr>
              <a:buSzPts val="1800"/>
              <a:buChar char="•"/>
              <a:defRPr/>
            </a:lvl3pPr>
            <a:lvl4pPr marL="1371600" lvl="3" indent="-257175" algn="l">
              <a:lnSpc>
                <a:spcPct val="90000"/>
              </a:lnSpc>
              <a:spcBef>
                <a:spcPts val="375"/>
              </a:spcBef>
              <a:spcAft>
                <a:spcPts val="0"/>
              </a:spcAft>
              <a:buClr>
                <a:srgbClr val="262E73"/>
              </a:buClr>
              <a:buSzPts val="1800"/>
              <a:buChar char="•"/>
              <a:defRPr/>
            </a:lvl4pPr>
            <a:lvl5pPr marL="1714500" lvl="4" indent="-257175" algn="l">
              <a:lnSpc>
                <a:spcPct val="90000"/>
              </a:lnSpc>
              <a:spcBef>
                <a:spcPts val="375"/>
              </a:spcBef>
              <a:spcAft>
                <a:spcPts val="0"/>
              </a:spcAft>
              <a:buClr>
                <a:srgbClr val="262E73"/>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3657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rgbClr val="262E7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628650" y="1369219"/>
            <a:ext cx="7886700" cy="3048140"/>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rgbClr val="262E73"/>
              </a:buClr>
              <a:buSzPts val="1800"/>
              <a:buChar char="•"/>
              <a:defRPr/>
            </a:lvl1pPr>
            <a:lvl2pPr marL="685800" lvl="1" indent="-257175" algn="l">
              <a:lnSpc>
                <a:spcPct val="90000"/>
              </a:lnSpc>
              <a:spcBef>
                <a:spcPts val="375"/>
              </a:spcBef>
              <a:spcAft>
                <a:spcPts val="0"/>
              </a:spcAft>
              <a:buClr>
                <a:srgbClr val="262E73"/>
              </a:buClr>
              <a:buSzPts val="1800"/>
              <a:buChar char="•"/>
              <a:defRPr/>
            </a:lvl2pPr>
            <a:lvl3pPr marL="1028700" lvl="2" indent="-257175" algn="l">
              <a:lnSpc>
                <a:spcPct val="90000"/>
              </a:lnSpc>
              <a:spcBef>
                <a:spcPts val="375"/>
              </a:spcBef>
              <a:spcAft>
                <a:spcPts val="0"/>
              </a:spcAft>
              <a:buClr>
                <a:srgbClr val="262E73"/>
              </a:buClr>
              <a:buSzPts val="1800"/>
              <a:buChar char="•"/>
              <a:defRPr/>
            </a:lvl3pPr>
            <a:lvl4pPr marL="1371600" lvl="3" indent="-257175" algn="l">
              <a:lnSpc>
                <a:spcPct val="90000"/>
              </a:lnSpc>
              <a:spcBef>
                <a:spcPts val="375"/>
              </a:spcBef>
              <a:spcAft>
                <a:spcPts val="0"/>
              </a:spcAft>
              <a:buClr>
                <a:srgbClr val="262E73"/>
              </a:buClr>
              <a:buSzPts val="1800"/>
              <a:buChar char="•"/>
              <a:defRPr/>
            </a:lvl4pPr>
            <a:lvl5pPr marL="1714500" lvl="4" indent="-257175" algn="l">
              <a:lnSpc>
                <a:spcPct val="90000"/>
              </a:lnSpc>
              <a:spcBef>
                <a:spcPts val="375"/>
              </a:spcBef>
              <a:spcAft>
                <a:spcPts val="0"/>
              </a:spcAft>
              <a:buClr>
                <a:srgbClr val="262E73"/>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2" name="Google Shape;32;p4"/>
          <p:cNvSpPr txBox="1">
            <a:spLocks noGrp="1"/>
          </p:cNvSpPr>
          <p:nvPr>
            <p:ph type="sldNum" idx="12"/>
          </p:nvPr>
        </p:nvSpPr>
        <p:spPr>
          <a:xfrm>
            <a:off x="114300" y="4686580"/>
            <a:ext cx="2057400" cy="273844"/>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1" i="0" u="none" strike="noStrike" cap="none">
                <a:solidFill>
                  <a:schemeClr val="lt1"/>
                </a:solidFill>
                <a:latin typeface="Century Gothic"/>
                <a:ea typeface="Century Gothic"/>
                <a:cs typeface="Century Gothic"/>
                <a:sym typeface="Century Gothic"/>
              </a:defRPr>
            </a:lvl1pPr>
            <a:lvl2pPr marL="0" lvl="1" indent="0" algn="l">
              <a:spcBef>
                <a:spcPts val="0"/>
              </a:spcBef>
              <a:buNone/>
              <a:defRPr sz="1200" b="1" i="0" u="none" strike="noStrike" cap="none">
                <a:solidFill>
                  <a:schemeClr val="lt1"/>
                </a:solidFill>
                <a:latin typeface="Century Gothic"/>
                <a:ea typeface="Century Gothic"/>
                <a:cs typeface="Century Gothic"/>
                <a:sym typeface="Century Gothic"/>
              </a:defRPr>
            </a:lvl2pPr>
            <a:lvl3pPr marL="0" lvl="2" indent="0" algn="l">
              <a:spcBef>
                <a:spcPts val="0"/>
              </a:spcBef>
              <a:buNone/>
              <a:defRPr sz="1200" b="1" i="0" u="none" strike="noStrike" cap="none">
                <a:solidFill>
                  <a:schemeClr val="lt1"/>
                </a:solidFill>
                <a:latin typeface="Century Gothic"/>
                <a:ea typeface="Century Gothic"/>
                <a:cs typeface="Century Gothic"/>
                <a:sym typeface="Century Gothic"/>
              </a:defRPr>
            </a:lvl3pPr>
            <a:lvl4pPr marL="0" lvl="3" indent="0" algn="l">
              <a:spcBef>
                <a:spcPts val="0"/>
              </a:spcBef>
              <a:buNone/>
              <a:defRPr sz="1200" b="1" i="0" u="none" strike="noStrike" cap="none">
                <a:solidFill>
                  <a:schemeClr val="lt1"/>
                </a:solidFill>
                <a:latin typeface="Century Gothic"/>
                <a:ea typeface="Century Gothic"/>
                <a:cs typeface="Century Gothic"/>
                <a:sym typeface="Century Gothic"/>
              </a:defRPr>
            </a:lvl4pPr>
            <a:lvl5pPr marL="0" lvl="4" indent="0" algn="l">
              <a:spcBef>
                <a:spcPts val="0"/>
              </a:spcBef>
              <a:buNone/>
              <a:defRPr sz="1200" b="1" i="0" u="none" strike="noStrike" cap="none">
                <a:solidFill>
                  <a:schemeClr val="lt1"/>
                </a:solidFill>
                <a:latin typeface="Century Gothic"/>
                <a:ea typeface="Century Gothic"/>
                <a:cs typeface="Century Gothic"/>
                <a:sym typeface="Century Gothic"/>
              </a:defRPr>
            </a:lvl5pPr>
            <a:lvl6pPr marL="0" lvl="5" indent="0" algn="l">
              <a:spcBef>
                <a:spcPts val="0"/>
              </a:spcBef>
              <a:buNone/>
              <a:defRPr sz="1200" b="1" i="0" u="none" strike="noStrike" cap="none">
                <a:solidFill>
                  <a:schemeClr val="lt1"/>
                </a:solidFill>
                <a:latin typeface="Century Gothic"/>
                <a:ea typeface="Century Gothic"/>
                <a:cs typeface="Century Gothic"/>
                <a:sym typeface="Century Gothic"/>
              </a:defRPr>
            </a:lvl6pPr>
            <a:lvl7pPr marL="0" lvl="6" indent="0" algn="l">
              <a:spcBef>
                <a:spcPts val="0"/>
              </a:spcBef>
              <a:buNone/>
              <a:defRPr sz="1200" b="1" i="0" u="none" strike="noStrike" cap="none">
                <a:solidFill>
                  <a:schemeClr val="lt1"/>
                </a:solidFill>
                <a:latin typeface="Century Gothic"/>
                <a:ea typeface="Century Gothic"/>
                <a:cs typeface="Century Gothic"/>
                <a:sym typeface="Century Gothic"/>
              </a:defRPr>
            </a:lvl7pPr>
            <a:lvl8pPr marL="0" lvl="7" indent="0" algn="l">
              <a:spcBef>
                <a:spcPts val="0"/>
              </a:spcBef>
              <a:buNone/>
              <a:defRPr sz="1200" b="1" i="0" u="none" strike="noStrike" cap="none">
                <a:solidFill>
                  <a:schemeClr val="lt1"/>
                </a:solidFill>
                <a:latin typeface="Century Gothic"/>
                <a:ea typeface="Century Gothic"/>
                <a:cs typeface="Century Gothic"/>
                <a:sym typeface="Century Gothic"/>
              </a:defRPr>
            </a:lvl8pPr>
            <a:lvl9pPr marL="0" lvl="8" indent="0" algn="l">
              <a:spcBef>
                <a:spcPts val="0"/>
              </a:spcBef>
              <a:buNone/>
              <a:defRPr sz="1200" b="1" i="0" u="none" strike="noStrike" cap="none">
                <a:solidFill>
                  <a:schemeClr val="lt1"/>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0125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93"/>
        <p:cNvGrpSpPr/>
        <p:nvPr/>
      </p:nvGrpSpPr>
      <p:grpSpPr>
        <a:xfrm>
          <a:off x="0" y="0"/>
          <a:ext cx="0" cy="0"/>
          <a:chOff x="0" y="0"/>
          <a:chExt cx="0" cy="0"/>
        </a:xfrm>
      </p:grpSpPr>
      <p:sp>
        <p:nvSpPr>
          <p:cNvPr id="194" name="Google Shape;194;p38"/>
          <p:cNvSpPr txBox="1">
            <a:spLocks noGrp="1"/>
          </p:cNvSpPr>
          <p:nvPr>
            <p:ph type="sldNum" idx="12"/>
          </p:nvPr>
        </p:nvSpPr>
        <p:spPr>
          <a:xfrm>
            <a:off x="114300" y="4686581"/>
            <a:ext cx="2057400" cy="273844"/>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1" i="0" u="none" strike="noStrike" cap="none">
                <a:solidFill>
                  <a:srgbClr val="FFFFFF"/>
                </a:solidFill>
                <a:latin typeface="Century Gothic"/>
                <a:ea typeface="Century Gothic"/>
                <a:cs typeface="Century Gothic"/>
                <a:sym typeface="Century Gothic"/>
              </a:defRPr>
            </a:lvl1pPr>
            <a:lvl2pPr marL="0" lvl="1" indent="0" algn="l">
              <a:spcBef>
                <a:spcPts val="0"/>
              </a:spcBef>
              <a:buNone/>
              <a:defRPr sz="1200" b="1" i="0" u="none" strike="noStrike" cap="none">
                <a:solidFill>
                  <a:srgbClr val="FFFFFF"/>
                </a:solidFill>
                <a:latin typeface="Century Gothic"/>
                <a:ea typeface="Century Gothic"/>
                <a:cs typeface="Century Gothic"/>
                <a:sym typeface="Century Gothic"/>
              </a:defRPr>
            </a:lvl2pPr>
            <a:lvl3pPr marL="0" lvl="2" indent="0" algn="l">
              <a:spcBef>
                <a:spcPts val="0"/>
              </a:spcBef>
              <a:buNone/>
              <a:defRPr sz="1200" b="1" i="0" u="none" strike="noStrike" cap="none">
                <a:solidFill>
                  <a:srgbClr val="FFFFFF"/>
                </a:solidFill>
                <a:latin typeface="Century Gothic"/>
                <a:ea typeface="Century Gothic"/>
                <a:cs typeface="Century Gothic"/>
                <a:sym typeface="Century Gothic"/>
              </a:defRPr>
            </a:lvl3pPr>
            <a:lvl4pPr marL="0" lvl="3" indent="0" algn="l">
              <a:spcBef>
                <a:spcPts val="0"/>
              </a:spcBef>
              <a:buNone/>
              <a:defRPr sz="1200" b="1" i="0" u="none" strike="noStrike" cap="none">
                <a:solidFill>
                  <a:srgbClr val="FFFFFF"/>
                </a:solidFill>
                <a:latin typeface="Century Gothic"/>
                <a:ea typeface="Century Gothic"/>
                <a:cs typeface="Century Gothic"/>
                <a:sym typeface="Century Gothic"/>
              </a:defRPr>
            </a:lvl4pPr>
            <a:lvl5pPr marL="0" lvl="4" indent="0" algn="l">
              <a:spcBef>
                <a:spcPts val="0"/>
              </a:spcBef>
              <a:buNone/>
              <a:defRPr sz="1200" b="1" i="0" u="none" strike="noStrike" cap="none">
                <a:solidFill>
                  <a:srgbClr val="FFFFFF"/>
                </a:solidFill>
                <a:latin typeface="Century Gothic"/>
                <a:ea typeface="Century Gothic"/>
                <a:cs typeface="Century Gothic"/>
                <a:sym typeface="Century Gothic"/>
              </a:defRPr>
            </a:lvl5pPr>
            <a:lvl6pPr marL="0" lvl="5" indent="0" algn="l">
              <a:spcBef>
                <a:spcPts val="0"/>
              </a:spcBef>
              <a:buNone/>
              <a:defRPr sz="1200" b="1" i="0" u="none" strike="noStrike" cap="none">
                <a:solidFill>
                  <a:srgbClr val="FFFFFF"/>
                </a:solidFill>
                <a:latin typeface="Century Gothic"/>
                <a:ea typeface="Century Gothic"/>
                <a:cs typeface="Century Gothic"/>
                <a:sym typeface="Century Gothic"/>
              </a:defRPr>
            </a:lvl6pPr>
            <a:lvl7pPr marL="0" lvl="6" indent="0" algn="l">
              <a:spcBef>
                <a:spcPts val="0"/>
              </a:spcBef>
              <a:buNone/>
              <a:defRPr sz="1200" b="1" i="0" u="none" strike="noStrike" cap="none">
                <a:solidFill>
                  <a:srgbClr val="FFFFFF"/>
                </a:solidFill>
                <a:latin typeface="Century Gothic"/>
                <a:ea typeface="Century Gothic"/>
                <a:cs typeface="Century Gothic"/>
                <a:sym typeface="Century Gothic"/>
              </a:defRPr>
            </a:lvl7pPr>
            <a:lvl8pPr marL="0" lvl="7" indent="0" algn="l">
              <a:spcBef>
                <a:spcPts val="0"/>
              </a:spcBef>
              <a:buNone/>
              <a:defRPr sz="1200" b="1" i="0" u="none" strike="noStrike" cap="none">
                <a:solidFill>
                  <a:srgbClr val="FFFFFF"/>
                </a:solidFill>
                <a:latin typeface="Century Gothic"/>
                <a:ea typeface="Century Gothic"/>
                <a:cs typeface="Century Gothic"/>
                <a:sym typeface="Century Gothic"/>
              </a:defRPr>
            </a:lvl8pPr>
            <a:lvl9pPr marL="0" lvl="8" indent="0" algn="l">
              <a:spcBef>
                <a:spcPts val="0"/>
              </a:spcBef>
              <a:buNone/>
              <a:defRPr sz="1200" b="1" i="0" u="none" strike="noStrike" cap="none">
                <a:solidFill>
                  <a:srgbClr val="FFFFF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
        <p:nvSpPr>
          <p:cNvPr id="195" name="Google Shape;195;p38"/>
          <p:cNvSpPr/>
          <p:nvPr/>
        </p:nvSpPr>
        <p:spPr>
          <a:xfrm>
            <a:off x="-222584" y="267299"/>
            <a:ext cx="4168942" cy="4176433"/>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4619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350">
              <a:solidFill>
                <a:srgbClr val="000000"/>
              </a:solidFill>
              <a:latin typeface="Calibri"/>
              <a:ea typeface="Calibri"/>
              <a:cs typeface="Calibri"/>
              <a:sym typeface="Calibri"/>
            </a:endParaRPr>
          </a:p>
        </p:txBody>
      </p:sp>
      <p:sp>
        <p:nvSpPr>
          <p:cNvPr id="196" name="Google Shape;196;p38"/>
          <p:cNvSpPr txBox="1">
            <a:spLocks noGrp="1"/>
          </p:cNvSpPr>
          <p:nvPr>
            <p:ph type="title"/>
          </p:nvPr>
        </p:nvSpPr>
        <p:spPr>
          <a:xfrm>
            <a:off x="4908888" y="384890"/>
            <a:ext cx="2949178" cy="120015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62E73"/>
              </a:buClr>
              <a:buSzPts val="3200"/>
              <a:buFont typeface="Century Gothic"/>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7" name="Google Shape;197;p38"/>
          <p:cNvSpPr txBox="1">
            <a:spLocks noGrp="1"/>
          </p:cNvSpPr>
          <p:nvPr>
            <p:ph type="body" idx="1"/>
          </p:nvPr>
        </p:nvSpPr>
        <p:spPr>
          <a:xfrm>
            <a:off x="4908888" y="1585040"/>
            <a:ext cx="2949178" cy="2858691"/>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rgbClr val="262E73"/>
              </a:buClr>
              <a:buSzPts val="1600"/>
              <a:buNone/>
              <a:defRPr sz="1200"/>
            </a:lvl1pPr>
            <a:lvl2pPr marL="685800" lvl="1" indent="-171450" algn="l">
              <a:lnSpc>
                <a:spcPct val="90000"/>
              </a:lnSpc>
              <a:spcBef>
                <a:spcPts val="375"/>
              </a:spcBef>
              <a:spcAft>
                <a:spcPts val="0"/>
              </a:spcAft>
              <a:buClr>
                <a:srgbClr val="262E73"/>
              </a:buClr>
              <a:buSzPts val="1400"/>
              <a:buNone/>
              <a:defRPr sz="1050"/>
            </a:lvl2pPr>
            <a:lvl3pPr marL="1028700" lvl="2" indent="-171450" algn="l">
              <a:lnSpc>
                <a:spcPct val="90000"/>
              </a:lnSpc>
              <a:spcBef>
                <a:spcPts val="375"/>
              </a:spcBef>
              <a:spcAft>
                <a:spcPts val="0"/>
              </a:spcAft>
              <a:buClr>
                <a:srgbClr val="262E73"/>
              </a:buClr>
              <a:buSzPts val="1200"/>
              <a:buNone/>
              <a:defRPr sz="900"/>
            </a:lvl3pPr>
            <a:lvl4pPr marL="1371600" lvl="3" indent="-171450" algn="l">
              <a:lnSpc>
                <a:spcPct val="90000"/>
              </a:lnSpc>
              <a:spcBef>
                <a:spcPts val="375"/>
              </a:spcBef>
              <a:spcAft>
                <a:spcPts val="0"/>
              </a:spcAft>
              <a:buClr>
                <a:srgbClr val="262E73"/>
              </a:buClr>
              <a:buSzPts val="1000"/>
              <a:buNone/>
              <a:defRPr sz="750"/>
            </a:lvl4pPr>
            <a:lvl5pPr marL="1714500" lvl="4" indent="-171450" algn="l">
              <a:lnSpc>
                <a:spcPct val="90000"/>
              </a:lnSpc>
              <a:spcBef>
                <a:spcPts val="375"/>
              </a:spcBef>
              <a:spcAft>
                <a:spcPts val="0"/>
              </a:spcAft>
              <a:buClr>
                <a:srgbClr val="262E73"/>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Tree>
    <p:extLst>
      <p:ext uri="{BB962C8B-B14F-4D97-AF65-F5344CB8AC3E}">
        <p14:creationId xmlns:p14="http://schemas.microsoft.com/office/powerpoint/2010/main" val="2437886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mplate Option 1">
    <p:spTree>
      <p:nvGrpSpPr>
        <p:cNvPr id="1" name=""/>
        <p:cNvGrpSpPr/>
        <p:nvPr/>
      </p:nvGrpSpPr>
      <p:grpSpPr>
        <a:xfrm>
          <a:off x="0" y="0"/>
          <a:ext cx="0" cy="0"/>
          <a:chOff x="0" y="0"/>
          <a:chExt cx="0" cy="0"/>
        </a:xfrm>
      </p:grpSpPr>
      <p:sp>
        <p:nvSpPr>
          <p:cNvPr id="2" name="Title 1"/>
          <p:cNvSpPr>
            <a:spLocks noGrp="1"/>
          </p:cNvSpPr>
          <p:nvPr>
            <p:ph type="title"/>
          </p:nvPr>
        </p:nvSpPr>
        <p:spPr>
          <a:xfrm>
            <a:off x="1857830" y="171451"/>
            <a:ext cx="7057571" cy="685799"/>
          </a:xfrm>
        </p:spPr>
        <p:txBody>
          <a:bodyPr/>
          <a:lstStyle>
            <a:lvl1pPr>
              <a:defRPr b="0" cap="all" spc="225" baseline="0"/>
            </a:lvl1pPr>
          </a:lstStyle>
          <a:p>
            <a:r>
              <a:rPr lang="en-US"/>
              <a:t>Click to edit Master title style</a:t>
            </a:r>
          </a:p>
        </p:txBody>
      </p:sp>
      <p:cxnSp>
        <p:nvCxnSpPr>
          <p:cNvPr id="4" name="Straight Connector 3">
            <a:extLst>
              <a:ext uri="{FF2B5EF4-FFF2-40B4-BE49-F238E27FC236}">
                <a16:creationId xmlns:a16="http://schemas.microsoft.com/office/drawing/2014/main" id="{CAFE1F45-782E-4CF6-B95A-82DE87FCD851}"/>
              </a:ext>
            </a:extLst>
          </p:cNvPr>
          <p:cNvCxnSpPr/>
          <p:nvPr userDrawn="1"/>
        </p:nvCxnSpPr>
        <p:spPr>
          <a:xfrm>
            <a:off x="1666661" y="280010"/>
            <a:ext cx="0" cy="46868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460665" y="5014356"/>
            <a:ext cx="914400" cy="685800"/>
          </a:xfrm>
          <a:prstGeom prst="rect">
            <a:avLst/>
          </a:prstGeom>
          <a:noFill/>
        </p:spPr>
        <p:txBody>
          <a:bodyPr wrap="none" lIns="0" tIns="0" rIns="0" bIns="0" rtlCol="0">
            <a:noAutofit/>
          </a:bodyPr>
          <a:lstStyle/>
          <a:p>
            <a:endParaRPr lang="en-US" sz="1350"/>
          </a:p>
        </p:txBody>
      </p:sp>
      <p:pic>
        <p:nvPicPr>
          <p:cNvPr id="6" name="Picture 5">
            <a:extLst>
              <a:ext uri="{FF2B5EF4-FFF2-40B4-BE49-F238E27FC236}">
                <a16:creationId xmlns:a16="http://schemas.microsoft.com/office/drawing/2014/main" id="{9C08E3B6-C17B-8146-B775-0ED8EBC1F7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0214"/>
          <a:stretch/>
        </p:blipFill>
        <p:spPr>
          <a:xfrm>
            <a:off x="98622" y="183507"/>
            <a:ext cx="1492244" cy="579799"/>
          </a:xfrm>
          <a:prstGeom prst="rect">
            <a:avLst/>
          </a:prstGeom>
        </p:spPr>
      </p:pic>
      <p:sp>
        <p:nvSpPr>
          <p:cNvPr id="5" name="TextBox 4">
            <a:extLst>
              <a:ext uri="{FF2B5EF4-FFF2-40B4-BE49-F238E27FC236}">
                <a16:creationId xmlns:a16="http://schemas.microsoft.com/office/drawing/2014/main" id="{74728931-66D1-F744-9F4A-B17B648DA677}"/>
              </a:ext>
            </a:extLst>
          </p:cNvPr>
          <p:cNvSpPr txBox="1"/>
          <p:nvPr userDrawn="1"/>
        </p:nvSpPr>
        <p:spPr>
          <a:xfrm>
            <a:off x="894080" y="4991100"/>
            <a:ext cx="0" cy="0"/>
          </a:xfrm>
          <a:prstGeom prst="rect">
            <a:avLst/>
          </a:prstGeom>
          <a:noFill/>
        </p:spPr>
        <p:txBody>
          <a:bodyPr wrap="none" lIns="0" tIns="0" rIns="0" bIns="0" rtlCol="0">
            <a:noAutofit/>
          </a:bodyPr>
          <a:lstStyle/>
          <a:p>
            <a:endParaRPr lang="en-US" sz="1350" err="1"/>
          </a:p>
        </p:txBody>
      </p:sp>
    </p:spTree>
    <p:extLst>
      <p:ext uri="{BB962C8B-B14F-4D97-AF65-F5344CB8AC3E}">
        <p14:creationId xmlns:p14="http://schemas.microsoft.com/office/powerpoint/2010/main" val="422217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2">
          <p15:clr>
            <a:srgbClr val="FBAE40"/>
          </p15:clr>
        </p15:guide>
        <p15:guide id="2" pos="7488">
          <p15:clr>
            <a:srgbClr val="FBAE40"/>
          </p15:clr>
        </p15:guide>
        <p15:guide id="3" orient="horz" pos="792">
          <p15:clr>
            <a:srgbClr val="FBAE40"/>
          </p15:clr>
        </p15:guide>
        <p15:guide id="4" orient="horz" pos="720">
          <p15:clr>
            <a:srgbClr val="FBAE40"/>
          </p15:clr>
        </p15:guide>
        <p15:guide id="5" orient="horz" pos="144">
          <p15:clr>
            <a:srgbClr val="FBAE40"/>
          </p15:clr>
        </p15:guide>
        <p15:guide id="6" orient="horz" pos="3960">
          <p15:clr>
            <a:srgbClr val="FBAE40"/>
          </p15:clr>
        </p15:guide>
        <p15:guide id="7" orient="horz" pos="403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63"/>
        <p:cNvGrpSpPr/>
        <p:nvPr/>
      </p:nvGrpSpPr>
      <p:grpSpPr>
        <a:xfrm>
          <a:off x="0" y="0"/>
          <a:ext cx="0" cy="0"/>
          <a:chOff x="0" y="0"/>
          <a:chExt cx="0" cy="0"/>
        </a:xfrm>
      </p:grpSpPr>
      <p:sp>
        <p:nvSpPr>
          <p:cNvPr id="164" name="Google Shape;164;p3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262E7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5" name="Google Shape;165;p32"/>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rgbClr val="262E73"/>
              </a:buClr>
              <a:buSzPts val="1800"/>
              <a:buChar char="•"/>
              <a:defRPr/>
            </a:lvl1pPr>
            <a:lvl2pPr marL="685800" lvl="1" indent="-257175" algn="l">
              <a:lnSpc>
                <a:spcPct val="90000"/>
              </a:lnSpc>
              <a:spcBef>
                <a:spcPts val="375"/>
              </a:spcBef>
              <a:spcAft>
                <a:spcPts val="0"/>
              </a:spcAft>
              <a:buClr>
                <a:srgbClr val="262E73"/>
              </a:buClr>
              <a:buSzPts val="1800"/>
              <a:buChar char="•"/>
              <a:defRPr/>
            </a:lvl2pPr>
            <a:lvl3pPr marL="1028700" lvl="2" indent="-257175" algn="l">
              <a:lnSpc>
                <a:spcPct val="90000"/>
              </a:lnSpc>
              <a:spcBef>
                <a:spcPts val="375"/>
              </a:spcBef>
              <a:spcAft>
                <a:spcPts val="0"/>
              </a:spcAft>
              <a:buClr>
                <a:srgbClr val="262E73"/>
              </a:buClr>
              <a:buSzPts val="1800"/>
              <a:buChar char="•"/>
              <a:defRPr/>
            </a:lvl3pPr>
            <a:lvl4pPr marL="1371600" lvl="3" indent="-257175" algn="l">
              <a:lnSpc>
                <a:spcPct val="90000"/>
              </a:lnSpc>
              <a:spcBef>
                <a:spcPts val="375"/>
              </a:spcBef>
              <a:spcAft>
                <a:spcPts val="0"/>
              </a:spcAft>
              <a:buClr>
                <a:srgbClr val="262E73"/>
              </a:buClr>
              <a:buSzPts val="1800"/>
              <a:buChar char="•"/>
              <a:defRPr/>
            </a:lvl4pPr>
            <a:lvl5pPr marL="1714500" lvl="4" indent="-257175" algn="l">
              <a:lnSpc>
                <a:spcPct val="90000"/>
              </a:lnSpc>
              <a:spcBef>
                <a:spcPts val="375"/>
              </a:spcBef>
              <a:spcAft>
                <a:spcPts val="0"/>
              </a:spcAft>
              <a:buClr>
                <a:srgbClr val="262E73"/>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166" name="Google Shape;166;p32"/>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rgbClr val="262E73"/>
              </a:buClr>
              <a:buSzPts val="1800"/>
              <a:buChar char="•"/>
              <a:defRPr/>
            </a:lvl1pPr>
            <a:lvl2pPr marL="685800" lvl="1" indent="-257175" algn="l">
              <a:lnSpc>
                <a:spcPct val="90000"/>
              </a:lnSpc>
              <a:spcBef>
                <a:spcPts val="375"/>
              </a:spcBef>
              <a:spcAft>
                <a:spcPts val="0"/>
              </a:spcAft>
              <a:buClr>
                <a:srgbClr val="262E73"/>
              </a:buClr>
              <a:buSzPts val="1800"/>
              <a:buChar char="•"/>
              <a:defRPr/>
            </a:lvl2pPr>
            <a:lvl3pPr marL="1028700" lvl="2" indent="-257175" algn="l">
              <a:lnSpc>
                <a:spcPct val="90000"/>
              </a:lnSpc>
              <a:spcBef>
                <a:spcPts val="375"/>
              </a:spcBef>
              <a:spcAft>
                <a:spcPts val="0"/>
              </a:spcAft>
              <a:buClr>
                <a:srgbClr val="262E73"/>
              </a:buClr>
              <a:buSzPts val="1800"/>
              <a:buChar char="•"/>
              <a:defRPr/>
            </a:lvl3pPr>
            <a:lvl4pPr marL="1371600" lvl="3" indent="-257175" algn="l">
              <a:lnSpc>
                <a:spcPct val="90000"/>
              </a:lnSpc>
              <a:spcBef>
                <a:spcPts val="375"/>
              </a:spcBef>
              <a:spcAft>
                <a:spcPts val="0"/>
              </a:spcAft>
              <a:buClr>
                <a:srgbClr val="262E73"/>
              </a:buClr>
              <a:buSzPts val="1800"/>
              <a:buChar char="•"/>
              <a:defRPr/>
            </a:lvl4pPr>
            <a:lvl5pPr marL="1714500" lvl="4" indent="-257175" algn="l">
              <a:lnSpc>
                <a:spcPct val="90000"/>
              </a:lnSpc>
              <a:spcBef>
                <a:spcPts val="375"/>
              </a:spcBef>
              <a:spcAft>
                <a:spcPts val="0"/>
              </a:spcAft>
              <a:buClr>
                <a:srgbClr val="262E73"/>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167" name="Google Shape;167;p32"/>
          <p:cNvSpPr txBox="1">
            <a:spLocks noGrp="1"/>
          </p:cNvSpPr>
          <p:nvPr>
            <p:ph type="sldNum" idx="12"/>
          </p:nvPr>
        </p:nvSpPr>
        <p:spPr>
          <a:xfrm>
            <a:off x="114300" y="4686581"/>
            <a:ext cx="2057400" cy="273844"/>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1" i="0" u="none" strike="noStrike" cap="none">
                <a:solidFill>
                  <a:srgbClr val="FFFFFF"/>
                </a:solidFill>
                <a:latin typeface="Century Gothic"/>
                <a:ea typeface="Century Gothic"/>
                <a:cs typeface="Century Gothic"/>
                <a:sym typeface="Century Gothic"/>
              </a:defRPr>
            </a:lvl1pPr>
            <a:lvl2pPr marL="0" lvl="1" indent="0" algn="l">
              <a:spcBef>
                <a:spcPts val="0"/>
              </a:spcBef>
              <a:buNone/>
              <a:defRPr sz="1200" b="1" i="0" u="none" strike="noStrike" cap="none">
                <a:solidFill>
                  <a:srgbClr val="FFFFFF"/>
                </a:solidFill>
                <a:latin typeface="Century Gothic"/>
                <a:ea typeface="Century Gothic"/>
                <a:cs typeface="Century Gothic"/>
                <a:sym typeface="Century Gothic"/>
              </a:defRPr>
            </a:lvl2pPr>
            <a:lvl3pPr marL="0" lvl="2" indent="0" algn="l">
              <a:spcBef>
                <a:spcPts val="0"/>
              </a:spcBef>
              <a:buNone/>
              <a:defRPr sz="1200" b="1" i="0" u="none" strike="noStrike" cap="none">
                <a:solidFill>
                  <a:srgbClr val="FFFFFF"/>
                </a:solidFill>
                <a:latin typeface="Century Gothic"/>
                <a:ea typeface="Century Gothic"/>
                <a:cs typeface="Century Gothic"/>
                <a:sym typeface="Century Gothic"/>
              </a:defRPr>
            </a:lvl3pPr>
            <a:lvl4pPr marL="0" lvl="3" indent="0" algn="l">
              <a:spcBef>
                <a:spcPts val="0"/>
              </a:spcBef>
              <a:buNone/>
              <a:defRPr sz="1200" b="1" i="0" u="none" strike="noStrike" cap="none">
                <a:solidFill>
                  <a:srgbClr val="FFFFFF"/>
                </a:solidFill>
                <a:latin typeface="Century Gothic"/>
                <a:ea typeface="Century Gothic"/>
                <a:cs typeface="Century Gothic"/>
                <a:sym typeface="Century Gothic"/>
              </a:defRPr>
            </a:lvl4pPr>
            <a:lvl5pPr marL="0" lvl="4" indent="0" algn="l">
              <a:spcBef>
                <a:spcPts val="0"/>
              </a:spcBef>
              <a:buNone/>
              <a:defRPr sz="1200" b="1" i="0" u="none" strike="noStrike" cap="none">
                <a:solidFill>
                  <a:srgbClr val="FFFFFF"/>
                </a:solidFill>
                <a:latin typeface="Century Gothic"/>
                <a:ea typeface="Century Gothic"/>
                <a:cs typeface="Century Gothic"/>
                <a:sym typeface="Century Gothic"/>
              </a:defRPr>
            </a:lvl5pPr>
            <a:lvl6pPr marL="0" lvl="5" indent="0" algn="l">
              <a:spcBef>
                <a:spcPts val="0"/>
              </a:spcBef>
              <a:buNone/>
              <a:defRPr sz="1200" b="1" i="0" u="none" strike="noStrike" cap="none">
                <a:solidFill>
                  <a:srgbClr val="FFFFFF"/>
                </a:solidFill>
                <a:latin typeface="Century Gothic"/>
                <a:ea typeface="Century Gothic"/>
                <a:cs typeface="Century Gothic"/>
                <a:sym typeface="Century Gothic"/>
              </a:defRPr>
            </a:lvl6pPr>
            <a:lvl7pPr marL="0" lvl="6" indent="0" algn="l">
              <a:spcBef>
                <a:spcPts val="0"/>
              </a:spcBef>
              <a:buNone/>
              <a:defRPr sz="1200" b="1" i="0" u="none" strike="noStrike" cap="none">
                <a:solidFill>
                  <a:srgbClr val="FFFFFF"/>
                </a:solidFill>
                <a:latin typeface="Century Gothic"/>
                <a:ea typeface="Century Gothic"/>
                <a:cs typeface="Century Gothic"/>
                <a:sym typeface="Century Gothic"/>
              </a:defRPr>
            </a:lvl7pPr>
            <a:lvl8pPr marL="0" lvl="7" indent="0" algn="l">
              <a:spcBef>
                <a:spcPts val="0"/>
              </a:spcBef>
              <a:buNone/>
              <a:defRPr sz="1200" b="1" i="0" u="none" strike="noStrike" cap="none">
                <a:solidFill>
                  <a:srgbClr val="FFFFFF"/>
                </a:solidFill>
                <a:latin typeface="Century Gothic"/>
                <a:ea typeface="Century Gothic"/>
                <a:cs typeface="Century Gothic"/>
                <a:sym typeface="Century Gothic"/>
              </a:defRPr>
            </a:lvl8pPr>
            <a:lvl9pPr marL="0" lvl="8" indent="0" algn="l">
              <a:spcBef>
                <a:spcPts val="0"/>
              </a:spcBef>
              <a:buNone/>
              <a:defRPr sz="1200" b="1" i="0" u="none" strike="noStrike" cap="none">
                <a:solidFill>
                  <a:srgbClr val="FFFFF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21000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kellerisd.net/departments/health-services/school-health-advisory-council" TargetMode="External"/><Relationship Id="rId7" Type="http://schemas.openxmlformats.org/officeDocument/2006/relationships/hyperlink" Target="https://www.txshacnetwork.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healthiertexas.org/shac/" TargetMode="External"/><Relationship Id="rId5" Type="http://schemas.openxmlformats.org/officeDocument/2006/relationships/hyperlink" Target="https://statutes.capitol.texas.gov/Docs/ED/htm/ED.28.htm#28.004" TargetMode="External"/><Relationship Id="rId4" Type="http://schemas.openxmlformats.org/officeDocument/2006/relationships/hyperlink" Target="https://www.dshs.texas.gov/texas-school-health/texas-school-health-advisory-committee-tshac/school-health-advisory-council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pol.tasb.org/PolicyOnline/PolicyDetails?key=1103&amp;code=FFA#legalTabContent"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drive.google.com/file/d/12q72PFYFnzY3JKt8WHvKnjy7SZ4SIPNK/view"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pol.tasb.org/PolicyOnline/PolicyDetails?key=1103&amp;code=FFA#localTabContent"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statutes.capitol.texas.gov/Docs/ED/htm/ED.38.htm"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tea.texas.gov/texas-schools/health-safety-discipline/coordinated-school-health/health-services-of-the-coordinated-school-health-model"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8" Type="http://schemas.openxmlformats.org/officeDocument/2006/relationships/hyperlink" Target="https://texas-sos.appianportalsgov.com/rules-and-meetings?$locale=en_US&amp;interface=VIEW_TAC_SUMMARY&amp;queryAsDate=08%2F22%2F2025&amp;recordId=187943"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s://www.nasn.org/advocacy/advocacy-what-school-nurses-do"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s://ojin.nursingworld.org/table-of-contents/volume-22-2017/number-3-september-2017/school-nursing-population-health/"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publications.aap.org/pediatrics/article/137/6/e20160852/52405/Role-of-the-School-Nurse-in-Providing-School?autologincheck=redirected"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hyperlink" Target="http://www.nsteens.org/Videos/Mike-Tosis" TargetMode="External"/><Relationship Id="rId2" Type="http://schemas.openxmlformats.org/officeDocument/2006/relationships/notesSlide" Target="../notesSlides/notesSlide64.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png"/><Relationship Id="rId2" Type="http://schemas.openxmlformats.org/officeDocument/2006/relationships/notesSlide" Target="../notesSlides/notesSlide70.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hyperlink" Target="mailto:kgonzalez@allianceforchildren.org"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a:t>School Health </a:t>
            </a:r>
            <a:br>
              <a:rPr lang="en-US" dirty="0"/>
            </a:br>
            <a:r>
              <a:rPr lang="en-US" dirty="0"/>
              <a:t>Advisory Council</a:t>
            </a:r>
            <a:endParaRPr dirty="0"/>
          </a:p>
        </p:txBody>
      </p:sp>
      <p:sp>
        <p:nvSpPr>
          <p:cNvPr id="33" name="Google Shape;33;p5"/>
          <p:cNvSpPr txBox="1">
            <a:spLocks noGrp="1"/>
          </p:cNvSpPr>
          <p:nvPr>
            <p:ph type="subTitle" idx="1"/>
          </p:nvPr>
        </p:nvSpPr>
        <p:spPr>
          <a:xfrm>
            <a:off x="311708" y="311979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US" sz="1400" dirty="0"/>
              <a:t>August 25, 2025</a:t>
            </a:r>
            <a:endParaRP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B2171-152E-0BC4-90C5-87B794932B13}"/>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645D4AF-D043-AAA2-2233-1A90CEDCD39A}"/>
              </a:ext>
            </a:extLst>
          </p:cNvPr>
          <p:cNvGraphicFramePr>
            <a:graphicFrameLocks noGrp="1"/>
          </p:cNvGraphicFramePr>
          <p:nvPr>
            <p:extLst>
              <p:ext uri="{D42A27DB-BD31-4B8C-83A1-F6EECF244321}">
                <p14:modId xmlns:p14="http://schemas.microsoft.com/office/powerpoint/2010/main" val="1192237452"/>
              </p:ext>
            </p:extLst>
          </p:nvPr>
        </p:nvGraphicFramePr>
        <p:xfrm>
          <a:off x="286516" y="891516"/>
          <a:ext cx="8545784" cy="4055466"/>
        </p:xfrm>
        <a:graphic>
          <a:graphicData uri="http://schemas.openxmlformats.org/drawingml/2006/table">
            <a:tbl>
              <a:tblPr firstRow="1" bandRow="1">
                <a:tableStyleId>{5C22544A-7EE6-4342-B048-85BDC9FD1C3A}</a:tableStyleId>
              </a:tblPr>
              <a:tblGrid>
                <a:gridCol w="3188204">
                  <a:extLst>
                    <a:ext uri="{9D8B030D-6E8A-4147-A177-3AD203B41FA5}">
                      <a16:colId xmlns:a16="http://schemas.microsoft.com/office/drawing/2014/main" val="1214576615"/>
                    </a:ext>
                  </a:extLst>
                </a:gridCol>
                <a:gridCol w="5357580">
                  <a:extLst>
                    <a:ext uri="{9D8B030D-6E8A-4147-A177-3AD203B41FA5}">
                      <a16:colId xmlns:a16="http://schemas.microsoft.com/office/drawing/2014/main" val="628792186"/>
                    </a:ext>
                  </a:extLst>
                </a:gridCol>
              </a:tblGrid>
              <a:tr h="288752">
                <a:tc>
                  <a:txBody>
                    <a:bodyPr/>
                    <a:lstStyle/>
                    <a:p>
                      <a:r>
                        <a:rPr lang="en-US" dirty="0">
                          <a:solidFill>
                            <a:schemeClr val="bg2"/>
                          </a:solidFill>
                        </a:rPr>
                        <a:t>1. CALL TO ORDER</a:t>
                      </a:r>
                    </a:p>
                  </a:txBody>
                  <a:tcPr>
                    <a:noFill/>
                  </a:tcPr>
                </a:tc>
                <a:tc>
                  <a:txBody>
                    <a:bodyPr/>
                    <a:lstStyle/>
                    <a:p>
                      <a:r>
                        <a:rPr lang="en-US" b="0" dirty="0">
                          <a:solidFill>
                            <a:schemeClr val="bg2"/>
                          </a:solidFill>
                        </a:rPr>
                        <a:t>Summer Crow, Chair</a:t>
                      </a:r>
                    </a:p>
                  </a:txBody>
                  <a:tcPr>
                    <a:noFill/>
                  </a:tcPr>
                </a:tc>
                <a:extLst>
                  <a:ext uri="{0D108BD9-81ED-4DB2-BD59-A6C34878D82A}">
                    <a16:rowId xmlns:a16="http://schemas.microsoft.com/office/drawing/2014/main" val="3765792259"/>
                  </a:ext>
                </a:extLst>
              </a:tr>
              <a:tr h="1699083">
                <a:tc>
                  <a:txBody>
                    <a:bodyPr/>
                    <a:lstStyle/>
                    <a:p>
                      <a:endParaRPr lang="en-US" sz="800" b="1" dirty="0">
                        <a:solidFill>
                          <a:schemeClr val="bg2"/>
                        </a:solidFill>
                      </a:endParaRPr>
                    </a:p>
                    <a:p>
                      <a:r>
                        <a:rPr lang="en-US" b="1" dirty="0">
                          <a:solidFill>
                            <a:schemeClr val="bg2"/>
                          </a:solidFill>
                        </a:rPr>
                        <a:t>3. REPORTS</a:t>
                      </a:r>
                    </a:p>
                    <a:p>
                      <a:pPr marL="457200" indent="-114300"/>
                      <a:r>
                        <a:rPr lang="en-US" dirty="0">
                          <a:solidFill>
                            <a:schemeClr val="bg2"/>
                          </a:solidFill>
                        </a:rPr>
                        <a:t>SHAC Introduction</a:t>
                      </a:r>
                    </a:p>
                    <a:p>
                      <a:pPr marL="0" lvl="4" indent="688975">
                        <a:buNone/>
                      </a:pPr>
                      <a:r>
                        <a:rPr lang="en-US" sz="1000" dirty="0">
                          <a:solidFill>
                            <a:schemeClr val="bg2"/>
                          </a:solidFill>
                        </a:rPr>
                        <a:t>Overview</a:t>
                      </a:r>
                    </a:p>
                    <a:p>
                      <a:pPr marL="0" lvl="4" indent="688975">
                        <a:buNone/>
                      </a:pPr>
                      <a:r>
                        <a:rPr lang="en-US" sz="1000" dirty="0">
                          <a:solidFill>
                            <a:schemeClr val="bg2"/>
                          </a:solidFill>
                        </a:rPr>
                        <a:t>Resources</a:t>
                      </a:r>
                    </a:p>
                    <a:p>
                      <a:pPr marL="0" lvl="4" indent="688975">
                        <a:buNone/>
                      </a:pPr>
                      <a:r>
                        <a:rPr lang="en-US" sz="1000" dirty="0">
                          <a:solidFill>
                            <a:schemeClr val="bg2"/>
                          </a:solidFill>
                        </a:rPr>
                        <a:t>’24-’25 Review</a:t>
                      </a:r>
                    </a:p>
                    <a:p>
                      <a:pPr marL="0" lvl="4" indent="688975">
                        <a:buNone/>
                      </a:pPr>
                      <a:r>
                        <a:rPr lang="en-US" sz="1000" dirty="0">
                          <a:solidFill>
                            <a:schemeClr val="bg2"/>
                          </a:solidFill>
                        </a:rPr>
                        <a:t>‘25-’26 Goals</a:t>
                      </a:r>
                    </a:p>
                    <a:p>
                      <a:pPr marL="457200" indent="-114300"/>
                      <a:r>
                        <a:rPr lang="en-US" dirty="0">
                          <a:solidFill>
                            <a:schemeClr val="bg2"/>
                          </a:solidFill>
                        </a:rPr>
                        <a:t>Legislative Update</a:t>
                      </a:r>
                    </a:p>
                    <a:p>
                      <a:pPr marL="457200" indent="-114300"/>
                      <a:r>
                        <a:rPr lang="en-US" dirty="0">
                          <a:solidFill>
                            <a:schemeClr val="bg2"/>
                          </a:solidFill>
                        </a:rPr>
                        <a:t>Wellness Plan</a:t>
                      </a:r>
                    </a:p>
                    <a:p>
                      <a:pPr marL="457200" indent="-114300"/>
                      <a:r>
                        <a:rPr lang="en-US" dirty="0">
                          <a:solidFill>
                            <a:schemeClr val="bg2"/>
                          </a:solidFill>
                        </a:rPr>
                        <a:t>Health Services Overview</a:t>
                      </a:r>
                    </a:p>
                    <a:p>
                      <a:pPr marL="457200" indent="-114300"/>
                      <a:r>
                        <a:rPr lang="en-US" dirty="0">
                          <a:solidFill>
                            <a:schemeClr val="bg2"/>
                          </a:solidFill>
                        </a:rPr>
                        <a:t>Counseling Curriculum</a:t>
                      </a:r>
                    </a:p>
                    <a:p>
                      <a:pPr marL="457200" indent="-114300"/>
                      <a:r>
                        <a:rPr lang="en-US" dirty="0">
                          <a:solidFill>
                            <a:schemeClr val="bg2"/>
                          </a:solidFill>
                        </a:rPr>
                        <a:t>Alliance for Children</a:t>
                      </a:r>
                    </a:p>
                  </a:txBody>
                  <a:tcPr>
                    <a:noFill/>
                  </a:tcPr>
                </a:tc>
                <a:tc>
                  <a:txBody>
                    <a:bodyPr/>
                    <a:lstStyle/>
                    <a:p>
                      <a:endParaRPr lang="en-US" sz="800" dirty="0">
                        <a:solidFill>
                          <a:schemeClr val="bg2"/>
                        </a:solidFil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bg2"/>
                        </a:solidFill>
                      </a:endParaRPr>
                    </a:p>
                    <a:p>
                      <a:r>
                        <a:rPr lang="en-US" b="0" dirty="0">
                          <a:solidFill>
                            <a:schemeClr val="bg2"/>
                          </a:solidFill>
                        </a:rPr>
                        <a:t>Summer Crow, Chair</a:t>
                      </a:r>
                    </a:p>
                    <a:p>
                      <a:pPr marL="0" lvl="4" indent="688975">
                        <a:buNone/>
                      </a:pPr>
                      <a:endParaRPr lang="en-US" sz="1000" dirty="0">
                        <a:solidFill>
                          <a:schemeClr val="bg2"/>
                        </a:solidFill>
                      </a:endParaRPr>
                    </a:p>
                    <a:p>
                      <a:pPr marL="0" lvl="4" indent="688975">
                        <a:buNone/>
                      </a:pPr>
                      <a:endParaRPr lang="en-US" sz="1000" dirty="0">
                        <a:solidFill>
                          <a:schemeClr val="bg2"/>
                        </a:solidFill>
                      </a:endParaRPr>
                    </a:p>
                    <a:p>
                      <a:pPr marL="0" lvl="4" indent="688975">
                        <a:buNone/>
                      </a:pPr>
                      <a:endParaRPr lang="en-US" sz="1000" dirty="0">
                        <a:solidFill>
                          <a:schemeClr val="bg2"/>
                        </a:solidFill>
                      </a:endParaRPr>
                    </a:p>
                    <a:p>
                      <a:pPr marL="0" lvl="4" indent="688975">
                        <a:buNone/>
                      </a:pPr>
                      <a:endParaRPr lang="en-US" sz="1000" dirty="0">
                        <a:solidFill>
                          <a:schemeClr val="bg2"/>
                        </a:solidFil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bg2"/>
                          </a:solidFill>
                        </a:rPr>
                        <a:t>Bryce Nieman, Chief Communications Officer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bg2"/>
                          </a:solidFill>
                        </a:rPr>
                        <a:t>Jodi Webster, Director of Health Services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bg2"/>
                          </a:solidFill>
                        </a:rPr>
                        <a:t>Jodi Webster, Director of Health Services</a:t>
                      </a:r>
                    </a:p>
                    <a:p>
                      <a:r>
                        <a:rPr lang="en-US" dirty="0">
                          <a:solidFill>
                            <a:schemeClr val="bg2"/>
                          </a:solidFill>
                        </a:rPr>
                        <a:t>Kristen Elam, Director of District Counseling Services and CCMR</a:t>
                      </a:r>
                    </a:p>
                    <a:p>
                      <a:r>
                        <a:rPr lang="en-US" dirty="0">
                          <a:solidFill>
                            <a:schemeClr val="bg2"/>
                          </a:solidFill>
                        </a:rPr>
                        <a:t>Katia Gonzalez </a:t>
                      </a:r>
                    </a:p>
                  </a:txBody>
                  <a:tcPr>
                    <a:noFill/>
                  </a:tcPr>
                </a:tc>
                <a:extLst>
                  <a:ext uri="{0D108BD9-81ED-4DB2-BD59-A6C34878D82A}">
                    <a16:rowId xmlns:a16="http://schemas.microsoft.com/office/drawing/2014/main" val="865139"/>
                  </a:ext>
                </a:extLst>
              </a:tr>
              <a:tr h="0">
                <a:tc>
                  <a:txBody>
                    <a:bodyPr/>
                    <a:lstStyle/>
                    <a:p>
                      <a:endParaRPr lang="en-US" sz="800" b="1" i="0" u="none" strike="noStrike" cap="none" dirty="0">
                        <a:solidFill>
                          <a:schemeClr val="bg2"/>
                        </a:solidFill>
                        <a:latin typeface="+mn-lt"/>
                        <a:ea typeface="+mn-ea"/>
                        <a:cs typeface="+mn-cs"/>
                        <a:sym typeface="Arial"/>
                      </a:endParaRPr>
                    </a:p>
                  </a:txBody>
                  <a:tcPr>
                    <a:lnB w="12700" cap="flat" cmpd="sng" algn="ctr">
                      <a:noFill/>
                      <a:prstDash val="solid"/>
                      <a:round/>
                      <a:headEnd type="none" w="med" len="med"/>
                      <a:tailEnd type="none" w="med" len="med"/>
                    </a:lnB>
                    <a:noFill/>
                  </a:tcPr>
                </a:tc>
                <a:tc>
                  <a:txBody>
                    <a:bodyPr/>
                    <a:lstStyle/>
                    <a:p>
                      <a:endParaRPr lang="en-US" sz="800" dirty="0">
                        <a:solidFill>
                          <a:schemeClr val="bg2"/>
                        </a:solidFill>
                      </a:endParaRPr>
                    </a:p>
                  </a:txBody>
                  <a:tcPr>
                    <a:lnB w="12700" cap="flat" cmpd="sng" algn="ctr">
                      <a:noFill/>
                      <a:prstDash val="solid"/>
                      <a:round/>
                      <a:headEnd type="none" w="med" len="med"/>
                      <a:tailEnd type="none" w="med" len="med"/>
                    </a:lnB>
                    <a:noFill/>
                  </a:tcPr>
                </a:tc>
                <a:extLst>
                  <a:ext uri="{0D108BD9-81ED-4DB2-BD59-A6C34878D82A}">
                    <a16:rowId xmlns:a16="http://schemas.microsoft.com/office/drawing/2014/main" val="3900925508"/>
                  </a:ext>
                </a:extLst>
              </a:tr>
              <a:tr h="690785">
                <a:tc>
                  <a:txBody>
                    <a:bodyPr/>
                    <a:lstStyle/>
                    <a:p>
                      <a:r>
                        <a:rPr lang="en-US" b="1" dirty="0">
                          <a:solidFill>
                            <a:schemeClr val="bg2"/>
                          </a:solidFill>
                        </a:rPr>
                        <a:t>4. NEW BUSINESS</a:t>
                      </a:r>
                    </a:p>
                    <a:p>
                      <a:pPr marL="341313" indent="1588">
                        <a:buNone/>
                      </a:pPr>
                      <a:r>
                        <a:rPr lang="en-US" dirty="0">
                          <a:solidFill>
                            <a:schemeClr val="bg2"/>
                          </a:solidFill>
                        </a:rPr>
                        <a:t>Coordinated School Health Subcommittees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p>
                      <a:r>
                        <a:rPr lang="en-US" dirty="0">
                          <a:solidFill>
                            <a:schemeClr val="bg2"/>
                          </a:solidFill>
                        </a:rPr>
                        <a:t>Summer Crow, Chair</a:t>
                      </a:r>
                    </a:p>
                    <a:p>
                      <a:endParaRPr lang="en-US" sz="1000" dirty="0">
                        <a:solidFill>
                          <a:schemeClr val="bg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6445628"/>
                  </a:ext>
                </a:extLst>
              </a:tr>
              <a:tr h="489306">
                <a:tc>
                  <a:txBody>
                    <a:bodyPr/>
                    <a:lstStyle/>
                    <a:p>
                      <a:endParaRPr lang="en-US" sz="800" b="1" dirty="0">
                        <a:solidFill>
                          <a:schemeClr val="bg2"/>
                        </a:solidFill>
                      </a:endParaRPr>
                    </a:p>
                    <a:p>
                      <a:r>
                        <a:rPr lang="en-US" b="1" dirty="0">
                          <a:solidFill>
                            <a:schemeClr val="bg2"/>
                          </a:solidFill>
                        </a:rPr>
                        <a:t>5. ADJOURNMENT</a:t>
                      </a:r>
                    </a:p>
                  </a:txBody>
                  <a:tcPr>
                    <a:lnT w="12700" cap="flat" cmpd="sng" algn="ctr">
                      <a:noFill/>
                      <a:prstDash val="solid"/>
                      <a:round/>
                      <a:headEnd type="none" w="med" len="med"/>
                      <a:tailEnd type="none" w="med" len="med"/>
                    </a:lnT>
                    <a:noFill/>
                  </a:tcPr>
                </a:tc>
                <a:tc>
                  <a:txBody>
                    <a:bodyPr/>
                    <a:lstStyle/>
                    <a:p>
                      <a:endParaRPr lang="en-US" sz="800" dirty="0">
                        <a:solidFill>
                          <a:schemeClr val="bg2"/>
                        </a:solidFill>
                      </a:endParaRPr>
                    </a:p>
                    <a:p>
                      <a:r>
                        <a:rPr lang="en-US" dirty="0">
                          <a:solidFill>
                            <a:schemeClr val="bg2"/>
                          </a:solidFill>
                        </a:rPr>
                        <a:t>Summer Crow, Chair</a:t>
                      </a:r>
                    </a:p>
                  </a:txBody>
                  <a:tcPr>
                    <a:lnT w="12700" cap="flat" cmpd="sng" algn="ctr">
                      <a:noFill/>
                      <a:prstDash val="solid"/>
                      <a:round/>
                      <a:headEnd type="none" w="med" len="med"/>
                      <a:tailEnd type="none" w="med" len="med"/>
                    </a:lnT>
                    <a:noFill/>
                  </a:tcPr>
                </a:tc>
                <a:extLst>
                  <a:ext uri="{0D108BD9-81ED-4DB2-BD59-A6C34878D82A}">
                    <a16:rowId xmlns:a16="http://schemas.microsoft.com/office/drawing/2014/main" val="1450931460"/>
                  </a:ext>
                </a:extLst>
              </a:tr>
            </a:tbl>
          </a:graphicData>
        </a:graphic>
      </p:graphicFrame>
      <p:sp>
        <p:nvSpPr>
          <p:cNvPr id="2" name="Title 1">
            <a:extLst>
              <a:ext uri="{FF2B5EF4-FFF2-40B4-BE49-F238E27FC236}">
                <a16:creationId xmlns:a16="http://schemas.microsoft.com/office/drawing/2014/main" id="{DE414A25-FDFB-9D74-5EBA-044DE3064DCF}"/>
              </a:ext>
            </a:extLst>
          </p:cNvPr>
          <p:cNvSpPr>
            <a:spLocks noGrp="1"/>
          </p:cNvSpPr>
          <p:nvPr>
            <p:ph type="title"/>
          </p:nvPr>
        </p:nvSpPr>
        <p:spPr/>
        <p:txBody>
          <a:bodyPr>
            <a:normAutofit fontScale="90000"/>
          </a:bodyPr>
          <a:lstStyle/>
          <a:p>
            <a:r>
              <a:rPr lang="en-US" dirty="0"/>
              <a:t>Agenda</a:t>
            </a:r>
          </a:p>
        </p:txBody>
      </p:sp>
    </p:spTree>
    <p:extLst>
      <p:ext uri="{BB962C8B-B14F-4D97-AF65-F5344CB8AC3E}">
        <p14:creationId xmlns:p14="http://schemas.microsoft.com/office/powerpoint/2010/main" val="2532621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4CB4E-218B-8EB3-F982-EEEBF8F48E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FFFE2A-50CC-0808-4A54-46388905A3D4}"/>
              </a:ext>
            </a:extLst>
          </p:cNvPr>
          <p:cNvSpPr>
            <a:spLocks noGrp="1"/>
          </p:cNvSpPr>
          <p:nvPr>
            <p:ph type="title"/>
          </p:nvPr>
        </p:nvSpPr>
        <p:spPr/>
        <p:txBody>
          <a:bodyPr>
            <a:normAutofit fontScale="90000"/>
          </a:bodyPr>
          <a:lstStyle/>
          <a:p>
            <a:r>
              <a:rPr lang="en-US" dirty="0"/>
              <a:t>SHAC Meeting Sign-in</a:t>
            </a:r>
            <a:br>
              <a:rPr lang="en-US" dirty="0"/>
            </a:br>
            <a:r>
              <a:rPr lang="en-US" dirty="0"/>
              <a:t>August 25, 2025</a:t>
            </a:r>
          </a:p>
        </p:txBody>
      </p:sp>
      <p:pic>
        <p:nvPicPr>
          <p:cNvPr id="3" name="Picture 2">
            <a:extLst>
              <a:ext uri="{FF2B5EF4-FFF2-40B4-BE49-F238E27FC236}">
                <a16:creationId xmlns:a16="http://schemas.microsoft.com/office/drawing/2014/main" id="{767BD2CA-FDA4-EDB9-10A4-82A33E67CA59}"/>
              </a:ext>
            </a:extLst>
          </p:cNvPr>
          <p:cNvPicPr>
            <a:picLocks noChangeAspect="1"/>
          </p:cNvPicPr>
          <p:nvPr/>
        </p:nvPicPr>
        <p:blipFill>
          <a:blip r:embed="rId3"/>
          <a:stretch>
            <a:fillRect/>
          </a:stretch>
        </p:blipFill>
        <p:spPr>
          <a:xfrm>
            <a:off x="3021495" y="874890"/>
            <a:ext cx="3823252" cy="3743257"/>
          </a:xfrm>
          <a:prstGeom prst="rect">
            <a:avLst/>
          </a:prstGeom>
        </p:spPr>
      </p:pic>
    </p:spTree>
    <p:extLst>
      <p:ext uri="{BB962C8B-B14F-4D97-AF65-F5344CB8AC3E}">
        <p14:creationId xmlns:p14="http://schemas.microsoft.com/office/powerpoint/2010/main" val="2041743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51978-C48B-85FB-611C-482D585E76A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6D5A7A7-5ADB-E23D-8CCB-B38BF07CAC4D}"/>
              </a:ext>
            </a:extLst>
          </p:cNvPr>
          <p:cNvSpPr/>
          <p:nvPr/>
        </p:nvSpPr>
        <p:spPr>
          <a:xfrm>
            <a:off x="474432" y="1309607"/>
            <a:ext cx="3632619" cy="3531703"/>
          </a:xfrm>
          <a:prstGeom prst="rect">
            <a:avLst/>
          </a:prstGeom>
          <a:solidFill>
            <a:schemeClr val="accent1">
              <a:lumMod val="50000"/>
            </a:schemeClr>
          </a:solidFill>
          <a:ln>
            <a:noFill/>
          </a:ln>
          <a:effectLst>
            <a:innerShdw blurRad="635000" dist="279400" dir="5400000">
              <a:schemeClr val="accent1">
                <a:lumMod val="60000"/>
                <a:lumOff val="40000"/>
                <a:alpha val="50000"/>
              </a:schemeClr>
            </a:innerShd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2400" dirty="0">
              <a:latin typeface="Playfair Display" panose="00000500000000000000" pitchFamily="2" charset="0"/>
            </a:endParaRPr>
          </a:p>
        </p:txBody>
      </p:sp>
      <p:sp>
        <p:nvSpPr>
          <p:cNvPr id="2" name="Title 1">
            <a:extLst>
              <a:ext uri="{FF2B5EF4-FFF2-40B4-BE49-F238E27FC236}">
                <a16:creationId xmlns:a16="http://schemas.microsoft.com/office/drawing/2014/main" id="{2B2307DA-321A-9A01-A447-2B930EE00D21}"/>
              </a:ext>
            </a:extLst>
          </p:cNvPr>
          <p:cNvSpPr>
            <a:spLocks noGrp="1"/>
          </p:cNvSpPr>
          <p:nvPr>
            <p:ph type="title"/>
          </p:nvPr>
        </p:nvSpPr>
        <p:spPr/>
        <p:txBody>
          <a:bodyPr>
            <a:normAutofit fontScale="90000"/>
          </a:bodyPr>
          <a:lstStyle/>
          <a:p>
            <a:r>
              <a:rPr lang="en-US" dirty="0"/>
              <a:t>Questions? </a:t>
            </a:r>
            <a:br>
              <a:rPr lang="en-US" dirty="0"/>
            </a:br>
            <a:r>
              <a:rPr lang="en-US" dirty="0"/>
              <a:t>Please submit using this QR code</a:t>
            </a:r>
          </a:p>
        </p:txBody>
      </p:sp>
      <p:sp>
        <p:nvSpPr>
          <p:cNvPr id="4" name="Text Placeholder 2">
            <a:extLst>
              <a:ext uri="{FF2B5EF4-FFF2-40B4-BE49-F238E27FC236}">
                <a16:creationId xmlns:a16="http://schemas.microsoft.com/office/drawing/2014/main" id="{4A073B8A-DE53-448F-D5C1-A7B740DEB8C5}"/>
              </a:ext>
            </a:extLst>
          </p:cNvPr>
          <p:cNvSpPr txBox="1">
            <a:spLocks/>
          </p:cNvSpPr>
          <p:nvPr/>
        </p:nvSpPr>
        <p:spPr>
          <a:xfrm>
            <a:off x="4107050" y="1309607"/>
            <a:ext cx="4804193" cy="35317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a:lnSpc>
                <a:spcPct val="135000"/>
              </a:lnSpc>
              <a:buFont typeface="Wingdings" panose="05000000000000000000" pitchFamily="2" charset="2"/>
              <a:buChar char="Ø"/>
            </a:pPr>
            <a:r>
              <a:rPr lang="en-US" sz="1600" dirty="0"/>
              <a:t>Take a picture of this QR code</a:t>
            </a:r>
          </a:p>
          <a:p>
            <a:pPr>
              <a:lnSpc>
                <a:spcPct val="135000"/>
              </a:lnSpc>
              <a:buFont typeface="Wingdings" panose="05000000000000000000" pitchFamily="2" charset="2"/>
              <a:buChar char="Ø"/>
            </a:pPr>
            <a:r>
              <a:rPr lang="en-US" sz="1600" dirty="0"/>
              <a:t>Use this throughout the night to submit questions.</a:t>
            </a:r>
          </a:p>
          <a:p>
            <a:pPr>
              <a:lnSpc>
                <a:spcPct val="135000"/>
              </a:lnSpc>
              <a:buFont typeface="Wingdings" panose="05000000000000000000" pitchFamily="2" charset="2"/>
              <a:buChar char="Ø"/>
            </a:pPr>
            <a:r>
              <a:rPr lang="en-US" sz="1600" dirty="0"/>
              <a:t>We will ensure they are routed to the appropriate district contact for answers to your question.</a:t>
            </a:r>
          </a:p>
          <a:p>
            <a:pPr>
              <a:lnSpc>
                <a:spcPct val="135000"/>
              </a:lnSpc>
              <a:buFont typeface="Wingdings" panose="05000000000000000000" pitchFamily="2" charset="2"/>
              <a:buChar char="Ø"/>
            </a:pPr>
            <a:r>
              <a:rPr lang="en-US" sz="1600" dirty="0"/>
              <a:t>A link to all questions and answers will be provided to SHAC members and appropriate district staff.</a:t>
            </a:r>
          </a:p>
          <a:p>
            <a:pPr marL="114300" indent="0">
              <a:lnSpc>
                <a:spcPct val="135000"/>
              </a:lnSpc>
              <a:buNone/>
            </a:pPr>
            <a:endParaRPr lang="en-US" sz="1600" dirty="0"/>
          </a:p>
        </p:txBody>
      </p:sp>
      <p:pic>
        <p:nvPicPr>
          <p:cNvPr id="5" name="Picture 4" descr="A qr code with a few squares&#10;&#10;AI-generated content may be incorrect.">
            <a:extLst>
              <a:ext uri="{FF2B5EF4-FFF2-40B4-BE49-F238E27FC236}">
                <a16:creationId xmlns:a16="http://schemas.microsoft.com/office/drawing/2014/main" id="{2E92584D-F348-D473-E8CB-DAA8C32E427B}"/>
              </a:ext>
            </a:extLst>
          </p:cNvPr>
          <p:cNvPicPr>
            <a:picLocks noChangeAspect="1"/>
          </p:cNvPicPr>
          <p:nvPr/>
        </p:nvPicPr>
        <p:blipFill>
          <a:blip r:embed="rId3"/>
          <a:stretch>
            <a:fillRect/>
          </a:stretch>
        </p:blipFill>
        <p:spPr>
          <a:xfrm>
            <a:off x="772391" y="1557107"/>
            <a:ext cx="3036701" cy="3036701"/>
          </a:xfrm>
          <a:prstGeom prst="rect">
            <a:avLst/>
          </a:prstGeom>
        </p:spPr>
      </p:pic>
    </p:spTree>
    <p:extLst>
      <p:ext uri="{BB962C8B-B14F-4D97-AF65-F5344CB8AC3E}">
        <p14:creationId xmlns:p14="http://schemas.microsoft.com/office/powerpoint/2010/main" val="1810267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65D7B-5151-EB0D-E0B4-C498BE120E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46DC2C-1576-3491-3221-286BEF9267D1}"/>
              </a:ext>
            </a:extLst>
          </p:cNvPr>
          <p:cNvSpPr>
            <a:spLocks noGrp="1"/>
          </p:cNvSpPr>
          <p:nvPr>
            <p:ph type="title"/>
          </p:nvPr>
        </p:nvSpPr>
        <p:spPr>
          <a:xfrm>
            <a:off x="311700" y="110995"/>
            <a:ext cx="8520600" cy="572700"/>
          </a:xfrm>
        </p:spPr>
        <p:txBody>
          <a:bodyPr>
            <a:normAutofit fontScale="90000"/>
          </a:bodyPr>
          <a:lstStyle/>
          <a:p>
            <a:r>
              <a:rPr lang="en-US" dirty="0"/>
              <a:t>SHAC Introduction:</a:t>
            </a:r>
            <a:br>
              <a:rPr lang="en-US" dirty="0"/>
            </a:br>
            <a:r>
              <a:rPr lang="en-US" dirty="0"/>
              <a:t>Overview of </a:t>
            </a:r>
            <a:r>
              <a:rPr lang="en-US" sz="2200" dirty="0"/>
              <a:t>SHAC Requirements</a:t>
            </a:r>
          </a:p>
        </p:txBody>
      </p:sp>
      <p:sp>
        <p:nvSpPr>
          <p:cNvPr id="3" name="Text Placeholder 2">
            <a:extLst>
              <a:ext uri="{FF2B5EF4-FFF2-40B4-BE49-F238E27FC236}">
                <a16:creationId xmlns:a16="http://schemas.microsoft.com/office/drawing/2014/main" id="{3EF90B42-2211-C4FA-EE51-6E0BA341A848}"/>
              </a:ext>
            </a:extLst>
          </p:cNvPr>
          <p:cNvSpPr>
            <a:spLocks noGrp="1"/>
          </p:cNvSpPr>
          <p:nvPr>
            <p:ph type="body" idx="1"/>
          </p:nvPr>
        </p:nvSpPr>
        <p:spPr>
          <a:xfrm>
            <a:off x="270134" y="1088968"/>
            <a:ext cx="8632796" cy="714895"/>
          </a:xfrm>
          <a:solidFill>
            <a:schemeClr val="accent1"/>
          </a:solidFill>
          <a:ln>
            <a:noFill/>
          </a:ln>
          <a:scene3d>
            <a:camera prst="orthographicFront"/>
            <a:lightRig rig="threePt" dir="t"/>
          </a:scene3d>
          <a:sp3d>
            <a:bevelT prst="angle"/>
          </a:sp3d>
        </p:spPr>
        <p:txBody>
          <a:bodyPr>
            <a:normAutofit/>
          </a:bodyPr>
          <a:lstStyle/>
          <a:p>
            <a:pPr marL="114300" indent="0">
              <a:buNone/>
            </a:pPr>
            <a:r>
              <a:rPr lang="en-US" sz="1600" dirty="0">
                <a:solidFill>
                  <a:schemeClr val="bg1"/>
                </a:solidFill>
              </a:rPr>
              <a:t>Texas districts are required to form a School Health Advisory Committee (SHAC) </a:t>
            </a:r>
          </a:p>
          <a:p>
            <a:pPr marL="114300" indent="0">
              <a:buNone/>
            </a:pPr>
            <a:r>
              <a:rPr lang="en-US" sz="1200" dirty="0">
                <a:solidFill>
                  <a:schemeClr val="bg1"/>
                </a:solidFill>
              </a:rPr>
              <a:t>Texas law (Texas Education Code, Title 2, Subtitle F, Chapter 28, Subchapter A, §28.004)</a:t>
            </a:r>
          </a:p>
        </p:txBody>
      </p:sp>
      <p:sp>
        <p:nvSpPr>
          <p:cNvPr id="4" name="Text Placeholder 2">
            <a:extLst>
              <a:ext uri="{FF2B5EF4-FFF2-40B4-BE49-F238E27FC236}">
                <a16:creationId xmlns:a16="http://schemas.microsoft.com/office/drawing/2014/main" id="{8E6B8781-DDD7-DF9F-62C7-54572EC0B618}"/>
              </a:ext>
            </a:extLst>
          </p:cNvPr>
          <p:cNvSpPr txBox="1">
            <a:spLocks/>
          </p:cNvSpPr>
          <p:nvPr/>
        </p:nvSpPr>
        <p:spPr>
          <a:xfrm>
            <a:off x="106651" y="1803863"/>
            <a:ext cx="8837843" cy="3167150"/>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a:buFont typeface="Wingdings" panose="05000000000000000000" pitchFamily="2" charset="2"/>
              <a:buChar char="Ø"/>
            </a:pPr>
            <a:r>
              <a:rPr lang="en-US" sz="1600" dirty="0"/>
              <a:t>Districts must consider SHAC recommendations before changing any health education or instruction.</a:t>
            </a:r>
          </a:p>
          <a:p>
            <a:pPr>
              <a:buFont typeface="Wingdings" panose="05000000000000000000" pitchFamily="2" charset="2"/>
              <a:buChar char="Ø"/>
            </a:pPr>
            <a:endParaRPr lang="en-US" sz="1600" dirty="0"/>
          </a:p>
          <a:p>
            <a:pPr>
              <a:buFont typeface="Wingdings" panose="05000000000000000000" pitchFamily="2" charset="2"/>
              <a:buChar char="Ø"/>
            </a:pPr>
            <a:r>
              <a:rPr lang="en-US" sz="1600" dirty="0"/>
              <a:t>School Health Advisory Committees (SHACs):</a:t>
            </a:r>
          </a:p>
          <a:p>
            <a:pPr lvl="1">
              <a:buFont typeface="Wingdings" panose="05000000000000000000" pitchFamily="2" charset="2"/>
              <a:buChar char="Ø"/>
            </a:pPr>
            <a:r>
              <a:rPr lang="en-US" sz="1500" dirty="0"/>
              <a:t>Assist the district in ensuring that local community values are reflected in the district's health education instruction.</a:t>
            </a:r>
            <a:endParaRPr lang="en-US" sz="500" dirty="0"/>
          </a:p>
          <a:p>
            <a:pPr lvl="1">
              <a:buFont typeface="Wingdings" panose="05000000000000000000" pitchFamily="2" charset="2"/>
              <a:buChar char="Ø"/>
            </a:pPr>
            <a:r>
              <a:rPr lang="en-US" sz="1500" dirty="0"/>
              <a:t>Make recommendations in the following areas:</a:t>
            </a:r>
          </a:p>
          <a:p>
            <a:pPr marL="1196975" lvl="2" indent="-142875">
              <a:buSzPct val="90000"/>
              <a:buFont typeface="Wingdings" panose="05000000000000000000" pitchFamily="2" charset="2"/>
              <a:buChar char="§"/>
            </a:pPr>
            <a:r>
              <a:rPr lang="en-US" sz="1300" dirty="0"/>
              <a:t>Number of hours for health education (K-8</a:t>
            </a:r>
            <a:r>
              <a:rPr lang="en-US" sz="1300" baseline="30000" dirty="0"/>
              <a:t>th</a:t>
            </a:r>
            <a:r>
              <a:rPr lang="en-US" sz="1300" dirty="0"/>
              <a:t>) and yes/no graduation requirement for high school health education.</a:t>
            </a:r>
          </a:p>
          <a:p>
            <a:pPr marL="1196975" lvl="2" indent="-142875">
              <a:buSzPct val="90000"/>
              <a:buFont typeface="Wingdings" panose="05000000000000000000" pitchFamily="2" charset="2"/>
              <a:buChar char="§"/>
            </a:pPr>
            <a:r>
              <a:rPr lang="en-US" sz="1300" dirty="0"/>
              <a:t>Policies, procedures, strategies, and curriculum appropriate for preventing physical health and mental concerns</a:t>
            </a:r>
          </a:p>
          <a:p>
            <a:pPr marL="1196975" lvl="2" indent="-142875">
              <a:buSzPct val="90000"/>
              <a:buFont typeface="Wingdings" panose="05000000000000000000" pitchFamily="2" charset="2"/>
              <a:buChar char="§"/>
            </a:pPr>
            <a:r>
              <a:rPr lang="en-US" sz="1300" dirty="0"/>
              <a:t>Grade levels and methods for human sexuality instruction</a:t>
            </a:r>
          </a:p>
          <a:p>
            <a:pPr marL="1196975" lvl="2" indent="-142875">
              <a:buSzPct val="90000"/>
              <a:buFont typeface="Wingdings" panose="05000000000000000000" pitchFamily="2" charset="2"/>
              <a:buChar char="§"/>
            </a:pPr>
            <a:r>
              <a:rPr lang="en-US" sz="1300" dirty="0"/>
              <a:t>Strategies for integrating the general school curriculum with the coordinated health services program</a:t>
            </a:r>
          </a:p>
          <a:p>
            <a:pPr marL="1196975" lvl="2" indent="-142875">
              <a:buSzPct val="90000"/>
              <a:buFont typeface="Wingdings" panose="05000000000000000000" pitchFamily="2" charset="2"/>
              <a:buChar char="§"/>
            </a:pPr>
            <a:r>
              <a:rPr lang="en-US" sz="1300" dirty="0"/>
              <a:t>Collaborations and partnerships with community organizations</a:t>
            </a:r>
          </a:p>
          <a:p>
            <a:pPr marL="1196975" lvl="2" indent="-142875">
              <a:buSzPct val="90000"/>
              <a:buFont typeface="Wingdings" panose="05000000000000000000" pitchFamily="2" charset="2"/>
              <a:buChar char="§"/>
            </a:pPr>
            <a:r>
              <a:rPr lang="en-US" sz="1300" dirty="0"/>
              <a:t>Strategies to increase parent awareness of drug abuse, prevention, and opioid antagonists</a:t>
            </a:r>
          </a:p>
          <a:p>
            <a:pPr marL="1196975" lvl="2" indent="-142875">
              <a:buSzPct val="90000"/>
              <a:buFont typeface="Wingdings" panose="05000000000000000000" pitchFamily="2" charset="2"/>
              <a:buChar char="§"/>
            </a:pPr>
            <a:r>
              <a:rPr lang="en-US" sz="1300" dirty="0"/>
              <a:t>Grade levels and curriculum for: child abuse, family violence, dating violence, and sex trafficking</a:t>
            </a:r>
          </a:p>
          <a:p>
            <a:pPr lvl="1">
              <a:buFont typeface="Wingdings" panose="05000000000000000000" pitchFamily="2" charset="2"/>
              <a:buChar char="Ø"/>
            </a:pPr>
            <a:endParaRPr lang="en-US" sz="500" dirty="0"/>
          </a:p>
          <a:p>
            <a:pPr lvl="1">
              <a:buFont typeface="Wingdings" panose="05000000000000000000" pitchFamily="2" charset="2"/>
              <a:buChar char="Ø"/>
            </a:pPr>
            <a:r>
              <a:rPr lang="en-US" sz="1500" dirty="0"/>
              <a:t>Advise trustees on any course materials and instruction relating to human sexuality, sexually transmitted diseases, or human immunodeficiency virus or acquired immune deficiency syndrome.</a:t>
            </a:r>
          </a:p>
          <a:p>
            <a:pPr lvl="1">
              <a:buFont typeface="Wingdings" panose="05000000000000000000" pitchFamily="2" charset="2"/>
              <a:buChar char="Ø"/>
            </a:pPr>
            <a:endParaRPr lang="en-US" sz="500" dirty="0"/>
          </a:p>
          <a:p>
            <a:pPr lvl="1">
              <a:buFont typeface="Wingdings" panose="05000000000000000000" pitchFamily="2" charset="2"/>
              <a:buChar char="Ø"/>
            </a:pPr>
            <a:r>
              <a:rPr lang="en-US" sz="1500" dirty="0"/>
              <a:t>Provide trustees with an annual report of recommendations and council activities.</a:t>
            </a:r>
          </a:p>
        </p:txBody>
      </p:sp>
    </p:spTree>
    <p:extLst>
      <p:ext uri="{BB962C8B-B14F-4D97-AF65-F5344CB8AC3E}">
        <p14:creationId xmlns:p14="http://schemas.microsoft.com/office/powerpoint/2010/main" val="567487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37344-5C85-ADA1-6AAE-8660438D1F29}"/>
            </a:ext>
          </a:extLst>
        </p:cNvPr>
        <p:cNvGrpSpPr/>
        <p:nvPr/>
      </p:nvGrpSpPr>
      <p:grpSpPr>
        <a:xfrm>
          <a:off x="0" y="0"/>
          <a:ext cx="0" cy="0"/>
          <a:chOff x="0" y="0"/>
          <a:chExt cx="0" cy="0"/>
        </a:xfrm>
      </p:grpSpPr>
      <p:pic>
        <p:nvPicPr>
          <p:cNvPr id="1026" name="Picture 2" descr="CDC WSCC infographic">
            <a:extLst>
              <a:ext uri="{FF2B5EF4-FFF2-40B4-BE49-F238E27FC236}">
                <a16:creationId xmlns:a16="http://schemas.microsoft.com/office/drawing/2014/main" id="{7230089D-2BC2-3F14-3B23-29ED82B8D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313" y="992443"/>
            <a:ext cx="3791989" cy="38488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D55079C-8B3E-C83F-BB32-25513FE44E9D}"/>
              </a:ext>
            </a:extLst>
          </p:cNvPr>
          <p:cNvSpPr>
            <a:spLocks noGrp="1"/>
          </p:cNvSpPr>
          <p:nvPr>
            <p:ph type="title"/>
          </p:nvPr>
        </p:nvSpPr>
        <p:spPr>
          <a:xfrm>
            <a:off x="311700" y="110995"/>
            <a:ext cx="8520600" cy="572700"/>
          </a:xfrm>
        </p:spPr>
        <p:txBody>
          <a:bodyPr>
            <a:normAutofit fontScale="90000"/>
          </a:bodyPr>
          <a:lstStyle/>
          <a:p>
            <a:r>
              <a:rPr lang="en-US" dirty="0"/>
              <a:t>SHAC Introduction:</a:t>
            </a:r>
            <a:br>
              <a:rPr lang="en-US" dirty="0"/>
            </a:br>
            <a:r>
              <a:rPr lang="en-US" dirty="0"/>
              <a:t>Overview of </a:t>
            </a:r>
            <a:r>
              <a:rPr lang="en-US" sz="2200" dirty="0"/>
              <a:t>Coordinated School Health Programs</a:t>
            </a:r>
          </a:p>
        </p:txBody>
      </p:sp>
      <p:sp>
        <p:nvSpPr>
          <p:cNvPr id="9" name="TextBox 8">
            <a:extLst>
              <a:ext uri="{FF2B5EF4-FFF2-40B4-BE49-F238E27FC236}">
                <a16:creationId xmlns:a16="http://schemas.microsoft.com/office/drawing/2014/main" id="{73CFD3F1-6801-CFA6-1E5B-BCED088FD92E}"/>
              </a:ext>
            </a:extLst>
          </p:cNvPr>
          <p:cNvSpPr txBox="1"/>
          <p:nvPr/>
        </p:nvSpPr>
        <p:spPr>
          <a:xfrm>
            <a:off x="6658496" y="4397432"/>
            <a:ext cx="2543695" cy="523220"/>
          </a:xfrm>
          <a:prstGeom prst="rect">
            <a:avLst/>
          </a:prstGeom>
          <a:noFill/>
        </p:spPr>
        <p:txBody>
          <a:bodyPr wrap="square" rtlCol="0">
            <a:spAutoFit/>
          </a:bodyPr>
          <a:lstStyle/>
          <a:p>
            <a:r>
              <a:rPr lang="en-US" dirty="0"/>
              <a:t>CDC: Whole School, Whole Community, Whole Child </a:t>
            </a:r>
          </a:p>
        </p:txBody>
      </p:sp>
      <p:sp>
        <p:nvSpPr>
          <p:cNvPr id="10" name="TextBox 9">
            <a:extLst>
              <a:ext uri="{FF2B5EF4-FFF2-40B4-BE49-F238E27FC236}">
                <a16:creationId xmlns:a16="http://schemas.microsoft.com/office/drawing/2014/main" id="{D84F8B5B-E8E3-F812-3781-44EBF5BDFE61}"/>
              </a:ext>
            </a:extLst>
          </p:cNvPr>
          <p:cNvSpPr txBox="1"/>
          <p:nvPr/>
        </p:nvSpPr>
        <p:spPr>
          <a:xfrm>
            <a:off x="532011" y="1558812"/>
            <a:ext cx="4039989" cy="2462213"/>
          </a:xfrm>
          <a:prstGeom prst="rect">
            <a:avLst/>
          </a:prstGeom>
          <a:noFill/>
        </p:spPr>
        <p:txBody>
          <a:bodyPr wrap="square" rtlCol="0">
            <a:spAutoFit/>
          </a:bodyPr>
          <a:lstStyle/>
          <a:p>
            <a:r>
              <a:rPr lang="en-US" dirty="0"/>
              <a:t>Texas Education Agency (TEA): </a:t>
            </a:r>
          </a:p>
          <a:p>
            <a:r>
              <a:rPr lang="en-US" dirty="0"/>
              <a:t>Eight Components of Coordinated School Health</a:t>
            </a:r>
          </a:p>
          <a:p>
            <a:endParaRPr lang="en-US" dirty="0"/>
          </a:p>
          <a:p>
            <a:pPr marL="342900" indent="-342900">
              <a:buFont typeface="+mj-lt"/>
              <a:buAutoNum type="arabicPeriod"/>
            </a:pPr>
            <a:r>
              <a:rPr lang="en-US" dirty="0"/>
              <a:t>Health Education</a:t>
            </a:r>
          </a:p>
          <a:p>
            <a:pPr marL="342900" indent="-342900">
              <a:buFont typeface="+mj-lt"/>
              <a:buAutoNum type="arabicPeriod"/>
            </a:pPr>
            <a:r>
              <a:rPr lang="en-US" dirty="0"/>
              <a:t>Healthy and Safe School Environment </a:t>
            </a:r>
          </a:p>
          <a:p>
            <a:pPr marL="342900" indent="-342900">
              <a:buFont typeface="+mj-lt"/>
              <a:buAutoNum type="arabicPeriod"/>
            </a:pPr>
            <a:r>
              <a:rPr lang="en-US" dirty="0"/>
              <a:t>Counseling and Mental Health Services</a:t>
            </a:r>
          </a:p>
          <a:p>
            <a:pPr marL="342900" indent="-342900">
              <a:buFont typeface="+mj-lt"/>
              <a:buAutoNum type="arabicPeriod"/>
            </a:pPr>
            <a:r>
              <a:rPr lang="en-US" dirty="0"/>
              <a:t>Parent and Community Involvement</a:t>
            </a:r>
          </a:p>
          <a:p>
            <a:pPr marL="342900" indent="-342900">
              <a:buFont typeface="+mj-lt"/>
              <a:buAutoNum type="arabicPeriod"/>
            </a:pPr>
            <a:r>
              <a:rPr lang="en-US" dirty="0"/>
              <a:t>Staff Wellness Promotion</a:t>
            </a:r>
          </a:p>
          <a:p>
            <a:pPr marL="342900" indent="-342900">
              <a:buFont typeface="+mj-lt"/>
              <a:buAutoNum type="arabicPeriod"/>
            </a:pPr>
            <a:r>
              <a:rPr lang="en-US" dirty="0"/>
              <a:t>Health Services</a:t>
            </a:r>
          </a:p>
          <a:p>
            <a:pPr marL="342900" indent="-342900">
              <a:buFont typeface="+mj-lt"/>
              <a:buAutoNum type="arabicPeriod"/>
            </a:pPr>
            <a:r>
              <a:rPr lang="en-US" dirty="0"/>
              <a:t>Physical Education</a:t>
            </a:r>
          </a:p>
          <a:p>
            <a:pPr marL="342900" indent="-342900">
              <a:buFont typeface="+mj-lt"/>
              <a:buAutoNum type="arabicPeriod"/>
            </a:pPr>
            <a:r>
              <a:rPr lang="en-US" dirty="0"/>
              <a:t>Nutrition Services</a:t>
            </a:r>
          </a:p>
        </p:txBody>
      </p:sp>
    </p:spTree>
    <p:extLst>
      <p:ext uri="{BB962C8B-B14F-4D97-AF65-F5344CB8AC3E}">
        <p14:creationId xmlns:p14="http://schemas.microsoft.com/office/powerpoint/2010/main" val="88963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64B57E7-F099-6A6C-9A76-C79BC22568BA}"/>
              </a:ext>
            </a:extLst>
          </p:cNvPr>
          <p:cNvGraphicFramePr/>
          <p:nvPr>
            <p:extLst>
              <p:ext uri="{D42A27DB-BD31-4B8C-83A1-F6EECF244321}">
                <p14:modId xmlns:p14="http://schemas.microsoft.com/office/powerpoint/2010/main" val="1120758588"/>
              </p:ext>
            </p:extLst>
          </p:nvPr>
        </p:nvGraphicFramePr>
        <p:xfrm>
          <a:off x="311699" y="764770"/>
          <a:ext cx="8641107" cy="4174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60799617-D8C2-4DEE-E28B-4A2123E63C1E}"/>
              </a:ext>
            </a:extLst>
          </p:cNvPr>
          <p:cNvSpPr>
            <a:spLocks noGrp="1"/>
          </p:cNvSpPr>
          <p:nvPr>
            <p:ph type="title"/>
          </p:nvPr>
        </p:nvSpPr>
        <p:spPr>
          <a:xfrm>
            <a:off x="311700" y="110995"/>
            <a:ext cx="8520600" cy="572700"/>
          </a:xfrm>
        </p:spPr>
        <p:txBody>
          <a:bodyPr>
            <a:normAutofit fontScale="90000"/>
          </a:bodyPr>
          <a:lstStyle/>
          <a:p>
            <a:r>
              <a:rPr lang="en-US" dirty="0"/>
              <a:t>SHAC Introduction:</a:t>
            </a:r>
            <a:br>
              <a:rPr lang="en-US" dirty="0"/>
            </a:br>
            <a:r>
              <a:rPr lang="en-US" dirty="0"/>
              <a:t>Overview of </a:t>
            </a:r>
            <a:r>
              <a:rPr lang="en-US" sz="2200" dirty="0"/>
              <a:t>Recommendation Process</a:t>
            </a:r>
          </a:p>
        </p:txBody>
      </p:sp>
    </p:spTree>
    <p:extLst>
      <p:ext uri="{BB962C8B-B14F-4D97-AF65-F5344CB8AC3E}">
        <p14:creationId xmlns:p14="http://schemas.microsoft.com/office/powerpoint/2010/main" val="848129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95EEA-6D68-CE3B-A763-570D6AF88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0DDB63-61D4-8CA4-5358-4C77F9E39043}"/>
              </a:ext>
            </a:extLst>
          </p:cNvPr>
          <p:cNvSpPr>
            <a:spLocks noGrp="1"/>
          </p:cNvSpPr>
          <p:nvPr>
            <p:ph type="title"/>
          </p:nvPr>
        </p:nvSpPr>
        <p:spPr>
          <a:xfrm>
            <a:off x="311700" y="110995"/>
            <a:ext cx="8520600" cy="572700"/>
          </a:xfrm>
        </p:spPr>
        <p:txBody>
          <a:bodyPr>
            <a:normAutofit fontScale="90000"/>
          </a:bodyPr>
          <a:lstStyle/>
          <a:p>
            <a:r>
              <a:rPr lang="en-US" dirty="0"/>
              <a:t>SHAC Introduction:</a:t>
            </a:r>
            <a:br>
              <a:rPr lang="en-US" dirty="0"/>
            </a:br>
            <a:r>
              <a:rPr lang="en-US" sz="2200" dirty="0"/>
              <a:t>Resources</a:t>
            </a:r>
          </a:p>
        </p:txBody>
      </p:sp>
      <p:sp>
        <p:nvSpPr>
          <p:cNvPr id="3" name="Text Placeholder 2">
            <a:extLst>
              <a:ext uri="{FF2B5EF4-FFF2-40B4-BE49-F238E27FC236}">
                <a16:creationId xmlns:a16="http://schemas.microsoft.com/office/drawing/2014/main" id="{97ADC8FB-B9F5-4516-6A00-E00624B539C6}"/>
              </a:ext>
            </a:extLst>
          </p:cNvPr>
          <p:cNvSpPr>
            <a:spLocks noGrp="1"/>
          </p:cNvSpPr>
          <p:nvPr>
            <p:ph type="body" idx="1"/>
          </p:nvPr>
        </p:nvSpPr>
        <p:spPr>
          <a:xfrm>
            <a:off x="311699" y="997525"/>
            <a:ext cx="8632796" cy="3906982"/>
          </a:xfrm>
        </p:spPr>
        <p:txBody>
          <a:bodyPr>
            <a:normAutofit/>
          </a:bodyPr>
          <a:lstStyle/>
          <a:p>
            <a:r>
              <a:rPr lang="en-US" sz="1600" dirty="0"/>
              <a:t>Keller ISD SHAC Website</a:t>
            </a:r>
          </a:p>
          <a:p>
            <a:pPr lvl="1"/>
            <a:r>
              <a:rPr lang="en-US" sz="1200" dirty="0"/>
              <a:t>Meeting dates</a:t>
            </a:r>
          </a:p>
          <a:p>
            <a:pPr lvl="1"/>
            <a:r>
              <a:rPr lang="en-US" sz="1200" dirty="0"/>
              <a:t>Meeting agendas, minutes, and recordings</a:t>
            </a:r>
          </a:p>
          <a:p>
            <a:pPr lvl="1"/>
            <a:r>
              <a:rPr lang="en-US" sz="1200" dirty="0"/>
              <a:t>Bylaws</a:t>
            </a:r>
          </a:p>
          <a:p>
            <a:pPr lvl="1"/>
            <a:r>
              <a:rPr lang="en-US" sz="1200" dirty="0"/>
              <a:t>BDF, FFA, and EHAA policies</a:t>
            </a:r>
          </a:p>
          <a:p>
            <a:pPr lvl="1"/>
            <a:r>
              <a:rPr lang="en-US" sz="1200" dirty="0">
                <a:hlinkClick r:id="rId3"/>
              </a:rPr>
              <a:t>https://www.kellerisd.net/departments/health-services/school-health-advisory-council</a:t>
            </a:r>
            <a:endParaRPr lang="en-US" sz="1200" dirty="0"/>
          </a:p>
          <a:p>
            <a:r>
              <a:rPr lang="en-US" sz="1600" dirty="0"/>
              <a:t>Texas Department of State Health Services</a:t>
            </a:r>
          </a:p>
          <a:p>
            <a:pPr lvl="1"/>
            <a:r>
              <a:rPr lang="en-US" sz="1200" dirty="0"/>
              <a:t>SHAC Guidance Packet</a:t>
            </a:r>
          </a:p>
          <a:p>
            <a:pPr lvl="1"/>
            <a:r>
              <a:rPr lang="en-US" sz="1200" dirty="0">
                <a:hlinkClick r:id="rId4"/>
              </a:rPr>
              <a:t>https://www.dshs.texas.gov/texas-school-health/texas-school-health-advisory-committee-tshac/school-health-advisory-councils</a:t>
            </a:r>
            <a:endParaRPr lang="en-US" sz="1200" dirty="0"/>
          </a:p>
          <a:p>
            <a:r>
              <a:rPr lang="en-US" sz="1600" dirty="0"/>
              <a:t>Texas Education Code requiring SHAC formation:</a:t>
            </a:r>
          </a:p>
          <a:p>
            <a:pPr lvl="1"/>
            <a:r>
              <a:rPr lang="en-US" sz="1200" dirty="0">
                <a:hlinkClick r:id="rId5"/>
              </a:rPr>
              <a:t>https://statutes.capitol.texas.gov/Docs/ED/htm/ED.28.htm#28.004</a:t>
            </a:r>
            <a:endParaRPr lang="en-US" sz="1200" dirty="0"/>
          </a:p>
          <a:p>
            <a:r>
              <a:rPr lang="en-US" sz="1600" dirty="0"/>
              <a:t>Healthier Texas</a:t>
            </a:r>
          </a:p>
          <a:p>
            <a:pPr lvl="1"/>
            <a:r>
              <a:rPr lang="en-US" sz="1200" dirty="0">
                <a:hlinkClick r:id="rId6"/>
              </a:rPr>
              <a:t>https://healthiertexas.org/shac/</a:t>
            </a:r>
            <a:endParaRPr lang="en-US" sz="1200" dirty="0"/>
          </a:p>
          <a:p>
            <a:r>
              <a:rPr lang="en-US" sz="1600" dirty="0"/>
              <a:t>Texas SHAC Network</a:t>
            </a:r>
          </a:p>
          <a:p>
            <a:pPr lvl="1"/>
            <a:r>
              <a:rPr lang="en-US" sz="1200" dirty="0">
                <a:hlinkClick r:id="rId7"/>
              </a:rPr>
              <a:t>https://www.txshacnetwork.com/</a:t>
            </a:r>
            <a:endParaRPr lang="en-US" sz="1200" dirty="0"/>
          </a:p>
        </p:txBody>
      </p:sp>
    </p:spTree>
    <p:extLst>
      <p:ext uri="{BB962C8B-B14F-4D97-AF65-F5344CB8AC3E}">
        <p14:creationId xmlns:p14="http://schemas.microsoft.com/office/powerpoint/2010/main" val="750392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1E683-BDBF-D53E-8FF9-5B0CD66719D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DBB9F1C-27B4-F408-509E-49788E8CCAC4}"/>
              </a:ext>
            </a:extLst>
          </p:cNvPr>
          <p:cNvSpPr txBox="1"/>
          <p:nvPr/>
        </p:nvSpPr>
        <p:spPr>
          <a:xfrm>
            <a:off x="311700" y="982980"/>
            <a:ext cx="8520600" cy="3933064"/>
          </a:xfrm>
          <a:prstGeom prst="rect">
            <a:avLst/>
          </a:prstGeom>
          <a:noFill/>
        </p:spPr>
        <p:txBody>
          <a:bodyPr wrap="square" rtlCol="0">
            <a:spAutoFit/>
          </a:bodyPr>
          <a:lstStyle/>
          <a:p>
            <a:pPr marL="34290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Established governance</a:t>
            </a:r>
          </a:p>
          <a:p>
            <a:pPr marL="342900" indent="-342900">
              <a:lnSpc>
                <a:spcPct val="107000"/>
              </a:lnSpc>
              <a:buFont typeface="+mj-lt"/>
              <a:buAutoNum type="arabicPeriod"/>
            </a:pP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Review/updated SHAC Bylaws</a:t>
            </a:r>
          </a:p>
          <a:p>
            <a:pPr marL="342900" marR="0" lvl="0" indent="-342900">
              <a:lnSpc>
                <a:spcPct val="107000"/>
              </a:lnSpc>
              <a:buFont typeface="+mj-lt"/>
              <a:buAutoNum type="arabicPeriod"/>
            </a:pP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Outlined SHAC’s Scope (per Education Code 28.004 and local policies) </a:t>
            </a:r>
          </a:p>
          <a:p>
            <a:pPr marL="739775" lvl="6" indent="-282575">
              <a:lnSpc>
                <a:spcPct val="107000"/>
              </a:lnSpc>
              <a:buFont typeface="Arial" panose="020B0604020202020204" pitchFamily="34" charset="0"/>
              <a:buChar char="•"/>
            </a:pPr>
            <a:r>
              <a:rPr lang="en-US" sz="1200" kern="100" dirty="0">
                <a:latin typeface="Lato" panose="020F0502020204030203" pitchFamily="34" charset="0"/>
                <a:ea typeface="Lato" panose="020F0502020204030203" pitchFamily="34" charset="0"/>
                <a:cs typeface="Lato" panose="020F0502020204030203" pitchFamily="34" charset="0"/>
              </a:rPr>
              <a:t>Documented and discussed district </a:t>
            </a:r>
            <a:r>
              <a:rPr lang="en-US" sz="1200" kern="100" dirty="0">
                <a:effectLst/>
                <a:latin typeface="Lato" panose="020F0502020204030203" pitchFamily="34" charset="0"/>
                <a:ea typeface="Lato" panose="020F0502020204030203" pitchFamily="34" charset="0"/>
                <a:cs typeface="Lato" panose="020F0502020204030203" pitchFamily="34" charset="0"/>
              </a:rPr>
              <a:t>initiatives within SHAC’s scope</a:t>
            </a:r>
            <a:endParaRPr lang="en-US" sz="1200" kern="100" dirty="0">
              <a:latin typeface="Lato" panose="020F0502020204030203" pitchFamily="34" charset="0"/>
              <a:ea typeface="Lato" panose="020F0502020204030203" pitchFamily="34" charset="0"/>
              <a:cs typeface="Lato" panose="020F0502020204030203" pitchFamily="34" charset="0"/>
            </a:endParaRPr>
          </a:p>
          <a:p>
            <a:pPr marL="690563" lvl="6" indent="-349250">
              <a:lnSpc>
                <a:spcPct val="107000"/>
              </a:lnSpc>
              <a:buFont typeface="Arial" panose="020B0604020202020204" pitchFamily="34" charset="0"/>
              <a:buChar char="•"/>
            </a:pP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Updated SHAC website to include: </a:t>
            </a:r>
          </a:p>
          <a:p>
            <a:pPr marL="742950" marR="0" lvl="1" indent="-285750">
              <a:lnSpc>
                <a:spcPct val="107000"/>
              </a:lnSpc>
              <a:buFont typeface="Arial" panose="020B0604020202020204" pitchFamily="34" charset="0"/>
              <a:buChar char="•"/>
            </a:pPr>
            <a:r>
              <a:rPr lang="en-US" sz="1200" kern="100" dirty="0">
                <a:effectLst/>
                <a:latin typeface="Lato" panose="020F0502020204030203" pitchFamily="34" charset="0"/>
                <a:ea typeface="Lato" panose="020F0502020204030203" pitchFamily="34" charset="0"/>
                <a:cs typeface="Lato" panose="020F0502020204030203" pitchFamily="34" charset="0"/>
              </a:rPr>
              <a:t>Texas Education Code 28.004, </a:t>
            </a:r>
          </a:p>
          <a:p>
            <a:pPr marL="742950" marR="0" lvl="1" indent="-285750">
              <a:lnSpc>
                <a:spcPct val="107000"/>
              </a:lnSpc>
              <a:buFont typeface="Arial" panose="020B0604020202020204" pitchFamily="34" charset="0"/>
              <a:buChar char="•"/>
            </a:pPr>
            <a:r>
              <a:rPr lang="en-US" sz="1200" kern="100" dirty="0">
                <a:effectLst/>
                <a:latin typeface="Lato" panose="020F0502020204030203" pitchFamily="34" charset="0"/>
                <a:ea typeface="Lato" panose="020F0502020204030203" pitchFamily="34" charset="0"/>
                <a:cs typeface="Lato" panose="020F0502020204030203" pitchFamily="34" charset="0"/>
              </a:rPr>
              <a:t>KISD SHAC-Pertinent Policies: BDFLOCAL, EHALEGAL/EHALOCAL, FFALOCAL </a:t>
            </a:r>
          </a:p>
          <a:p>
            <a:pPr marL="742950" marR="0" lvl="1" indent="-285750">
              <a:lnSpc>
                <a:spcPct val="107000"/>
              </a:lnSpc>
              <a:buFont typeface="Arial" panose="020B0604020202020204" pitchFamily="34" charset="0"/>
              <a:buChar char="•"/>
            </a:pPr>
            <a:r>
              <a:rPr lang="en-US" sz="1200" kern="100" dirty="0">
                <a:effectLst/>
                <a:latin typeface="Lato" panose="020F0502020204030203" pitchFamily="34" charset="0"/>
                <a:ea typeface="Lato" panose="020F0502020204030203" pitchFamily="34" charset="0"/>
                <a:cs typeface="Lato" panose="020F0502020204030203" pitchFamily="34" charset="0"/>
              </a:rPr>
              <a:t>SHAC’s Goals</a:t>
            </a:r>
          </a:p>
          <a:p>
            <a:pPr marL="342900" marR="0" lvl="0" indent="-342900">
              <a:lnSpc>
                <a:spcPct val="107000"/>
              </a:lnSpc>
              <a:buFont typeface="+mj-lt"/>
              <a:buAutoNum type="arabicPeriod"/>
            </a:pP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Wellness Policy</a:t>
            </a:r>
          </a:p>
          <a:p>
            <a:pPr marL="742950" marR="0" lvl="1" indent="-285750">
              <a:lnSpc>
                <a:spcPct val="107000"/>
              </a:lnSpc>
              <a:buFont typeface="Arial" panose="020B0604020202020204" pitchFamily="34" charset="0"/>
              <a:buChar char="•"/>
            </a:pPr>
            <a:r>
              <a:rPr lang="en-US" sz="1200" kern="100" dirty="0">
                <a:effectLst/>
                <a:latin typeface="Lato" panose="020F0502020204030203" pitchFamily="34" charset="0"/>
                <a:ea typeface="Lato" panose="020F0502020204030203" pitchFamily="34" charset="0"/>
                <a:cs typeface="Lato" panose="020F0502020204030203" pitchFamily="34" charset="0"/>
              </a:rPr>
              <a:t>Recommend a change to FFALOCAL to specify that the district develops the Wellness Policy and SHAC reviews</a:t>
            </a:r>
          </a:p>
          <a:p>
            <a:pPr marL="342900" marR="0" lvl="0" indent="-342900">
              <a:lnSpc>
                <a:spcPct val="107000"/>
              </a:lnSpc>
              <a:spcAft>
                <a:spcPts val="800"/>
              </a:spcAft>
              <a:buFont typeface="+mj-lt"/>
              <a:buAutoNum type="arabicPeriod"/>
            </a:pP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lvl="0" indent="-342900">
              <a:lnSpc>
                <a:spcPct val="107000"/>
              </a:lnSpc>
              <a:buFont typeface="+mj-lt"/>
              <a:buAutoNum type="arabicPeriod"/>
            </a:pPr>
            <a:r>
              <a:rPr lang="en-US" sz="1200" kern="100" dirty="0">
                <a:latin typeface="Lato" panose="020F0502020204030203" pitchFamily="34" charset="0"/>
                <a:ea typeface="Lato" panose="020F0502020204030203" pitchFamily="34" charset="0"/>
                <a:cs typeface="Lato" panose="020F0502020204030203" pitchFamily="34" charset="0"/>
              </a:rPr>
              <a:t>Subcommittees</a:t>
            </a:r>
          </a:p>
          <a:p>
            <a:pPr marL="742950" lvl="1" indent="-285750">
              <a:lnSpc>
                <a:spcPct val="107000"/>
              </a:lnSpc>
              <a:buFont typeface="Arial" panose="020B0604020202020204" pitchFamily="34" charset="0"/>
              <a:buChar char="•"/>
            </a:pPr>
            <a:r>
              <a:rPr lang="en-US" sz="1200" kern="100" dirty="0">
                <a:latin typeface="Lato" panose="020F0502020204030203" pitchFamily="34" charset="0"/>
                <a:ea typeface="Lato" panose="020F0502020204030203" pitchFamily="34" charset="0"/>
                <a:cs typeface="Lato" panose="020F0502020204030203" pitchFamily="34" charset="0"/>
              </a:rPr>
              <a:t>Determined a structure and purpose</a:t>
            </a:r>
          </a:p>
          <a:p>
            <a:pPr marL="742950" lvl="1" indent="-285750">
              <a:lnSpc>
                <a:spcPct val="107000"/>
              </a:lnSpc>
              <a:buFont typeface="Arial" panose="020B0604020202020204" pitchFamily="34" charset="0"/>
              <a:buChar char="•"/>
            </a:pPr>
            <a:r>
              <a:rPr lang="en-US" sz="1200" kern="100" dirty="0">
                <a:latin typeface="Lato" panose="020F0502020204030203" pitchFamily="34" charset="0"/>
                <a:ea typeface="Lato" panose="020F0502020204030203" pitchFamily="34" charset="0"/>
                <a:cs typeface="Lato" panose="020F0502020204030203" pitchFamily="34" charset="0"/>
              </a:rPr>
              <a:t>Aligned with TEA’s Coordinated School Health Model</a:t>
            </a:r>
          </a:p>
          <a:p>
            <a:pPr marL="742950" lvl="1" indent="-285750">
              <a:lnSpc>
                <a:spcPct val="107000"/>
              </a:lnSpc>
              <a:buFont typeface="Arial" panose="020B0604020202020204" pitchFamily="34" charset="0"/>
              <a:buChar char="•"/>
            </a:pPr>
            <a:r>
              <a:rPr lang="en-US" sz="1200" kern="100" dirty="0">
                <a:latin typeface="Lato" panose="020F0502020204030203" pitchFamily="34" charset="0"/>
                <a:ea typeface="Lato" panose="020F0502020204030203" pitchFamily="34" charset="0"/>
                <a:cs typeface="Lato" panose="020F0502020204030203" pitchFamily="34" charset="0"/>
              </a:rPr>
              <a:t>Met with district representatives</a:t>
            </a:r>
          </a:p>
        </p:txBody>
      </p:sp>
      <p:sp>
        <p:nvSpPr>
          <p:cNvPr id="7" name="Title 1">
            <a:extLst>
              <a:ext uri="{FF2B5EF4-FFF2-40B4-BE49-F238E27FC236}">
                <a16:creationId xmlns:a16="http://schemas.microsoft.com/office/drawing/2014/main" id="{505F1415-3141-8382-2094-DBC8914E3EF8}"/>
              </a:ext>
            </a:extLst>
          </p:cNvPr>
          <p:cNvSpPr>
            <a:spLocks noGrp="1"/>
          </p:cNvSpPr>
          <p:nvPr>
            <p:ph type="title"/>
          </p:nvPr>
        </p:nvSpPr>
        <p:spPr>
          <a:xfrm>
            <a:off x="311700" y="110995"/>
            <a:ext cx="8520600" cy="572700"/>
          </a:xfrm>
        </p:spPr>
        <p:txBody>
          <a:bodyPr>
            <a:normAutofit fontScale="90000"/>
          </a:bodyPr>
          <a:lstStyle/>
          <a:p>
            <a:r>
              <a:rPr lang="en-US" dirty="0"/>
              <a:t>SHAC Introduction:</a:t>
            </a:r>
            <a:br>
              <a:rPr lang="en-US" dirty="0"/>
            </a:br>
            <a:r>
              <a:rPr lang="en-US" sz="2200" dirty="0"/>
              <a:t>2024-2025 Review </a:t>
            </a:r>
          </a:p>
        </p:txBody>
      </p:sp>
    </p:spTree>
    <p:extLst>
      <p:ext uri="{BB962C8B-B14F-4D97-AF65-F5344CB8AC3E}">
        <p14:creationId xmlns:p14="http://schemas.microsoft.com/office/powerpoint/2010/main" val="701581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70AE8-D915-3A4A-964C-23363034251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0FA3EDF-C95B-E5A2-418D-17830040C847}"/>
              </a:ext>
            </a:extLst>
          </p:cNvPr>
          <p:cNvSpPr>
            <a:spLocks noGrp="1"/>
          </p:cNvSpPr>
          <p:nvPr>
            <p:ph type="title"/>
          </p:nvPr>
        </p:nvSpPr>
        <p:spPr>
          <a:xfrm>
            <a:off x="311700" y="110995"/>
            <a:ext cx="8520600" cy="572700"/>
          </a:xfrm>
        </p:spPr>
        <p:txBody>
          <a:bodyPr>
            <a:normAutofit fontScale="90000"/>
          </a:bodyPr>
          <a:lstStyle/>
          <a:p>
            <a:r>
              <a:rPr lang="en-US" dirty="0"/>
              <a:t>SHAC Introduction:</a:t>
            </a:r>
            <a:br>
              <a:rPr lang="en-US" dirty="0"/>
            </a:br>
            <a:r>
              <a:rPr lang="en-US" sz="2200" dirty="0"/>
              <a:t>2025-2026 Goals </a:t>
            </a:r>
          </a:p>
        </p:txBody>
      </p:sp>
      <p:sp>
        <p:nvSpPr>
          <p:cNvPr id="7" name="TextBox 6">
            <a:extLst>
              <a:ext uri="{FF2B5EF4-FFF2-40B4-BE49-F238E27FC236}">
                <a16:creationId xmlns:a16="http://schemas.microsoft.com/office/drawing/2014/main" id="{7BA22757-2A79-0E51-36FB-5A96DD939FE4}"/>
              </a:ext>
            </a:extLst>
          </p:cNvPr>
          <p:cNvSpPr txBox="1"/>
          <p:nvPr/>
        </p:nvSpPr>
        <p:spPr>
          <a:xfrm>
            <a:off x="382386" y="1207425"/>
            <a:ext cx="7423266" cy="3237618"/>
          </a:xfrm>
          <a:prstGeom prst="rect">
            <a:avLst/>
          </a:prstGeom>
          <a:noFill/>
        </p:spPr>
        <p:txBody>
          <a:bodyPr wrap="square" rtlCol="0">
            <a:spAutoFit/>
          </a:bodyPr>
          <a:lstStyle/>
          <a:p>
            <a:pPr marL="342900" lvl="0" indent="-342900">
              <a:lnSpc>
                <a:spcPct val="107000"/>
              </a:lnSpc>
              <a:buFont typeface="+mj-lt"/>
              <a:buAutoNum type="arabicPeriod"/>
            </a:pPr>
            <a:r>
              <a:rPr lang="en-US" sz="1200" kern="100" dirty="0">
                <a:latin typeface="Lato" panose="020F0502020204030203" pitchFamily="34" charset="0"/>
                <a:ea typeface="Lato" panose="020F0502020204030203" pitchFamily="34" charset="0"/>
                <a:cs typeface="Lato" panose="020F0502020204030203" pitchFamily="34" charset="0"/>
              </a:rPr>
              <a:t>Establish a process for SHAC member recommendations</a:t>
            </a:r>
          </a:p>
          <a:p>
            <a:pPr marL="342900" lvl="0" indent="-342900">
              <a:lnSpc>
                <a:spcPct val="107000"/>
              </a:lnSpc>
              <a:buFont typeface="+mj-lt"/>
              <a:buAutoNum type="arabicPeriod"/>
            </a:pPr>
            <a:endParaRPr lang="en-US" sz="1200" kern="100" dirty="0">
              <a:latin typeface="Lato" panose="020F0502020204030203" pitchFamily="34" charset="0"/>
              <a:ea typeface="Lato" panose="020F0502020204030203" pitchFamily="34" charset="0"/>
              <a:cs typeface="Lato" panose="020F0502020204030203" pitchFamily="34" charset="0"/>
            </a:endParaRPr>
          </a:p>
          <a:p>
            <a:pPr marL="342900" lvl="0" indent="-342900">
              <a:lnSpc>
                <a:spcPct val="107000"/>
              </a:lnSpc>
              <a:buFont typeface="+mj-lt"/>
              <a:buAutoNum type="arabicPeriod"/>
            </a:pPr>
            <a:r>
              <a:rPr lang="en-US" sz="1200" kern="100" dirty="0">
                <a:latin typeface="Lato" panose="020F0502020204030203" pitchFamily="34" charset="0"/>
                <a:ea typeface="Lato" panose="020F0502020204030203" pitchFamily="34" charset="0"/>
                <a:cs typeface="Lato" panose="020F0502020204030203" pitchFamily="34" charset="0"/>
              </a:rPr>
              <a:t>Foster active subcommittees</a:t>
            </a:r>
          </a:p>
          <a:p>
            <a:pPr marL="739775" lvl="6" indent="-282575">
              <a:lnSpc>
                <a:spcPct val="107000"/>
              </a:lnSpc>
              <a:buFont typeface="Arial" panose="020B0604020202020204" pitchFamily="34" charset="0"/>
              <a:buChar char="•"/>
            </a:pPr>
            <a:r>
              <a:rPr lang="en-US" sz="1200" kern="100" dirty="0">
                <a:latin typeface="Lato" panose="020F0502020204030203" pitchFamily="34" charset="0"/>
                <a:ea typeface="Lato" panose="020F0502020204030203" pitchFamily="34" charset="0"/>
                <a:cs typeface="Lato" panose="020F0502020204030203" pitchFamily="34" charset="0"/>
              </a:rPr>
              <a:t>Establish and use throughout the year</a:t>
            </a:r>
          </a:p>
          <a:p>
            <a:pPr marL="739775" lvl="6" indent="-282575">
              <a:lnSpc>
                <a:spcPct val="107000"/>
              </a:lnSpc>
              <a:buFont typeface="Arial" panose="020B0604020202020204" pitchFamily="34" charset="0"/>
              <a:buChar char="•"/>
            </a:pPr>
            <a:r>
              <a:rPr lang="en-US" sz="1200" kern="100" dirty="0">
                <a:latin typeface="Lato" panose="020F0502020204030203" pitchFamily="34" charset="0"/>
                <a:ea typeface="Lato" panose="020F0502020204030203" pitchFamily="34" charset="0"/>
                <a:cs typeface="Lato" panose="020F0502020204030203" pitchFamily="34" charset="0"/>
              </a:rPr>
              <a:t>Review existing content and activities</a:t>
            </a:r>
          </a:p>
          <a:p>
            <a:pPr marL="739775" lvl="6" indent="-282575">
              <a:lnSpc>
                <a:spcPct val="107000"/>
              </a:lnSpc>
              <a:buFont typeface="Arial" panose="020B0604020202020204" pitchFamily="34" charset="0"/>
              <a:buChar char="•"/>
            </a:pPr>
            <a:r>
              <a:rPr lang="en-US" sz="1200" kern="100" dirty="0">
                <a:latin typeface="Lato" panose="020F0502020204030203" pitchFamily="34" charset="0"/>
                <a:ea typeface="Lato" panose="020F0502020204030203" pitchFamily="34" charset="0"/>
                <a:cs typeface="Lato" panose="020F0502020204030203" pitchFamily="34" charset="0"/>
              </a:rPr>
              <a:t>Establish district and community activities to promote</a:t>
            </a:r>
          </a:p>
          <a:p>
            <a:pPr marL="342900" indent="-342900">
              <a:lnSpc>
                <a:spcPct val="107000"/>
              </a:lnSpc>
              <a:buFont typeface="+mj-lt"/>
              <a:buAutoNum type="arabicPeriod"/>
            </a:pP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Review/updated Wellness Plan</a:t>
            </a:r>
          </a:p>
          <a:p>
            <a:pPr marL="342900" indent="-342900">
              <a:lnSpc>
                <a:spcPct val="107000"/>
              </a:lnSpc>
              <a:buFont typeface="+mj-lt"/>
              <a:buAutoNum type="arabicPeriod"/>
            </a:pPr>
            <a:endParaRPr lang="en-US" sz="1200" kern="100" dirty="0">
              <a:latin typeface="Lato" panose="020F0502020204030203" pitchFamily="34" charset="0"/>
              <a:ea typeface="Lato" panose="020F0502020204030203" pitchFamily="34" charset="0"/>
              <a:cs typeface="Lato" panose="020F0502020204030203" pitchFamily="34" charset="0"/>
            </a:endParaRPr>
          </a:p>
          <a:p>
            <a:pPr marL="34290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Review Curriculum and Programs as presented to us</a:t>
            </a:r>
          </a:p>
          <a:p>
            <a:pPr marL="342900" indent="-342900">
              <a:lnSpc>
                <a:spcPct val="107000"/>
              </a:lnSpc>
              <a:buFont typeface="+mj-lt"/>
              <a:buAutoNum type="arabicPeriod"/>
            </a:pPr>
            <a:endParaRPr lang="en-US" sz="1200" kern="100" dirty="0">
              <a:latin typeface="Lato" panose="020F0502020204030203" pitchFamily="34" charset="0"/>
              <a:ea typeface="Lato" panose="020F0502020204030203" pitchFamily="34" charset="0"/>
              <a:cs typeface="Lato" panose="020F0502020204030203" pitchFamily="34" charset="0"/>
            </a:endParaRPr>
          </a:p>
          <a:p>
            <a:pPr marL="342900" indent="-342900">
              <a:lnSpc>
                <a:spcPct val="107000"/>
              </a:lnSpc>
              <a:buFont typeface="+mj-lt"/>
              <a:buAutoNum type="arabicPeriod"/>
            </a:pPr>
            <a:r>
              <a:rPr lang="en-US" sz="1200" kern="100" dirty="0">
                <a:effectLst/>
                <a:latin typeface="Lato" panose="020F0502020204030203" pitchFamily="34" charset="0"/>
                <a:ea typeface="Lato" panose="020F0502020204030203" pitchFamily="34" charset="0"/>
                <a:cs typeface="Lato" panose="020F0502020204030203" pitchFamily="34" charset="0"/>
              </a:rPr>
              <a:t>Foster Community Partnerships</a:t>
            </a:r>
          </a:p>
          <a:p>
            <a:pPr marL="342900" indent="-342900">
              <a:lnSpc>
                <a:spcPct val="107000"/>
              </a:lnSpc>
              <a:buFont typeface="+mj-lt"/>
              <a:buAutoNum type="arabicPeriod"/>
            </a:pPr>
            <a:endParaRPr lang="en-US" sz="1200" kern="100" dirty="0">
              <a:latin typeface="Lato" panose="020F0502020204030203" pitchFamily="34" charset="0"/>
              <a:ea typeface="Lato" panose="020F0502020204030203" pitchFamily="34" charset="0"/>
              <a:cs typeface="Lato" panose="020F0502020204030203" pitchFamily="34" charset="0"/>
            </a:endParaRPr>
          </a:p>
          <a:p>
            <a:pPr marL="342900" indent="-342900">
              <a:lnSpc>
                <a:spcPct val="107000"/>
              </a:lnSpc>
              <a:buFont typeface="+mj-lt"/>
              <a:buAutoNum type="arabicPeriod"/>
            </a:pPr>
            <a:r>
              <a:rPr lang="en-US" sz="1200" kern="100" dirty="0">
                <a:latin typeface="Lato" panose="020F0502020204030203" pitchFamily="34" charset="0"/>
                <a:ea typeface="Lato" panose="020F0502020204030203" pitchFamily="34" charset="0"/>
                <a:cs typeface="Lato" panose="020F0502020204030203" pitchFamily="34" charset="0"/>
              </a:rPr>
              <a:t>Further parent/guardian participation and knowledge by creating opportunities for parents and Keller ISD community education on topics such as drug and alcohol awareness and suicide awareness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07000"/>
              </a:lnSpc>
              <a:buFont typeface="+mj-lt"/>
              <a:buAutoNum type="arabicPeriod"/>
            </a:pPr>
            <a:endParaRPr lang="en-US" sz="1200" kern="100" dirty="0">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967380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a:t>Legislative Update</a:t>
            </a:r>
            <a:endParaRPr dirty="0"/>
          </a:p>
        </p:txBody>
      </p:sp>
      <p:sp>
        <p:nvSpPr>
          <p:cNvPr id="33" name="Google Shape;33;p5"/>
          <p:cNvSpPr txBox="1">
            <a:spLocks noGrp="1"/>
          </p:cNvSpPr>
          <p:nvPr>
            <p:ph type="subTitle" idx="1"/>
          </p:nvPr>
        </p:nvSpPr>
        <p:spPr>
          <a:xfrm>
            <a:off x="311700" y="311979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US" dirty="0"/>
              <a:t>SHAC | Aug. 25, 2025</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85BA9-F872-ADE2-6C57-B097168C55AD}"/>
              </a:ext>
            </a:extLst>
          </p:cNvPr>
          <p:cNvSpPr>
            <a:spLocks noGrp="1"/>
          </p:cNvSpPr>
          <p:nvPr>
            <p:ph type="title"/>
          </p:nvPr>
        </p:nvSpPr>
        <p:spPr/>
        <p:txBody>
          <a:bodyPr>
            <a:normAutofit fontScale="90000"/>
          </a:bodyPr>
          <a:lstStyle/>
          <a:p>
            <a:r>
              <a:rPr lang="en-US" dirty="0"/>
              <a:t>89</a:t>
            </a:r>
            <a:r>
              <a:rPr lang="en-US" baseline="30000" dirty="0"/>
              <a:t>th</a:t>
            </a:r>
            <a:r>
              <a:rPr lang="en-US" dirty="0"/>
              <a:t> Legislative Session</a:t>
            </a:r>
          </a:p>
        </p:txBody>
      </p:sp>
      <p:sp>
        <p:nvSpPr>
          <p:cNvPr id="3" name="Text Placeholder 2">
            <a:extLst>
              <a:ext uri="{FF2B5EF4-FFF2-40B4-BE49-F238E27FC236}">
                <a16:creationId xmlns:a16="http://schemas.microsoft.com/office/drawing/2014/main" id="{4755FD83-27CE-A477-FC17-4B66C7E61103}"/>
              </a:ext>
            </a:extLst>
          </p:cNvPr>
          <p:cNvSpPr>
            <a:spLocks noGrp="1"/>
          </p:cNvSpPr>
          <p:nvPr>
            <p:ph type="body" idx="1"/>
          </p:nvPr>
        </p:nvSpPr>
        <p:spPr/>
        <p:txBody>
          <a:bodyPr>
            <a:normAutofit lnSpcReduction="10000"/>
          </a:bodyPr>
          <a:lstStyle/>
          <a:p>
            <a:r>
              <a:rPr lang="en-US" dirty="0"/>
              <a:t>Regular Session: January 14, 2025-June 2, 2025</a:t>
            </a:r>
          </a:p>
          <a:p>
            <a:r>
              <a:rPr lang="en-US" dirty="0"/>
              <a:t>9,014 Total Bills Filed (1,482 Public Education)</a:t>
            </a:r>
          </a:p>
          <a:p>
            <a:r>
              <a:rPr lang="en-US" dirty="0"/>
              <a:t>1,025 Total Bills Passed (103 Public Education) </a:t>
            </a:r>
          </a:p>
          <a:p>
            <a:pPr lvl="1"/>
            <a:r>
              <a:rPr lang="en-US" dirty="0"/>
              <a:t>88</a:t>
            </a:r>
            <a:r>
              <a:rPr lang="en-US" baseline="30000" dirty="0"/>
              <a:t>th</a:t>
            </a:r>
            <a:r>
              <a:rPr lang="en-US" dirty="0"/>
              <a:t> Session 81 of 1,294 Public Education Bills Passed</a:t>
            </a:r>
            <a:br>
              <a:rPr lang="en-US" dirty="0"/>
            </a:br>
            <a:endParaRPr lang="en-US" dirty="0"/>
          </a:p>
          <a:p>
            <a:r>
              <a:rPr lang="en-US" dirty="0"/>
              <a:t>Focuses: </a:t>
            </a:r>
          </a:p>
          <a:p>
            <a:pPr lvl="1"/>
            <a:r>
              <a:rPr lang="en-US" dirty="0"/>
              <a:t>Funding </a:t>
            </a:r>
          </a:p>
          <a:p>
            <a:pPr lvl="1"/>
            <a:r>
              <a:rPr lang="en-US" dirty="0"/>
              <a:t>Parental Rights</a:t>
            </a:r>
          </a:p>
          <a:p>
            <a:pPr lvl="1"/>
            <a:r>
              <a:rPr lang="en-US" dirty="0"/>
              <a:t>ESAs</a:t>
            </a:r>
          </a:p>
          <a:p>
            <a:endParaRPr lang="en-US" dirty="0"/>
          </a:p>
          <a:p>
            <a:r>
              <a:rPr lang="en-US" dirty="0"/>
              <a:t>Special Session #1: July 21, 2025-August 15, 2025</a:t>
            </a:r>
          </a:p>
          <a:p>
            <a:r>
              <a:rPr lang="en-US" dirty="0"/>
              <a:t>Special Session #2: Convened August 15, 2025</a:t>
            </a:r>
          </a:p>
        </p:txBody>
      </p:sp>
    </p:spTree>
    <p:extLst>
      <p:ext uri="{BB962C8B-B14F-4D97-AF65-F5344CB8AC3E}">
        <p14:creationId xmlns:p14="http://schemas.microsoft.com/office/powerpoint/2010/main" val="2711497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FF098409-B44A-10E4-410E-FB21F35F454D}"/>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F70E49CD-B5C0-1F9B-E9D6-FF5C3C0A4EED}"/>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12 | Parental Rights</a:t>
            </a:r>
            <a:endParaRPr dirty="0"/>
          </a:p>
        </p:txBody>
      </p:sp>
      <p:sp>
        <p:nvSpPr>
          <p:cNvPr id="39" name="Google Shape;39;p6">
            <a:extLst>
              <a:ext uri="{FF2B5EF4-FFF2-40B4-BE49-F238E27FC236}">
                <a16:creationId xmlns:a16="http://schemas.microsoft.com/office/drawing/2014/main" id="{FA0FA57B-7363-94D8-24A9-382B0E43D7D4}"/>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lnSpcReduction="10000"/>
          </a:bodyPr>
          <a:lstStyle/>
          <a:p>
            <a:pPr marL="0" indent="0">
              <a:lnSpc>
                <a:spcPct val="100000"/>
              </a:lnSpc>
              <a:spcAft>
                <a:spcPts val="1200"/>
              </a:spcAft>
              <a:buNone/>
            </a:pPr>
            <a:r>
              <a:rPr lang="en-US" b="1" dirty="0"/>
              <a:t>Instruction on Controversial Topics and Human Sexuality</a:t>
            </a:r>
          </a:p>
          <a:p>
            <a:pPr marL="285750" indent="-285750">
              <a:lnSpc>
                <a:spcPct val="100000"/>
              </a:lnSpc>
              <a:spcAft>
                <a:spcPts val="1200"/>
              </a:spcAft>
            </a:pPr>
            <a:r>
              <a:rPr lang="en-US" dirty="0"/>
              <a:t>Requires adoption of a discipline policy and procedure for employees and contractors who knowingly violate law when teaching controversial topics and for a copy to be provided to all employees and contractors</a:t>
            </a:r>
          </a:p>
          <a:p>
            <a:pPr marL="285750" indent="-285750">
              <a:lnSpc>
                <a:spcPct val="100000"/>
              </a:lnSpc>
              <a:spcAft>
                <a:spcPts val="600"/>
              </a:spcAft>
            </a:pPr>
            <a:r>
              <a:rPr lang="en-US" dirty="0"/>
              <a:t>Requires superintendents to certify compliance with TEC 28.0022 by September 1, annually, including: </a:t>
            </a:r>
          </a:p>
          <a:p>
            <a:pPr marL="742950" lvl="1" indent="-285750">
              <a:lnSpc>
                <a:spcPct val="100000"/>
              </a:lnSpc>
              <a:spcAft>
                <a:spcPts val="600"/>
              </a:spcAft>
            </a:pPr>
            <a:r>
              <a:rPr lang="en-US" dirty="0"/>
              <a:t>Board-approved certification with 7-day meeting notice</a:t>
            </a:r>
          </a:p>
          <a:p>
            <a:pPr marL="742950" lvl="1" indent="-285750">
              <a:lnSpc>
                <a:spcPct val="100000"/>
              </a:lnSpc>
              <a:spcAft>
                <a:spcPts val="1200"/>
              </a:spcAft>
            </a:pPr>
            <a:r>
              <a:rPr lang="en-US" dirty="0"/>
              <a:t>Submission to TEA with descriptions of policies and procedures adopted, how notifications were sent to employees, existing policy changes made, and resulting cost savings. </a:t>
            </a:r>
          </a:p>
          <a:p>
            <a:pPr marL="285750" indent="-285750">
              <a:lnSpc>
                <a:spcPct val="100000"/>
              </a:lnSpc>
              <a:spcAft>
                <a:spcPts val="600"/>
              </a:spcAft>
            </a:pPr>
            <a:r>
              <a:rPr lang="en-US" dirty="0"/>
              <a:t>Requires written parent consent for human sexuality instruction and must: </a:t>
            </a:r>
          </a:p>
          <a:p>
            <a:pPr marL="742950" lvl="1" indent="-285750">
              <a:lnSpc>
                <a:spcPct val="100000"/>
              </a:lnSpc>
              <a:spcAft>
                <a:spcPts val="600"/>
              </a:spcAft>
            </a:pPr>
            <a:r>
              <a:rPr lang="en-US" dirty="0"/>
              <a:t>Be provided at least 14 days in advance of instruction</a:t>
            </a:r>
          </a:p>
          <a:p>
            <a:pPr marL="742950" lvl="1" indent="-285750">
              <a:lnSpc>
                <a:spcPct val="100000"/>
              </a:lnSpc>
              <a:spcAft>
                <a:spcPts val="1200"/>
              </a:spcAft>
            </a:pPr>
            <a:r>
              <a:rPr lang="en-US" dirty="0"/>
              <a:t>Be separate from other notice and consents</a:t>
            </a:r>
          </a:p>
        </p:txBody>
      </p:sp>
    </p:spTree>
    <p:extLst>
      <p:ext uri="{BB962C8B-B14F-4D97-AF65-F5344CB8AC3E}">
        <p14:creationId xmlns:p14="http://schemas.microsoft.com/office/powerpoint/2010/main" val="2564266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FFD97030-3379-FA83-22DF-AE5CDF7A5863}"/>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31CCF33C-4B84-2C3F-2071-8B2F425F280D}"/>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12 | Parental Rights</a:t>
            </a:r>
            <a:endParaRPr dirty="0"/>
          </a:p>
        </p:txBody>
      </p:sp>
      <p:sp>
        <p:nvSpPr>
          <p:cNvPr id="39" name="Google Shape;39;p6">
            <a:extLst>
              <a:ext uri="{FF2B5EF4-FFF2-40B4-BE49-F238E27FC236}">
                <a16:creationId xmlns:a16="http://schemas.microsoft.com/office/drawing/2014/main" id="{80699509-ED81-B0F7-D522-B3ADB275EF5F}"/>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0" indent="0">
              <a:lnSpc>
                <a:spcPct val="100000"/>
              </a:lnSpc>
              <a:spcAft>
                <a:spcPts val="1200"/>
              </a:spcAft>
              <a:buNone/>
            </a:pPr>
            <a:r>
              <a:rPr lang="en-US" b="1" dirty="0"/>
              <a:t>Parental Participation and Required Notices</a:t>
            </a:r>
          </a:p>
          <a:p>
            <a:pPr marL="285750" indent="-285750">
              <a:lnSpc>
                <a:spcPct val="100000"/>
              </a:lnSpc>
              <a:spcAft>
                <a:spcPts val="1200"/>
              </a:spcAft>
            </a:pPr>
            <a:r>
              <a:rPr lang="en-US" dirty="0"/>
              <a:t>Directs TEA to create a notice form of parental rights, which districts must post on websites</a:t>
            </a:r>
          </a:p>
          <a:p>
            <a:pPr marL="0" indent="0">
              <a:lnSpc>
                <a:spcPct val="100000"/>
              </a:lnSpc>
              <a:spcAft>
                <a:spcPts val="1200"/>
              </a:spcAft>
              <a:buNone/>
            </a:pPr>
            <a:r>
              <a:rPr lang="en-US" b="1" dirty="0"/>
              <a:t>Parent’s Right to Information about Mental, Emotional, and Physical Health and Health Services</a:t>
            </a:r>
          </a:p>
          <a:p>
            <a:pPr marL="285750" indent="-285750">
              <a:lnSpc>
                <a:spcPct val="100000"/>
              </a:lnSpc>
              <a:spcAft>
                <a:spcPts val="600"/>
              </a:spcAft>
            </a:pPr>
            <a:r>
              <a:rPr lang="en-US" dirty="0"/>
              <a:t>Commissioner required to establish procedures for notifying parents of changes to services provided to or monitoring of their student’s mental, emotional, or physical health or well-being that must: </a:t>
            </a:r>
          </a:p>
          <a:p>
            <a:pPr marL="742950" lvl="1" indent="-285750">
              <a:lnSpc>
                <a:spcPct val="100000"/>
              </a:lnSpc>
              <a:spcAft>
                <a:spcPts val="600"/>
              </a:spcAft>
            </a:pPr>
            <a:r>
              <a:rPr lang="en-US" dirty="0"/>
              <a:t>Encourage students to talk about their health with parents, or</a:t>
            </a:r>
          </a:p>
          <a:p>
            <a:pPr marL="742950" lvl="1" indent="-285750">
              <a:lnSpc>
                <a:spcPct val="100000"/>
              </a:lnSpc>
              <a:spcAft>
                <a:spcPts val="1200"/>
              </a:spcAft>
            </a:pPr>
            <a:r>
              <a:rPr lang="en-US" dirty="0"/>
              <a:t>Help facilitate the discussion with their parents</a:t>
            </a:r>
          </a:p>
        </p:txBody>
      </p:sp>
    </p:spTree>
    <p:extLst>
      <p:ext uri="{BB962C8B-B14F-4D97-AF65-F5344CB8AC3E}">
        <p14:creationId xmlns:p14="http://schemas.microsoft.com/office/powerpoint/2010/main" val="1567852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8B4AB4A8-B398-6F0D-C688-6FBC5244B158}"/>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6FE62CF1-CD33-909B-E2C0-40C62A3A75FD}"/>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12 | Parental Rights</a:t>
            </a:r>
            <a:endParaRPr dirty="0"/>
          </a:p>
        </p:txBody>
      </p:sp>
      <p:sp>
        <p:nvSpPr>
          <p:cNvPr id="39" name="Google Shape;39;p6">
            <a:extLst>
              <a:ext uri="{FF2B5EF4-FFF2-40B4-BE49-F238E27FC236}">
                <a16:creationId xmlns:a16="http://schemas.microsoft.com/office/drawing/2014/main" id="{33C5A6EB-5093-AEBA-A3A3-928FADA02E63}"/>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lnSpcReduction="10000"/>
          </a:bodyPr>
          <a:lstStyle/>
          <a:p>
            <a:pPr marL="0" indent="0">
              <a:lnSpc>
                <a:spcPct val="100000"/>
              </a:lnSpc>
              <a:spcAft>
                <a:spcPts val="1200"/>
              </a:spcAft>
              <a:buNone/>
            </a:pPr>
            <a:r>
              <a:rPr lang="en-US" b="1" dirty="0"/>
              <a:t>Parent’s Right to Information about Mental, Emotional, and Physical Health and Health Services (cont.)</a:t>
            </a:r>
          </a:p>
          <a:p>
            <a:pPr marL="285750" indent="-285750">
              <a:lnSpc>
                <a:spcPct val="100000"/>
              </a:lnSpc>
              <a:spcAft>
                <a:spcPts val="600"/>
              </a:spcAft>
            </a:pPr>
            <a:r>
              <a:rPr lang="en-US" dirty="0"/>
              <a:t>Prohibits districts from: </a:t>
            </a:r>
          </a:p>
          <a:p>
            <a:pPr marL="742950" lvl="1" indent="-285750">
              <a:lnSpc>
                <a:spcPct val="100000"/>
              </a:lnSpc>
              <a:spcAft>
                <a:spcPts val="600"/>
              </a:spcAft>
            </a:pPr>
            <a:r>
              <a:rPr lang="en-US" dirty="0"/>
              <a:t>Prohibiting employees from notifying parents about issues related to the student’s mental, emotional, or physical health or well-being</a:t>
            </a:r>
          </a:p>
          <a:p>
            <a:pPr marL="742950" lvl="1" indent="-285750">
              <a:lnSpc>
                <a:spcPct val="100000"/>
              </a:lnSpc>
              <a:spcAft>
                <a:spcPts val="600"/>
              </a:spcAft>
            </a:pPr>
            <a:r>
              <a:rPr lang="en-US" dirty="0"/>
              <a:t>Encouraging student secrecy </a:t>
            </a:r>
          </a:p>
          <a:p>
            <a:pPr marL="742950" lvl="1" indent="-285750">
              <a:lnSpc>
                <a:spcPct val="100000"/>
              </a:lnSpc>
              <a:spcAft>
                <a:spcPts val="600"/>
              </a:spcAft>
            </a:pPr>
            <a:r>
              <a:rPr lang="en-US" dirty="0"/>
              <a:t>Restricting parental access to health records</a:t>
            </a:r>
          </a:p>
          <a:p>
            <a:pPr marL="742950" lvl="1" indent="-285750">
              <a:lnSpc>
                <a:spcPct val="100000"/>
              </a:lnSpc>
              <a:spcAft>
                <a:spcPts val="1200"/>
              </a:spcAft>
            </a:pPr>
            <a:r>
              <a:rPr lang="en-US" dirty="0"/>
              <a:t>Discouraging parental involvement in their child’s mental, emotional, and physical health</a:t>
            </a:r>
          </a:p>
          <a:p>
            <a:pPr marL="285750" indent="-285750">
              <a:lnSpc>
                <a:spcPct val="100000"/>
              </a:lnSpc>
              <a:spcAft>
                <a:spcPts val="1200"/>
              </a:spcAft>
            </a:pPr>
            <a:r>
              <a:rPr lang="en-US" dirty="0"/>
              <a:t>Allows withholding info only when disclosure would likely result in abuse/neglect</a:t>
            </a:r>
          </a:p>
          <a:p>
            <a:pPr marL="285750" indent="-285750">
              <a:lnSpc>
                <a:spcPct val="100000"/>
              </a:lnSpc>
              <a:spcAft>
                <a:spcPts val="1200"/>
              </a:spcAft>
            </a:pPr>
            <a:r>
              <a:rPr lang="en-US" dirty="0"/>
              <a:t>Requires annual notice of available campus health services, including opt-out rights</a:t>
            </a:r>
          </a:p>
        </p:txBody>
      </p:sp>
    </p:spTree>
    <p:extLst>
      <p:ext uri="{BB962C8B-B14F-4D97-AF65-F5344CB8AC3E}">
        <p14:creationId xmlns:p14="http://schemas.microsoft.com/office/powerpoint/2010/main" val="2771756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3F1F14A2-E80C-48EC-F678-8DD2B4D4FEDB}"/>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4FD18E9A-1E5A-57AF-6681-8DF3BCCF8760}"/>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12 | Parental Rights</a:t>
            </a:r>
            <a:endParaRPr dirty="0"/>
          </a:p>
        </p:txBody>
      </p:sp>
      <p:sp>
        <p:nvSpPr>
          <p:cNvPr id="39" name="Google Shape;39;p6">
            <a:extLst>
              <a:ext uri="{FF2B5EF4-FFF2-40B4-BE49-F238E27FC236}">
                <a16:creationId xmlns:a16="http://schemas.microsoft.com/office/drawing/2014/main" id="{1698C221-8729-AEAA-DE02-0EB3D6BF7E4B}"/>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0" indent="0">
              <a:lnSpc>
                <a:spcPct val="100000"/>
              </a:lnSpc>
              <a:spcAft>
                <a:spcPts val="1200"/>
              </a:spcAft>
              <a:buNone/>
            </a:pPr>
            <a:r>
              <a:rPr lang="en-US" b="1" dirty="0"/>
              <a:t>Parent’s Right to Information about Mental, Emotional, and Physical Health and Health Services (cont.)</a:t>
            </a:r>
          </a:p>
          <a:p>
            <a:pPr marL="285750" indent="-285750">
              <a:lnSpc>
                <a:spcPct val="100000"/>
              </a:lnSpc>
              <a:spcAft>
                <a:spcPts val="600"/>
              </a:spcAft>
            </a:pPr>
            <a:r>
              <a:rPr lang="en-US" dirty="0"/>
              <a:t>Requires pre-distribution of health screening forms or questionnaires to parents</a:t>
            </a:r>
          </a:p>
          <a:p>
            <a:pPr marL="285750" indent="-285750">
              <a:lnSpc>
                <a:spcPct val="100000"/>
              </a:lnSpc>
              <a:spcAft>
                <a:spcPts val="600"/>
              </a:spcAft>
            </a:pPr>
            <a:r>
              <a:rPr lang="en-US" dirty="0"/>
              <a:t>Directs SBOE/SBEC, by June 30, 2026, to revise: </a:t>
            </a:r>
          </a:p>
          <a:p>
            <a:pPr marL="742950" lvl="1" indent="-285750">
              <a:lnSpc>
                <a:spcPct val="100000"/>
              </a:lnSpc>
              <a:spcAft>
                <a:spcPts val="600"/>
              </a:spcAft>
            </a:pPr>
            <a:r>
              <a:rPr lang="en-US" dirty="0"/>
              <a:t>School counseling standards</a:t>
            </a:r>
          </a:p>
          <a:p>
            <a:pPr marL="742950" lvl="1" indent="-285750">
              <a:lnSpc>
                <a:spcPct val="100000"/>
              </a:lnSpc>
              <a:spcAft>
                <a:spcPts val="600"/>
              </a:spcAft>
            </a:pPr>
            <a:r>
              <a:rPr lang="en-US" dirty="0"/>
              <a:t>Educator practices and standards of conduct</a:t>
            </a:r>
          </a:p>
          <a:p>
            <a:pPr marL="742950" lvl="1" indent="-285750">
              <a:lnSpc>
                <a:spcPct val="100000"/>
              </a:lnSpc>
              <a:spcAft>
                <a:spcPts val="600"/>
              </a:spcAft>
            </a:pPr>
            <a:r>
              <a:rPr lang="en-US" dirty="0"/>
              <a:t>Any other student services staff guidelines</a:t>
            </a:r>
          </a:p>
        </p:txBody>
      </p:sp>
    </p:spTree>
    <p:extLst>
      <p:ext uri="{BB962C8B-B14F-4D97-AF65-F5344CB8AC3E}">
        <p14:creationId xmlns:p14="http://schemas.microsoft.com/office/powerpoint/2010/main" val="51422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31489FD6-57F3-645B-647F-96F512734825}"/>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9429F1BE-EF3C-F4E9-7ED7-0C16E95C9363}"/>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12 | Parental Rights</a:t>
            </a:r>
            <a:endParaRPr dirty="0"/>
          </a:p>
        </p:txBody>
      </p:sp>
      <p:sp>
        <p:nvSpPr>
          <p:cNvPr id="39" name="Google Shape;39;p6">
            <a:extLst>
              <a:ext uri="{FF2B5EF4-FFF2-40B4-BE49-F238E27FC236}">
                <a16:creationId xmlns:a16="http://schemas.microsoft.com/office/drawing/2014/main" id="{FEA043A0-473B-5A13-F159-21D849F26A1A}"/>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lnSpcReduction="10000"/>
          </a:bodyPr>
          <a:lstStyle/>
          <a:p>
            <a:pPr marL="0" indent="0">
              <a:lnSpc>
                <a:spcPct val="100000"/>
              </a:lnSpc>
              <a:spcAft>
                <a:spcPts val="1200"/>
              </a:spcAft>
              <a:buNone/>
            </a:pPr>
            <a:r>
              <a:rPr lang="en-US" b="1" dirty="0"/>
              <a:t>Consent and Privacy for Psychiatric and Psychological Services or Evaluations</a:t>
            </a:r>
          </a:p>
          <a:p>
            <a:pPr marL="285750" indent="-285750">
              <a:lnSpc>
                <a:spcPct val="100000"/>
              </a:lnSpc>
              <a:spcAft>
                <a:spcPts val="600"/>
              </a:spcAft>
            </a:pPr>
            <a:r>
              <a:rPr lang="en-US" dirty="0"/>
              <a:t>Extends written parental consent requirements to contractors to: </a:t>
            </a:r>
          </a:p>
          <a:p>
            <a:pPr marL="742950" lvl="1" indent="-285750">
              <a:lnSpc>
                <a:spcPct val="100000"/>
              </a:lnSpc>
              <a:spcAft>
                <a:spcPts val="600"/>
              </a:spcAft>
            </a:pPr>
            <a:r>
              <a:rPr lang="en-US" dirty="0"/>
              <a:t>Administer psychological or psychiatric services or tests</a:t>
            </a:r>
          </a:p>
          <a:p>
            <a:pPr marL="742950" lvl="1" indent="-285750">
              <a:lnSpc>
                <a:spcPct val="100000"/>
              </a:lnSpc>
              <a:spcAft>
                <a:spcPts val="600"/>
              </a:spcAft>
            </a:pPr>
            <a:r>
              <a:rPr lang="en-US" dirty="0"/>
              <a:t>Disclose private student health information to a third-party</a:t>
            </a:r>
          </a:p>
          <a:p>
            <a:pPr marL="742950" lvl="1" indent="-285750">
              <a:lnSpc>
                <a:spcPct val="100000"/>
              </a:lnSpc>
              <a:spcAft>
                <a:spcPts val="600"/>
              </a:spcAft>
            </a:pPr>
            <a:r>
              <a:rPr lang="en-US" dirty="0"/>
              <a:t>Disclose student “biometric markers” to a third-party</a:t>
            </a:r>
          </a:p>
          <a:p>
            <a:pPr marL="742950" lvl="1" indent="-285750">
              <a:lnSpc>
                <a:spcPct val="100000"/>
              </a:lnSpc>
              <a:spcAft>
                <a:spcPts val="1200"/>
              </a:spcAft>
            </a:pPr>
            <a:r>
              <a:rPr lang="en-US" dirty="0"/>
              <a:t>Conduct a medical procedure or provide health-care services</a:t>
            </a:r>
          </a:p>
          <a:p>
            <a:pPr marL="285750" indent="-285750">
              <a:lnSpc>
                <a:spcPct val="100000"/>
              </a:lnSpc>
              <a:spcAft>
                <a:spcPts val="600"/>
              </a:spcAft>
            </a:pPr>
            <a:r>
              <a:rPr lang="en-US" dirty="0"/>
              <a:t>Defines “psychological or psychiatric test” to include any way of asking students for information about their attitudes, moods, feelings, opinions, or mental disorders or conditions, even if done as part of a survey, check-in, or classroom lesson</a:t>
            </a:r>
          </a:p>
          <a:p>
            <a:pPr marL="742950" lvl="1" indent="-285750">
              <a:lnSpc>
                <a:spcPct val="100000"/>
              </a:lnSpc>
              <a:spcAft>
                <a:spcPts val="1200"/>
              </a:spcAft>
            </a:pPr>
            <a:r>
              <a:rPr lang="en-US" dirty="0"/>
              <a:t>Asking about general well-being is permitted without prior written parental consent and reporting suspected abuse is not restricted</a:t>
            </a:r>
          </a:p>
        </p:txBody>
      </p:sp>
    </p:spTree>
    <p:extLst>
      <p:ext uri="{BB962C8B-B14F-4D97-AF65-F5344CB8AC3E}">
        <p14:creationId xmlns:p14="http://schemas.microsoft.com/office/powerpoint/2010/main" val="3520744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949503FB-0753-B323-6DD8-37EE17D32EE3}"/>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81CF7C02-3F52-F72C-22BE-F25A932A76DC}"/>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12 | Parental Rights</a:t>
            </a:r>
            <a:endParaRPr dirty="0"/>
          </a:p>
        </p:txBody>
      </p:sp>
      <p:sp>
        <p:nvSpPr>
          <p:cNvPr id="39" name="Google Shape;39;p6">
            <a:extLst>
              <a:ext uri="{FF2B5EF4-FFF2-40B4-BE49-F238E27FC236}">
                <a16:creationId xmlns:a16="http://schemas.microsoft.com/office/drawing/2014/main" id="{F7705616-9280-E58D-7079-483904672652}"/>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0" indent="0">
              <a:lnSpc>
                <a:spcPct val="100000"/>
              </a:lnSpc>
              <a:spcAft>
                <a:spcPts val="1200"/>
              </a:spcAft>
              <a:buNone/>
            </a:pPr>
            <a:r>
              <a:rPr lang="en-US" b="1" dirty="0"/>
              <a:t>Consent and Privacy for Psychiatric and Psychological Services or Evaluations (cont.)</a:t>
            </a:r>
          </a:p>
          <a:p>
            <a:pPr marL="285750" indent="-285750">
              <a:lnSpc>
                <a:spcPct val="100000"/>
              </a:lnSpc>
              <a:spcAft>
                <a:spcPts val="600"/>
              </a:spcAft>
            </a:pPr>
            <a:r>
              <a:rPr lang="en-US" dirty="0"/>
              <a:t>Defines “psychological treatment” as any method or technique designed to affect a person’s behavior, emotion, or attitude</a:t>
            </a:r>
          </a:p>
          <a:p>
            <a:pPr marL="285750" indent="-285750">
              <a:lnSpc>
                <a:spcPct val="100000"/>
              </a:lnSpc>
              <a:spcAft>
                <a:spcPts val="600"/>
              </a:spcAft>
            </a:pPr>
            <a:r>
              <a:rPr lang="en-US" dirty="0"/>
              <a:t>Allows annual consent at the beginning of the year or at the student’s enrollment for routine care services, valid for one year</a:t>
            </a:r>
          </a:p>
          <a:p>
            <a:pPr marL="285750" indent="-285750">
              <a:lnSpc>
                <a:spcPct val="100000"/>
              </a:lnSpc>
              <a:spcAft>
                <a:spcPts val="600"/>
              </a:spcAft>
            </a:pPr>
            <a:r>
              <a:rPr lang="en-US" dirty="0"/>
              <a:t>Requires annual notice to parents detailing what health info will be collected, how it will be stored, and signed consent</a:t>
            </a:r>
          </a:p>
          <a:p>
            <a:pPr marL="742950" lvl="1" indent="-285750">
              <a:lnSpc>
                <a:spcPct val="100000"/>
              </a:lnSpc>
              <a:spcAft>
                <a:spcPts val="600"/>
              </a:spcAft>
            </a:pPr>
            <a:r>
              <a:rPr lang="en-US" dirty="0"/>
              <a:t>Prohibits data collection if consent is not returned</a:t>
            </a:r>
            <a:br>
              <a:rPr lang="en-US" dirty="0"/>
            </a:br>
            <a:endParaRPr lang="en-US" dirty="0"/>
          </a:p>
          <a:p>
            <a:pPr marL="285750" indent="-285750">
              <a:lnSpc>
                <a:spcPct val="100000"/>
              </a:lnSpc>
              <a:spcAft>
                <a:spcPts val="600"/>
              </a:spcAft>
            </a:pPr>
            <a:r>
              <a:rPr lang="en-US" dirty="0"/>
              <a:t>All of SB 12 effective for 2025-26</a:t>
            </a:r>
          </a:p>
        </p:txBody>
      </p:sp>
    </p:spTree>
    <p:extLst>
      <p:ext uri="{BB962C8B-B14F-4D97-AF65-F5344CB8AC3E}">
        <p14:creationId xmlns:p14="http://schemas.microsoft.com/office/powerpoint/2010/main" val="1283160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C268C47E-A2E2-8A7D-DAF1-DECE88EF4DB1}"/>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37077DF4-2CC7-36E3-5FD8-D612C241F020}"/>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25 | Statewide Nutrition, Physical Health Education</a:t>
            </a:r>
            <a:endParaRPr dirty="0"/>
          </a:p>
        </p:txBody>
      </p:sp>
      <p:sp>
        <p:nvSpPr>
          <p:cNvPr id="39" name="Google Shape;39;p6">
            <a:extLst>
              <a:ext uri="{FF2B5EF4-FFF2-40B4-BE49-F238E27FC236}">
                <a16:creationId xmlns:a16="http://schemas.microsoft.com/office/drawing/2014/main" id="{3EF9B4C5-3F63-B05C-CBF7-0A37DE69D6BD}"/>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lnSpcReduction="10000"/>
          </a:bodyPr>
          <a:lstStyle/>
          <a:p>
            <a:pPr marL="285750" indent="-285750">
              <a:lnSpc>
                <a:spcPct val="100000"/>
              </a:lnSpc>
              <a:spcAft>
                <a:spcPts val="1200"/>
              </a:spcAft>
            </a:pPr>
            <a:r>
              <a:rPr lang="en-US" dirty="0"/>
              <a:t>Prohibits school districts from taking away recess or PE for students through grade 8</a:t>
            </a:r>
          </a:p>
          <a:p>
            <a:pPr marL="285750" indent="-285750">
              <a:lnSpc>
                <a:spcPct val="100000"/>
              </a:lnSpc>
              <a:spcAft>
                <a:spcPts val="1200"/>
              </a:spcAft>
            </a:pPr>
            <a:r>
              <a:rPr lang="en-US" dirty="0"/>
              <a:t>Establishes the Texas Nutrition Advisory Committee to develop nutritional guidelines for Texas residents and outlines specific membership requirements and duties</a:t>
            </a:r>
          </a:p>
          <a:p>
            <a:pPr marL="285750" indent="-285750">
              <a:lnSpc>
                <a:spcPct val="100000"/>
              </a:lnSpc>
              <a:spcAft>
                <a:spcPts val="1200"/>
              </a:spcAft>
            </a:pPr>
            <a:r>
              <a:rPr lang="en-US" dirty="0"/>
              <a:t>Requires K-8 health TEKS to include nutrition instruction based on guidelines recommended by the Texas Nutrition Advisory Committee, beginning in 2027-28</a:t>
            </a:r>
          </a:p>
          <a:p>
            <a:pPr marL="285750" indent="-285750">
              <a:lnSpc>
                <a:spcPct val="100000"/>
              </a:lnSpc>
              <a:spcAft>
                <a:spcPts val="1200"/>
              </a:spcAft>
            </a:pPr>
            <a:r>
              <a:rPr lang="en-US" dirty="0"/>
              <a:t>Requires districts to offer an elective course for one half credit in nutrition and wellness</a:t>
            </a:r>
          </a:p>
          <a:p>
            <a:pPr marL="285750" indent="-285750">
              <a:lnSpc>
                <a:spcPct val="100000"/>
              </a:lnSpc>
              <a:spcAft>
                <a:spcPts val="1200"/>
              </a:spcAft>
            </a:pPr>
            <a:r>
              <a:rPr lang="en-US" dirty="0"/>
              <a:t>Effective September 1, 2025</a:t>
            </a:r>
          </a:p>
        </p:txBody>
      </p:sp>
    </p:spTree>
    <p:extLst>
      <p:ext uri="{BB962C8B-B14F-4D97-AF65-F5344CB8AC3E}">
        <p14:creationId xmlns:p14="http://schemas.microsoft.com/office/powerpoint/2010/main" val="1395928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28D15399-687A-F19E-78C1-39A9CA247F75}"/>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AF0C93EB-3EED-A1DD-5765-8B236C99C209}"/>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314 | Food Additives Prohibition</a:t>
            </a:r>
            <a:endParaRPr dirty="0"/>
          </a:p>
        </p:txBody>
      </p:sp>
      <p:sp>
        <p:nvSpPr>
          <p:cNvPr id="39" name="Google Shape;39;p6">
            <a:extLst>
              <a:ext uri="{FF2B5EF4-FFF2-40B4-BE49-F238E27FC236}">
                <a16:creationId xmlns:a16="http://schemas.microsoft.com/office/drawing/2014/main" id="{043AF236-90B4-98E8-247A-9DEA5609CBB0}"/>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285750" indent="-285750">
              <a:lnSpc>
                <a:spcPct val="100000"/>
              </a:lnSpc>
              <a:spcAft>
                <a:spcPts val="1200"/>
              </a:spcAft>
            </a:pPr>
            <a:r>
              <a:rPr lang="en-US" dirty="0"/>
              <a:t>Prohibits districts that provide free meals under the national school breakfast or lunch programs from providing any food that contains any ingredient below, but allows a district so submit a waiver to the commissioner for an exemption: </a:t>
            </a:r>
            <a:br>
              <a:rPr lang="en-US" dirty="0"/>
            </a:br>
            <a:br>
              <a:rPr lang="en-US" dirty="0"/>
            </a:br>
            <a:br>
              <a:rPr lang="en-US" dirty="0"/>
            </a:br>
            <a:br>
              <a:rPr lang="en-US" dirty="0"/>
            </a:br>
            <a:br>
              <a:rPr lang="en-US" dirty="0"/>
            </a:br>
            <a:br>
              <a:rPr lang="en-US" dirty="0"/>
            </a:br>
            <a:br>
              <a:rPr lang="en-US" dirty="0"/>
            </a:br>
            <a:endParaRPr lang="en-US" dirty="0"/>
          </a:p>
          <a:p>
            <a:pPr marL="285750" indent="-285750">
              <a:lnSpc>
                <a:spcPct val="100000"/>
              </a:lnSpc>
              <a:spcAft>
                <a:spcPts val="1200"/>
              </a:spcAft>
            </a:pPr>
            <a:r>
              <a:rPr lang="en-US" dirty="0"/>
              <a:t>Effective for 2025-26</a:t>
            </a:r>
          </a:p>
        </p:txBody>
      </p:sp>
      <p:graphicFrame>
        <p:nvGraphicFramePr>
          <p:cNvPr id="2" name="Table 1">
            <a:extLst>
              <a:ext uri="{FF2B5EF4-FFF2-40B4-BE49-F238E27FC236}">
                <a16:creationId xmlns:a16="http://schemas.microsoft.com/office/drawing/2014/main" id="{F27F5184-A5E1-4CC8-5261-0352E2B76299}"/>
              </a:ext>
            </a:extLst>
          </p:cNvPr>
          <p:cNvGraphicFramePr>
            <a:graphicFrameLocks noGrp="1"/>
          </p:cNvGraphicFramePr>
          <p:nvPr/>
        </p:nvGraphicFramePr>
        <p:xfrm>
          <a:off x="311700" y="1893388"/>
          <a:ext cx="7975602" cy="1798320"/>
        </p:xfrm>
        <a:graphic>
          <a:graphicData uri="http://schemas.openxmlformats.org/drawingml/2006/table">
            <a:tbl>
              <a:tblPr firstRow="1" bandRow="1">
                <a:tableStyleId>{5C22544A-7EE6-4342-B048-85BDC9FD1C3A}</a:tableStyleId>
              </a:tblPr>
              <a:tblGrid>
                <a:gridCol w="2658534">
                  <a:extLst>
                    <a:ext uri="{9D8B030D-6E8A-4147-A177-3AD203B41FA5}">
                      <a16:colId xmlns:a16="http://schemas.microsoft.com/office/drawing/2014/main" val="1834919023"/>
                    </a:ext>
                  </a:extLst>
                </a:gridCol>
                <a:gridCol w="2177499">
                  <a:extLst>
                    <a:ext uri="{9D8B030D-6E8A-4147-A177-3AD203B41FA5}">
                      <a16:colId xmlns:a16="http://schemas.microsoft.com/office/drawing/2014/main" val="1541997583"/>
                    </a:ext>
                  </a:extLst>
                </a:gridCol>
                <a:gridCol w="3139569">
                  <a:extLst>
                    <a:ext uri="{9D8B030D-6E8A-4147-A177-3AD203B41FA5}">
                      <a16:colId xmlns:a16="http://schemas.microsoft.com/office/drawing/2014/main" val="770348755"/>
                    </a:ext>
                  </a:extLst>
                </a:gridCol>
              </a:tblGrid>
              <a:tr h="1551517">
                <a:tc>
                  <a:txBody>
                    <a:bodyPr/>
                    <a:lstStyle/>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Brominated vegetable oil (BVO)</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Potassium bromate</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Propylparaben</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Azodicarbonamide</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butylated hydroxyanisole (BHA)</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red 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red 40 </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yellow 5 </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yellow 6 </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Blue 1</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Blue 2</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Green 3</a:t>
                      </a:r>
                    </a:p>
                    <a:p>
                      <a:pPr marL="742950" marR="0" lvl="1"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lang="en-US" sz="1400" b="0" i="0" dirty="0">
                          <a:solidFill>
                            <a:schemeClr val="bg2"/>
                          </a:solidFill>
                          <a:latin typeface="Lato" panose="020F0502020204030203" pitchFamily="34" charset="77"/>
                        </a:rPr>
                        <a:t>Citrus red 3</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Orange 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INS No.A150 c/ammonia caramel (Class III)</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INSNo.A150d/sulfite ammonia caramel (Class IV)</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titanium dioxide</a:t>
                      </a:r>
                    </a:p>
                    <a:p>
                      <a:pPr marL="742950" lvl="1" indent="-285750">
                        <a:lnSpc>
                          <a:spcPct val="100000"/>
                        </a:lnSpc>
                        <a:spcAft>
                          <a:spcPts val="0"/>
                        </a:spcAft>
                        <a:buFont typeface="Courier New" panose="02070309020205020404" pitchFamily="49" charset="0"/>
                        <a:buChar char="o"/>
                      </a:pPr>
                      <a:r>
                        <a:rPr lang="en-US" sz="1400" b="0" i="0" dirty="0">
                          <a:solidFill>
                            <a:schemeClr val="bg2"/>
                          </a:solidFill>
                          <a:latin typeface="Lato" panose="020F0502020204030203" pitchFamily="34" charset="77"/>
                        </a:rPr>
                        <a:t>Any substantially similar additives</a:t>
                      </a:r>
                    </a:p>
                    <a:p>
                      <a:pPr marL="742950" lvl="1" indent="-285750">
                        <a:lnSpc>
                          <a:spcPct val="100000"/>
                        </a:lnSpc>
                        <a:spcAft>
                          <a:spcPts val="0"/>
                        </a:spcAft>
                        <a:buFont typeface="Courier New" panose="02070309020205020404" pitchFamily="49" charset="0"/>
                        <a:buChar char="o"/>
                      </a:pPr>
                      <a:endParaRPr lang="en-US" sz="1400" b="0" i="0" dirty="0">
                        <a:solidFill>
                          <a:schemeClr val="bg2"/>
                        </a:solidFill>
                        <a:latin typeface="Lato" panose="020F0502020204030203" pitchFamily="34" charset="77"/>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8807251"/>
                  </a:ext>
                </a:extLst>
              </a:tr>
            </a:tbl>
          </a:graphicData>
        </a:graphic>
      </p:graphicFrame>
    </p:spTree>
    <p:extLst>
      <p:ext uri="{BB962C8B-B14F-4D97-AF65-F5344CB8AC3E}">
        <p14:creationId xmlns:p14="http://schemas.microsoft.com/office/powerpoint/2010/main" val="3178811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3C61387A-865E-3B34-CBD4-3CF20EE97923}"/>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EBEEFB34-E564-02BE-BCDC-209B362FAAC5}"/>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865 | CPR Certification, Cardiac Emergency Response</a:t>
            </a:r>
            <a:endParaRPr dirty="0"/>
          </a:p>
        </p:txBody>
      </p:sp>
      <p:sp>
        <p:nvSpPr>
          <p:cNvPr id="39" name="Google Shape;39;p6">
            <a:extLst>
              <a:ext uri="{FF2B5EF4-FFF2-40B4-BE49-F238E27FC236}">
                <a16:creationId xmlns:a16="http://schemas.microsoft.com/office/drawing/2014/main" id="{50507085-89FB-743F-1919-24EA2DC95367}"/>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285750" indent="-285750">
              <a:lnSpc>
                <a:spcPct val="100000"/>
              </a:lnSpc>
              <a:spcAft>
                <a:spcPts val="1200"/>
              </a:spcAft>
            </a:pPr>
            <a:r>
              <a:rPr lang="en-US" dirty="0"/>
              <a:t>Requires certain positions to maintain certification in CPR from a nationally recognized organization (such as AHA or Red Cross): </a:t>
            </a:r>
          </a:p>
          <a:p>
            <a:pPr marL="285750" indent="-285750">
              <a:lnSpc>
                <a:spcPct val="100000"/>
              </a:lnSpc>
              <a:spcAft>
                <a:spcPts val="1200"/>
              </a:spcAft>
            </a:pPr>
            <a:endParaRPr lang="en-US" dirty="0"/>
          </a:p>
          <a:p>
            <a:pPr marL="0" indent="0">
              <a:lnSpc>
                <a:spcPct val="100000"/>
              </a:lnSpc>
              <a:spcAft>
                <a:spcPts val="1200"/>
              </a:spcAft>
              <a:buNone/>
            </a:pPr>
            <a:endParaRPr lang="en-US" dirty="0"/>
          </a:p>
          <a:p>
            <a:pPr marL="0" indent="0">
              <a:lnSpc>
                <a:spcPct val="100000"/>
              </a:lnSpc>
              <a:spcAft>
                <a:spcPts val="1200"/>
              </a:spcAft>
              <a:buNone/>
            </a:pPr>
            <a:br>
              <a:rPr lang="en-US" dirty="0"/>
            </a:br>
            <a:endParaRPr lang="en-US" dirty="0"/>
          </a:p>
          <a:p>
            <a:pPr marL="285750" indent="-285750">
              <a:lnSpc>
                <a:spcPct val="100000"/>
              </a:lnSpc>
              <a:spcAft>
                <a:spcPts val="1200"/>
              </a:spcAft>
            </a:pPr>
            <a:r>
              <a:rPr lang="en-US" dirty="0"/>
              <a:t>Requires full implementation of the cardiac emergency response plan by the first instructional day of the 2027-28 school year</a:t>
            </a:r>
          </a:p>
          <a:p>
            <a:pPr marL="285750" indent="-285750">
              <a:lnSpc>
                <a:spcPct val="100000"/>
              </a:lnSpc>
              <a:spcAft>
                <a:spcPts val="1200"/>
              </a:spcAft>
            </a:pPr>
            <a:r>
              <a:rPr lang="en-US" dirty="0"/>
              <a:t>Effective for 2025-26</a:t>
            </a:r>
          </a:p>
        </p:txBody>
      </p:sp>
      <p:graphicFrame>
        <p:nvGraphicFramePr>
          <p:cNvPr id="2" name="Table 1">
            <a:extLst>
              <a:ext uri="{FF2B5EF4-FFF2-40B4-BE49-F238E27FC236}">
                <a16:creationId xmlns:a16="http://schemas.microsoft.com/office/drawing/2014/main" id="{4E3915F4-7799-EA12-4AFF-07D204CC5BCE}"/>
              </a:ext>
            </a:extLst>
          </p:cNvPr>
          <p:cNvGraphicFramePr>
            <a:graphicFrameLocks noGrp="1"/>
          </p:cNvGraphicFramePr>
          <p:nvPr/>
        </p:nvGraphicFramePr>
        <p:xfrm>
          <a:off x="694267" y="1598083"/>
          <a:ext cx="6096000" cy="17678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834919023"/>
                    </a:ext>
                  </a:extLst>
                </a:gridCol>
                <a:gridCol w="3048000">
                  <a:extLst>
                    <a:ext uri="{9D8B030D-6E8A-4147-A177-3AD203B41FA5}">
                      <a16:colId xmlns:a16="http://schemas.microsoft.com/office/drawing/2014/main" val="1541997583"/>
                    </a:ext>
                  </a:extLst>
                </a:gridCol>
              </a:tblGrid>
              <a:tr h="1551517">
                <a:tc>
                  <a:txBody>
                    <a:bodyPr/>
                    <a:lstStyle/>
                    <a:p>
                      <a:pPr marL="742950" lvl="1" indent="-285750">
                        <a:lnSpc>
                          <a:spcPct val="100000"/>
                        </a:lnSpc>
                        <a:spcAft>
                          <a:spcPts val="1200"/>
                        </a:spcAft>
                        <a:buFont typeface="Courier New" panose="02070309020205020404" pitchFamily="49" charset="0"/>
                        <a:buChar char="o"/>
                      </a:pPr>
                      <a:r>
                        <a:rPr lang="en-US" sz="1400" b="0" i="0" dirty="0">
                          <a:solidFill>
                            <a:schemeClr val="bg2"/>
                          </a:solidFill>
                          <a:latin typeface="Lato" panose="020F0502020204030203" pitchFamily="34" charset="77"/>
                        </a:rPr>
                        <a:t>School Nurses</a:t>
                      </a:r>
                    </a:p>
                    <a:p>
                      <a:pPr marL="742950" lvl="1" indent="-285750">
                        <a:lnSpc>
                          <a:spcPct val="100000"/>
                        </a:lnSpc>
                        <a:spcAft>
                          <a:spcPts val="1200"/>
                        </a:spcAft>
                        <a:buFont typeface="Courier New" panose="02070309020205020404" pitchFamily="49" charset="0"/>
                        <a:buChar char="o"/>
                      </a:pPr>
                      <a:r>
                        <a:rPr lang="en-US" sz="1400" b="0" i="0" dirty="0">
                          <a:solidFill>
                            <a:schemeClr val="bg2"/>
                          </a:solidFill>
                          <a:latin typeface="Lato" panose="020F0502020204030203" pitchFamily="34" charset="77"/>
                        </a:rPr>
                        <a:t>Assistant Nurses</a:t>
                      </a:r>
                    </a:p>
                    <a:p>
                      <a:pPr marL="742950" lvl="1" indent="-285750">
                        <a:lnSpc>
                          <a:spcPct val="100000"/>
                        </a:lnSpc>
                        <a:spcAft>
                          <a:spcPts val="1200"/>
                        </a:spcAft>
                        <a:buFont typeface="Courier New" panose="02070309020205020404" pitchFamily="49" charset="0"/>
                        <a:buChar char="o"/>
                      </a:pPr>
                      <a:r>
                        <a:rPr lang="en-US" sz="1400" b="0" i="0" dirty="0">
                          <a:solidFill>
                            <a:schemeClr val="bg2"/>
                          </a:solidFill>
                          <a:latin typeface="Lato" panose="020F0502020204030203" pitchFamily="34" charset="77"/>
                        </a:rPr>
                        <a:t>Athletic Coaches</a:t>
                      </a:r>
                    </a:p>
                    <a:p>
                      <a:pPr marL="742950" lvl="1" indent="-285750">
                        <a:lnSpc>
                          <a:spcPct val="100000"/>
                        </a:lnSpc>
                        <a:spcAft>
                          <a:spcPts val="1200"/>
                        </a:spcAft>
                        <a:buFont typeface="Courier New" panose="02070309020205020404" pitchFamily="49" charset="0"/>
                        <a:buChar char="o"/>
                      </a:pPr>
                      <a:r>
                        <a:rPr lang="en-US" sz="1400" b="0" i="0" dirty="0">
                          <a:solidFill>
                            <a:schemeClr val="bg2"/>
                          </a:solidFill>
                          <a:latin typeface="Lato" panose="020F0502020204030203" pitchFamily="34" charset="77"/>
                        </a:rPr>
                        <a:t>PE Teachers</a:t>
                      </a:r>
                    </a:p>
                    <a:p>
                      <a:pPr marL="285750" indent="-285750">
                        <a:buFont typeface="Arial" panose="020B0604020202020204" pitchFamily="34" charset="0"/>
                        <a:buChar char="•"/>
                      </a:pPr>
                      <a:endParaRPr lang="en-US" sz="1400" b="0" i="0" dirty="0">
                        <a:solidFill>
                          <a:schemeClr val="bg2"/>
                        </a:solidFill>
                        <a:latin typeface="Lato" panose="020F0502020204030203" pitchFamily="34" charset="77"/>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42950" lvl="1" indent="-285750">
                        <a:lnSpc>
                          <a:spcPct val="100000"/>
                        </a:lnSpc>
                        <a:spcAft>
                          <a:spcPts val="1200"/>
                        </a:spcAft>
                        <a:buFont typeface="Courier New" panose="02070309020205020404" pitchFamily="49" charset="0"/>
                        <a:buChar char="o"/>
                      </a:pPr>
                      <a:r>
                        <a:rPr lang="en-US" sz="1400" b="0" i="0" dirty="0">
                          <a:solidFill>
                            <a:schemeClr val="bg2"/>
                          </a:solidFill>
                          <a:latin typeface="Lato" panose="020F0502020204030203" pitchFamily="34" charset="77"/>
                        </a:rPr>
                        <a:t>Marching Band Directors</a:t>
                      </a:r>
                    </a:p>
                    <a:p>
                      <a:pPr marL="742950" lvl="1" indent="-285750">
                        <a:lnSpc>
                          <a:spcPct val="100000"/>
                        </a:lnSpc>
                        <a:spcAft>
                          <a:spcPts val="1200"/>
                        </a:spcAft>
                        <a:buFont typeface="Courier New" panose="02070309020205020404" pitchFamily="49" charset="0"/>
                        <a:buChar char="o"/>
                      </a:pPr>
                      <a:r>
                        <a:rPr lang="en-US" sz="1400" b="0" i="0" dirty="0">
                          <a:solidFill>
                            <a:schemeClr val="bg2"/>
                          </a:solidFill>
                          <a:latin typeface="Lato" panose="020F0502020204030203" pitchFamily="34" charset="77"/>
                        </a:rPr>
                        <a:t>Cheerleading Coaches</a:t>
                      </a:r>
                    </a:p>
                    <a:p>
                      <a:pPr marL="742950" lvl="1" indent="-285750">
                        <a:lnSpc>
                          <a:spcPct val="100000"/>
                        </a:lnSpc>
                        <a:spcAft>
                          <a:spcPts val="1200"/>
                        </a:spcAft>
                        <a:buFont typeface="Courier New" panose="02070309020205020404" pitchFamily="49" charset="0"/>
                        <a:buChar char="o"/>
                      </a:pPr>
                      <a:r>
                        <a:rPr lang="en-US" sz="1400" b="0" i="0" dirty="0">
                          <a:solidFill>
                            <a:schemeClr val="bg2"/>
                          </a:solidFill>
                          <a:latin typeface="Lato" panose="020F0502020204030203" pitchFamily="34" charset="77"/>
                        </a:rPr>
                        <a:t>Student Athletic Trainers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8807251"/>
                  </a:ext>
                </a:extLst>
              </a:tr>
            </a:tbl>
          </a:graphicData>
        </a:graphic>
      </p:graphicFrame>
    </p:spTree>
    <p:extLst>
      <p:ext uri="{BB962C8B-B14F-4D97-AF65-F5344CB8AC3E}">
        <p14:creationId xmlns:p14="http://schemas.microsoft.com/office/powerpoint/2010/main" val="3732917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A8CA2451-D67C-C925-331B-909E633018E0}"/>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41B91466-0A07-704D-4C64-1A9C466751D8}"/>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920 | Administration of Nonprescription Meds</a:t>
            </a:r>
            <a:endParaRPr dirty="0"/>
          </a:p>
        </p:txBody>
      </p:sp>
      <p:sp>
        <p:nvSpPr>
          <p:cNvPr id="39" name="Google Shape;39;p6">
            <a:extLst>
              <a:ext uri="{FF2B5EF4-FFF2-40B4-BE49-F238E27FC236}">
                <a16:creationId xmlns:a16="http://schemas.microsoft.com/office/drawing/2014/main" id="{92CD0C4A-8ADE-F72B-A7DB-643C0C348470}"/>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285750" indent="-285750">
              <a:lnSpc>
                <a:spcPct val="100000"/>
              </a:lnSpc>
              <a:spcAft>
                <a:spcPts val="1200"/>
              </a:spcAft>
            </a:pPr>
            <a:r>
              <a:rPr lang="en-US" dirty="0"/>
              <a:t>Allows district employees, including nurses, to administer nonprescription medications to students without further authorization from the student’s healthcare provider, if there is a written request from the parent or legal guardian, and the medication is unexpired, in its original container, and property labeled</a:t>
            </a:r>
          </a:p>
          <a:p>
            <a:pPr marL="285750" indent="-285750">
              <a:lnSpc>
                <a:spcPct val="100000"/>
              </a:lnSpc>
              <a:spcAft>
                <a:spcPts val="1200"/>
              </a:spcAft>
            </a:pPr>
            <a:r>
              <a:rPr lang="en-US" dirty="0"/>
              <a:t>Provides immunity from civil liability and administrative disciplinary action for damages or injuries resulting from administration of medication</a:t>
            </a:r>
          </a:p>
          <a:p>
            <a:pPr marL="285750" indent="-285750">
              <a:lnSpc>
                <a:spcPct val="100000"/>
              </a:lnSpc>
              <a:spcAft>
                <a:spcPts val="1200"/>
              </a:spcAft>
            </a:pPr>
            <a:r>
              <a:rPr lang="en-US" dirty="0"/>
              <a:t>Effective September 1, 2025</a:t>
            </a:r>
          </a:p>
        </p:txBody>
      </p:sp>
    </p:spTree>
    <p:extLst>
      <p:ext uri="{BB962C8B-B14F-4D97-AF65-F5344CB8AC3E}">
        <p14:creationId xmlns:p14="http://schemas.microsoft.com/office/powerpoint/2010/main" val="1996736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7AB744DC-B2AD-B1B8-01D4-37828129F1FF}"/>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631DFC03-B6FA-0FD0-2044-779FD72CBCF3}"/>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1207 | Adoption Education in HS Health Curriculum</a:t>
            </a:r>
            <a:endParaRPr dirty="0"/>
          </a:p>
        </p:txBody>
      </p:sp>
      <p:sp>
        <p:nvSpPr>
          <p:cNvPr id="39" name="Google Shape;39;p6">
            <a:extLst>
              <a:ext uri="{FF2B5EF4-FFF2-40B4-BE49-F238E27FC236}">
                <a16:creationId xmlns:a16="http://schemas.microsoft.com/office/drawing/2014/main" id="{D35EDBEC-0882-17DD-2CE0-33647D28CD40}"/>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285750" indent="-285750">
              <a:lnSpc>
                <a:spcPct val="100000"/>
              </a:lnSpc>
              <a:spcAft>
                <a:spcPts val="600"/>
              </a:spcAft>
            </a:pPr>
            <a:r>
              <a:rPr lang="en-US" dirty="0"/>
              <a:t>Requires the existing parenting and paternity awareness program and associated materials adopted by the SBOE for high school health curriculum to include information about adoption, including: </a:t>
            </a:r>
          </a:p>
          <a:p>
            <a:pPr marL="742950" lvl="1" indent="-285750">
              <a:lnSpc>
                <a:spcPct val="100000"/>
              </a:lnSpc>
              <a:spcAft>
                <a:spcPts val="600"/>
              </a:spcAft>
            </a:pPr>
            <a:r>
              <a:rPr lang="en-US" dirty="0"/>
              <a:t>The distinction between and process for adoption and foster care</a:t>
            </a:r>
          </a:p>
          <a:p>
            <a:pPr marL="742950" lvl="1" indent="-285750">
              <a:lnSpc>
                <a:spcPct val="100000"/>
              </a:lnSpc>
              <a:spcAft>
                <a:spcPts val="600"/>
              </a:spcAft>
            </a:pPr>
            <a:r>
              <a:rPr lang="en-US" dirty="0"/>
              <a:t>Adoption as an alternative to becoming a parent</a:t>
            </a:r>
          </a:p>
          <a:p>
            <a:pPr marL="742950" lvl="1" indent="-285750">
              <a:lnSpc>
                <a:spcPct val="100000"/>
              </a:lnSpc>
              <a:spcAft>
                <a:spcPts val="1200"/>
              </a:spcAft>
            </a:pPr>
            <a:r>
              <a:rPr lang="en-US" dirty="0"/>
              <a:t>The process for placing a child for adoption</a:t>
            </a:r>
          </a:p>
          <a:p>
            <a:pPr marL="285750" indent="-285750">
              <a:lnSpc>
                <a:spcPct val="100000"/>
              </a:lnSpc>
              <a:spcAft>
                <a:spcPts val="1200"/>
              </a:spcAft>
            </a:pPr>
            <a:r>
              <a:rPr lang="en-US" dirty="0"/>
              <a:t>Allows school districts to include information about adoption in the research-based programs and curriculum materials they develop or adopt for use alongside the required parenting and paternity awareness program</a:t>
            </a:r>
          </a:p>
          <a:p>
            <a:pPr marL="285750" indent="-285750">
              <a:lnSpc>
                <a:spcPct val="100000"/>
              </a:lnSpc>
              <a:spcAft>
                <a:spcPts val="1200"/>
              </a:spcAft>
            </a:pPr>
            <a:r>
              <a:rPr lang="en-US" dirty="0"/>
              <a:t>Effective for 2025-26</a:t>
            </a:r>
          </a:p>
        </p:txBody>
      </p:sp>
    </p:spTree>
    <p:extLst>
      <p:ext uri="{BB962C8B-B14F-4D97-AF65-F5344CB8AC3E}">
        <p14:creationId xmlns:p14="http://schemas.microsoft.com/office/powerpoint/2010/main" val="971390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C508805B-16B5-7447-D2B8-DDCC48E927CD}"/>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ED1DE768-0E4A-A437-CB19-C701A09B776C}"/>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2398 | Concussions</a:t>
            </a:r>
            <a:endParaRPr dirty="0"/>
          </a:p>
        </p:txBody>
      </p:sp>
      <p:sp>
        <p:nvSpPr>
          <p:cNvPr id="39" name="Google Shape;39;p6">
            <a:extLst>
              <a:ext uri="{FF2B5EF4-FFF2-40B4-BE49-F238E27FC236}">
                <a16:creationId xmlns:a16="http://schemas.microsoft.com/office/drawing/2014/main" id="{5EBA13C4-E6D3-D931-9F2D-FD8F325D44AE}"/>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fontScale="92500" lnSpcReduction="10000"/>
          </a:bodyPr>
          <a:lstStyle/>
          <a:p>
            <a:pPr marL="285750" indent="-285750">
              <a:lnSpc>
                <a:spcPct val="100000"/>
              </a:lnSpc>
              <a:spcAft>
                <a:spcPts val="1200"/>
              </a:spcAft>
            </a:pPr>
            <a:r>
              <a:rPr lang="en-US" dirty="0"/>
              <a:t>Requires TEA to develop a list of nonmedical academic accommodations that districts may offer to students diagnosed with a concussion or brain injury</a:t>
            </a:r>
          </a:p>
          <a:p>
            <a:pPr marL="285750" indent="-285750">
              <a:lnSpc>
                <a:spcPct val="100000"/>
              </a:lnSpc>
              <a:spcAft>
                <a:spcPts val="1200"/>
              </a:spcAft>
            </a:pPr>
            <a:r>
              <a:rPr lang="en-US" dirty="0"/>
              <a:t>Requires TEA to create a form describing accommodations and make it available online</a:t>
            </a:r>
          </a:p>
          <a:p>
            <a:pPr marL="285750" indent="-285750">
              <a:lnSpc>
                <a:spcPct val="100000"/>
              </a:lnSpc>
              <a:spcAft>
                <a:spcPts val="1200"/>
              </a:spcAft>
            </a:pPr>
            <a:r>
              <a:rPr lang="en-US" dirty="0"/>
              <a:t>Requires districts that offer accommodations to provide the TEA form to staff and students after receiving notice of a concussion or upon request</a:t>
            </a:r>
          </a:p>
          <a:p>
            <a:pPr marL="285750" indent="-285750">
              <a:lnSpc>
                <a:spcPct val="100000"/>
              </a:lnSpc>
              <a:spcAft>
                <a:spcPts val="1200"/>
              </a:spcAft>
            </a:pPr>
            <a:r>
              <a:rPr lang="en-US" dirty="0"/>
              <a:t>Clarifies that providing academic accommodations is optional</a:t>
            </a:r>
          </a:p>
          <a:p>
            <a:pPr marL="285750" indent="-285750">
              <a:lnSpc>
                <a:spcPct val="100000"/>
              </a:lnSpc>
              <a:spcAft>
                <a:spcPts val="1200"/>
              </a:spcAft>
            </a:pPr>
            <a:r>
              <a:rPr lang="en-US" dirty="0"/>
              <a:t>Requires districts to adopt policies for responding to concussions occurring outside of athletics, on school property or at school activities that include immediate removal from activity, parent notification, and a completed concussion protocol before returning</a:t>
            </a:r>
          </a:p>
          <a:p>
            <a:pPr marL="285750" indent="-285750">
              <a:lnSpc>
                <a:spcPct val="100000"/>
              </a:lnSpc>
              <a:spcAft>
                <a:spcPts val="1200"/>
              </a:spcAft>
            </a:pPr>
            <a:r>
              <a:rPr lang="en-US" dirty="0"/>
              <a:t>Effective for 2025-26</a:t>
            </a:r>
          </a:p>
        </p:txBody>
      </p:sp>
    </p:spTree>
    <p:extLst>
      <p:ext uri="{BB962C8B-B14F-4D97-AF65-F5344CB8AC3E}">
        <p14:creationId xmlns:p14="http://schemas.microsoft.com/office/powerpoint/2010/main" val="1415980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HB 549 | Airway Clearing Device Availability</a:t>
            </a:r>
            <a:endParaRPr dirty="0"/>
          </a:p>
        </p:txBody>
      </p:sp>
      <p:sp>
        <p:nvSpPr>
          <p:cNvPr id="39" name="Google Shape;39;p6"/>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285750" indent="-285750">
              <a:lnSpc>
                <a:spcPct val="100000"/>
              </a:lnSpc>
              <a:spcAft>
                <a:spcPts val="1200"/>
              </a:spcAft>
            </a:pPr>
            <a:r>
              <a:rPr lang="en-US" dirty="0"/>
              <a:t>Districts required to ensure availability of at least one airway clearance device on each campus</a:t>
            </a:r>
          </a:p>
          <a:p>
            <a:pPr marL="742950" lvl="1" indent="-285750">
              <a:lnSpc>
                <a:spcPct val="100000"/>
              </a:lnSpc>
              <a:spcAft>
                <a:spcPts val="1200"/>
              </a:spcAft>
            </a:pPr>
            <a:r>
              <a:rPr lang="en-US" dirty="0"/>
              <a:t>Only if the campus receives donations or funds specifically allocated or donated for this purpose</a:t>
            </a:r>
          </a:p>
          <a:p>
            <a:pPr marL="742950" lvl="1" indent="-285750">
              <a:lnSpc>
                <a:spcPct val="100000"/>
              </a:lnSpc>
              <a:spcAft>
                <a:spcPts val="1200"/>
              </a:spcAft>
            </a:pPr>
            <a:r>
              <a:rPr lang="en-US" dirty="0"/>
              <a:t>Districts prohibited from soliciting funds</a:t>
            </a:r>
          </a:p>
          <a:p>
            <a:pPr marL="285750" indent="-285750">
              <a:lnSpc>
                <a:spcPct val="100000"/>
              </a:lnSpc>
              <a:spcAft>
                <a:spcPts val="1200"/>
              </a:spcAft>
            </a:pPr>
            <a:r>
              <a:rPr lang="en-US" dirty="0"/>
              <a:t>Trained personnel required to be present at each location of a device</a:t>
            </a:r>
          </a:p>
          <a:p>
            <a:pPr marL="285750" indent="-285750">
              <a:lnSpc>
                <a:spcPct val="100000"/>
              </a:lnSpc>
              <a:spcAft>
                <a:spcPts val="1200"/>
              </a:spcAft>
            </a:pPr>
            <a:r>
              <a:rPr lang="en-US" dirty="0"/>
              <a:t>Device required to be stored according to the manufacturer’s specifications</a:t>
            </a:r>
          </a:p>
          <a:p>
            <a:pPr marL="285750" indent="-285750">
              <a:lnSpc>
                <a:spcPct val="100000"/>
              </a:lnSpc>
              <a:spcAft>
                <a:spcPts val="1200"/>
              </a:spcAft>
            </a:pPr>
            <a:r>
              <a:rPr lang="en-US" dirty="0"/>
              <a:t>District allowed to contract with a vendor to provide medication for respiratory distress and related equipment and applicable training for staff and volunteers</a:t>
            </a:r>
          </a:p>
          <a:p>
            <a:pPr marL="285750" indent="-285750">
              <a:lnSpc>
                <a:spcPct val="100000"/>
              </a:lnSpc>
              <a:spcAft>
                <a:spcPts val="1200"/>
              </a:spcAft>
            </a:pPr>
            <a:r>
              <a:rPr lang="en-US" dirty="0"/>
              <a:t>Effective for 2025-26</a:t>
            </a:r>
          </a:p>
        </p:txBody>
      </p:sp>
    </p:spTree>
    <p:extLst>
      <p:ext uri="{BB962C8B-B14F-4D97-AF65-F5344CB8AC3E}">
        <p14:creationId xmlns:p14="http://schemas.microsoft.com/office/powerpoint/2010/main" val="2787122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D4902E3E-BEE4-40F5-A7AF-EF14215AF824}"/>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546B959E-4C17-C824-7577-BC1F1382B0DC}"/>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207 | Excused Absences for Mental Health Appts. </a:t>
            </a:r>
            <a:endParaRPr dirty="0"/>
          </a:p>
        </p:txBody>
      </p:sp>
      <p:sp>
        <p:nvSpPr>
          <p:cNvPr id="39" name="Google Shape;39;p6">
            <a:extLst>
              <a:ext uri="{FF2B5EF4-FFF2-40B4-BE49-F238E27FC236}">
                <a16:creationId xmlns:a16="http://schemas.microsoft.com/office/drawing/2014/main" id="{C867136D-4252-0155-23C1-D193E915DE26}"/>
              </a:ext>
            </a:extLst>
          </p:cNvPr>
          <p:cNvSpPr txBox="1">
            <a:spLocks noGrp="1"/>
          </p:cNvSpPr>
          <p:nvPr>
            <p:ph type="body" idx="1"/>
          </p:nvPr>
        </p:nvSpPr>
        <p:spPr>
          <a:xfrm>
            <a:off x="311700" y="933440"/>
            <a:ext cx="8520600" cy="3907870"/>
          </a:xfrm>
          <a:prstGeom prst="rect">
            <a:avLst/>
          </a:prstGeom>
        </p:spPr>
        <p:txBody>
          <a:bodyPr spcFirstLastPara="1" wrap="square" lIns="91425" tIns="91425" rIns="91425" bIns="91425" anchor="t" anchorCtr="0">
            <a:normAutofit/>
          </a:bodyPr>
          <a:lstStyle/>
          <a:p>
            <a:pPr marL="285750" indent="-285750">
              <a:lnSpc>
                <a:spcPct val="100000"/>
              </a:lnSpc>
              <a:spcAft>
                <a:spcPts val="1200"/>
              </a:spcAft>
            </a:pPr>
            <a:r>
              <a:rPr lang="en-US" dirty="0"/>
              <a:t>Districts required to excuse absences for students to attend appointments with mental health professionals</a:t>
            </a:r>
          </a:p>
          <a:p>
            <a:pPr marL="285750" indent="-285750">
              <a:lnSpc>
                <a:spcPct val="100000"/>
              </a:lnSpc>
              <a:spcAft>
                <a:spcPts val="1200"/>
              </a:spcAft>
            </a:pPr>
            <a:r>
              <a:rPr lang="en-US" dirty="0"/>
              <a:t>Effective for 2025-26</a:t>
            </a:r>
          </a:p>
        </p:txBody>
      </p:sp>
    </p:spTree>
    <p:extLst>
      <p:ext uri="{BB962C8B-B14F-4D97-AF65-F5344CB8AC3E}">
        <p14:creationId xmlns:p14="http://schemas.microsoft.com/office/powerpoint/2010/main" val="1184351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19955AF4-D217-0BF6-02FF-1A9675E48760}"/>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7DF8A54B-2BC7-D72C-E715-43BD8BDF0AC2}"/>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SB 1619 | Updates Terminology to </a:t>
            </a:r>
            <a:br>
              <a:rPr lang="en-US" dirty="0"/>
            </a:br>
            <a:r>
              <a:rPr lang="en-US" dirty="0"/>
              <a:t>	     “Epinephrine Delivery Device”</a:t>
            </a:r>
            <a:endParaRPr dirty="0"/>
          </a:p>
        </p:txBody>
      </p:sp>
      <p:sp>
        <p:nvSpPr>
          <p:cNvPr id="39" name="Google Shape;39;p6">
            <a:extLst>
              <a:ext uri="{FF2B5EF4-FFF2-40B4-BE49-F238E27FC236}">
                <a16:creationId xmlns:a16="http://schemas.microsoft.com/office/drawing/2014/main" id="{3978A628-FD82-55F1-B976-7B2EACE3C225}"/>
              </a:ext>
            </a:extLst>
          </p:cNvPr>
          <p:cNvSpPr txBox="1">
            <a:spLocks noGrp="1"/>
          </p:cNvSpPr>
          <p:nvPr>
            <p:ph type="body" idx="1"/>
          </p:nvPr>
        </p:nvSpPr>
        <p:spPr>
          <a:xfrm>
            <a:off x="311700" y="1210733"/>
            <a:ext cx="8520600" cy="3630577"/>
          </a:xfrm>
          <a:prstGeom prst="rect">
            <a:avLst/>
          </a:prstGeom>
        </p:spPr>
        <p:txBody>
          <a:bodyPr spcFirstLastPara="1" wrap="square" lIns="91425" tIns="91425" rIns="91425" bIns="91425" anchor="t" anchorCtr="0">
            <a:normAutofit/>
          </a:bodyPr>
          <a:lstStyle/>
          <a:p>
            <a:pPr marL="285750" indent="-285750">
              <a:lnSpc>
                <a:spcPct val="100000"/>
              </a:lnSpc>
              <a:spcAft>
                <a:spcPts val="1200"/>
              </a:spcAft>
            </a:pPr>
            <a:r>
              <a:rPr lang="en-US" dirty="0"/>
              <a:t>Replaces all language referring to epinephrine auto-injector with “epinephrine delivery device” and defines that as “a device approved by the US FDA that delivers a dose of epinephrine intended for use to treat anaphylaxis, including an epinephrine auto-injector and an epinephrine nasal spray”</a:t>
            </a:r>
          </a:p>
          <a:p>
            <a:pPr marL="285750" indent="-285750">
              <a:lnSpc>
                <a:spcPct val="100000"/>
              </a:lnSpc>
              <a:spcAft>
                <a:spcPts val="1200"/>
              </a:spcAft>
            </a:pPr>
            <a:r>
              <a:rPr lang="en-US" dirty="0"/>
              <a:t>Effective Immediately</a:t>
            </a:r>
          </a:p>
        </p:txBody>
      </p:sp>
    </p:spTree>
    <p:extLst>
      <p:ext uri="{BB962C8B-B14F-4D97-AF65-F5344CB8AC3E}">
        <p14:creationId xmlns:p14="http://schemas.microsoft.com/office/powerpoint/2010/main" val="2134561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id="{46818B72-A8E7-E3C4-3221-48F5F4DC8CF7}"/>
            </a:ext>
          </a:extLst>
        </p:cNvPr>
        <p:cNvGrpSpPr/>
        <p:nvPr/>
      </p:nvGrpSpPr>
      <p:grpSpPr>
        <a:xfrm>
          <a:off x="0" y="0"/>
          <a:ext cx="0" cy="0"/>
          <a:chOff x="0" y="0"/>
          <a:chExt cx="0" cy="0"/>
        </a:xfrm>
      </p:grpSpPr>
      <p:sp>
        <p:nvSpPr>
          <p:cNvPr id="38" name="Google Shape;38;p6">
            <a:extLst>
              <a:ext uri="{FF2B5EF4-FFF2-40B4-BE49-F238E27FC236}">
                <a16:creationId xmlns:a16="http://schemas.microsoft.com/office/drawing/2014/main" id="{CC6F49DD-73EA-2752-9114-372785106368}"/>
              </a:ext>
            </a:extLst>
          </p:cNvPr>
          <p:cNvSpPr txBox="1">
            <a:spLocks noGrp="1"/>
          </p:cNvSpPr>
          <p:nvPr>
            <p:ph type="title"/>
          </p:nvPr>
        </p:nvSpPr>
        <p:spPr>
          <a:xfrm>
            <a:off x="311700" y="30219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HB 1586 | Online Access to Immunization </a:t>
            </a:r>
            <a:br>
              <a:rPr lang="en-US" dirty="0"/>
            </a:br>
            <a:r>
              <a:rPr lang="en-US" dirty="0"/>
              <a:t>	       Exemption Affidavit</a:t>
            </a:r>
            <a:endParaRPr dirty="0"/>
          </a:p>
        </p:txBody>
      </p:sp>
      <p:sp>
        <p:nvSpPr>
          <p:cNvPr id="39" name="Google Shape;39;p6">
            <a:extLst>
              <a:ext uri="{FF2B5EF4-FFF2-40B4-BE49-F238E27FC236}">
                <a16:creationId xmlns:a16="http://schemas.microsoft.com/office/drawing/2014/main" id="{BBE46F16-0B8C-99C5-803E-AA078AF6A8C6}"/>
              </a:ext>
            </a:extLst>
          </p:cNvPr>
          <p:cNvSpPr txBox="1">
            <a:spLocks noGrp="1"/>
          </p:cNvSpPr>
          <p:nvPr>
            <p:ph type="body" idx="1"/>
          </p:nvPr>
        </p:nvSpPr>
        <p:spPr>
          <a:xfrm>
            <a:off x="311700" y="1278466"/>
            <a:ext cx="8520600" cy="3562843"/>
          </a:xfrm>
          <a:prstGeom prst="rect">
            <a:avLst/>
          </a:prstGeom>
        </p:spPr>
        <p:txBody>
          <a:bodyPr spcFirstLastPara="1" wrap="square" lIns="91425" tIns="91425" rIns="91425" bIns="91425" anchor="t" anchorCtr="0">
            <a:normAutofit/>
          </a:bodyPr>
          <a:lstStyle/>
          <a:p>
            <a:pPr marL="285750" indent="-285750">
              <a:lnSpc>
                <a:spcPct val="100000"/>
              </a:lnSpc>
              <a:spcAft>
                <a:spcPts val="1200"/>
              </a:spcAft>
            </a:pPr>
            <a:r>
              <a:rPr lang="en-US" dirty="0"/>
              <a:t>Not a District requirement</a:t>
            </a:r>
          </a:p>
          <a:p>
            <a:pPr marL="285750" indent="-285750">
              <a:lnSpc>
                <a:spcPct val="100000"/>
              </a:lnSpc>
              <a:spcAft>
                <a:spcPts val="1200"/>
              </a:spcAft>
            </a:pPr>
            <a:r>
              <a:rPr lang="en-US" dirty="0"/>
              <a:t>Requires DSHS to post to its website a printable immunization exemption affidavit online without collecting personally identifiable information</a:t>
            </a:r>
          </a:p>
          <a:p>
            <a:pPr marL="742950" lvl="1" indent="-285750">
              <a:lnSpc>
                <a:spcPct val="100000"/>
              </a:lnSpc>
              <a:spcAft>
                <a:spcPts val="1200"/>
              </a:spcAft>
            </a:pPr>
            <a:r>
              <a:rPr lang="en-US" dirty="0"/>
              <a:t>Does permit the collection of how many requests for the form are received</a:t>
            </a:r>
          </a:p>
          <a:p>
            <a:pPr marL="285750" indent="-285750">
              <a:lnSpc>
                <a:spcPct val="100000"/>
              </a:lnSpc>
              <a:spcAft>
                <a:spcPts val="1200"/>
              </a:spcAft>
            </a:pPr>
            <a:r>
              <a:rPr lang="en-US" dirty="0"/>
              <a:t>Effective for 2025-26</a:t>
            </a:r>
          </a:p>
        </p:txBody>
      </p:sp>
    </p:spTree>
    <p:extLst>
      <p:ext uri="{BB962C8B-B14F-4D97-AF65-F5344CB8AC3E}">
        <p14:creationId xmlns:p14="http://schemas.microsoft.com/office/powerpoint/2010/main" val="369023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337A2-6FAC-6422-8F73-A7D11D5E79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58EDB-DBF9-2AC9-3462-9C4B562C219D}"/>
              </a:ext>
            </a:extLst>
          </p:cNvPr>
          <p:cNvSpPr>
            <a:spLocks noGrp="1"/>
          </p:cNvSpPr>
          <p:nvPr>
            <p:ph type="title"/>
          </p:nvPr>
        </p:nvSpPr>
        <p:spPr/>
        <p:txBody>
          <a:bodyPr>
            <a:normAutofit fontScale="90000"/>
          </a:bodyPr>
          <a:lstStyle/>
          <a:p>
            <a:r>
              <a:rPr lang="en-US" dirty="0"/>
              <a:t>Legislative Work Continues</a:t>
            </a:r>
          </a:p>
        </p:txBody>
      </p:sp>
      <p:sp>
        <p:nvSpPr>
          <p:cNvPr id="3" name="Text Placeholder 2">
            <a:extLst>
              <a:ext uri="{FF2B5EF4-FFF2-40B4-BE49-F238E27FC236}">
                <a16:creationId xmlns:a16="http://schemas.microsoft.com/office/drawing/2014/main" id="{D68523A3-E4FA-3C81-7136-1B60AB9BCD79}"/>
              </a:ext>
            </a:extLst>
          </p:cNvPr>
          <p:cNvSpPr>
            <a:spLocks noGrp="1"/>
          </p:cNvSpPr>
          <p:nvPr>
            <p:ph type="body" idx="1"/>
          </p:nvPr>
        </p:nvSpPr>
        <p:spPr/>
        <p:txBody>
          <a:bodyPr>
            <a:normAutofit/>
          </a:bodyPr>
          <a:lstStyle/>
          <a:p>
            <a:r>
              <a:rPr lang="en-US" dirty="0"/>
              <a:t>Testing &amp; Accountability [HB 8/SB 9]</a:t>
            </a:r>
          </a:p>
          <a:p>
            <a:r>
              <a:rPr lang="en-US" dirty="0"/>
              <a:t>Limits on School District (but not Charter) Expenditures [HB 46]</a:t>
            </a:r>
          </a:p>
          <a:p>
            <a:r>
              <a:rPr lang="en-US" dirty="0"/>
              <a:t>Requirements on Mailing Budget Notices [HB 17] </a:t>
            </a:r>
          </a:p>
          <a:p>
            <a:r>
              <a:rPr lang="en-US" dirty="0"/>
              <a:t>Prohibitions on Contracting with Associations that Lobby [SB 13]</a:t>
            </a:r>
          </a:p>
          <a:p>
            <a:r>
              <a:rPr lang="en-US" dirty="0"/>
              <a:t>Restrictions on  School Bond Elections</a:t>
            </a:r>
          </a:p>
          <a:p>
            <a:endParaRPr lang="en-US" dirty="0"/>
          </a:p>
          <a:p>
            <a:r>
              <a:rPr lang="en-US" dirty="0"/>
              <a:t>2</a:t>
            </a:r>
            <a:r>
              <a:rPr lang="en-US" baseline="30000" dirty="0"/>
              <a:t>nd</a:t>
            </a:r>
            <a:r>
              <a:rPr lang="en-US" dirty="0"/>
              <a:t> Special Session to Adjourn Sept. 13 (or earlier) </a:t>
            </a:r>
          </a:p>
        </p:txBody>
      </p:sp>
    </p:spTree>
    <p:extLst>
      <p:ext uri="{BB962C8B-B14F-4D97-AF65-F5344CB8AC3E}">
        <p14:creationId xmlns:p14="http://schemas.microsoft.com/office/powerpoint/2010/main" val="537111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
          <a:extLst>
            <a:ext uri="{FF2B5EF4-FFF2-40B4-BE49-F238E27FC236}">
              <a16:creationId xmlns:a16="http://schemas.microsoft.com/office/drawing/2014/main" id="{5B79C1FF-BE27-A48E-FCCF-7E45C0F6ACE2}"/>
            </a:ext>
          </a:extLst>
        </p:cNvPr>
        <p:cNvGrpSpPr/>
        <p:nvPr/>
      </p:nvGrpSpPr>
      <p:grpSpPr>
        <a:xfrm>
          <a:off x="0" y="0"/>
          <a:ext cx="0" cy="0"/>
          <a:chOff x="0" y="0"/>
          <a:chExt cx="0" cy="0"/>
        </a:xfrm>
      </p:grpSpPr>
      <p:sp>
        <p:nvSpPr>
          <p:cNvPr id="32" name="Google Shape;32;p5">
            <a:extLst>
              <a:ext uri="{FF2B5EF4-FFF2-40B4-BE49-F238E27FC236}">
                <a16:creationId xmlns:a16="http://schemas.microsoft.com/office/drawing/2014/main" id="{375458F1-FF13-6F9D-1A22-C00C5726555B}"/>
              </a:ext>
            </a:extLst>
          </p:cNvPr>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a:t>Wellness Plan</a:t>
            </a:r>
            <a:endParaRPr dirty="0"/>
          </a:p>
        </p:txBody>
      </p:sp>
    </p:spTree>
    <p:extLst>
      <p:ext uri="{BB962C8B-B14F-4D97-AF65-F5344CB8AC3E}">
        <p14:creationId xmlns:p14="http://schemas.microsoft.com/office/powerpoint/2010/main" val="3446480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280AE-A6A8-9DDA-B709-35F7B20FDDF4}"/>
              </a:ext>
            </a:extLst>
          </p:cNvPr>
          <p:cNvSpPr>
            <a:spLocks noGrp="1"/>
          </p:cNvSpPr>
          <p:nvPr>
            <p:ph type="title"/>
          </p:nvPr>
        </p:nvSpPr>
        <p:spPr/>
        <p:txBody>
          <a:bodyPr>
            <a:normAutofit fontScale="90000"/>
          </a:bodyPr>
          <a:lstStyle/>
          <a:p>
            <a:r>
              <a:rPr lang="en-US" dirty="0"/>
              <a:t>Wellness Policy</a:t>
            </a:r>
          </a:p>
        </p:txBody>
      </p:sp>
      <p:sp>
        <p:nvSpPr>
          <p:cNvPr id="3" name="Text Placeholder 2">
            <a:extLst>
              <a:ext uri="{FF2B5EF4-FFF2-40B4-BE49-F238E27FC236}">
                <a16:creationId xmlns:a16="http://schemas.microsoft.com/office/drawing/2014/main" id="{714310B3-ADD5-178B-C160-EE8BEC9EA905}"/>
              </a:ext>
            </a:extLst>
          </p:cNvPr>
          <p:cNvSpPr>
            <a:spLocks noGrp="1"/>
          </p:cNvSpPr>
          <p:nvPr>
            <p:ph type="body" idx="1"/>
          </p:nvPr>
        </p:nvSpPr>
        <p:spPr/>
        <p:txBody>
          <a:bodyPr>
            <a:normAutofit fontScale="92500" lnSpcReduction="20000"/>
          </a:bodyPr>
          <a:lstStyle/>
          <a:p>
            <a:r>
              <a:rPr lang="en-US" dirty="0"/>
              <a:t>A written document that guides the district’s efforts to create supportive school nutrition and physical activity environments</a:t>
            </a:r>
          </a:p>
          <a:p>
            <a:r>
              <a:rPr lang="en-US" dirty="0"/>
              <a:t>Wellness policies were introduced following the Child Nutrition and WIC Reauthorization Act of 2004</a:t>
            </a:r>
          </a:p>
          <a:p>
            <a:r>
              <a:rPr lang="en-US" dirty="0"/>
              <a:t>Federal Health, Hunger-free Kids Act of 2010 and the Local School Wellness Policy final ruling (2016) required districts to have policies that include:</a:t>
            </a:r>
          </a:p>
          <a:p>
            <a:pPr lvl="1"/>
            <a:r>
              <a:rPr lang="en-US" dirty="0"/>
              <a:t>goals about nutrition promotion and education, physical activity, and school-based activities that promote wellness</a:t>
            </a:r>
          </a:p>
          <a:p>
            <a:pPr lvl="1"/>
            <a:r>
              <a:rPr lang="en-US" dirty="0"/>
              <a:t>Nutrition guidelines for foods sold on campus during the school day consistent with federal guidelines</a:t>
            </a:r>
          </a:p>
          <a:p>
            <a:pPr lvl="1"/>
            <a:r>
              <a:rPr lang="en-US" dirty="0"/>
              <a:t>Policies for food and beverages made available to students (parties, snacks, incentives)</a:t>
            </a:r>
          </a:p>
          <a:p>
            <a:pPr lvl="1"/>
            <a:r>
              <a:rPr lang="en-US" dirty="0"/>
              <a:t>Policies for food and beverage marketing that meet nutrition standards</a:t>
            </a:r>
          </a:p>
          <a:p>
            <a:pPr lvl="1"/>
            <a:r>
              <a:rPr lang="en-US" dirty="0"/>
              <a:t>Who can participate in the development</a:t>
            </a:r>
          </a:p>
          <a:p>
            <a:pPr lvl="1"/>
            <a:r>
              <a:rPr lang="en-US" dirty="0"/>
              <a:t>Who has the authority and responsibility to ensure compliance</a:t>
            </a:r>
          </a:p>
          <a:p>
            <a:pPr lvl="1"/>
            <a:r>
              <a:rPr lang="en-US" dirty="0"/>
              <a:t>Measure how schools are in compliance at least once every 3 years</a:t>
            </a:r>
          </a:p>
          <a:p>
            <a:r>
              <a:rPr lang="en-US" dirty="0">
                <a:hlinkClick r:id="rId3"/>
              </a:rPr>
              <a:t>FFA - Student Welfare: Wellness and Health Services</a:t>
            </a:r>
            <a:endParaRPr lang="en-US" dirty="0"/>
          </a:p>
          <a:p>
            <a:endParaRPr lang="en-US" dirty="0"/>
          </a:p>
        </p:txBody>
      </p:sp>
    </p:spTree>
    <p:extLst>
      <p:ext uri="{BB962C8B-B14F-4D97-AF65-F5344CB8AC3E}">
        <p14:creationId xmlns:p14="http://schemas.microsoft.com/office/powerpoint/2010/main" val="2613729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68546-63BA-D1D8-AD16-9C70A818B000}"/>
              </a:ext>
            </a:extLst>
          </p:cNvPr>
          <p:cNvSpPr>
            <a:spLocks noGrp="1"/>
          </p:cNvSpPr>
          <p:nvPr>
            <p:ph type="title"/>
          </p:nvPr>
        </p:nvSpPr>
        <p:spPr/>
        <p:txBody>
          <a:bodyPr>
            <a:normAutofit fontScale="90000"/>
          </a:bodyPr>
          <a:lstStyle/>
          <a:p>
            <a:r>
              <a:rPr lang="en-US" dirty="0"/>
              <a:t>KISD Wellness Plan</a:t>
            </a:r>
          </a:p>
        </p:txBody>
      </p:sp>
      <p:sp>
        <p:nvSpPr>
          <p:cNvPr id="3" name="Text Placeholder 2">
            <a:extLst>
              <a:ext uri="{FF2B5EF4-FFF2-40B4-BE49-F238E27FC236}">
                <a16:creationId xmlns:a16="http://schemas.microsoft.com/office/drawing/2014/main" id="{CFBD546E-56BD-19B1-0B19-D5549D18EE51}"/>
              </a:ext>
            </a:extLst>
          </p:cNvPr>
          <p:cNvSpPr>
            <a:spLocks noGrp="1"/>
          </p:cNvSpPr>
          <p:nvPr>
            <p:ph type="body" idx="1"/>
          </p:nvPr>
        </p:nvSpPr>
        <p:spPr/>
        <p:txBody>
          <a:bodyPr/>
          <a:lstStyle/>
          <a:p>
            <a:r>
              <a:rPr lang="en-US" dirty="0"/>
              <a:t>The </a:t>
            </a:r>
            <a:r>
              <a:rPr lang="en-US" dirty="0">
                <a:hlinkClick r:id="rId3"/>
              </a:rPr>
              <a:t>Wellness Plan </a:t>
            </a:r>
            <a:r>
              <a:rPr lang="en-US" dirty="0"/>
              <a:t>implements </a:t>
            </a:r>
            <a:r>
              <a:rPr lang="en-US" dirty="0">
                <a:hlinkClick r:id="rId4"/>
              </a:rPr>
              <a:t>Policy FFA Local</a:t>
            </a:r>
            <a:endParaRPr lang="en-US" dirty="0"/>
          </a:p>
          <a:p>
            <a:r>
              <a:rPr lang="en-US" dirty="0"/>
              <a:t>SHAC works on behalf of the district to review and consider evidence-based strategies and techniques to develop and implement nutrition guidelines and wellness goals required by federal law</a:t>
            </a:r>
          </a:p>
          <a:p>
            <a:r>
              <a:rPr lang="en-US" dirty="0"/>
              <a:t>Policy and plan evaluation</a:t>
            </a:r>
          </a:p>
          <a:p>
            <a:pPr lvl="1"/>
            <a:r>
              <a:rPr lang="en-US" dirty="0"/>
              <a:t>Discuss at regularly scheduled SHAC meetings</a:t>
            </a:r>
          </a:p>
          <a:p>
            <a:pPr lvl="1"/>
            <a:r>
              <a:rPr lang="en-US" dirty="0"/>
              <a:t>Measure and make available the results of a triennial assessment</a:t>
            </a:r>
          </a:p>
          <a:p>
            <a:pPr lvl="1"/>
            <a:r>
              <a:rPr lang="en-US" dirty="0"/>
              <a:t>Last update – February 2023</a:t>
            </a:r>
          </a:p>
          <a:p>
            <a:pPr marL="114300" indent="0">
              <a:buNone/>
            </a:pPr>
            <a:endParaRPr lang="en-US" dirty="0"/>
          </a:p>
        </p:txBody>
      </p:sp>
    </p:spTree>
    <p:extLst>
      <p:ext uri="{BB962C8B-B14F-4D97-AF65-F5344CB8AC3E}">
        <p14:creationId xmlns:p14="http://schemas.microsoft.com/office/powerpoint/2010/main" val="99128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182F3-1376-3151-3745-BD955B948D2A}"/>
              </a:ext>
            </a:extLst>
          </p:cNvPr>
          <p:cNvSpPr>
            <a:spLocks noGrp="1"/>
          </p:cNvSpPr>
          <p:nvPr>
            <p:ph type="title"/>
          </p:nvPr>
        </p:nvSpPr>
        <p:spPr/>
        <p:txBody>
          <a:bodyPr>
            <a:normAutofit fontScale="90000"/>
          </a:bodyPr>
          <a:lstStyle/>
          <a:p>
            <a:r>
              <a:rPr lang="en-US" dirty="0"/>
              <a:t>KISD Wellness Plan </a:t>
            </a:r>
          </a:p>
        </p:txBody>
      </p:sp>
      <p:sp>
        <p:nvSpPr>
          <p:cNvPr id="3" name="Text Placeholder 2">
            <a:extLst>
              <a:ext uri="{FF2B5EF4-FFF2-40B4-BE49-F238E27FC236}">
                <a16:creationId xmlns:a16="http://schemas.microsoft.com/office/drawing/2014/main" id="{06B126D4-64EE-3C66-4C4B-553B2ADFABB0}"/>
              </a:ext>
            </a:extLst>
          </p:cNvPr>
          <p:cNvSpPr>
            <a:spLocks noGrp="1"/>
          </p:cNvSpPr>
          <p:nvPr>
            <p:ph type="body" idx="1"/>
          </p:nvPr>
        </p:nvSpPr>
        <p:spPr/>
        <p:txBody>
          <a:bodyPr>
            <a:normAutofit fontScale="92500" lnSpcReduction="10000"/>
          </a:bodyPr>
          <a:lstStyle/>
          <a:p>
            <a:r>
              <a:rPr lang="en-US" b="1" dirty="0"/>
              <a:t>Goals for Nutrition Promotion</a:t>
            </a:r>
          </a:p>
          <a:p>
            <a:pPr lvl="1"/>
            <a:r>
              <a:rPr lang="en-US" dirty="0"/>
              <a:t>GOAL 1: The District’s food service staff, teachers, and other District personnel shall consistently promote healthy nutrition messages in cafeterias, classrooms, and other appropriate settings.</a:t>
            </a:r>
          </a:p>
          <a:p>
            <a:pPr lvl="1"/>
            <a:r>
              <a:rPr lang="en-US" dirty="0"/>
              <a:t>GOAL 2: The District shall share educational nutrition information with families and the general  public to promote healthy nutrition choices and positively influence the health of students.</a:t>
            </a:r>
          </a:p>
          <a:p>
            <a:r>
              <a:rPr lang="en-US" b="1" dirty="0"/>
              <a:t>Goals for Nutrition Education</a:t>
            </a:r>
          </a:p>
          <a:p>
            <a:pPr lvl="1"/>
            <a:r>
              <a:rPr lang="en-US" dirty="0"/>
              <a:t>GOAL 1: The District shall deliver nutrition education that fosters the adoption and maintenance of healthy eating behaviors.</a:t>
            </a:r>
          </a:p>
          <a:p>
            <a:pPr lvl="1"/>
            <a:r>
              <a:rPr lang="en-US" dirty="0"/>
              <a:t>GOAL 2: The District shall make nutrition education a District-wide priority and shall integrate nutrition education into other areas of the curriculum, as appropriate.</a:t>
            </a:r>
          </a:p>
          <a:p>
            <a:pPr lvl="1"/>
            <a:r>
              <a:rPr lang="en-US" dirty="0"/>
              <a:t>GOAL 3: Through the Keller Working on Wellness program (KWOW), the District shall provide opportunities for teachers and other staff responsible to engage in the nutrition education programs so they may exhibit healthy nutrition choices and are adequately prepared to effectively deliver the program.</a:t>
            </a:r>
          </a:p>
          <a:p>
            <a:pPr lvl="1"/>
            <a:endParaRPr lang="en-US" dirty="0"/>
          </a:p>
        </p:txBody>
      </p:sp>
    </p:spTree>
    <p:extLst>
      <p:ext uri="{BB962C8B-B14F-4D97-AF65-F5344CB8AC3E}">
        <p14:creationId xmlns:p14="http://schemas.microsoft.com/office/powerpoint/2010/main" val="2385380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4737-6EE7-4C57-3EF8-F2497A8896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667DC-4D60-1BA7-B582-B4F3BFC0BAD3}"/>
              </a:ext>
            </a:extLst>
          </p:cNvPr>
          <p:cNvSpPr>
            <a:spLocks noGrp="1"/>
          </p:cNvSpPr>
          <p:nvPr>
            <p:ph type="title"/>
          </p:nvPr>
        </p:nvSpPr>
        <p:spPr/>
        <p:txBody>
          <a:bodyPr>
            <a:normAutofit fontScale="90000"/>
          </a:bodyPr>
          <a:lstStyle/>
          <a:p>
            <a:r>
              <a:rPr lang="en-US" dirty="0"/>
              <a:t>KISD Wellness Plan </a:t>
            </a:r>
          </a:p>
        </p:txBody>
      </p:sp>
      <p:sp>
        <p:nvSpPr>
          <p:cNvPr id="3" name="Text Placeholder 2">
            <a:extLst>
              <a:ext uri="{FF2B5EF4-FFF2-40B4-BE49-F238E27FC236}">
                <a16:creationId xmlns:a16="http://schemas.microsoft.com/office/drawing/2014/main" id="{1A419B76-B86F-E90F-D31A-42F87A460F74}"/>
              </a:ext>
            </a:extLst>
          </p:cNvPr>
          <p:cNvSpPr>
            <a:spLocks noGrp="1"/>
          </p:cNvSpPr>
          <p:nvPr>
            <p:ph type="body" idx="1"/>
          </p:nvPr>
        </p:nvSpPr>
        <p:spPr/>
        <p:txBody>
          <a:bodyPr>
            <a:normAutofit/>
          </a:bodyPr>
          <a:lstStyle/>
          <a:p>
            <a:r>
              <a:rPr lang="en-US" b="1" dirty="0"/>
              <a:t>Goals for Physical Activity</a:t>
            </a:r>
          </a:p>
          <a:p>
            <a:pPr lvl="1"/>
            <a:r>
              <a:rPr lang="en-US" dirty="0"/>
              <a:t>GOAL 1: The District’s food service staff, teachers, and other District personnel shall consistently promote healthy nutrition messages in cafeterias, classrooms, and other appropriate settings.</a:t>
            </a:r>
          </a:p>
          <a:p>
            <a:pPr lvl="1"/>
            <a:r>
              <a:rPr lang="en-US" dirty="0"/>
              <a:t>GOAL 2: The District shall share educational nutrition information with families and the general  public to promote healthy nutrition choices and positively influence the health of students.</a:t>
            </a:r>
          </a:p>
          <a:p>
            <a:r>
              <a:rPr lang="en-US" b="1" dirty="0"/>
              <a:t>Goals for Other School-Based Activities</a:t>
            </a:r>
          </a:p>
          <a:p>
            <a:pPr lvl="1"/>
            <a:r>
              <a:rPr lang="en-US" dirty="0"/>
              <a:t>GOAL 1: The District shall promote wellness for students and their families at suitable District and campus activities.</a:t>
            </a:r>
          </a:p>
          <a:p>
            <a:pPr lvl="1"/>
            <a:r>
              <a:rPr lang="en-US" dirty="0"/>
              <a:t>GOAL 2: The District shall promote employee wellness activities and involvement at suitable District and campus activities</a:t>
            </a:r>
          </a:p>
          <a:p>
            <a:pPr lvl="1"/>
            <a:endParaRPr lang="en-US" dirty="0"/>
          </a:p>
        </p:txBody>
      </p:sp>
    </p:spTree>
    <p:extLst>
      <p:ext uri="{BB962C8B-B14F-4D97-AF65-F5344CB8AC3E}">
        <p14:creationId xmlns:p14="http://schemas.microsoft.com/office/powerpoint/2010/main" val="85716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a:t>Health Services</a:t>
            </a: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2" name="Title 1">
            <a:extLst>
              <a:ext uri="{FF2B5EF4-FFF2-40B4-BE49-F238E27FC236}">
                <a16:creationId xmlns:a16="http://schemas.microsoft.com/office/drawing/2014/main" id="{A4B0E730-39EA-D8BF-4BD0-4CC81E3153E1}"/>
              </a:ext>
            </a:extLst>
          </p:cNvPr>
          <p:cNvSpPr>
            <a:spLocks noGrp="1"/>
          </p:cNvSpPr>
          <p:nvPr>
            <p:ph type="title"/>
          </p:nvPr>
        </p:nvSpPr>
        <p:spPr/>
        <p:txBody>
          <a:bodyPr>
            <a:normAutofit fontScale="90000"/>
          </a:bodyPr>
          <a:lstStyle/>
          <a:p>
            <a:r>
              <a:rPr lang="en-US" dirty="0"/>
              <a:t>KISD Health Services</a:t>
            </a:r>
          </a:p>
        </p:txBody>
      </p:sp>
      <p:sp>
        <p:nvSpPr>
          <p:cNvPr id="3" name="Text Placeholder 2">
            <a:extLst>
              <a:ext uri="{FF2B5EF4-FFF2-40B4-BE49-F238E27FC236}">
                <a16:creationId xmlns:a16="http://schemas.microsoft.com/office/drawing/2014/main" id="{AE7518CF-4178-1190-1DCA-4C6E375D30F2}"/>
              </a:ext>
            </a:extLst>
          </p:cNvPr>
          <p:cNvSpPr>
            <a:spLocks noGrp="1"/>
          </p:cNvSpPr>
          <p:nvPr>
            <p:ph type="body" idx="1"/>
          </p:nvPr>
        </p:nvSpPr>
        <p:spPr/>
        <p:txBody>
          <a:bodyPr/>
          <a:lstStyle/>
          <a:p>
            <a:r>
              <a:rPr lang="en-US" dirty="0"/>
              <a:t>TEA Health Services</a:t>
            </a:r>
          </a:p>
          <a:p>
            <a:r>
              <a:rPr lang="en-US" dirty="0"/>
              <a:t>Texas Guide to School Health Services</a:t>
            </a:r>
          </a:p>
          <a:p>
            <a:r>
              <a:rPr lang="en-US" dirty="0"/>
              <a:t>School Nursing</a:t>
            </a:r>
          </a:p>
          <a:p>
            <a:r>
              <a:rPr lang="en-US" dirty="0"/>
              <a:t>Impact</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BB09D-D76B-0D65-3B97-034B41125A47}"/>
              </a:ext>
            </a:extLst>
          </p:cNvPr>
          <p:cNvSpPr>
            <a:spLocks noGrp="1"/>
          </p:cNvSpPr>
          <p:nvPr>
            <p:ph type="title"/>
          </p:nvPr>
        </p:nvSpPr>
        <p:spPr/>
        <p:txBody>
          <a:bodyPr>
            <a:normAutofit/>
          </a:bodyPr>
          <a:lstStyle/>
          <a:p>
            <a:r>
              <a:rPr lang="en-US" sz="2500" dirty="0">
                <a:latin typeface="Playfair Display" panose="00000500000000000000" pitchFamily="2" charset="0"/>
              </a:rPr>
              <a:t>TEC Chapter 38</a:t>
            </a:r>
          </a:p>
        </p:txBody>
      </p:sp>
      <p:graphicFrame>
        <p:nvGraphicFramePr>
          <p:cNvPr id="4" name="Diagram 3">
            <a:extLst>
              <a:ext uri="{FF2B5EF4-FFF2-40B4-BE49-F238E27FC236}">
                <a16:creationId xmlns:a16="http://schemas.microsoft.com/office/drawing/2014/main" id="{61B60B6D-ACF1-ED1E-FCF8-F9C879690A87}"/>
              </a:ext>
            </a:extLst>
          </p:cNvPr>
          <p:cNvGraphicFramePr/>
          <p:nvPr/>
        </p:nvGraphicFramePr>
        <p:xfrm>
          <a:off x="311700" y="1045968"/>
          <a:ext cx="8207350" cy="3557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C5645EE-7FF4-58C3-A1A4-1EC084741CC8}"/>
              </a:ext>
            </a:extLst>
          </p:cNvPr>
          <p:cNvSpPr txBox="1"/>
          <p:nvPr/>
        </p:nvSpPr>
        <p:spPr>
          <a:xfrm>
            <a:off x="6052145" y="4667106"/>
            <a:ext cx="2901082" cy="215444"/>
          </a:xfrm>
          <a:prstGeom prst="rect">
            <a:avLst/>
          </a:prstGeom>
          <a:noFill/>
        </p:spPr>
        <p:txBody>
          <a:bodyPr wrap="square" rtlCol="0">
            <a:spAutoFit/>
          </a:bodyPr>
          <a:lstStyle/>
          <a:p>
            <a:r>
              <a:rPr lang="en-US" sz="800" dirty="0">
                <a:latin typeface="+mn-lt"/>
              </a:rPr>
              <a:t>Reference: </a:t>
            </a:r>
            <a:r>
              <a:rPr lang="en-US" sz="800" dirty="0">
                <a:latin typeface="+mn-lt"/>
                <a:hlinkClick r:id="rId8"/>
              </a:rPr>
              <a:t>TEC CHAPTER 38. HEALTH AND SAFETY</a:t>
            </a:r>
            <a:endParaRPr lang="en-US" sz="800" dirty="0">
              <a:latin typeface="+mn-lt"/>
            </a:endParaRPr>
          </a:p>
        </p:txBody>
      </p:sp>
    </p:spTree>
    <p:extLst>
      <p:ext uri="{BB962C8B-B14F-4D97-AF65-F5344CB8AC3E}">
        <p14:creationId xmlns:p14="http://schemas.microsoft.com/office/powerpoint/2010/main" val="4100849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2CE74-DB55-7A4D-0970-1EEDC1A5914D}"/>
              </a:ext>
            </a:extLst>
          </p:cNvPr>
          <p:cNvSpPr>
            <a:spLocks noGrp="1"/>
          </p:cNvSpPr>
          <p:nvPr>
            <p:ph type="title"/>
          </p:nvPr>
        </p:nvSpPr>
        <p:spPr/>
        <p:txBody>
          <a:bodyPr>
            <a:normAutofit fontScale="90000"/>
          </a:bodyPr>
          <a:lstStyle/>
          <a:p>
            <a:r>
              <a:rPr lang="en-US" dirty="0"/>
              <a:t>Coordinated School Health Services</a:t>
            </a:r>
          </a:p>
        </p:txBody>
      </p:sp>
      <p:sp>
        <p:nvSpPr>
          <p:cNvPr id="3" name="Text Placeholder 2">
            <a:extLst>
              <a:ext uri="{FF2B5EF4-FFF2-40B4-BE49-F238E27FC236}">
                <a16:creationId xmlns:a16="http://schemas.microsoft.com/office/drawing/2014/main" id="{A2E4B0F2-28F0-B02C-3E4F-34658625054A}"/>
              </a:ext>
            </a:extLst>
          </p:cNvPr>
          <p:cNvSpPr>
            <a:spLocks noGrp="1"/>
          </p:cNvSpPr>
          <p:nvPr>
            <p:ph type="body" idx="1"/>
          </p:nvPr>
        </p:nvSpPr>
        <p:spPr/>
        <p:txBody>
          <a:bodyPr/>
          <a:lstStyle/>
          <a:p>
            <a:pPr marL="114300" indent="0">
              <a:buNone/>
            </a:pPr>
            <a:r>
              <a:rPr lang="en-US" dirty="0"/>
              <a:t>A coordinated system of care from school, to home, to the community. These services are essential for promoting and protecting the well-being of students, which directly impacts their academic performance. </a:t>
            </a:r>
          </a:p>
        </p:txBody>
      </p:sp>
      <p:graphicFrame>
        <p:nvGraphicFramePr>
          <p:cNvPr id="5" name="Diagram 4">
            <a:extLst>
              <a:ext uri="{FF2B5EF4-FFF2-40B4-BE49-F238E27FC236}">
                <a16:creationId xmlns:a16="http://schemas.microsoft.com/office/drawing/2014/main" id="{FAAC75CB-3233-FA94-C519-2D403090712C}"/>
              </a:ext>
            </a:extLst>
          </p:cNvPr>
          <p:cNvGraphicFramePr/>
          <p:nvPr/>
        </p:nvGraphicFramePr>
        <p:xfrm>
          <a:off x="511318" y="1527368"/>
          <a:ext cx="8054184" cy="3537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65F07266-E9A5-FEDA-D11B-BFF6F989FE9B}"/>
              </a:ext>
            </a:extLst>
          </p:cNvPr>
          <p:cNvSpPr txBox="1"/>
          <p:nvPr/>
        </p:nvSpPr>
        <p:spPr>
          <a:xfrm>
            <a:off x="7527938" y="4672772"/>
            <a:ext cx="1616062" cy="215444"/>
          </a:xfrm>
          <a:prstGeom prst="rect">
            <a:avLst/>
          </a:prstGeom>
          <a:noFill/>
        </p:spPr>
        <p:txBody>
          <a:bodyPr wrap="square" rtlCol="0">
            <a:spAutoFit/>
          </a:bodyPr>
          <a:lstStyle/>
          <a:p>
            <a:r>
              <a:rPr lang="en-US" sz="800" dirty="0"/>
              <a:t>Reference: </a:t>
            </a:r>
            <a:r>
              <a:rPr lang="en-US" sz="800" dirty="0">
                <a:hlinkClick r:id="rId8"/>
              </a:rPr>
              <a:t>TEA</a:t>
            </a:r>
            <a:endParaRPr lang="en-US" sz="800" dirty="0"/>
          </a:p>
        </p:txBody>
      </p:sp>
    </p:spTree>
    <p:extLst>
      <p:ext uri="{BB962C8B-B14F-4D97-AF65-F5344CB8AC3E}">
        <p14:creationId xmlns:p14="http://schemas.microsoft.com/office/powerpoint/2010/main" val="3381498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60D9C-A4B4-4BEB-FCB6-FE1FD5E5BF9F}"/>
              </a:ext>
            </a:extLst>
          </p:cNvPr>
          <p:cNvSpPr>
            <a:spLocks noGrp="1"/>
          </p:cNvSpPr>
          <p:nvPr>
            <p:ph type="title"/>
          </p:nvPr>
        </p:nvSpPr>
        <p:spPr/>
        <p:txBody>
          <a:bodyPr>
            <a:normAutofit fontScale="90000"/>
          </a:bodyPr>
          <a:lstStyle/>
          <a:p>
            <a:r>
              <a:rPr lang="en-US" dirty="0"/>
              <a:t>19 TAC, Rule 153.1021 – School Nurse</a:t>
            </a:r>
          </a:p>
        </p:txBody>
      </p:sp>
      <p:sp>
        <p:nvSpPr>
          <p:cNvPr id="3" name="Text Placeholder 2">
            <a:extLst>
              <a:ext uri="{FF2B5EF4-FFF2-40B4-BE49-F238E27FC236}">
                <a16:creationId xmlns:a16="http://schemas.microsoft.com/office/drawing/2014/main" id="{B92173F1-B3F1-459A-5788-A83F76435648}"/>
              </a:ext>
            </a:extLst>
          </p:cNvPr>
          <p:cNvSpPr>
            <a:spLocks noGrp="1"/>
          </p:cNvSpPr>
          <p:nvPr>
            <p:ph type="body" idx="1"/>
          </p:nvPr>
        </p:nvSpPr>
        <p:spPr>
          <a:xfrm>
            <a:off x="311700" y="863550"/>
            <a:ext cx="8520600" cy="3416400"/>
          </a:xfrm>
        </p:spPr>
        <p:txBody>
          <a:bodyPr/>
          <a:lstStyle/>
          <a:p>
            <a:pPr marL="114300" indent="0">
              <a:buNone/>
            </a:pPr>
            <a:r>
              <a:rPr lang="en-US" dirty="0"/>
              <a:t>The School Nurse is responsible for implementing the district school health services program in a way that is best suited to the population of the campus. </a:t>
            </a:r>
          </a:p>
          <a:p>
            <a:pPr marL="114300" indent="0">
              <a:buNone/>
            </a:pPr>
            <a:endParaRPr lang="en-US" dirty="0"/>
          </a:p>
          <a:p>
            <a:pPr marL="114300" indent="0">
              <a:buNone/>
            </a:pPr>
            <a:endParaRPr lang="en-US" dirty="0"/>
          </a:p>
          <a:p>
            <a:endParaRPr lang="en-US" dirty="0"/>
          </a:p>
        </p:txBody>
      </p:sp>
      <p:graphicFrame>
        <p:nvGraphicFramePr>
          <p:cNvPr id="5" name="Diagram 4">
            <a:extLst>
              <a:ext uri="{FF2B5EF4-FFF2-40B4-BE49-F238E27FC236}">
                <a16:creationId xmlns:a16="http://schemas.microsoft.com/office/drawing/2014/main" id="{F6F8EDDB-7226-85CD-2DF4-7A46D78EF9E9}"/>
              </a:ext>
            </a:extLst>
          </p:cNvPr>
          <p:cNvGraphicFramePr/>
          <p:nvPr/>
        </p:nvGraphicFramePr>
        <p:xfrm>
          <a:off x="1156995" y="1741655"/>
          <a:ext cx="5742681" cy="30996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D380E64-27F7-B71D-8EF6-8A272F979ECD}"/>
              </a:ext>
            </a:extLst>
          </p:cNvPr>
          <p:cNvSpPr txBox="1"/>
          <p:nvPr/>
        </p:nvSpPr>
        <p:spPr>
          <a:xfrm>
            <a:off x="7519131" y="4686301"/>
            <a:ext cx="2091936" cy="215444"/>
          </a:xfrm>
          <a:prstGeom prst="rect">
            <a:avLst/>
          </a:prstGeom>
          <a:noFill/>
        </p:spPr>
        <p:txBody>
          <a:bodyPr wrap="square" rtlCol="0">
            <a:spAutoFit/>
          </a:bodyPr>
          <a:lstStyle/>
          <a:p>
            <a:r>
              <a:rPr lang="en-US" sz="800" dirty="0"/>
              <a:t>Reference: </a:t>
            </a:r>
            <a:r>
              <a:rPr lang="en-US" sz="800" dirty="0">
                <a:hlinkClick r:id="rId8"/>
              </a:rPr>
              <a:t>19 TAC</a:t>
            </a:r>
            <a:endParaRPr lang="en-US" sz="800" dirty="0"/>
          </a:p>
        </p:txBody>
      </p:sp>
    </p:spTree>
    <p:extLst>
      <p:ext uri="{BB962C8B-B14F-4D97-AF65-F5344CB8AC3E}">
        <p14:creationId xmlns:p14="http://schemas.microsoft.com/office/powerpoint/2010/main" val="12975773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D431D-35C9-E8D8-4477-39879BFD8D49}"/>
              </a:ext>
            </a:extLst>
          </p:cNvPr>
          <p:cNvSpPr>
            <a:spLocks noGrp="1"/>
          </p:cNvSpPr>
          <p:nvPr>
            <p:ph type="title"/>
          </p:nvPr>
        </p:nvSpPr>
        <p:spPr/>
        <p:txBody>
          <a:bodyPr>
            <a:normAutofit fontScale="90000"/>
          </a:bodyPr>
          <a:lstStyle/>
          <a:p>
            <a:r>
              <a:rPr lang="en-US" dirty="0"/>
              <a:t>School Nurses</a:t>
            </a:r>
          </a:p>
        </p:txBody>
      </p:sp>
      <p:sp>
        <p:nvSpPr>
          <p:cNvPr id="3" name="Text Placeholder 2">
            <a:extLst>
              <a:ext uri="{FF2B5EF4-FFF2-40B4-BE49-F238E27FC236}">
                <a16:creationId xmlns:a16="http://schemas.microsoft.com/office/drawing/2014/main" id="{79BD98AF-4426-4993-551E-C98BC5FC4F9E}"/>
              </a:ext>
            </a:extLst>
          </p:cNvPr>
          <p:cNvSpPr>
            <a:spLocks noGrp="1"/>
          </p:cNvSpPr>
          <p:nvPr>
            <p:ph type="body" idx="1"/>
          </p:nvPr>
        </p:nvSpPr>
        <p:spPr/>
        <p:txBody>
          <a:bodyPr/>
          <a:lstStyle/>
          <a:p>
            <a:pPr marL="114300" indent="0">
              <a:buNone/>
            </a:pPr>
            <a:r>
              <a:rPr lang="en-US" sz="1800" spc="-46" dirty="0">
                <a:solidFill>
                  <a:schemeClr val="bg2">
                    <a:lumMod val="75000"/>
                  </a:schemeClr>
                </a:solidFill>
                <a:latin typeface="Poppins"/>
              </a:rPr>
              <a:t>School nursing, a specialized practice of nursing, protects and promotes student health, facilitates optimal development, and advances academic success. School nurses, grounded in ethical and evidence-based practice, are the leaders who bridge health care and education, provide care coordination, advocate for quality student-centered care, and collaborate to design systems that allow individuals and communities to develop their full potential. </a:t>
            </a:r>
          </a:p>
          <a:p>
            <a:pPr marL="114300" indent="0">
              <a:buNone/>
            </a:pPr>
            <a:endParaRPr lang="en-US" dirty="0"/>
          </a:p>
        </p:txBody>
      </p:sp>
      <p:sp>
        <p:nvSpPr>
          <p:cNvPr id="4" name="TextBox 3">
            <a:extLst>
              <a:ext uri="{FF2B5EF4-FFF2-40B4-BE49-F238E27FC236}">
                <a16:creationId xmlns:a16="http://schemas.microsoft.com/office/drawing/2014/main" id="{0CEA6547-F970-D33C-A76A-EDF9EF02B9E3}"/>
              </a:ext>
            </a:extLst>
          </p:cNvPr>
          <p:cNvSpPr txBox="1"/>
          <p:nvPr/>
        </p:nvSpPr>
        <p:spPr>
          <a:xfrm>
            <a:off x="7584915" y="4625866"/>
            <a:ext cx="1684075" cy="215444"/>
          </a:xfrm>
          <a:prstGeom prst="rect">
            <a:avLst/>
          </a:prstGeom>
          <a:noFill/>
        </p:spPr>
        <p:txBody>
          <a:bodyPr wrap="square" rtlCol="0">
            <a:spAutoFit/>
          </a:bodyPr>
          <a:lstStyle/>
          <a:p>
            <a:r>
              <a:rPr lang="en-US" sz="800" dirty="0"/>
              <a:t>Reference: </a:t>
            </a:r>
            <a:r>
              <a:rPr lang="en-US" sz="800" dirty="0">
                <a:hlinkClick r:id="rId3"/>
              </a:rPr>
              <a:t>NASN</a:t>
            </a:r>
            <a:endParaRPr lang="en-US" sz="800" dirty="0"/>
          </a:p>
        </p:txBody>
      </p:sp>
      <p:pic>
        <p:nvPicPr>
          <p:cNvPr id="5" name="Picture 4">
            <a:extLst>
              <a:ext uri="{FF2B5EF4-FFF2-40B4-BE49-F238E27FC236}">
                <a16:creationId xmlns:a16="http://schemas.microsoft.com/office/drawing/2014/main" id="{27E4CF90-CF99-C254-9F0C-B1719D0E1A7D}"/>
              </a:ext>
            </a:extLst>
          </p:cNvPr>
          <p:cNvPicPr>
            <a:picLocks noChangeAspect="1"/>
          </p:cNvPicPr>
          <p:nvPr/>
        </p:nvPicPr>
        <p:blipFill>
          <a:blip r:embed="rId4"/>
          <a:stretch>
            <a:fillRect/>
          </a:stretch>
        </p:blipFill>
        <p:spPr>
          <a:xfrm>
            <a:off x="1223585" y="3309507"/>
            <a:ext cx="1819109" cy="1388721"/>
          </a:xfrm>
          <a:prstGeom prst="rect">
            <a:avLst/>
          </a:prstGeom>
        </p:spPr>
      </p:pic>
      <p:pic>
        <p:nvPicPr>
          <p:cNvPr id="6" name="Picture 5">
            <a:extLst>
              <a:ext uri="{FF2B5EF4-FFF2-40B4-BE49-F238E27FC236}">
                <a16:creationId xmlns:a16="http://schemas.microsoft.com/office/drawing/2014/main" id="{6AD6377D-091B-2CF3-A8D9-C57126F40153}"/>
              </a:ext>
            </a:extLst>
          </p:cNvPr>
          <p:cNvPicPr>
            <a:picLocks noChangeAspect="1"/>
          </p:cNvPicPr>
          <p:nvPr/>
        </p:nvPicPr>
        <p:blipFill>
          <a:blip r:embed="rId5"/>
          <a:stretch>
            <a:fillRect/>
          </a:stretch>
        </p:blipFill>
        <p:spPr>
          <a:xfrm>
            <a:off x="3444141" y="3309507"/>
            <a:ext cx="1819110" cy="1388721"/>
          </a:xfrm>
          <a:prstGeom prst="rect">
            <a:avLst/>
          </a:prstGeom>
        </p:spPr>
      </p:pic>
      <p:pic>
        <p:nvPicPr>
          <p:cNvPr id="7" name="Picture 6">
            <a:extLst>
              <a:ext uri="{FF2B5EF4-FFF2-40B4-BE49-F238E27FC236}">
                <a16:creationId xmlns:a16="http://schemas.microsoft.com/office/drawing/2014/main" id="{041FDB8F-5719-AC17-513A-53DE175E1456}"/>
              </a:ext>
            </a:extLst>
          </p:cNvPr>
          <p:cNvPicPr>
            <a:picLocks noChangeAspect="1"/>
          </p:cNvPicPr>
          <p:nvPr/>
        </p:nvPicPr>
        <p:blipFill>
          <a:blip r:embed="rId6"/>
          <a:stretch>
            <a:fillRect/>
          </a:stretch>
        </p:blipFill>
        <p:spPr>
          <a:xfrm>
            <a:off x="5878619" y="3309507"/>
            <a:ext cx="1706296" cy="1388721"/>
          </a:xfrm>
          <a:prstGeom prst="rect">
            <a:avLst/>
          </a:prstGeom>
        </p:spPr>
      </p:pic>
    </p:spTree>
    <p:extLst>
      <p:ext uri="{BB962C8B-B14F-4D97-AF65-F5344CB8AC3E}">
        <p14:creationId xmlns:p14="http://schemas.microsoft.com/office/powerpoint/2010/main" val="3747239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69707B16-F0AE-12A5-D172-C6EDFD37EC87}"/>
              </a:ext>
            </a:extLst>
          </p:cNvPr>
          <p:cNvSpPr/>
          <p:nvPr/>
        </p:nvSpPr>
        <p:spPr>
          <a:xfrm>
            <a:off x="311701" y="302190"/>
            <a:ext cx="8520600" cy="453912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dirty="0"/>
          </a:p>
        </p:txBody>
      </p:sp>
      <p:sp>
        <p:nvSpPr>
          <p:cNvPr id="3" name="Text Placeholder 2">
            <a:extLst>
              <a:ext uri="{FF2B5EF4-FFF2-40B4-BE49-F238E27FC236}">
                <a16:creationId xmlns:a16="http://schemas.microsoft.com/office/drawing/2014/main" id="{5B4A46BC-FF5F-933A-6AE0-A6F24456040B}"/>
              </a:ext>
            </a:extLst>
          </p:cNvPr>
          <p:cNvSpPr>
            <a:spLocks noGrp="1"/>
          </p:cNvSpPr>
          <p:nvPr>
            <p:ph type="body" idx="1"/>
          </p:nvPr>
        </p:nvSpPr>
        <p:spPr>
          <a:xfrm>
            <a:off x="1091133" y="699246"/>
            <a:ext cx="6930998" cy="2213003"/>
          </a:xfrm>
          <a:solidFill>
            <a:schemeClr val="bg1"/>
          </a:solidFill>
        </p:spPr>
        <p:txBody>
          <a:bodyPr>
            <a:normAutofit fontScale="77500" lnSpcReduction="20000"/>
          </a:bodyPr>
          <a:lstStyle/>
          <a:p>
            <a:pPr marL="114300" indent="0" algn="ctr">
              <a:buNone/>
            </a:pPr>
            <a:endParaRPr lang="en-US" sz="2800" dirty="0">
              <a:solidFill>
                <a:schemeClr val="tx1"/>
              </a:solidFill>
            </a:endParaRPr>
          </a:p>
          <a:p>
            <a:pPr marL="114300" indent="0" algn="ctr">
              <a:buNone/>
            </a:pPr>
            <a:r>
              <a:rPr lang="en-US" sz="3600" b="1" dirty="0">
                <a:solidFill>
                  <a:schemeClr val="tx1"/>
                </a:solidFill>
              </a:rPr>
              <a:t>History</a:t>
            </a:r>
          </a:p>
          <a:p>
            <a:pPr marL="114300" indent="0" algn="ctr">
              <a:buNone/>
            </a:pPr>
            <a:endParaRPr lang="en-US" sz="1800" spc="-46" dirty="0">
              <a:solidFill>
                <a:schemeClr val="tx1"/>
              </a:solidFill>
              <a:latin typeface="Poppins"/>
            </a:endParaRPr>
          </a:p>
          <a:p>
            <a:pPr marL="114300" indent="0" algn="ctr">
              <a:buNone/>
            </a:pPr>
            <a:r>
              <a:rPr lang="en-US" sz="1800" spc="-46" dirty="0">
                <a:solidFill>
                  <a:schemeClr val="tx1"/>
                </a:solidFill>
                <a:latin typeface="Poppins"/>
              </a:rPr>
              <a:t>The specialty of school nursing in the United States began in New York City in 1902 as an experiment. School nursing was a response to schools’ chronic truancy problems. The introduction of school nurses into schools resulted in a 50% decrease in absenteeism through health promotion and illness prevention activities.</a:t>
            </a:r>
          </a:p>
          <a:p>
            <a:pPr marL="114300" indent="0" algn="ctr">
              <a:buNone/>
            </a:pPr>
            <a:endParaRPr lang="en-US" dirty="0">
              <a:solidFill>
                <a:schemeClr val="tx1"/>
              </a:solidFill>
            </a:endParaRPr>
          </a:p>
        </p:txBody>
      </p:sp>
      <p:sp>
        <p:nvSpPr>
          <p:cNvPr id="2" name="TextBox 1">
            <a:extLst>
              <a:ext uri="{FF2B5EF4-FFF2-40B4-BE49-F238E27FC236}">
                <a16:creationId xmlns:a16="http://schemas.microsoft.com/office/drawing/2014/main" id="{26D9D53F-E94F-9168-FE6C-B7F8606AE52C}"/>
              </a:ext>
            </a:extLst>
          </p:cNvPr>
          <p:cNvSpPr txBox="1"/>
          <p:nvPr/>
        </p:nvSpPr>
        <p:spPr>
          <a:xfrm>
            <a:off x="7779026" y="4733588"/>
            <a:ext cx="1729409" cy="215444"/>
          </a:xfrm>
          <a:prstGeom prst="rect">
            <a:avLst/>
          </a:prstGeom>
          <a:noFill/>
        </p:spPr>
        <p:txBody>
          <a:bodyPr wrap="square" rtlCol="0">
            <a:spAutoFit/>
          </a:bodyPr>
          <a:lstStyle/>
          <a:p>
            <a:r>
              <a:rPr lang="en-US" sz="800" dirty="0"/>
              <a:t>Reference: </a:t>
            </a:r>
            <a:r>
              <a:rPr lang="en-US" sz="800" dirty="0">
                <a:hlinkClick r:id="rId4"/>
              </a:rPr>
              <a:t>OJIN</a:t>
            </a:r>
            <a:endParaRPr lang="en-US" sz="800" dirty="0"/>
          </a:p>
        </p:txBody>
      </p:sp>
    </p:spTree>
    <p:extLst>
      <p:ext uri="{BB962C8B-B14F-4D97-AF65-F5344CB8AC3E}">
        <p14:creationId xmlns:p14="http://schemas.microsoft.com/office/powerpoint/2010/main" val="398136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F80FD-9755-B9B1-143D-2475BE64D07F}"/>
              </a:ext>
            </a:extLst>
          </p:cNvPr>
          <p:cNvSpPr>
            <a:spLocks noGrp="1"/>
          </p:cNvSpPr>
          <p:nvPr>
            <p:ph type="title"/>
          </p:nvPr>
        </p:nvSpPr>
        <p:spPr/>
        <p:txBody>
          <a:bodyPr>
            <a:normAutofit fontScale="90000"/>
          </a:bodyPr>
          <a:lstStyle/>
          <a:p>
            <a:r>
              <a:rPr lang="en-US" dirty="0"/>
              <a:t>The Impact of School Health Services</a:t>
            </a:r>
          </a:p>
        </p:txBody>
      </p:sp>
      <p:graphicFrame>
        <p:nvGraphicFramePr>
          <p:cNvPr id="4" name="Diagram 3">
            <a:extLst>
              <a:ext uri="{FF2B5EF4-FFF2-40B4-BE49-F238E27FC236}">
                <a16:creationId xmlns:a16="http://schemas.microsoft.com/office/drawing/2014/main" id="{E5F0801A-5EC7-757D-9146-672D55A95BAC}"/>
              </a:ext>
            </a:extLst>
          </p:cNvPr>
          <p:cNvGraphicFramePr/>
          <p:nvPr/>
        </p:nvGraphicFramePr>
        <p:xfrm>
          <a:off x="3691889" y="1184910"/>
          <a:ext cx="4884809" cy="3487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18CBC8F-CCD4-4524-9B69-3F963FE2069D}"/>
              </a:ext>
            </a:extLst>
          </p:cNvPr>
          <p:cNvSpPr txBox="1"/>
          <p:nvPr/>
        </p:nvSpPr>
        <p:spPr>
          <a:xfrm>
            <a:off x="628650" y="1697733"/>
            <a:ext cx="3528060" cy="2462213"/>
          </a:xfrm>
          <a:prstGeom prst="rect">
            <a:avLst/>
          </a:prstGeom>
          <a:noFill/>
        </p:spPr>
        <p:txBody>
          <a:bodyPr wrap="square" rtlCol="0">
            <a:spAutoFit/>
          </a:bodyPr>
          <a:lstStyle/>
          <a:p>
            <a:pPr algn="ctr"/>
            <a:r>
              <a:rPr lang="en-US" sz="2000" dirty="0"/>
              <a:t>The American Academy of Pediatrics recognizes the important role school nurses play in promoting the optimal health and well-being of school-aged children in the school setting.</a:t>
            </a:r>
          </a:p>
          <a:p>
            <a:endParaRPr lang="en-US" dirty="0"/>
          </a:p>
        </p:txBody>
      </p:sp>
      <p:sp>
        <p:nvSpPr>
          <p:cNvPr id="7" name="TextBox 6">
            <a:extLst>
              <a:ext uri="{FF2B5EF4-FFF2-40B4-BE49-F238E27FC236}">
                <a16:creationId xmlns:a16="http://schemas.microsoft.com/office/drawing/2014/main" id="{036EE0A7-07B8-57FD-E8CA-B9E472911845}"/>
              </a:ext>
            </a:extLst>
          </p:cNvPr>
          <p:cNvSpPr txBox="1"/>
          <p:nvPr/>
        </p:nvSpPr>
        <p:spPr>
          <a:xfrm>
            <a:off x="7492818" y="4670676"/>
            <a:ext cx="1881427" cy="215444"/>
          </a:xfrm>
          <a:prstGeom prst="rect">
            <a:avLst/>
          </a:prstGeom>
          <a:noFill/>
        </p:spPr>
        <p:txBody>
          <a:bodyPr wrap="square" rtlCol="0">
            <a:spAutoFit/>
          </a:bodyPr>
          <a:lstStyle/>
          <a:p>
            <a:r>
              <a:rPr lang="en-US" sz="800" dirty="0"/>
              <a:t>Reference: </a:t>
            </a:r>
            <a:r>
              <a:rPr lang="en-US" sz="800" dirty="0">
                <a:hlinkClick r:id="rId8"/>
              </a:rPr>
              <a:t>AAP 2023</a:t>
            </a:r>
            <a:endParaRPr lang="en-US" sz="800" dirty="0"/>
          </a:p>
        </p:txBody>
      </p:sp>
    </p:spTree>
    <p:extLst>
      <p:ext uri="{BB962C8B-B14F-4D97-AF65-F5344CB8AC3E}">
        <p14:creationId xmlns:p14="http://schemas.microsoft.com/office/powerpoint/2010/main" val="22835973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2289A-69AD-57A0-A258-C1F3E0B4055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9954D9F-3094-BC06-5780-613A127BFD0E}"/>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657ED7E2-245C-92B0-0DBD-6C92387B5061}"/>
              </a:ext>
            </a:extLst>
          </p:cNvPr>
          <p:cNvPicPr>
            <a:picLocks noChangeAspect="1"/>
          </p:cNvPicPr>
          <p:nvPr/>
        </p:nvPicPr>
        <p:blipFill>
          <a:blip r:embed="rId3"/>
          <a:stretch>
            <a:fillRect/>
          </a:stretch>
        </p:blipFill>
        <p:spPr>
          <a:xfrm>
            <a:off x="653494" y="683695"/>
            <a:ext cx="7554379" cy="4201111"/>
          </a:xfrm>
          <a:prstGeom prst="rect">
            <a:avLst/>
          </a:prstGeom>
          <a:ln w="63500" cmpd="sng">
            <a:noFill/>
          </a:ln>
        </p:spPr>
      </p:pic>
    </p:spTree>
    <p:extLst>
      <p:ext uri="{BB962C8B-B14F-4D97-AF65-F5344CB8AC3E}">
        <p14:creationId xmlns:p14="http://schemas.microsoft.com/office/powerpoint/2010/main" val="2298196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FE479-C16A-0DD9-35EA-6E79EBC1A06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860D299-F754-8DBD-42C2-E2A1DEF12628}"/>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4" name="Picture 3">
            <a:extLst>
              <a:ext uri="{FF2B5EF4-FFF2-40B4-BE49-F238E27FC236}">
                <a16:creationId xmlns:a16="http://schemas.microsoft.com/office/drawing/2014/main" id="{FAA28D01-2ED8-2F5B-43AF-0E81A5577D70}"/>
              </a:ext>
            </a:extLst>
          </p:cNvPr>
          <p:cNvPicPr>
            <a:picLocks noChangeAspect="1"/>
          </p:cNvPicPr>
          <p:nvPr/>
        </p:nvPicPr>
        <p:blipFill>
          <a:blip r:embed="rId3"/>
          <a:stretch>
            <a:fillRect/>
          </a:stretch>
        </p:blipFill>
        <p:spPr>
          <a:xfrm>
            <a:off x="785284" y="683695"/>
            <a:ext cx="7573432" cy="4201111"/>
          </a:xfrm>
          <a:prstGeom prst="rect">
            <a:avLst/>
          </a:prstGeom>
        </p:spPr>
      </p:pic>
    </p:spTree>
    <p:extLst>
      <p:ext uri="{BB962C8B-B14F-4D97-AF65-F5344CB8AC3E}">
        <p14:creationId xmlns:p14="http://schemas.microsoft.com/office/powerpoint/2010/main" val="20374408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1AC5-6848-3E98-C4B5-19DE3B532E8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9EC53FB-1641-08A0-A21C-C187C705B91A}"/>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C6E8CE84-907C-E70D-14ED-85CA0FAD73B9}"/>
              </a:ext>
            </a:extLst>
          </p:cNvPr>
          <p:cNvPicPr>
            <a:picLocks noChangeAspect="1"/>
          </p:cNvPicPr>
          <p:nvPr/>
        </p:nvPicPr>
        <p:blipFill>
          <a:blip r:embed="rId3"/>
          <a:stretch>
            <a:fillRect/>
          </a:stretch>
        </p:blipFill>
        <p:spPr>
          <a:xfrm>
            <a:off x="809100" y="683695"/>
            <a:ext cx="7525800" cy="4220164"/>
          </a:xfrm>
          <a:prstGeom prst="rect">
            <a:avLst/>
          </a:prstGeom>
        </p:spPr>
      </p:pic>
    </p:spTree>
    <p:extLst>
      <p:ext uri="{BB962C8B-B14F-4D97-AF65-F5344CB8AC3E}">
        <p14:creationId xmlns:p14="http://schemas.microsoft.com/office/powerpoint/2010/main" val="7163849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61704-0BC8-6BD6-CB78-80BC258BAF4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6E91B12-283C-21DB-6517-AC874C6E821F}"/>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0F4AE47C-E6ED-6473-7FD0-E885295C7199}"/>
              </a:ext>
            </a:extLst>
          </p:cNvPr>
          <p:cNvPicPr>
            <a:picLocks noChangeAspect="1"/>
          </p:cNvPicPr>
          <p:nvPr/>
        </p:nvPicPr>
        <p:blipFill>
          <a:blip r:embed="rId3"/>
          <a:stretch>
            <a:fillRect/>
          </a:stretch>
        </p:blipFill>
        <p:spPr>
          <a:xfrm>
            <a:off x="780521" y="625495"/>
            <a:ext cx="7582958" cy="4258269"/>
          </a:xfrm>
          <a:prstGeom prst="rect">
            <a:avLst/>
          </a:prstGeom>
        </p:spPr>
      </p:pic>
    </p:spTree>
    <p:extLst>
      <p:ext uri="{BB962C8B-B14F-4D97-AF65-F5344CB8AC3E}">
        <p14:creationId xmlns:p14="http://schemas.microsoft.com/office/powerpoint/2010/main" val="5242718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A9618-1213-8EE5-37CF-99175C3D617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672C872-BE99-766F-8C8F-12CDAD29042B}"/>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0E7B990C-0800-B955-417D-956647C74F39}"/>
              </a:ext>
            </a:extLst>
          </p:cNvPr>
          <p:cNvPicPr>
            <a:picLocks noChangeAspect="1"/>
          </p:cNvPicPr>
          <p:nvPr/>
        </p:nvPicPr>
        <p:blipFill>
          <a:blip r:embed="rId3"/>
          <a:stretch>
            <a:fillRect/>
          </a:stretch>
        </p:blipFill>
        <p:spPr>
          <a:xfrm>
            <a:off x="790047" y="624282"/>
            <a:ext cx="7563906" cy="4277322"/>
          </a:xfrm>
          <a:prstGeom prst="rect">
            <a:avLst/>
          </a:prstGeom>
        </p:spPr>
      </p:pic>
    </p:spTree>
    <p:extLst>
      <p:ext uri="{BB962C8B-B14F-4D97-AF65-F5344CB8AC3E}">
        <p14:creationId xmlns:p14="http://schemas.microsoft.com/office/powerpoint/2010/main" val="7863252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0D02B-C20D-E0C2-FA8E-FF90C97E47F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4D9DD4F-CF15-45EA-F91F-C33EE9692928}"/>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109F26CE-8A47-A454-0681-AF0BFEBFF501}"/>
              </a:ext>
            </a:extLst>
          </p:cNvPr>
          <p:cNvPicPr>
            <a:picLocks noChangeAspect="1"/>
          </p:cNvPicPr>
          <p:nvPr/>
        </p:nvPicPr>
        <p:blipFill>
          <a:blip r:embed="rId3"/>
          <a:stretch>
            <a:fillRect/>
          </a:stretch>
        </p:blipFill>
        <p:spPr>
          <a:xfrm>
            <a:off x="736621" y="683695"/>
            <a:ext cx="7554379" cy="4239217"/>
          </a:xfrm>
          <a:prstGeom prst="rect">
            <a:avLst/>
          </a:prstGeom>
        </p:spPr>
      </p:pic>
    </p:spTree>
    <p:extLst>
      <p:ext uri="{BB962C8B-B14F-4D97-AF65-F5344CB8AC3E}">
        <p14:creationId xmlns:p14="http://schemas.microsoft.com/office/powerpoint/2010/main" val="1601012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DA670-33F4-7D24-4706-24FC8977871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9F618D6-72B5-B9BD-0297-B869350CA679}"/>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4" name="Picture 3">
            <a:extLst>
              <a:ext uri="{FF2B5EF4-FFF2-40B4-BE49-F238E27FC236}">
                <a16:creationId xmlns:a16="http://schemas.microsoft.com/office/drawing/2014/main" id="{7A192016-5323-804D-4B46-18C6762C512E}"/>
              </a:ext>
            </a:extLst>
          </p:cNvPr>
          <p:cNvPicPr>
            <a:picLocks noChangeAspect="1"/>
          </p:cNvPicPr>
          <p:nvPr/>
        </p:nvPicPr>
        <p:blipFill>
          <a:blip r:embed="rId3"/>
          <a:stretch>
            <a:fillRect/>
          </a:stretch>
        </p:blipFill>
        <p:spPr>
          <a:xfrm>
            <a:off x="813863" y="683695"/>
            <a:ext cx="7516274" cy="4201111"/>
          </a:xfrm>
          <a:prstGeom prst="rect">
            <a:avLst/>
          </a:prstGeom>
        </p:spPr>
      </p:pic>
    </p:spTree>
    <p:extLst>
      <p:ext uri="{BB962C8B-B14F-4D97-AF65-F5344CB8AC3E}">
        <p14:creationId xmlns:p14="http://schemas.microsoft.com/office/powerpoint/2010/main" val="1983283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334B6-BD27-63D5-AFF3-D5DBF2FC051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79EDF5F-01FB-D250-5A09-3F738771D0FD}"/>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C691B5E5-5FAB-12F5-39F8-70B8D1E7D9BA}"/>
              </a:ext>
            </a:extLst>
          </p:cNvPr>
          <p:cNvPicPr>
            <a:picLocks noChangeAspect="1"/>
          </p:cNvPicPr>
          <p:nvPr/>
        </p:nvPicPr>
        <p:blipFill>
          <a:blip r:embed="rId3"/>
          <a:stretch>
            <a:fillRect/>
          </a:stretch>
        </p:blipFill>
        <p:spPr>
          <a:xfrm>
            <a:off x="790047" y="683695"/>
            <a:ext cx="7563906" cy="4220164"/>
          </a:xfrm>
          <a:prstGeom prst="rect">
            <a:avLst/>
          </a:prstGeom>
        </p:spPr>
      </p:pic>
    </p:spTree>
    <p:extLst>
      <p:ext uri="{BB962C8B-B14F-4D97-AF65-F5344CB8AC3E}">
        <p14:creationId xmlns:p14="http://schemas.microsoft.com/office/powerpoint/2010/main" val="4193132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99F26-DCFE-0BCA-B125-B9D07BD825A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454A1CC-EFAA-59F0-7E4D-B6783C0999D6}"/>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53CEEE77-8B6F-8DDE-4799-4205352387B5}"/>
              </a:ext>
            </a:extLst>
          </p:cNvPr>
          <p:cNvPicPr>
            <a:picLocks noChangeAspect="1"/>
          </p:cNvPicPr>
          <p:nvPr/>
        </p:nvPicPr>
        <p:blipFill>
          <a:blip r:embed="rId3"/>
          <a:stretch>
            <a:fillRect/>
          </a:stretch>
        </p:blipFill>
        <p:spPr>
          <a:xfrm>
            <a:off x="866075" y="683695"/>
            <a:ext cx="7544853" cy="4239217"/>
          </a:xfrm>
          <a:prstGeom prst="rect">
            <a:avLst/>
          </a:prstGeom>
        </p:spPr>
      </p:pic>
    </p:spTree>
    <p:extLst>
      <p:ext uri="{BB962C8B-B14F-4D97-AF65-F5344CB8AC3E}">
        <p14:creationId xmlns:p14="http://schemas.microsoft.com/office/powerpoint/2010/main" val="8275412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399D-C0FE-9F2D-21B8-56A09200AD5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F0FB27D-351C-EA87-540C-93C8DCB09677}"/>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78789E0B-1064-8D2A-856C-7C88CA4099D9}"/>
              </a:ext>
            </a:extLst>
          </p:cNvPr>
          <p:cNvPicPr>
            <a:picLocks noChangeAspect="1"/>
          </p:cNvPicPr>
          <p:nvPr/>
        </p:nvPicPr>
        <p:blipFill>
          <a:blip r:embed="rId3"/>
          <a:stretch>
            <a:fillRect/>
          </a:stretch>
        </p:blipFill>
        <p:spPr>
          <a:xfrm>
            <a:off x="790047" y="621946"/>
            <a:ext cx="7563906" cy="4248743"/>
          </a:xfrm>
          <a:prstGeom prst="rect">
            <a:avLst/>
          </a:prstGeom>
        </p:spPr>
      </p:pic>
    </p:spTree>
    <p:extLst>
      <p:ext uri="{BB962C8B-B14F-4D97-AF65-F5344CB8AC3E}">
        <p14:creationId xmlns:p14="http://schemas.microsoft.com/office/powerpoint/2010/main" val="26718570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29AE0-96DC-DC64-01FD-1FB46ED2CDB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99B2CE-D66D-64DE-7827-CE44EB666E6E}"/>
              </a:ext>
            </a:extLst>
          </p:cNvPr>
          <p:cNvSpPr>
            <a:spLocks noGrp="1"/>
          </p:cNvSpPr>
          <p:nvPr>
            <p:ph type="title"/>
          </p:nvPr>
        </p:nvSpPr>
        <p:spPr>
          <a:xfrm>
            <a:off x="311700" y="110995"/>
            <a:ext cx="8520600" cy="572700"/>
          </a:xfrm>
        </p:spPr>
        <p:txBody>
          <a:bodyPr>
            <a:normAutofit fontScale="90000"/>
          </a:bodyPr>
          <a:lstStyle/>
          <a:p>
            <a:r>
              <a:rPr lang="en-US" dirty="0"/>
              <a:t>Counseling Curriculum</a:t>
            </a:r>
            <a:br>
              <a:rPr lang="en-US" dirty="0"/>
            </a:br>
            <a:endParaRPr lang="en-US" sz="2200" dirty="0"/>
          </a:p>
        </p:txBody>
      </p:sp>
      <p:pic>
        <p:nvPicPr>
          <p:cNvPr id="3" name="Picture 2">
            <a:extLst>
              <a:ext uri="{FF2B5EF4-FFF2-40B4-BE49-F238E27FC236}">
                <a16:creationId xmlns:a16="http://schemas.microsoft.com/office/drawing/2014/main" id="{A084025C-2A21-E15D-4B11-061895A04038}"/>
              </a:ext>
            </a:extLst>
          </p:cNvPr>
          <p:cNvPicPr>
            <a:picLocks noChangeAspect="1"/>
          </p:cNvPicPr>
          <p:nvPr/>
        </p:nvPicPr>
        <p:blipFill>
          <a:blip r:embed="rId3"/>
          <a:stretch>
            <a:fillRect/>
          </a:stretch>
        </p:blipFill>
        <p:spPr>
          <a:xfrm>
            <a:off x="904089" y="683695"/>
            <a:ext cx="7535327" cy="4201111"/>
          </a:xfrm>
          <a:prstGeom prst="rect">
            <a:avLst/>
          </a:prstGeom>
        </p:spPr>
      </p:pic>
    </p:spTree>
    <p:extLst>
      <p:ext uri="{BB962C8B-B14F-4D97-AF65-F5344CB8AC3E}">
        <p14:creationId xmlns:p14="http://schemas.microsoft.com/office/powerpoint/2010/main" val="489673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1">
          <a:extLst>
            <a:ext uri="{FF2B5EF4-FFF2-40B4-BE49-F238E27FC236}">
              <a16:creationId xmlns:a16="http://schemas.microsoft.com/office/drawing/2014/main" id="{86F0DE55-2B00-515A-47F1-0DDDEB1EE802}"/>
            </a:ext>
          </a:extLst>
        </p:cNvPr>
        <p:cNvGrpSpPr/>
        <p:nvPr/>
      </p:nvGrpSpPr>
      <p:grpSpPr>
        <a:xfrm>
          <a:off x="0" y="0"/>
          <a:ext cx="0" cy="0"/>
          <a:chOff x="0" y="0"/>
          <a:chExt cx="0" cy="0"/>
        </a:xfrm>
      </p:grpSpPr>
      <p:sp>
        <p:nvSpPr>
          <p:cNvPr id="32" name="Google Shape;32;p5">
            <a:extLst>
              <a:ext uri="{FF2B5EF4-FFF2-40B4-BE49-F238E27FC236}">
                <a16:creationId xmlns:a16="http://schemas.microsoft.com/office/drawing/2014/main" id="{7CCF3A20-1F9D-0254-C5B2-AAA8AB48519C}"/>
              </a:ext>
            </a:extLst>
          </p:cNvPr>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a:t>Alliance for Children</a:t>
            </a:r>
            <a:endParaRPr dirty="0"/>
          </a:p>
        </p:txBody>
      </p:sp>
    </p:spTree>
    <p:extLst>
      <p:ext uri="{BB962C8B-B14F-4D97-AF65-F5344CB8AC3E}">
        <p14:creationId xmlns:p14="http://schemas.microsoft.com/office/powerpoint/2010/main" val="2038036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976">
          <a:extLst>
            <a:ext uri="{FF2B5EF4-FFF2-40B4-BE49-F238E27FC236}">
              <a16:creationId xmlns:a16="http://schemas.microsoft.com/office/drawing/2014/main" id="{C6159698-B1DC-2310-8F54-F9C8CB08DCEE}"/>
            </a:ext>
          </a:extLst>
        </p:cNvPr>
        <p:cNvGrpSpPr/>
        <p:nvPr/>
      </p:nvGrpSpPr>
      <p:grpSpPr>
        <a:xfrm>
          <a:off x="0" y="0"/>
          <a:ext cx="0" cy="0"/>
          <a:chOff x="0" y="0"/>
          <a:chExt cx="0" cy="0"/>
        </a:xfrm>
      </p:grpSpPr>
      <p:grpSp>
        <p:nvGrpSpPr>
          <p:cNvPr id="6" name="Group 4">
            <a:extLst>
              <a:ext uri="{FF2B5EF4-FFF2-40B4-BE49-F238E27FC236}">
                <a16:creationId xmlns:a16="http://schemas.microsoft.com/office/drawing/2014/main" id="{72A2650E-0B17-2005-39F1-674A5F64220D}"/>
              </a:ext>
            </a:extLst>
          </p:cNvPr>
          <p:cNvGrpSpPr>
            <a:grpSpLocks/>
          </p:cNvGrpSpPr>
          <p:nvPr/>
        </p:nvGrpSpPr>
        <p:grpSpPr bwMode="auto">
          <a:xfrm>
            <a:off x="2031206" y="1951732"/>
            <a:ext cx="5081588" cy="1240036"/>
            <a:chOff x="0" y="-303"/>
            <a:chExt cx="8536" cy="2083"/>
          </a:xfrm>
        </p:grpSpPr>
        <p:sp>
          <p:nvSpPr>
            <p:cNvPr id="7" name="Rectangle 2">
              <a:extLst>
                <a:ext uri="{FF2B5EF4-FFF2-40B4-BE49-F238E27FC236}">
                  <a16:creationId xmlns:a16="http://schemas.microsoft.com/office/drawing/2014/main" id="{0CF8805C-19C7-BF89-5F44-E50AA073157C}"/>
                </a:ext>
              </a:extLst>
            </p:cNvPr>
            <p:cNvSpPr>
              <a:spLocks/>
            </p:cNvSpPr>
            <p:nvPr/>
          </p:nvSpPr>
          <p:spPr bwMode="auto">
            <a:xfrm>
              <a:off x="0" y="-303"/>
              <a:ext cx="8536" cy="1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500" baseline="52000">
                  <a:solidFill>
                    <a:srgbClr val="717171"/>
                  </a:solidFill>
                  <a:latin typeface="Arial" panose="020B0604020202020204" pitchFamily="34" charset="0"/>
                  <a:ea typeface="Heiti SC Light" charset="-122"/>
                  <a:sym typeface="Arial" panose="020B0604020202020204" pitchFamily="34" charset="0"/>
                </a:defRPr>
              </a:lvl1pPr>
              <a:lvl2pPr marL="742950" indent="-285750">
                <a:defRPr sz="3500" baseline="52000">
                  <a:solidFill>
                    <a:srgbClr val="717171"/>
                  </a:solidFill>
                  <a:latin typeface="Arial" panose="020B0604020202020204" pitchFamily="34" charset="0"/>
                  <a:ea typeface="Heiti SC Light" charset="-122"/>
                  <a:sym typeface="Arial" panose="020B0604020202020204" pitchFamily="34" charset="0"/>
                </a:defRPr>
              </a:lvl2pPr>
              <a:lvl3pPr marL="1143000" indent="-228600">
                <a:defRPr sz="3500" baseline="52000">
                  <a:solidFill>
                    <a:srgbClr val="717171"/>
                  </a:solidFill>
                  <a:latin typeface="Arial" panose="020B0604020202020204" pitchFamily="34" charset="0"/>
                  <a:ea typeface="Heiti SC Light" charset="-122"/>
                  <a:sym typeface="Arial" panose="020B0604020202020204" pitchFamily="34" charset="0"/>
                </a:defRPr>
              </a:lvl3pPr>
              <a:lvl4pPr marL="1600200" indent="-228600">
                <a:defRPr sz="3500" baseline="52000">
                  <a:solidFill>
                    <a:srgbClr val="717171"/>
                  </a:solidFill>
                  <a:latin typeface="Arial" panose="020B0604020202020204" pitchFamily="34" charset="0"/>
                  <a:ea typeface="Heiti SC Light" charset="-122"/>
                  <a:sym typeface="Arial" panose="020B0604020202020204" pitchFamily="34" charset="0"/>
                </a:defRPr>
              </a:lvl4pPr>
              <a:lvl5pPr marL="2057400" indent="-228600">
                <a:defRPr sz="3500" baseline="52000">
                  <a:solidFill>
                    <a:srgbClr val="717171"/>
                  </a:solidFill>
                  <a:latin typeface="Arial" panose="020B0604020202020204" pitchFamily="34" charset="0"/>
                  <a:ea typeface="Heiti SC Light" charset="-122"/>
                  <a:sym typeface="Arial" panose="020B0604020202020204" pitchFamily="34" charset="0"/>
                </a:defRPr>
              </a:lvl5pPr>
              <a:lvl6pPr marL="25146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6pPr>
              <a:lvl7pPr marL="29718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7pPr>
              <a:lvl8pPr marL="34290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8pPr>
              <a:lvl9pPr marL="38862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9pPr>
            </a:lstStyle>
            <a:p>
              <a:pPr algn="ctr" defTabSz="342900" fontAlgn="base">
                <a:lnSpc>
                  <a:spcPct val="80000"/>
                </a:lnSpc>
                <a:spcBef>
                  <a:spcPct val="0"/>
                </a:spcBef>
                <a:spcAft>
                  <a:spcPct val="0"/>
                </a:spcAft>
                <a:buClrTx/>
              </a:pPr>
              <a:r>
                <a:rPr lang="en-US" altLang="en-US" sz="3600" kern="1200" baseline="0">
                  <a:solidFill>
                    <a:srgbClr val="FFFEFE"/>
                  </a:solidFill>
                  <a:latin typeface="Century Gothic" panose="020B0502020202020204" pitchFamily="34" charset="0"/>
                  <a:ea typeface="MS PGothic" panose="020B0600070205080204" pitchFamily="34" charset="-128"/>
                  <a:sym typeface="Gill Sans Light" charset="0"/>
                </a:rPr>
                <a:t>ALLIANCE </a:t>
              </a:r>
            </a:p>
            <a:p>
              <a:pPr algn="ctr" defTabSz="342900" fontAlgn="base">
                <a:lnSpc>
                  <a:spcPct val="80000"/>
                </a:lnSpc>
                <a:spcBef>
                  <a:spcPct val="0"/>
                </a:spcBef>
                <a:spcAft>
                  <a:spcPct val="0"/>
                </a:spcAft>
                <a:buClrTx/>
              </a:pPr>
              <a:r>
                <a:rPr lang="en-US" altLang="en-US" sz="3600" kern="1200" baseline="0">
                  <a:solidFill>
                    <a:srgbClr val="FFFEFE"/>
                  </a:solidFill>
                  <a:latin typeface="Century Gothic" panose="020B0502020202020204" pitchFamily="34" charset="0"/>
                  <a:ea typeface="MS PGothic" panose="020B0600070205080204" pitchFamily="34" charset="-128"/>
                  <a:sym typeface="Gill Sans Light" charset="0"/>
                </a:rPr>
                <a:t>FOR CHILDREN</a:t>
              </a:r>
            </a:p>
          </p:txBody>
        </p:sp>
        <p:sp>
          <p:nvSpPr>
            <p:cNvPr id="8" name="Rectangle 3">
              <a:extLst>
                <a:ext uri="{FF2B5EF4-FFF2-40B4-BE49-F238E27FC236}">
                  <a16:creationId xmlns:a16="http://schemas.microsoft.com/office/drawing/2014/main" id="{EBDA827C-05D3-A297-6834-F251452F0E9B}"/>
                </a:ext>
              </a:extLst>
            </p:cNvPr>
            <p:cNvSpPr>
              <a:spLocks/>
            </p:cNvSpPr>
            <p:nvPr/>
          </p:nvSpPr>
          <p:spPr bwMode="auto">
            <a:xfrm>
              <a:off x="1364" y="1212"/>
              <a:ext cx="5808" cy="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sz="3500" baseline="52000">
                  <a:solidFill>
                    <a:srgbClr val="717171"/>
                  </a:solidFill>
                  <a:latin typeface="Arial" panose="020B0604020202020204" pitchFamily="34" charset="0"/>
                  <a:ea typeface="Heiti SC Light" charset="-122"/>
                  <a:sym typeface="Arial" panose="020B0604020202020204" pitchFamily="34" charset="0"/>
                </a:defRPr>
              </a:lvl1pPr>
              <a:lvl2pPr marL="742950" indent="-285750">
                <a:defRPr sz="3500" baseline="52000">
                  <a:solidFill>
                    <a:srgbClr val="717171"/>
                  </a:solidFill>
                  <a:latin typeface="Arial" panose="020B0604020202020204" pitchFamily="34" charset="0"/>
                  <a:ea typeface="Heiti SC Light" charset="-122"/>
                  <a:sym typeface="Arial" panose="020B0604020202020204" pitchFamily="34" charset="0"/>
                </a:defRPr>
              </a:lvl2pPr>
              <a:lvl3pPr marL="1143000" indent="-228600">
                <a:defRPr sz="3500" baseline="52000">
                  <a:solidFill>
                    <a:srgbClr val="717171"/>
                  </a:solidFill>
                  <a:latin typeface="Arial" panose="020B0604020202020204" pitchFamily="34" charset="0"/>
                  <a:ea typeface="Heiti SC Light" charset="-122"/>
                  <a:sym typeface="Arial" panose="020B0604020202020204" pitchFamily="34" charset="0"/>
                </a:defRPr>
              </a:lvl3pPr>
              <a:lvl4pPr marL="1600200" indent="-228600">
                <a:defRPr sz="3500" baseline="52000">
                  <a:solidFill>
                    <a:srgbClr val="717171"/>
                  </a:solidFill>
                  <a:latin typeface="Arial" panose="020B0604020202020204" pitchFamily="34" charset="0"/>
                  <a:ea typeface="Heiti SC Light" charset="-122"/>
                  <a:sym typeface="Arial" panose="020B0604020202020204" pitchFamily="34" charset="0"/>
                </a:defRPr>
              </a:lvl4pPr>
              <a:lvl5pPr marL="2057400" indent="-228600">
                <a:defRPr sz="3500" baseline="52000">
                  <a:solidFill>
                    <a:srgbClr val="717171"/>
                  </a:solidFill>
                  <a:latin typeface="Arial" panose="020B0604020202020204" pitchFamily="34" charset="0"/>
                  <a:ea typeface="Heiti SC Light" charset="-122"/>
                  <a:sym typeface="Arial" panose="020B0604020202020204" pitchFamily="34" charset="0"/>
                </a:defRPr>
              </a:lvl5pPr>
              <a:lvl6pPr marL="25146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6pPr>
              <a:lvl7pPr marL="29718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7pPr>
              <a:lvl8pPr marL="34290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8pPr>
              <a:lvl9pPr marL="3886200" indent="-228600" eaLnBrk="0" fontAlgn="base" hangingPunct="0">
                <a:spcBef>
                  <a:spcPct val="0"/>
                </a:spcBef>
                <a:spcAft>
                  <a:spcPct val="0"/>
                </a:spcAft>
                <a:defRPr sz="3500" baseline="52000">
                  <a:solidFill>
                    <a:srgbClr val="717171"/>
                  </a:solidFill>
                  <a:latin typeface="Arial" panose="020B0604020202020204" pitchFamily="34" charset="0"/>
                  <a:ea typeface="Heiti SC Light" charset="-122"/>
                  <a:sym typeface="Arial" panose="020B0604020202020204" pitchFamily="34" charset="0"/>
                </a:defRPr>
              </a:lvl9pPr>
            </a:lstStyle>
            <a:p>
              <a:pPr algn="ctr" defTabSz="342900" fontAlgn="base">
                <a:spcBef>
                  <a:spcPct val="0"/>
                </a:spcBef>
                <a:spcAft>
                  <a:spcPct val="0"/>
                </a:spcAft>
                <a:buClrTx/>
              </a:pPr>
              <a:r>
                <a:rPr lang="en-US" altLang="en-US" sz="1275" kern="1200" baseline="0">
                  <a:solidFill>
                    <a:srgbClr val="FFFEFE"/>
                  </a:solidFill>
                  <a:latin typeface="Arial Bold" panose="020B0704020202020204" pitchFamily="34" charset="0"/>
                  <a:ea typeface="MS PGothic" panose="020B0600070205080204" pitchFamily="34" charset="-128"/>
                  <a:sym typeface="Arial Bold" panose="020B0704020202020204" pitchFamily="34" charset="0"/>
                </a:rPr>
                <a:t>SERVING TARRANT COUNTY SINCE </a:t>
              </a:r>
              <a:r>
                <a:rPr lang="en-US" altLang="en-US" sz="1275" b="1" kern="1200" baseline="0">
                  <a:solidFill>
                    <a:srgbClr val="FFFEFE"/>
                  </a:solidFill>
                  <a:latin typeface="Arial Bold" panose="020B0704020202020204" pitchFamily="34" charset="0"/>
                  <a:ea typeface="MS PGothic" panose="020B0600070205080204" pitchFamily="34" charset="-128"/>
                  <a:sym typeface="Arial Bold" panose="020B0704020202020204" pitchFamily="34" charset="0"/>
                </a:rPr>
                <a:t>1992</a:t>
              </a:r>
            </a:p>
            <a:p>
              <a:pPr algn="ctr" defTabSz="342900" fontAlgn="base">
                <a:spcBef>
                  <a:spcPct val="0"/>
                </a:spcBef>
                <a:spcAft>
                  <a:spcPct val="0"/>
                </a:spcAft>
                <a:buClrTx/>
              </a:pPr>
              <a:endParaRPr lang="en-US" altLang="en-US" sz="975" kern="1200" baseline="0">
                <a:solidFill>
                  <a:srgbClr val="FFFEFE"/>
                </a:solidFill>
                <a:latin typeface="Arial Bold" panose="020B0704020202020204" pitchFamily="34" charset="0"/>
                <a:ea typeface="MS PGothic" panose="020B0600070205080204" pitchFamily="34" charset="-128"/>
                <a:sym typeface="Arial Bold" panose="020B0704020202020204" pitchFamily="34" charset="0"/>
              </a:endParaRPr>
            </a:p>
          </p:txBody>
        </p:sp>
      </p:grpSp>
    </p:spTree>
    <p:extLst>
      <p:ext uri="{BB962C8B-B14F-4D97-AF65-F5344CB8AC3E}">
        <p14:creationId xmlns:p14="http://schemas.microsoft.com/office/powerpoint/2010/main" val="35953609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54"/>
          <p:cNvSpPr txBox="1">
            <a:spLocks noGrp="1"/>
          </p:cNvSpPr>
          <p:nvPr>
            <p:ph type="title"/>
          </p:nvPr>
        </p:nvSpPr>
        <p:spPr>
          <a:xfrm>
            <a:off x="4407169" y="950991"/>
            <a:ext cx="3943350" cy="497250"/>
          </a:xfrm>
          <a:prstGeom prst="rect">
            <a:avLst/>
          </a:prstGeom>
          <a:noFill/>
          <a:ln>
            <a:noFill/>
          </a:ln>
        </p:spPr>
        <p:txBody>
          <a:bodyPr spcFirstLastPara="1" wrap="square" lIns="34294" tIns="17138" rIns="34294" bIns="17138" anchor="ctr" anchorCtr="0">
            <a:noAutofit/>
          </a:bodyPr>
          <a:lstStyle/>
          <a:p>
            <a:pPr>
              <a:buSzPts val="4400"/>
            </a:pPr>
            <a:r>
              <a:rPr lang="en-US" sz="3300" b="1">
                <a:solidFill>
                  <a:srgbClr val="666666"/>
                </a:solidFill>
                <a:latin typeface="Century Gothic"/>
                <a:ea typeface="Century Gothic"/>
                <a:cs typeface="Century Gothic"/>
                <a:sym typeface="Century Gothic"/>
              </a:rPr>
              <a:t>OUR MISSION</a:t>
            </a:r>
            <a:br>
              <a:rPr lang="en-US" sz="3300" b="1">
                <a:solidFill>
                  <a:srgbClr val="262E73"/>
                </a:solidFill>
                <a:latin typeface="Century Gothic"/>
                <a:ea typeface="Century Gothic"/>
                <a:cs typeface="Century Gothic"/>
                <a:sym typeface="Century Gothic"/>
              </a:rPr>
            </a:br>
            <a:endParaRPr/>
          </a:p>
        </p:txBody>
      </p:sp>
      <p:sp>
        <p:nvSpPr>
          <p:cNvPr id="283" name="Google Shape;283;p54"/>
          <p:cNvSpPr txBox="1">
            <a:spLocks noGrp="1"/>
          </p:cNvSpPr>
          <p:nvPr>
            <p:ph type="body" idx="1"/>
          </p:nvPr>
        </p:nvSpPr>
        <p:spPr>
          <a:xfrm>
            <a:off x="4375326" y="1608675"/>
            <a:ext cx="4007025" cy="2568150"/>
          </a:xfrm>
          <a:prstGeom prst="rect">
            <a:avLst/>
          </a:prstGeom>
          <a:noFill/>
          <a:ln>
            <a:noFill/>
          </a:ln>
        </p:spPr>
        <p:txBody>
          <a:bodyPr spcFirstLastPara="1" wrap="square" lIns="34294" tIns="17138" rIns="34294" bIns="17138" anchor="t" anchorCtr="0">
            <a:noAutofit/>
          </a:bodyPr>
          <a:lstStyle/>
          <a:p>
            <a:pPr marL="171450" indent="0" algn="ctr">
              <a:spcBef>
                <a:spcPts val="0"/>
              </a:spcBef>
              <a:buNone/>
            </a:pPr>
            <a:r>
              <a:rPr lang="en-US" sz="2250">
                <a:solidFill>
                  <a:srgbClr val="666666"/>
                </a:solidFill>
                <a:latin typeface="Century Gothic"/>
                <a:ea typeface="Century Gothic"/>
                <a:cs typeface="Century Gothic"/>
                <a:sym typeface="Century Gothic"/>
              </a:rPr>
              <a:t>The mission of Alliance For Children is to protect Tarrant county children from child abuse through </a:t>
            </a:r>
            <a:r>
              <a:rPr lang="en-US" sz="2250" b="1">
                <a:solidFill>
                  <a:srgbClr val="00B050"/>
                </a:solidFill>
                <a:latin typeface="Century Gothic"/>
                <a:ea typeface="Century Gothic"/>
                <a:cs typeface="Century Gothic"/>
                <a:sym typeface="Century Gothic"/>
              </a:rPr>
              <a:t>teamed investigations</a:t>
            </a:r>
            <a:r>
              <a:rPr lang="en-US" sz="2250">
                <a:solidFill>
                  <a:srgbClr val="666666"/>
                </a:solidFill>
                <a:latin typeface="Century Gothic"/>
                <a:ea typeface="Century Gothic"/>
                <a:cs typeface="Century Gothic"/>
                <a:sym typeface="Century Gothic"/>
              </a:rPr>
              <a:t>, </a:t>
            </a:r>
            <a:r>
              <a:rPr lang="en-US" sz="2250" b="1">
                <a:solidFill>
                  <a:srgbClr val="002060"/>
                </a:solidFill>
                <a:latin typeface="Century Gothic"/>
                <a:ea typeface="Century Gothic"/>
                <a:cs typeface="Century Gothic"/>
                <a:sym typeface="Century Gothic"/>
              </a:rPr>
              <a:t>healing services</a:t>
            </a:r>
            <a:r>
              <a:rPr lang="en-US" sz="2250">
                <a:solidFill>
                  <a:srgbClr val="666666"/>
                </a:solidFill>
                <a:latin typeface="Century Gothic"/>
                <a:ea typeface="Century Gothic"/>
                <a:cs typeface="Century Gothic"/>
                <a:sym typeface="Century Gothic"/>
              </a:rPr>
              <a:t>, and </a:t>
            </a:r>
            <a:r>
              <a:rPr lang="en-US" sz="2250" b="1">
                <a:solidFill>
                  <a:srgbClr val="7030A0"/>
                </a:solidFill>
                <a:latin typeface="Century Gothic"/>
                <a:ea typeface="Century Gothic"/>
                <a:cs typeface="Century Gothic"/>
                <a:sym typeface="Century Gothic"/>
              </a:rPr>
              <a:t>community education</a:t>
            </a:r>
            <a:r>
              <a:rPr lang="en-US" sz="2250">
                <a:solidFill>
                  <a:srgbClr val="666666"/>
                </a:solidFill>
                <a:latin typeface="Century Gothic"/>
                <a:ea typeface="Century Gothic"/>
                <a:cs typeface="Century Gothic"/>
                <a:sym typeface="Century Gothic"/>
              </a:rPr>
              <a:t>. </a:t>
            </a:r>
            <a:endParaRPr sz="2250">
              <a:solidFill>
                <a:srgbClr val="666666"/>
              </a:solidFill>
            </a:endParaRPr>
          </a:p>
          <a:p>
            <a:pPr marL="171450" indent="-38100">
              <a:buSzPts val="2800"/>
              <a:buNone/>
            </a:pPr>
            <a:endParaRPr sz="2100">
              <a:solidFill>
                <a:srgbClr val="262E73"/>
              </a:solidFill>
              <a:latin typeface="Century Gothic"/>
              <a:ea typeface="Century Gothic"/>
              <a:cs typeface="Century Gothic"/>
              <a:sym typeface="Century Gothic"/>
            </a:endParaRPr>
          </a:p>
        </p:txBody>
      </p:sp>
      <p:pic>
        <p:nvPicPr>
          <p:cNvPr id="284" name="Google Shape;284;p54"/>
          <p:cNvPicPr preferRelativeResize="0"/>
          <p:nvPr/>
        </p:nvPicPr>
        <p:blipFill rotWithShape="1">
          <a:blip r:embed="rId3">
            <a:alphaModFix/>
          </a:blip>
          <a:srcRect/>
          <a:stretch/>
        </p:blipFill>
        <p:spPr>
          <a:xfrm>
            <a:off x="754576" y="996412"/>
            <a:ext cx="3620756" cy="3150674"/>
          </a:xfrm>
          <a:prstGeom prst="rect">
            <a:avLst/>
          </a:prstGeom>
          <a:noFill/>
          <a:ln>
            <a:noFill/>
          </a:ln>
        </p:spPr>
      </p:pic>
      <p:sp>
        <p:nvSpPr>
          <p:cNvPr id="285" name="Google Shape;285;p54"/>
          <p:cNvSpPr txBox="1"/>
          <p:nvPr/>
        </p:nvSpPr>
        <p:spPr>
          <a:xfrm>
            <a:off x="0" y="0"/>
            <a:ext cx="2250000" cy="2250000"/>
          </a:xfrm>
          <a:prstGeom prst="rect">
            <a:avLst/>
          </a:prstGeom>
          <a:noFill/>
          <a:ln>
            <a:noFill/>
          </a:ln>
        </p:spPr>
        <p:txBody>
          <a:bodyPr spcFirstLastPara="1" wrap="square" lIns="68569" tIns="68569" rIns="68569" bIns="68569" anchor="t" anchorCtr="0">
            <a:noAutofit/>
          </a:bodyPr>
          <a:lstStyle/>
          <a:p>
            <a:r>
              <a:rPr lang="en-US" sz="900">
                <a:solidFill>
                  <a:schemeClr val="dk1"/>
                </a:solidFill>
              </a:rPr>
              <a:t> </a:t>
            </a:r>
            <a:endParaRPr sz="900">
              <a:solidFill>
                <a:schemeClr val="dk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940"/>
        <p:cNvGrpSpPr/>
        <p:nvPr/>
      </p:nvGrpSpPr>
      <p:grpSpPr>
        <a:xfrm>
          <a:off x="0" y="0"/>
          <a:ext cx="0" cy="0"/>
          <a:chOff x="0" y="0"/>
          <a:chExt cx="0" cy="0"/>
        </a:xfrm>
      </p:grpSpPr>
      <p:sp>
        <p:nvSpPr>
          <p:cNvPr id="1941" name="Google Shape;1941;p266"/>
          <p:cNvSpPr/>
          <p:nvPr/>
        </p:nvSpPr>
        <p:spPr>
          <a:xfrm>
            <a:off x="1659732" y="352425"/>
            <a:ext cx="5815013" cy="590550"/>
          </a:xfrm>
          <a:prstGeom prst="rect">
            <a:avLst/>
          </a:prstGeom>
          <a:noFill/>
          <a:ln>
            <a:noFill/>
          </a:ln>
        </p:spPr>
        <p:txBody>
          <a:bodyPr spcFirstLastPara="1" wrap="square" lIns="0" tIns="0" rIns="0" bIns="0" anchor="ctr" anchorCtr="0">
            <a:noAutofit/>
          </a:bodyPr>
          <a:lstStyle/>
          <a:p>
            <a:pPr algn="ctr">
              <a:lnSpc>
                <a:spcPct val="80000"/>
              </a:lnSpc>
              <a:buClr>
                <a:srgbClr val="262E73"/>
              </a:buClr>
              <a:buSzPts val="5400"/>
            </a:pPr>
            <a:r>
              <a:rPr lang="en-US" sz="4050" b="1">
                <a:solidFill>
                  <a:srgbClr val="262E73"/>
                </a:solidFill>
                <a:latin typeface="Century Gothic"/>
                <a:ea typeface="Century Gothic"/>
                <a:cs typeface="Century Gothic"/>
                <a:sym typeface="Century Gothic"/>
              </a:rPr>
              <a:t>Community Education</a:t>
            </a:r>
            <a:endParaRPr sz="4050" b="1">
              <a:solidFill>
                <a:srgbClr val="545555"/>
              </a:solidFill>
              <a:latin typeface="Century Gothic"/>
              <a:ea typeface="Century Gothic"/>
              <a:cs typeface="Century Gothic"/>
              <a:sym typeface="Century Gothic"/>
            </a:endParaRPr>
          </a:p>
        </p:txBody>
      </p:sp>
      <p:grpSp>
        <p:nvGrpSpPr>
          <p:cNvPr id="1943" name="Google Shape;1943;p266"/>
          <p:cNvGrpSpPr/>
          <p:nvPr/>
        </p:nvGrpSpPr>
        <p:grpSpPr>
          <a:xfrm>
            <a:off x="4770949" y="1391841"/>
            <a:ext cx="3554280" cy="3108334"/>
            <a:chOff x="0" y="0"/>
            <a:chExt cx="5969" cy="5221"/>
          </a:xfrm>
        </p:grpSpPr>
        <p:sp>
          <p:nvSpPr>
            <p:cNvPr id="1944" name="Google Shape;1944;p266"/>
            <p:cNvSpPr/>
            <p:nvPr/>
          </p:nvSpPr>
          <p:spPr>
            <a:xfrm>
              <a:off x="2122" y="150"/>
              <a:ext cx="1732" cy="3691"/>
            </a:xfrm>
            <a:prstGeom prst="roundRect">
              <a:avLst>
                <a:gd name="adj" fmla="val 49861"/>
              </a:avLst>
            </a:prstGeom>
            <a:solidFill>
              <a:srgbClr val="13958B"/>
            </a:solidFill>
            <a:ln>
              <a:noFill/>
            </a:ln>
          </p:spPr>
          <p:txBody>
            <a:bodyPr spcFirstLastPara="1" wrap="square" lIns="0" tIns="0" rIns="0" bIns="0" anchor="t" anchorCtr="0">
              <a:noAutofit/>
            </a:bodyPr>
            <a:lstStyle/>
            <a:p>
              <a:pPr>
                <a:buClr>
                  <a:schemeClr val="dk1"/>
                </a:buClr>
                <a:buSzPts val="1751"/>
              </a:pPr>
              <a:endParaRPr sz="1313">
                <a:solidFill>
                  <a:srgbClr val="717171"/>
                </a:solidFill>
              </a:endParaRPr>
            </a:p>
          </p:txBody>
        </p:sp>
        <p:sp>
          <p:nvSpPr>
            <p:cNvPr id="1945" name="Google Shape;1945;p266"/>
            <p:cNvSpPr/>
            <p:nvPr/>
          </p:nvSpPr>
          <p:spPr>
            <a:xfrm>
              <a:off x="2263" y="298"/>
              <a:ext cx="1450" cy="145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2DAAA0"/>
            </a:solidFill>
            <a:ln>
              <a:noFill/>
            </a:ln>
          </p:spPr>
          <p:txBody>
            <a:bodyPr spcFirstLastPara="1" wrap="square" lIns="0" tIns="0" rIns="0" bIns="0" anchor="t" anchorCtr="0">
              <a:noAutofit/>
            </a:bodyPr>
            <a:lstStyle/>
            <a:p>
              <a:pPr>
                <a:buSzPts val="900"/>
              </a:pPr>
              <a:endParaRPr sz="675"/>
            </a:p>
          </p:txBody>
        </p:sp>
        <p:sp>
          <p:nvSpPr>
            <p:cNvPr id="1946" name="Google Shape;1946;p266"/>
            <p:cNvSpPr/>
            <p:nvPr/>
          </p:nvSpPr>
          <p:spPr>
            <a:xfrm>
              <a:off x="2153" y="0"/>
              <a:ext cx="1659" cy="428"/>
            </a:xfrm>
            <a:custGeom>
              <a:avLst/>
              <a:gdLst/>
              <a:ahLst/>
              <a:cxnLst/>
              <a:rect l="l" t="t" r="r" b="b"/>
              <a:pathLst>
                <a:path w="21600" h="21581" extrusionOk="0">
                  <a:moveTo>
                    <a:pt x="0" y="21506"/>
                  </a:moveTo>
                  <a:cubicBezTo>
                    <a:pt x="2485" y="8027"/>
                    <a:pt x="6498" y="19"/>
                    <a:pt x="10777" y="0"/>
                  </a:cubicBezTo>
                  <a:cubicBezTo>
                    <a:pt x="15075" y="-19"/>
                    <a:pt x="19109" y="8025"/>
                    <a:pt x="21600" y="21581"/>
                  </a:cubicBezTo>
                </a:path>
              </a:pathLst>
            </a:custGeom>
            <a:noFill/>
            <a:ln w="38100" cap="rnd" cmpd="sng">
              <a:solidFill>
                <a:srgbClr val="7E7E7E"/>
              </a:solidFill>
              <a:prstDash val="dot"/>
              <a:round/>
              <a:headEnd type="none" w="sm" len="sm"/>
              <a:tailEnd type="none" w="sm" len="sm"/>
            </a:ln>
          </p:spPr>
          <p:txBody>
            <a:bodyPr spcFirstLastPara="1" wrap="square" lIns="0" tIns="0" rIns="0" bIns="0" anchor="t" anchorCtr="0">
              <a:noAutofit/>
            </a:bodyPr>
            <a:lstStyle/>
            <a:p>
              <a:pPr>
                <a:buSzPts val="900"/>
              </a:pPr>
              <a:endParaRPr sz="675"/>
            </a:p>
          </p:txBody>
        </p:sp>
        <p:sp>
          <p:nvSpPr>
            <p:cNvPr id="1947" name="Google Shape;1947;p266"/>
            <p:cNvSpPr/>
            <p:nvPr/>
          </p:nvSpPr>
          <p:spPr>
            <a:xfrm>
              <a:off x="2424" y="460"/>
              <a:ext cx="1127" cy="112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3958B"/>
            </a:solidFill>
            <a:ln>
              <a:noFill/>
            </a:ln>
          </p:spPr>
          <p:txBody>
            <a:bodyPr spcFirstLastPara="1" wrap="square" lIns="0" tIns="0" rIns="0" bIns="0" anchor="t" anchorCtr="0">
              <a:noAutofit/>
            </a:bodyPr>
            <a:lstStyle/>
            <a:p>
              <a:pPr>
                <a:buSzPts val="900"/>
              </a:pPr>
              <a:endParaRPr sz="675"/>
            </a:p>
          </p:txBody>
        </p:sp>
        <p:sp>
          <p:nvSpPr>
            <p:cNvPr id="1948" name="Google Shape;1948;p266"/>
            <p:cNvSpPr/>
            <p:nvPr/>
          </p:nvSpPr>
          <p:spPr>
            <a:xfrm rot="7226104">
              <a:off x="2959" y="1633"/>
              <a:ext cx="1733" cy="3691"/>
            </a:xfrm>
            <a:prstGeom prst="roundRect">
              <a:avLst>
                <a:gd name="adj" fmla="val 49861"/>
              </a:avLst>
            </a:prstGeom>
            <a:solidFill>
              <a:srgbClr val="34619A"/>
            </a:solidFill>
            <a:ln>
              <a:noFill/>
            </a:ln>
          </p:spPr>
          <p:txBody>
            <a:bodyPr spcFirstLastPara="1" wrap="square" lIns="0" tIns="0" rIns="0" bIns="0" anchor="t" anchorCtr="0">
              <a:noAutofit/>
            </a:bodyPr>
            <a:lstStyle/>
            <a:p>
              <a:pPr>
                <a:buClr>
                  <a:schemeClr val="dk1"/>
                </a:buClr>
                <a:buSzPts val="1751"/>
              </a:pPr>
              <a:endParaRPr sz="1313">
                <a:solidFill>
                  <a:srgbClr val="717171"/>
                </a:solidFill>
              </a:endParaRPr>
            </a:p>
          </p:txBody>
        </p:sp>
        <p:sp>
          <p:nvSpPr>
            <p:cNvPr id="1949" name="Google Shape;1949;p266"/>
            <p:cNvSpPr/>
            <p:nvPr/>
          </p:nvSpPr>
          <p:spPr>
            <a:xfrm rot="7226104">
              <a:off x="3939" y="3246"/>
              <a:ext cx="1450" cy="145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577DAD"/>
            </a:solidFill>
            <a:ln>
              <a:noFill/>
            </a:ln>
          </p:spPr>
          <p:txBody>
            <a:bodyPr spcFirstLastPara="1" wrap="square" lIns="0" tIns="0" rIns="0" bIns="0" anchor="t" anchorCtr="0">
              <a:noAutofit/>
            </a:bodyPr>
            <a:lstStyle/>
            <a:p>
              <a:pPr>
                <a:buSzPts val="900"/>
              </a:pPr>
              <a:endParaRPr sz="675"/>
            </a:p>
          </p:txBody>
        </p:sp>
        <p:sp>
          <p:nvSpPr>
            <p:cNvPr id="1950" name="Google Shape;1950;p266"/>
            <p:cNvSpPr/>
            <p:nvPr/>
          </p:nvSpPr>
          <p:spPr>
            <a:xfrm rot="7226104">
              <a:off x="4535" y="4162"/>
              <a:ext cx="1659" cy="429"/>
            </a:xfrm>
            <a:custGeom>
              <a:avLst/>
              <a:gdLst/>
              <a:ahLst/>
              <a:cxnLst/>
              <a:rect l="l" t="t" r="r" b="b"/>
              <a:pathLst>
                <a:path w="21600" h="21581" extrusionOk="0">
                  <a:moveTo>
                    <a:pt x="0" y="21506"/>
                  </a:moveTo>
                  <a:cubicBezTo>
                    <a:pt x="2485" y="8027"/>
                    <a:pt x="6498" y="19"/>
                    <a:pt x="10777" y="0"/>
                  </a:cubicBezTo>
                  <a:cubicBezTo>
                    <a:pt x="15075" y="-19"/>
                    <a:pt x="19109" y="8025"/>
                    <a:pt x="21600" y="21581"/>
                  </a:cubicBezTo>
                </a:path>
              </a:pathLst>
            </a:custGeom>
            <a:noFill/>
            <a:ln w="38100" cap="rnd" cmpd="sng">
              <a:solidFill>
                <a:srgbClr val="7E7E7E"/>
              </a:solidFill>
              <a:prstDash val="dot"/>
              <a:round/>
              <a:headEnd type="none" w="sm" len="sm"/>
              <a:tailEnd type="none" w="sm" len="sm"/>
            </a:ln>
          </p:spPr>
          <p:txBody>
            <a:bodyPr spcFirstLastPara="1" wrap="square" lIns="0" tIns="0" rIns="0" bIns="0" anchor="t" anchorCtr="0">
              <a:noAutofit/>
            </a:bodyPr>
            <a:lstStyle/>
            <a:p>
              <a:pPr>
                <a:buSzPts val="900"/>
              </a:pPr>
              <a:endParaRPr sz="675"/>
            </a:p>
          </p:txBody>
        </p:sp>
        <p:sp>
          <p:nvSpPr>
            <p:cNvPr id="1951" name="Google Shape;1951;p266"/>
            <p:cNvSpPr/>
            <p:nvPr/>
          </p:nvSpPr>
          <p:spPr>
            <a:xfrm rot="7226104">
              <a:off x="4099" y="3407"/>
              <a:ext cx="1127" cy="1128"/>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4619A"/>
            </a:solidFill>
            <a:ln>
              <a:noFill/>
            </a:ln>
          </p:spPr>
          <p:txBody>
            <a:bodyPr spcFirstLastPara="1" wrap="square" lIns="0" tIns="0" rIns="0" bIns="0" anchor="t" anchorCtr="0">
              <a:noAutofit/>
            </a:bodyPr>
            <a:lstStyle/>
            <a:p>
              <a:pPr>
                <a:buSzPts val="900"/>
              </a:pPr>
              <a:endParaRPr sz="675"/>
            </a:p>
          </p:txBody>
        </p:sp>
        <p:sp>
          <p:nvSpPr>
            <p:cNvPr id="1952" name="Google Shape;1952;p266"/>
            <p:cNvSpPr/>
            <p:nvPr/>
          </p:nvSpPr>
          <p:spPr>
            <a:xfrm rot="-7277108">
              <a:off x="1266" y="1628"/>
              <a:ext cx="1733" cy="3690"/>
            </a:xfrm>
            <a:prstGeom prst="roundRect">
              <a:avLst>
                <a:gd name="adj" fmla="val 49861"/>
              </a:avLst>
            </a:prstGeom>
            <a:solidFill>
              <a:srgbClr val="634591"/>
            </a:solidFill>
            <a:ln>
              <a:noFill/>
            </a:ln>
          </p:spPr>
          <p:txBody>
            <a:bodyPr spcFirstLastPara="1" wrap="square" lIns="0" tIns="0" rIns="0" bIns="0" anchor="t" anchorCtr="0">
              <a:noAutofit/>
            </a:bodyPr>
            <a:lstStyle/>
            <a:p>
              <a:pPr>
                <a:buClr>
                  <a:schemeClr val="dk1"/>
                </a:buClr>
                <a:buSzPts val="1751"/>
              </a:pPr>
              <a:endParaRPr sz="1313">
                <a:solidFill>
                  <a:srgbClr val="717171"/>
                </a:solidFill>
              </a:endParaRPr>
            </a:p>
          </p:txBody>
        </p:sp>
        <p:sp>
          <p:nvSpPr>
            <p:cNvPr id="1953" name="Google Shape;1953;p266"/>
            <p:cNvSpPr/>
            <p:nvPr/>
          </p:nvSpPr>
          <p:spPr>
            <a:xfrm rot="-7277108">
              <a:off x="578" y="3253"/>
              <a:ext cx="1450" cy="145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7F66A5"/>
            </a:solidFill>
            <a:ln>
              <a:noFill/>
            </a:ln>
          </p:spPr>
          <p:txBody>
            <a:bodyPr spcFirstLastPara="1" wrap="square" lIns="0" tIns="0" rIns="0" bIns="0" anchor="t" anchorCtr="0">
              <a:noAutofit/>
            </a:bodyPr>
            <a:lstStyle/>
            <a:p>
              <a:pPr>
                <a:buSzPts val="900"/>
              </a:pPr>
              <a:endParaRPr sz="675"/>
            </a:p>
          </p:txBody>
        </p:sp>
        <p:sp>
          <p:nvSpPr>
            <p:cNvPr id="1954" name="Google Shape;1954;p266"/>
            <p:cNvSpPr/>
            <p:nvPr/>
          </p:nvSpPr>
          <p:spPr>
            <a:xfrm rot="-7277108">
              <a:off x="-215" y="4187"/>
              <a:ext cx="1658" cy="429"/>
            </a:xfrm>
            <a:custGeom>
              <a:avLst/>
              <a:gdLst/>
              <a:ahLst/>
              <a:cxnLst/>
              <a:rect l="l" t="t" r="r" b="b"/>
              <a:pathLst>
                <a:path w="21600" h="21581" extrusionOk="0">
                  <a:moveTo>
                    <a:pt x="0" y="21506"/>
                  </a:moveTo>
                  <a:cubicBezTo>
                    <a:pt x="2485" y="8027"/>
                    <a:pt x="6498" y="19"/>
                    <a:pt x="10777" y="0"/>
                  </a:cubicBezTo>
                  <a:cubicBezTo>
                    <a:pt x="15075" y="-19"/>
                    <a:pt x="19109" y="8025"/>
                    <a:pt x="21600" y="21581"/>
                  </a:cubicBezTo>
                </a:path>
              </a:pathLst>
            </a:custGeom>
            <a:noFill/>
            <a:ln w="38100" cap="rnd" cmpd="sng">
              <a:solidFill>
                <a:srgbClr val="7E7E7E"/>
              </a:solidFill>
              <a:prstDash val="dot"/>
              <a:round/>
              <a:headEnd type="none" w="sm" len="sm"/>
              <a:tailEnd type="none" w="sm" len="sm"/>
            </a:ln>
          </p:spPr>
          <p:txBody>
            <a:bodyPr spcFirstLastPara="1" wrap="square" lIns="0" tIns="0" rIns="0" bIns="0" anchor="t" anchorCtr="0">
              <a:noAutofit/>
            </a:bodyPr>
            <a:lstStyle/>
            <a:p>
              <a:pPr>
                <a:buSzPts val="900"/>
              </a:pPr>
              <a:endParaRPr sz="675"/>
            </a:p>
          </p:txBody>
        </p:sp>
        <p:sp>
          <p:nvSpPr>
            <p:cNvPr id="1955" name="Google Shape;1955;p266"/>
            <p:cNvSpPr/>
            <p:nvPr/>
          </p:nvSpPr>
          <p:spPr>
            <a:xfrm rot="-7277108">
              <a:off x="739" y="3414"/>
              <a:ext cx="1127" cy="112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634591"/>
            </a:solidFill>
            <a:ln>
              <a:noFill/>
            </a:ln>
          </p:spPr>
          <p:txBody>
            <a:bodyPr spcFirstLastPara="1" wrap="square" lIns="0" tIns="0" rIns="0" bIns="0" anchor="t" anchorCtr="0">
              <a:noAutofit/>
            </a:bodyPr>
            <a:lstStyle/>
            <a:p>
              <a:pPr>
                <a:buSzPts val="900"/>
              </a:pPr>
              <a:endParaRPr sz="675"/>
            </a:p>
          </p:txBody>
        </p:sp>
        <p:sp>
          <p:nvSpPr>
            <p:cNvPr id="1956" name="Google Shape;1956;p266"/>
            <p:cNvSpPr/>
            <p:nvPr/>
          </p:nvSpPr>
          <p:spPr>
            <a:xfrm>
              <a:off x="2072" y="2061"/>
              <a:ext cx="1821" cy="1821"/>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p:spPr>
          <p:txBody>
            <a:bodyPr spcFirstLastPara="1" wrap="square" lIns="0" tIns="0" rIns="0" bIns="0" anchor="t" anchorCtr="0">
              <a:noAutofit/>
            </a:bodyPr>
            <a:lstStyle/>
            <a:p>
              <a:pPr>
                <a:buSzPts val="900"/>
              </a:pPr>
              <a:endParaRPr sz="675"/>
            </a:p>
          </p:txBody>
        </p:sp>
        <p:sp>
          <p:nvSpPr>
            <p:cNvPr id="1957" name="Google Shape;1957;p266"/>
            <p:cNvSpPr/>
            <p:nvPr/>
          </p:nvSpPr>
          <p:spPr>
            <a:xfrm>
              <a:off x="2522" y="2246"/>
              <a:ext cx="1123" cy="544"/>
            </a:xfrm>
            <a:custGeom>
              <a:avLst/>
              <a:gdLst/>
              <a:ahLst/>
              <a:cxnLst/>
              <a:rect l="l" t="t" r="r" b="b"/>
              <a:pathLst>
                <a:path w="21600" h="20424" extrusionOk="0">
                  <a:moveTo>
                    <a:pt x="0" y="6110"/>
                  </a:moveTo>
                  <a:lnTo>
                    <a:pt x="2395" y="6837"/>
                  </a:lnTo>
                  <a:lnTo>
                    <a:pt x="2289" y="10543"/>
                  </a:lnTo>
                  <a:cubicBezTo>
                    <a:pt x="4884" y="6545"/>
                    <a:pt x="8278" y="5101"/>
                    <a:pt x="11491" y="6628"/>
                  </a:cubicBezTo>
                  <a:cubicBezTo>
                    <a:pt x="14893" y="8245"/>
                    <a:pt x="17682" y="12984"/>
                    <a:pt x="18972" y="19340"/>
                  </a:cubicBezTo>
                  <a:lnTo>
                    <a:pt x="20633" y="20424"/>
                  </a:lnTo>
                  <a:lnTo>
                    <a:pt x="21600" y="16235"/>
                  </a:lnTo>
                  <a:cubicBezTo>
                    <a:pt x="19806" y="8349"/>
                    <a:pt x="16209" y="2580"/>
                    <a:pt x="11898" y="674"/>
                  </a:cubicBezTo>
                  <a:cubicBezTo>
                    <a:pt x="7715" y="-1176"/>
                    <a:pt x="3328" y="828"/>
                    <a:pt x="0" y="6110"/>
                  </a:cubicBezTo>
                  <a:close/>
                  <a:moveTo>
                    <a:pt x="0" y="6110"/>
                  </a:moveTo>
                </a:path>
              </a:pathLst>
            </a:custGeom>
            <a:solidFill>
              <a:srgbClr val="13958B"/>
            </a:solidFill>
            <a:ln>
              <a:noFill/>
            </a:ln>
          </p:spPr>
          <p:txBody>
            <a:bodyPr spcFirstLastPara="1" wrap="square" lIns="0" tIns="0" rIns="0" bIns="0" anchor="t" anchorCtr="0">
              <a:noAutofit/>
            </a:bodyPr>
            <a:lstStyle/>
            <a:p>
              <a:pPr>
                <a:buSzPts val="900"/>
              </a:pPr>
              <a:endParaRPr sz="675"/>
            </a:p>
          </p:txBody>
        </p:sp>
        <p:sp>
          <p:nvSpPr>
            <p:cNvPr id="1958" name="Google Shape;1958;p266"/>
            <p:cNvSpPr/>
            <p:nvPr/>
          </p:nvSpPr>
          <p:spPr>
            <a:xfrm>
              <a:off x="2256" y="2532"/>
              <a:ext cx="524" cy="1118"/>
            </a:xfrm>
            <a:custGeom>
              <a:avLst/>
              <a:gdLst/>
              <a:ahLst/>
              <a:cxnLst/>
              <a:rect l="l" t="t" r="r" b="b"/>
              <a:pathLst>
                <a:path w="20346" h="21600" extrusionOk="0">
                  <a:moveTo>
                    <a:pt x="18102" y="21600"/>
                  </a:moveTo>
                  <a:lnTo>
                    <a:pt x="16709" y="19422"/>
                  </a:lnTo>
                  <a:lnTo>
                    <a:pt x="20346" y="18520"/>
                  </a:lnTo>
                  <a:cubicBezTo>
                    <a:pt x="14130" y="17366"/>
                    <a:pt x="9343" y="14842"/>
                    <a:pt x="7386" y="11689"/>
                  </a:cubicBezTo>
                  <a:cubicBezTo>
                    <a:pt x="5293" y="8316"/>
                    <a:pt x="6682" y="4648"/>
                    <a:pt x="11096" y="1885"/>
                  </a:cubicBezTo>
                  <a:lnTo>
                    <a:pt x="10388" y="0"/>
                  </a:lnTo>
                  <a:lnTo>
                    <a:pt x="5503" y="252"/>
                  </a:lnTo>
                  <a:cubicBezTo>
                    <a:pt x="422" y="3664"/>
                    <a:pt x="-1254" y="8042"/>
                    <a:pt x="951" y="12145"/>
                  </a:cubicBezTo>
                  <a:cubicBezTo>
                    <a:pt x="3284" y="16484"/>
                    <a:pt x="9664" y="20001"/>
                    <a:pt x="18102" y="21600"/>
                  </a:cubicBezTo>
                  <a:close/>
                  <a:moveTo>
                    <a:pt x="18102" y="21600"/>
                  </a:moveTo>
                </a:path>
              </a:pathLst>
            </a:custGeom>
            <a:solidFill>
              <a:srgbClr val="634591"/>
            </a:solidFill>
            <a:ln>
              <a:noFill/>
            </a:ln>
          </p:spPr>
          <p:txBody>
            <a:bodyPr spcFirstLastPara="1" wrap="square" lIns="0" tIns="0" rIns="0" bIns="0" anchor="t" anchorCtr="0">
              <a:noAutofit/>
            </a:bodyPr>
            <a:lstStyle/>
            <a:p>
              <a:pPr>
                <a:buSzPts val="900"/>
              </a:pPr>
              <a:endParaRPr sz="675"/>
            </a:p>
          </p:txBody>
        </p:sp>
        <p:sp>
          <p:nvSpPr>
            <p:cNvPr id="1959" name="Google Shape;1959;p266"/>
            <p:cNvSpPr/>
            <p:nvPr/>
          </p:nvSpPr>
          <p:spPr>
            <a:xfrm>
              <a:off x="2838" y="2877"/>
              <a:ext cx="868" cy="822"/>
            </a:xfrm>
            <a:custGeom>
              <a:avLst/>
              <a:gdLst/>
              <a:ahLst/>
              <a:cxnLst/>
              <a:rect l="l" t="t" r="r" b="b"/>
              <a:pathLst>
                <a:path w="21062" h="21086" extrusionOk="0">
                  <a:moveTo>
                    <a:pt x="17181" y="802"/>
                  </a:moveTo>
                  <a:cubicBezTo>
                    <a:pt x="17695" y="5259"/>
                    <a:pt x="16204" y="9712"/>
                    <a:pt x="13152" y="12833"/>
                  </a:cubicBezTo>
                  <a:cubicBezTo>
                    <a:pt x="10162" y="15892"/>
                    <a:pt x="6007" y="17325"/>
                    <a:pt x="1887" y="16720"/>
                  </a:cubicBezTo>
                  <a:lnTo>
                    <a:pt x="0" y="18396"/>
                  </a:lnTo>
                  <a:lnTo>
                    <a:pt x="1807" y="20994"/>
                  </a:lnTo>
                  <a:cubicBezTo>
                    <a:pt x="7528" y="21600"/>
                    <a:pt x="13167" y="19203"/>
                    <a:pt x="16899" y="14578"/>
                  </a:cubicBezTo>
                  <a:cubicBezTo>
                    <a:pt x="20149" y="10551"/>
                    <a:pt x="21600" y="5239"/>
                    <a:pt x="20881" y="0"/>
                  </a:cubicBezTo>
                  <a:lnTo>
                    <a:pt x="19130" y="1776"/>
                  </a:lnTo>
                  <a:lnTo>
                    <a:pt x="17181" y="802"/>
                  </a:lnTo>
                  <a:close/>
                  <a:moveTo>
                    <a:pt x="17181" y="802"/>
                  </a:moveTo>
                </a:path>
              </a:pathLst>
            </a:custGeom>
            <a:solidFill>
              <a:srgbClr val="34619A"/>
            </a:solidFill>
            <a:ln>
              <a:noFill/>
            </a:ln>
          </p:spPr>
          <p:txBody>
            <a:bodyPr spcFirstLastPara="1" wrap="square" lIns="0" tIns="0" rIns="0" bIns="0" anchor="t" anchorCtr="0">
              <a:noAutofit/>
            </a:bodyPr>
            <a:lstStyle/>
            <a:p>
              <a:pPr>
                <a:buSzPts val="900"/>
              </a:pPr>
              <a:endParaRPr sz="675"/>
            </a:p>
          </p:txBody>
        </p:sp>
      </p:grpSp>
      <p:sp>
        <p:nvSpPr>
          <p:cNvPr id="1960" name="Google Shape;1960;p266"/>
          <p:cNvSpPr/>
          <p:nvPr/>
        </p:nvSpPr>
        <p:spPr>
          <a:xfrm>
            <a:off x="1753791" y="1804988"/>
            <a:ext cx="2606874" cy="686991"/>
          </a:xfrm>
          <a:custGeom>
            <a:avLst/>
            <a:gdLst/>
            <a:ahLst/>
            <a:cxnLst/>
            <a:rect l="l" t="t" r="r" b="b"/>
            <a:pathLst>
              <a:path w="21600" h="21600" extrusionOk="0">
                <a:moveTo>
                  <a:pt x="0" y="0"/>
                </a:moveTo>
                <a:lnTo>
                  <a:pt x="21600" y="0"/>
                </a:lnTo>
                <a:lnTo>
                  <a:pt x="21600" y="21600"/>
                </a:lnTo>
                <a:lnTo>
                  <a:pt x="0" y="21600"/>
                </a:lnTo>
                <a:lnTo>
                  <a:pt x="0" y="0"/>
                </a:lnTo>
                <a:close/>
                <a:moveTo>
                  <a:pt x="0" y="0"/>
                </a:moveTo>
              </a:path>
            </a:pathLst>
          </a:custGeom>
          <a:noFill/>
          <a:ln>
            <a:noFill/>
          </a:ln>
        </p:spPr>
        <p:txBody>
          <a:bodyPr spcFirstLastPara="1" wrap="square" lIns="0" tIns="0" rIns="0" bIns="0" anchor="ctr" anchorCtr="0">
            <a:noAutofit/>
          </a:bodyPr>
          <a:lstStyle/>
          <a:p>
            <a:pPr algn="just">
              <a:buSzPts val="2900"/>
            </a:pPr>
            <a:r>
              <a:rPr lang="en-US" sz="2175">
                <a:latin typeface="Century Gothic"/>
                <a:ea typeface="Century Gothic"/>
                <a:cs typeface="Century Gothic"/>
                <a:sym typeface="Century Gothic"/>
              </a:rPr>
              <a:t>CHILDREN</a:t>
            </a:r>
            <a:endParaRPr sz="2175">
              <a:latin typeface="Century Gothic"/>
              <a:ea typeface="Century Gothic"/>
              <a:cs typeface="Century Gothic"/>
              <a:sym typeface="Century Gothic"/>
            </a:endParaRPr>
          </a:p>
        </p:txBody>
      </p:sp>
      <p:sp>
        <p:nvSpPr>
          <p:cNvPr id="1961" name="Google Shape;1961;p266"/>
          <p:cNvSpPr/>
          <p:nvPr/>
        </p:nvSpPr>
        <p:spPr>
          <a:xfrm>
            <a:off x="1115021" y="1879403"/>
            <a:ext cx="481013" cy="480417"/>
          </a:xfrm>
          <a:prstGeom prst="roundRect">
            <a:avLst>
              <a:gd name="adj" fmla="val 5940"/>
            </a:avLst>
          </a:prstGeom>
          <a:noFill/>
          <a:ln w="38100" cap="flat" cmpd="sng">
            <a:solidFill>
              <a:srgbClr val="13958B"/>
            </a:solidFill>
            <a:prstDash val="solid"/>
            <a:miter lim="800000"/>
            <a:headEnd type="none" w="sm" len="sm"/>
            <a:tailEnd type="none" w="sm" len="sm"/>
          </a:ln>
        </p:spPr>
        <p:txBody>
          <a:bodyPr spcFirstLastPara="1" wrap="square" lIns="0" tIns="0" rIns="0" bIns="0" anchor="t" anchorCtr="0">
            <a:noAutofit/>
          </a:bodyPr>
          <a:lstStyle/>
          <a:p>
            <a:pPr>
              <a:buClr>
                <a:schemeClr val="dk1"/>
              </a:buClr>
              <a:buSzPts val="1751"/>
            </a:pPr>
            <a:endParaRPr sz="1313">
              <a:solidFill>
                <a:srgbClr val="717171"/>
              </a:solidFill>
            </a:endParaRPr>
          </a:p>
        </p:txBody>
      </p:sp>
      <p:sp>
        <p:nvSpPr>
          <p:cNvPr id="1962" name="Google Shape;1962;p266"/>
          <p:cNvSpPr/>
          <p:nvPr/>
        </p:nvSpPr>
        <p:spPr>
          <a:xfrm>
            <a:off x="1191221" y="2012157"/>
            <a:ext cx="328613" cy="215504"/>
          </a:xfrm>
          <a:prstGeom prst="rect">
            <a:avLst/>
          </a:prstGeom>
          <a:noFill/>
          <a:ln>
            <a:noFill/>
          </a:ln>
        </p:spPr>
        <p:txBody>
          <a:bodyPr spcFirstLastPara="1" wrap="square" lIns="0" tIns="0" rIns="0" bIns="0" anchor="ctr" anchorCtr="0">
            <a:noAutofit/>
          </a:bodyPr>
          <a:lstStyle/>
          <a:p>
            <a:pPr algn="ctr">
              <a:buClr>
                <a:srgbClr val="13958B"/>
              </a:buClr>
              <a:buSzPts val="1800"/>
            </a:pPr>
            <a:r>
              <a:rPr lang="en-US" sz="1350">
                <a:solidFill>
                  <a:srgbClr val="13958B"/>
                </a:solidFill>
              </a:rPr>
              <a:t>1</a:t>
            </a:r>
            <a:endParaRPr sz="1050"/>
          </a:p>
        </p:txBody>
      </p:sp>
      <p:sp>
        <p:nvSpPr>
          <p:cNvPr id="1963" name="Google Shape;1963;p266"/>
          <p:cNvSpPr/>
          <p:nvPr/>
        </p:nvSpPr>
        <p:spPr>
          <a:xfrm>
            <a:off x="1753791" y="2634259"/>
            <a:ext cx="2606874" cy="686991"/>
          </a:xfrm>
          <a:custGeom>
            <a:avLst/>
            <a:gdLst/>
            <a:ahLst/>
            <a:cxnLst/>
            <a:rect l="l" t="t" r="r" b="b"/>
            <a:pathLst>
              <a:path w="21600" h="21600" extrusionOk="0">
                <a:moveTo>
                  <a:pt x="0" y="0"/>
                </a:moveTo>
                <a:lnTo>
                  <a:pt x="21600" y="0"/>
                </a:lnTo>
                <a:lnTo>
                  <a:pt x="21600" y="21600"/>
                </a:lnTo>
                <a:lnTo>
                  <a:pt x="0" y="21600"/>
                </a:lnTo>
                <a:lnTo>
                  <a:pt x="0" y="0"/>
                </a:lnTo>
                <a:close/>
                <a:moveTo>
                  <a:pt x="0" y="0"/>
                </a:moveTo>
              </a:path>
            </a:pathLst>
          </a:custGeom>
          <a:noFill/>
          <a:ln>
            <a:noFill/>
          </a:ln>
        </p:spPr>
        <p:txBody>
          <a:bodyPr spcFirstLastPara="1" wrap="square" lIns="0" tIns="0" rIns="0" bIns="0" anchor="ctr" anchorCtr="0">
            <a:noAutofit/>
          </a:bodyPr>
          <a:lstStyle/>
          <a:p>
            <a:pPr algn="just">
              <a:buSzPts val="2900"/>
            </a:pPr>
            <a:r>
              <a:rPr lang="en-US" sz="2175">
                <a:latin typeface="Century Gothic"/>
                <a:sym typeface="Century Gothic"/>
              </a:rPr>
              <a:t>PROFESSIONALS</a:t>
            </a:r>
            <a:endParaRPr sz="1050"/>
          </a:p>
        </p:txBody>
      </p:sp>
      <p:sp>
        <p:nvSpPr>
          <p:cNvPr id="1964" name="Google Shape;1964;p266"/>
          <p:cNvSpPr/>
          <p:nvPr/>
        </p:nvSpPr>
        <p:spPr>
          <a:xfrm>
            <a:off x="1115021" y="2708673"/>
            <a:ext cx="481013" cy="481013"/>
          </a:xfrm>
          <a:prstGeom prst="roundRect">
            <a:avLst>
              <a:gd name="adj" fmla="val 5940"/>
            </a:avLst>
          </a:prstGeom>
          <a:noFill/>
          <a:ln w="38100" cap="flat" cmpd="sng">
            <a:solidFill>
              <a:srgbClr val="34619A"/>
            </a:solidFill>
            <a:prstDash val="solid"/>
            <a:miter lim="800000"/>
            <a:headEnd type="none" w="sm" len="sm"/>
            <a:tailEnd type="none" w="sm" len="sm"/>
          </a:ln>
        </p:spPr>
        <p:txBody>
          <a:bodyPr spcFirstLastPara="1" wrap="square" lIns="0" tIns="0" rIns="0" bIns="0" anchor="t" anchorCtr="0">
            <a:noAutofit/>
          </a:bodyPr>
          <a:lstStyle/>
          <a:p>
            <a:pPr>
              <a:buClr>
                <a:schemeClr val="dk1"/>
              </a:buClr>
              <a:buSzPts val="1751"/>
            </a:pPr>
            <a:endParaRPr sz="1313">
              <a:solidFill>
                <a:srgbClr val="717171"/>
              </a:solidFill>
            </a:endParaRPr>
          </a:p>
        </p:txBody>
      </p:sp>
      <p:sp>
        <p:nvSpPr>
          <p:cNvPr id="1965" name="Google Shape;1965;p266"/>
          <p:cNvSpPr/>
          <p:nvPr/>
        </p:nvSpPr>
        <p:spPr>
          <a:xfrm>
            <a:off x="1195984" y="2836665"/>
            <a:ext cx="328613" cy="215504"/>
          </a:xfrm>
          <a:prstGeom prst="rect">
            <a:avLst/>
          </a:prstGeom>
          <a:noFill/>
          <a:ln>
            <a:noFill/>
          </a:ln>
        </p:spPr>
        <p:txBody>
          <a:bodyPr spcFirstLastPara="1" wrap="square" lIns="0" tIns="0" rIns="0" bIns="0" anchor="ctr" anchorCtr="0">
            <a:noAutofit/>
          </a:bodyPr>
          <a:lstStyle/>
          <a:p>
            <a:pPr algn="ctr">
              <a:buClr>
                <a:srgbClr val="34619A"/>
              </a:buClr>
              <a:buSzPts val="1800"/>
            </a:pPr>
            <a:r>
              <a:rPr lang="en-US" sz="1350">
                <a:solidFill>
                  <a:srgbClr val="34619A"/>
                </a:solidFill>
              </a:rPr>
              <a:t>2</a:t>
            </a:r>
            <a:endParaRPr sz="1050"/>
          </a:p>
        </p:txBody>
      </p:sp>
      <p:sp>
        <p:nvSpPr>
          <p:cNvPr id="1966" name="Google Shape;1966;p266"/>
          <p:cNvSpPr/>
          <p:nvPr/>
        </p:nvSpPr>
        <p:spPr>
          <a:xfrm>
            <a:off x="1753791" y="3463529"/>
            <a:ext cx="3103960" cy="686991"/>
          </a:xfrm>
          <a:custGeom>
            <a:avLst/>
            <a:gdLst/>
            <a:ahLst/>
            <a:cxnLst/>
            <a:rect l="l" t="t" r="r" b="b"/>
            <a:pathLst>
              <a:path w="21600" h="21600" extrusionOk="0">
                <a:moveTo>
                  <a:pt x="0" y="0"/>
                </a:moveTo>
                <a:lnTo>
                  <a:pt x="21600" y="0"/>
                </a:lnTo>
                <a:lnTo>
                  <a:pt x="21600" y="21600"/>
                </a:lnTo>
                <a:lnTo>
                  <a:pt x="0" y="21600"/>
                </a:lnTo>
                <a:lnTo>
                  <a:pt x="0" y="0"/>
                </a:lnTo>
                <a:close/>
                <a:moveTo>
                  <a:pt x="0" y="0"/>
                </a:moveTo>
              </a:path>
            </a:pathLst>
          </a:custGeom>
          <a:noFill/>
          <a:ln>
            <a:noFill/>
          </a:ln>
        </p:spPr>
        <p:txBody>
          <a:bodyPr spcFirstLastPara="1" wrap="square" lIns="0" tIns="0" rIns="0" bIns="0" anchor="ctr" anchorCtr="0">
            <a:noAutofit/>
          </a:bodyPr>
          <a:lstStyle/>
          <a:p>
            <a:pPr>
              <a:buSzPts val="2900"/>
            </a:pPr>
            <a:r>
              <a:rPr lang="en-US" sz="2175">
                <a:latin typeface="Century Gothic"/>
                <a:ea typeface="Century Gothic"/>
                <a:cs typeface="Century Gothic"/>
                <a:sym typeface="Century Gothic"/>
              </a:rPr>
              <a:t>PARENTS</a:t>
            </a:r>
            <a:endParaRPr sz="1050"/>
          </a:p>
        </p:txBody>
      </p:sp>
      <p:sp>
        <p:nvSpPr>
          <p:cNvPr id="1967" name="Google Shape;1967;p266"/>
          <p:cNvSpPr/>
          <p:nvPr/>
        </p:nvSpPr>
        <p:spPr>
          <a:xfrm>
            <a:off x="1115021" y="3537944"/>
            <a:ext cx="481013" cy="481013"/>
          </a:xfrm>
          <a:prstGeom prst="roundRect">
            <a:avLst>
              <a:gd name="adj" fmla="val 5940"/>
            </a:avLst>
          </a:prstGeom>
          <a:noFill/>
          <a:ln w="38100" cap="flat" cmpd="sng">
            <a:solidFill>
              <a:srgbClr val="634591"/>
            </a:solidFill>
            <a:prstDash val="solid"/>
            <a:miter lim="800000"/>
            <a:headEnd type="none" w="sm" len="sm"/>
            <a:tailEnd type="none" w="sm" len="sm"/>
          </a:ln>
        </p:spPr>
        <p:txBody>
          <a:bodyPr spcFirstLastPara="1" wrap="square" lIns="0" tIns="0" rIns="0" bIns="0" anchor="t" anchorCtr="0">
            <a:noAutofit/>
          </a:bodyPr>
          <a:lstStyle/>
          <a:p>
            <a:pPr>
              <a:buClr>
                <a:schemeClr val="dk1"/>
              </a:buClr>
              <a:buSzPts val="1751"/>
            </a:pPr>
            <a:endParaRPr sz="1313">
              <a:solidFill>
                <a:srgbClr val="717171"/>
              </a:solidFill>
            </a:endParaRPr>
          </a:p>
        </p:txBody>
      </p:sp>
      <p:sp>
        <p:nvSpPr>
          <p:cNvPr id="1968" name="Google Shape;1968;p266"/>
          <p:cNvSpPr/>
          <p:nvPr/>
        </p:nvSpPr>
        <p:spPr>
          <a:xfrm>
            <a:off x="1191221" y="3665935"/>
            <a:ext cx="328613" cy="215504"/>
          </a:xfrm>
          <a:prstGeom prst="rect">
            <a:avLst/>
          </a:prstGeom>
          <a:noFill/>
          <a:ln>
            <a:noFill/>
          </a:ln>
        </p:spPr>
        <p:txBody>
          <a:bodyPr spcFirstLastPara="1" wrap="square" lIns="0" tIns="0" rIns="0" bIns="0" anchor="ctr" anchorCtr="0">
            <a:noAutofit/>
          </a:bodyPr>
          <a:lstStyle/>
          <a:p>
            <a:pPr algn="ctr">
              <a:buClr>
                <a:srgbClr val="634591"/>
              </a:buClr>
              <a:buSzPts val="1800"/>
            </a:pPr>
            <a:r>
              <a:rPr lang="en-US" sz="1350">
                <a:solidFill>
                  <a:srgbClr val="634591"/>
                </a:solidFill>
              </a:rPr>
              <a:t>3</a:t>
            </a:r>
            <a:endParaRPr sz="1050"/>
          </a:p>
        </p:txBody>
      </p:sp>
      <p:sp>
        <p:nvSpPr>
          <p:cNvPr id="1969" name="Google Shape;1969;p266"/>
          <p:cNvSpPr/>
          <p:nvPr/>
        </p:nvSpPr>
        <p:spPr>
          <a:xfrm>
            <a:off x="6229350" y="1879998"/>
            <a:ext cx="646510" cy="215504"/>
          </a:xfrm>
          <a:prstGeom prst="rect">
            <a:avLst/>
          </a:prstGeom>
          <a:noFill/>
          <a:ln>
            <a:noFill/>
          </a:ln>
        </p:spPr>
        <p:txBody>
          <a:bodyPr spcFirstLastPara="1" wrap="square" lIns="0" tIns="0" rIns="0" bIns="0" anchor="ctr" anchorCtr="0">
            <a:noAutofit/>
          </a:bodyPr>
          <a:lstStyle/>
          <a:p>
            <a:pPr algn="ctr">
              <a:buClr>
                <a:srgbClr val="FFFEFE"/>
              </a:buClr>
              <a:buSzPts val="1800"/>
            </a:pPr>
            <a:r>
              <a:rPr lang="en-US" sz="1350">
                <a:solidFill>
                  <a:srgbClr val="FFFEFE"/>
                </a:solidFill>
              </a:rPr>
              <a:t>1</a:t>
            </a:r>
            <a:endParaRPr sz="1050"/>
          </a:p>
        </p:txBody>
      </p:sp>
      <p:sp>
        <p:nvSpPr>
          <p:cNvPr id="1970" name="Google Shape;1970;p266"/>
          <p:cNvSpPr/>
          <p:nvPr/>
        </p:nvSpPr>
        <p:spPr>
          <a:xfrm>
            <a:off x="7225905" y="3651648"/>
            <a:ext cx="646510" cy="215504"/>
          </a:xfrm>
          <a:prstGeom prst="rect">
            <a:avLst/>
          </a:prstGeom>
          <a:noFill/>
          <a:ln>
            <a:noFill/>
          </a:ln>
        </p:spPr>
        <p:txBody>
          <a:bodyPr spcFirstLastPara="1" wrap="square" lIns="0" tIns="0" rIns="0" bIns="0" anchor="ctr" anchorCtr="0">
            <a:noAutofit/>
          </a:bodyPr>
          <a:lstStyle/>
          <a:p>
            <a:pPr algn="ctr">
              <a:buClr>
                <a:srgbClr val="FFFEFE"/>
              </a:buClr>
              <a:buSzPts val="1800"/>
            </a:pPr>
            <a:r>
              <a:rPr lang="en-US" sz="1350">
                <a:solidFill>
                  <a:srgbClr val="FFFEFE"/>
                </a:solidFill>
              </a:rPr>
              <a:t>2</a:t>
            </a:r>
            <a:endParaRPr sz="1050"/>
          </a:p>
        </p:txBody>
      </p:sp>
      <p:sp>
        <p:nvSpPr>
          <p:cNvPr id="1971" name="Google Shape;1971;p266"/>
          <p:cNvSpPr/>
          <p:nvPr/>
        </p:nvSpPr>
        <p:spPr>
          <a:xfrm>
            <a:off x="5220891" y="3651648"/>
            <a:ext cx="646510" cy="215504"/>
          </a:xfrm>
          <a:prstGeom prst="rect">
            <a:avLst/>
          </a:prstGeom>
          <a:noFill/>
          <a:ln>
            <a:noFill/>
          </a:ln>
        </p:spPr>
        <p:txBody>
          <a:bodyPr spcFirstLastPara="1" wrap="square" lIns="0" tIns="0" rIns="0" bIns="0" anchor="ctr" anchorCtr="0">
            <a:noAutofit/>
          </a:bodyPr>
          <a:lstStyle/>
          <a:p>
            <a:pPr algn="ctr">
              <a:buClr>
                <a:srgbClr val="FFFEFE"/>
              </a:buClr>
              <a:buSzPts val="1800"/>
            </a:pPr>
            <a:r>
              <a:rPr lang="en-US" sz="1350">
                <a:solidFill>
                  <a:srgbClr val="FFFEFE"/>
                </a:solidFill>
              </a:rPr>
              <a:t>3</a:t>
            </a:r>
            <a:endParaRPr sz="1050"/>
          </a:p>
        </p:txBody>
      </p:sp>
      <p:sp>
        <p:nvSpPr>
          <p:cNvPr id="1972" name="Google Shape;1972;p266"/>
          <p:cNvSpPr/>
          <p:nvPr/>
        </p:nvSpPr>
        <p:spPr>
          <a:xfrm>
            <a:off x="6409730" y="2961681"/>
            <a:ext cx="285750" cy="396479"/>
          </a:xfrm>
          <a:custGeom>
            <a:avLst/>
            <a:gdLst/>
            <a:ahLst/>
            <a:cxnLst/>
            <a:rect l="l" t="t" r="r" b="b"/>
            <a:pathLst>
              <a:path w="21600" h="21600" extrusionOk="0">
                <a:moveTo>
                  <a:pt x="10922" y="2793"/>
                </a:moveTo>
                <a:lnTo>
                  <a:pt x="10922" y="0"/>
                </a:lnTo>
                <a:lnTo>
                  <a:pt x="5437" y="3924"/>
                </a:lnTo>
                <a:lnTo>
                  <a:pt x="10922" y="7883"/>
                </a:lnTo>
                <a:lnTo>
                  <a:pt x="10922" y="4879"/>
                </a:lnTo>
                <a:cubicBezTo>
                  <a:pt x="15331" y="4879"/>
                  <a:pt x="18955" y="7495"/>
                  <a:pt x="18955" y="10712"/>
                </a:cubicBezTo>
                <a:cubicBezTo>
                  <a:pt x="18955" y="11631"/>
                  <a:pt x="18465" y="12762"/>
                  <a:pt x="17927" y="13504"/>
                </a:cubicBezTo>
                <a:lnTo>
                  <a:pt x="20033" y="15025"/>
                </a:lnTo>
                <a:cubicBezTo>
                  <a:pt x="21061" y="13717"/>
                  <a:pt x="21600" y="12373"/>
                  <a:pt x="21600" y="10712"/>
                </a:cubicBezTo>
                <a:cubicBezTo>
                  <a:pt x="21600" y="6363"/>
                  <a:pt x="16898" y="2793"/>
                  <a:pt x="10922" y="2793"/>
                </a:cubicBezTo>
                <a:close/>
                <a:moveTo>
                  <a:pt x="10922" y="16721"/>
                </a:moveTo>
                <a:cubicBezTo>
                  <a:pt x="6220" y="16721"/>
                  <a:pt x="2596" y="13893"/>
                  <a:pt x="2596" y="10712"/>
                </a:cubicBezTo>
                <a:cubicBezTo>
                  <a:pt x="2596" y="9757"/>
                  <a:pt x="3086" y="8803"/>
                  <a:pt x="3624" y="8060"/>
                </a:cubicBezTo>
                <a:lnTo>
                  <a:pt x="1518" y="6575"/>
                </a:lnTo>
                <a:cubicBezTo>
                  <a:pt x="490" y="7883"/>
                  <a:pt x="0" y="9191"/>
                  <a:pt x="0" y="10712"/>
                </a:cubicBezTo>
                <a:cubicBezTo>
                  <a:pt x="0" y="15025"/>
                  <a:pt x="4947" y="18595"/>
                  <a:pt x="10922" y="18595"/>
                </a:cubicBezTo>
                <a:lnTo>
                  <a:pt x="10922" y="21600"/>
                </a:lnTo>
                <a:lnTo>
                  <a:pt x="16114" y="17641"/>
                </a:lnTo>
                <a:lnTo>
                  <a:pt x="10922" y="13717"/>
                </a:lnTo>
                <a:lnTo>
                  <a:pt x="10922" y="16721"/>
                </a:lnTo>
                <a:close/>
                <a:moveTo>
                  <a:pt x="10922" y="16721"/>
                </a:moveTo>
              </a:path>
            </a:pathLst>
          </a:custGeom>
          <a:solidFill>
            <a:srgbClr val="7E7E7E"/>
          </a:solidFill>
          <a:ln>
            <a:noFill/>
          </a:ln>
        </p:spPr>
        <p:txBody>
          <a:bodyPr spcFirstLastPara="1" wrap="square" lIns="0" tIns="0" rIns="0" bIns="0" anchor="t" anchorCtr="0">
            <a:noAutofit/>
          </a:bodyPr>
          <a:lstStyle/>
          <a:p>
            <a:pPr>
              <a:buSzPts val="900"/>
            </a:pPr>
            <a:endParaRPr sz="675"/>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green and blue rectangles with text and numbers&#10;&#10;AI-generated content may be incorrect.">
            <a:extLst>
              <a:ext uri="{FF2B5EF4-FFF2-40B4-BE49-F238E27FC236}">
                <a16:creationId xmlns:a16="http://schemas.microsoft.com/office/drawing/2014/main" id="{87F44076-242B-DC15-768B-DE66E7949F0C}"/>
              </a:ext>
            </a:extLst>
          </p:cNvPr>
          <p:cNvPicPr>
            <a:picLocks noGrp="1" noChangeAspect="1"/>
          </p:cNvPicPr>
          <p:nvPr>
            <p:ph idx="1"/>
          </p:nvPr>
        </p:nvPicPr>
        <p:blipFill>
          <a:blip r:embed="rId3"/>
          <a:stretch>
            <a:fillRect/>
          </a:stretch>
        </p:blipFill>
        <p:spPr>
          <a:xfrm>
            <a:off x="1380257" y="670372"/>
            <a:ext cx="6380986" cy="3530933"/>
          </a:xfrm>
        </p:spPr>
      </p:pic>
    </p:spTree>
    <p:extLst>
      <p:ext uri="{BB962C8B-B14F-4D97-AF65-F5344CB8AC3E}">
        <p14:creationId xmlns:p14="http://schemas.microsoft.com/office/powerpoint/2010/main" val="14423043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C21EE-2CF6-70CD-8BF8-F8E508603B16}"/>
              </a:ext>
            </a:extLst>
          </p:cNvPr>
          <p:cNvSpPr>
            <a:spLocks noGrp="1"/>
          </p:cNvSpPr>
          <p:nvPr>
            <p:ph type="title"/>
          </p:nvPr>
        </p:nvSpPr>
        <p:spPr/>
        <p:txBody>
          <a:bodyPr/>
          <a:lstStyle/>
          <a:p>
            <a:r>
              <a:rPr lang="en-US" dirty="0"/>
              <a:t>KELLER ISD PARTNERSHIP</a:t>
            </a:r>
          </a:p>
        </p:txBody>
      </p:sp>
      <p:sp>
        <p:nvSpPr>
          <p:cNvPr id="3" name="Text Placeholder 2">
            <a:extLst>
              <a:ext uri="{FF2B5EF4-FFF2-40B4-BE49-F238E27FC236}">
                <a16:creationId xmlns:a16="http://schemas.microsoft.com/office/drawing/2014/main" id="{C24388D6-590E-158F-20AA-423969897B1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071279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22DE6-7F1F-2CB3-566C-69F745FC4409}"/>
              </a:ext>
            </a:extLst>
          </p:cNvPr>
          <p:cNvSpPr>
            <a:spLocks noGrp="1"/>
          </p:cNvSpPr>
          <p:nvPr>
            <p:ph type="title"/>
          </p:nvPr>
        </p:nvSpPr>
        <p:spPr/>
        <p:txBody>
          <a:bodyPr>
            <a:normAutofit fontScale="90000"/>
          </a:bodyPr>
          <a:lstStyle/>
          <a:p>
            <a:r>
              <a:rPr lang="en-US"/>
              <a:t>P.S. It's My Body</a:t>
            </a:r>
            <a:br>
              <a:rPr lang="en-US"/>
            </a:br>
            <a:r>
              <a:rPr lang="en-US" b="0"/>
              <a:t>PreK-5th Grade</a:t>
            </a:r>
            <a:br>
              <a:rPr lang="en-US" b="0"/>
            </a:br>
            <a:r>
              <a:rPr lang="en-US" b="0"/>
              <a:t>SB 9 Requirements</a:t>
            </a:r>
            <a:br>
              <a:rPr lang="en-US" b="0"/>
            </a:br>
            <a:r>
              <a:rPr lang="en-US" b="0"/>
              <a:t>30 min curriculum</a:t>
            </a:r>
          </a:p>
        </p:txBody>
      </p:sp>
      <p:sp>
        <p:nvSpPr>
          <p:cNvPr id="8" name="Title 1">
            <a:extLst>
              <a:ext uri="{FF2B5EF4-FFF2-40B4-BE49-F238E27FC236}">
                <a16:creationId xmlns:a16="http://schemas.microsoft.com/office/drawing/2014/main" id="{CF07F3DB-D1F0-D02B-CA02-20F9AC51D5FB}"/>
              </a:ext>
            </a:extLst>
          </p:cNvPr>
          <p:cNvSpPr txBox="1">
            <a:spLocks/>
          </p:cNvSpPr>
          <p:nvPr/>
        </p:nvSpPr>
        <p:spPr>
          <a:xfrm>
            <a:off x="4907231" y="1733299"/>
            <a:ext cx="2949178" cy="1200150"/>
          </a:xfrm>
          <a:prstGeom prst="rect">
            <a:avLst/>
          </a:prstGeom>
          <a:noFill/>
          <a:ln>
            <a:noFill/>
          </a:ln>
        </p:spPr>
        <p:txBody>
          <a:bodyPr spcFirstLastPara="1" wrap="square" lIns="68569" tIns="34275" rIns="68569" bIns="3427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262E73"/>
              </a:buClr>
              <a:buSzPts val="3200"/>
              <a:buFont typeface="Century Gothic"/>
              <a:buNone/>
              <a:defRPr sz="3200" b="1" i="0" u="none" strike="noStrike" cap="none">
                <a:solidFill>
                  <a:srgbClr val="262E73"/>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175" err="1">
                <a:solidFill>
                  <a:srgbClr val="00B050"/>
                </a:solidFill>
              </a:rPr>
              <a:t>Netsmartz</a:t>
            </a:r>
            <a:br>
              <a:rPr lang="en-US" sz="2175"/>
            </a:br>
            <a:r>
              <a:rPr lang="en-US" sz="2175" b="0">
                <a:solidFill>
                  <a:srgbClr val="00B050"/>
                </a:solidFill>
              </a:rPr>
              <a:t>PreK-5th Grade</a:t>
            </a:r>
          </a:p>
          <a:p>
            <a:r>
              <a:rPr lang="en-US" sz="2175" b="0">
                <a:solidFill>
                  <a:srgbClr val="00B050"/>
                </a:solidFill>
              </a:rPr>
              <a:t>SB 179 Requirements</a:t>
            </a:r>
            <a:br>
              <a:rPr lang="en-US" sz="2175" b="0"/>
            </a:br>
            <a:r>
              <a:rPr lang="en-US" sz="2175" b="0">
                <a:solidFill>
                  <a:srgbClr val="00B050"/>
                </a:solidFill>
              </a:rPr>
              <a:t>30 min curriculum</a:t>
            </a:r>
          </a:p>
        </p:txBody>
      </p:sp>
      <p:sp>
        <p:nvSpPr>
          <p:cNvPr id="10" name="Title 1">
            <a:extLst>
              <a:ext uri="{FF2B5EF4-FFF2-40B4-BE49-F238E27FC236}">
                <a16:creationId xmlns:a16="http://schemas.microsoft.com/office/drawing/2014/main" id="{E95ADC95-6EB7-B6BB-DC95-0068AFD563D0}"/>
              </a:ext>
            </a:extLst>
          </p:cNvPr>
          <p:cNvSpPr txBox="1">
            <a:spLocks/>
          </p:cNvSpPr>
          <p:nvPr/>
        </p:nvSpPr>
        <p:spPr>
          <a:xfrm>
            <a:off x="4700165" y="3654865"/>
            <a:ext cx="3363308" cy="1200150"/>
          </a:xfrm>
          <a:prstGeom prst="rect">
            <a:avLst/>
          </a:prstGeom>
          <a:noFill/>
          <a:ln>
            <a:noFill/>
          </a:ln>
        </p:spPr>
        <p:txBody>
          <a:bodyPr spcFirstLastPara="1" wrap="square" lIns="68569" tIns="34275" rIns="68569" bIns="3427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262E73"/>
              </a:buClr>
              <a:buSzPts val="3200"/>
              <a:buFont typeface="Century Gothic"/>
              <a:buNone/>
              <a:defRPr sz="3200" b="1" i="0" u="none" strike="noStrike" cap="none">
                <a:solidFill>
                  <a:srgbClr val="262E73"/>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100">
                <a:solidFill>
                  <a:srgbClr val="7030A0"/>
                </a:solidFill>
              </a:rPr>
              <a:t>MBF Mental Health</a:t>
            </a:r>
            <a:br>
              <a:rPr lang="en-US" sz="2100"/>
            </a:br>
            <a:r>
              <a:rPr lang="en-US" sz="2100" b="0">
                <a:solidFill>
                  <a:srgbClr val="7030A0"/>
                </a:solidFill>
              </a:rPr>
              <a:t>K-5th Grade</a:t>
            </a:r>
          </a:p>
          <a:p>
            <a:r>
              <a:rPr lang="en-US" sz="2100" b="0">
                <a:solidFill>
                  <a:srgbClr val="7030A0"/>
                </a:solidFill>
              </a:rPr>
              <a:t>Coping skills/drug prevention/suicide prevention</a:t>
            </a:r>
            <a:br>
              <a:rPr lang="en-US" sz="2100" b="0"/>
            </a:br>
            <a:r>
              <a:rPr lang="en-US" sz="2100" b="0">
                <a:solidFill>
                  <a:srgbClr val="7030A0"/>
                </a:solidFill>
              </a:rPr>
              <a:t>30 min curriculum</a:t>
            </a:r>
          </a:p>
        </p:txBody>
      </p:sp>
      <p:sp>
        <p:nvSpPr>
          <p:cNvPr id="11" name="TextBox 10">
            <a:extLst>
              <a:ext uri="{FF2B5EF4-FFF2-40B4-BE49-F238E27FC236}">
                <a16:creationId xmlns:a16="http://schemas.microsoft.com/office/drawing/2014/main" id="{6FBD2C54-03B2-E274-759E-D310953A1AE6}"/>
              </a:ext>
            </a:extLst>
          </p:cNvPr>
          <p:cNvSpPr txBox="1"/>
          <p:nvPr/>
        </p:nvSpPr>
        <p:spPr>
          <a:xfrm>
            <a:off x="198783" y="1718641"/>
            <a:ext cx="3300619" cy="145424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4500" b="1">
                <a:solidFill>
                  <a:schemeClr val="bg1"/>
                </a:solidFill>
                <a:latin typeface="Century Gothic"/>
              </a:rPr>
              <a:t>Elementary School</a:t>
            </a:r>
            <a:endParaRPr lang="en-US" sz="1050" b="1">
              <a:solidFill>
                <a:schemeClr val="bg1"/>
              </a:solidFill>
            </a:endParaRPr>
          </a:p>
        </p:txBody>
      </p:sp>
    </p:spTree>
    <p:extLst>
      <p:ext uri="{BB962C8B-B14F-4D97-AF65-F5344CB8AC3E}">
        <p14:creationId xmlns:p14="http://schemas.microsoft.com/office/powerpoint/2010/main" val="1063791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976"/>
        <p:cNvGrpSpPr/>
        <p:nvPr/>
      </p:nvGrpSpPr>
      <p:grpSpPr>
        <a:xfrm>
          <a:off x="0" y="0"/>
          <a:ext cx="0" cy="0"/>
          <a:chOff x="0" y="0"/>
          <a:chExt cx="0" cy="0"/>
        </a:xfrm>
      </p:grpSpPr>
      <p:sp>
        <p:nvSpPr>
          <p:cNvPr id="1977" name="Google Shape;1977;p267"/>
          <p:cNvSpPr txBox="1">
            <a:spLocks noGrp="1"/>
          </p:cNvSpPr>
          <p:nvPr>
            <p:ph type="title"/>
          </p:nvPr>
        </p:nvSpPr>
        <p:spPr>
          <a:xfrm>
            <a:off x="628649" y="1949521"/>
            <a:ext cx="7886700" cy="994172"/>
          </a:xfrm>
          <a:prstGeom prst="rect">
            <a:avLst/>
          </a:prstGeom>
          <a:noFill/>
          <a:ln>
            <a:noFill/>
          </a:ln>
        </p:spPr>
        <p:txBody>
          <a:bodyPr spcFirstLastPara="1" wrap="square" lIns="68569" tIns="34275" rIns="68569" bIns="34275" anchor="ctr" anchorCtr="0">
            <a:normAutofit/>
          </a:bodyPr>
          <a:lstStyle/>
          <a:p>
            <a:pPr>
              <a:buSzPts val="5867"/>
            </a:pPr>
            <a:r>
              <a:rPr lang="en-US" sz="4400"/>
              <a:t>P.S. It’s My Body</a:t>
            </a:r>
            <a:endParaRPr sz="4400"/>
          </a:p>
        </p:txBody>
      </p:sp>
      <p:sp>
        <p:nvSpPr>
          <p:cNvPr id="1978" name="Google Shape;1978;p267"/>
          <p:cNvSpPr txBox="1"/>
          <p:nvPr/>
        </p:nvSpPr>
        <p:spPr>
          <a:xfrm>
            <a:off x="3066287" y="2943694"/>
            <a:ext cx="3011424" cy="988830"/>
          </a:xfrm>
          <a:prstGeom prst="rect">
            <a:avLst/>
          </a:prstGeom>
          <a:noFill/>
          <a:ln>
            <a:noFill/>
          </a:ln>
        </p:spPr>
        <p:txBody>
          <a:bodyPr spcFirstLastPara="1" wrap="square" lIns="68569" tIns="34275" rIns="68569" bIns="34275" anchor="t" anchorCtr="0">
            <a:spAutoFit/>
          </a:bodyPr>
          <a:lstStyle/>
          <a:p>
            <a:pPr algn="ctr">
              <a:buSzPts val="2667"/>
            </a:pPr>
            <a:endParaRPr lang="en-US" sz="1988">
              <a:solidFill>
                <a:srgbClr val="FFFFFF"/>
              </a:solidFill>
              <a:latin typeface="Century Gothic"/>
              <a:ea typeface="Century Gothic"/>
              <a:cs typeface="Century Gothic"/>
            </a:endParaRPr>
          </a:p>
          <a:p>
            <a:pPr algn="ctr">
              <a:buSzPts val="2667"/>
            </a:pPr>
            <a:endParaRPr lang="en-US" sz="2000">
              <a:solidFill>
                <a:srgbClr val="FFFFFF"/>
              </a:solidFill>
              <a:latin typeface="Century Gothic"/>
              <a:ea typeface="Century Gothic"/>
              <a:cs typeface="Century Gothic"/>
              <a:sym typeface="Century Gothic"/>
            </a:endParaRPr>
          </a:p>
          <a:p>
            <a:pPr algn="ctr">
              <a:buSzPts val="2667"/>
            </a:pPr>
            <a:r>
              <a:rPr lang="en-US" sz="1988">
                <a:solidFill>
                  <a:srgbClr val="FFFFFF"/>
                </a:solidFill>
                <a:latin typeface="Century Gothic"/>
                <a:ea typeface="Century Gothic"/>
                <a:cs typeface="Century Gothic"/>
                <a:sym typeface="Century Gothic"/>
              </a:rPr>
              <a:t>PreK - 5</a:t>
            </a:r>
            <a:r>
              <a:rPr lang="en-US" sz="1988" baseline="30000">
                <a:solidFill>
                  <a:srgbClr val="FFFFFF"/>
                </a:solidFill>
                <a:latin typeface="Century Gothic"/>
                <a:ea typeface="Century Gothic"/>
                <a:cs typeface="Century Gothic"/>
                <a:sym typeface="Century Gothic"/>
              </a:rPr>
              <a:t>th</a:t>
            </a:r>
            <a:r>
              <a:rPr lang="en-US" sz="1988">
                <a:solidFill>
                  <a:srgbClr val="FFFFFF"/>
                </a:solidFill>
                <a:latin typeface="Century Gothic"/>
                <a:ea typeface="Century Gothic"/>
                <a:cs typeface="Century Gothic"/>
                <a:sym typeface="Century Gothic"/>
              </a:rPr>
              <a:t> Grade</a:t>
            </a:r>
            <a:endParaRPr sz="1988">
              <a:solidFill>
                <a:srgbClr val="FFFFFF"/>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982"/>
        <p:cNvGrpSpPr/>
        <p:nvPr/>
      </p:nvGrpSpPr>
      <p:grpSpPr>
        <a:xfrm>
          <a:off x="0" y="0"/>
          <a:ext cx="0" cy="0"/>
          <a:chOff x="0" y="0"/>
          <a:chExt cx="0" cy="0"/>
        </a:xfrm>
      </p:grpSpPr>
      <p:sp>
        <p:nvSpPr>
          <p:cNvPr id="1983" name="Google Shape;1983;p268"/>
          <p:cNvSpPr txBox="1"/>
          <p:nvPr/>
        </p:nvSpPr>
        <p:spPr>
          <a:xfrm>
            <a:off x="4892747" y="2338185"/>
            <a:ext cx="3576516" cy="1833766"/>
          </a:xfrm>
          <a:prstGeom prst="rect">
            <a:avLst/>
          </a:prstGeom>
          <a:noFill/>
          <a:ln>
            <a:noFill/>
          </a:ln>
        </p:spPr>
        <p:txBody>
          <a:bodyPr spcFirstLastPara="1" wrap="square" lIns="68569" tIns="34275" rIns="68569" bIns="34275" anchor="t" anchorCtr="0">
            <a:noAutofit/>
          </a:bodyPr>
          <a:lstStyle/>
          <a:p>
            <a:pPr marL="349241" indent="-342892">
              <a:lnSpc>
                <a:spcPct val="90000"/>
              </a:lnSpc>
              <a:buClr>
                <a:srgbClr val="2F5496"/>
              </a:buClr>
              <a:buSzPts val="2100"/>
              <a:buFont typeface="Arial"/>
              <a:buChar char="•"/>
            </a:pPr>
            <a:r>
              <a:rPr lang="en-US" sz="1500">
                <a:solidFill>
                  <a:srgbClr val="262E73"/>
                </a:solidFill>
                <a:latin typeface="Century Gothic"/>
                <a:ea typeface="Century Gothic"/>
                <a:cs typeface="Century Gothic"/>
                <a:sym typeface="Century Gothic"/>
              </a:rPr>
              <a:t>More likely to disclose, or “tell an adult” about their abuse, which increases the likelihood they will receive help. </a:t>
            </a:r>
            <a:endParaRPr sz="1050"/>
          </a:p>
          <a:p>
            <a:pPr marL="349241" indent="-342892">
              <a:lnSpc>
                <a:spcPct val="90000"/>
              </a:lnSpc>
              <a:spcBef>
                <a:spcPts val="800"/>
              </a:spcBef>
              <a:spcAft>
                <a:spcPts val="1600"/>
              </a:spcAft>
              <a:buClr>
                <a:srgbClr val="2F5496"/>
              </a:buClr>
              <a:buSzPts val="2100"/>
              <a:buFont typeface="Arial"/>
              <a:buChar char="•"/>
            </a:pPr>
            <a:r>
              <a:rPr lang="en-US" sz="1500">
                <a:solidFill>
                  <a:srgbClr val="262E73"/>
                </a:solidFill>
                <a:latin typeface="Century Gothic"/>
                <a:ea typeface="Century Gothic"/>
                <a:cs typeface="Century Gothic"/>
                <a:sym typeface="Century Gothic"/>
              </a:rPr>
              <a:t>Less likely to believe the abuse is their fault, which reduces self-blame. </a:t>
            </a:r>
            <a:endParaRPr sz="1050"/>
          </a:p>
        </p:txBody>
      </p:sp>
      <p:sp>
        <p:nvSpPr>
          <p:cNvPr id="1984" name="Google Shape;1984;p268"/>
          <p:cNvSpPr txBox="1">
            <a:spLocks noGrp="1"/>
          </p:cNvSpPr>
          <p:nvPr>
            <p:ph type="title"/>
          </p:nvPr>
        </p:nvSpPr>
        <p:spPr>
          <a:xfrm>
            <a:off x="4634855" y="1235752"/>
            <a:ext cx="4092300" cy="906527"/>
          </a:xfrm>
          <a:prstGeom prst="rect">
            <a:avLst/>
          </a:prstGeom>
          <a:noFill/>
          <a:ln>
            <a:noFill/>
          </a:ln>
        </p:spPr>
        <p:txBody>
          <a:bodyPr spcFirstLastPara="1" wrap="square" lIns="68569" tIns="34275" rIns="68569" bIns="34275" anchor="ctr" anchorCtr="0">
            <a:noAutofit/>
          </a:bodyPr>
          <a:lstStyle/>
          <a:p>
            <a:pPr>
              <a:buSzPts val="2400"/>
            </a:pPr>
            <a:r>
              <a:rPr lang="en-US" sz="2000"/>
              <a:t>Research shows that children who participate in Personal Body Safety Programs are:</a:t>
            </a:r>
            <a:endParaRPr sz="2000"/>
          </a:p>
        </p:txBody>
      </p:sp>
      <p:sp>
        <p:nvSpPr>
          <p:cNvPr id="1985" name="Google Shape;1985;p268"/>
          <p:cNvSpPr txBox="1"/>
          <p:nvPr/>
        </p:nvSpPr>
        <p:spPr>
          <a:xfrm>
            <a:off x="1083791" y="207805"/>
            <a:ext cx="7053943" cy="649147"/>
          </a:xfrm>
          <a:prstGeom prst="rect">
            <a:avLst/>
          </a:prstGeom>
          <a:noFill/>
          <a:ln>
            <a:noFill/>
          </a:ln>
        </p:spPr>
        <p:txBody>
          <a:bodyPr spcFirstLastPara="1" wrap="square" lIns="68569" tIns="34275" rIns="68569" bIns="34275" anchor="ctr" anchorCtr="0">
            <a:noAutofit/>
          </a:bodyPr>
          <a:lstStyle/>
          <a:p>
            <a:pPr>
              <a:buSzPts val="4400"/>
            </a:pPr>
            <a:r>
              <a:rPr lang="en-US" sz="3300" b="1">
                <a:solidFill>
                  <a:srgbClr val="262E73"/>
                </a:solidFill>
                <a:latin typeface="Century Gothic"/>
                <a:ea typeface="Century Gothic"/>
                <a:cs typeface="Century Gothic"/>
                <a:sym typeface="Century Gothic"/>
              </a:rPr>
              <a:t>P.S. It’s My Body: Pre-K- 5</a:t>
            </a:r>
            <a:r>
              <a:rPr lang="en-US" sz="3300" b="1" baseline="30000">
                <a:solidFill>
                  <a:srgbClr val="262E73"/>
                </a:solidFill>
                <a:latin typeface="Century Gothic"/>
                <a:ea typeface="Century Gothic"/>
                <a:cs typeface="Century Gothic"/>
                <a:sym typeface="Century Gothic"/>
              </a:rPr>
              <a:t>th</a:t>
            </a:r>
            <a:r>
              <a:rPr lang="en-US" sz="3300" b="1">
                <a:solidFill>
                  <a:srgbClr val="262E73"/>
                </a:solidFill>
                <a:latin typeface="Century Gothic"/>
                <a:ea typeface="Century Gothic"/>
                <a:cs typeface="Century Gothic"/>
                <a:sym typeface="Century Gothic"/>
              </a:rPr>
              <a:t> Grade</a:t>
            </a:r>
            <a:endParaRPr sz="3300">
              <a:solidFill>
                <a:srgbClr val="262E73"/>
              </a:solidFill>
            </a:endParaRPr>
          </a:p>
        </p:txBody>
      </p:sp>
      <p:sp>
        <p:nvSpPr>
          <p:cNvPr id="1986" name="Google Shape;1986;p268"/>
          <p:cNvSpPr/>
          <p:nvPr/>
        </p:nvSpPr>
        <p:spPr>
          <a:xfrm>
            <a:off x="541934" y="856951"/>
            <a:ext cx="4092921" cy="4189751"/>
          </a:xfrm>
          <a:prstGeom prst="ellipse">
            <a:avLst/>
          </a:prstGeom>
          <a:solidFill>
            <a:srgbClr val="4F3981"/>
          </a:solidFill>
          <a:ln w="12700" cap="flat" cmpd="sng">
            <a:solidFill>
              <a:srgbClr val="4F3981"/>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rgbClr val="FFFFFF"/>
              </a:solidFill>
              <a:latin typeface="Calibri"/>
              <a:ea typeface="Calibri"/>
              <a:cs typeface="Calibri"/>
              <a:sym typeface="Calibri"/>
            </a:endParaRPr>
          </a:p>
        </p:txBody>
      </p:sp>
      <p:pic>
        <p:nvPicPr>
          <p:cNvPr id="1987" name="Google Shape;1987;p268"/>
          <p:cNvPicPr preferRelativeResize="0"/>
          <p:nvPr/>
        </p:nvPicPr>
        <p:blipFill rotWithShape="1">
          <a:blip r:embed="rId3">
            <a:alphaModFix/>
          </a:blip>
          <a:srcRect/>
          <a:stretch/>
        </p:blipFill>
        <p:spPr>
          <a:xfrm>
            <a:off x="1053870" y="1033671"/>
            <a:ext cx="3069050" cy="3836312"/>
          </a:xfrm>
          <a:prstGeom prst="ellipse">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991"/>
        <p:cNvGrpSpPr/>
        <p:nvPr/>
      </p:nvGrpSpPr>
      <p:grpSpPr>
        <a:xfrm>
          <a:off x="0" y="0"/>
          <a:ext cx="0" cy="0"/>
          <a:chOff x="0" y="0"/>
          <a:chExt cx="0" cy="0"/>
        </a:xfrm>
      </p:grpSpPr>
      <p:sp>
        <p:nvSpPr>
          <p:cNvPr id="1992" name="Google Shape;1992;p269"/>
          <p:cNvSpPr txBox="1">
            <a:spLocks noGrp="1"/>
          </p:cNvSpPr>
          <p:nvPr>
            <p:ph type="title"/>
          </p:nvPr>
        </p:nvSpPr>
        <p:spPr>
          <a:xfrm>
            <a:off x="628650" y="170473"/>
            <a:ext cx="7886700" cy="994172"/>
          </a:xfrm>
          <a:prstGeom prst="rect">
            <a:avLst/>
          </a:prstGeom>
          <a:noFill/>
          <a:ln>
            <a:noFill/>
          </a:ln>
        </p:spPr>
        <p:txBody>
          <a:bodyPr spcFirstLastPara="1" wrap="square" lIns="68569" tIns="34275" rIns="68569" bIns="34275" anchor="ctr" anchorCtr="0">
            <a:normAutofit/>
          </a:bodyPr>
          <a:lstStyle/>
          <a:p>
            <a:pPr>
              <a:buSzPts val="4400"/>
            </a:pPr>
            <a:r>
              <a:rPr lang="en-US"/>
              <a:t>3 R’s of Personal Safety</a:t>
            </a:r>
            <a:endParaRPr/>
          </a:p>
        </p:txBody>
      </p:sp>
      <p:sp>
        <p:nvSpPr>
          <p:cNvPr id="1993" name="Google Shape;1993;p269"/>
          <p:cNvSpPr txBox="1">
            <a:spLocks noGrp="1"/>
          </p:cNvSpPr>
          <p:nvPr>
            <p:ph type="body" idx="1"/>
          </p:nvPr>
        </p:nvSpPr>
        <p:spPr>
          <a:xfrm>
            <a:off x="776063" y="1268017"/>
            <a:ext cx="3934278" cy="3048140"/>
          </a:xfrm>
          <a:prstGeom prst="rect">
            <a:avLst/>
          </a:prstGeom>
          <a:noFill/>
          <a:ln>
            <a:noFill/>
          </a:ln>
        </p:spPr>
        <p:txBody>
          <a:bodyPr spcFirstLastPara="1" wrap="square" lIns="68569" tIns="34275" rIns="68569" bIns="34275" anchor="ctr" anchorCtr="0">
            <a:normAutofit/>
          </a:bodyPr>
          <a:lstStyle/>
          <a:p>
            <a:pPr marL="457189" indent="-457189">
              <a:lnSpc>
                <a:spcPct val="80000"/>
              </a:lnSpc>
              <a:spcBef>
                <a:spcPts val="0"/>
              </a:spcBef>
              <a:buFont typeface="Calibri"/>
              <a:buAutoNum type="arabicPeriod"/>
            </a:pPr>
            <a:r>
              <a:rPr lang="en-US" sz="2700"/>
              <a:t>Recognize</a:t>
            </a:r>
            <a:endParaRPr/>
          </a:p>
          <a:p>
            <a:pPr marL="857228" lvl="2" indent="-171446">
              <a:buSzPts val="2000"/>
            </a:pPr>
            <a:r>
              <a:rPr lang="en-US"/>
              <a:t>What is and isn’t okay</a:t>
            </a:r>
            <a:endParaRPr/>
          </a:p>
          <a:p>
            <a:pPr marL="857228" lvl="2" indent="-171446">
              <a:buSzPts val="2000"/>
            </a:pPr>
            <a:r>
              <a:rPr lang="en-US"/>
              <a:t>Where private parts are located</a:t>
            </a:r>
            <a:endParaRPr sz="2400"/>
          </a:p>
          <a:p>
            <a:pPr marL="457189" indent="-457189">
              <a:lnSpc>
                <a:spcPct val="80000"/>
              </a:lnSpc>
              <a:spcBef>
                <a:spcPts val="800"/>
              </a:spcBef>
              <a:buFont typeface="Calibri"/>
              <a:buAutoNum type="arabicPeriod"/>
            </a:pPr>
            <a:r>
              <a:rPr lang="en-US" sz="2700"/>
              <a:t>Resist</a:t>
            </a:r>
            <a:endParaRPr sz="2400"/>
          </a:p>
          <a:p>
            <a:pPr marL="857228" lvl="2" indent="-171446">
              <a:buSzPts val="2000"/>
            </a:pPr>
            <a:r>
              <a:rPr lang="en-US"/>
              <a:t>Say, “NO!” and get away</a:t>
            </a:r>
            <a:endParaRPr sz="2400"/>
          </a:p>
          <a:p>
            <a:pPr marL="457189" indent="-457189">
              <a:lnSpc>
                <a:spcPct val="80000"/>
              </a:lnSpc>
              <a:spcBef>
                <a:spcPts val="800"/>
              </a:spcBef>
              <a:buFont typeface="Calibri"/>
              <a:buAutoNum type="arabicPeriod"/>
            </a:pPr>
            <a:r>
              <a:rPr lang="en-US" sz="2700"/>
              <a:t>Report </a:t>
            </a:r>
            <a:endParaRPr/>
          </a:p>
          <a:p>
            <a:pPr marL="857228" lvl="2" indent="-171446">
              <a:buSzPts val="2000"/>
            </a:pPr>
            <a:r>
              <a:rPr lang="en-US"/>
              <a:t>Tell a trusted adult</a:t>
            </a:r>
            <a:endParaRPr sz="2400"/>
          </a:p>
        </p:txBody>
      </p:sp>
      <p:sp>
        <p:nvSpPr>
          <p:cNvPr id="1994" name="Google Shape;1994;p269"/>
          <p:cNvSpPr/>
          <p:nvPr/>
        </p:nvSpPr>
        <p:spPr>
          <a:xfrm>
            <a:off x="4315504" y="935044"/>
            <a:ext cx="4081973" cy="3999094"/>
          </a:xfrm>
          <a:prstGeom prst="ellipse">
            <a:avLst/>
          </a:prstGeom>
          <a:solidFill>
            <a:srgbClr val="005D9C"/>
          </a:solidFill>
          <a:ln w="12700" cap="flat" cmpd="sng">
            <a:solidFill>
              <a:srgbClr val="005D9C"/>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rgbClr val="FFFFFF"/>
              </a:solidFill>
              <a:latin typeface="Calibri"/>
              <a:ea typeface="Calibri"/>
              <a:cs typeface="Calibri"/>
              <a:sym typeface="Calibri"/>
            </a:endParaRPr>
          </a:p>
        </p:txBody>
      </p:sp>
      <p:pic>
        <p:nvPicPr>
          <p:cNvPr id="1995" name="Google Shape;1995;p269"/>
          <p:cNvPicPr preferRelativeResize="0"/>
          <p:nvPr/>
        </p:nvPicPr>
        <p:blipFill rotWithShape="1">
          <a:blip r:embed="rId3">
            <a:alphaModFix/>
          </a:blip>
          <a:srcRect/>
          <a:stretch/>
        </p:blipFill>
        <p:spPr>
          <a:xfrm>
            <a:off x="4792009" y="1218008"/>
            <a:ext cx="3128960" cy="343316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999"/>
        <p:cNvGrpSpPr/>
        <p:nvPr/>
      </p:nvGrpSpPr>
      <p:grpSpPr>
        <a:xfrm>
          <a:off x="0" y="0"/>
          <a:ext cx="0" cy="0"/>
          <a:chOff x="0" y="0"/>
          <a:chExt cx="0" cy="0"/>
        </a:xfrm>
      </p:grpSpPr>
      <p:sp>
        <p:nvSpPr>
          <p:cNvPr id="2000" name="Google Shape;2000;p270"/>
          <p:cNvSpPr txBox="1">
            <a:spLocks noGrp="1"/>
          </p:cNvSpPr>
          <p:nvPr>
            <p:ph type="title"/>
          </p:nvPr>
        </p:nvSpPr>
        <p:spPr>
          <a:xfrm>
            <a:off x="628650" y="54141"/>
            <a:ext cx="7886700" cy="994172"/>
          </a:xfrm>
          <a:prstGeom prst="rect">
            <a:avLst/>
          </a:prstGeom>
          <a:noFill/>
          <a:ln>
            <a:noFill/>
          </a:ln>
        </p:spPr>
        <p:txBody>
          <a:bodyPr spcFirstLastPara="1" wrap="square" lIns="68569" tIns="34275" rIns="68569" bIns="34275" anchor="ctr" anchorCtr="0">
            <a:normAutofit/>
          </a:bodyPr>
          <a:lstStyle/>
          <a:p>
            <a:pPr>
              <a:buSzPts val="4400"/>
            </a:pPr>
            <a:r>
              <a:rPr lang="en-US"/>
              <a:t>Age Appropriate Presentations</a:t>
            </a:r>
            <a:endParaRPr/>
          </a:p>
        </p:txBody>
      </p:sp>
      <p:sp>
        <p:nvSpPr>
          <p:cNvPr id="2001" name="Google Shape;2001;p270"/>
          <p:cNvSpPr txBox="1">
            <a:spLocks noGrp="1"/>
          </p:cNvSpPr>
          <p:nvPr>
            <p:ph type="body" idx="1"/>
          </p:nvPr>
        </p:nvSpPr>
        <p:spPr>
          <a:xfrm>
            <a:off x="4827814" y="1171576"/>
            <a:ext cx="3687536" cy="3048140"/>
          </a:xfrm>
          <a:prstGeom prst="rect">
            <a:avLst/>
          </a:prstGeom>
          <a:noFill/>
          <a:ln>
            <a:noFill/>
          </a:ln>
        </p:spPr>
        <p:txBody>
          <a:bodyPr spcFirstLastPara="1" wrap="square" lIns="68569" tIns="34275" rIns="68569" bIns="34275" anchor="ctr" anchorCtr="0">
            <a:normAutofit/>
          </a:bodyPr>
          <a:lstStyle/>
          <a:p>
            <a:pPr marL="0" indent="0" algn="ctr">
              <a:spcBef>
                <a:spcPts val="0"/>
              </a:spcBef>
              <a:buSzPts val="2400"/>
              <a:buNone/>
            </a:pPr>
            <a:r>
              <a:rPr lang="en-US" u="sng"/>
              <a:t>Pre-K/K</a:t>
            </a:r>
            <a:r>
              <a:rPr lang="en-US"/>
              <a:t> - Happy Bear</a:t>
            </a:r>
            <a:endParaRPr/>
          </a:p>
          <a:p>
            <a:pPr marL="0" indent="0" algn="ctr">
              <a:spcBef>
                <a:spcPts val="0"/>
              </a:spcBef>
              <a:buSzPts val="2400"/>
              <a:buNone/>
            </a:pPr>
            <a:endParaRPr/>
          </a:p>
          <a:p>
            <a:pPr marL="0" indent="0" algn="ctr">
              <a:spcBef>
                <a:spcPts val="800"/>
              </a:spcBef>
              <a:buSzPts val="2400"/>
              <a:buNone/>
            </a:pPr>
            <a:r>
              <a:rPr lang="en-US" u="sng"/>
              <a:t>1</a:t>
            </a:r>
            <a:r>
              <a:rPr lang="en-US" u="sng" baseline="30000"/>
              <a:t>st</a:t>
            </a:r>
            <a:r>
              <a:rPr lang="en-US" u="sng"/>
              <a:t>-5</a:t>
            </a:r>
            <a:r>
              <a:rPr lang="en-US" u="sng" baseline="30000"/>
              <a:t>th</a:t>
            </a:r>
            <a:r>
              <a:rPr lang="en-US" u="sng"/>
              <a:t> Grade </a:t>
            </a:r>
            <a:r>
              <a:rPr lang="en-US"/>
              <a:t>- Touch Circles</a:t>
            </a:r>
            <a:endParaRPr/>
          </a:p>
          <a:p>
            <a:pPr marL="342892" lvl="1" indent="0" algn="ctr">
              <a:spcBef>
                <a:spcPts val="800"/>
              </a:spcBef>
              <a:buSzPts val="2400"/>
              <a:buNone/>
            </a:pPr>
            <a:r>
              <a:rPr lang="en-US"/>
              <a:t> </a:t>
            </a:r>
            <a:r>
              <a:rPr lang="en-US" u="sng"/>
              <a:t>1</a:t>
            </a:r>
            <a:r>
              <a:rPr lang="en-US" u="sng" baseline="30000"/>
              <a:t>st</a:t>
            </a:r>
            <a:r>
              <a:rPr lang="en-US"/>
              <a:t> - Secret vs. Surprise</a:t>
            </a:r>
            <a:endParaRPr/>
          </a:p>
          <a:p>
            <a:pPr marL="342892" lvl="1" indent="0" algn="ctr">
              <a:spcBef>
                <a:spcPts val="800"/>
              </a:spcBef>
              <a:buSzPts val="2400"/>
              <a:buNone/>
            </a:pPr>
            <a:r>
              <a:rPr lang="en-US" u="sng"/>
              <a:t>2</a:t>
            </a:r>
            <a:r>
              <a:rPr lang="en-US" u="sng" baseline="30000"/>
              <a:t>nd</a:t>
            </a:r>
            <a:r>
              <a:rPr lang="en-US"/>
              <a:t> – Telling vs. Tattling</a:t>
            </a:r>
            <a:endParaRPr/>
          </a:p>
          <a:p>
            <a:pPr marL="342892" lvl="1" indent="0" algn="ctr">
              <a:spcBef>
                <a:spcPts val="800"/>
              </a:spcBef>
              <a:buSzPts val="2400"/>
              <a:buNone/>
            </a:pPr>
            <a:r>
              <a:rPr lang="en-US" u="sng"/>
              <a:t>3</a:t>
            </a:r>
            <a:r>
              <a:rPr lang="en-US" u="sng" baseline="30000"/>
              <a:t>rd</a:t>
            </a:r>
            <a:r>
              <a:rPr lang="en-US"/>
              <a:t> – Frog in My Shoe</a:t>
            </a:r>
            <a:endParaRPr/>
          </a:p>
          <a:p>
            <a:pPr marL="342892" lvl="1" indent="0" algn="ctr">
              <a:spcBef>
                <a:spcPts val="800"/>
              </a:spcBef>
              <a:buSzPts val="2400"/>
              <a:buNone/>
            </a:pPr>
            <a:r>
              <a:rPr lang="en-US" u="sng"/>
              <a:t>4</a:t>
            </a:r>
            <a:r>
              <a:rPr lang="en-US" u="sng" baseline="30000"/>
              <a:t>th</a:t>
            </a:r>
            <a:r>
              <a:rPr lang="en-US" u="sng"/>
              <a:t>/5</a:t>
            </a:r>
            <a:r>
              <a:rPr lang="en-US" u="sng" baseline="30000"/>
              <a:t>th</a:t>
            </a:r>
            <a:r>
              <a:rPr lang="en-US" u="sng"/>
              <a:t> </a:t>
            </a:r>
            <a:r>
              <a:rPr lang="en-US"/>
              <a:t>– Clay Activity</a:t>
            </a:r>
            <a:endParaRPr/>
          </a:p>
        </p:txBody>
      </p:sp>
      <p:sp>
        <p:nvSpPr>
          <p:cNvPr id="2002" name="Google Shape;2002;p270"/>
          <p:cNvSpPr/>
          <p:nvPr/>
        </p:nvSpPr>
        <p:spPr>
          <a:xfrm>
            <a:off x="775861" y="1048313"/>
            <a:ext cx="4081973" cy="3818333"/>
          </a:xfrm>
          <a:prstGeom prst="ellipse">
            <a:avLst/>
          </a:prstGeom>
          <a:solidFill>
            <a:srgbClr val="31B6BA"/>
          </a:solidFill>
          <a:ln w="12700" cap="flat" cmpd="sng">
            <a:solidFill>
              <a:srgbClr val="31B6BA"/>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rgbClr val="FFFFFF"/>
              </a:solidFill>
              <a:latin typeface="Calibri"/>
              <a:ea typeface="Calibri"/>
              <a:cs typeface="Calibri"/>
              <a:sym typeface="Calibri"/>
            </a:endParaRPr>
          </a:p>
        </p:txBody>
      </p:sp>
      <p:pic>
        <p:nvPicPr>
          <p:cNvPr id="2003" name="Google Shape;2003;p270"/>
          <p:cNvPicPr preferRelativeResize="0"/>
          <p:nvPr/>
        </p:nvPicPr>
        <p:blipFill rotWithShape="1">
          <a:blip r:embed="rId3">
            <a:alphaModFix/>
          </a:blip>
          <a:srcRect t="18951" b="16628"/>
          <a:stretch/>
        </p:blipFill>
        <p:spPr>
          <a:xfrm>
            <a:off x="958873" y="1760565"/>
            <a:ext cx="3715947" cy="239383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018"/>
        <p:cNvGrpSpPr/>
        <p:nvPr/>
      </p:nvGrpSpPr>
      <p:grpSpPr>
        <a:xfrm>
          <a:off x="0" y="0"/>
          <a:ext cx="0" cy="0"/>
          <a:chOff x="0" y="0"/>
          <a:chExt cx="0" cy="0"/>
        </a:xfrm>
      </p:grpSpPr>
      <p:sp>
        <p:nvSpPr>
          <p:cNvPr id="2019" name="Google Shape;2019;p272"/>
          <p:cNvSpPr txBox="1">
            <a:spLocks noGrp="1"/>
          </p:cNvSpPr>
          <p:nvPr>
            <p:ph type="title"/>
          </p:nvPr>
        </p:nvSpPr>
        <p:spPr>
          <a:xfrm>
            <a:off x="628649" y="1949521"/>
            <a:ext cx="7886700" cy="994172"/>
          </a:xfrm>
          <a:prstGeom prst="rect">
            <a:avLst/>
          </a:prstGeom>
          <a:noFill/>
          <a:ln>
            <a:noFill/>
          </a:ln>
        </p:spPr>
        <p:txBody>
          <a:bodyPr spcFirstLastPara="1" wrap="square" lIns="68569" tIns="34275" rIns="68569" bIns="34275" anchor="ctr" anchorCtr="0">
            <a:normAutofit/>
          </a:bodyPr>
          <a:lstStyle/>
          <a:p>
            <a:pPr>
              <a:buSzPts val="5870"/>
            </a:pPr>
            <a:r>
              <a:rPr lang="en-US" sz="4403"/>
              <a:t>Netsmartz</a:t>
            </a:r>
            <a:endParaRPr sz="4403"/>
          </a:p>
        </p:txBody>
      </p:sp>
      <p:sp>
        <p:nvSpPr>
          <p:cNvPr id="2020" name="Google Shape;2020;p272"/>
          <p:cNvSpPr txBox="1"/>
          <p:nvPr/>
        </p:nvSpPr>
        <p:spPr>
          <a:xfrm>
            <a:off x="3066287" y="2728540"/>
            <a:ext cx="3011424" cy="682914"/>
          </a:xfrm>
          <a:prstGeom prst="rect">
            <a:avLst/>
          </a:prstGeom>
          <a:noFill/>
          <a:ln>
            <a:noFill/>
          </a:ln>
        </p:spPr>
        <p:txBody>
          <a:bodyPr spcFirstLastPara="1" wrap="square" lIns="68569" tIns="34275" rIns="68569" bIns="34275" anchor="t" anchorCtr="0">
            <a:spAutoFit/>
          </a:bodyPr>
          <a:lstStyle/>
          <a:p>
            <a:pPr algn="ctr">
              <a:buSzPts val="2667"/>
            </a:pPr>
            <a:endParaRPr lang="en-US" sz="2000">
              <a:solidFill>
                <a:srgbClr val="FFFFFF"/>
              </a:solidFill>
              <a:latin typeface="Century Gothic"/>
              <a:ea typeface="Century Gothic"/>
              <a:cs typeface="Century Gothic"/>
              <a:sym typeface="Century Gothic"/>
            </a:endParaRPr>
          </a:p>
          <a:p>
            <a:pPr algn="ctr">
              <a:buSzPts val="2667"/>
            </a:pPr>
            <a:r>
              <a:rPr lang="en-US" sz="1988">
                <a:solidFill>
                  <a:srgbClr val="FFFFFF"/>
                </a:solidFill>
                <a:latin typeface="Century Gothic"/>
                <a:sym typeface="Century Gothic"/>
              </a:rPr>
              <a:t>PreK-5th</a:t>
            </a:r>
            <a:endParaRPr sz="2000">
              <a:solidFill>
                <a:srgbClr val="FFFFFF"/>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024"/>
        <p:cNvGrpSpPr/>
        <p:nvPr/>
      </p:nvGrpSpPr>
      <p:grpSpPr>
        <a:xfrm>
          <a:off x="0" y="0"/>
          <a:ext cx="0" cy="0"/>
          <a:chOff x="0" y="0"/>
          <a:chExt cx="0" cy="0"/>
        </a:xfrm>
      </p:grpSpPr>
      <p:sp>
        <p:nvSpPr>
          <p:cNvPr id="2025" name="Google Shape;2025;p273"/>
          <p:cNvSpPr txBox="1">
            <a:spLocks noGrp="1"/>
          </p:cNvSpPr>
          <p:nvPr>
            <p:ph type="title"/>
          </p:nvPr>
        </p:nvSpPr>
        <p:spPr>
          <a:xfrm>
            <a:off x="628650" y="273844"/>
            <a:ext cx="7886700" cy="994172"/>
          </a:xfrm>
          <a:prstGeom prst="rect">
            <a:avLst/>
          </a:prstGeom>
          <a:noFill/>
          <a:ln>
            <a:noFill/>
          </a:ln>
        </p:spPr>
        <p:txBody>
          <a:bodyPr spcFirstLastPara="1" wrap="square" lIns="68569" tIns="34275" rIns="68569" bIns="34275" anchor="ctr" anchorCtr="0">
            <a:normAutofit/>
          </a:bodyPr>
          <a:lstStyle/>
          <a:p>
            <a:pPr>
              <a:buSzPts val="4400"/>
            </a:pPr>
            <a:r>
              <a:rPr lang="en-US"/>
              <a:t>Netsmartz</a:t>
            </a:r>
            <a:endParaRPr/>
          </a:p>
        </p:txBody>
      </p:sp>
      <p:sp>
        <p:nvSpPr>
          <p:cNvPr id="2026" name="Google Shape;2026;p273"/>
          <p:cNvSpPr txBox="1">
            <a:spLocks noGrp="1"/>
          </p:cNvSpPr>
          <p:nvPr>
            <p:ph type="body" idx="1"/>
          </p:nvPr>
        </p:nvSpPr>
        <p:spPr>
          <a:xfrm>
            <a:off x="776062" y="1151560"/>
            <a:ext cx="4577174" cy="3403188"/>
          </a:xfrm>
          <a:prstGeom prst="rect">
            <a:avLst/>
          </a:prstGeom>
          <a:noFill/>
          <a:ln>
            <a:noFill/>
          </a:ln>
        </p:spPr>
        <p:txBody>
          <a:bodyPr spcFirstLastPara="1" wrap="square" lIns="68569" tIns="34275" rIns="68569" bIns="34275" anchor="ctr" anchorCtr="0">
            <a:normAutofit/>
          </a:bodyPr>
          <a:lstStyle/>
          <a:p>
            <a:pPr marL="0" indent="0">
              <a:lnSpc>
                <a:spcPct val="80000"/>
              </a:lnSpc>
              <a:spcBef>
                <a:spcPts val="0"/>
              </a:spcBef>
              <a:buNone/>
            </a:pPr>
            <a:r>
              <a:rPr lang="en-US" b="1" u="sng">
                <a:solidFill>
                  <a:srgbClr val="00A86D"/>
                </a:solidFill>
              </a:rPr>
              <a:t>Rules of Online Safety:</a:t>
            </a:r>
            <a:endParaRPr b="1" u="sng">
              <a:solidFill>
                <a:srgbClr val="00A86D"/>
              </a:solidFill>
            </a:endParaRPr>
          </a:p>
          <a:p>
            <a:pPr marL="457189" indent="-457189">
              <a:lnSpc>
                <a:spcPct val="80000"/>
              </a:lnSpc>
              <a:spcBef>
                <a:spcPts val="800"/>
              </a:spcBef>
              <a:buFont typeface="Calibri"/>
              <a:buAutoNum type="arabicPeriod"/>
            </a:pPr>
            <a:r>
              <a:rPr lang="en-US" b="1" u="sng"/>
              <a:t>Inappropriate Content </a:t>
            </a:r>
            <a:r>
              <a:rPr lang="en-US"/>
              <a:t>- If you see something online that makes you feel sad, scared or confused tell a trusted adult</a:t>
            </a:r>
            <a:endParaRPr/>
          </a:p>
          <a:p>
            <a:pPr marL="457189" indent="-457189">
              <a:lnSpc>
                <a:spcPct val="80000"/>
              </a:lnSpc>
              <a:spcBef>
                <a:spcPts val="800"/>
              </a:spcBef>
              <a:buFont typeface="Calibri"/>
              <a:buAutoNum type="arabicPeriod"/>
            </a:pPr>
            <a:r>
              <a:rPr lang="en-US" b="1" u="sng"/>
              <a:t>Oversharing</a:t>
            </a:r>
            <a:r>
              <a:rPr lang="en-US"/>
              <a:t> - Don’t give out personal information without asking a trusted adult </a:t>
            </a:r>
            <a:endParaRPr/>
          </a:p>
          <a:p>
            <a:pPr marL="457189" indent="-457189">
              <a:lnSpc>
                <a:spcPct val="80000"/>
              </a:lnSpc>
              <a:spcBef>
                <a:spcPts val="800"/>
              </a:spcBef>
              <a:buFont typeface="Calibri"/>
              <a:buAutoNum type="arabicPeriod"/>
            </a:pPr>
            <a:r>
              <a:rPr lang="en-US" b="1" u="sng"/>
              <a:t>Online Predators </a:t>
            </a:r>
            <a:r>
              <a:rPr lang="en-US"/>
              <a:t>- Don’t meet face-to-face with anyone from the internet</a:t>
            </a:r>
            <a:endParaRPr/>
          </a:p>
          <a:p>
            <a:pPr marL="457189" indent="-457189">
              <a:lnSpc>
                <a:spcPct val="80000"/>
              </a:lnSpc>
              <a:spcBef>
                <a:spcPts val="800"/>
              </a:spcBef>
              <a:buFont typeface="Calibri"/>
              <a:buAutoNum type="arabicPeriod"/>
            </a:pPr>
            <a:r>
              <a:rPr lang="en-US" b="1" u="sng"/>
              <a:t>Cyberbullying</a:t>
            </a:r>
            <a:r>
              <a:rPr lang="en-US"/>
              <a:t> - Don’t be mean or rude online</a:t>
            </a:r>
            <a:endParaRPr/>
          </a:p>
        </p:txBody>
      </p:sp>
      <p:sp>
        <p:nvSpPr>
          <p:cNvPr id="2027" name="Google Shape;2027;p273"/>
          <p:cNvSpPr/>
          <p:nvPr/>
        </p:nvSpPr>
        <p:spPr>
          <a:xfrm>
            <a:off x="5946835" y="1397480"/>
            <a:ext cx="2568515" cy="2918677"/>
          </a:xfrm>
          <a:prstGeom prst="ellipse">
            <a:avLst/>
          </a:prstGeom>
          <a:solidFill>
            <a:srgbClr val="31B6BA"/>
          </a:solidFill>
          <a:ln w="12700" cap="flat" cmpd="sng">
            <a:solidFill>
              <a:srgbClr val="31B6BA"/>
            </a:solidFill>
            <a:prstDash val="solid"/>
            <a:miter lim="800000"/>
            <a:headEnd type="none" w="sm" len="sm"/>
            <a:tailEnd type="none" w="sm" len="sm"/>
          </a:ln>
        </p:spPr>
        <p:txBody>
          <a:bodyPr spcFirstLastPara="1" wrap="square" lIns="68569" tIns="34275" rIns="68569" bIns="34275" anchor="ctr" anchorCtr="0">
            <a:noAutofit/>
          </a:bodyPr>
          <a:lstStyle/>
          <a:p>
            <a:pPr algn="ctr"/>
            <a:endParaRPr sz="1350">
              <a:solidFill>
                <a:srgbClr val="FFFFFF"/>
              </a:solidFill>
              <a:latin typeface="Calibri"/>
              <a:ea typeface="Calibri"/>
              <a:cs typeface="Calibri"/>
              <a:sym typeface="Calibri"/>
            </a:endParaRPr>
          </a:p>
        </p:txBody>
      </p:sp>
      <p:pic>
        <p:nvPicPr>
          <p:cNvPr id="2028" name="Google Shape;2028;p273">
            <a:hlinkClick r:id="rId3"/>
          </p:cNvPr>
          <p:cNvPicPr preferRelativeResize="0"/>
          <p:nvPr/>
        </p:nvPicPr>
        <p:blipFill rotWithShape="1">
          <a:blip r:embed="rId4">
            <a:alphaModFix/>
          </a:blip>
          <a:srcRect/>
          <a:stretch/>
        </p:blipFill>
        <p:spPr>
          <a:xfrm>
            <a:off x="5423314" y="1742039"/>
            <a:ext cx="2078432" cy="2532459"/>
          </a:xfrm>
          <a:prstGeom prst="rect">
            <a:avLst/>
          </a:prstGeom>
          <a:noFill/>
          <a:ln>
            <a:noFill/>
          </a:ln>
        </p:spPr>
      </p:pic>
      <p:pic>
        <p:nvPicPr>
          <p:cNvPr id="2029" name="Google Shape;2029;p273">
            <a:hlinkClick r:id="rId3"/>
          </p:cNvPr>
          <p:cNvPicPr preferRelativeResize="0"/>
          <p:nvPr/>
        </p:nvPicPr>
        <p:blipFill rotWithShape="1">
          <a:blip r:embed="rId5">
            <a:alphaModFix/>
          </a:blip>
          <a:srcRect/>
          <a:stretch/>
        </p:blipFill>
        <p:spPr>
          <a:xfrm>
            <a:off x="7306094" y="1268016"/>
            <a:ext cx="1642200" cy="25920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033"/>
        <p:cNvGrpSpPr/>
        <p:nvPr/>
      </p:nvGrpSpPr>
      <p:grpSpPr>
        <a:xfrm>
          <a:off x="0" y="0"/>
          <a:ext cx="0" cy="0"/>
          <a:chOff x="0" y="0"/>
          <a:chExt cx="0" cy="0"/>
        </a:xfrm>
      </p:grpSpPr>
      <p:sp>
        <p:nvSpPr>
          <p:cNvPr id="2034" name="Google Shape;2034;p274"/>
          <p:cNvSpPr txBox="1">
            <a:spLocks noGrp="1"/>
          </p:cNvSpPr>
          <p:nvPr>
            <p:ph type="title"/>
          </p:nvPr>
        </p:nvSpPr>
        <p:spPr>
          <a:xfrm>
            <a:off x="628649" y="1949521"/>
            <a:ext cx="7886700" cy="994275"/>
          </a:xfrm>
          <a:prstGeom prst="rect">
            <a:avLst/>
          </a:prstGeom>
          <a:noFill/>
          <a:ln>
            <a:noFill/>
          </a:ln>
        </p:spPr>
        <p:txBody>
          <a:bodyPr spcFirstLastPara="1" wrap="square" lIns="68569" tIns="34275" rIns="68569" bIns="34275" anchor="ctr" anchorCtr="0">
            <a:noAutofit/>
          </a:bodyPr>
          <a:lstStyle/>
          <a:p>
            <a:pPr>
              <a:buSzPts val="5870"/>
            </a:pPr>
            <a:r>
              <a:rPr lang="en-US" sz="3600" dirty="0"/>
              <a:t>Monique Burr Foundation: </a:t>
            </a:r>
            <a:br>
              <a:rPr lang="en-US" sz="3600" dirty="0"/>
            </a:br>
            <a:r>
              <a:rPr lang="en-US" sz="3600" dirty="0"/>
              <a:t>Mental Health </a:t>
            </a:r>
            <a:endParaRPr sz="3600" dirty="0"/>
          </a:p>
        </p:txBody>
      </p:sp>
      <p:sp>
        <p:nvSpPr>
          <p:cNvPr id="2035" name="Google Shape;2035;p274"/>
          <p:cNvSpPr txBox="1"/>
          <p:nvPr/>
        </p:nvSpPr>
        <p:spPr>
          <a:xfrm>
            <a:off x="2999813" y="2943788"/>
            <a:ext cx="3334620" cy="682914"/>
          </a:xfrm>
          <a:prstGeom prst="rect">
            <a:avLst/>
          </a:prstGeom>
          <a:noFill/>
          <a:ln>
            <a:noFill/>
          </a:ln>
        </p:spPr>
        <p:txBody>
          <a:bodyPr spcFirstLastPara="1" wrap="square" lIns="68569" tIns="34275" rIns="68569" bIns="34275" anchor="t" anchorCtr="0">
            <a:spAutoFit/>
          </a:bodyPr>
          <a:lstStyle/>
          <a:p>
            <a:pPr algn="ctr">
              <a:buSzPts val="2667"/>
            </a:pPr>
            <a:endParaRPr lang="en-US" sz="2000" dirty="0">
              <a:solidFill>
                <a:srgbClr val="FFFFFF"/>
              </a:solidFill>
              <a:latin typeface="Century Gothic"/>
              <a:ea typeface="Century Gothic"/>
              <a:cs typeface="Century Gothic"/>
              <a:sym typeface="Century Gothic"/>
            </a:endParaRPr>
          </a:p>
          <a:p>
            <a:pPr algn="ctr">
              <a:buSzPts val="2667"/>
            </a:pPr>
            <a:r>
              <a:rPr lang="en-US" sz="1988" dirty="0">
                <a:solidFill>
                  <a:srgbClr val="FFFFFF"/>
                </a:solidFill>
                <a:latin typeface="Century Gothic"/>
                <a:ea typeface="Century Gothic"/>
                <a:cs typeface="Century Gothic"/>
                <a:sym typeface="Century Gothic"/>
              </a:rPr>
              <a:t>K– 5th Grade</a:t>
            </a:r>
            <a:endParaRPr sz="1988" dirty="0">
              <a:solidFill>
                <a:srgbClr val="FFFFFF"/>
              </a:solidFill>
            </a:endParaRPr>
          </a:p>
        </p:txBody>
      </p:sp>
    </p:spTree>
    <p:extLst>
      <p:ext uri="{BB962C8B-B14F-4D97-AF65-F5344CB8AC3E}">
        <p14:creationId xmlns:p14="http://schemas.microsoft.com/office/powerpoint/2010/main" val="24115694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CA4CF-0595-3BFC-925D-DAA1175145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C20481-C229-C48E-19AF-967CD7B5B9CA}"/>
              </a:ext>
            </a:extLst>
          </p:cNvPr>
          <p:cNvSpPr>
            <a:spLocks noGrp="1"/>
          </p:cNvSpPr>
          <p:nvPr>
            <p:ph type="title"/>
          </p:nvPr>
        </p:nvSpPr>
        <p:spPr/>
        <p:txBody>
          <a:bodyPr/>
          <a:lstStyle/>
          <a:p>
            <a:r>
              <a:rPr lang="en-US"/>
              <a:t>Lesson Topics</a:t>
            </a:r>
          </a:p>
        </p:txBody>
      </p:sp>
      <p:sp>
        <p:nvSpPr>
          <p:cNvPr id="5" name="Text Placeholder 4">
            <a:extLst>
              <a:ext uri="{FF2B5EF4-FFF2-40B4-BE49-F238E27FC236}">
                <a16:creationId xmlns:a16="http://schemas.microsoft.com/office/drawing/2014/main" id="{96564A0E-F514-F089-7AF8-98B5FBA0945B}"/>
              </a:ext>
            </a:extLst>
          </p:cNvPr>
          <p:cNvSpPr>
            <a:spLocks noGrp="1"/>
          </p:cNvSpPr>
          <p:nvPr>
            <p:ph type="body" idx="1"/>
          </p:nvPr>
        </p:nvSpPr>
        <p:spPr>
          <a:xfrm>
            <a:off x="4641273" y="1163783"/>
            <a:ext cx="3652405" cy="3554156"/>
          </a:xfrm>
        </p:spPr>
        <p:txBody>
          <a:bodyPr>
            <a:normAutofit/>
          </a:bodyPr>
          <a:lstStyle/>
          <a:p>
            <a:r>
              <a:rPr lang="en-US" dirty="0"/>
              <a:t>Mental Health and Wellness</a:t>
            </a:r>
          </a:p>
          <a:p>
            <a:r>
              <a:rPr lang="en-US" dirty="0"/>
              <a:t>Healthy vs Unhealthy Choice</a:t>
            </a:r>
          </a:p>
          <a:p>
            <a:r>
              <a:rPr lang="en-US" dirty="0"/>
              <a:t>Coping Skills</a:t>
            </a:r>
          </a:p>
          <a:p>
            <a:r>
              <a:rPr lang="en-US" dirty="0"/>
              <a:t>Introduction to Substances (3</a:t>
            </a:r>
            <a:r>
              <a:rPr lang="en-US" baseline="30000" dirty="0"/>
              <a:t>rd</a:t>
            </a:r>
            <a:r>
              <a:rPr lang="en-US" dirty="0"/>
              <a:t> – 5</a:t>
            </a:r>
            <a:r>
              <a:rPr lang="en-US" baseline="30000" dirty="0"/>
              <a:t>th</a:t>
            </a:r>
            <a:r>
              <a:rPr lang="en-US" dirty="0"/>
              <a:t> talks about addiction) </a:t>
            </a:r>
          </a:p>
          <a:p>
            <a:r>
              <a:rPr lang="en-US" dirty="0"/>
              <a:t>Refusal Skills</a:t>
            </a:r>
          </a:p>
          <a:p>
            <a:r>
              <a:rPr lang="en-US" dirty="0"/>
              <a:t>Help and Resources</a:t>
            </a:r>
          </a:p>
          <a:p>
            <a:endParaRPr lang="en-US" dirty="0">
              <a:solidFill>
                <a:srgbClr val="00B0F0"/>
              </a:solidFill>
            </a:endParaRPr>
          </a:p>
          <a:p>
            <a:endParaRPr lang="en-US" dirty="0"/>
          </a:p>
        </p:txBody>
      </p:sp>
      <p:pic>
        <p:nvPicPr>
          <p:cNvPr id="6" name="Picture 5" descr="A group of cartoon characters with text&#10;&#10;Description automatically generated">
            <a:extLst>
              <a:ext uri="{FF2B5EF4-FFF2-40B4-BE49-F238E27FC236}">
                <a16:creationId xmlns:a16="http://schemas.microsoft.com/office/drawing/2014/main" id="{BFFD441A-2FD7-8C72-1804-757E9CF08FD2}"/>
              </a:ext>
            </a:extLst>
          </p:cNvPr>
          <p:cNvPicPr>
            <a:picLocks noChangeAspect="1"/>
          </p:cNvPicPr>
          <p:nvPr/>
        </p:nvPicPr>
        <p:blipFill>
          <a:blip r:embed="rId2"/>
          <a:stretch>
            <a:fillRect/>
          </a:stretch>
        </p:blipFill>
        <p:spPr>
          <a:xfrm>
            <a:off x="427854" y="1163782"/>
            <a:ext cx="3853202" cy="3626636"/>
          </a:xfrm>
          <a:prstGeom prst="rect">
            <a:avLst/>
          </a:prstGeom>
        </p:spPr>
      </p:pic>
    </p:spTree>
    <p:extLst>
      <p:ext uri="{BB962C8B-B14F-4D97-AF65-F5344CB8AC3E}">
        <p14:creationId xmlns:p14="http://schemas.microsoft.com/office/powerpoint/2010/main" val="3413830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22DE6-7F1F-2CB3-566C-69F745FC4409}"/>
              </a:ext>
            </a:extLst>
          </p:cNvPr>
          <p:cNvSpPr>
            <a:spLocks noGrp="1"/>
          </p:cNvSpPr>
          <p:nvPr>
            <p:ph type="title"/>
          </p:nvPr>
        </p:nvSpPr>
        <p:spPr>
          <a:xfrm>
            <a:off x="4908888" y="554182"/>
            <a:ext cx="2949178" cy="1030859"/>
          </a:xfrm>
        </p:spPr>
        <p:txBody>
          <a:bodyPr>
            <a:normAutofit fontScale="90000"/>
          </a:bodyPr>
          <a:lstStyle/>
          <a:p>
            <a:r>
              <a:rPr lang="en-US"/>
              <a:t>Teen Safety Lesson 2</a:t>
            </a:r>
            <a:br>
              <a:rPr lang="en-US" b="0"/>
            </a:br>
            <a:r>
              <a:rPr lang="en-US" b="0"/>
              <a:t>SB 9 Requirements 55 min curriculum</a:t>
            </a:r>
          </a:p>
        </p:txBody>
      </p:sp>
      <p:sp>
        <p:nvSpPr>
          <p:cNvPr id="8" name="Title 1">
            <a:extLst>
              <a:ext uri="{FF2B5EF4-FFF2-40B4-BE49-F238E27FC236}">
                <a16:creationId xmlns:a16="http://schemas.microsoft.com/office/drawing/2014/main" id="{CF07F3DB-D1F0-D02B-CA02-20F9AC51D5FB}"/>
              </a:ext>
            </a:extLst>
          </p:cNvPr>
          <p:cNvSpPr txBox="1">
            <a:spLocks/>
          </p:cNvSpPr>
          <p:nvPr/>
        </p:nvSpPr>
        <p:spPr>
          <a:xfrm>
            <a:off x="4908888" y="1585041"/>
            <a:ext cx="2949178" cy="1104649"/>
          </a:xfrm>
          <a:prstGeom prst="rect">
            <a:avLst/>
          </a:prstGeom>
          <a:noFill/>
          <a:ln>
            <a:noFill/>
          </a:ln>
        </p:spPr>
        <p:txBody>
          <a:bodyPr spcFirstLastPara="1" wrap="square" lIns="68569" tIns="34275" rIns="68569" bIns="3427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262E73"/>
              </a:buClr>
              <a:buSzPts val="3200"/>
              <a:buFont typeface="Century Gothic"/>
              <a:buNone/>
              <a:defRPr sz="3200" b="1" i="0" u="none" strike="noStrike" cap="none">
                <a:solidFill>
                  <a:srgbClr val="262E73"/>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685800">
              <a:defRPr/>
            </a:pPr>
            <a:r>
              <a:rPr lang="en-US" sz="2175">
                <a:solidFill>
                  <a:srgbClr val="00B050"/>
                </a:solidFill>
              </a:rPr>
              <a:t>Teen Safety Lesson 1</a:t>
            </a:r>
            <a:br>
              <a:rPr lang="en-US" sz="2175"/>
            </a:br>
            <a:r>
              <a:rPr lang="en-US" sz="2175" b="0">
                <a:solidFill>
                  <a:srgbClr val="00B050"/>
                </a:solidFill>
              </a:rPr>
              <a:t>SB 179 Requirements</a:t>
            </a:r>
            <a:br>
              <a:rPr lang="en-US" sz="2175" b="0"/>
            </a:br>
            <a:r>
              <a:rPr lang="en-US" sz="2175" b="0">
                <a:solidFill>
                  <a:srgbClr val="00B050"/>
                </a:solidFill>
              </a:rPr>
              <a:t>45 min curriculum</a:t>
            </a:r>
          </a:p>
        </p:txBody>
      </p:sp>
      <p:sp>
        <p:nvSpPr>
          <p:cNvPr id="10" name="Title 1">
            <a:extLst>
              <a:ext uri="{FF2B5EF4-FFF2-40B4-BE49-F238E27FC236}">
                <a16:creationId xmlns:a16="http://schemas.microsoft.com/office/drawing/2014/main" id="{E95ADC95-6EB7-B6BB-DC95-0068AFD563D0}"/>
              </a:ext>
            </a:extLst>
          </p:cNvPr>
          <p:cNvSpPr txBox="1">
            <a:spLocks/>
          </p:cNvSpPr>
          <p:nvPr/>
        </p:nvSpPr>
        <p:spPr>
          <a:xfrm>
            <a:off x="4651675" y="2723821"/>
            <a:ext cx="3363308" cy="1030859"/>
          </a:xfrm>
          <a:prstGeom prst="rect">
            <a:avLst/>
          </a:prstGeom>
          <a:noFill/>
          <a:ln>
            <a:noFill/>
          </a:ln>
        </p:spPr>
        <p:txBody>
          <a:bodyPr spcFirstLastPara="1" wrap="square" lIns="68569" tIns="34275" rIns="68569" bIns="3427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262E73"/>
              </a:buClr>
              <a:buSzPts val="3200"/>
              <a:buFont typeface="Century Gothic"/>
              <a:buNone/>
              <a:defRPr sz="3200" b="1" i="0" u="none" strike="noStrike" cap="none">
                <a:solidFill>
                  <a:srgbClr val="262E73"/>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685800">
              <a:defRPr/>
            </a:pPr>
            <a:r>
              <a:rPr lang="en-US" sz="2100">
                <a:solidFill>
                  <a:srgbClr val="7030A0"/>
                </a:solidFill>
              </a:rPr>
              <a:t>MBF Mental Health (L3)</a:t>
            </a:r>
            <a:br>
              <a:rPr lang="en-US" sz="2100"/>
            </a:br>
            <a:r>
              <a:rPr lang="en-US" sz="2100" b="0">
                <a:solidFill>
                  <a:srgbClr val="7030A0"/>
                </a:solidFill>
              </a:rPr>
              <a:t>suicide prevention</a:t>
            </a:r>
            <a:br>
              <a:rPr lang="en-US" sz="2100" b="0"/>
            </a:br>
            <a:r>
              <a:rPr lang="en-US" sz="2100" b="0">
                <a:solidFill>
                  <a:srgbClr val="7030A0"/>
                </a:solidFill>
              </a:rPr>
              <a:t>30 min curriculum</a:t>
            </a:r>
          </a:p>
        </p:txBody>
      </p:sp>
      <p:sp>
        <p:nvSpPr>
          <p:cNvPr id="11" name="TextBox 10">
            <a:extLst>
              <a:ext uri="{FF2B5EF4-FFF2-40B4-BE49-F238E27FC236}">
                <a16:creationId xmlns:a16="http://schemas.microsoft.com/office/drawing/2014/main" id="{6FBD2C54-03B2-E274-759E-D310953A1AE6}"/>
              </a:ext>
            </a:extLst>
          </p:cNvPr>
          <p:cNvSpPr txBox="1"/>
          <p:nvPr/>
        </p:nvSpPr>
        <p:spPr>
          <a:xfrm>
            <a:off x="198783" y="1718641"/>
            <a:ext cx="3300619" cy="145424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defRPr/>
            </a:pPr>
            <a:r>
              <a:rPr lang="en-US" sz="4500" b="1">
                <a:solidFill>
                  <a:srgbClr val="FFFFFF"/>
                </a:solidFill>
                <a:latin typeface="Century Gothic"/>
              </a:rPr>
              <a:t>6</a:t>
            </a:r>
            <a:r>
              <a:rPr lang="en-US" sz="4500" b="1" baseline="30000">
                <a:solidFill>
                  <a:srgbClr val="FFFFFF"/>
                </a:solidFill>
                <a:latin typeface="Century Gothic"/>
              </a:rPr>
              <a:t>th</a:t>
            </a:r>
            <a:r>
              <a:rPr lang="en-US" sz="4500" b="1">
                <a:solidFill>
                  <a:srgbClr val="FFFFFF"/>
                </a:solidFill>
                <a:latin typeface="Century Gothic"/>
              </a:rPr>
              <a:t>-12</a:t>
            </a:r>
            <a:r>
              <a:rPr lang="en-US" sz="4500" b="1" baseline="30000">
                <a:solidFill>
                  <a:srgbClr val="FFFFFF"/>
                </a:solidFill>
                <a:latin typeface="Century Gothic"/>
              </a:rPr>
              <a:t>th</a:t>
            </a:r>
            <a:r>
              <a:rPr lang="en-US" sz="4500" b="1">
                <a:solidFill>
                  <a:srgbClr val="FFFFFF"/>
                </a:solidFill>
                <a:latin typeface="Century Gothic"/>
              </a:rPr>
              <a:t> Grade</a:t>
            </a:r>
            <a:endParaRPr lang="en-US" sz="1050" b="1">
              <a:solidFill>
                <a:srgbClr val="FFFFFF"/>
              </a:solidFill>
            </a:endParaRPr>
          </a:p>
        </p:txBody>
      </p:sp>
      <p:sp>
        <p:nvSpPr>
          <p:cNvPr id="3" name="Title 1">
            <a:extLst>
              <a:ext uri="{FF2B5EF4-FFF2-40B4-BE49-F238E27FC236}">
                <a16:creationId xmlns:a16="http://schemas.microsoft.com/office/drawing/2014/main" id="{0BEB5DB7-39E1-EECE-B779-12AB23FE1C8A}"/>
              </a:ext>
            </a:extLst>
          </p:cNvPr>
          <p:cNvSpPr txBox="1">
            <a:spLocks/>
          </p:cNvSpPr>
          <p:nvPr/>
        </p:nvSpPr>
        <p:spPr>
          <a:xfrm>
            <a:off x="4701822" y="3802068"/>
            <a:ext cx="3363308" cy="1200150"/>
          </a:xfrm>
          <a:prstGeom prst="rect">
            <a:avLst/>
          </a:prstGeom>
          <a:noFill/>
          <a:ln>
            <a:noFill/>
          </a:ln>
        </p:spPr>
        <p:txBody>
          <a:bodyPr spcFirstLastPara="1" wrap="square" lIns="68569" tIns="34275" rIns="68569" bIns="3427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262E73"/>
              </a:buClr>
              <a:buSzPts val="3200"/>
              <a:buFont typeface="Century Gothic"/>
              <a:buNone/>
              <a:defRPr sz="3200" b="1" i="0" u="none" strike="noStrike" cap="none">
                <a:solidFill>
                  <a:srgbClr val="262E73"/>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685800">
              <a:defRPr/>
            </a:pPr>
            <a:r>
              <a:rPr lang="en-US" sz="2100">
                <a:solidFill>
                  <a:srgbClr val="00B0F0"/>
                </a:solidFill>
              </a:rPr>
              <a:t>MBF Mental Health (L2)</a:t>
            </a:r>
            <a:br>
              <a:rPr lang="en-US" sz="2100">
                <a:solidFill>
                  <a:srgbClr val="00B0F0"/>
                </a:solidFill>
              </a:rPr>
            </a:br>
            <a:r>
              <a:rPr lang="en-US" sz="2100" b="0">
                <a:solidFill>
                  <a:srgbClr val="00B0F0"/>
                </a:solidFill>
              </a:rPr>
              <a:t>drug/fentanyl prevention</a:t>
            </a:r>
            <a:br>
              <a:rPr lang="en-US" sz="2100" b="0">
                <a:solidFill>
                  <a:srgbClr val="00B0F0"/>
                </a:solidFill>
              </a:rPr>
            </a:br>
            <a:r>
              <a:rPr lang="en-US" sz="2100" b="0">
                <a:solidFill>
                  <a:srgbClr val="00B0F0"/>
                </a:solidFill>
              </a:rPr>
              <a:t>30 min curriculum</a:t>
            </a:r>
          </a:p>
        </p:txBody>
      </p:sp>
    </p:spTree>
    <p:extLst>
      <p:ext uri="{BB962C8B-B14F-4D97-AF65-F5344CB8AC3E}">
        <p14:creationId xmlns:p14="http://schemas.microsoft.com/office/powerpoint/2010/main" val="1165653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Shape 2033">
          <a:extLst>
            <a:ext uri="{FF2B5EF4-FFF2-40B4-BE49-F238E27FC236}">
              <a16:creationId xmlns:a16="http://schemas.microsoft.com/office/drawing/2014/main" id="{B49010F3-20E0-38EA-BE6E-0F53AA1320FD}"/>
            </a:ext>
          </a:extLst>
        </p:cNvPr>
        <p:cNvGrpSpPr/>
        <p:nvPr/>
      </p:nvGrpSpPr>
      <p:grpSpPr>
        <a:xfrm>
          <a:off x="0" y="0"/>
          <a:ext cx="0" cy="0"/>
          <a:chOff x="0" y="0"/>
          <a:chExt cx="0" cy="0"/>
        </a:xfrm>
      </p:grpSpPr>
      <p:sp>
        <p:nvSpPr>
          <p:cNvPr id="2034" name="Google Shape;2034;p274">
            <a:extLst>
              <a:ext uri="{FF2B5EF4-FFF2-40B4-BE49-F238E27FC236}">
                <a16:creationId xmlns:a16="http://schemas.microsoft.com/office/drawing/2014/main" id="{2CE558B0-2296-DD5F-042F-EF323A5AE873}"/>
              </a:ext>
            </a:extLst>
          </p:cNvPr>
          <p:cNvSpPr txBox="1">
            <a:spLocks noGrp="1"/>
          </p:cNvSpPr>
          <p:nvPr>
            <p:ph type="title"/>
          </p:nvPr>
        </p:nvSpPr>
        <p:spPr>
          <a:xfrm>
            <a:off x="628649" y="1949521"/>
            <a:ext cx="7886700" cy="994275"/>
          </a:xfrm>
          <a:prstGeom prst="rect">
            <a:avLst/>
          </a:prstGeom>
          <a:noFill/>
          <a:ln>
            <a:noFill/>
          </a:ln>
        </p:spPr>
        <p:txBody>
          <a:bodyPr spcFirstLastPara="1" wrap="square" lIns="68569" tIns="34275" rIns="68569" bIns="34275" anchor="ctr" anchorCtr="0">
            <a:noAutofit/>
          </a:bodyPr>
          <a:lstStyle/>
          <a:p>
            <a:pPr>
              <a:buSzPts val="5870"/>
            </a:pPr>
            <a:r>
              <a:rPr lang="en-US" sz="3600" dirty="0"/>
              <a:t>Monique Burr Foundation: </a:t>
            </a:r>
            <a:br>
              <a:rPr lang="en-US" sz="3600" dirty="0"/>
            </a:br>
            <a:r>
              <a:rPr lang="en-US" sz="3600" dirty="0"/>
              <a:t>Child Safety Matters</a:t>
            </a:r>
            <a:endParaRPr sz="3600" dirty="0"/>
          </a:p>
        </p:txBody>
      </p:sp>
      <p:sp>
        <p:nvSpPr>
          <p:cNvPr id="2035" name="Google Shape;2035;p274">
            <a:extLst>
              <a:ext uri="{FF2B5EF4-FFF2-40B4-BE49-F238E27FC236}">
                <a16:creationId xmlns:a16="http://schemas.microsoft.com/office/drawing/2014/main" id="{9E279344-DC6D-3023-8AFF-FF41D3F960A1}"/>
              </a:ext>
            </a:extLst>
          </p:cNvPr>
          <p:cNvSpPr txBox="1"/>
          <p:nvPr/>
        </p:nvSpPr>
        <p:spPr>
          <a:xfrm>
            <a:off x="2999813" y="2943788"/>
            <a:ext cx="3334620" cy="682914"/>
          </a:xfrm>
          <a:prstGeom prst="rect">
            <a:avLst/>
          </a:prstGeom>
          <a:noFill/>
          <a:ln>
            <a:noFill/>
          </a:ln>
        </p:spPr>
        <p:txBody>
          <a:bodyPr spcFirstLastPara="1" wrap="square" lIns="68569" tIns="34275" rIns="68569" bIns="34275" anchor="t" anchorCtr="0">
            <a:spAutoFit/>
          </a:bodyPr>
          <a:lstStyle/>
          <a:p>
            <a:pPr algn="ctr">
              <a:buSzPts val="2667"/>
            </a:pPr>
            <a:endParaRPr lang="en-US" sz="2000" dirty="0">
              <a:solidFill>
                <a:srgbClr val="FFFFFF"/>
              </a:solidFill>
              <a:latin typeface="Century Gothic"/>
              <a:ea typeface="Century Gothic"/>
              <a:cs typeface="Century Gothic"/>
              <a:sym typeface="Century Gothic"/>
            </a:endParaRPr>
          </a:p>
          <a:p>
            <a:pPr algn="ctr">
              <a:buSzPts val="2667"/>
            </a:pPr>
            <a:r>
              <a:rPr lang="en-US" sz="1988" dirty="0">
                <a:solidFill>
                  <a:srgbClr val="FFFFFF"/>
                </a:solidFill>
                <a:latin typeface="Century Gothic"/>
                <a:ea typeface="Century Gothic"/>
                <a:cs typeface="Century Gothic"/>
                <a:sym typeface="Century Gothic"/>
              </a:rPr>
              <a:t>K– 5th Grade</a:t>
            </a:r>
            <a:endParaRPr sz="1988" dirty="0">
              <a:solidFill>
                <a:srgbClr val="FFFFFF"/>
              </a:solidFill>
            </a:endParaRPr>
          </a:p>
        </p:txBody>
      </p:sp>
    </p:spTree>
    <p:extLst>
      <p:ext uri="{BB962C8B-B14F-4D97-AF65-F5344CB8AC3E}">
        <p14:creationId xmlns:p14="http://schemas.microsoft.com/office/powerpoint/2010/main" val="37963447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43000" y="949951"/>
            <a:ext cx="6858000" cy="3838004"/>
          </a:xfrm>
          <a:prstGeom prst="rect">
            <a:avLst/>
          </a:prstGeom>
        </p:spPr>
      </p:pic>
      <p:sp>
        <p:nvSpPr>
          <p:cNvPr id="15" name="Rectangle 14"/>
          <p:cNvSpPr/>
          <p:nvPr/>
        </p:nvSpPr>
        <p:spPr>
          <a:xfrm>
            <a:off x="1143007" y="949952"/>
            <a:ext cx="6858000" cy="3850649"/>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itle 3"/>
          <p:cNvSpPr>
            <a:spLocks noGrp="1"/>
          </p:cNvSpPr>
          <p:nvPr>
            <p:ph type="title"/>
          </p:nvPr>
        </p:nvSpPr>
        <p:spPr/>
        <p:txBody>
          <a:bodyPr>
            <a:normAutofit/>
          </a:bodyPr>
          <a:lstStyle/>
          <a:p>
            <a:r>
              <a:rPr lang="en-US"/>
              <a:t>Based on Research</a:t>
            </a:r>
          </a:p>
        </p:txBody>
      </p:sp>
      <p:pic>
        <p:nvPicPr>
          <p:cNvPr id="5" name="Picture 4" descr="Screen Shot 2014-04-26 at 11.41.10 AM.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rot="21224206">
            <a:off x="1473546" y="2442208"/>
            <a:ext cx="2831167" cy="1970306"/>
          </a:xfrm>
          <a:prstGeom prst="rect">
            <a:avLst/>
          </a:prstGeom>
          <a:noFill/>
          <a:ln w="12700">
            <a:solidFill>
              <a:schemeClr val="bg2">
                <a:lumMod val="90000"/>
              </a:schemeClr>
            </a:solid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10"/>
          <p:cNvSpPr/>
          <p:nvPr/>
        </p:nvSpPr>
        <p:spPr>
          <a:xfrm>
            <a:off x="4509130" y="2041472"/>
            <a:ext cx="3320420" cy="2771775"/>
          </a:xfrm>
          <a:prstGeom prst="rect">
            <a:avLst/>
          </a:prstGeom>
        </p:spPr>
        <p:txBody>
          <a:bodyPr wrap="square" lIns="0" tIns="0" rIns="0" bIns="0">
            <a:noAutofit/>
          </a:bodyPr>
          <a:lstStyle/>
          <a:p>
            <a:pPr>
              <a:spcBef>
                <a:spcPts val="450"/>
              </a:spcBef>
            </a:pPr>
            <a:r>
              <a:rPr lang="en-US" sz="1200">
                <a:solidFill>
                  <a:schemeClr val="tx2"/>
                </a:solidFill>
                <a:latin typeface="Century Gothic" charset="0"/>
                <a:ea typeface="Century Gothic" charset="0"/>
                <a:cs typeface="Century Gothic" charset="0"/>
              </a:rPr>
              <a:t>Children who were exposed to even one type of violence, both within the past year and over their lifetimes, were at far greater risk of experiencing other types of violence.</a:t>
            </a:r>
          </a:p>
          <a:p>
            <a:pPr>
              <a:spcBef>
                <a:spcPts val="450"/>
              </a:spcBef>
            </a:pPr>
            <a:endParaRPr lang="en-US" sz="1200">
              <a:solidFill>
                <a:schemeClr val="tx2"/>
              </a:solidFill>
              <a:latin typeface="Century Gothic" charset="0"/>
              <a:ea typeface="Century Gothic" charset="0"/>
              <a:cs typeface="Century Gothic" charset="0"/>
            </a:endParaRPr>
          </a:p>
          <a:p>
            <a:pPr>
              <a:spcBef>
                <a:spcPts val="450"/>
              </a:spcBef>
            </a:pPr>
            <a:r>
              <a:rPr lang="en-US" sz="1200">
                <a:solidFill>
                  <a:schemeClr val="tx2"/>
                </a:solidFill>
                <a:latin typeface="Century Gothic" charset="0"/>
                <a:ea typeface="Century Gothic" charset="0"/>
                <a:cs typeface="Century Gothic" charset="0"/>
              </a:rPr>
              <a:t>For example, a child who was physically assaulted in the past year would be </a:t>
            </a:r>
            <a:r>
              <a:rPr lang="en-US" sz="1200" b="1">
                <a:solidFill>
                  <a:schemeClr val="accent1"/>
                </a:solidFill>
                <a:latin typeface="Century Gothic" charset="0"/>
                <a:ea typeface="Century Gothic" charset="0"/>
                <a:cs typeface="Century Gothic" charset="0"/>
              </a:rPr>
              <a:t>5 times as likely to have been sexually victimized</a:t>
            </a:r>
            <a:r>
              <a:rPr lang="en-US" sz="1200">
                <a:solidFill>
                  <a:schemeClr val="accent1"/>
                </a:solidFill>
                <a:latin typeface="Century Gothic" charset="0"/>
                <a:ea typeface="Century Gothic" charset="0"/>
                <a:cs typeface="Century Gothic" charset="0"/>
              </a:rPr>
              <a:t> </a:t>
            </a:r>
            <a:r>
              <a:rPr lang="en-US" sz="1200">
                <a:solidFill>
                  <a:schemeClr val="tx2"/>
                </a:solidFill>
                <a:latin typeface="Century Gothic" charset="0"/>
                <a:ea typeface="Century Gothic" charset="0"/>
                <a:cs typeface="Century Gothic" charset="0"/>
              </a:rPr>
              <a:t>and more than </a:t>
            </a:r>
            <a:r>
              <a:rPr lang="en-US" sz="1200" b="1">
                <a:solidFill>
                  <a:schemeClr val="accent1"/>
                </a:solidFill>
                <a:latin typeface="Century Gothic" charset="0"/>
                <a:ea typeface="Century Gothic" charset="0"/>
                <a:cs typeface="Century Gothic" charset="0"/>
              </a:rPr>
              <a:t>4 times as likely also to have been maltreated </a:t>
            </a:r>
            <a:r>
              <a:rPr lang="en-US" sz="1200">
                <a:solidFill>
                  <a:schemeClr val="tx2"/>
                </a:solidFill>
                <a:latin typeface="Century Gothic" charset="0"/>
                <a:ea typeface="Century Gothic" charset="0"/>
                <a:cs typeface="Century Gothic" charset="0"/>
              </a:rPr>
              <a:t>during that period.</a:t>
            </a:r>
          </a:p>
          <a:p>
            <a:pPr>
              <a:spcBef>
                <a:spcPts val="450"/>
              </a:spcBef>
            </a:pPr>
            <a:endParaRPr lang="en-US" sz="900">
              <a:solidFill>
                <a:schemeClr val="tx2"/>
              </a:solidFill>
              <a:latin typeface="Century Gothic" charset="0"/>
              <a:ea typeface="Century Gothic" charset="0"/>
              <a:cs typeface="Century Gothic" charset="0"/>
            </a:endParaRPr>
          </a:p>
          <a:p>
            <a:pPr>
              <a:spcBef>
                <a:spcPts val="450"/>
              </a:spcBef>
            </a:pPr>
            <a:r>
              <a:rPr lang="en-US" sz="900">
                <a:solidFill>
                  <a:schemeClr val="tx2"/>
                </a:solidFill>
                <a:latin typeface="Century Gothic" charset="0"/>
                <a:ea typeface="Century Gothic" charset="0"/>
                <a:cs typeface="Century Gothic" charset="0"/>
              </a:rPr>
              <a:t>Finkelhor, Turner, Ormrod, Hamby, and Kracke, 2009</a:t>
            </a:r>
          </a:p>
        </p:txBody>
      </p:sp>
      <p:sp>
        <p:nvSpPr>
          <p:cNvPr id="12" name="Rectangle 11">
            <a:extLst>
              <a:ext uri="{FF2B5EF4-FFF2-40B4-BE49-F238E27FC236}">
                <a16:creationId xmlns:a16="http://schemas.microsoft.com/office/drawing/2014/main" id="{9E9A1000-53C8-48BA-BB74-408221159E0A}"/>
              </a:ext>
            </a:extLst>
          </p:cNvPr>
          <p:cNvSpPr/>
          <p:nvPr/>
        </p:nvSpPr>
        <p:spPr>
          <a:xfrm>
            <a:off x="1143000" y="928249"/>
            <a:ext cx="6858000" cy="472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rtlCol="0" anchor="ctr"/>
          <a:lstStyle/>
          <a:p>
            <a:pPr lvl="0" algn="ctr"/>
            <a:r>
              <a:rPr lang="en-US" sz="1200" b="1">
                <a:solidFill>
                  <a:prstClr val="white"/>
                </a:solidFill>
              </a:rPr>
              <a:t>Programs are based on polyvictimization research</a:t>
            </a:r>
            <a:r>
              <a:rPr lang="en-US" sz="1050">
                <a:solidFill>
                  <a:prstClr val="white"/>
                </a:solidFill>
              </a:rPr>
              <a:t>.</a:t>
            </a:r>
            <a:endParaRPr lang="en-US" sz="1200">
              <a:solidFill>
                <a:prstClr val="white"/>
              </a:solidFill>
            </a:endParaRPr>
          </a:p>
        </p:txBody>
      </p:sp>
      <p:sp>
        <p:nvSpPr>
          <p:cNvPr id="8" name="Rectangle 7">
            <a:extLst>
              <a:ext uri="{FF2B5EF4-FFF2-40B4-BE49-F238E27FC236}">
                <a16:creationId xmlns:a16="http://schemas.microsoft.com/office/drawing/2014/main" id="{9E9A1000-53C8-48BA-BB74-408221159E0A}"/>
              </a:ext>
            </a:extLst>
          </p:cNvPr>
          <p:cNvSpPr/>
          <p:nvPr/>
        </p:nvSpPr>
        <p:spPr>
          <a:xfrm>
            <a:off x="1143000" y="1402778"/>
            <a:ext cx="6858000" cy="4724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rtlCol="0" anchor="ctr"/>
          <a:lstStyle/>
          <a:p>
            <a:pPr lvl="0" algn="ctr"/>
            <a:r>
              <a:rPr lang="en-US" sz="1200" b="1">
                <a:solidFill>
                  <a:prstClr val="white"/>
                </a:solidFill>
              </a:rPr>
              <a:t>Polyvictimization</a:t>
            </a:r>
            <a:br>
              <a:rPr lang="en-US" sz="1200">
                <a:solidFill>
                  <a:prstClr val="white"/>
                </a:solidFill>
              </a:rPr>
            </a:br>
            <a:r>
              <a:rPr lang="en-US" sz="1050">
                <a:solidFill>
                  <a:prstClr val="white"/>
                </a:solidFill>
              </a:rPr>
              <a:t>When a victim is exposed to multiple types of victimization or maltreatment.</a:t>
            </a:r>
            <a:endParaRPr lang="en-US" sz="1200">
              <a:solidFill>
                <a:prstClr val="white"/>
              </a:solidFill>
            </a:endParaRPr>
          </a:p>
        </p:txBody>
      </p:sp>
    </p:spTree>
    <p:extLst>
      <p:ext uri="{BB962C8B-B14F-4D97-AF65-F5344CB8AC3E}">
        <p14:creationId xmlns:p14="http://schemas.microsoft.com/office/powerpoint/2010/main" val="12009650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p:bldP spid="12" grpId="0" animBg="1"/>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033"/>
        <p:cNvGrpSpPr/>
        <p:nvPr/>
      </p:nvGrpSpPr>
      <p:grpSpPr>
        <a:xfrm>
          <a:off x="0" y="0"/>
          <a:ext cx="0" cy="0"/>
          <a:chOff x="0" y="0"/>
          <a:chExt cx="0" cy="0"/>
        </a:xfrm>
      </p:grpSpPr>
      <p:sp>
        <p:nvSpPr>
          <p:cNvPr id="2034" name="Google Shape;2034;p274"/>
          <p:cNvSpPr txBox="1">
            <a:spLocks noGrp="1"/>
          </p:cNvSpPr>
          <p:nvPr>
            <p:ph type="title"/>
          </p:nvPr>
        </p:nvSpPr>
        <p:spPr>
          <a:xfrm>
            <a:off x="628649" y="1949521"/>
            <a:ext cx="7886700" cy="994275"/>
          </a:xfrm>
          <a:prstGeom prst="rect">
            <a:avLst/>
          </a:prstGeom>
          <a:noFill/>
          <a:ln>
            <a:noFill/>
          </a:ln>
        </p:spPr>
        <p:txBody>
          <a:bodyPr spcFirstLastPara="1" wrap="square" lIns="68569" tIns="34275" rIns="68569" bIns="34275" anchor="ctr" anchorCtr="0">
            <a:noAutofit/>
          </a:bodyPr>
          <a:lstStyle/>
          <a:p>
            <a:pPr>
              <a:buSzPts val="5870"/>
            </a:pPr>
            <a:r>
              <a:rPr lang="en-US" sz="3600" dirty="0"/>
              <a:t>Monique Burr Foundation: </a:t>
            </a:r>
            <a:br>
              <a:rPr lang="en-US" sz="3600" dirty="0"/>
            </a:br>
            <a:r>
              <a:rPr lang="en-US" sz="3600" dirty="0"/>
              <a:t>Teen Safety Matters</a:t>
            </a:r>
            <a:endParaRPr sz="3600" dirty="0"/>
          </a:p>
        </p:txBody>
      </p:sp>
      <p:sp>
        <p:nvSpPr>
          <p:cNvPr id="2035" name="Google Shape;2035;p274"/>
          <p:cNvSpPr txBox="1"/>
          <p:nvPr/>
        </p:nvSpPr>
        <p:spPr>
          <a:xfrm>
            <a:off x="2999813" y="2943788"/>
            <a:ext cx="3334620" cy="682914"/>
          </a:xfrm>
          <a:prstGeom prst="rect">
            <a:avLst/>
          </a:prstGeom>
          <a:noFill/>
          <a:ln>
            <a:noFill/>
          </a:ln>
        </p:spPr>
        <p:txBody>
          <a:bodyPr spcFirstLastPara="1" wrap="square" lIns="68569" tIns="34275" rIns="68569" bIns="34275" anchor="t" anchorCtr="0">
            <a:spAutoFit/>
          </a:bodyPr>
          <a:lstStyle/>
          <a:p>
            <a:pPr algn="ctr">
              <a:buSzPts val="2667"/>
            </a:pPr>
            <a:endParaRPr lang="en-US" sz="2000" dirty="0">
              <a:solidFill>
                <a:srgbClr val="FFFFFF"/>
              </a:solidFill>
              <a:latin typeface="Century Gothic"/>
              <a:ea typeface="Century Gothic"/>
              <a:cs typeface="Century Gothic"/>
              <a:sym typeface="Century Gothic"/>
            </a:endParaRPr>
          </a:p>
          <a:p>
            <a:pPr algn="ctr">
              <a:buSzPts val="2667"/>
            </a:pPr>
            <a:r>
              <a:rPr lang="en-US" sz="1988" dirty="0">
                <a:solidFill>
                  <a:srgbClr val="FFFFFF"/>
                </a:solidFill>
                <a:latin typeface="Century Gothic"/>
                <a:ea typeface="Century Gothic"/>
                <a:cs typeface="Century Gothic"/>
                <a:sym typeface="Century Gothic"/>
              </a:rPr>
              <a:t>6– 12th Grade</a:t>
            </a:r>
            <a:endParaRPr sz="1988" dirty="0">
              <a:solidFill>
                <a:srgbClr val="FFFFFF"/>
              </a:solidFill>
            </a:endParaRPr>
          </a:p>
        </p:txBody>
      </p:sp>
    </p:spTree>
    <p:extLst>
      <p:ext uri="{BB962C8B-B14F-4D97-AF65-F5344CB8AC3E}">
        <p14:creationId xmlns:p14="http://schemas.microsoft.com/office/powerpoint/2010/main" val="89322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389A-24B7-D751-520D-37F0BD6BBBF5}"/>
              </a:ext>
            </a:extLst>
          </p:cNvPr>
          <p:cNvSpPr>
            <a:spLocks noGrp="1"/>
          </p:cNvSpPr>
          <p:nvPr>
            <p:ph type="title"/>
          </p:nvPr>
        </p:nvSpPr>
        <p:spPr/>
        <p:txBody>
          <a:bodyPr/>
          <a:lstStyle/>
          <a:p>
            <a:r>
              <a:rPr lang="en-US"/>
              <a:t>Teen Safety Lesson 1</a:t>
            </a:r>
          </a:p>
        </p:txBody>
      </p:sp>
      <p:pic>
        <p:nvPicPr>
          <p:cNvPr id="5" name="Picture 4">
            <a:extLst>
              <a:ext uri="{FF2B5EF4-FFF2-40B4-BE49-F238E27FC236}">
                <a16:creationId xmlns:a16="http://schemas.microsoft.com/office/drawing/2014/main" id="{5898A8E1-0EF1-0CF7-E399-DA8476F83979}"/>
              </a:ext>
            </a:extLst>
          </p:cNvPr>
          <p:cNvPicPr>
            <a:picLocks noChangeAspect="1"/>
          </p:cNvPicPr>
          <p:nvPr/>
        </p:nvPicPr>
        <p:blipFill>
          <a:blip r:embed="rId2"/>
          <a:stretch>
            <a:fillRect/>
          </a:stretch>
        </p:blipFill>
        <p:spPr>
          <a:xfrm>
            <a:off x="514350" y="1243747"/>
            <a:ext cx="3849958" cy="3625910"/>
          </a:xfrm>
          <a:prstGeom prst="rect">
            <a:avLst/>
          </a:prstGeom>
        </p:spPr>
      </p:pic>
      <p:sp>
        <p:nvSpPr>
          <p:cNvPr id="4" name="Text Placeholder 3">
            <a:extLst>
              <a:ext uri="{FF2B5EF4-FFF2-40B4-BE49-F238E27FC236}">
                <a16:creationId xmlns:a16="http://schemas.microsoft.com/office/drawing/2014/main" id="{4BACF508-839B-EB50-B3BE-57FF4A18726A}"/>
              </a:ext>
            </a:extLst>
          </p:cNvPr>
          <p:cNvSpPr>
            <a:spLocks noGrp="1"/>
          </p:cNvSpPr>
          <p:nvPr>
            <p:ph type="body" idx="2"/>
          </p:nvPr>
        </p:nvSpPr>
        <p:spPr/>
        <p:txBody>
          <a:bodyPr>
            <a:normAutofit/>
          </a:bodyPr>
          <a:lstStyle/>
          <a:p>
            <a:r>
              <a:rPr lang="en-US"/>
              <a:t>Digital Dangers</a:t>
            </a:r>
          </a:p>
          <a:p>
            <a:r>
              <a:rPr lang="en-US"/>
              <a:t>Safe Adults/Safe Friends</a:t>
            </a:r>
          </a:p>
          <a:p>
            <a:r>
              <a:rPr lang="en-US"/>
              <a:t>Digital Citizenship</a:t>
            </a:r>
          </a:p>
          <a:p>
            <a:r>
              <a:rPr lang="en-US"/>
              <a:t>Public and Permanent</a:t>
            </a:r>
          </a:p>
          <a:p>
            <a:r>
              <a:rPr lang="en-US"/>
              <a:t>Sexting/</a:t>
            </a:r>
            <a:r>
              <a:rPr lang="en-US">
                <a:solidFill>
                  <a:srgbClr val="00B0F0"/>
                </a:solidFill>
              </a:rPr>
              <a:t>Sextortion and Sex Trafficking</a:t>
            </a:r>
          </a:p>
          <a:p>
            <a:r>
              <a:rPr lang="en-US"/>
              <a:t>Cyberbullying</a:t>
            </a:r>
          </a:p>
          <a:p>
            <a:r>
              <a:rPr lang="en-US"/>
              <a:t>Digital Drama</a:t>
            </a:r>
          </a:p>
          <a:p>
            <a:r>
              <a:rPr lang="en-US"/>
              <a:t>Online Predators</a:t>
            </a:r>
          </a:p>
        </p:txBody>
      </p:sp>
    </p:spTree>
    <p:extLst>
      <p:ext uri="{BB962C8B-B14F-4D97-AF65-F5344CB8AC3E}">
        <p14:creationId xmlns:p14="http://schemas.microsoft.com/office/powerpoint/2010/main" val="12102371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866F63-4C49-0AFC-27EA-55A57465C741}"/>
              </a:ext>
            </a:extLst>
          </p:cNvPr>
          <p:cNvSpPr>
            <a:spLocks noGrp="1"/>
          </p:cNvSpPr>
          <p:nvPr>
            <p:ph type="title"/>
          </p:nvPr>
        </p:nvSpPr>
        <p:spPr/>
        <p:txBody>
          <a:bodyPr/>
          <a:lstStyle/>
          <a:p>
            <a:r>
              <a:rPr lang="en-US"/>
              <a:t>Teen Safety Lesson 2</a:t>
            </a:r>
          </a:p>
        </p:txBody>
      </p:sp>
      <p:sp>
        <p:nvSpPr>
          <p:cNvPr id="6" name="Text Placeholder 5">
            <a:extLst>
              <a:ext uri="{FF2B5EF4-FFF2-40B4-BE49-F238E27FC236}">
                <a16:creationId xmlns:a16="http://schemas.microsoft.com/office/drawing/2014/main" id="{7563B32F-E4AB-FFF5-9CA5-F5C9FD7847E4}"/>
              </a:ext>
            </a:extLst>
          </p:cNvPr>
          <p:cNvSpPr>
            <a:spLocks noGrp="1"/>
          </p:cNvSpPr>
          <p:nvPr>
            <p:ph type="body" idx="2"/>
          </p:nvPr>
        </p:nvSpPr>
        <p:spPr>
          <a:xfrm>
            <a:off x="4629152" y="1379236"/>
            <a:ext cx="3886200" cy="3263504"/>
          </a:xfrm>
        </p:spPr>
        <p:txBody>
          <a:bodyPr/>
          <a:lstStyle/>
          <a:p>
            <a:r>
              <a:rPr lang="en-US"/>
              <a:t>Neglect</a:t>
            </a:r>
          </a:p>
          <a:p>
            <a:r>
              <a:rPr lang="en-US"/>
              <a:t>Physical Abuse</a:t>
            </a:r>
          </a:p>
          <a:p>
            <a:r>
              <a:rPr lang="en-US"/>
              <a:t>Emotional Abuse</a:t>
            </a:r>
          </a:p>
          <a:p>
            <a:r>
              <a:rPr lang="en-US"/>
              <a:t>Sexual Abuse</a:t>
            </a:r>
          </a:p>
          <a:p>
            <a:r>
              <a:rPr lang="en-US"/>
              <a:t>Human Trafficking</a:t>
            </a:r>
          </a:p>
          <a:p>
            <a:r>
              <a:rPr lang="en-US"/>
              <a:t>Bullying</a:t>
            </a:r>
          </a:p>
          <a:p>
            <a:r>
              <a:rPr lang="en-US"/>
              <a:t>Relationship Abuse</a:t>
            </a:r>
          </a:p>
          <a:p>
            <a:r>
              <a:rPr lang="en-US">
                <a:solidFill>
                  <a:srgbClr val="00B0F0"/>
                </a:solidFill>
              </a:rPr>
              <a:t>Sexual Assault/consent</a:t>
            </a:r>
          </a:p>
        </p:txBody>
      </p:sp>
      <p:pic>
        <p:nvPicPr>
          <p:cNvPr id="2" name="Picture 1" descr="A group of cartoon characters with text&#10;&#10;Description automatically generated">
            <a:extLst>
              <a:ext uri="{FF2B5EF4-FFF2-40B4-BE49-F238E27FC236}">
                <a16:creationId xmlns:a16="http://schemas.microsoft.com/office/drawing/2014/main" id="{0DBCEA6D-BD96-3D04-474A-03FE3AB2FF45}"/>
              </a:ext>
            </a:extLst>
          </p:cNvPr>
          <p:cNvPicPr>
            <a:picLocks noChangeAspect="1"/>
          </p:cNvPicPr>
          <p:nvPr/>
        </p:nvPicPr>
        <p:blipFill>
          <a:blip r:embed="rId2"/>
          <a:stretch>
            <a:fillRect/>
          </a:stretch>
        </p:blipFill>
        <p:spPr>
          <a:xfrm>
            <a:off x="578521" y="1187653"/>
            <a:ext cx="3853202" cy="3626636"/>
          </a:xfrm>
          <a:prstGeom prst="rect">
            <a:avLst/>
          </a:prstGeom>
        </p:spPr>
      </p:pic>
    </p:spTree>
    <p:extLst>
      <p:ext uri="{BB962C8B-B14F-4D97-AF65-F5344CB8AC3E}">
        <p14:creationId xmlns:p14="http://schemas.microsoft.com/office/powerpoint/2010/main" val="23345350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033"/>
        <p:cNvGrpSpPr/>
        <p:nvPr/>
      </p:nvGrpSpPr>
      <p:grpSpPr>
        <a:xfrm>
          <a:off x="0" y="0"/>
          <a:ext cx="0" cy="0"/>
          <a:chOff x="0" y="0"/>
          <a:chExt cx="0" cy="0"/>
        </a:xfrm>
      </p:grpSpPr>
      <p:sp>
        <p:nvSpPr>
          <p:cNvPr id="2034" name="Google Shape;2034;p274"/>
          <p:cNvSpPr txBox="1">
            <a:spLocks noGrp="1"/>
          </p:cNvSpPr>
          <p:nvPr>
            <p:ph type="title"/>
          </p:nvPr>
        </p:nvSpPr>
        <p:spPr>
          <a:xfrm>
            <a:off x="628649" y="1949521"/>
            <a:ext cx="7886700" cy="994275"/>
          </a:xfrm>
          <a:prstGeom prst="rect">
            <a:avLst/>
          </a:prstGeom>
          <a:noFill/>
          <a:ln>
            <a:noFill/>
          </a:ln>
        </p:spPr>
        <p:txBody>
          <a:bodyPr spcFirstLastPara="1" wrap="square" lIns="68569" tIns="34275" rIns="68569" bIns="34275" anchor="ctr" anchorCtr="0">
            <a:noAutofit/>
          </a:bodyPr>
          <a:lstStyle/>
          <a:p>
            <a:pPr>
              <a:buSzPts val="5870"/>
            </a:pPr>
            <a:r>
              <a:rPr lang="en-US" sz="3600" dirty="0"/>
              <a:t>Monique Burr Foundation: </a:t>
            </a:r>
            <a:br>
              <a:rPr lang="en-US" sz="3600" dirty="0"/>
            </a:br>
            <a:r>
              <a:rPr lang="en-US" sz="3600" dirty="0"/>
              <a:t>Teen Safety Matters</a:t>
            </a:r>
            <a:endParaRPr sz="3600" dirty="0"/>
          </a:p>
        </p:txBody>
      </p:sp>
      <p:sp>
        <p:nvSpPr>
          <p:cNvPr id="2035" name="Google Shape;2035;p274"/>
          <p:cNvSpPr txBox="1"/>
          <p:nvPr/>
        </p:nvSpPr>
        <p:spPr>
          <a:xfrm>
            <a:off x="2999813" y="2943788"/>
            <a:ext cx="3334620" cy="988830"/>
          </a:xfrm>
          <a:prstGeom prst="rect">
            <a:avLst/>
          </a:prstGeom>
          <a:noFill/>
          <a:ln>
            <a:noFill/>
          </a:ln>
        </p:spPr>
        <p:txBody>
          <a:bodyPr spcFirstLastPara="1" wrap="square" lIns="68569" tIns="34275" rIns="68569" bIns="34275" anchor="t" anchorCtr="0">
            <a:spAutoFit/>
          </a:bodyPr>
          <a:lstStyle/>
          <a:p>
            <a:pPr algn="ctr">
              <a:buSzPts val="2667"/>
            </a:pPr>
            <a:r>
              <a:rPr lang="en-US" sz="1988" dirty="0">
                <a:solidFill>
                  <a:srgbClr val="FFFFFF"/>
                </a:solidFill>
                <a:latin typeface="Century Gothic"/>
                <a:ea typeface="Century Gothic"/>
                <a:cs typeface="Century Gothic"/>
                <a:sym typeface="Century Gothic"/>
              </a:rPr>
              <a:t>MENTAL HEALTH LESSONS</a:t>
            </a:r>
            <a:endParaRPr lang="en-US" sz="2000" dirty="0">
              <a:solidFill>
                <a:srgbClr val="FFFFFF"/>
              </a:solidFill>
              <a:latin typeface="Century Gothic"/>
              <a:ea typeface="Century Gothic"/>
              <a:cs typeface="Century Gothic"/>
              <a:sym typeface="Century Gothic"/>
            </a:endParaRPr>
          </a:p>
          <a:p>
            <a:pPr algn="ctr">
              <a:buSzPts val="2667"/>
            </a:pPr>
            <a:endParaRPr lang="en-US" sz="2000" dirty="0">
              <a:solidFill>
                <a:srgbClr val="FFFFFF"/>
              </a:solidFill>
              <a:latin typeface="Century Gothic"/>
              <a:ea typeface="Century Gothic"/>
              <a:cs typeface="Century Gothic"/>
              <a:sym typeface="Century Gothic"/>
            </a:endParaRPr>
          </a:p>
          <a:p>
            <a:pPr algn="ctr">
              <a:buSzPts val="2667"/>
            </a:pPr>
            <a:r>
              <a:rPr lang="en-US" sz="1988" dirty="0">
                <a:solidFill>
                  <a:srgbClr val="FFFFFF"/>
                </a:solidFill>
                <a:latin typeface="Century Gothic"/>
                <a:ea typeface="Century Gothic"/>
                <a:cs typeface="Century Gothic"/>
                <a:sym typeface="Century Gothic"/>
              </a:rPr>
              <a:t>6– 12th Grade</a:t>
            </a:r>
            <a:endParaRPr sz="1988" dirty="0">
              <a:solidFill>
                <a:srgbClr val="FFFFFF"/>
              </a:solidFill>
            </a:endParaRPr>
          </a:p>
        </p:txBody>
      </p:sp>
    </p:spTree>
    <p:extLst>
      <p:ext uri="{BB962C8B-B14F-4D97-AF65-F5344CB8AC3E}">
        <p14:creationId xmlns:p14="http://schemas.microsoft.com/office/powerpoint/2010/main" val="807403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B807-02DD-17CA-624D-1BDF5EE951E8}"/>
              </a:ext>
            </a:extLst>
          </p:cNvPr>
          <p:cNvSpPr>
            <a:spLocks noGrp="1"/>
          </p:cNvSpPr>
          <p:nvPr>
            <p:ph type="title"/>
          </p:nvPr>
        </p:nvSpPr>
        <p:spPr/>
        <p:txBody>
          <a:bodyPr/>
          <a:lstStyle/>
          <a:p>
            <a:r>
              <a:rPr lang="en-US" dirty="0"/>
              <a:t>Mental Health-</a:t>
            </a:r>
            <a:br>
              <a:rPr lang="en-US" dirty="0"/>
            </a:br>
            <a:r>
              <a:rPr lang="en-US" dirty="0"/>
              <a:t> (Lesson 1)</a:t>
            </a:r>
          </a:p>
        </p:txBody>
      </p:sp>
      <p:pic>
        <p:nvPicPr>
          <p:cNvPr id="5" name="Picture 4">
            <a:extLst>
              <a:ext uri="{FF2B5EF4-FFF2-40B4-BE49-F238E27FC236}">
                <a16:creationId xmlns:a16="http://schemas.microsoft.com/office/drawing/2014/main" id="{0C0293B7-E55F-C1A9-8C43-5BF8D539C2C9}"/>
              </a:ext>
            </a:extLst>
          </p:cNvPr>
          <p:cNvPicPr>
            <a:picLocks noChangeAspect="1"/>
          </p:cNvPicPr>
          <p:nvPr/>
        </p:nvPicPr>
        <p:blipFill>
          <a:blip r:embed="rId2"/>
          <a:stretch>
            <a:fillRect/>
          </a:stretch>
        </p:blipFill>
        <p:spPr>
          <a:xfrm>
            <a:off x="628650" y="1268017"/>
            <a:ext cx="3849958" cy="3625910"/>
          </a:xfrm>
          <a:prstGeom prst="rect">
            <a:avLst/>
          </a:prstGeom>
        </p:spPr>
      </p:pic>
      <p:sp>
        <p:nvSpPr>
          <p:cNvPr id="4" name="Text Placeholder 3">
            <a:extLst>
              <a:ext uri="{FF2B5EF4-FFF2-40B4-BE49-F238E27FC236}">
                <a16:creationId xmlns:a16="http://schemas.microsoft.com/office/drawing/2014/main" id="{5AFDAD84-F855-01A0-D839-D7496F770A94}"/>
              </a:ext>
            </a:extLst>
          </p:cNvPr>
          <p:cNvSpPr>
            <a:spLocks noGrp="1"/>
          </p:cNvSpPr>
          <p:nvPr>
            <p:ph type="body" idx="2"/>
          </p:nvPr>
        </p:nvSpPr>
        <p:spPr/>
        <p:txBody>
          <a:bodyPr/>
          <a:lstStyle/>
          <a:p>
            <a:pPr algn="l"/>
            <a:endParaRPr lang="en-US" sz="1350" dirty="0">
              <a:solidFill>
                <a:srgbClr val="000000"/>
              </a:solidFill>
              <a:latin typeface="Century Gothic" panose="020B0502020202020204" pitchFamily="34" charset="0"/>
            </a:endParaRPr>
          </a:p>
          <a:p>
            <a:r>
              <a:rPr lang="en-US" dirty="0"/>
              <a:t> Mental Illness</a:t>
            </a:r>
          </a:p>
          <a:p>
            <a:r>
              <a:rPr lang="en-US" dirty="0"/>
              <a:t>Reducing Stigma </a:t>
            </a:r>
          </a:p>
          <a:p>
            <a:r>
              <a:rPr lang="en-US" dirty="0"/>
              <a:t>Mental Health and Wellness </a:t>
            </a:r>
          </a:p>
          <a:p>
            <a:r>
              <a:rPr lang="en-US" dirty="0"/>
              <a:t>Coping Skills and Resilience </a:t>
            </a:r>
          </a:p>
          <a:p>
            <a:pPr marL="85725" indent="0">
              <a:buNone/>
            </a:pPr>
            <a:endParaRPr lang="en-US" dirty="0"/>
          </a:p>
        </p:txBody>
      </p:sp>
    </p:spTree>
    <p:extLst>
      <p:ext uri="{BB962C8B-B14F-4D97-AF65-F5344CB8AC3E}">
        <p14:creationId xmlns:p14="http://schemas.microsoft.com/office/powerpoint/2010/main" val="27930756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B807-02DD-17CA-624D-1BDF5EE951E8}"/>
              </a:ext>
            </a:extLst>
          </p:cNvPr>
          <p:cNvSpPr>
            <a:spLocks noGrp="1"/>
          </p:cNvSpPr>
          <p:nvPr>
            <p:ph type="title"/>
          </p:nvPr>
        </p:nvSpPr>
        <p:spPr/>
        <p:txBody>
          <a:bodyPr/>
          <a:lstStyle/>
          <a:p>
            <a:r>
              <a:rPr lang="en-US"/>
              <a:t>Mental Health-Drug Prevention (Lesson 2)</a:t>
            </a:r>
          </a:p>
        </p:txBody>
      </p:sp>
      <p:pic>
        <p:nvPicPr>
          <p:cNvPr id="5" name="Picture 4">
            <a:extLst>
              <a:ext uri="{FF2B5EF4-FFF2-40B4-BE49-F238E27FC236}">
                <a16:creationId xmlns:a16="http://schemas.microsoft.com/office/drawing/2014/main" id="{0C0293B7-E55F-C1A9-8C43-5BF8D539C2C9}"/>
              </a:ext>
            </a:extLst>
          </p:cNvPr>
          <p:cNvPicPr>
            <a:picLocks noChangeAspect="1"/>
          </p:cNvPicPr>
          <p:nvPr/>
        </p:nvPicPr>
        <p:blipFill>
          <a:blip r:embed="rId2"/>
          <a:stretch>
            <a:fillRect/>
          </a:stretch>
        </p:blipFill>
        <p:spPr>
          <a:xfrm>
            <a:off x="628650" y="1268017"/>
            <a:ext cx="3849958" cy="3625910"/>
          </a:xfrm>
          <a:prstGeom prst="rect">
            <a:avLst/>
          </a:prstGeom>
        </p:spPr>
      </p:pic>
      <p:sp>
        <p:nvSpPr>
          <p:cNvPr id="4" name="Text Placeholder 3">
            <a:extLst>
              <a:ext uri="{FF2B5EF4-FFF2-40B4-BE49-F238E27FC236}">
                <a16:creationId xmlns:a16="http://schemas.microsoft.com/office/drawing/2014/main" id="{5AFDAD84-F855-01A0-D839-D7496F770A94}"/>
              </a:ext>
            </a:extLst>
          </p:cNvPr>
          <p:cNvSpPr>
            <a:spLocks noGrp="1"/>
          </p:cNvSpPr>
          <p:nvPr>
            <p:ph type="body" idx="2"/>
          </p:nvPr>
        </p:nvSpPr>
        <p:spPr/>
        <p:txBody>
          <a:bodyPr/>
          <a:lstStyle/>
          <a:p>
            <a:r>
              <a:rPr lang="en-US" dirty="0"/>
              <a:t>Unhealthy coping skills</a:t>
            </a:r>
          </a:p>
          <a:p>
            <a:r>
              <a:rPr lang="en-US" dirty="0"/>
              <a:t>Teen Substance Abuse facts-alcohol, drugs and Tabacco/nicotine</a:t>
            </a:r>
          </a:p>
          <a:p>
            <a:r>
              <a:rPr lang="en-US" dirty="0"/>
              <a:t>Addiction</a:t>
            </a:r>
          </a:p>
          <a:p>
            <a:r>
              <a:rPr lang="en-US" dirty="0"/>
              <a:t>Effects of drugs</a:t>
            </a:r>
          </a:p>
          <a:p>
            <a:r>
              <a:rPr lang="en-US" dirty="0"/>
              <a:t>Recognizing signs</a:t>
            </a:r>
          </a:p>
          <a:p>
            <a:r>
              <a:rPr lang="en-US" dirty="0"/>
              <a:t>Refusal Skills</a:t>
            </a:r>
          </a:p>
        </p:txBody>
      </p:sp>
    </p:spTree>
    <p:extLst>
      <p:ext uri="{BB962C8B-B14F-4D97-AF65-F5344CB8AC3E}">
        <p14:creationId xmlns:p14="http://schemas.microsoft.com/office/powerpoint/2010/main" val="8610247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6502C-1CB4-F430-3B63-81AECEB447B5}"/>
              </a:ext>
            </a:extLst>
          </p:cNvPr>
          <p:cNvSpPr>
            <a:spLocks noGrp="1"/>
          </p:cNvSpPr>
          <p:nvPr>
            <p:ph type="title"/>
          </p:nvPr>
        </p:nvSpPr>
        <p:spPr/>
        <p:txBody>
          <a:bodyPr/>
          <a:lstStyle/>
          <a:p>
            <a:r>
              <a:rPr lang="en-US"/>
              <a:t>Mental Health-Suicide Prevention (Lesson 3)</a:t>
            </a:r>
          </a:p>
        </p:txBody>
      </p:sp>
      <p:sp>
        <p:nvSpPr>
          <p:cNvPr id="4" name="Text Placeholder 3">
            <a:extLst>
              <a:ext uri="{FF2B5EF4-FFF2-40B4-BE49-F238E27FC236}">
                <a16:creationId xmlns:a16="http://schemas.microsoft.com/office/drawing/2014/main" id="{FC79BD8D-C2CE-9F6E-C1D2-957A26F7285A}"/>
              </a:ext>
            </a:extLst>
          </p:cNvPr>
          <p:cNvSpPr>
            <a:spLocks noGrp="1"/>
          </p:cNvSpPr>
          <p:nvPr>
            <p:ph type="body" idx="2"/>
          </p:nvPr>
        </p:nvSpPr>
        <p:spPr/>
        <p:txBody>
          <a:bodyPr/>
          <a:lstStyle/>
          <a:p>
            <a:r>
              <a:rPr lang="en-US"/>
              <a:t>Self Harm</a:t>
            </a:r>
          </a:p>
          <a:p>
            <a:r>
              <a:rPr lang="en-US"/>
              <a:t>Suicide Warning Signs</a:t>
            </a:r>
          </a:p>
          <a:p>
            <a:r>
              <a:rPr lang="en-US"/>
              <a:t>Preventing Suicide</a:t>
            </a:r>
          </a:p>
          <a:p>
            <a:r>
              <a:rPr lang="en-US"/>
              <a:t>Emotional intelligence-seek help/offer support</a:t>
            </a:r>
          </a:p>
          <a:p>
            <a:r>
              <a:rPr lang="en-US"/>
              <a:t>Empathy and Compassion</a:t>
            </a:r>
          </a:p>
          <a:p>
            <a:r>
              <a:rPr lang="en-US"/>
              <a:t>Building Confidence</a:t>
            </a:r>
          </a:p>
        </p:txBody>
      </p:sp>
      <p:pic>
        <p:nvPicPr>
          <p:cNvPr id="6" name="Picture 5">
            <a:extLst>
              <a:ext uri="{FF2B5EF4-FFF2-40B4-BE49-F238E27FC236}">
                <a16:creationId xmlns:a16="http://schemas.microsoft.com/office/drawing/2014/main" id="{6F8D33F4-EE2A-4B78-CC7C-A62FAB6EF0BD}"/>
              </a:ext>
            </a:extLst>
          </p:cNvPr>
          <p:cNvPicPr>
            <a:picLocks noChangeAspect="1"/>
          </p:cNvPicPr>
          <p:nvPr/>
        </p:nvPicPr>
        <p:blipFill>
          <a:blip r:embed="rId2"/>
          <a:stretch>
            <a:fillRect/>
          </a:stretch>
        </p:blipFill>
        <p:spPr>
          <a:xfrm>
            <a:off x="628650" y="1288625"/>
            <a:ext cx="3849958" cy="3625910"/>
          </a:xfrm>
          <a:prstGeom prst="rect">
            <a:avLst/>
          </a:prstGeom>
        </p:spPr>
      </p:pic>
    </p:spTree>
    <p:extLst>
      <p:ext uri="{BB962C8B-B14F-4D97-AF65-F5344CB8AC3E}">
        <p14:creationId xmlns:p14="http://schemas.microsoft.com/office/powerpoint/2010/main" val="33691820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C6E9-B9C5-7A62-A1CD-A70FC46ED5C3}"/>
              </a:ext>
            </a:extLst>
          </p:cNvPr>
          <p:cNvSpPr>
            <a:spLocks noGrp="1"/>
          </p:cNvSpPr>
          <p:nvPr>
            <p:ph type="title"/>
          </p:nvPr>
        </p:nvSpPr>
        <p:spPr/>
        <p:txBody>
          <a:bodyPr/>
          <a:lstStyle/>
          <a:p>
            <a:r>
              <a:rPr lang="en-US" dirty="0"/>
              <a:t>OUR TEAM</a:t>
            </a:r>
          </a:p>
        </p:txBody>
      </p:sp>
      <p:sp>
        <p:nvSpPr>
          <p:cNvPr id="3" name="Text Placeholder 2">
            <a:extLst>
              <a:ext uri="{FF2B5EF4-FFF2-40B4-BE49-F238E27FC236}">
                <a16:creationId xmlns:a16="http://schemas.microsoft.com/office/drawing/2014/main" id="{BB04B852-7CB2-9876-365D-F4FD4673DD4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472574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090"/>
        <p:cNvGrpSpPr/>
        <p:nvPr/>
      </p:nvGrpSpPr>
      <p:grpSpPr>
        <a:xfrm>
          <a:off x="0" y="0"/>
          <a:ext cx="0" cy="0"/>
          <a:chOff x="0" y="0"/>
          <a:chExt cx="0" cy="0"/>
        </a:xfrm>
      </p:grpSpPr>
      <p:pic>
        <p:nvPicPr>
          <p:cNvPr id="2091" name="Google Shape;2091;p282"/>
          <p:cNvPicPr preferRelativeResize="0"/>
          <p:nvPr/>
        </p:nvPicPr>
        <p:blipFill>
          <a:blip r:embed="rId3">
            <a:alphaModFix/>
          </a:blip>
          <a:stretch>
            <a:fillRect/>
          </a:stretch>
        </p:blipFill>
        <p:spPr>
          <a:xfrm>
            <a:off x="339300" y="313857"/>
            <a:ext cx="1613613" cy="1986413"/>
          </a:xfrm>
          <a:prstGeom prst="rect">
            <a:avLst/>
          </a:prstGeom>
          <a:noFill/>
          <a:ln w="76200" cap="flat" cmpd="sng">
            <a:solidFill>
              <a:srgbClr val="7030A0"/>
            </a:solidFill>
            <a:prstDash val="solid"/>
            <a:round/>
            <a:headEnd type="none" w="sm" len="sm"/>
            <a:tailEnd type="none" w="sm" len="sm"/>
          </a:ln>
        </p:spPr>
      </p:pic>
      <p:sp>
        <p:nvSpPr>
          <p:cNvPr id="2092" name="Google Shape;2092;p282"/>
          <p:cNvSpPr txBox="1"/>
          <p:nvPr/>
        </p:nvSpPr>
        <p:spPr>
          <a:xfrm>
            <a:off x="2197663" y="747123"/>
            <a:ext cx="2374388" cy="931950"/>
          </a:xfrm>
          <a:prstGeom prst="rect">
            <a:avLst/>
          </a:prstGeom>
          <a:noFill/>
          <a:ln>
            <a:noFill/>
          </a:ln>
        </p:spPr>
        <p:txBody>
          <a:bodyPr spcFirstLastPara="1" wrap="square" lIns="68569" tIns="68569" rIns="68569" bIns="68569" anchor="t" anchorCtr="0">
            <a:noAutofit/>
          </a:bodyPr>
          <a:lstStyle/>
          <a:p>
            <a:pPr algn="ctr"/>
            <a:r>
              <a:rPr lang="en-US" sz="1200" b="1" dirty="0">
                <a:latin typeface="Century Gothic"/>
                <a:ea typeface="Century Gothic"/>
                <a:cs typeface="Century Gothic"/>
                <a:sym typeface="Century Gothic"/>
              </a:rPr>
              <a:t>Katia Gonzalez</a:t>
            </a:r>
            <a:endParaRPr sz="1200" b="1" dirty="0">
              <a:latin typeface="Century Gothic"/>
              <a:ea typeface="Century Gothic"/>
              <a:cs typeface="Century Gothic"/>
              <a:sym typeface="Century Gothic"/>
            </a:endParaRPr>
          </a:p>
          <a:p>
            <a:pPr algn="ctr"/>
            <a:r>
              <a:rPr lang="en-US" sz="1050" i="1" dirty="0">
                <a:solidFill>
                  <a:schemeClr val="dk1"/>
                </a:solidFill>
                <a:latin typeface="Century Gothic"/>
                <a:ea typeface="Century Gothic"/>
                <a:cs typeface="Century Gothic"/>
                <a:sym typeface="Century Gothic"/>
              </a:rPr>
              <a:t>Director of Training and Team Relations</a:t>
            </a:r>
            <a:endParaRPr sz="1050" i="1">
              <a:solidFill>
                <a:schemeClr val="dk1"/>
              </a:solidFill>
              <a:latin typeface="Century Gothic"/>
              <a:ea typeface="Century Gothic"/>
              <a:cs typeface="Century Gothic"/>
              <a:sym typeface="Century Gothic"/>
            </a:endParaRPr>
          </a:p>
          <a:p>
            <a:pPr algn="ctr"/>
            <a:endParaRPr sz="1050">
              <a:solidFill>
                <a:schemeClr val="dk1"/>
              </a:solidFill>
              <a:latin typeface="Century Gothic"/>
              <a:ea typeface="Century Gothic"/>
              <a:cs typeface="Century Gothic"/>
              <a:sym typeface="Century Gothic"/>
            </a:endParaRPr>
          </a:p>
          <a:p>
            <a:pPr algn="ctr"/>
            <a:r>
              <a:rPr lang="en-US" sz="1050" u="sng" dirty="0">
                <a:solidFill>
                  <a:schemeClr val="hlink"/>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kgonzalez@allianceforchildren.org</a:t>
            </a:r>
            <a:endParaRPr sz="1050">
              <a:solidFill>
                <a:schemeClr val="hlink"/>
              </a:solidFill>
              <a:latin typeface="Century Gothic"/>
              <a:ea typeface="Century Gothic"/>
              <a:cs typeface="Century Gothic"/>
              <a:sym typeface="Century Gothic"/>
            </a:endParaRPr>
          </a:p>
          <a:p>
            <a:pPr algn="ctr"/>
            <a:r>
              <a:rPr lang="en-US" sz="1050" dirty="0">
                <a:solidFill>
                  <a:schemeClr val="dk1"/>
                </a:solidFill>
                <a:latin typeface="Century Gothic"/>
                <a:ea typeface="Century Gothic"/>
                <a:cs typeface="Century Gothic"/>
                <a:sym typeface="Century Gothic"/>
              </a:rPr>
              <a:t>682-382-1454</a:t>
            </a:r>
            <a:endParaRPr sz="1050">
              <a:solidFill>
                <a:schemeClr val="dk1"/>
              </a:solidFill>
              <a:latin typeface="Century Gothic"/>
              <a:ea typeface="Century Gothic"/>
              <a:cs typeface="Century Gothic"/>
              <a:sym typeface="Century Gothic"/>
            </a:endParaRPr>
          </a:p>
        </p:txBody>
      </p:sp>
      <p:sp>
        <p:nvSpPr>
          <p:cNvPr id="2094" name="Google Shape;2094;p282"/>
          <p:cNvSpPr txBox="1"/>
          <p:nvPr/>
        </p:nvSpPr>
        <p:spPr>
          <a:xfrm>
            <a:off x="6458710" y="841088"/>
            <a:ext cx="2711025" cy="931950"/>
          </a:xfrm>
          <a:prstGeom prst="rect">
            <a:avLst/>
          </a:prstGeom>
          <a:noFill/>
          <a:ln>
            <a:noFill/>
          </a:ln>
        </p:spPr>
        <p:txBody>
          <a:bodyPr spcFirstLastPara="1" wrap="square" lIns="68569" tIns="68569" rIns="68569" bIns="68569" anchor="t" anchorCtr="0">
            <a:noAutofit/>
          </a:bodyPr>
          <a:lstStyle/>
          <a:p>
            <a:pPr algn="ctr"/>
            <a:r>
              <a:rPr lang="en-US" sz="1200" b="1" dirty="0">
                <a:latin typeface="Century Gothic"/>
                <a:ea typeface="Century Gothic"/>
                <a:cs typeface="Century Gothic"/>
                <a:sym typeface="Century Gothic"/>
              </a:rPr>
              <a:t>Jacqueline Palmer</a:t>
            </a:r>
            <a:endParaRPr sz="1200" b="1" dirty="0">
              <a:latin typeface="Century Gothic"/>
              <a:ea typeface="Century Gothic"/>
              <a:cs typeface="Century Gothic"/>
              <a:sym typeface="Century Gothic"/>
            </a:endParaRPr>
          </a:p>
          <a:p>
            <a:pPr algn="ctr"/>
            <a:r>
              <a:rPr lang="en-US" sz="1050" i="1" dirty="0">
                <a:latin typeface="Century Gothic"/>
                <a:ea typeface="Century Gothic"/>
                <a:cs typeface="Century Gothic"/>
                <a:sym typeface="Century Gothic"/>
              </a:rPr>
              <a:t>Outreach and Training Supervisor</a:t>
            </a:r>
            <a:endParaRPr sz="1050" i="1" dirty="0">
              <a:latin typeface="Century Gothic"/>
              <a:ea typeface="Century Gothic"/>
              <a:cs typeface="Century Gothic"/>
              <a:sym typeface="Century Gothic"/>
            </a:endParaRPr>
          </a:p>
          <a:p>
            <a:pPr algn="ctr"/>
            <a:endParaRPr sz="1050">
              <a:latin typeface="Century Gothic"/>
              <a:ea typeface="Century Gothic"/>
              <a:cs typeface="Century Gothic"/>
              <a:sym typeface="Century Gothic"/>
            </a:endParaRPr>
          </a:p>
          <a:p>
            <a:pPr algn="ctr"/>
            <a:r>
              <a:rPr lang="en-US" sz="1050" u="sng" dirty="0">
                <a:solidFill>
                  <a:schemeClr val="hlink"/>
                </a:solidFill>
                <a:latin typeface="Century Gothic"/>
                <a:ea typeface="Century Gothic"/>
                <a:cs typeface="Century Gothic"/>
                <a:sym typeface="Century Gothic"/>
              </a:rPr>
              <a:t>Jpalmer@allianceforchildren.org</a:t>
            </a:r>
            <a:endParaRPr lang="en-US" sz="1050" u="sng" dirty="0">
              <a:solidFill>
                <a:schemeClr val="hlink"/>
              </a:solidFill>
              <a:latin typeface="Century Gothic"/>
              <a:ea typeface="Century Gothic"/>
              <a:cs typeface="Century Gothic"/>
            </a:endParaRPr>
          </a:p>
          <a:p>
            <a:pPr algn="ctr"/>
            <a:r>
              <a:rPr lang="en-US" sz="1050" dirty="0">
                <a:latin typeface="Century Gothic"/>
                <a:ea typeface="Century Gothic"/>
                <a:cs typeface="Century Gothic"/>
                <a:sym typeface="Century Gothic"/>
              </a:rPr>
              <a:t>682-382-1453</a:t>
            </a:r>
            <a:endParaRPr sz="1050" dirty="0">
              <a:latin typeface="Century Gothic"/>
              <a:ea typeface="Century Gothic"/>
              <a:cs typeface="Century Gothic"/>
              <a:sym typeface="Century Gothic"/>
            </a:endParaRPr>
          </a:p>
        </p:txBody>
      </p:sp>
      <p:sp>
        <p:nvSpPr>
          <p:cNvPr id="2095" name="Google Shape;2095;p282"/>
          <p:cNvSpPr txBox="1"/>
          <p:nvPr/>
        </p:nvSpPr>
        <p:spPr>
          <a:xfrm>
            <a:off x="2048927" y="3332622"/>
            <a:ext cx="2711025" cy="571827"/>
          </a:xfrm>
          <a:prstGeom prst="rect">
            <a:avLst/>
          </a:prstGeom>
          <a:noFill/>
          <a:ln>
            <a:noFill/>
          </a:ln>
        </p:spPr>
        <p:txBody>
          <a:bodyPr spcFirstLastPara="1" wrap="square" lIns="68569" tIns="68569" rIns="68569" bIns="68569" anchor="t" anchorCtr="0">
            <a:noAutofit/>
          </a:bodyPr>
          <a:lstStyle/>
          <a:p>
            <a:pPr algn="ctr"/>
            <a:r>
              <a:rPr lang="en-US" sz="1200" b="1" dirty="0">
                <a:latin typeface="Century Gothic"/>
                <a:ea typeface="Century Gothic"/>
                <a:cs typeface="Century Gothic"/>
                <a:sym typeface="Century Gothic"/>
              </a:rPr>
              <a:t>Tajah Thomas,</a:t>
            </a:r>
            <a:endParaRPr sz="1200" b="1" dirty="0">
              <a:latin typeface="Century Gothic"/>
              <a:ea typeface="Century Gothic"/>
              <a:cs typeface="Century Gothic"/>
              <a:sym typeface="Century Gothic"/>
            </a:endParaRPr>
          </a:p>
          <a:p>
            <a:pPr algn="ctr"/>
            <a:r>
              <a:rPr lang="en-US" sz="1050" i="1" dirty="0">
                <a:latin typeface="Century Gothic"/>
                <a:ea typeface="Century Gothic"/>
                <a:cs typeface="Century Gothic"/>
                <a:sym typeface="Century Gothic"/>
              </a:rPr>
              <a:t>Community Educator</a:t>
            </a:r>
            <a:endParaRPr sz="1050" i="1" dirty="0">
              <a:latin typeface="Century Gothic"/>
              <a:ea typeface="Century Gothic"/>
              <a:cs typeface="Century Gothic"/>
              <a:sym typeface="Century Gothic"/>
            </a:endParaRPr>
          </a:p>
        </p:txBody>
      </p:sp>
      <p:pic>
        <p:nvPicPr>
          <p:cNvPr id="2096" name="Google Shape;2096;p282" descr="A person wearing glasses and a lanyard&#10;&#10;Description automatically generated"/>
          <p:cNvPicPr preferRelativeResize="0"/>
          <p:nvPr/>
        </p:nvPicPr>
        <p:blipFill rotWithShape="1">
          <a:blip r:embed="rId5"/>
          <a:srcRect t="1808" b="1808"/>
          <a:stretch/>
        </p:blipFill>
        <p:spPr>
          <a:xfrm>
            <a:off x="339301" y="2691319"/>
            <a:ext cx="1613606" cy="2073658"/>
          </a:xfrm>
          <a:prstGeom prst="rect">
            <a:avLst/>
          </a:prstGeom>
          <a:noFill/>
          <a:ln w="76200" cap="flat" cmpd="sng">
            <a:solidFill>
              <a:srgbClr val="2DAAA0"/>
            </a:solidFill>
            <a:prstDash val="solid"/>
            <a:round/>
            <a:headEnd type="none" w="sm" len="sm"/>
            <a:tailEnd type="none" w="sm" len="sm"/>
          </a:ln>
        </p:spPr>
      </p:pic>
      <p:pic>
        <p:nvPicPr>
          <p:cNvPr id="2" name="Picture 1" descr="A person smiling at camera&#10;&#10;AI-generated content may be incorrect.">
            <a:extLst>
              <a:ext uri="{FF2B5EF4-FFF2-40B4-BE49-F238E27FC236}">
                <a16:creationId xmlns:a16="http://schemas.microsoft.com/office/drawing/2014/main" id="{20C5C8A1-4ACE-0318-31F7-1AF302974B7B}"/>
              </a:ext>
            </a:extLst>
          </p:cNvPr>
          <p:cNvPicPr>
            <a:picLocks noChangeAspect="1"/>
          </p:cNvPicPr>
          <p:nvPr/>
        </p:nvPicPr>
        <p:blipFill>
          <a:blip r:embed="rId6"/>
          <a:stretch>
            <a:fillRect/>
          </a:stretch>
        </p:blipFill>
        <p:spPr>
          <a:xfrm>
            <a:off x="4755976" y="2779212"/>
            <a:ext cx="1855418" cy="1996336"/>
          </a:xfrm>
          <a:prstGeom prst="rect">
            <a:avLst/>
          </a:prstGeom>
          <a:solidFill>
            <a:srgbClr val="FFFFFF">
              <a:shade val="85000"/>
            </a:srgbClr>
          </a:solidFill>
          <a:ln w="88900" cap="sq">
            <a:solidFill>
              <a:srgbClr val="7030A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2094;p282">
            <a:extLst>
              <a:ext uri="{FF2B5EF4-FFF2-40B4-BE49-F238E27FC236}">
                <a16:creationId xmlns:a16="http://schemas.microsoft.com/office/drawing/2014/main" id="{B282E573-80C3-FBC0-1DC9-472673D672CC}"/>
              </a:ext>
            </a:extLst>
          </p:cNvPr>
          <p:cNvSpPr txBox="1"/>
          <p:nvPr/>
        </p:nvSpPr>
        <p:spPr>
          <a:xfrm>
            <a:off x="6458709" y="3330635"/>
            <a:ext cx="2711025" cy="571827"/>
          </a:xfrm>
          <a:prstGeom prst="rect">
            <a:avLst/>
          </a:prstGeom>
          <a:noFill/>
          <a:ln>
            <a:noFill/>
          </a:ln>
        </p:spPr>
        <p:txBody>
          <a:bodyPr spcFirstLastPara="1" wrap="square" lIns="68569" tIns="68569" rIns="68569" bIns="68569" anchor="t" anchorCtr="0">
            <a:noAutofit/>
          </a:bodyPr>
          <a:lstStyle/>
          <a:p>
            <a:pPr algn="ctr"/>
            <a:r>
              <a:rPr lang="en-US" sz="1200" b="1" dirty="0">
                <a:latin typeface="Century Gothic"/>
                <a:ea typeface="Century Gothic"/>
                <a:cs typeface="Century Gothic"/>
                <a:sym typeface="Century Gothic"/>
              </a:rPr>
              <a:t>Marijah Apple</a:t>
            </a:r>
            <a:endParaRPr sz="1200" b="1" dirty="0">
              <a:latin typeface="Century Gothic"/>
              <a:ea typeface="Century Gothic"/>
              <a:cs typeface="Century Gothic"/>
              <a:sym typeface="Century Gothic"/>
            </a:endParaRPr>
          </a:p>
          <a:p>
            <a:pPr algn="ctr"/>
            <a:r>
              <a:rPr lang="en-US" sz="1050" i="1" dirty="0">
                <a:latin typeface="Century Gothic"/>
                <a:ea typeface="Century Gothic"/>
                <a:cs typeface="Century Gothic"/>
              </a:rPr>
              <a:t>Community Educator</a:t>
            </a:r>
          </a:p>
          <a:p>
            <a:pPr algn="ctr"/>
            <a:endParaRPr sz="1050">
              <a:latin typeface="Century Gothic"/>
              <a:ea typeface="Century Gothic"/>
              <a:cs typeface="Century Gothic"/>
              <a:sym typeface="Century Gothic"/>
            </a:endParaRPr>
          </a:p>
          <a:p>
            <a:pPr algn="ctr"/>
            <a:endParaRPr lang="en-US" sz="1050" dirty="0">
              <a:latin typeface="Century Gothic"/>
              <a:ea typeface="Century Gothic"/>
              <a:cs typeface="Century Gothic"/>
            </a:endParaRPr>
          </a:p>
        </p:txBody>
      </p:sp>
      <p:pic>
        <p:nvPicPr>
          <p:cNvPr id="4" name="Picture 3" descr="A person smiling at the camera&#10;&#10;AI-generated content may be incorrect.">
            <a:extLst>
              <a:ext uri="{FF2B5EF4-FFF2-40B4-BE49-F238E27FC236}">
                <a16:creationId xmlns:a16="http://schemas.microsoft.com/office/drawing/2014/main" id="{DBE1E27F-8F04-A072-FBE8-A491BE52DD0F}"/>
              </a:ext>
            </a:extLst>
          </p:cNvPr>
          <p:cNvPicPr>
            <a:picLocks noChangeAspect="1"/>
          </p:cNvPicPr>
          <p:nvPr/>
        </p:nvPicPr>
        <p:blipFill>
          <a:blip r:embed="rId7"/>
          <a:srcRect t="13341" r="418" b="-192"/>
          <a:stretch>
            <a:fillRect/>
          </a:stretch>
        </p:blipFill>
        <p:spPr>
          <a:xfrm>
            <a:off x="4756655" y="203548"/>
            <a:ext cx="1861895" cy="2223392"/>
          </a:xfrm>
          <a:prstGeom prst="rect">
            <a:avLst/>
          </a:prstGeom>
          <a:solidFill>
            <a:srgbClr val="FFFFFF">
              <a:shade val="85000"/>
            </a:srgbClr>
          </a:solidFill>
          <a:ln w="88900" cap="sq">
            <a:solidFill>
              <a:srgbClr val="00B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1">
          <a:extLst>
            <a:ext uri="{FF2B5EF4-FFF2-40B4-BE49-F238E27FC236}">
              <a16:creationId xmlns:a16="http://schemas.microsoft.com/office/drawing/2014/main" id="{D98CDC7C-22AA-D7D8-F18F-30120F94909E}"/>
            </a:ext>
          </a:extLst>
        </p:cNvPr>
        <p:cNvGrpSpPr/>
        <p:nvPr/>
      </p:nvGrpSpPr>
      <p:grpSpPr>
        <a:xfrm>
          <a:off x="0" y="0"/>
          <a:ext cx="0" cy="0"/>
          <a:chOff x="0" y="0"/>
          <a:chExt cx="0" cy="0"/>
        </a:xfrm>
      </p:grpSpPr>
      <p:sp>
        <p:nvSpPr>
          <p:cNvPr id="32" name="Google Shape;32;p5">
            <a:extLst>
              <a:ext uri="{FF2B5EF4-FFF2-40B4-BE49-F238E27FC236}">
                <a16:creationId xmlns:a16="http://schemas.microsoft.com/office/drawing/2014/main" id="{AFFC837F-A549-DFE6-E775-49E88CA07244}"/>
              </a:ext>
            </a:extLst>
          </p:cNvPr>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a:t>Subcommittees</a:t>
            </a:r>
            <a:endParaRPr dirty="0"/>
          </a:p>
        </p:txBody>
      </p:sp>
    </p:spTree>
    <p:extLst>
      <p:ext uri="{BB962C8B-B14F-4D97-AF65-F5344CB8AC3E}">
        <p14:creationId xmlns:p14="http://schemas.microsoft.com/office/powerpoint/2010/main" val="35007850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CD85C-15FF-F5DB-C638-3BB09E6B628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DCA27A8-1268-7392-77C7-2227D2767D1C}"/>
              </a:ext>
            </a:extLst>
          </p:cNvPr>
          <p:cNvSpPr>
            <a:spLocks noGrp="1"/>
          </p:cNvSpPr>
          <p:nvPr>
            <p:ph type="title"/>
          </p:nvPr>
        </p:nvSpPr>
        <p:spPr>
          <a:xfrm>
            <a:off x="311700" y="110995"/>
            <a:ext cx="8520600" cy="572700"/>
          </a:xfrm>
        </p:spPr>
        <p:txBody>
          <a:bodyPr>
            <a:normAutofit fontScale="90000"/>
          </a:bodyPr>
          <a:lstStyle/>
          <a:p>
            <a:r>
              <a:rPr lang="en-US" dirty="0"/>
              <a:t>Subcommittee Assignments</a:t>
            </a:r>
            <a:endParaRPr lang="en-US" sz="2200" dirty="0"/>
          </a:p>
        </p:txBody>
      </p:sp>
      <p:sp>
        <p:nvSpPr>
          <p:cNvPr id="7" name="TextBox 6">
            <a:extLst>
              <a:ext uri="{FF2B5EF4-FFF2-40B4-BE49-F238E27FC236}">
                <a16:creationId xmlns:a16="http://schemas.microsoft.com/office/drawing/2014/main" id="{E9D6AA4A-A1A8-10EA-2476-9FC99A11B648}"/>
              </a:ext>
            </a:extLst>
          </p:cNvPr>
          <p:cNvSpPr txBox="1"/>
          <p:nvPr/>
        </p:nvSpPr>
        <p:spPr>
          <a:xfrm>
            <a:off x="382386" y="716974"/>
            <a:ext cx="3316778" cy="2723502"/>
          </a:xfrm>
          <a:prstGeom prst="rect">
            <a:avLst/>
          </a:prstGeom>
          <a:noFill/>
        </p:spPr>
        <p:txBody>
          <a:bodyPr wrap="square" rtlCol="0">
            <a:spAutoFit/>
          </a:bodyPr>
          <a:lstStyle/>
          <a:p>
            <a:pPr lvl="0">
              <a:lnSpc>
                <a:spcPct val="107000"/>
              </a:lnSpc>
            </a:pPr>
            <a:r>
              <a:rPr lang="en-US" b="1" u="sng" kern="100" dirty="0">
                <a:latin typeface="Lato" panose="020F0502020204030203" pitchFamily="34" charset="0"/>
                <a:ea typeface="Lato" panose="020F0502020204030203" pitchFamily="34" charset="0"/>
                <a:cs typeface="Lato" panose="020F0502020204030203" pitchFamily="34" charset="0"/>
              </a:rPr>
              <a:t>Health Education &amp; Health Services</a:t>
            </a:r>
          </a:p>
          <a:p>
            <a:pPr lvl="4" indent="233363"/>
            <a:r>
              <a:rPr lang="en-US" sz="1200" dirty="0">
                <a:latin typeface="Lato" panose="020F0502020204030203" pitchFamily="34" charset="0"/>
                <a:ea typeface="Lato" panose="020F0502020204030203" pitchFamily="34" charset="0"/>
                <a:cs typeface="Lato" panose="020F0502020204030203" pitchFamily="34" charset="0"/>
              </a:rPr>
              <a:t>William Bubeck – SHAC Exec Committee</a:t>
            </a:r>
          </a:p>
          <a:p>
            <a:pPr lvl="4" indent="233363"/>
            <a:r>
              <a:rPr lang="en-US" sz="1200" dirty="0">
                <a:latin typeface="Lato" panose="020F0502020204030203" pitchFamily="34" charset="0"/>
                <a:ea typeface="Lato" panose="020F0502020204030203" pitchFamily="34" charset="0"/>
                <a:cs typeface="Lato" panose="020F0502020204030203" pitchFamily="34" charset="0"/>
              </a:rPr>
              <a:t>Jennifer Price – KISD Health Education</a:t>
            </a:r>
          </a:p>
          <a:p>
            <a:pPr lvl="4" indent="233363"/>
            <a:r>
              <a:rPr lang="en-US" sz="1200" dirty="0">
                <a:latin typeface="Lato" panose="020F0502020204030203" pitchFamily="34" charset="0"/>
                <a:ea typeface="Lato" panose="020F0502020204030203" pitchFamily="34" charset="0"/>
                <a:cs typeface="Lato" panose="020F0502020204030203" pitchFamily="34" charset="0"/>
              </a:rPr>
              <a:t>Jodi Webster – KISD Health Services</a:t>
            </a:r>
          </a:p>
          <a:p>
            <a:pPr lvl="4" indent="233363"/>
            <a:r>
              <a:rPr lang="en-US" sz="1200" dirty="0">
                <a:latin typeface="Lato" panose="020F0502020204030203" pitchFamily="34" charset="0"/>
                <a:ea typeface="Lato" panose="020F0502020204030203" pitchFamily="34" charset="0"/>
                <a:cs typeface="Lato" panose="020F0502020204030203" pitchFamily="34" charset="0"/>
              </a:rPr>
              <a:t>Belinda Beck</a:t>
            </a:r>
          </a:p>
          <a:p>
            <a:pPr lvl="4" indent="233363"/>
            <a:r>
              <a:rPr lang="en-US" sz="1200" dirty="0">
                <a:latin typeface="Lato" panose="020F0502020204030203" pitchFamily="34" charset="0"/>
                <a:ea typeface="Lato" panose="020F0502020204030203" pitchFamily="34" charset="0"/>
                <a:cs typeface="Lato" panose="020F0502020204030203" pitchFamily="34" charset="0"/>
              </a:rPr>
              <a:t>Greta Bergman</a:t>
            </a:r>
          </a:p>
          <a:p>
            <a:pPr lvl="4" indent="233363"/>
            <a:r>
              <a:rPr lang="en-US" sz="1200" dirty="0">
                <a:latin typeface="Lato" panose="020F0502020204030203" pitchFamily="34" charset="0"/>
                <a:ea typeface="Lato" panose="020F0502020204030203" pitchFamily="34" charset="0"/>
                <a:cs typeface="Lato" panose="020F0502020204030203" pitchFamily="34" charset="0"/>
              </a:rPr>
              <a:t>Thomas Black </a:t>
            </a:r>
          </a:p>
          <a:p>
            <a:pPr lvl="4" indent="233363"/>
            <a:r>
              <a:rPr lang="en-US" sz="1200" dirty="0">
                <a:latin typeface="Lato" panose="020F0502020204030203" pitchFamily="34" charset="0"/>
                <a:ea typeface="Lato" panose="020F0502020204030203" pitchFamily="34" charset="0"/>
                <a:cs typeface="Lato" panose="020F0502020204030203" pitchFamily="34" charset="0"/>
              </a:rPr>
              <a:t>Amanda Gatlin</a:t>
            </a:r>
          </a:p>
          <a:p>
            <a:pPr lvl="4" indent="233363"/>
            <a:r>
              <a:rPr lang="en-US" sz="1200" dirty="0">
                <a:latin typeface="Lato" panose="020F0502020204030203" pitchFamily="34" charset="0"/>
                <a:ea typeface="Lato" panose="020F0502020204030203" pitchFamily="34" charset="0"/>
                <a:cs typeface="Lato" panose="020F0502020204030203" pitchFamily="34" charset="0"/>
              </a:rPr>
              <a:t>Sanci Hall</a:t>
            </a:r>
          </a:p>
          <a:p>
            <a:pPr lvl="4" indent="233363"/>
            <a:r>
              <a:rPr lang="en-US" sz="1200" dirty="0">
                <a:latin typeface="Lato" panose="020F0502020204030203" pitchFamily="34" charset="0"/>
                <a:ea typeface="Lato" panose="020F0502020204030203" pitchFamily="34" charset="0"/>
                <a:cs typeface="Lato" panose="020F0502020204030203" pitchFamily="34" charset="0"/>
              </a:rPr>
              <a:t>Jill Michener</a:t>
            </a:r>
          </a:p>
          <a:p>
            <a:pPr lvl="4" indent="233363"/>
            <a:r>
              <a:rPr lang="en-US" sz="1200" dirty="0">
                <a:latin typeface="Lato" panose="020F0502020204030203" pitchFamily="34" charset="0"/>
                <a:ea typeface="Lato" panose="020F0502020204030203" pitchFamily="34" charset="0"/>
                <a:cs typeface="Lato" panose="020F0502020204030203" pitchFamily="34" charset="0"/>
              </a:rPr>
              <a:t>Laura Romano</a:t>
            </a:r>
          </a:p>
          <a:p>
            <a:pPr lvl="4" indent="233363"/>
            <a:r>
              <a:rPr lang="en-US" sz="1200" dirty="0">
                <a:latin typeface="Lato" panose="020F0502020204030203" pitchFamily="34" charset="0"/>
                <a:ea typeface="Lato" panose="020F0502020204030203" pitchFamily="34" charset="0"/>
                <a:cs typeface="Lato" panose="020F0502020204030203" pitchFamily="34" charset="0"/>
              </a:rPr>
              <a:t>Ashlea </a:t>
            </a:r>
            <a:r>
              <a:rPr lang="en-US" sz="1200" dirty="0" err="1">
                <a:latin typeface="Lato" panose="020F0502020204030203" pitchFamily="34" charset="0"/>
                <a:ea typeface="Lato" panose="020F0502020204030203" pitchFamily="34" charset="0"/>
                <a:cs typeface="Lato" panose="020F0502020204030203" pitchFamily="34" charset="0"/>
              </a:rPr>
              <a:t>Stickane</a:t>
            </a:r>
            <a:endParaRPr lang="en-US" sz="1200" dirty="0">
              <a:latin typeface="Lato" panose="020F0502020204030203" pitchFamily="34" charset="0"/>
              <a:ea typeface="Lato" panose="020F0502020204030203" pitchFamily="34" charset="0"/>
              <a:cs typeface="Lato" panose="020F0502020204030203" pitchFamily="34" charset="0"/>
            </a:endParaRPr>
          </a:p>
          <a:p>
            <a:pPr lvl="4" indent="233363"/>
            <a:r>
              <a:rPr lang="en-US" sz="1200" dirty="0">
                <a:latin typeface="Lato" panose="020F0502020204030203" pitchFamily="34" charset="0"/>
                <a:ea typeface="Lato" panose="020F0502020204030203" pitchFamily="34" charset="0"/>
                <a:cs typeface="Lato" panose="020F0502020204030203" pitchFamily="34" charset="0"/>
              </a:rPr>
              <a:t>Sandi Walker</a:t>
            </a:r>
          </a:p>
          <a:p>
            <a:pPr lvl="4" indent="233363"/>
            <a:r>
              <a:rPr lang="en-US" sz="1200" dirty="0">
                <a:latin typeface="Lato" panose="020F0502020204030203" pitchFamily="34" charset="0"/>
                <a:ea typeface="Lato" panose="020F0502020204030203" pitchFamily="34" charset="0"/>
                <a:cs typeface="Lato" panose="020F0502020204030203" pitchFamily="34" charset="0"/>
              </a:rPr>
              <a:t>Lisa Webb</a:t>
            </a:r>
          </a:p>
        </p:txBody>
      </p:sp>
      <p:sp>
        <p:nvSpPr>
          <p:cNvPr id="2" name="TextBox 1">
            <a:extLst>
              <a:ext uri="{FF2B5EF4-FFF2-40B4-BE49-F238E27FC236}">
                <a16:creationId xmlns:a16="http://schemas.microsoft.com/office/drawing/2014/main" id="{2D4967D0-990B-9587-62B5-C847975A1FAC}"/>
              </a:ext>
            </a:extLst>
          </p:cNvPr>
          <p:cNvSpPr txBox="1"/>
          <p:nvPr/>
        </p:nvSpPr>
        <p:spPr>
          <a:xfrm>
            <a:off x="4493024" y="716974"/>
            <a:ext cx="4339275" cy="1800173"/>
          </a:xfrm>
          <a:prstGeom prst="rect">
            <a:avLst/>
          </a:prstGeom>
          <a:noFill/>
        </p:spPr>
        <p:txBody>
          <a:bodyPr wrap="square" rtlCol="0">
            <a:spAutoFit/>
          </a:bodyPr>
          <a:lstStyle/>
          <a:p>
            <a:pPr lvl="0">
              <a:lnSpc>
                <a:spcPct val="107000"/>
              </a:lnSpc>
            </a:pPr>
            <a:r>
              <a:rPr lang="en-US" b="1" u="sng" kern="100" dirty="0">
                <a:latin typeface="Lato" panose="020F0502020204030203" pitchFamily="34" charset="0"/>
                <a:ea typeface="Lato" panose="020F0502020204030203" pitchFamily="34" charset="0"/>
                <a:cs typeface="Lato" panose="020F0502020204030203" pitchFamily="34" charset="0"/>
              </a:rPr>
              <a:t>Mental Health &amp; Counseling Services</a:t>
            </a:r>
          </a:p>
          <a:p>
            <a:pPr lvl="4" indent="233363"/>
            <a:r>
              <a:rPr lang="en-US" sz="1200" dirty="0">
                <a:latin typeface="Lato" panose="020F0502020204030203" pitchFamily="34" charset="0"/>
                <a:ea typeface="Lato" panose="020F0502020204030203" pitchFamily="34" charset="0"/>
                <a:cs typeface="Lato" panose="020F0502020204030203" pitchFamily="34" charset="0"/>
              </a:rPr>
              <a:t>Stephanie O'Dell – SHAC Exec Committee</a:t>
            </a:r>
          </a:p>
          <a:p>
            <a:pPr lvl="4" indent="233363"/>
            <a:r>
              <a:rPr lang="en-US" sz="1200" dirty="0">
                <a:latin typeface="Lato" panose="020F0502020204030203" pitchFamily="34" charset="0"/>
                <a:ea typeface="Lato" panose="020F0502020204030203" pitchFamily="34" charset="0"/>
                <a:cs typeface="Lato" panose="020F0502020204030203" pitchFamily="34" charset="0"/>
              </a:rPr>
              <a:t>Kristen Elam – KISD Mental Health &amp; Counseling Services</a:t>
            </a:r>
          </a:p>
          <a:p>
            <a:pPr lvl="4" indent="233363"/>
            <a:r>
              <a:rPr lang="en-US" sz="1200" dirty="0">
                <a:latin typeface="Lato" panose="020F0502020204030203" pitchFamily="34" charset="0"/>
                <a:ea typeface="Lato" panose="020F0502020204030203" pitchFamily="34" charset="0"/>
                <a:cs typeface="Lato" panose="020F0502020204030203" pitchFamily="34" charset="0"/>
              </a:rPr>
              <a:t>Courtney Burrus</a:t>
            </a:r>
          </a:p>
          <a:p>
            <a:pPr lvl="4" indent="233363"/>
            <a:r>
              <a:rPr lang="en-US" sz="1200" dirty="0">
                <a:latin typeface="Lato" panose="020F0502020204030203" pitchFamily="34" charset="0"/>
                <a:ea typeface="Lato" panose="020F0502020204030203" pitchFamily="34" charset="0"/>
                <a:cs typeface="Lato" panose="020F0502020204030203" pitchFamily="34" charset="0"/>
              </a:rPr>
              <a:t>Jordan Haefling</a:t>
            </a:r>
          </a:p>
          <a:p>
            <a:pPr lvl="4" indent="233363"/>
            <a:r>
              <a:rPr lang="en-US" sz="1200" dirty="0">
                <a:latin typeface="Lato" panose="020F0502020204030203" pitchFamily="34" charset="0"/>
                <a:ea typeface="Lato" panose="020F0502020204030203" pitchFamily="34" charset="0"/>
                <a:cs typeface="Lato" panose="020F0502020204030203" pitchFamily="34" charset="0"/>
              </a:rPr>
              <a:t>Jaye Lange</a:t>
            </a:r>
          </a:p>
          <a:p>
            <a:pPr lvl="4" indent="233363"/>
            <a:r>
              <a:rPr lang="en-US" sz="1200" dirty="0">
                <a:latin typeface="Lato" panose="020F0502020204030203" pitchFamily="34" charset="0"/>
                <a:ea typeface="Lato" panose="020F0502020204030203" pitchFamily="34" charset="0"/>
                <a:cs typeface="Lato" panose="020F0502020204030203" pitchFamily="34" charset="0"/>
              </a:rPr>
              <a:t>Jennifer Payne</a:t>
            </a:r>
          </a:p>
          <a:p>
            <a:pPr lvl="4" indent="233363"/>
            <a:r>
              <a:rPr lang="en-US" sz="1200" dirty="0">
                <a:latin typeface="Lato" panose="020F0502020204030203" pitchFamily="34" charset="0"/>
                <a:ea typeface="Lato" panose="020F0502020204030203" pitchFamily="34" charset="0"/>
                <a:cs typeface="Lato" panose="020F0502020204030203" pitchFamily="34" charset="0"/>
              </a:rPr>
              <a:t>Karen Rivera</a:t>
            </a:r>
          </a:p>
          <a:p>
            <a:pPr lvl="4" indent="233363"/>
            <a:endParaRPr lang="en-US" sz="1200" dirty="0">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A70D0378-73C3-28E2-0C3D-AE80D002D6C9}"/>
              </a:ext>
            </a:extLst>
          </p:cNvPr>
          <p:cNvSpPr txBox="1"/>
          <p:nvPr/>
        </p:nvSpPr>
        <p:spPr>
          <a:xfrm>
            <a:off x="382385" y="3385354"/>
            <a:ext cx="3937367" cy="1615507"/>
          </a:xfrm>
          <a:prstGeom prst="rect">
            <a:avLst/>
          </a:prstGeom>
          <a:noFill/>
        </p:spPr>
        <p:txBody>
          <a:bodyPr wrap="square" rtlCol="0">
            <a:spAutoFit/>
          </a:bodyPr>
          <a:lstStyle/>
          <a:p>
            <a:pPr lvl="0">
              <a:lnSpc>
                <a:spcPct val="107000"/>
              </a:lnSpc>
            </a:pPr>
            <a:r>
              <a:rPr lang="en-US" b="1" u="sng" kern="100" dirty="0">
                <a:latin typeface="Lato" panose="020F0502020204030203" pitchFamily="34" charset="0"/>
                <a:ea typeface="Lato" panose="020F0502020204030203" pitchFamily="34" charset="0"/>
                <a:cs typeface="Lato" panose="020F0502020204030203" pitchFamily="34" charset="0"/>
              </a:rPr>
              <a:t>Nutrition Services &amp; Staff Wellness Promotion</a:t>
            </a:r>
          </a:p>
          <a:p>
            <a:pPr lvl="4" indent="233363"/>
            <a:r>
              <a:rPr lang="en-US" sz="1200" dirty="0">
                <a:latin typeface="Lato" panose="020F0502020204030203" pitchFamily="34" charset="0"/>
                <a:ea typeface="Lato" panose="020F0502020204030203" pitchFamily="34" charset="0"/>
                <a:cs typeface="Lato" panose="020F0502020204030203" pitchFamily="34" charset="0"/>
              </a:rPr>
              <a:t>Summer Crow – SHAC Exec Committee</a:t>
            </a:r>
          </a:p>
          <a:p>
            <a:pPr lvl="4" indent="233363"/>
            <a:r>
              <a:rPr lang="en-US" sz="1200" dirty="0">
                <a:latin typeface="Lato" panose="020F0502020204030203" pitchFamily="34" charset="0"/>
                <a:ea typeface="Lato" panose="020F0502020204030203" pitchFamily="34" charset="0"/>
                <a:cs typeface="Lato" panose="020F0502020204030203" pitchFamily="34" charset="0"/>
              </a:rPr>
              <a:t>Stephanie Greving – KISD Nutrition Services</a:t>
            </a:r>
          </a:p>
          <a:p>
            <a:pPr lvl="4" indent="233363"/>
            <a:r>
              <a:rPr lang="en-US" sz="1200" dirty="0">
                <a:latin typeface="Lato" panose="020F0502020204030203" pitchFamily="34" charset="0"/>
                <a:ea typeface="Lato" panose="020F0502020204030203" pitchFamily="34" charset="0"/>
                <a:cs typeface="Lato" panose="020F0502020204030203" pitchFamily="34" charset="0"/>
              </a:rPr>
              <a:t>Sheri Rich – KISD Staff Wellness</a:t>
            </a:r>
          </a:p>
          <a:p>
            <a:pPr lvl="4" indent="233363"/>
            <a:r>
              <a:rPr lang="en-US" sz="1200" dirty="0">
                <a:latin typeface="Lato" panose="020F0502020204030203" pitchFamily="34" charset="0"/>
                <a:ea typeface="Lato" panose="020F0502020204030203" pitchFamily="34" charset="0"/>
                <a:cs typeface="Lato" panose="020F0502020204030203" pitchFamily="34" charset="0"/>
              </a:rPr>
              <a:t>Angela Hall</a:t>
            </a:r>
          </a:p>
          <a:p>
            <a:pPr lvl="4" indent="233363"/>
            <a:r>
              <a:rPr lang="en-US" sz="1200" dirty="0">
                <a:latin typeface="Lato" panose="020F0502020204030203" pitchFamily="34" charset="0"/>
                <a:ea typeface="Lato" panose="020F0502020204030203" pitchFamily="34" charset="0"/>
                <a:cs typeface="Lato" panose="020F0502020204030203" pitchFamily="34" charset="0"/>
              </a:rPr>
              <a:t>Nikki Paris</a:t>
            </a:r>
          </a:p>
          <a:p>
            <a:pPr lvl="4" indent="233363"/>
            <a:r>
              <a:rPr lang="en-US" sz="1200" dirty="0">
                <a:latin typeface="Lato" panose="020F0502020204030203" pitchFamily="34" charset="0"/>
                <a:ea typeface="Lato" panose="020F0502020204030203" pitchFamily="34" charset="0"/>
                <a:cs typeface="Lato" panose="020F0502020204030203" pitchFamily="34" charset="0"/>
              </a:rPr>
              <a:t>Liza Sharkey</a:t>
            </a:r>
          </a:p>
          <a:p>
            <a:pPr lvl="4" indent="233363"/>
            <a:r>
              <a:rPr lang="en-US" sz="1200" dirty="0">
                <a:latin typeface="Lato" panose="020F0502020204030203" pitchFamily="34" charset="0"/>
                <a:ea typeface="Lato" panose="020F0502020204030203" pitchFamily="34" charset="0"/>
                <a:cs typeface="Lato" panose="020F0502020204030203" pitchFamily="34" charset="0"/>
              </a:rPr>
              <a:t>Kirstin Taylor</a:t>
            </a:r>
          </a:p>
        </p:txBody>
      </p:sp>
      <p:sp>
        <p:nvSpPr>
          <p:cNvPr id="4" name="TextBox 3">
            <a:extLst>
              <a:ext uri="{FF2B5EF4-FFF2-40B4-BE49-F238E27FC236}">
                <a16:creationId xmlns:a16="http://schemas.microsoft.com/office/drawing/2014/main" id="{AD217498-EE71-2AF3-09BC-41064E95D10E}"/>
              </a:ext>
            </a:extLst>
          </p:cNvPr>
          <p:cNvSpPr txBox="1"/>
          <p:nvPr/>
        </p:nvSpPr>
        <p:spPr>
          <a:xfrm>
            <a:off x="4493025" y="2919846"/>
            <a:ext cx="4268589" cy="2030684"/>
          </a:xfrm>
          <a:prstGeom prst="rect">
            <a:avLst/>
          </a:prstGeom>
          <a:noFill/>
        </p:spPr>
        <p:txBody>
          <a:bodyPr wrap="square" rtlCol="0">
            <a:spAutoFit/>
          </a:bodyPr>
          <a:lstStyle/>
          <a:p>
            <a:pPr lvl="0">
              <a:lnSpc>
                <a:spcPct val="107000"/>
              </a:lnSpc>
            </a:pPr>
            <a:r>
              <a:rPr lang="en-US" b="1" u="sng" kern="100" dirty="0">
                <a:latin typeface="Lato" panose="020F0502020204030203" pitchFamily="34" charset="0"/>
                <a:ea typeface="Lato" panose="020F0502020204030203" pitchFamily="34" charset="0"/>
                <a:cs typeface="Lato" panose="020F0502020204030203" pitchFamily="34" charset="0"/>
              </a:rPr>
              <a:t>Physical Health Education &amp; Healthy and Safe School Environment</a:t>
            </a:r>
          </a:p>
          <a:p>
            <a:pPr lvl="4" indent="233363"/>
            <a:r>
              <a:rPr lang="en-US" sz="1200" dirty="0">
                <a:latin typeface="Lato" panose="020F0502020204030203" pitchFamily="34" charset="0"/>
                <a:ea typeface="Lato" panose="020F0502020204030203" pitchFamily="34" charset="0"/>
                <a:cs typeface="Lato" panose="020F0502020204030203" pitchFamily="34" charset="0"/>
              </a:rPr>
              <a:t>Adeline Castleberry – SHAC Exec Committee</a:t>
            </a:r>
          </a:p>
          <a:p>
            <a:pPr lvl="4" indent="233363"/>
            <a:r>
              <a:rPr lang="en-US" sz="1200" dirty="0">
                <a:latin typeface="Lato" panose="020F0502020204030203" pitchFamily="34" charset="0"/>
                <a:ea typeface="Lato" panose="020F0502020204030203" pitchFamily="34" charset="0"/>
                <a:cs typeface="Lato" panose="020F0502020204030203" pitchFamily="34" charset="0"/>
              </a:rPr>
              <a:t>Bart Helsley – KISD Physical Education</a:t>
            </a:r>
          </a:p>
          <a:p>
            <a:pPr lvl="4" indent="233363"/>
            <a:r>
              <a:rPr lang="en-US" sz="1200" dirty="0">
                <a:latin typeface="Lato" panose="020F0502020204030203" pitchFamily="34" charset="0"/>
                <a:ea typeface="Lato" panose="020F0502020204030203" pitchFamily="34" charset="0"/>
                <a:cs typeface="Lato" panose="020F0502020204030203" pitchFamily="34" charset="0"/>
              </a:rPr>
              <a:t>Dustin Blank – KISD Healthy &amp; Safe School Environment</a:t>
            </a:r>
          </a:p>
          <a:p>
            <a:pPr lvl="4" indent="233363"/>
            <a:r>
              <a:rPr lang="en-US" sz="1200" dirty="0">
                <a:latin typeface="Lato" panose="020F0502020204030203" pitchFamily="34" charset="0"/>
                <a:ea typeface="Lato" panose="020F0502020204030203" pitchFamily="34" charset="0"/>
                <a:cs typeface="Lato" panose="020F0502020204030203" pitchFamily="34" charset="0"/>
              </a:rPr>
              <a:t>Kimberly Boone</a:t>
            </a:r>
          </a:p>
          <a:p>
            <a:pPr lvl="4" indent="233363"/>
            <a:r>
              <a:rPr lang="en-US" sz="1200" dirty="0">
                <a:latin typeface="Lato" panose="020F0502020204030203" pitchFamily="34" charset="0"/>
                <a:ea typeface="Lato" panose="020F0502020204030203" pitchFamily="34" charset="0"/>
                <a:cs typeface="Lato" panose="020F0502020204030203" pitchFamily="34" charset="0"/>
              </a:rPr>
              <a:t>Lisa Groene</a:t>
            </a:r>
          </a:p>
          <a:p>
            <a:pPr lvl="4" indent="233363"/>
            <a:r>
              <a:rPr lang="en-US" sz="1200" dirty="0">
                <a:latin typeface="Lato" panose="020F0502020204030203" pitchFamily="34" charset="0"/>
                <a:ea typeface="Lato" panose="020F0502020204030203" pitchFamily="34" charset="0"/>
                <a:cs typeface="Lato" panose="020F0502020204030203" pitchFamily="34" charset="0"/>
              </a:rPr>
              <a:t>Colin Hodges</a:t>
            </a:r>
          </a:p>
          <a:p>
            <a:pPr lvl="4" indent="233363"/>
            <a:r>
              <a:rPr lang="en-US" sz="1200" dirty="0">
                <a:latin typeface="Lato" panose="020F0502020204030203" pitchFamily="34" charset="0"/>
                <a:ea typeface="Lato" panose="020F0502020204030203" pitchFamily="34" charset="0"/>
                <a:cs typeface="Lato" panose="020F0502020204030203" pitchFamily="34" charset="0"/>
              </a:rPr>
              <a:t>Melissa </a:t>
            </a:r>
            <a:r>
              <a:rPr lang="en-US" sz="1200" dirty="0" err="1">
                <a:latin typeface="Lato" panose="020F0502020204030203" pitchFamily="34" charset="0"/>
                <a:ea typeface="Lato" panose="020F0502020204030203" pitchFamily="34" charset="0"/>
                <a:cs typeface="Lato" panose="020F0502020204030203" pitchFamily="34" charset="0"/>
              </a:rPr>
              <a:t>Muenzler</a:t>
            </a:r>
            <a:endParaRPr lang="en-US" sz="1200" dirty="0">
              <a:latin typeface="Lato" panose="020F0502020204030203" pitchFamily="34" charset="0"/>
              <a:ea typeface="Lato" panose="020F0502020204030203" pitchFamily="34" charset="0"/>
              <a:cs typeface="Lato" panose="020F0502020204030203" pitchFamily="34" charset="0"/>
            </a:endParaRPr>
          </a:p>
          <a:p>
            <a:pPr lvl="4" indent="233363"/>
            <a:r>
              <a:rPr lang="en-US" sz="1200" dirty="0">
                <a:latin typeface="Lato" panose="020F0502020204030203" pitchFamily="34" charset="0"/>
                <a:ea typeface="Lato" panose="020F0502020204030203" pitchFamily="34" charset="0"/>
                <a:cs typeface="Lato" panose="020F0502020204030203" pitchFamily="34" charset="0"/>
              </a:rPr>
              <a:t>Joshua Phillis</a:t>
            </a:r>
          </a:p>
        </p:txBody>
      </p:sp>
    </p:spTree>
    <p:extLst>
      <p:ext uri="{BB962C8B-B14F-4D97-AF65-F5344CB8AC3E}">
        <p14:creationId xmlns:p14="http://schemas.microsoft.com/office/powerpoint/2010/main" val="23482129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BB984-47C9-3728-70D4-D389BDD040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2163B-2696-0838-F5F2-7B39D6D29412}"/>
              </a:ext>
            </a:extLst>
          </p:cNvPr>
          <p:cNvSpPr>
            <a:spLocks noGrp="1"/>
          </p:cNvSpPr>
          <p:nvPr>
            <p:ph type="title"/>
          </p:nvPr>
        </p:nvSpPr>
        <p:spPr/>
        <p:txBody>
          <a:bodyPr>
            <a:normAutofit fontScale="90000"/>
          </a:bodyPr>
          <a:lstStyle/>
          <a:p>
            <a:r>
              <a:rPr lang="en-US" dirty="0"/>
              <a:t>Subcommittee Flow</a:t>
            </a:r>
          </a:p>
        </p:txBody>
      </p:sp>
      <p:sp>
        <p:nvSpPr>
          <p:cNvPr id="3" name="Text Placeholder 2">
            <a:extLst>
              <a:ext uri="{FF2B5EF4-FFF2-40B4-BE49-F238E27FC236}">
                <a16:creationId xmlns:a16="http://schemas.microsoft.com/office/drawing/2014/main" id="{9D06F8F9-6886-1481-B299-C887A37EA4C8}"/>
              </a:ext>
            </a:extLst>
          </p:cNvPr>
          <p:cNvSpPr>
            <a:spLocks noGrp="1"/>
          </p:cNvSpPr>
          <p:nvPr>
            <p:ph type="body" idx="1"/>
          </p:nvPr>
        </p:nvSpPr>
        <p:spPr>
          <a:xfrm>
            <a:off x="311699" y="1147156"/>
            <a:ext cx="8333537" cy="3694154"/>
          </a:xfrm>
        </p:spPr>
        <p:txBody>
          <a:bodyPr>
            <a:normAutofit fontScale="92500" lnSpcReduction="20000"/>
          </a:bodyPr>
          <a:lstStyle/>
          <a:p>
            <a:pPr lvl="0"/>
            <a:r>
              <a:rPr lang="en-US" dirty="0"/>
              <a:t>Assign a secretary to take notes on flip chart (assign who is responsible if follow-up is needed).</a:t>
            </a:r>
          </a:p>
          <a:p>
            <a:pPr lvl="0"/>
            <a:r>
              <a:rPr lang="en-US" dirty="0"/>
              <a:t>Quickly review the education code listed below that is applicable to SHAC’s responsibilities within this subcommittee.</a:t>
            </a:r>
          </a:p>
          <a:p>
            <a:pPr lvl="0"/>
            <a:r>
              <a:rPr lang="en-US" dirty="0"/>
              <a:t>Review the list of recommendations that came in from the SHAC participant survey (if any are listed below).</a:t>
            </a:r>
          </a:p>
          <a:p>
            <a:pPr lvl="0"/>
            <a:r>
              <a:rPr lang="en-US" dirty="0"/>
              <a:t>Q/A for district representatives pertaining to the education code. Anticipate that some questions may require the representative to follow up after the meeting.</a:t>
            </a:r>
          </a:p>
          <a:p>
            <a:pPr lvl="0"/>
            <a:r>
              <a:rPr lang="en-US" dirty="0"/>
              <a:t>As time allows, brainstorm ideas for KISD (think beyond the classroom to programs/speakers to bring in for KISD community outside of class time). </a:t>
            </a:r>
          </a:p>
          <a:p>
            <a:pPr lvl="0"/>
            <a:r>
              <a:rPr lang="en-US" dirty="0"/>
              <a:t>Assign a speaker to give an overview of key takeaways. If we run out of time for subcommittee reports, have the speaker email Jodi Webster and Summer Crow with the key takeaways.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1419808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2475D-4A56-9D16-F741-AD96735830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E04FB-626B-1DB3-8775-C53CDD9AEB6A}"/>
              </a:ext>
            </a:extLst>
          </p:cNvPr>
          <p:cNvSpPr>
            <a:spLocks noGrp="1"/>
          </p:cNvSpPr>
          <p:nvPr>
            <p:ph type="title"/>
          </p:nvPr>
        </p:nvSpPr>
        <p:spPr/>
        <p:txBody>
          <a:bodyPr>
            <a:normAutofit fontScale="90000"/>
          </a:bodyPr>
          <a:lstStyle/>
          <a:p>
            <a:r>
              <a:rPr lang="en-US" dirty="0"/>
              <a:t>General Business / Adjournment</a:t>
            </a:r>
          </a:p>
        </p:txBody>
      </p:sp>
      <p:sp>
        <p:nvSpPr>
          <p:cNvPr id="3" name="Text Placeholder 2">
            <a:extLst>
              <a:ext uri="{FF2B5EF4-FFF2-40B4-BE49-F238E27FC236}">
                <a16:creationId xmlns:a16="http://schemas.microsoft.com/office/drawing/2014/main" id="{7F52165B-DE4E-ACE8-706B-9E80FD0B8B4D}"/>
              </a:ext>
            </a:extLst>
          </p:cNvPr>
          <p:cNvSpPr>
            <a:spLocks noGrp="1"/>
          </p:cNvSpPr>
          <p:nvPr>
            <p:ph type="body" idx="1"/>
          </p:nvPr>
        </p:nvSpPr>
        <p:spPr>
          <a:xfrm>
            <a:off x="311699" y="1147156"/>
            <a:ext cx="8333537" cy="3694154"/>
          </a:xfrm>
        </p:spPr>
        <p:txBody>
          <a:bodyPr>
            <a:normAutofit/>
          </a:bodyPr>
          <a:lstStyle/>
          <a:p>
            <a:r>
              <a:rPr lang="en-US" dirty="0"/>
              <a:t>Next Steps for SHAC</a:t>
            </a:r>
          </a:p>
          <a:p>
            <a:pPr lvl="1"/>
            <a:r>
              <a:rPr lang="en-US" dirty="0"/>
              <a:t>Volunteer for coordinating HOPE Squad Sign-ups for Snacks</a:t>
            </a:r>
          </a:p>
          <a:p>
            <a:pPr lvl="1"/>
            <a:r>
              <a:rPr lang="en-US" dirty="0"/>
              <a:t>Email that will include a link for submitting recommendations</a:t>
            </a:r>
          </a:p>
          <a:p>
            <a:pPr lvl="1"/>
            <a:r>
              <a:rPr lang="en-US" dirty="0"/>
              <a:t>Continue to review “Alliance for Children” videos and submit feedback</a:t>
            </a:r>
          </a:p>
          <a:p>
            <a:pPr lvl="1"/>
            <a:r>
              <a:rPr lang="en-US" dirty="0"/>
              <a:t>Upcoming Meetings</a:t>
            </a:r>
          </a:p>
          <a:p>
            <a:pPr lvl="2"/>
            <a:r>
              <a:rPr lang="en-US" sz="1200" dirty="0"/>
              <a:t>November 3, 2025</a:t>
            </a:r>
          </a:p>
          <a:p>
            <a:pPr lvl="2"/>
            <a:r>
              <a:rPr lang="en-US" sz="1200" dirty="0"/>
              <a:t>February 9, 2025</a:t>
            </a:r>
          </a:p>
          <a:p>
            <a:pPr lvl="2"/>
            <a:r>
              <a:rPr lang="en-US" sz="1200" dirty="0"/>
              <a:t>April 20, 2025</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273016818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8f3445e-11b7-4378-9142-e6cbb833bdd8" xsi:nil="true"/>
    <lcf76f155ced4ddcb4097134ff3c332f xmlns="e8968a1f-8a14-43c3-9400-79a23edef9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56354A3B248F94B87DD5AA4C1A09D7D" ma:contentTypeVersion="15" ma:contentTypeDescription="Create a new document." ma:contentTypeScope="" ma:versionID="b3a76e061adc491fe76e162e5e949c1c">
  <xsd:schema xmlns:xsd="http://www.w3.org/2001/XMLSchema" xmlns:xs="http://www.w3.org/2001/XMLSchema" xmlns:p="http://schemas.microsoft.com/office/2006/metadata/properties" xmlns:ns2="98f3445e-11b7-4378-9142-e6cbb833bdd8" xmlns:ns3="e8968a1f-8a14-43c3-9400-79a23edef91f" targetNamespace="http://schemas.microsoft.com/office/2006/metadata/properties" ma:root="true" ma:fieldsID="31ecb0d718bd4620107c4426d4dbca91" ns2:_="" ns3:_="">
    <xsd:import namespace="98f3445e-11b7-4378-9142-e6cbb833bdd8"/>
    <xsd:import namespace="e8968a1f-8a14-43c3-9400-79a23edef91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2:TaxCatchAll" minOccurs="0"/>
                <xsd:element ref="ns3:MediaServiceSearchPropertie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3445e-11b7-4378-9142-e6cbb833bdd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4d64cf94-5ed3-40dc-bc5b-19f9e71c08f9}" ma:internalName="TaxCatchAll" ma:showField="CatchAllData" ma:web="98f3445e-11b7-4378-9142-e6cbb833bdd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8968a1f-8a14-43c3-9400-79a23edef91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985a276-76f7-4942-9227-1682dc8583e4" ma:termSetId="09814cd3-568e-fe90-9814-8d621ff8fb84" ma:anchorId="fba54fb3-c3e1-fe81-a776-ca4b69148c4d" ma:open="true" ma:isKeyword="false">
      <xsd:complexType>
        <xsd:sequence>
          <xsd:element ref="pc:Terms" minOccurs="0" maxOccurs="1"/>
        </xsd:sequence>
      </xsd:complex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4195B2-3007-483F-8FE9-C75E70C66ECC}">
  <ds:schemaRefs>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http://www.w3.org/XML/1998/namespace"/>
    <ds:schemaRef ds:uri="http://schemas.microsoft.com/office/2006/metadata/properties"/>
    <ds:schemaRef ds:uri="e8968a1f-8a14-43c3-9400-79a23edef91f"/>
    <ds:schemaRef ds:uri="98f3445e-11b7-4378-9142-e6cbb833bdd8"/>
    <ds:schemaRef ds:uri="http://purl.org/dc/dcmitype/"/>
    <ds:schemaRef ds:uri="http://purl.org/dc/elements/1.1/"/>
  </ds:schemaRefs>
</ds:datastoreItem>
</file>

<file path=customXml/itemProps2.xml><?xml version="1.0" encoding="utf-8"?>
<ds:datastoreItem xmlns:ds="http://schemas.openxmlformats.org/officeDocument/2006/customXml" ds:itemID="{4C6BE813-6E0E-405E-AEF5-CF063E442E5F}">
  <ds:schemaRefs>
    <ds:schemaRef ds:uri="http://schemas.microsoft.com/sharepoint/v3/contenttype/forms"/>
  </ds:schemaRefs>
</ds:datastoreItem>
</file>

<file path=customXml/itemProps3.xml><?xml version="1.0" encoding="utf-8"?>
<ds:datastoreItem xmlns:ds="http://schemas.openxmlformats.org/officeDocument/2006/customXml" ds:itemID="{605FFF4E-F370-4A2D-9C41-B210CFB395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f3445e-11b7-4378-9142-e6cbb833bdd8"/>
    <ds:schemaRef ds:uri="e8968a1f-8a14-43c3-9400-79a23edef9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15930</TotalTime>
  <Words>4582</Words>
  <Application>Microsoft Office PowerPoint</Application>
  <PresentationFormat>On-screen Show (16:9)</PresentationFormat>
  <Paragraphs>631</Paragraphs>
  <Slides>84</Slides>
  <Notes>74</Notes>
  <HiddenSlides>2</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84</vt:i4>
      </vt:variant>
    </vt:vector>
  </HeadingPairs>
  <TitlesOfParts>
    <vt:vector size="96" baseType="lpstr">
      <vt:lpstr>Arial</vt:lpstr>
      <vt:lpstr>Wingdings</vt:lpstr>
      <vt:lpstr>Playfair Display</vt:lpstr>
      <vt:lpstr>Lato Black</vt:lpstr>
      <vt:lpstr>Aptos</vt:lpstr>
      <vt:lpstr>Lato</vt:lpstr>
      <vt:lpstr>Arial Bold</vt:lpstr>
      <vt:lpstr>Courier New</vt:lpstr>
      <vt:lpstr>Calibri</vt:lpstr>
      <vt:lpstr>Century Gothic</vt:lpstr>
      <vt:lpstr>Poppins</vt:lpstr>
      <vt:lpstr>Simple Light</vt:lpstr>
      <vt:lpstr>School Health  Advisory Council</vt:lpstr>
      <vt:lpstr>Agenda</vt:lpstr>
      <vt:lpstr>SHAC Meeting Sign-in August 25, 2025</vt:lpstr>
      <vt:lpstr>Questions?  Please submit using this QR code</vt:lpstr>
      <vt:lpstr>SHAC Introduction: Overview of SHAC Requirements</vt:lpstr>
      <vt:lpstr>SHAC Introduction: Overview of Coordinated School Health Programs</vt:lpstr>
      <vt:lpstr>SHAC Introduction: Overview of Recommendation Process</vt:lpstr>
      <vt:lpstr>SHAC Introduction: Resources</vt:lpstr>
      <vt:lpstr>SHAC Introduction: 2024-2025 Review </vt:lpstr>
      <vt:lpstr>SHAC Introduction: 2025-2026 Goals </vt:lpstr>
      <vt:lpstr>Legislative Update</vt:lpstr>
      <vt:lpstr>89th Legislative Session</vt:lpstr>
      <vt:lpstr>SB 12 | Parental Rights</vt:lpstr>
      <vt:lpstr>SB 12 | Parental Rights</vt:lpstr>
      <vt:lpstr>SB 12 | Parental Rights</vt:lpstr>
      <vt:lpstr>SB 12 | Parental Rights</vt:lpstr>
      <vt:lpstr>SB 12 | Parental Rights</vt:lpstr>
      <vt:lpstr>SB 12 | Parental Rights</vt:lpstr>
      <vt:lpstr>SB 25 | Statewide Nutrition, Physical Health Education</vt:lpstr>
      <vt:lpstr>SB 314 | Food Additives Prohibition</vt:lpstr>
      <vt:lpstr>SB 865 | CPR Certification, Cardiac Emergency Response</vt:lpstr>
      <vt:lpstr>SB 920 | Administration of Nonprescription Meds</vt:lpstr>
      <vt:lpstr>SB 1207 | Adoption Education in HS Health Curriculum</vt:lpstr>
      <vt:lpstr>SB 2398 | Concussions</vt:lpstr>
      <vt:lpstr>HB 549 | Airway Clearing Device Availability</vt:lpstr>
      <vt:lpstr>SB 207 | Excused Absences for Mental Health Appts. </vt:lpstr>
      <vt:lpstr>SB 1619 | Updates Terminology to        “Epinephrine Delivery Device”</vt:lpstr>
      <vt:lpstr>HB 1586 | Online Access to Immunization          Exemption Affidavit</vt:lpstr>
      <vt:lpstr>Legislative Work Continues</vt:lpstr>
      <vt:lpstr>Wellness Plan</vt:lpstr>
      <vt:lpstr>Wellness Policy</vt:lpstr>
      <vt:lpstr>KISD Wellness Plan</vt:lpstr>
      <vt:lpstr>KISD Wellness Plan </vt:lpstr>
      <vt:lpstr>KISD Wellness Plan </vt:lpstr>
      <vt:lpstr>Health Services</vt:lpstr>
      <vt:lpstr>KISD Health Services</vt:lpstr>
      <vt:lpstr>TEC Chapter 38</vt:lpstr>
      <vt:lpstr>Coordinated School Health Services</vt:lpstr>
      <vt:lpstr>19 TAC, Rule 153.1021 – School Nurse</vt:lpstr>
      <vt:lpstr>School Nurses</vt:lpstr>
      <vt:lpstr>PowerPoint Presentation</vt:lpstr>
      <vt:lpstr>The Impact of School Health Services</vt:lpstr>
      <vt:lpstr>Counseling Curriculum </vt:lpstr>
      <vt:lpstr>Counseling Curriculum </vt:lpstr>
      <vt:lpstr>Counseling Curriculum </vt:lpstr>
      <vt:lpstr>Counseling Curriculum </vt:lpstr>
      <vt:lpstr>Counseling Curriculum </vt:lpstr>
      <vt:lpstr>Counseling Curriculum </vt:lpstr>
      <vt:lpstr>Counseling Curriculum </vt:lpstr>
      <vt:lpstr>Counseling Curriculum </vt:lpstr>
      <vt:lpstr>Counseling Curriculum </vt:lpstr>
      <vt:lpstr>Counseling Curriculum </vt:lpstr>
      <vt:lpstr>Counseling Curriculum </vt:lpstr>
      <vt:lpstr>Alliance for Children</vt:lpstr>
      <vt:lpstr>PowerPoint Presentation</vt:lpstr>
      <vt:lpstr>OUR MISSION </vt:lpstr>
      <vt:lpstr>PowerPoint Presentation</vt:lpstr>
      <vt:lpstr>PowerPoint Presentation</vt:lpstr>
      <vt:lpstr>KELLER ISD PARTNERSHIP</vt:lpstr>
      <vt:lpstr>P.S. It's My Body PreK-5th Grade SB 9 Requirements 30 min curriculum</vt:lpstr>
      <vt:lpstr>P.S. It’s My Body</vt:lpstr>
      <vt:lpstr>Research shows that children who participate in Personal Body Safety Programs are:</vt:lpstr>
      <vt:lpstr>3 R’s of Personal Safety</vt:lpstr>
      <vt:lpstr>Age Appropriate Presentations</vt:lpstr>
      <vt:lpstr>Netsmartz</vt:lpstr>
      <vt:lpstr>Netsmartz</vt:lpstr>
      <vt:lpstr>Monique Burr Foundation:  Mental Health </vt:lpstr>
      <vt:lpstr>Lesson Topics</vt:lpstr>
      <vt:lpstr>Teen Safety Lesson 2 SB 9 Requirements 55 min curriculum</vt:lpstr>
      <vt:lpstr>Monique Burr Foundation:  Child Safety Matters</vt:lpstr>
      <vt:lpstr>Based on Research</vt:lpstr>
      <vt:lpstr>Monique Burr Foundation:  Teen Safety Matters</vt:lpstr>
      <vt:lpstr>Teen Safety Lesson 1</vt:lpstr>
      <vt:lpstr>Teen Safety Lesson 2</vt:lpstr>
      <vt:lpstr>Monique Burr Foundation:  Teen Safety Matters</vt:lpstr>
      <vt:lpstr>Mental Health-  (Lesson 1)</vt:lpstr>
      <vt:lpstr>Mental Health-Drug Prevention (Lesson 2)</vt:lpstr>
      <vt:lpstr>Mental Health-Suicide Prevention (Lesson 3)</vt:lpstr>
      <vt:lpstr>OUR TEAM</vt:lpstr>
      <vt:lpstr>PowerPoint Presentation</vt:lpstr>
      <vt:lpstr>Subcommittees</vt:lpstr>
      <vt:lpstr>Subcommittee Assignments</vt:lpstr>
      <vt:lpstr>Subcommittee Flow</vt:lpstr>
      <vt:lpstr>General Business / Adjournment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Webster, Jodi</dc:creator>
  <cp:lastModifiedBy>Webster, Jodi</cp:lastModifiedBy>
  <cp:revision>17</cp:revision>
  <cp:lastPrinted>2025-08-25T17:49:41Z</cp:lastPrinted>
  <dcterms:modified xsi:type="dcterms:W3CDTF">2025-09-04T17:21:41Z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0x010100456354A3B248F94B87DD5AA4C1A09D7D</vt:lpwstr>
  </property>
</Properties>
</file>