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21"/>
  </p:notesMasterIdLst>
  <p:sldIdLst>
    <p:sldId id="304" r:id="rId3"/>
    <p:sldId id="257" r:id="rId4"/>
    <p:sldId id="291" r:id="rId5"/>
    <p:sldId id="292" r:id="rId6"/>
    <p:sldId id="301" r:id="rId7"/>
    <p:sldId id="302" r:id="rId8"/>
    <p:sldId id="305" r:id="rId9"/>
    <p:sldId id="311" r:id="rId10"/>
    <p:sldId id="314" r:id="rId11"/>
    <p:sldId id="315" r:id="rId12"/>
    <p:sldId id="306" r:id="rId13"/>
    <p:sldId id="310" r:id="rId14"/>
    <p:sldId id="313" r:id="rId15"/>
    <p:sldId id="312" r:id="rId16"/>
    <p:sldId id="307" r:id="rId17"/>
    <p:sldId id="316" r:id="rId18"/>
    <p:sldId id="317" r:id="rId19"/>
    <p:sldId id="309" r:id="rId20"/>
  </p:sldIdLst>
  <p:sldSz cx="12192000" cy="6858000"/>
  <p:notesSz cx="7010400" cy="9296400"/>
  <p:embeddedFontLst>
    <p:embeddedFont>
      <p:font typeface="Parkinsans" panose="020B0604020202020204" charset="0"/>
      <p:regular r:id="rId22"/>
      <p:bold r:id="rId23"/>
    </p:embeddedFont>
    <p:embeddedFont>
      <p:font typeface="Parkinsans Medium" panose="020B0604020202020204" charset="0"/>
      <p:regular r:id="rId24"/>
      <p:bold r:id="rId25"/>
    </p:embeddedFont>
    <p:embeddedFont>
      <p:font typeface="Parkinsans SemiBold" panose="020B0604020202020204" charset="0"/>
      <p:regular r:id="rId26"/>
      <p:bold r:id="rId27"/>
    </p:embeddedFont>
    <p:embeddedFont>
      <p:font typeface="Radio Canada Medium" panose="020B0604020202020204" charset="0"/>
      <p:regular r:id="rId28"/>
      <p:bold r:id="rId29"/>
      <p:italic r:id="rId30"/>
      <p:boldItalic r:id="rId31"/>
    </p:embeddedFont>
    <p:embeddedFont>
      <p:font typeface="Rockwell" panose="02060603020205020403" pitchFamily="18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40">
          <p15:clr>
            <a:srgbClr val="A4A3A4"/>
          </p15:clr>
        </p15:guide>
        <p15:guide id="2" pos="192">
          <p15:clr>
            <a:srgbClr val="A4A3A4"/>
          </p15:clr>
        </p15:guide>
        <p15:guide id="3" pos="7464">
          <p15:clr>
            <a:srgbClr val="A4A3A4"/>
          </p15:clr>
        </p15:guide>
        <p15:guide id="4" pos="384">
          <p15:clr>
            <a:srgbClr val="A4A3A4"/>
          </p15:clr>
        </p15:guide>
        <p15:guide id="5" pos="729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1" roundtripDataSignature="AMtx7mginx60ORc6OrMBm5B0NVhoddr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81856F1-44AD-483E-97C4-96514174FFA7}">
  <a:tblStyle styleId="{881856F1-44AD-483E-97C4-96514174FFA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29FC534-D5A9-4B66-9B40-140FE067753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6" y="204"/>
      </p:cViewPr>
      <p:guideLst>
        <p:guide orient="horz" pos="840"/>
        <p:guide pos="192"/>
        <p:guide pos="7464"/>
        <p:guide pos="384"/>
        <p:guide pos="72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82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8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6.xml"/><Relationship Id="rId85" Type="http://schemas.openxmlformats.org/officeDocument/2006/relationships/tableStyles" Target="tableStyles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>
          <a:extLst>
            <a:ext uri="{FF2B5EF4-FFF2-40B4-BE49-F238E27FC236}">
              <a16:creationId xmlns:a16="http://schemas.microsoft.com/office/drawing/2014/main" id="{32E487FD-BFD8-9F5F-23C0-D81A2E62B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72ba6ad148_0_0:notes">
            <a:extLst>
              <a:ext uri="{FF2B5EF4-FFF2-40B4-BE49-F238E27FC236}">
                <a16:creationId xmlns:a16="http://schemas.microsoft.com/office/drawing/2014/main" id="{B62C2D47-8EEF-7413-642A-0B6A06A503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98" name="Google Shape;698;g372ba6ad148_0_0:notes">
            <a:extLst>
              <a:ext uri="{FF2B5EF4-FFF2-40B4-BE49-F238E27FC236}">
                <a16:creationId xmlns:a16="http://schemas.microsoft.com/office/drawing/2014/main" id="{79BD65CD-A21A-9DBF-353D-6DDC162C97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7585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92" name="Google Shape;3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72ba6ad148_0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98" name="Google Shape;698;g372ba6ad1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72ba6ad14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372ba6ad148_0_4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05" name="Google Shape;705;g372ba6ad148_0_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/>
              <a:pPr algn="r">
                <a:buSzPts val="1200"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72ba6ad14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372ba6ad148_0_78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0" name="Google Shape;760;g372ba6ad148_0_7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7E3B2DA1-8AE7-4059-6984-D25F8FD53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C92F04BF-4DA3-095B-3F20-D7F3297C23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A72C1B72-6BD8-13FE-F478-3ADD9017FF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1258EC31-F8F6-0C3A-55F5-1C1A86A223E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026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7D0A98D4-EF21-BD97-0B56-1861167AB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CB5923D4-3C2E-50CC-01BF-0CA6CBA26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D5299829-135F-CB0D-375A-AE040EA8A2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CFC4DBE4-BEF3-7235-4718-ACD4AAA520F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6078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83302DC5-2106-B5A7-BAEE-79FCCA97B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775F942D-47F9-6BD8-EB12-3D72DC46F4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A3694220-F54E-84CE-2015-5DF3718513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C5CCC08E-9F82-2757-FFB2-D22C366AD8A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8389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961F6264-B18F-5907-4831-E73BF51C2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BF68071F-7970-D525-846B-738C6B711E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6C57B8A1-31C0-8C8D-D0D9-E7B236673B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3D24FB6A-7ABA-7E57-227E-939015BCF35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2855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9CD3BE2F-7B21-F215-C794-C1E3C12C2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B5BDDCF2-FC54-DC77-51AF-FA32231421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F28CA534-A5D9-E79A-E912-F93BE57CF2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E66EAEFB-18CA-AF02-A6FF-DAA291C025F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4192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8482A00B-F234-F884-FF14-B331DE54E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8AFC2AE0-3F23-E795-4BCE-CB8AC38068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C22029F6-B457-A3DF-A36F-E43A18C7A9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8B0B6225-71D2-6279-C650-134F215D32F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4999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DCAC91E0-F3B0-CAB1-77BF-22F68B280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FA445F2A-9CEC-F98D-6ECF-7CA2612268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189F562B-6112-EC39-AA06-3B45D3ECBE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631944C6-CAFB-6869-56E4-8655C2F5915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4006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794F43E7-5BB9-6409-3888-103598443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76FB610D-58CB-2053-9B7C-B2227DC529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8384BA26-98B6-8E82-352B-EEAA168B75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F1551055-9E79-264D-E881-A75DFF2CC18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9793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8E5F7A2C-9BA8-0CE5-86EA-1B1AB6FEC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FEDF7C68-91FE-BDAE-FEFD-779B473F3A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63990385-F624-91F9-58A7-932231E064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508E0298-B744-C258-2CF8-013D0176E04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4167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F2940E82-B413-9E57-178D-9E93CEBB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F0C520FA-AD21-A1D0-AA20-332D893C0F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7599833A-2459-3ED3-DC20-6577D01240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903C568C-39B5-0D0C-D0C8-24C03451E6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2094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>
          <a:extLst>
            <a:ext uri="{FF2B5EF4-FFF2-40B4-BE49-F238E27FC236}">
              <a16:creationId xmlns:a16="http://schemas.microsoft.com/office/drawing/2014/main" id="{A78D9888-03FC-3BDE-F153-4D5F09730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72ba6ad148_0_50:notes">
            <a:extLst>
              <a:ext uri="{FF2B5EF4-FFF2-40B4-BE49-F238E27FC236}">
                <a16:creationId xmlns:a16="http://schemas.microsoft.com/office/drawing/2014/main" id="{43DA6319-DE50-4AE1-E5E8-0B5013DD9D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72ba6ad148_0_50:notes">
            <a:extLst>
              <a:ext uri="{FF2B5EF4-FFF2-40B4-BE49-F238E27FC236}">
                <a16:creationId xmlns:a16="http://schemas.microsoft.com/office/drawing/2014/main" id="{F09582E9-88C6-C4FA-9E61-87F570C663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7" name="Google Shape;767;g372ba6ad148_0_50:notes">
            <a:extLst>
              <a:ext uri="{FF2B5EF4-FFF2-40B4-BE49-F238E27FC236}">
                <a16:creationId xmlns:a16="http://schemas.microsoft.com/office/drawing/2014/main" id="{B9C0D6A5-761C-201E-A763-71A2F866EB5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5634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>
          <a:extLst>
            <a:ext uri="{FF2B5EF4-FFF2-40B4-BE49-F238E27FC236}">
              <a16:creationId xmlns:a16="http://schemas.microsoft.com/office/drawing/2014/main" id="{C1796E27-320D-8AB0-6ECD-CAFE49EF4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72ba6ad148_0_78:notes">
            <a:extLst>
              <a:ext uri="{FF2B5EF4-FFF2-40B4-BE49-F238E27FC236}">
                <a16:creationId xmlns:a16="http://schemas.microsoft.com/office/drawing/2014/main" id="{8265AFE4-E592-258C-0C4A-F971C57F2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372ba6ad148_0_78:notes">
            <a:extLst>
              <a:ext uri="{FF2B5EF4-FFF2-40B4-BE49-F238E27FC236}">
                <a16:creationId xmlns:a16="http://schemas.microsoft.com/office/drawing/2014/main" id="{7E96B34E-5DBF-D91D-5EA5-21D07DF89A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60" name="Google Shape;760;g372ba6ad148_0_78:notes">
            <a:extLst>
              <a:ext uri="{FF2B5EF4-FFF2-40B4-BE49-F238E27FC236}">
                <a16:creationId xmlns:a16="http://schemas.microsoft.com/office/drawing/2014/main" id="{2BBD4968-3C7C-CDBC-CA98-037C978BD5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601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2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2"/>
          <p:cNvSpPr txBox="1">
            <a:spLocks noGrp="1"/>
          </p:cNvSpPr>
          <p:nvPr>
            <p:ph type="ctrTitle"/>
          </p:nvPr>
        </p:nvSpPr>
        <p:spPr>
          <a:xfrm>
            <a:off x="546307" y="2791001"/>
            <a:ext cx="10363200" cy="92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Rockwell"/>
              <a:buNone/>
              <a:defRPr sz="6600" b="1" i="0">
                <a:solidFill>
                  <a:schemeClr val="lt1"/>
                </a:solidFill>
                <a:latin typeface="Parkinsans"/>
                <a:ea typeface="Parkinsans"/>
                <a:cs typeface="Parkinsans"/>
                <a:sym typeface="Parkin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2"/>
          <p:cNvSpPr txBox="1">
            <a:spLocks noGrp="1"/>
          </p:cNvSpPr>
          <p:nvPr>
            <p:ph type="subTitle" idx="1"/>
          </p:nvPr>
        </p:nvSpPr>
        <p:spPr>
          <a:xfrm>
            <a:off x="546306" y="3951199"/>
            <a:ext cx="10299900" cy="38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400" b="1" i="0">
                <a:solidFill>
                  <a:srgbClr val="FFFFFF"/>
                </a:solidFill>
                <a:latin typeface="Parkinsans SemiBold"/>
                <a:ea typeface="Parkinsans SemiBold"/>
                <a:cs typeface="Parkinsans SemiBold"/>
                <a:sym typeface="Parkinsans SemiBold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2" name="Google Shape;22;p42" descr="A black and white logo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55043" y="5953812"/>
            <a:ext cx="1908928" cy="47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8"/>
          <p:cNvSpPr txBox="1">
            <a:spLocks noGrp="1"/>
          </p:cNvSpPr>
          <p:nvPr>
            <p:ph type="ctrTitle"/>
          </p:nvPr>
        </p:nvSpPr>
        <p:spPr>
          <a:xfrm>
            <a:off x="546307" y="2791001"/>
            <a:ext cx="10363200" cy="92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Rockwell"/>
              <a:buNone/>
              <a:defRPr sz="6600" b="1" i="0">
                <a:solidFill>
                  <a:schemeClr val="lt1"/>
                </a:solidFill>
                <a:latin typeface="Parkinsans"/>
                <a:ea typeface="Parkinsans"/>
                <a:cs typeface="Parkinsans"/>
                <a:sym typeface="Parkin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8"/>
          <p:cNvSpPr txBox="1">
            <a:spLocks noGrp="1"/>
          </p:cNvSpPr>
          <p:nvPr>
            <p:ph type="subTitle" idx="1"/>
          </p:nvPr>
        </p:nvSpPr>
        <p:spPr>
          <a:xfrm>
            <a:off x="546306" y="3951199"/>
            <a:ext cx="10299900" cy="38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400" b="1" i="0">
                <a:solidFill>
                  <a:srgbClr val="FFFFFF"/>
                </a:solidFill>
                <a:latin typeface="Parkinsans SemiBold"/>
                <a:ea typeface="Parkinsans SemiBold"/>
                <a:cs typeface="Parkinsans SemiBold"/>
                <a:sym typeface="Parkinsans SemiBold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31" name="Google Shape;31;p48" descr="A star in a circle with leaves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6117" y="4579663"/>
            <a:ext cx="1960179" cy="1960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9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A2B9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9"/>
          <p:cNvSpPr txBox="1">
            <a:spLocks noGrp="1"/>
          </p:cNvSpPr>
          <p:nvPr>
            <p:ph type="body" idx="1"/>
          </p:nvPr>
        </p:nvSpPr>
        <p:spPr>
          <a:xfrm rot="5400000">
            <a:off x="3832950" y="-1623149"/>
            <a:ext cx="4526100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Char char="–"/>
              <a:defRPr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Char char="»"/>
              <a:defRPr/>
            </a:lvl5pPr>
            <a:lvl6pPr marL="2743200" lvl="5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cxnSp>
        <p:nvCxnSpPr>
          <p:cNvPr id="37" name="Google Shape;37;p49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1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1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46" name="Google Shape;46;p51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2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2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0" name="Google Shape;50;p52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51" name="Google Shape;51;p52"/>
          <p:cNvCxnSpPr/>
          <p:nvPr/>
        </p:nvCxnSpPr>
        <p:spPr>
          <a:xfrm>
            <a:off x="609600" y="1417638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33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55" name="Google Shape;55;p53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33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cxnSp>
        <p:nvCxnSpPr>
          <p:cNvPr id="56" name="Google Shape;56;p53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" name="Google Shape;57;p5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4"/>
          <p:cNvSpPr txBox="1"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54"/>
          <p:cNvSpPr txBox="1">
            <a:spLocks noGrp="1"/>
          </p:cNvSpPr>
          <p:nvPr>
            <p:ph type="body" idx="2"/>
          </p:nvPr>
        </p:nvSpPr>
        <p:spPr>
          <a:xfrm>
            <a:off x="609604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54"/>
          <p:cNvSpPr txBox="1">
            <a:spLocks noGrp="1"/>
          </p:cNvSpPr>
          <p:nvPr>
            <p:ph type="body" idx="3"/>
          </p:nvPr>
        </p:nvSpPr>
        <p:spPr>
          <a:xfrm>
            <a:off x="6193374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54"/>
          <p:cNvSpPr txBox="1">
            <a:spLocks noGrp="1"/>
          </p:cNvSpPr>
          <p:nvPr>
            <p:ph type="body" idx="4"/>
          </p:nvPr>
        </p:nvSpPr>
        <p:spPr>
          <a:xfrm>
            <a:off x="6193374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cxnSp>
        <p:nvCxnSpPr>
          <p:cNvPr id="65" name="Google Shape;65;p54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5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A2B9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cxnSp>
        <p:nvCxnSpPr>
          <p:cNvPr id="70" name="Google Shape;70;p55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" name="Google Shape;71;p5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>
  <p:cSld name="OBJEC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76" name="Google Shape;76;p56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" name="Google Shape;77;p5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7"/>
          <p:cNvSpPr txBox="1">
            <a:spLocks noGrp="1"/>
          </p:cNvSpPr>
          <p:nvPr>
            <p:ph type="title"/>
          </p:nvPr>
        </p:nvSpPr>
        <p:spPr>
          <a:xfrm>
            <a:off x="838200" y="4246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57" descr="A star in a circle with leaves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95163" y="898524"/>
            <a:ext cx="3201674" cy="320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9"/>
          <p:cNvSpPr txBox="1">
            <a:spLocks noGrp="1"/>
          </p:cNvSpPr>
          <p:nvPr>
            <p:ph type="ctrTitle"/>
          </p:nvPr>
        </p:nvSpPr>
        <p:spPr>
          <a:xfrm>
            <a:off x="546307" y="2791001"/>
            <a:ext cx="10363200" cy="92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Rockwell"/>
              <a:buNone/>
              <a:defRPr sz="6600" b="1" i="0">
                <a:solidFill>
                  <a:schemeClr val="lt1"/>
                </a:solidFill>
                <a:latin typeface="Parkinsans"/>
                <a:ea typeface="Parkinsans"/>
                <a:cs typeface="Parkinsans"/>
                <a:sym typeface="Parkin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subTitle" idx="1"/>
          </p:nvPr>
        </p:nvSpPr>
        <p:spPr>
          <a:xfrm>
            <a:off x="546306" y="3951199"/>
            <a:ext cx="10299900" cy="38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400" b="1" i="0">
                <a:solidFill>
                  <a:srgbClr val="FFFFFF"/>
                </a:solidFill>
                <a:latin typeface="Parkinsans SemiBold"/>
                <a:ea typeface="Parkinsans SemiBold"/>
                <a:cs typeface="Parkinsans SemiBold"/>
                <a:sym typeface="Parkinsans SemiBold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91" name="Google Shape;91;p39" descr="A black and white logo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55043" y="5953812"/>
            <a:ext cx="1908928" cy="477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 2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3"/>
          <p:cNvSpPr txBox="1">
            <a:spLocks noGrp="1"/>
          </p:cNvSpPr>
          <p:nvPr>
            <p:ph type="ctrTitle"/>
          </p:nvPr>
        </p:nvSpPr>
        <p:spPr>
          <a:xfrm>
            <a:off x="609599" y="565582"/>
            <a:ext cx="10972800" cy="92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Rockwell"/>
              <a:buNone/>
              <a:defRPr sz="5500" b="1" i="0">
                <a:solidFill>
                  <a:schemeClr val="lt1"/>
                </a:solidFill>
                <a:latin typeface="Parkinsans"/>
                <a:ea typeface="Parkinsans"/>
                <a:cs typeface="Parkinsans"/>
                <a:sym typeface="Parkin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93"/>
          <p:cNvSpPr txBox="1">
            <a:spLocks noGrp="1"/>
          </p:cNvSpPr>
          <p:nvPr>
            <p:ph type="subTitle" idx="1"/>
          </p:nvPr>
        </p:nvSpPr>
        <p:spPr>
          <a:xfrm>
            <a:off x="609599" y="1879600"/>
            <a:ext cx="10972800" cy="418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1800" b="0" i="0">
                <a:solidFill>
                  <a:srgbClr val="FFFFFF"/>
                </a:solidFill>
                <a:latin typeface="Parkinsans"/>
                <a:ea typeface="Parkinsans"/>
                <a:cs typeface="Parkinsans"/>
                <a:sym typeface="Parkinsans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9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9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9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1" name="Google Shape;101;p9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9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6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96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106" name="Google Shape;106;p96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97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0" name="Google Shape;110;p97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cxnSp>
        <p:nvCxnSpPr>
          <p:cNvPr id="111" name="Google Shape;111;p97"/>
          <p:cNvCxnSpPr/>
          <p:nvPr/>
        </p:nvCxnSpPr>
        <p:spPr>
          <a:xfrm>
            <a:off x="609600" y="1417638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8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9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33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115" name="Google Shape;115;p98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33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67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cxnSp>
        <p:nvCxnSpPr>
          <p:cNvPr id="116" name="Google Shape;116;p98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9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9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9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99"/>
          <p:cNvSpPr txBox="1"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99"/>
          <p:cNvSpPr txBox="1">
            <a:spLocks noGrp="1"/>
          </p:cNvSpPr>
          <p:nvPr>
            <p:ph type="body" idx="2"/>
          </p:nvPr>
        </p:nvSpPr>
        <p:spPr>
          <a:xfrm>
            <a:off x="609604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123" name="Google Shape;123;p99"/>
          <p:cNvSpPr txBox="1">
            <a:spLocks noGrp="1"/>
          </p:cNvSpPr>
          <p:nvPr>
            <p:ph type="body" idx="3"/>
          </p:nvPr>
        </p:nvSpPr>
        <p:spPr>
          <a:xfrm>
            <a:off x="6193374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99"/>
          <p:cNvSpPr txBox="1">
            <a:spLocks noGrp="1"/>
          </p:cNvSpPr>
          <p:nvPr>
            <p:ph type="body" idx="4"/>
          </p:nvPr>
        </p:nvSpPr>
        <p:spPr>
          <a:xfrm>
            <a:off x="6193374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cxnSp>
        <p:nvCxnSpPr>
          <p:cNvPr id="125" name="Google Shape;125;p99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6" name="Google Shape;126;p9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9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A2B9"/>
              </a:buClr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cxnSp>
        <p:nvCxnSpPr>
          <p:cNvPr id="130" name="Google Shape;130;p100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1" name="Google Shape;131;p10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0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>
  <p:cSld name="OBJEC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0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6" name="Google Shape;136;p101"/>
          <p:cNvCxnSpPr/>
          <p:nvPr/>
        </p:nvCxnSpPr>
        <p:spPr>
          <a:xfrm>
            <a:off x="609600" y="1417639"/>
            <a:ext cx="10972800" cy="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7" name="Google Shape;137;p10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0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7416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2"/>
          <p:cNvSpPr txBox="1">
            <a:spLocks noGrp="1"/>
          </p:cNvSpPr>
          <p:nvPr>
            <p:ph type="title"/>
          </p:nvPr>
        </p:nvSpPr>
        <p:spPr>
          <a:xfrm>
            <a:off x="838200" y="4246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1" name="Google Shape;141;p102" descr="A star in a circle with leaves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95163" y="898524"/>
            <a:ext cx="3201674" cy="320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3"/>
          <p:cNvSpPr txBox="1">
            <a:spLocks noGrp="1"/>
          </p:cNvSpPr>
          <p:nvPr>
            <p:ph type="title"/>
          </p:nvPr>
        </p:nvSpPr>
        <p:spPr>
          <a:xfrm>
            <a:off x="533400" y="2766218"/>
            <a:ext cx="572516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4" name="Google Shape;144;p103" descr="A black and white logo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3400" y="5962297"/>
            <a:ext cx="1642824" cy="41070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03" descr="A young child using a computer&#10;&#10;AI-generated content may be incorrect."/>
          <p:cNvSpPr/>
          <p:nvPr/>
        </p:nvSpPr>
        <p:spPr>
          <a:xfrm>
            <a:off x="9448800" y="0"/>
            <a:ext cx="2743200" cy="1616712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3"/>
          <p:cNvSpPr/>
          <p:nvPr/>
        </p:nvSpPr>
        <p:spPr>
          <a:xfrm>
            <a:off x="8393723" y="-14538"/>
            <a:ext cx="914400" cy="581731"/>
          </a:xfrm>
          <a:prstGeom prst="roundRect">
            <a:avLst>
              <a:gd name="adj" fmla="val 16667"/>
            </a:avLst>
          </a:prstGeom>
          <a:solidFill>
            <a:srgbClr val="6DB8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03"/>
          <p:cNvSpPr/>
          <p:nvPr/>
        </p:nvSpPr>
        <p:spPr>
          <a:xfrm>
            <a:off x="8393723" y="702312"/>
            <a:ext cx="914400" cy="914400"/>
          </a:xfrm>
          <a:prstGeom prst="roundRect">
            <a:avLst>
              <a:gd name="adj" fmla="val 16667"/>
            </a:avLst>
          </a:prstGeom>
          <a:solidFill>
            <a:srgbClr val="2437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3" descr="A person and person hugging a person in a library&#10;&#10;AI-generated content may be incorrect."/>
          <p:cNvSpPr/>
          <p:nvPr/>
        </p:nvSpPr>
        <p:spPr>
          <a:xfrm>
            <a:off x="6881833" y="1737293"/>
            <a:ext cx="2881937" cy="19223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3"/>
          <p:cNvSpPr/>
          <p:nvPr/>
        </p:nvSpPr>
        <p:spPr>
          <a:xfrm>
            <a:off x="6877566" y="3794791"/>
            <a:ext cx="1135869" cy="1111968"/>
          </a:xfrm>
          <a:prstGeom prst="roundRect">
            <a:avLst>
              <a:gd name="adj" fmla="val 16667"/>
            </a:avLst>
          </a:prstGeom>
          <a:solidFill>
            <a:srgbClr val="6DB83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03" descr="A person in a graduation gown&#10;&#10;AI-generated content may be incorrect."/>
          <p:cNvSpPr/>
          <p:nvPr/>
        </p:nvSpPr>
        <p:spPr>
          <a:xfrm>
            <a:off x="6881058" y="702313"/>
            <a:ext cx="1370824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3"/>
          <p:cNvSpPr/>
          <p:nvPr/>
        </p:nvSpPr>
        <p:spPr>
          <a:xfrm>
            <a:off x="6881058" y="-1"/>
            <a:ext cx="1370824" cy="581731"/>
          </a:xfrm>
          <a:prstGeom prst="roundRect">
            <a:avLst>
              <a:gd name="adj" fmla="val 16667"/>
            </a:avLst>
          </a:prstGeom>
          <a:solidFill>
            <a:srgbClr val="4750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03" descr="A group of children posing for a photo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5224" y="1751830"/>
            <a:ext cx="2286776" cy="315492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3" name="Google Shape;153;p103" descr="A pair of young men working on a robot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t="2753" b="13329"/>
          <a:stretch/>
        </p:blipFill>
        <p:spPr>
          <a:xfrm>
            <a:off x="8154889" y="3794792"/>
            <a:ext cx="1608881" cy="111196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54" name="Google Shape;154;p103"/>
          <p:cNvSpPr/>
          <p:nvPr/>
        </p:nvSpPr>
        <p:spPr>
          <a:xfrm>
            <a:off x="9763770" y="5047897"/>
            <a:ext cx="2428230" cy="914400"/>
          </a:xfrm>
          <a:prstGeom prst="roundRect">
            <a:avLst>
              <a:gd name="adj" fmla="val 16667"/>
            </a:avLst>
          </a:prstGeom>
          <a:solidFill>
            <a:srgbClr val="F8D04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03" descr="A group of women standing on a sidewalk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 b="807"/>
          <a:stretch/>
        </p:blipFill>
        <p:spPr>
          <a:xfrm>
            <a:off x="6881058" y="5047897"/>
            <a:ext cx="2743976" cy="18101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56" name="Google Shape;156;p103"/>
          <p:cNvSpPr/>
          <p:nvPr/>
        </p:nvSpPr>
        <p:spPr>
          <a:xfrm>
            <a:off x="9766487" y="6103435"/>
            <a:ext cx="914400" cy="769300"/>
          </a:xfrm>
          <a:prstGeom prst="roundRect">
            <a:avLst>
              <a:gd name="adj" fmla="val 16667"/>
            </a:avLst>
          </a:prstGeom>
          <a:solidFill>
            <a:srgbClr val="4874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03"/>
          <p:cNvSpPr/>
          <p:nvPr/>
        </p:nvSpPr>
        <p:spPr>
          <a:xfrm>
            <a:off x="10820400" y="6103435"/>
            <a:ext cx="1370824" cy="769300"/>
          </a:xfrm>
          <a:prstGeom prst="roundRect">
            <a:avLst>
              <a:gd name="adj" fmla="val 16667"/>
            </a:avLst>
          </a:prstGeom>
          <a:solidFill>
            <a:srgbClr val="D963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6" descr="A blue background with white lines&#10;&#10;AI-generated content may be incorrect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6"/>
          <p:cNvSpPr txBox="1">
            <a:spLocks noGrp="1"/>
          </p:cNvSpPr>
          <p:nvPr>
            <p:ph type="title"/>
          </p:nvPr>
        </p:nvSpPr>
        <p:spPr>
          <a:xfrm>
            <a:off x="533400" y="466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Parkinsans"/>
                <a:ea typeface="Parkinsans"/>
                <a:cs typeface="Parkinsans"/>
                <a:sym typeface="Parkin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body" idx="1"/>
          </p:nvPr>
        </p:nvSpPr>
        <p:spPr>
          <a:xfrm>
            <a:off x="533400" y="1825625"/>
            <a:ext cx="108204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Parkinsans Medium"/>
                <a:ea typeface="Parkinsans Medium"/>
                <a:cs typeface="Parkinsans Medium"/>
                <a:sym typeface="Parkinsans Mediu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Parkinsans Medium"/>
                <a:ea typeface="Parkinsans Medium"/>
                <a:cs typeface="Parkinsans Medium"/>
                <a:sym typeface="Parkinsans Mediu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Light"/>
                <a:ea typeface="Radio Canada Light"/>
                <a:cs typeface="Radio Canada Light"/>
                <a:sym typeface="Radio Canada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Lora Medium"/>
                <a:ea typeface="Lora Medium"/>
                <a:cs typeface="Lora Medium"/>
                <a:sym typeface="Lora Medium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dt" idx="10"/>
          </p:nvPr>
        </p:nvSpPr>
        <p:spPr>
          <a:xfrm>
            <a:off x="533400" y="6356351"/>
            <a:ext cx="292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ftr" idx="11"/>
          </p:nvPr>
        </p:nvSpPr>
        <p:spPr>
          <a:xfrm>
            <a:off x="4062192" y="6356351"/>
            <a:ext cx="3964108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sldNum" idx="12"/>
          </p:nvPr>
        </p:nvSpPr>
        <p:spPr>
          <a:xfrm>
            <a:off x="8661400" y="6356351"/>
            <a:ext cx="292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38" descr="A blue background with white lines&#10;&#10;AI-generated content may be incorrect.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8"/>
          <p:cNvSpPr txBox="1">
            <a:spLocks noGrp="1"/>
          </p:cNvSpPr>
          <p:nvPr>
            <p:ph type="title"/>
          </p:nvPr>
        </p:nvSpPr>
        <p:spPr>
          <a:xfrm>
            <a:off x="533400" y="466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Parkinsans"/>
                <a:ea typeface="Parkinsans"/>
                <a:cs typeface="Parkinsans"/>
                <a:sym typeface="Parkin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body" idx="1"/>
          </p:nvPr>
        </p:nvSpPr>
        <p:spPr>
          <a:xfrm>
            <a:off x="533400" y="1825625"/>
            <a:ext cx="108204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Parkinsans Medium"/>
                <a:ea typeface="Parkinsans Medium"/>
                <a:cs typeface="Parkinsans Medium"/>
                <a:sym typeface="Parkinsans Mediu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Parkinsans Medium"/>
                <a:ea typeface="Parkinsans Medium"/>
                <a:cs typeface="Parkinsans Medium"/>
                <a:sym typeface="Parkinsans Mediu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Light"/>
                <a:ea typeface="Radio Canada Light"/>
                <a:cs typeface="Radio Canada Light"/>
                <a:sym typeface="Radio Canada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Lora Medium"/>
                <a:ea typeface="Lora Medium"/>
                <a:cs typeface="Lora Medium"/>
                <a:sym typeface="Lora Medium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dt" idx="10"/>
          </p:nvPr>
        </p:nvSpPr>
        <p:spPr>
          <a:xfrm>
            <a:off x="533400" y="6507181"/>
            <a:ext cx="292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38"/>
          <p:cNvSpPr txBox="1">
            <a:spLocks noGrp="1"/>
          </p:cNvSpPr>
          <p:nvPr>
            <p:ph type="ftr" idx="11"/>
          </p:nvPr>
        </p:nvSpPr>
        <p:spPr>
          <a:xfrm>
            <a:off x="4062192" y="6507181"/>
            <a:ext cx="7291608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adio Canada Medium"/>
                <a:ea typeface="Radio Canada Medium"/>
                <a:cs typeface="Radio Canada Medium"/>
                <a:sym typeface="Radio Canada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onica.Castillo@houstonisd.or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>
          <a:extLst>
            <a:ext uri="{FF2B5EF4-FFF2-40B4-BE49-F238E27FC236}">
              <a16:creationId xmlns:a16="http://schemas.microsoft.com/office/drawing/2014/main" id="{56E53A3C-D400-6E83-AC2D-B52C48C3A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72ba6ad148_0_0">
            <a:extLst>
              <a:ext uri="{FF2B5EF4-FFF2-40B4-BE49-F238E27FC236}">
                <a16:creationId xmlns:a16="http://schemas.microsoft.com/office/drawing/2014/main" id="{75312E3A-2709-5CB1-6184-EA809FCB9EB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46307" y="2791001"/>
            <a:ext cx="10363200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Rockwell"/>
              <a:buNone/>
            </a:pPr>
            <a:r>
              <a:rPr lang="en-US"/>
              <a:t>Felix Tijerina Elementary</a:t>
            </a:r>
            <a:endParaRPr/>
          </a:p>
        </p:txBody>
      </p:sp>
      <p:pic>
        <p:nvPicPr>
          <p:cNvPr id="701" name="Google Shape;701;g372ba6ad148_0_0">
            <a:extLst>
              <a:ext uri="{FF2B5EF4-FFF2-40B4-BE49-F238E27FC236}">
                <a16:creationId xmlns:a16="http://schemas.microsoft.com/office/drawing/2014/main" id="{E06ADAF0-7CCB-B6CC-4EB2-FED058B3902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772" y="0"/>
            <a:ext cx="528022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3E63AB-D754-41AB-E0F9-6D1B2D13C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478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14505D-FE5D-D732-31CE-15DE95FF4980}"/>
              </a:ext>
            </a:extLst>
          </p:cNvPr>
          <p:cNvSpPr txBox="1"/>
          <p:nvPr/>
        </p:nvSpPr>
        <p:spPr>
          <a:xfrm>
            <a:off x="173190" y="2430466"/>
            <a:ext cx="6565392" cy="390876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Coffee with the Principal</a:t>
            </a:r>
          </a:p>
          <a:p>
            <a:endParaRPr lang="en-US" sz="5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77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"/>
          <p:cNvSpPr txBox="1">
            <a:spLocks noGrp="1"/>
          </p:cNvSpPr>
          <p:nvPr>
            <p:ph type="ctrTitle"/>
          </p:nvPr>
        </p:nvSpPr>
        <p:spPr>
          <a:xfrm>
            <a:off x="554122" y="1906953"/>
            <a:ext cx="10363200" cy="273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Rockwell"/>
              <a:buNone/>
            </a:pPr>
            <a:r>
              <a:rPr lang="en-US" sz="4000" dirty="0">
                <a:latin typeface="Parkinsans"/>
                <a:ea typeface="Parkinsans"/>
                <a:cs typeface="Parkinsans"/>
                <a:sym typeface="Parkinsans"/>
              </a:rPr>
              <a:t>Two years into HISD's transformation, </a:t>
            </a:r>
            <a:br>
              <a:rPr lang="en-US" sz="4000" dirty="0">
                <a:latin typeface="Parkinsans"/>
                <a:ea typeface="Parkinsans"/>
                <a:cs typeface="Parkinsans"/>
                <a:sym typeface="Parkinsans"/>
              </a:rPr>
            </a:br>
            <a:r>
              <a:rPr lang="en-US" sz="4000" dirty="0">
                <a:latin typeface="Parkinsans"/>
                <a:ea typeface="Parkinsans"/>
                <a:cs typeface="Parkinsans"/>
                <a:sym typeface="Parkinsans"/>
              </a:rPr>
              <a:t>our students have achieved remarkable academic results across every grade and every measure. </a:t>
            </a:r>
            <a:endParaRPr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A4CB5B-6C37-9C4F-4AD3-60BA67B4A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856" y="393538"/>
            <a:ext cx="4768858" cy="17187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72ba6ad148_0_0"/>
          <p:cNvSpPr txBox="1">
            <a:spLocks noGrp="1"/>
          </p:cNvSpPr>
          <p:nvPr>
            <p:ph type="ctrTitle"/>
          </p:nvPr>
        </p:nvSpPr>
        <p:spPr>
          <a:xfrm>
            <a:off x="682375" y="4180889"/>
            <a:ext cx="6229397" cy="9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Rockwell"/>
              <a:buNone/>
            </a:pPr>
            <a:r>
              <a:rPr lang="en-US" dirty="0"/>
              <a:t>Felix Tijerina Elementary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 </a:t>
            </a:r>
            <a:r>
              <a:rPr lang="en-US" sz="9600" dirty="0"/>
              <a:t>DATA</a:t>
            </a:r>
            <a:endParaRPr sz="9600" dirty="0"/>
          </a:p>
        </p:txBody>
      </p:sp>
      <p:pic>
        <p:nvPicPr>
          <p:cNvPr id="701" name="Google Shape;701;g372ba6ad14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772" y="0"/>
            <a:ext cx="528022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g372ba6ad148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150" y="371850"/>
            <a:ext cx="10669699" cy="547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g372ba6ad148_0_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740" y="0"/>
            <a:ext cx="528025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g372ba6ad148_0_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37625"/>
            <a:ext cx="6784848" cy="499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4C2296-4703-9AAB-7B58-E92703E62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" y="82689"/>
            <a:ext cx="8551047" cy="65467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E08E96F2-AF8A-7958-2694-640EE2F14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88D4371-FDF3-2A04-1921-011762598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95251"/>
              </p:ext>
            </p:extLst>
          </p:nvPr>
        </p:nvGraphicFramePr>
        <p:xfrm>
          <a:off x="339344" y="147320"/>
          <a:ext cx="10898633" cy="6010970"/>
        </p:xfrm>
        <a:graphic>
          <a:graphicData uri="http://schemas.openxmlformats.org/drawingml/2006/table">
            <a:tbl>
              <a:tblPr/>
              <a:tblGrid>
                <a:gridCol w="2071301">
                  <a:extLst>
                    <a:ext uri="{9D8B030D-6E8A-4147-A177-3AD203B41FA5}">
                      <a16:colId xmlns:a16="http://schemas.microsoft.com/office/drawing/2014/main" val="374090608"/>
                    </a:ext>
                  </a:extLst>
                </a:gridCol>
                <a:gridCol w="4493075">
                  <a:extLst>
                    <a:ext uri="{9D8B030D-6E8A-4147-A177-3AD203B41FA5}">
                      <a16:colId xmlns:a16="http://schemas.microsoft.com/office/drawing/2014/main" val="75933022"/>
                    </a:ext>
                  </a:extLst>
                </a:gridCol>
                <a:gridCol w="4334257">
                  <a:extLst>
                    <a:ext uri="{9D8B030D-6E8A-4147-A177-3AD203B41FA5}">
                      <a16:colId xmlns:a16="http://schemas.microsoft.com/office/drawing/2014/main" val="67521932"/>
                    </a:ext>
                  </a:extLst>
                </a:gridCol>
              </a:tblGrid>
              <a:tr h="438457">
                <a:tc>
                  <a:txBody>
                    <a:bodyPr/>
                    <a:lstStyle/>
                    <a:p>
                      <a:r>
                        <a:rPr lang="en-US" sz="2400" b="1" dirty="0">
                          <a:highlight>
                            <a:srgbClr val="FFFF00"/>
                          </a:highlight>
                        </a:rPr>
                        <a:t>Time</a:t>
                      </a:r>
                      <a:endParaRPr lang="en-US" sz="24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highlight>
                            <a:srgbClr val="FFFF00"/>
                          </a:highlight>
                        </a:rPr>
                        <a:t>Activity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highlight>
                            <a:srgbClr val="FFFF00"/>
                          </a:highlight>
                        </a:rPr>
                        <a:t>Details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15223"/>
                  </a:ext>
                </a:extLst>
              </a:tr>
              <a:tr h="396907">
                <a:tc>
                  <a:txBody>
                    <a:bodyPr/>
                    <a:lstStyle/>
                    <a:p>
                      <a:r>
                        <a:rPr lang="en-US" sz="2000" b="1" dirty="0"/>
                        <a:t>7:05 a.m.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School Doors Open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Students may enter the building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588986"/>
                  </a:ext>
                </a:extLst>
              </a:tr>
              <a:tr h="672301">
                <a:tc>
                  <a:txBody>
                    <a:bodyPr/>
                    <a:lstStyle/>
                    <a:p>
                      <a:r>
                        <a:rPr lang="en-US" sz="2000" b="1"/>
                        <a:t>7:05 – 7:25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Breakfast (Cafeteria)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Grab-and-go; all students except Pre-K &amp; Kinder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962058"/>
                  </a:ext>
                </a:extLst>
              </a:tr>
              <a:tr h="672301">
                <a:tc>
                  <a:txBody>
                    <a:bodyPr/>
                    <a:lstStyle/>
                    <a:p>
                      <a:r>
                        <a:rPr lang="en-US" sz="2000" b="1"/>
                        <a:t>7:05 – 7:45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Grab-and-Go Breakfast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Students may eat in designated areas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674121"/>
                  </a:ext>
                </a:extLst>
              </a:tr>
              <a:tr h="396907">
                <a:tc>
                  <a:txBody>
                    <a:bodyPr/>
                    <a:lstStyle/>
                    <a:p>
                      <a:r>
                        <a:rPr lang="en-US" sz="2000" b="1"/>
                        <a:t>7:05 – 7:25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Pre-K &amp; Kinder Breakfast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Eaten inside classrooms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389876"/>
                  </a:ext>
                </a:extLst>
              </a:tr>
              <a:tr h="672301">
                <a:tc>
                  <a:txBody>
                    <a:bodyPr/>
                    <a:lstStyle/>
                    <a:p>
                      <a:r>
                        <a:rPr lang="en-US" sz="2000" b="1"/>
                        <a:t>7:30 a.m.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Instruction Begins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All students must be in class and ready to learn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548056"/>
                  </a:ext>
                </a:extLst>
              </a:tr>
              <a:tr h="396907">
                <a:tc>
                  <a:txBody>
                    <a:bodyPr/>
                    <a:lstStyle/>
                    <a:p>
                      <a:r>
                        <a:rPr lang="en-US" sz="2000" b="1"/>
                        <a:t>10:00 – 10:30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Lunch – Pre-K &amp; Kinder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333006"/>
                  </a:ext>
                </a:extLst>
              </a:tr>
              <a:tr h="396907">
                <a:tc>
                  <a:txBody>
                    <a:bodyPr/>
                    <a:lstStyle/>
                    <a:p>
                      <a:r>
                        <a:rPr lang="en-US" sz="2000" b="1"/>
                        <a:t>10:30 – 11:00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Lunch – 1st &amp; 2nd Grade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447906"/>
                  </a:ext>
                </a:extLst>
              </a:tr>
              <a:tr h="396907">
                <a:tc>
                  <a:txBody>
                    <a:bodyPr/>
                    <a:lstStyle/>
                    <a:p>
                      <a:r>
                        <a:rPr lang="en-US" sz="2000" b="1"/>
                        <a:t>11:00 – 11:30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Lunch – 3rd &amp; 4th Grade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604207"/>
                  </a:ext>
                </a:extLst>
              </a:tr>
              <a:tr h="672301">
                <a:tc>
                  <a:txBody>
                    <a:bodyPr/>
                    <a:lstStyle/>
                    <a:p>
                      <a:r>
                        <a:rPr lang="en-US" sz="2000" b="1"/>
                        <a:t>11:30 – 12:00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Lunch – 5th Grade &amp; SPED Classes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993845"/>
                  </a:ext>
                </a:extLst>
              </a:tr>
              <a:tr h="396907">
                <a:tc>
                  <a:txBody>
                    <a:bodyPr/>
                    <a:lstStyle/>
                    <a:p>
                      <a:r>
                        <a:rPr lang="en-US" sz="2000" b="1"/>
                        <a:t>2:55 p.m.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Dismissal Begins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Prepare for end-of-day transition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956027"/>
                  </a:ext>
                </a:extLst>
              </a:tr>
              <a:tr h="396907">
                <a:tc>
                  <a:txBody>
                    <a:bodyPr/>
                    <a:lstStyle/>
                    <a:p>
                      <a:r>
                        <a:rPr lang="en-US" sz="2000" b="1"/>
                        <a:t>3:00 p.m.</a:t>
                      </a:r>
                      <a:endParaRPr 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/>
                        <a:t>School Ends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All students dismissed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>
                        <a:alpha val="8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3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602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AEB98BC6-3508-53EC-7520-F81103AEA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2EA1C2-D8D4-A5BE-0AF2-A7C1BABB7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392" y="87343"/>
            <a:ext cx="5179568" cy="668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448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20B3B712-FD22-9DDD-67AA-C2A7004A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60C6F9-E923-F343-E3A1-B18901EAE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40" y="198822"/>
            <a:ext cx="10056260" cy="665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58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67C35387-AFB8-FA07-7788-DE8747010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B05CCD-6853-FDD4-5AF9-ECF979FAF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989" y="36234"/>
            <a:ext cx="9061595" cy="682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55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A288D817-BAAC-60D9-831D-53283AED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2035ED-77E1-0398-F9B2-49C32F5C3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755" y="135310"/>
            <a:ext cx="9567837" cy="65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15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2B2F7B27-400E-764D-16C2-09DE3F080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084427-7BA1-8AB6-E3A0-C29A27B4C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34" y="151240"/>
            <a:ext cx="8832478" cy="655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69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7A3A72E8-8A81-F32D-ACFD-E7E78F58E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6A4219-19D1-0DF3-6CA0-46C388BFD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52" y="251594"/>
            <a:ext cx="11192295" cy="621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15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E52927F3-ECFE-51C4-0BAC-AAA5C3C5D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40FA76-D29A-A67C-81AC-210ED2200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63" y="150629"/>
            <a:ext cx="11665856" cy="648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764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BE3BD249-4924-3096-5AF3-777DC6CF1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76DBB3-3279-67DC-0B9D-F1FF4D1AA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78" y="189339"/>
            <a:ext cx="4754354" cy="6479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10DC1A-B0C5-5E27-8139-A78AC41E8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888" y="808269"/>
            <a:ext cx="5183601" cy="45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0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02E5C61C-1259-10BC-8FA7-1F4010142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ECCC03-1D9F-B07E-64CD-6A93E6FF2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2" y="263154"/>
            <a:ext cx="12180048" cy="633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20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6B6C5FD8-4975-A129-901F-70F4F31DE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2EBD28-E798-5473-2F6E-A1B71D5F926A}"/>
              </a:ext>
            </a:extLst>
          </p:cNvPr>
          <p:cNvSpPr txBox="1"/>
          <p:nvPr/>
        </p:nvSpPr>
        <p:spPr>
          <a:xfrm>
            <a:off x="1072896" y="758952"/>
            <a:ext cx="1028395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Title 1</a:t>
            </a:r>
          </a:p>
          <a:p>
            <a:r>
              <a:rPr lang="en-US" sz="4400" dirty="0"/>
              <a:t>Parent/School Compact</a:t>
            </a:r>
          </a:p>
          <a:p>
            <a:endParaRPr lang="en-US" sz="4400" dirty="0"/>
          </a:p>
          <a:p>
            <a:r>
              <a:rPr lang="en-US" sz="4400" dirty="0"/>
              <a:t>Parent/Family Engagement Contract</a:t>
            </a:r>
          </a:p>
          <a:p>
            <a:endParaRPr lang="en-US" sz="4400" dirty="0"/>
          </a:p>
          <a:p>
            <a:r>
              <a:rPr lang="en-US" sz="4400" dirty="0"/>
              <a:t>Campus Contact: Ms. Monica Castillo</a:t>
            </a:r>
          </a:p>
          <a:p>
            <a:r>
              <a:rPr lang="en-US" sz="4400" dirty="0">
                <a:hlinkClick r:id="rId3"/>
              </a:rPr>
              <a:t>Monica.Castillo@houstonisd.org</a:t>
            </a:r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1187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>
          <a:extLst>
            <a:ext uri="{FF2B5EF4-FFF2-40B4-BE49-F238E27FC236}">
              <a16:creationId xmlns:a16="http://schemas.microsoft.com/office/drawing/2014/main" id="{26C1C9DB-AE79-679D-CD0B-13AF123EE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g372ba6ad148_0_78">
            <a:extLst>
              <a:ext uri="{FF2B5EF4-FFF2-40B4-BE49-F238E27FC236}">
                <a16:creationId xmlns:a16="http://schemas.microsoft.com/office/drawing/2014/main" id="{EAF7B30F-A463-F4CA-EBEE-485F31B439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1740" y="0"/>
            <a:ext cx="528025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D7B49E-D00D-DA22-9E06-0CCB2E45E6B4}"/>
              </a:ext>
            </a:extLst>
          </p:cNvPr>
          <p:cNvSpPr txBox="1"/>
          <p:nvPr/>
        </p:nvSpPr>
        <p:spPr>
          <a:xfrm>
            <a:off x="1316736" y="1216152"/>
            <a:ext cx="40416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241222181"/>
      </p:ext>
    </p:extLst>
  </p:cSld>
  <p:clrMapOvr>
    <a:masterClrMapping/>
  </p:clrMapOvr>
</p:sld>
</file>

<file path=ppt/theme/theme1.xml><?xml version="1.0" encoding="utf-8"?>
<a:theme xmlns:a="http://schemas.openxmlformats.org/drawingml/2006/main" name="Teal-Slides-#2">
  <a:themeElements>
    <a:clrScheme name="2014 HISD Color Theme">
      <a:dk1>
        <a:srgbClr val="000000"/>
      </a:dk1>
      <a:lt1>
        <a:srgbClr val="FFFFFF"/>
      </a:lt1>
      <a:dk2>
        <a:srgbClr val="67A2B9"/>
      </a:dk2>
      <a:lt2>
        <a:srgbClr val="F1F5F6"/>
      </a:lt2>
      <a:accent1>
        <a:srgbClr val="DCA900"/>
      </a:accent1>
      <a:accent2>
        <a:srgbClr val="B5CFDB"/>
      </a:accent2>
      <a:accent3>
        <a:srgbClr val="88B5C6"/>
      </a:accent3>
      <a:accent4>
        <a:srgbClr val="949494"/>
      </a:accent4>
      <a:accent5>
        <a:srgbClr val="58595B"/>
      </a:accent5>
      <a:accent6>
        <a:srgbClr val="EAF0F3"/>
      </a:accent6>
      <a:hlink>
        <a:srgbClr val="58595B"/>
      </a:hlink>
      <a:folHlink>
        <a:srgbClr val="D2D2D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al-Slides-#1">
  <a:themeElements>
    <a:clrScheme name="HISD-2025">
      <a:dk1>
        <a:srgbClr val="23363A"/>
      </a:dk1>
      <a:lt1>
        <a:srgbClr val="FBFFFD"/>
      </a:lt1>
      <a:dk2>
        <a:srgbClr val="00A1AE"/>
      </a:dk2>
      <a:lt2>
        <a:srgbClr val="FFFFEC"/>
      </a:lt2>
      <a:accent1>
        <a:srgbClr val="F7CF4F"/>
      </a:accent1>
      <a:accent2>
        <a:srgbClr val="D3D3D3"/>
      </a:accent2>
      <a:accent3>
        <a:srgbClr val="6DB63A"/>
      </a:accent3>
      <a:accent4>
        <a:srgbClr val="D96263"/>
      </a:accent4>
      <a:accent5>
        <a:srgbClr val="4874BC"/>
      </a:accent5>
      <a:accent6>
        <a:srgbClr val="454F98"/>
      </a:accent6>
      <a:hlink>
        <a:srgbClr val="58595B"/>
      </a:hlink>
      <a:folHlink>
        <a:srgbClr val="4874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203</Words>
  <Application>Microsoft Office PowerPoint</Application>
  <PresentationFormat>Widescreen</PresentationFormat>
  <Paragraphs>60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Calibri</vt:lpstr>
      <vt:lpstr>Parkinsans</vt:lpstr>
      <vt:lpstr>Radio Canada Medium</vt:lpstr>
      <vt:lpstr>Parkinsans Medium</vt:lpstr>
      <vt:lpstr>Parkinsans SemiBold</vt:lpstr>
      <vt:lpstr>Arial</vt:lpstr>
      <vt:lpstr>Rockwell</vt:lpstr>
      <vt:lpstr>Teal-Slides-#2</vt:lpstr>
      <vt:lpstr>Teal-Slides-#1</vt:lpstr>
      <vt:lpstr>Felix Tijerina Elementary</vt:lpstr>
      <vt:lpstr>Two years into HISD's transformation,  our students have achieved remarkable academic results across every grade and every measure. </vt:lpstr>
      <vt:lpstr>Felix Tijerina Elementary      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Perez, Nalsy</dc:creator>
  <cp:lastModifiedBy>Ahumada, Linda R</cp:lastModifiedBy>
  <cp:revision>4</cp:revision>
  <cp:lastPrinted>2025-08-07T16:55:38Z</cp:lastPrinted>
  <dcterms:modified xsi:type="dcterms:W3CDTF">2025-08-29T21:47:22Z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0x010100378FB48C69EB6744802FC392BA0F4BD9</vt:lpwstr>
  </property>
  <property fmtid="{D5CDD505-2E9C-101B-9397-08002B2CF9AE}" pid="3" name="MediaServiceImageTags">
    <vt:lpwstr/>
  </property>
</Properties>
</file>