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8"/>
  </p:notesMasterIdLst>
  <p:sldIdLst>
    <p:sldId id="337" r:id="rId5"/>
    <p:sldId id="256" r:id="rId6"/>
    <p:sldId id="274" r:id="rId7"/>
    <p:sldId id="259" r:id="rId8"/>
    <p:sldId id="260" r:id="rId9"/>
    <p:sldId id="270" r:id="rId10"/>
    <p:sldId id="261" r:id="rId11"/>
    <p:sldId id="262" r:id="rId12"/>
    <p:sldId id="275" r:id="rId13"/>
    <p:sldId id="257" r:id="rId14"/>
    <p:sldId id="263" r:id="rId15"/>
    <p:sldId id="264" r:id="rId16"/>
    <p:sldId id="335" r:id="rId17"/>
    <p:sldId id="336" r:id="rId18"/>
    <p:sldId id="265" r:id="rId19"/>
    <p:sldId id="278" r:id="rId20"/>
    <p:sldId id="266" r:id="rId21"/>
    <p:sldId id="271" r:id="rId22"/>
    <p:sldId id="338" r:id="rId23"/>
    <p:sldId id="339" r:id="rId24"/>
    <p:sldId id="273" r:id="rId25"/>
    <p:sldId id="334" r:id="rId26"/>
    <p:sldId id="25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30937A-37A3-4E8A-869E-36F7A51EEFFE}" v="57" dt="2025-08-29T14:49:44.2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dreau, James" userId="ee01ec26-5c1a-4991-90ba-5baf8f3746c3" providerId="ADAL" clId="{8130937A-37A3-4E8A-869E-36F7A51EEFFE}"/>
    <pc:docChg chg="undo custSel addSld delSld modSld sldOrd">
      <pc:chgData name="Landreau, James" userId="ee01ec26-5c1a-4991-90ba-5baf8f3746c3" providerId="ADAL" clId="{8130937A-37A3-4E8A-869E-36F7A51EEFFE}" dt="2025-08-29T14:50:29.942" v="1594" actId="729"/>
      <pc:docMkLst>
        <pc:docMk/>
      </pc:docMkLst>
      <pc:sldChg chg="modSp mod">
        <pc:chgData name="Landreau, James" userId="ee01ec26-5c1a-4991-90ba-5baf8f3746c3" providerId="ADAL" clId="{8130937A-37A3-4E8A-869E-36F7A51EEFFE}" dt="2025-08-28T20:04:48.517" v="1345" actId="20577"/>
        <pc:sldMkLst>
          <pc:docMk/>
          <pc:sldMk cId="656883149" sldId="256"/>
        </pc:sldMkLst>
        <pc:spChg chg="mod">
          <ac:chgData name="Landreau, James" userId="ee01ec26-5c1a-4991-90ba-5baf8f3746c3" providerId="ADAL" clId="{8130937A-37A3-4E8A-869E-36F7A51EEFFE}" dt="2025-08-28T20:04:48.517" v="1345" actId="20577"/>
          <ac:spMkLst>
            <pc:docMk/>
            <pc:sldMk cId="656883149" sldId="256"/>
            <ac:spMk id="3" creationId="{926CA987-C459-4764-A272-E64B2B8979D9}"/>
          </ac:spMkLst>
        </pc:spChg>
      </pc:sldChg>
      <pc:sldChg chg="modSp mod">
        <pc:chgData name="Landreau, James" userId="ee01ec26-5c1a-4991-90ba-5baf8f3746c3" providerId="ADAL" clId="{8130937A-37A3-4E8A-869E-36F7A51EEFFE}" dt="2025-08-28T18:08:43.995" v="59" actId="20577"/>
        <pc:sldMkLst>
          <pc:docMk/>
          <pc:sldMk cId="2307400658" sldId="257"/>
        </pc:sldMkLst>
        <pc:spChg chg="mod">
          <ac:chgData name="Landreau, James" userId="ee01ec26-5c1a-4991-90ba-5baf8f3746c3" providerId="ADAL" clId="{8130937A-37A3-4E8A-869E-36F7A51EEFFE}" dt="2025-08-28T18:08:43.995" v="59" actId="20577"/>
          <ac:spMkLst>
            <pc:docMk/>
            <pc:sldMk cId="2307400658" sldId="257"/>
            <ac:spMk id="3" creationId="{48B16BEE-CA5F-4FC5-983B-2F234EC26D66}"/>
          </ac:spMkLst>
        </pc:spChg>
      </pc:sldChg>
      <pc:sldChg chg="mod modShow">
        <pc:chgData name="Landreau, James" userId="ee01ec26-5c1a-4991-90ba-5baf8f3746c3" providerId="ADAL" clId="{8130937A-37A3-4E8A-869E-36F7A51EEFFE}" dt="2025-08-29T14:50:29.942" v="1594" actId="729"/>
        <pc:sldMkLst>
          <pc:docMk/>
          <pc:sldMk cId="1463043313" sldId="258"/>
        </pc:sldMkLst>
      </pc:sldChg>
      <pc:sldChg chg="addSp delSp modSp mod setBg">
        <pc:chgData name="Landreau, James" userId="ee01ec26-5c1a-4991-90ba-5baf8f3746c3" providerId="ADAL" clId="{8130937A-37A3-4E8A-869E-36F7A51EEFFE}" dt="2025-08-29T14:49:48.405" v="1592" actId="26606"/>
        <pc:sldMkLst>
          <pc:docMk/>
          <pc:sldMk cId="825756658" sldId="259"/>
        </pc:sldMkLst>
        <pc:spChg chg="mod">
          <ac:chgData name="Landreau, James" userId="ee01ec26-5c1a-4991-90ba-5baf8f3746c3" providerId="ADAL" clId="{8130937A-37A3-4E8A-869E-36F7A51EEFFE}" dt="2025-08-28T20:06:01.676" v="1351" actId="26606"/>
          <ac:spMkLst>
            <pc:docMk/>
            <pc:sldMk cId="825756658" sldId="259"/>
            <ac:spMk id="2" creationId="{8B297071-D679-46DF-9F9A-CD85F9917FF8}"/>
          </ac:spMkLst>
        </pc:spChg>
        <pc:spChg chg="mod">
          <ac:chgData name="Landreau, James" userId="ee01ec26-5c1a-4991-90ba-5baf8f3746c3" providerId="ADAL" clId="{8130937A-37A3-4E8A-869E-36F7A51EEFFE}" dt="2025-08-28T20:06:01.676" v="1351" actId="26606"/>
          <ac:spMkLst>
            <pc:docMk/>
            <pc:sldMk cId="825756658" sldId="259"/>
            <ac:spMk id="3" creationId="{247C4248-A9D5-4E4D-937E-F56E7B7572E3}"/>
          </ac:spMkLst>
        </pc:spChg>
        <pc:picChg chg="add del mod">
          <ac:chgData name="Landreau, James" userId="ee01ec26-5c1a-4991-90ba-5baf8f3746c3" providerId="ADAL" clId="{8130937A-37A3-4E8A-869E-36F7A51EEFFE}" dt="2025-08-29T14:48:30.543" v="1587" actId="478"/>
          <ac:picMkLst>
            <pc:docMk/>
            <pc:sldMk cId="825756658" sldId="259"/>
            <ac:picMk id="5" creationId="{8BB8B5E6-93BF-EC5C-6A30-95BC9130BA02}"/>
          </ac:picMkLst>
        </pc:picChg>
        <pc:picChg chg="add mod">
          <ac:chgData name="Landreau, James" userId="ee01ec26-5c1a-4991-90ba-5baf8f3746c3" providerId="ADAL" clId="{8130937A-37A3-4E8A-869E-36F7A51EEFFE}" dt="2025-08-29T14:49:48.405" v="1592" actId="26606"/>
          <ac:picMkLst>
            <pc:docMk/>
            <pc:sldMk cId="825756658" sldId="259"/>
            <ac:picMk id="6" creationId="{4D5D57E8-046C-3721-4E55-D7386C188D45}"/>
          </ac:picMkLst>
        </pc:picChg>
      </pc:sldChg>
      <pc:sldChg chg="modSp mod">
        <pc:chgData name="Landreau, James" userId="ee01ec26-5c1a-4991-90ba-5baf8f3746c3" providerId="ADAL" clId="{8130937A-37A3-4E8A-869E-36F7A51EEFFE}" dt="2025-08-28T18:07:22.949" v="2" actId="20577"/>
        <pc:sldMkLst>
          <pc:docMk/>
          <pc:sldMk cId="1467936611" sldId="261"/>
        </pc:sldMkLst>
        <pc:spChg chg="mod">
          <ac:chgData name="Landreau, James" userId="ee01ec26-5c1a-4991-90ba-5baf8f3746c3" providerId="ADAL" clId="{8130937A-37A3-4E8A-869E-36F7A51EEFFE}" dt="2025-08-28T18:07:22.949" v="2" actId="20577"/>
          <ac:spMkLst>
            <pc:docMk/>
            <pc:sldMk cId="1467936611" sldId="261"/>
            <ac:spMk id="3" creationId="{6C4BF3AA-3DF6-4174-89A2-005EE80FD1C1}"/>
          </ac:spMkLst>
        </pc:spChg>
      </pc:sldChg>
      <pc:sldChg chg="modSp mod">
        <pc:chgData name="Landreau, James" userId="ee01ec26-5c1a-4991-90ba-5baf8f3746c3" providerId="ADAL" clId="{8130937A-37A3-4E8A-869E-36F7A51EEFFE}" dt="2025-08-28T20:15:48.842" v="1443" actId="6549"/>
        <pc:sldMkLst>
          <pc:docMk/>
          <pc:sldMk cId="1481512518" sldId="263"/>
        </pc:sldMkLst>
        <pc:spChg chg="mod">
          <ac:chgData name="Landreau, James" userId="ee01ec26-5c1a-4991-90ba-5baf8f3746c3" providerId="ADAL" clId="{8130937A-37A3-4E8A-869E-36F7A51EEFFE}" dt="2025-08-28T20:15:48.842" v="1443" actId="6549"/>
          <ac:spMkLst>
            <pc:docMk/>
            <pc:sldMk cId="1481512518" sldId="263"/>
            <ac:spMk id="3" creationId="{6856A09F-832A-4368-BDB0-2B68B964B447}"/>
          </ac:spMkLst>
        </pc:spChg>
      </pc:sldChg>
      <pc:sldChg chg="addSp delSp modSp mod">
        <pc:chgData name="Landreau, James" userId="ee01ec26-5c1a-4991-90ba-5baf8f3746c3" providerId="ADAL" clId="{8130937A-37A3-4E8A-869E-36F7A51EEFFE}" dt="2025-08-28T19:55:29.420" v="1138" actId="14100"/>
        <pc:sldMkLst>
          <pc:docMk/>
          <pc:sldMk cId="2527841227" sldId="264"/>
        </pc:sldMkLst>
        <pc:spChg chg="mod">
          <ac:chgData name="Landreau, James" userId="ee01ec26-5c1a-4991-90ba-5baf8f3746c3" providerId="ADAL" clId="{8130937A-37A3-4E8A-869E-36F7A51EEFFE}" dt="2025-08-28T19:55:29.420" v="1138" actId="14100"/>
          <ac:spMkLst>
            <pc:docMk/>
            <pc:sldMk cId="2527841227" sldId="264"/>
            <ac:spMk id="2" creationId="{82E8D456-A2E1-40C0-845C-AA2F2620C288}"/>
          </ac:spMkLst>
        </pc:spChg>
        <pc:spChg chg="mod">
          <ac:chgData name="Landreau, James" userId="ee01ec26-5c1a-4991-90ba-5baf8f3746c3" providerId="ADAL" clId="{8130937A-37A3-4E8A-869E-36F7A51EEFFE}" dt="2025-08-28T19:54:17.533" v="1048" actId="6549"/>
          <ac:spMkLst>
            <pc:docMk/>
            <pc:sldMk cId="2527841227" sldId="264"/>
            <ac:spMk id="3" creationId="{BD7766D6-CAB1-4340-93F8-29A871B4D2EC}"/>
          </ac:spMkLst>
        </pc:spChg>
        <pc:spChg chg="del">
          <ac:chgData name="Landreau, James" userId="ee01ec26-5c1a-4991-90ba-5baf8f3746c3" providerId="ADAL" clId="{8130937A-37A3-4E8A-869E-36F7A51EEFFE}" dt="2025-08-28T19:18:36.440" v="127" actId="26606"/>
          <ac:spMkLst>
            <pc:docMk/>
            <pc:sldMk cId="2527841227" sldId="264"/>
            <ac:spMk id="27" creationId="{1C2A4B30-77D7-4FFB-8B53-A88BD68CABD2}"/>
          </ac:spMkLst>
        </pc:spChg>
        <pc:spChg chg="del">
          <ac:chgData name="Landreau, James" userId="ee01ec26-5c1a-4991-90ba-5baf8f3746c3" providerId="ADAL" clId="{8130937A-37A3-4E8A-869E-36F7A51EEFFE}" dt="2025-08-28T19:18:36.440" v="127" actId="26606"/>
          <ac:spMkLst>
            <pc:docMk/>
            <pc:sldMk cId="2527841227" sldId="264"/>
            <ac:spMk id="28" creationId="{01E4D783-AD45-49E7-B6C7-BBACB8290688}"/>
          </ac:spMkLst>
        </pc:spChg>
        <pc:spChg chg="add">
          <ac:chgData name="Landreau, James" userId="ee01ec26-5c1a-4991-90ba-5baf8f3746c3" providerId="ADAL" clId="{8130937A-37A3-4E8A-869E-36F7A51EEFFE}" dt="2025-08-28T19:18:36.440" v="127" actId="26606"/>
          <ac:spMkLst>
            <pc:docMk/>
            <pc:sldMk cId="2527841227" sldId="264"/>
            <ac:spMk id="33" creationId="{35C3D674-3D59-4E93-80CA-0C0A9095E816}"/>
          </ac:spMkLst>
        </pc:spChg>
        <pc:spChg chg="add">
          <ac:chgData name="Landreau, James" userId="ee01ec26-5c1a-4991-90ba-5baf8f3746c3" providerId="ADAL" clId="{8130937A-37A3-4E8A-869E-36F7A51EEFFE}" dt="2025-08-28T19:18:36.440" v="127" actId="26606"/>
          <ac:spMkLst>
            <pc:docMk/>
            <pc:sldMk cId="2527841227" sldId="264"/>
            <ac:spMk id="37" creationId="{EF2A81E1-BCBE-426B-8C09-33274E69409D}"/>
          </ac:spMkLst>
        </pc:spChg>
        <pc:picChg chg="add mod">
          <ac:chgData name="Landreau, James" userId="ee01ec26-5c1a-4991-90ba-5baf8f3746c3" providerId="ADAL" clId="{8130937A-37A3-4E8A-869E-36F7A51EEFFE}" dt="2025-08-28T19:18:36.440" v="127" actId="26606"/>
          <ac:picMkLst>
            <pc:docMk/>
            <pc:sldMk cId="2527841227" sldId="264"/>
            <ac:picMk id="5" creationId="{DBCE2FC7-C018-6E3F-6A9D-B1F3B4A783B3}"/>
          </ac:picMkLst>
        </pc:picChg>
        <pc:picChg chg="del">
          <ac:chgData name="Landreau, James" userId="ee01ec26-5c1a-4991-90ba-5baf8f3746c3" providerId="ADAL" clId="{8130937A-37A3-4E8A-869E-36F7A51EEFFE}" dt="2025-08-28T19:18:20.164" v="121" actId="478"/>
          <ac:picMkLst>
            <pc:docMk/>
            <pc:sldMk cId="2527841227" sldId="264"/>
            <ac:picMk id="21" creationId="{AA963730-BDCC-27D7-81A8-F6B234C5B124}"/>
          </ac:picMkLst>
        </pc:picChg>
        <pc:picChg chg="add">
          <ac:chgData name="Landreau, James" userId="ee01ec26-5c1a-4991-90ba-5baf8f3746c3" providerId="ADAL" clId="{8130937A-37A3-4E8A-869E-36F7A51EEFFE}" dt="2025-08-28T19:18:36.440" v="127" actId="26606"/>
          <ac:picMkLst>
            <pc:docMk/>
            <pc:sldMk cId="2527841227" sldId="264"/>
            <ac:picMk id="39" creationId="{39D1DDD4-5BB3-45BA-B9B3-06B62299AD79}"/>
          </ac:picMkLst>
        </pc:picChg>
        <pc:cxnChg chg="add">
          <ac:chgData name="Landreau, James" userId="ee01ec26-5c1a-4991-90ba-5baf8f3746c3" providerId="ADAL" clId="{8130937A-37A3-4E8A-869E-36F7A51EEFFE}" dt="2025-08-28T19:18:36.440" v="127" actId="26606"/>
          <ac:cxnSpMkLst>
            <pc:docMk/>
            <pc:sldMk cId="2527841227" sldId="264"/>
            <ac:cxnSpMk id="35" creationId="{C884B8F8-FDC9-498B-9960-5D7260AFCB03}"/>
          </ac:cxnSpMkLst>
        </pc:cxnChg>
        <pc:cxnChg chg="add">
          <ac:chgData name="Landreau, James" userId="ee01ec26-5c1a-4991-90ba-5baf8f3746c3" providerId="ADAL" clId="{8130937A-37A3-4E8A-869E-36F7A51EEFFE}" dt="2025-08-28T19:18:36.440" v="127" actId="26606"/>
          <ac:cxnSpMkLst>
            <pc:docMk/>
            <pc:sldMk cId="2527841227" sldId="264"/>
            <ac:cxnSpMk id="41" creationId="{A24DAE64-2302-42EA-8239-F2F0775CA5AD}"/>
          </ac:cxnSpMkLst>
        </pc:cxnChg>
      </pc:sldChg>
      <pc:sldChg chg="modSp mod">
        <pc:chgData name="Landreau, James" userId="ee01ec26-5c1a-4991-90ba-5baf8f3746c3" providerId="ADAL" clId="{8130937A-37A3-4E8A-869E-36F7A51EEFFE}" dt="2025-08-28T19:57:17.973" v="1183" actId="20577"/>
        <pc:sldMkLst>
          <pc:docMk/>
          <pc:sldMk cId="2703692576" sldId="265"/>
        </pc:sldMkLst>
        <pc:spChg chg="mod">
          <ac:chgData name="Landreau, James" userId="ee01ec26-5c1a-4991-90ba-5baf8f3746c3" providerId="ADAL" clId="{8130937A-37A3-4E8A-869E-36F7A51EEFFE}" dt="2025-08-28T19:24:41.058" v="285" actId="20577"/>
          <ac:spMkLst>
            <pc:docMk/>
            <pc:sldMk cId="2703692576" sldId="265"/>
            <ac:spMk id="2" creationId="{CE007B1B-1BEC-47EF-9FE5-8F7590796D23}"/>
          </ac:spMkLst>
        </pc:spChg>
        <pc:spChg chg="mod">
          <ac:chgData name="Landreau, James" userId="ee01ec26-5c1a-4991-90ba-5baf8f3746c3" providerId="ADAL" clId="{8130937A-37A3-4E8A-869E-36F7A51EEFFE}" dt="2025-08-28T19:57:17.973" v="1183" actId="20577"/>
          <ac:spMkLst>
            <pc:docMk/>
            <pc:sldMk cId="2703692576" sldId="265"/>
            <ac:spMk id="3" creationId="{84D699E9-A31E-4F5C-8576-AE2482B9A4C9}"/>
          </ac:spMkLst>
        </pc:spChg>
      </pc:sldChg>
      <pc:sldChg chg="modSp del">
        <pc:chgData name="Landreau, James" userId="ee01ec26-5c1a-4991-90ba-5baf8f3746c3" providerId="ADAL" clId="{8130937A-37A3-4E8A-869E-36F7A51EEFFE}" dt="2025-08-28T19:48:59.902" v="401" actId="47"/>
        <pc:sldMkLst>
          <pc:docMk/>
          <pc:sldMk cId="2970854069" sldId="267"/>
        </pc:sldMkLst>
        <pc:graphicFrameChg chg="mod">
          <ac:chgData name="Landreau, James" userId="ee01ec26-5c1a-4991-90ba-5baf8f3746c3" providerId="ADAL" clId="{8130937A-37A3-4E8A-869E-36F7A51EEFFE}" dt="2025-08-28T19:27:14.385" v="400" actId="20577"/>
          <ac:graphicFrameMkLst>
            <pc:docMk/>
            <pc:sldMk cId="2970854069" sldId="267"/>
            <ac:graphicFrameMk id="5" creationId="{55AC7894-2836-D14E-FE9C-8BC470E7BEAB}"/>
          </ac:graphicFrameMkLst>
        </pc:graphicFrameChg>
      </pc:sldChg>
      <pc:sldChg chg="del">
        <pc:chgData name="Landreau, James" userId="ee01ec26-5c1a-4991-90ba-5baf8f3746c3" providerId="ADAL" clId="{8130937A-37A3-4E8A-869E-36F7A51EEFFE}" dt="2025-08-28T20:12:05.034" v="1421" actId="47"/>
        <pc:sldMkLst>
          <pc:docMk/>
          <pc:sldMk cId="3480860933" sldId="268"/>
        </pc:sldMkLst>
      </pc:sldChg>
      <pc:sldChg chg="modSp del mod">
        <pc:chgData name="Landreau, James" userId="ee01ec26-5c1a-4991-90ba-5baf8f3746c3" providerId="ADAL" clId="{8130937A-37A3-4E8A-869E-36F7A51EEFFE}" dt="2025-08-28T20:10:02.328" v="1355" actId="47"/>
        <pc:sldMkLst>
          <pc:docMk/>
          <pc:sldMk cId="2583186013" sldId="269"/>
        </pc:sldMkLst>
        <pc:spChg chg="mod">
          <ac:chgData name="Landreau, James" userId="ee01ec26-5c1a-4991-90ba-5baf8f3746c3" providerId="ADAL" clId="{8130937A-37A3-4E8A-869E-36F7A51EEFFE}" dt="2025-08-28T19:26:50.897" v="397" actId="20577"/>
          <ac:spMkLst>
            <pc:docMk/>
            <pc:sldMk cId="2583186013" sldId="269"/>
            <ac:spMk id="3" creationId="{1A80DE0A-6D9B-4F40-AF01-FA5F1BAD775A}"/>
          </ac:spMkLst>
        </pc:spChg>
      </pc:sldChg>
      <pc:sldChg chg="modSp mod">
        <pc:chgData name="Landreau, James" userId="ee01ec26-5c1a-4991-90ba-5baf8f3746c3" providerId="ADAL" clId="{8130937A-37A3-4E8A-869E-36F7A51EEFFE}" dt="2025-08-28T20:28:09.618" v="1559" actId="20577"/>
        <pc:sldMkLst>
          <pc:docMk/>
          <pc:sldMk cId="3502957889" sldId="271"/>
        </pc:sldMkLst>
        <pc:spChg chg="mod">
          <ac:chgData name="Landreau, James" userId="ee01ec26-5c1a-4991-90ba-5baf8f3746c3" providerId="ADAL" clId="{8130937A-37A3-4E8A-869E-36F7A51EEFFE}" dt="2025-08-28T20:28:09.618" v="1559" actId="20577"/>
          <ac:spMkLst>
            <pc:docMk/>
            <pc:sldMk cId="3502957889" sldId="271"/>
            <ac:spMk id="3" creationId="{E73587A9-E974-48D0-9E85-A4ADD6794B9F}"/>
          </ac:spMkLst>
        </pc:spChg>
      </pc:sldChg>
      <pc:sldChg chg="delSp modSp mod ord">
        <pc:chgData name="Landreau, James" userId="ee01ec26-5c1a-4991-90ba-5baf8f3746c3" providerId="ADAL" clId="{8130937A-37A3-4E8A-869E-36F7A51EEFFE}" dt="2025-08-28T20:36:52.157" v="1586" actId="478"/>
        <pc:sldMkLst>
          <pc:docMk/>
          <pc:sldMk cId="1883320143" sldId="273"/>
        </pc:sldMkLst>
        <pc:spChg chg="del mod">
          <ac:chgData name="Landreau, James" userId="ee01ec26-5c1a-4991-90ba-5baf8f3746c3" providerId="ADAL" clId="{8130937A-37A3-4E8A-869E-36F7A51EEFFE}" dt="2025-08-28T20:36:52.157" v="1586" actId="478"/>
          <ac:spMkLst>
            <pc:docMk/>
            <pc:sldMk cId="1883320143" sldId="273"/>
            <ac:spMk id="2" creationId="{0EC4270F-67BF-47C4-9EF9-C01E0661D4FB}"/>
          </ac:spMkLst>
        </pc:spChg>
        <pc:graphicFrameChg chg="mod">
          <ac:chgData name="Landreau, James" userId="ee01ec26-5c1a-4991-90ba-5baf8f3746c3" providerId="ADAL" clId="{8130937A-37A3-4E8A-869E-36F7A51EEFFE}" dt="2025-08-28T20:10:17.557" v="1359" actId="20577"/>
          <ac:graphicFrameMkLst>
            <pc:docMk/>
            <pc:sldMk cId="1883320143" sldId="273"/>
            <ac:graphicFrameMk id="5" creationId="{CE1DC443-D574-DEA6-8039-D76AACC49DF9}"/>
          </ac:graphicFrameMkLst>
        </pc:graphicFrameChg>
      </pc:sldChg>
      <pc:sldChg chg="del">
        <pc:chgData name="Landreau, James" userId="ee01ec26-5c1a-4991-90ba-5baf8f3746c3" providerId="ADAL" clId="{8130937A-37A3-4E8A-869E-36F7A51EEFFE}" dt="2025-08-28T19:26:10.044" v="340" actId="47"/>
        <pc:sldMkLst>
          <pc:docMk/>
          <pc:sldMk cId="2663176230" sldId="277"/>
        </pc:sldMkLst>
      </pc:sldChg>
      <pc:sldChg chg="modSp mod">
        <pc:chgData name="Landreau, James" userId="ee01ec26-5c1a-4991-90ba-5baf8f3746c3" providerId="ADAL" clId="{8130937A-37A3-4E8A-869E-36F7A51EEFFE}" dt="2025-08-28T19:58:44.781" v="1317" actId="20577"/>
        <pc:sldMkLst>
          <pc:docMk/>
          <pc:sldMk cId="2451853177" sldId="278"/>
        </pc:sldMkLst>
        <pc:spChg chg="mod">
          <ac:chgData name="Landreau, James" userId="ee01ec26-5c1a-4991-90ba-5baf8f3746c3" providerId="ADAL" clId="{8130937A-37A3-4E8A-869E-36F7A51EEFFE}" dt="2025-08-28T19:24:52.509" v="288" actId="20577"/>
          <ac:spMkLst>
            <pc:docMk/>
            <pc:sldMk cId="2451853177" sldId="278"/>
            <ac:spMk id="2" creationId="{CE007B1B-1BEC-47EF-9FE5-8F7590796D23}"/>
          </ac:spMkLst>
        </pc:spChg>
        <pc:spChg chg="mod">
          <ac:chgData name="Landreau, James" userId="ee01ec26-5c1a-4991-90ba-5baf8f3746c3" providerId="ADAL" clId="{8130937A-37A3-4E8A-869E-36F7A51EEFFE}" dt="2025-08-28T19:58:44.781" v="1317" actId="20577"/>
          <ac:spMkLst>
            <pc:docMk/>
            <pc:sldMk cId="2451853177" sldId="278"/>
            <ac:spMk id="3" creationId="{84D699E9-A31E-4F5C-8576-AE2482B9A4C9}"/>
          </ac:spMkLst>
        </pc:spChg>
      </pc:sldChg>
      <pc:sldChg chg="del">
        <pc:chgData name="Landreau, James" userId="ee01ec26-5c1a-4991-90ba-5baf8f3746c3" providerId="ADAL" clId="{8130937A-37A3-4E8A-869E-36F7A51EEFFE}" dt="2025-08-28T20:11:06.862" v="1413" actId="47"/>
        <pc:sldMkLst>
          <pc:docMk/>
          <pc:sldMk cId="2058216756" sldId="279"/>
        </pc:sldMkLst>
      </pc:sldChg>
      <pc:sldChg chg="del">
        <pc:chgData name="Landreau, James" userId="ee01ec26-5c1a-4991-90ba-5baf8f3746c3" providerId="ADAL" clId="{8130937A-37A3-4E8A-869E-36F7A51EEFFE}" dt="2025-08-28T20:11:11.280" v="1414" actId="47"/>
        <pc:sldMkLst>
          <pc:docMk/>
          <pc:sldMk cId="2965529216" sldId="280"/>
        </pc:sldMkLst>
      </pc:sldChg>
      <pc:sldChg chg="del">
        <pc:chgData name="Landreau, James" userId="ee01ec26-5c1a-4991-90ba-5baf8f3746c3" providerId="ADAL" clId="{8130937A-37A3-4E8A-869E-36F7A51EEFFE}" dt="2025-08-28T20:11:14.018" v="1415" actId="47"/>
        <pc:sldMkLst>
          <pc:docMk/>
          <pc:sldMk cId="3714174268" sldId="281"/>
        </pc:sldMkLst>
      </pc:sldChg>
      <pc:sldChg chg="del">
        <pc:chgData name="Landreau, James" userId="ee01ec26-5c1a-4991-90ba-5baf8f3746c3" providerId="ADAL" clId="{8130937A-37A3-4E8A-869E-36F7A51EEFFE}" dt="2025-08-28T18:10:36.656" v="89" actId="47"/>
        <pc:sldMkLst>
          <pc:docMk/>
          <pc:sldMk cId="2561341992" sldId="284"/>
        </pc:sldMkLst>
      </pc:sldChg>
      <pc:sldChg chg="del">
        <pc:chgData name="Landreau, James" userId="ee01ec26-5c1a-4991-90ba-5baf8f3746c3" providerId="ADAL" clId="{8130937A-37A3-4E8A-869E-36F7A51EEFFE}" dt="2025-08-28T18:10:39.018" v="90" actId="47"/>
        <pc:sldMkLst>
          <pc:docMk/>
          <pc:sldMk cId="3354107230" sldId="285"/>
        </pc:sldMkLst>
      </pc:sldChg>
      <pc:sldChg chg="del">
        <pc:chgData name="Landreau, James" userId="ee01ec26-5c1a-4991-90ba-5baf8f3746c3" providerId="ADAL" clId="{8130937A-37A3-4E8A-869E-36F7A51EEFFE}" dt="2025-08-28T18:10:40.670" v="91" actId="47"/>
        <pc:sldMkLst>
          <pc:docMk/>
          <pc:sldMk cId="3121881031" sldId="286"/>
        </pc:sldMkLst>
      </pc:sldChg>
      <pc:sldChg chg="del">
        <pc:chgData name="Landreau, James" userId="ee01ec26-5c1a-4991-90ba-5baf8f3746c3" providerId="ADAL" clId="{8130937A-37A3-4E8A-869E-36F7A51EEFFE}" dt="2025-08-28T20:11:23.826" v="1420" actId="47"/>
        <pc:sldMkLst>
          <pc:docMk/>
          <pc:sldMk cId="4132706626" sldId="300"/>
        </pc:sldMkLst>
      </pc:sldChg>
      <pc:sldChg chg="del">
        <pc:chgData name="Landreau, James" userId="ee01ec26-5c1a-4991-90ba-5baf8f3746c3" providerId="ADAL" clId="{8130937A-37A3-4E8A-869E-36F7A51EEFFE}" dt="2025-08-28T20:11:20.241" v="1418" actId="47"/>
        <pc:sldMkLst>
          <pc:docMk/>
          <pc:sldMk cId="668966007" sldId="305"/>
        </pc:sldMkLst>
      </pc:sldChg>
      <pc:sldChg chg="del">
        <pc:chgData name="Landreau, James" userId="ee01ec26-5c1a-4991-90ba-5baf8f3746c3" providerId="ADAL" clId="{8130937A-37A3-4E8A-869E-36F7A51EEFFE}" dt="2025-08-28T20:11:16.017" v="1416" actId="47"/>
        <pc:sldMkLst>
          <pc:docMk/>
          <pc:sldMk cId="3817421214" sldId="306"/>
        </pc:sldMkLst>
      </pc:sldChg>
      <pc:sldChg chg="del">
        <pc:chgData name="Landreau, James" userId="ee01ec26-5c1a-4991-90ba-5baf8f3746c3" providerId="ADAL" clId="{8130937A-37A3-4E8A-869E-36F7A51EEFFE}" dt="2025-08-28T20:11:17.388" v="1417" actId="47"/>
        <pc:sldMkLst>
          <pc:docMk/>
          <pc:sldMk cId="887987186" sldId="331"/>
        </pc:sldMkLst>
      </pc:sldChg>
      <pc:sldChg chg="del">
        <pc:chgData name="Landreau, James" userId="ee01ec26-5c1a-4991-90ba-5baf8f3746c3" providerId="ADAL" clId="{8130937A-37A3-4E8A-869E-36F7A51EEFFE}" dt="2025-08-28T20:11:22.104" v="1419" actId="47"/>
        <pc:sldMkLst>
          <pc:docMk/>
          <pc:sldMk cId="3752127020" sldId="333"/>
        </pc:sldMkLst>
      </pc:sldChg>
      <pc:sldChg chg="mod modShow">
        <pc:chgData name="Landreau, James" userId="ee01ec26-5c1a-4991-90ba-5baf8f3746c3" providerId="ADAL" clId="{8130937A-37A3-4E8A-869E-36F7A51EEFFE}" dt="2025-08-29T14:50:26.853" v="1593" actId="729"/>
        <pc:sldMkLst>
          <pc:docMk/>
          <pc:sldMk cId="2472013251" sldId="334"/>
        </pc:sldMkLst>
      </pc:sldChg>
      <pc:sldChg chg="addSp delSp modSp add mod setBg">
        <pc:chgData name="Landreau, James" userId="ee01ec26-5c1a-4991-90ba-5baf8f3746c3" providerId="ADAL" clId="{8130937A-37A3-4E8A-869E-36F7A51EEFFE}" dt="2025-08-28T20:07:03.589" v="1354" actId="20577"/>
        <pc:sldMkLst>
          <pc:docMk/>
          <pc:sldMk cId="2138133608" sldId="335"/>
        </pc:sldMkLst>
        <pc:spChg chg="mod">
          <ac:chgData name="Landreau, James" userId="ee01ec26-5c1a-4991-90ba-5baf8f3746c3" providerId="ADAL" clId="{8130937A-37A3-4E8A-869E-36F7A51EEFFE}" dt="2025-08-28T19:21:36.474" v="193" actId="26606"/>
          <ac:spMkLst>
            <pc:docMk/>
            <pc:sldMk cId="2138133608" sldId="335"/>
            <ac:spMk id="2" creationId="{678A41C4-CAFD-D90A-74CA-04D0551E6529}"/>
          </ac:spMkLst>
        </pc:spChg>
        <pc:spChg chg="del mod">
          <ac:chgData name="Landreau, James" userId="ee01ec26-5c1a-4991-90ba-5baf8f3746c3" providerId="ADAL" clId="{8130937A-37A3-4E8A-869E-36F7A51EEFFE}" dt="2025-08-28T19:21:36.474" v="193" actId="26606"/>
          <ac:spMkLst>
            <pc:docMk/>
            <pc:sldMk cId="2138133608" sldId="335"/>
            <ac:spMk id="3" creationId="{02EFD61D-18D1-AD41-60D8-35F3E3E5769B}"/>
          </ac:spMkLst>
        </pc:spChg>
        <pc:spChg chg="del">
          <ac:chgData name="Landreau, James" userId="ee01ec26-5c1a-4991-90ba-5baf8f3746c3" providerId="ADAL" clId="{8130937A-37A3-4E8A-869E-36F7A51EEFFE}" dt="2025-08-28T19:21:23.322" v="191" actId="26606"/>
          <ac:spMkLst>
            <pc:docMk/>
            <pc:sldMk cId="2138133608" sldId="335"/>
            <ac:spMk id="33" creationId="{7B560EA8-2164-2EB8-0C96-04DA9E567B8D}"/>
          </ac:spMkLst>
        </pc:spChg>
        <pc:spChg chg="del">
          <ac:chgData name="Landreau, James" userId="ee01ec26-5c1a-4991-90ba-5baf8f3746c3" providerId="ADAL" clId="{8130937A-37A3-4E8A-869E-36F7A51EEFFE}" dt="2025-08-28T19:21:23.322" v="191" actId="26606"/>
          <ac:spMkLst>
            <pc:docMk/>
            <pc:sldMk cId="2138133608" sldId="335"/>
            <ac:spMk id="37" creationId="{C24C4670-C115-2BE3-0CE1-00B30262FCFA}"/>
          </ac:spMkLst>
        </pc:spChg>
        <pc:spChg chg="add del">
          <ac:chgData name="Landreau, James" userId="ee01ec26-5c1a-4991-90ba-5baf8f3746c3" providerId="ADAL" clId="{8130937A-37A3-4E8A-869E-36F7A51EEFFE}" dt="2025-08-28T19:21:36.474" v="193" actId="26606"/>
          <ac:spMkLst>
            <pc:docMk/>
            <pc:sldMk cId="2138133608" sldId="335"/>
            <ac:spMk id="46" creationId="{F63C748C-967B-4A7B-A90F-3EDD0F485AC6}"/>
          </ac:spMkLst>
        </pc:spChg>
        <pc:spChg chg="add del">
          <ac:chgData name="Landreau, James" userId="ee01ec26-5c1a-4991-90ba-5baf8f3746c3" providerId="ADAL" clId="{8130937A-37A3-4E8A-869E-36F7A51EEFFE}" dt="2025-08-28T19:21:36.474" v="193" actId="26606"/>
          <ac:spMkLst>
            <pc:docMk/>
            <pc:sldMk cId="2138133608" sldId="335"/>
            <ac:spMk id="48" creationId="{C0143637-4934-44E4-B909-BAF1E7B27972}"/>
          </ac:spMkLst>
        </pc:spChg>
        <pc:spChg chg="add">
          <ac:chgData name="Landreau, James" userId="ee01ec26-5c1a-4991-90ba-5baf8f3746c3" providerId="ADAL" clId="{8130937A-37A3-4E8A-869E-36F7A51EEFFE}" dt="2025-08-28T19:21:36.474" v="193" actId="26606"/>
          <ac:spMkLst>
            <pc:docMk/>
            <pc:sldMk cId="2138133608" sldId="335"/>
            <ac:spMk id="54" creationId="{32D32A60-013B-47A8-8833-D2424080917B}"/>
          </ac:spMkLst>
        </pc:spChg>
        <pc:spChg chg="add">
          <ac:chgData name="Landreau, James" userId="ee01ec26-5c1a-4991-90ba-5baf8f3746c3" providerId="ADAL" clId="{8130937A-37A3-4E8A-869E-36F7A51EEFFE}" dt="2025-08-28T19:21:36.474" v="193" actId="26606"/>
          <ac:spMkLst>
            <pc:docMk/>
            <pc:sldMk cId="2138133608" sldId="335"/>
            <ac:spMk id="56" creationId="{AE27932B-B694-4C4C-90D7-A0333A7C5876}"/>
          </ac:spMkLst>
        </pc:spChg>
        <pc:spChg chg="add">
          <ac:chgData name="Landreau, James" userId="ee01ec26-5c1a-4991-90ba-5baf8f3746c3" providerId="ADAL" clId="{8130937A-37A3-4E8A-869E-36F7A51EEFFE}" dt="2025-08-28T19:21:36.474" v="193" actId="26606"/>
          <ac:spMkLst>
            <pc:docMk/>
            <pc:sldMk cId="2138133608" sldId="335"/>
            <ac:spMk id="60" creationId="{A9DA474E-6B91-4200-840F-0257B2358A75}"/>
          </ac:spMkLst>
        </pc:spChg>
        <pc:graphicFrameChg chg="add mod modGraphic">
          <ac:chgData name="Landreau, James" userId="ee01ec26-5c1a-4991-90ba-5baf8f3746c3" providerId="ADAL" clId="{8130937A-37A3-4E8A-869E-36F7A51EEFFE}" dt="2025-08-28T20:07:03.589" v="1354" actId="20577"/>
          <ac:graphicFrameMkLst>
            <pc:docMk/>
            <pc:sldMk cId="2138133608" sldId="335"/>
            <ac:graphicFrameMk id="50" creationId="{6C05621D-F52C-F2CB-E454-999563C60EAE}"/>
          </ac:graphicFrameMkLst>
        </pc:graphicFrameChg>
        <pc:picChg chg="del">
          <ac:chgData name="Landreau, James" userId="ee01ec26-5c1a-4991-90ba-5baf8f3746c3" providerId="ADAL" clId="{8130937A-37A3-4E8A-869E-36F7A51EEFFE}" dt="2025-08-28T19:20:00.909" v="149" actId="478"/>
          <ac:picMkLst>
            <pc:docMk/>
            <pc:sldMk cId="2138133608" sldId="335"/>
            <ac:picMk id="5" creationId="{E8418EB1-90F8-DC37-E5B2-F0ACE78DE908}"/>
          </ac:picMkLst>
        </pc:picChg>
        <pc:picChg chg="del">
          <ac:chgData name="Landreau, James" userId="ee01ec26-5c1a-4991-90ba-5baf8f3746c3" providerId="ADAL" clId="{8130937A-37A3-4E8A-869E-36F7A51EEFFE}" dt="2025-08-28T19:21:23.322" v="191" actId="26606"/>
          <ac:picMkLst>
            <pc:docMk/>
            <pc:sldMk cId="2138133608" sldId="335"/>
            <ac:picMk id="39" creationId="{A76406FF-636A-937B-E1A6-5D07E47EC593}"/>
          </ac:picMkLst>
        </pc:picChg>
        <pc:picChg chg="add">
          <ac:chgData name="Landreau, James" userId="ee01ec26-5c1a-4991-90ba-5baf8f3746c3" providerId="ADAL" clId="{8130937A-37A3-4E8A-869E-36F7A51EEFFE}" dt="2025-08-28T19:21:36.474" v="193" actId="26606"/>
          <ac:picMkLst>
            <pc:docMk/>
            <pc:sldMk cId="2138133608" sldId="335"/>
            <ac:picMk id="62" creationId="{DF63C9AD-AE6E-4512-8171-91612E84CCFB}"/>
          </ac:picMkLst>
        </pc:picChg>
        <pc:cxnChg chg="del">
          <ac:chgData name="Landreau, James" userId="ee01ec26-5c1a-4991-90ba-5baf8f3746c3" providerId="ADAL" clId="{8130937A-37A3-4E8A-869E-36F7A51EEFFE}" dt="2025-08-28T19:21:23.322" v="191" actId="26606"/>
          <ac:cxnSpMkLst>
            <pc:docMk/>
            <pc:sldMk cId="2138133608" sldId="335"/>
            <ac:cxnSpMk id="35" creationId="{4D0BA0B9-AA5A-B21A-2B23-9F47E398F01F}"/>
          </ac:cxnSpMkLst>
        </pc:cxnChg>
        <pc:cxnChg chg="del">
          <ac:chgData name="Landreau, James" userId="ee01ec26-5c1a-4991-90ba-5baf8f3746c3" providerId="ADAL" clId="{8130937A-37A3-4E8A-869E-36F7A51EEFFE}" dt="2025-08-28T19:21:23.322" v="191" actId="26606"/>
          <ac:cxnSpMkLst>
            <pc:docMk/>
            <pc:sldMk cId="2138133608" sldId="335"/>
            <ac:cxnSpMk id="41" creationId="{E8333950-4A00-1AF9-EE42-7F0CAE688806}"/>
          </ac:cxnSpMkLst>
        </pc:cxnChg>
        <pc:cxnChg chg="add">
          <ac:chgData name="Landreau, James" userId="ee01ec26-5c1a-4991-90ba-5baf8f3746c3" providerId="ADAL" clId="{8130937A-37A3-4E8A-869E-36F7A51EEFFE}" dt="2025-08-28T19:21:36.474" v="193" actId="26606"/>
          <ac:cxnSpMkLst>
            <pc:docMk/>
            <pc:sldMk cId="2138133608" sldId="335"/>
            <ac:cxnSpMk id="64" creationId="{FE1A49CE-B63D-457A-A180-1C883E1A63D2}"/>
          </ac:cxnSpMkLst>
        </pc:cxnChg>
      </pc:sldChg>
      <pc:sldChg chg="modSp add mod ord">
        <pc:chgData name="Landreau, James" userId="ee01ec26-5c1a-4991-90ba-5baf8f3746c3" providerId="ADAL" clId="{8130937A-37A3-4E8A-869E-36F7A51EEFFE}" dt="2025-08-28T20:16:40.227" v="1448" actId="255"/>
        <pc:sldMkLst>
          <pc:docMk/>
          <pc:sldMk cId="2671100989" sldId="336"/>
        </pc:sldMkLst>
        <pc:spChg chg="mod">
          <ac:chgData name="Landreau, James" userId="ee01ec26-5c1a-4991-90ba-5baf8f3746c3" providerId="ADAL" clId="{8130937A-37A3-4E8A-869E-36F7A51EEFFE}" dt="2025-08-28T19:50:09.908" v="461" actId="13926"/>
          <ac:spMkLst>
            <pc:docMk/>
            <pc:sldMk cId="2671100989" sldId="336"/>
            <ac:spMk id="2" creationId="{17B22046-6F2A-B7D7-C40C-E1C0CC0CC9F1}"/>
          </ac:spMkLst>
        </pc:spChg>
        <pc:spChg chg="mod">
          <ac:chgData name="Landreau, James" userId="ee01ec26-5c1a-4991-90ba-5baf8f3746c3" providerId="ADAL" clId="{8130937A-37A3-4E8A-869E-36F7A51EEFFE}" dt="2025-08-28T20:16:40.227" v="1448" actId="255"/>
          <ac:spMkLst>
            <pc:docMk/>
            <pc:sldMk cId="2671100989" sldId="336"/>
            <ac:spMk id="3" creationId="{7B106125-5C54-9FC0-C453-708E76B0D75F}"/>
          </ac:spMkLst>
        </pc:spChg>
      </pc:sldChg>
      <pc:sldChg chg="add ord">
        <pc:chgData name="Landreau, James" userId="ee01ec26-5c1a-4991-90ba-5baf8f3746c3" providerId="ADAL" clId="{8130937A-37A3-4E8A-869E-36F7A51EEFFE}" dt="2025-08-28T20:04:41.252" v="1344"/>
        <pc:sldMkLst>
          <pc:docMk/>
          <pc:sldMk cId="4237521680" sldId="337"/>
        </pc:sldMkLst>
      </pc:sldChg>
      <pc:sldChg chg="addSp delSp modSp new mod setBg modClrScheme chgLayout">
        <pc:chgData name="Landreau, James" userId="ee01ec26-5c1a-4991-90ba-5baf8f3746c3" providerId="ADAL" clId="{8130937A-37A3-4E8A-869E-36F7A51EEFFE}" dt="2025-08-28T20:30:32.887" v="1584" actId="14100"/>
        <pc:sldMkLst>
          <pc:docMk/>
          <pc:sldMk cId="3569498814" sldId="338"/>
        </pc:sldMkLst>
        <pc:spChg chg="del">
          <ac:chgData name="Landreau, James" userId="ee01ec26-5c1a-4991-90ba-5baf8f3746c3" providerId="ADAL" clId="{8130937A-37A3-4E8A-869E-36F7A51EEFFE}" dt="2025-08-28T20:28:35.292" v="1561" actId="700"/>
          <ac:spMkLst>
            <pc:docMk/>
            <pc:sldMk cId="3569498814" sldId="338"/>
            <ac:spMk id="2" creationId="{3880DC55-B883-86DB-5CEE-8E9E64FC96BF}"/>
          </ac:spMkLst>
        </pc:spChg>
        <pc:spChg chg="del">
          <ac:chgData name="Landreau, James" userId="ee01ec26-5c1a-4991-90ba-5baf8f3746c3" providerId="ADAL" clId="{8130937A-37A3-4E8A-869E-36F7A51EEFFE}" dt="2025-08-28T20:28:35.292" v="1561" actId="700"/>
          <ac:spMkLst>
            <pc:docMk/>
            <pc:sldMk cId="3569498814" sldId="338"/>
            <ac:spMk id="3" creationId="{07C290C3-5742-DB62-B4F1-FAC9C8A3FFDD}"/>
          </ac:spMkLst>
        </pc:spChg>
        <pc:spChg chg="add del">
          <ac:chgData name="Landreau, James" userId="ee01ec26-5c1a-4991-90ba-5baf8f3746c3" providerId="ADAL" clId="{8130937A-37A3-4E8A-869E-36F7A51EEFFE}" dt="2025-08-28T20:30:18.075" v="1578" actId="26606"/>
          <ac:spMkLst>
            <pc:docMk/>
            <pc:sldMk cId="3569498814" sldId="338"/>
            <ac:spMk id="1031" creationId="{62C9703D-C8F9-44AD-A7C0-C2F3871F8C1B}"/>
          </ac:spMkLst>
        </pc:spChg>
        <pc:spChg chg="add">
          <ac:chgData name="Landreau, James" userId="ee01ec26-5c1a-4991-90ba-5baf8f3746c3" providerId="ADAL" clId="{8130937A-37A3-4E8A-869E-36F7A51EEFFE}" dt="2025-08-28T20:30:18.075" v="1578" actId="26606"/>
          <ac:spMkLst>
            <pc:docMk/>
            <pc:sldMk cId="3569498814" sldId="338"/>
            <ac:spMk id="1036" creationId="{7013A21A-6440-4CD4-9FC7-9EB2C702042A}"/>
          </ac:spMkLst>
        </pc:spChg>
        <pc:picChg chg="add mod">
          <ac:chgData name="Landreau, James" userId="ee01ec26-5c1a-4991-90ba-5baf8f3746c3" providerId="ADAL" clId="{8130937A-37A3-4E8A-869E-36F7A51EEFFE}" dt="2025-08-28T20:30:32.887" v="1584" actId="14100"/>
          <ac:picMkLst>
            <pc:docMk/>
            <pc:sldMk cId="3569498814" sldId="338"/>
            <ac:picMk id="1026" creationId="{76AC9170-D119-E9F1-61A2-FA0BAA0278C5}"/>
          </ac:picMkLst>
        </pc:picChg>
      </pc:sldChg>
      <pc:sldChg chg="addSp modSp new mod setBg">
        <pc:chgData name="Landreau, James" userId="ee01ec26-5c1a-4991-90ba-5baf8f3746c3" providerId="ADAL" clId="{8130937A-37A3-4E8A-869E-36F7A51EEFFE}" dt="2025-08-28T20:29:54.945" v="1576" actId="14100"/>
        <pc:sldMkLst>
          <pc:docMk/>
          <pc:sldMk cId="3925013815" sldId="339"/>
        </pc:sldMkLst>
        <pc:spChg chg="add">
          <ac:chgData name="Landreau, James" userId="ee01ec26-5c1a-4991-90ba-5baf8f3746c3" providerId="ADAL" clId="{8130937A-37A3-4E8A-869E-36F7A51EEFFE}" dt="2025-08-28T20:29:32.289" v="1571" actId="26606"/>
          <ac:spMkLst>
            <pc:docMk/>
            <pc:sldMk cId="3925013815" sldId="339"/>
            <ac:spMk id="2055" creationId="{F1176DA6-4BBF-42A4-9C94-E6613CCD6B37}"/>
          </ac:spMkLst>
        </pc:spChg>
        <pc:spChg chg="add">
          <ac:chgData name="Landreau, James" userId="ee01ec26-5c1a-4991-90ba-5baf8f3746c3" providerId="ADAL" clId="{8130937A-37A3-4E8A-869E-36F7A51EEFFE}" dt="2025-08-28T20:29:32.289" v="1571" actId="26606"/>
          <ac:spMkLst>
            <pc:docMk/>
            <pc:sldMk cId="3925013815" sldId="339"/>
            <ac:spMk id="2057" creationId="{99AAB0AE-172B-4FB4-80C2-86CD6B824220}"/>
          </ac:spMkLst>
        </pc:spChg>
        <pc:picChg chg="add mod">
          <ac:chgData name="Landreau, James" userId="ee01ec26-5c1a-4991-90ba-5baf8f3746c3" providerId="ADAL" clId="{8130937A-37A3-4E8A-869E-36F7A51EEFFE}" dt="2025-08-28T20:29:54.945" v="1576" actId="14100"/>
          <ac:picMkLst>
            <pc:docMk/>
            <pc:sldMk cId="3925013815" sldId="339"/>
            <ac:picMk id="2050" creationId="{C4AEC421-8FF1-00BD-7A11-B926D7F4839C}"/>
          </ac:picMkLst>
        </pc:pic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mailto:nshsyearbook60@gmail.com" TargetMode="External"/></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pixabay.com/en/balloons-holidays-occasions-268553/" TargetMode="External"/><Relationship Id="rId1" Type="http://schemas.openxmlformats.org/officeDocument/2006/relationships/image" Target="../media/image14.jp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rawing1.xml.rels><?xml version="1.0" encoding="UTF-8" standalone="yes"?>
<Relationships xmlns="http://schemas.openxmlformats.org/package/2006/relationships"><Relationship Id="rId1" Type="http://schemas.openxmlformats.org/officeDocument/2006/relationships/hyperlink" Target="mailto:nshsyearbook60@gmail.com"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pixabay.com/en/balloons-holidays-occasions-268553/" TargetMode="External"/><Relationship Id="rId1" Type="http://schemas.openxmlformats.org/officeDocument/2006/relationships/image" Target="../media/image14.jp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BD4A085E-55A7-41E4-B80C-376C29AC686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E26E62F-2639-4463-9D3D-81BB36D4C3F0}">
      <dgm:prSet custT="1"/>
      <dgm:spPr>
        <a:noFill/>
      </dgm:spPr>
      <dgm:t>
        <a:bodyPr/>
        <a:lstStyle/>
        <a:p>
          <a:r>
            <a:rPr lang="en-US" sz="1500" dirty="0">
              <a:solidFill>
                <a:schemeClr val="tx1"/>
              </a:solidFill>
            </a:rPr>
            <a:t>-</a:t>
          </a:r>
          <a:r>
            <a:rPr lang="en-US" sz="1600" dirty="0">
              <a:solidFill>
                <a:schemeClr val="tx1"/>
              </a:solidFill>
            </a:rPr>
            <a:t>Senior photos- </a:t>
          </a:r>
          <a:r>
            <a:rPr lang="en-US" sz="1500" b="1" u="sng" dirty="0">
              <a:solidFill>
                <a:schemeClr val="tx1"/>
              </a:solidFill>
            </a:rPr>
            <a:t>Appointment MUST be scheduled by November 1st- book at cady.com/book. </a:t>
          </a:r>
          <a:r>
            <a:rPr lang="en-US" sz="1500" dirty="0">
              <a:solidFill>
                <a:schemeClr val="tx1"/>
              </a:solidFill>
            </a:rPr>
            <a:t>We will be having a Senior Roadshow on October 7</a:t>
          </a:r>
          <a:r>
            <a:rPr lang="en-US" sz="1500" baseline="30000" dirty="0">
              <a:solidFill>
                <a:schemeClr val="tx1"/>
              </a:solidFill>
            </a:rPr>
            <a:t>th</a:t>
          </a:r>
          <a:r>
            <a:rPr lang="en-US" sz="1500" dirty="0">
              <a:solidFill>
                <a:schemeClr val="tx1"/>
              </a:solidFill>
            </a:rPr>
            <a:t> at NSHS for students who cannot make it to a facility. In order to be in the yearbook, students MUST be photographed by Cady. </a:t>
          </a:r>
        </a:p>
      </dgm:t>
    </dgm:pt>
    <dgm:pt modelId="{A1D1DE69-51AD-49DB-96B2-C030C64A67BE}" type="parTrans" cxnId="{4B155BBB-8DE9-4472-85A6-6602A00C7824}">
      <dgm:prSet/>
      <dgm:spPr/>
      <dgm:t>
        <a:bodyPr/>
        <a:lstStyle/>
        <a:p>
          <a:endParaRPr lang="en-US"/>
        </a:p>
      </dgm:t>
    </dgm:pt>
    <dgm:pt modelId="{74EFA2B0-E337-40E9-B1A0-DF14CC97BAB9}" type="sibTrans" cxnId="{4B155BBB-8DE9-4472-85A6-6602A00C7824}">
      <dgm:prSet/>
      <dgm:spPr/>
      <dgm:t>
        <a:bodyPr/>
        <a:lstStyle/>
        <a:p>
          <a:endParaRPr lang="en-US"/>
        </a:p>
      </dgm:t>
    </dgm:pt>
    <dgm:pt modelId="{DB148074-29CC-4656-9448-41B3CEAD1611}">
      <dgm:prSet custT="1"/>
      <dgm:spPr>
        <a:noFill/>
      </dgm:spPr>
      <dgm:t>
        <a:bodyPr/>
        <a:lstStyle/>
        <a:p>
          <a:r>
            <a:rPr lang="en-US" sz="1500" dirty="0">
              <a:solidFill>
                <a:schemeClr val="tx1"/>
              </a:solidFill>
            </a:rPr>
            <a:t>-</a:t>
          </a:r>
          <a:r>
            <a:rPr lang="en-US" sz="1600" dirty="0">
              <a:solidFill>
                <a:schemeClr val="tx1"/>
              </a:solidFill>
            </a:rPr>
            <a:t>Senior Ads- </a:t>
          </a:r>
          <a:r>
            <a:rPr lang="en-US" sz="1500" b="1" u="sng" dirty="0">
              <a:solidFill>
                <a:schemeClr val="tx1"/>
              </a:solidFill>
            </a:rPr>
            <a:t>Please create and pay through the Jostens website by December 31st. </a:t>
          </a:r>
          <a:r>
            <a:rPr lang="en-US" sz="1500" dirty="0">
              <a:solidFill>
                <a:schemeClr val="tx1"/>
              </a:solidFill>
            </a:rPr>
            <a:t>We will be editing ads for style, so please don't be alarmed when you can't make it pretty. Our graphic designers will be adjusting them as we go. </a:t>
          </a:r>
        </a:p>
      </dgm:t>
    </dgm:pt>
    <dgm:pt modelId="{36FE2308-312F-4DBC-B8B2-A80672E8F01A}" type="parTrans" cxnId="{010CBA02-4154-448B-997F-0AE0A602FF7F}">
      <dgm:prSet/>
      <dgm:spPr/>
      <dgm:t>
        <a:bodyPr/>
        <a:lstStyle/>
        <a:p>
          <a:endParaRPr lang="en-US"/>
        </a:p>
      </dgm:t>
    </dgm:pt>
    <dgm:pt modelId="{C7A1B4E5-E768-4242-98E5-99477D58AAF0}" type="sibTrans" cxnId="{010CBA02-4154-448B-997F-0AE0A602FF7F}">
      <dgm:prSet/>
      <dgm:spPr/>
      <dgm:t>
        <a:bodyPr/>
        <a:lstStyle/>
        <a:p>
          <a:endParaRPr lang="en-US"/>
        </a:p>
      </dgm:t>
    </dgm:pt>
    <dgm:pt modelId="{A128D36D-FFA0-4B4C-86FF-95F6AF4864B4}">
      <dgm:prSet custT="1"/>
      <dgm:spPr>
        <a:noFill/>
      </dgm:spPr>
      <dgm:t>
        <a:bodyPr/>
        <a:lstStyle/>
        <a:p>
          <a:r>
            <a:rPr lang="en-US" sz="1500" dirty="0">
              <a:solidFill>
                <a:schemeClr val="tx1"/>
              </a:solidFill>
            </a:rPr>
            <a:t>-</a:t>
          </a:r>
          <a:r>
            <a:rPr lang="en-US" sz="1800" dirty="0">
              <a:solidFill>
                <a:schemeClr val="tx1"/>
              </a:solidFill>
            </a:rPr>
            <a:t>Senior Baby photos- please submit to </a:t>
          </a:r>
          <a:r>
            <a:rPr lang="en-US" sz="1800" u="sng"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nshsyearbook60@gmail.com</a:t>
          </a:r>
          <a:r>
            <a:rPr lang="en-US" sz="1800" dirty="0">
              <a:solidFill>
                <a:schemeClr val="tx1"/>
              </a:solidFill>
            </a:rPr>
            <a:t> with student name in headline by 11/15/25</a:t>
          </a:r>
        </a:p>
      </dgm:t>
    </dgm:pt>
    <dgm:pt modelId="{B88D940A-8553-4819-8697-1C201D3A3F7E}" type="parTrans" cxnId="{E0CE9B81-6AC0-4089-A60C-14E61F49DC70}">
      <dgm:prSet/>
      <dgm:spPr/>
      <dgm:t>
        <a:bodyPr/>
        <a:lstStyle/>
        <a:p>
          <a:endParaRPr lang="en-US"/>
        </a:p>
      </dgm:t>
    </dgm:pt>
    <dgm:pt modelId="{621B91D3-6B64-4A30-9E71-56D2FC33B461}" type="sibTrans" cxnId="{E0CE9B81-6AC0-4089-A60C-14E61F49DC70}">
      <dgm:prSet/>
      <dgm:spPr/>
      <dgm:t>
        <a:bodyPr/>
        <a:lstStyle/>
        <a:p>
          <a:endParaRPr lang="en-US"/>
        </a:p>
      </dgm:t>
    </dgm:pt>
    <dgm:pt modelId="{DF1D0EBE-EB2B-4C0D-B194-9D09D9FFAE02}">
      <dgm:prSet custT="1"/>
      <dgm:spPr>
        <a:noFill/>
      </dgm:spPr>
      <dgm:t>
        <a:bodyPr/>
        <a:lstStyle/>
        <a:p>
          <a:r>
            <a:rPr lang="en-US" sz="1500" dirty="0">
              <a:solidFill>
                <a:schemeClr val="tx1"/>
              </a:solidFill>
            </a:rPr>
            <a:t>-</a:t>
          </a:r>
          <a:r>
            <a:rPr lang="en-US" sz="1800" dirty="0">
              <a:solidFill>
                <a:schemeClr val="tx1"/>
              </a:solidFill>
            </a:rPr>
            <a:t>Senior Superlatives and quotes-the form will be sent out when we return from Fall break and will be due 11/15.</a:t>
          </a:r>
        </a:p>
      </dgm:t>
    </dgm:pt>
    <dgm:pt modelId="{62C8BBF0-E346-4E62-B9BE-008DD2E441C6}" type="parTrans" cxnId="{701A92C2-B287-4A01-9810-BB3F981BE164}">
      <dgm:prSet/>
      <dgm:spPr/>
      <dgm:t>
        <a:bodyPr/>
        <a:lstStyle/>
        <a:p>
          <a:endParaRPr lang="en-US"/>
        </a:p>
      </dgm:t>
    </dgm:pt>
    <dgm:pt modelId="{F6D9D99F-F787-4EB6-AB13-DB7F8549B7BE}" type="sibTrans" cxnId="{701A92C2-B287-4A01-9810-BB3F981BE164}">
      <dgm:prSet/>
      <dgm:spPr/>
      <dgm:t>
        <a:bodyPr/>
        <a:lstStyle/>
        <a:p>
          <a:endParaRPr lang="en-US"/>
        </a:p>
      </dgm:t>
    </dgm:pt>
    <dgm:pt modelId="{5AE71182-3798-45A9-B63D-B768358B0906}" type="pres">
      <dgm:prSet presAssocID="{BD4A085E-55A7-41E4-B80C-376C29AC6864}" presName="linear" presStyleCnt="0">
        <dgm:presLayoutVars>
          <dgm:animLvl val="lvl"/>
          <dgm:resizeHandles val="exact"/>
        </dgm:presLayoutVars>
      </dgm:prSet>
      <dgm:spPr/>
    </dgm:pt>
    <dgm:pt modelId="{C8BF17CE-7070-4B16-86F6-A462DDF1896E}" type="pres">
      <dgm:prSet presAssocID="{4E26E62F-2639-4463-9D3D-81BB36D4C3F0}" presName="parentText" presStyleLbl="node1" presStyleIdx="0" presStyleCnt="4">
        <dgm:presLayoutVars>
          <dgm:chMax val="0"/>
          <dgm:bulletEnabled val="1"/>
        </dgm:presLayoutVars>
      </dgm:prSet>
      <dgm:spPr/>
    </dgm:pt>
    <dgm:pt modelId="{3756ADA5-99FB-4AB1-94F2-1BAEF408A45B}" type="pres">
      <dgm:prSet presAssocID="{74EFA2B0-E337-40E9-B1A0-DF14CC97BAB9}" presName="spacer" presStyleCnt="0"/>
      <dgm:spPr/>
    </dgm:pt>
    <dgm:pt modelId="{FF4DA8CC-B275-4437-9F53-2F3C130274D3}" type="pres">
      <dgm:prSet presAssocID="{DB148074-29CC-4656-9448-41B3CEAD1611}" presName="parentText" presStyleLbl="node1" presStyleIdx="1" presStyleCnt="4">
        <dgm:presLayoutVars>
          <dgm:chMax val="0"/>
          <dgm:bulletEnabled val="1"/>
        </dgm:presLayoutVars>
      </dgm:prSet>
      <dgm:spPr/>
    </dgm:pt>
    <dgm:pt modelId="{CB8FF71A-B167-467A-ABCB-CD935D9A7419}" type="pres">
      <dgm:prSet presAssocID="{C7A1B4E5-E768-4242-98E5-99477D58AAF0}" presName="spacer" presStyleCnt="0"/>
      <dgm:spPr/>
    </dgm:pt>
    <dgm:pt modelId="{2C5E3EAC-55CF-42D4-9C1F-AC2968B7ED4F}" type="pres">
      <dgm:prSet presAssocID="{A128D36D-FFA0-4B4C-86FF-95F6AF4864B4}" presName="parentText" presStyleLbl="node1" presStyleIdx="2" presStyleCnt="4">
        <dgm:presLayoutVars>
          <dgm:chMax val="0"/>
          <dgm:bulletEnabled val="1"/>
        </dgm:presLayoutVars>
      </dgm:prSet>
      <dgm:spPr/>
    </dgm:pt>
    <dgm:pt modelId="{C1940E07-1C7E-4707-8930-93871E39AF62}" type="pres">
      <dgm:prSet presAssocID="{621B91D3-6B64-4A30-9E71-56D2FC33B461}" presName="spacer" presStyleCnt="0"/>
      <dgm:spPr/>
    </dgm:pt>
    <dgm:pt modelId="{F1920256-FDB6-4512-9424-A2C584D38DFF}" type="pres">
      <dgm:prSet presAssocID="{DF1D0EBE-EB2B-4C0D-B194-9D09D9FFAE02}" presName="parentText" presStyleLbl="node1" presStyleIdx="3" presStyleCnt="4">
        <dgm:presLayoutVars>
          <dgm:chMax val="0"/>
          <dgm:bulletEnabled val="1"/>
        </dgm:presLayoutVars>
      </dgm:prSet>
      <dgm:spPr/>
    </dgm:pt>
  </dgm:ptLst>
  <dgm:cxnLst>
    <dgm:cxn modelId="{010CBA02-4154-448B-997F-0AE0A602FF7F}" srcId="{BD4A085E-55A7-41E4-B80C-376C29AC6864}" destId="{DB148074-29CC-4656-9448-41B3CEAD1611}" srcOrd="1" destOrd="0" parTransId="{36FE2308-312F-4DBC-B8B2-A80672E8F01A}" sibTransId="{C7A1B4E5-E768-4242-98E5-99477D58AAF0}"/>
    <dgm:cxn modelId="{06E4CC70-608A-4F02-ABD6-80DCFB6B81A5}" type="presOf" srcId="{4E26E62F-2639-4463-9D3D-81BB36D4C3F0}" destId="{C8BF17CE-7070-4B16-86F6-A462DDF1896E}" srcOrd="0" destOrd="0" presId="urn:microsoft.com/office/officeart/2005/8/layout/vList2"/>
    <dgm:cxn modelId="{E0CE9B81-6AC0-4089-A60C-14E61F49DC70}" srcId="{BD4A085E-55A7-41E4-B80C-376C29AC6864}" destId="{A128D36D-FFA0-4B4C-86FF-95F6AF4864B4}" srcOrd="2" destOrd="0" parTransId="{B88D940A-8553-4819-8697-1C201D3A3F7E}" sibTransId="{621B91D3-6B64-4A30-9E71-56D2FC33B461}"/>
    <dgm:cxn modelId="{7B1C5D9F-4D5A-4B15-A99F-EBF590501ADA}" type="presOf" srcId="{DB148074-29CC-4656-9448-41B3CEAD1611}" destId="{FF4DA8CC-B275-4437-9F53-2F3C130274D3}" srcOrd="0" destOrd="0" presId="urn:microsoft.com/office/officeart/2005/8/layout/vList2"/>
    <dgm:cxn modelId="{4B155BBB-8DE9-4472-85A6-6602A00C7824}" srcId="{BD4A085E-55A7-41E4-B80C-376C29AC6864}" destId="{4E26E62F-2639-4463-9D3D-81BB36D4C3F0}" srcOrd="0" destOrd="0" parTransId="{A1D1DE69-51AD-49DB-96B2-C030C64A67BE}" sibTransId="{74EFA2B0-E337-40E9-B1A0-DF14CC97BAB9}"/>
    <dgm:cxn modelId="{27EDDDBD-B2F1-460C-8805-4D62C358E69D}" type="presOf" srcId="{BD4A085E-55A7-41E4-B80C-376C29AC6864}" destId="{5AE71182-3798-45A9-B63D-B768358B0906}" srcOrd="0" destOrd="0" presId="urn:microsoft.com/office/officeart/2005/8/layout/vList2"/>
    <dgm:cxn modelId="{701A92C2-B287-4A01-9810-BB3F981BE164}" srcId="{BD4A085E-55A7-41E4-B80C-376C29AC6864}" destId="{DF1D0EBE-EB2B-4C0D-B194-9D09D9FFAE02}" srcOrd="3" destOrd="0" parTransId="{62C8BBF0-E346-4E62-B9BE-008DD2E441C6}" sibTransId="{F6D9D99F-F787-4EB6-AB13-DB7F8549B7BE}"/>
    <dgm:cxn modelId="{4C53DEC9-219D-486B-9E96-03FCEAC7CD3B}" type="presOf" srcId="{A128D36D-FFA0-4B4C-86FF-95F6AF4864B4}" destId="{2C5E3EAC-55CF-42D4-9C1F-AC2968B7ED4F}" srcOrd="0" destOrd="0" presId="urn:microsoft.com/office/officeart/2005/8/layout/vList2"/>
    <dgm:cxn modelId="{441B37F7-5F6E-4B2A-8A55-47A377E3C499}" type="presOf" srcId="{DF1D0EBE-EB2B-4C0D-B194-9D09D9FFAE02}" destId="{F1920256-FDB6-4512-9424-A2C584D38DFF}" srcOrd="0" destOrd="0" presId="urn:microsoft.com/office/officeart/2005/8/layout/vList2"/>
    <dgm:cxn modelId="{8AF228CC-5252-4D35-922F-696B1DDC2A12}" type="presParOf" srcId="{5AE71182-3798-45A9-B63D-B768358B0906}" destId="{C8BF17CE-7070-4B16-86F6-A462DDF1896E}" srcOrd="0" destOrd="0" presId="urn:microsoft.com/office/officeart/2005/8/layout/vList2"/>
    <dgm:cxn modelId="{244BA970-9E44-42F7-BFA1-9787E9B49300}" type="presParOf" srcId="{5AE71182-3798-45A9-B63D-B768358B0906}" destId="{3756ADA5-99FB-4AB1-94F2-1BAEF408A45B}" srcOrd="1" destOrd="0" presId="urn:microsoft.com/office/officeart/2005/8/layout/vList2"/>
    <dgm:cxn modelId="{5FF13CB8-C6CE-4DD1-B493-3AE7003CE569}" type="presParOf" srcId="{5AE71182-3798-45A9-B63D-B768358B0906}" destId="{FF4DA8CC-B275-4437-9F53-2F3C130274D3}" srcOrd="2" destOrd="0" presId="urn:microsoft.com/office/officeart/2005/8/layout/vList2"/>
    <dgm:cxn modelId="{7B9426FA-848F-487F-B3E3-4C067C782089}" type="presParOf" srcId="{5AE71182-3798-45A9-B63D-B768358B0906}" destId="{CB8FF71A-B167-467A-ABCB-CD935D9A7419}" srcOrd="3" destOrd="0" presId="urn:microsoft.com/office/officeart/2005/8/layout/vList2"/>
    <dgm:cxn modelId="{58E9465C-562E-4F63-A114-CEEAA2A0369B}" type="presParOf" srcId="{5AE71182-3798-45A9-B63D-B768358B0906}" destId="{2C5E3EAC-55CF-42D4-9C1F-AC2968B7ED4F}" srcOrd="4" destOrd="0" presId="urn:microsoft.com/office/officeart/2005/8/layout/vList2"/>
    <dgm:cxn modelId="{5E997C52-49C4-4FA5-97E4-4FD546361160}" type="presParOf" srcId="{5AE71182-3798-45A9-B63D-B768358B0906}" destId="{C1940E07-1C7E-4707-8930-93871E39AF62}" srcOrd="5" destOrd="0" presId="urn:microsoft.com/office/officeart/2005/8/layout/vList2"/>
    <dgm:cxn modelId="{733725A9-B22F-4D9C-A85B-9C13E0D4C57B}" type="presParOf" srcId="{5AE71182-3798-45A9-B63D-B768358B0906}" destId="{F1920256-FDB6-4512-9424-A2C584D38DF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81B0E-89D2-4517-9F59-D6AD0FFF811D}"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6D5CCCFF-F189-406D-AED5-EAA6FD7DD413}">
      <dgm:prSet/>
      <dgm:spPr/>
      <dgm:t>
        <a:bodyPr/>
        <a:lstStyle/>
        <a:p>
          <a:r>
            <a:rPr lang="en-US"/>
            <a:t>LET’S HAVE A GREAT YEAR SPARTANS!! </a:t>
          </a:r>
        </a:p>
      </dgm:t>
    </dgm:pt>
    <dgm:pt modelId="{52F9071E-9B03-44B8-9732-11D1D22562A8}" type="parTrans" cxnId="{FAA3C129-28DC-4BAB-9F19-37AA8848304B}">
      <dgm:prSet/>
      <dgm:spPr/>
      <dgm:t>
        <a:bodyPr/>
        <a:lstStyle/>
        <a:p>
          <a:endParaRPr lang="en-US"/>
        </a:p>
      </dgm:t>
    </dgm:pt>
    <dgm:pt modelId="{33D36CC1-D774-4CB9-81F9-3D06CBC37487}" type="sibTrans" cxnId="{FAA3C129-28DC-4BAB-9F19-37AA8848304B}">
      <dgm:prSet/>
      <dgm:spPr/>
      <dgm:t>
        <a:bodyPr/>
        <a:lstStyle/>
        <a:p>
          <a:endParaRPr lang="en-US"/>
        </a:p>
      </dgm:t>
    </dgm:pt>
    <dgm:pt modelId="{ED815175-0377-4088-B289-331EF7E9FB98}">
      <dgm:prSet/>
      <dgm:spPr/>
      <dgm:t>
        <a:bodyPr/>
        <a:lstStyle/>
        <a:p>
          <a:r>
            <a:rPr lang="en-US" dirty="0"/>
            <a:t>CONGRATS CLASS OF 2026! </a:t>
          </a:r>
        </a:p>
      </dgm:t>
    </dgm:pt>
    <dgm:pt modelId="{4459F64A-26F6-42BD-9803-6DEE980E13E6}" type="parTrans" cxnId="{1782E19F-EE81-412E-A659-09EAC096646D}">
      <dgm:prSet/>
      <dgm:spPr/>
      <dgm:t>
        <a:bodyPr/>
        <a:lstStyle/>
        <a:p>
          <a:endParaRPr lang="en-US"/>
        </a:p>
      </dgm:t>
    </dgm:pt>
    <dgm:pt modelId="{362AF10B-64AD-4213-9422-F17113064797}" type="sibTrans" cxnId="{1782E19F-EE81-412E-A659-09EAC096646D}">
      <dgm:prSet/>
      <dgm:spPr/>
      <dgm:t>
        <a:bodyPr/>
        <a:lstStyle/>
        <a:p>
          <a:endParaRPr lang="en-US"/>
        </a:p>
      </dgm:t>
    </dgm:pt>
    <dgm:pt modelId="{88DEE42C-F7BB-44A1-821E-7DE48B452C3A}">
      <dgm:prSet/>
      <dgm:spPr/>
      <dgm:t>
        <a:bodyPr/>
        <a:lstStyle/>
        <a:p>
          <a:r>
            <a:rPr lang="en-US"/>
            <a:t>THE FUN IS JUST BEGINNING!!!</a:t>
          </a:r>
        </a:p>
      </dgm:t>
    </dgm:pt>
    <dgm:pt modelId="{5C26E6F7-0D06-4308-9A19-D89A3369D015}" type="parTrans" cxnId="{E458848F-FC1F-4799-B125-FDEBA6770BF4}">
      <dgm:prSet/>
      <dgm:spPr/>
      <dgm:t>
        <a:bodyPr/>
        <a:lstStyle/>
        <a:p>
          <a:endParaRPr lang="en-US"/>
        </a:p>
      </dgm:t>
    </dgm:pt>
    <dgm:pt modelId="{4543F4A8-37BE-402E-BF2A-7348A9900D1B}" type="sibTrans" cxnId="{E458848F-FC1F-4799-B125-FDEBA6770BF4}">
      <dgm:prSet/>
      <dgm:spPr/>
      <dgm:t>
        <a:bodyPr/>
        <a:lstStyle/>
        <a:p>
          <a:endParaRPr lang="en-US"/>
        </a:p>
      </dgm:t>
    </dgm:pt>
    <dgm:pt modelId="{38D2C5E6-C13B-4000-89BB-30F6B13A0778}" type="pres">
      <dgm:prSet presAssocID="{76C81B0E-89D2-4517-9F59-D6AD0FFF811D}" presName="root" presStyleCnt="0">
        <dgm:presLayoutVars>
          <dgm:dir/>
          <dgm:resizeHandles val="exact"/>
        </dgm:presLayoutVars>
      </dgm:prSet>
      <dgm:spPr/>
    </dgm:pt>
    <dgm:pt modelId="{A7DD9C0C-161D-4EC9-A862-DE6777E8700A}" type="pres">
      <dgm:prSet presAssocID="{6D5CCCFF-F189-406D-AED5-EAA6FD7DD413}" presName="compNode" presStyleCnt="0"/>
      <dgm:spPr/>
    </dgm:pt>
    <dgm:pt modelId="{E883431E-8AD6-4A1E-84E4-647C8E3A0C53}" type="pres">
      <dgm:prSet presAssocID="{6D5CCCFF-F189-406D-AED5-EAA6FD7DD41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000" r="-5000"/>
          </a:stretch>
        </a:blipFill>
        <a:ln>
          <a:noFill/>
        </a:ln>
      </dgm:spPr>
    </dgm:pt>
    <dgm:pt modelId="{39B72556-E65E-4374-8611-A05001B00606}" type="pres">
      <dgm:prSet presAssocID="{6D5CCCFF-F189-406D-AED5-EAA6FD7DD413}" presName="spaceRect" presStyleCnt="0"/>
      <dgm:spPr/>
    </dgm:pt>
    <dgm:pt modelId="{6038FA70-7D29-492C-B91E-C5AB833B6AE3}" type="pres">
      <dgm:prSet presAssocID="{6D5CCCFF-F189-406D-AED5-EAA6FD7DD413}" presName="textRect" presStyleLbl="revTx" presStyleIdx="0" presStyleCnt="3">
        <dgm:presLayoutVars>
          <dgm:chMax val="1"/>
          <dgm:chPref val="1"/>
        </dgm:presLayoutVars>
      </dgm:prSet>
      <dgm:spPr/>
    </dgm:pt>
    <dgm:pt modelId="{0E63DA2F-7B29-4128-B218-CB6687606D2C}" type="pres">
      <dgm:prSet presAssocID="{33D36CC1-D774-4CB9-81F9-3D06CBC37487}" presName="sibTrans" presStyleCnt="0"/>
      <dgm:spPr/>
    </dgm:pt>
    <dgm:pt modelId="{D1C3B278-AFCE-4FA7-B1C7-93349AE70C1B}" type="pres">
      <dgm:prSet presAssocID="{ED815175-0377-4088-B289-331EF7E9FB98}" presName="compNode" presStyleCnt="0"/>
      <dgm:spPr/>
    </dgm:pt>
    <dgm:pt modelId="{64CE3DB8-6AD2-4EE9-90C7-7BA9EA515216}" type="pres">
      <dgm:prSet presAssocID="{ED815175-0377-4088-B289-331EF7E9FB9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aduation Cap"/>
        </a:ext>
      </dgm:extLst>
    </dgm:pt>
    <dgm:pt modelId="{8DB3FA77-C496-48B8-8A7F-0D8BBF6A9D61}" type="pres">
      <dgm:prSet presAssocID="{ED815175-0377-4088-B289-331EF7E9FB98}" presName="spaceRect" presStyleCnt="0"/>
      <dgm:spPr/>
    </dgm:pt>
    <dgm:pt modelId="{AB36907B-ACF3-46F6-99F1-068F8691BDAA}" type="pres">
      <dgm:prSet presAssocID="{ED815175-0377-4088-B289-331EF7E9FB98}" presName="textRect" presStyleLbl="revTx" presStyleIdx="1" presStyleCnt="3">
        <dgm:presLayoutVars>
          <dgm:chMax val="1"/>
          <dgm:chPref val="1"/>
        </dgm:presLayoutVars>
      </dgm:prSet>
      <dgm:spPr/>
    </dgm:pt>
    <dgm:pt modelId="{477C276A-3FF0-470F-939D-DC54C46AD6D6}" type="pres">
      <dgm:prSet presAssocID="{362AF10B-64AD-4213-9422-F17113064797}" presName="sibTrans" presStyleCnt="0"/>
      <dgm:spPr/>
    </dgm:pt>
    <dgm:pt modelId="{7DD6087F-0192-4A38-B2DA-FF4E5427EA60}" type="pres">
      <dgm:prSet presAssocID="{88DEE42C-F7BB-44A1-821E-7DE48B452C3A}" presName="compNode" presStyleCnt="0"/>
      <dgm:spPr/>
    </dgm:pt>
    <dgm:pt modelId="{E8979AED-C5EC-4303-9932-55B6B73A3FFF}" type="pres">
      <dgm:prSet presAssocID="{88DEE42C-F7BB-44A1-821E-7DE48B452C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each ball"/>
        </a:ext>
      </dgm:extLst>
    </dgm:pt>
    <dgm:pt modelId="{EA2865C6-8E46-413D-B75D-D32A942EBE54}" type="pres">
      <dgm:prSet presAssocID="{88DEE42C-F7BB-44A1-821E-7DE48B452C3A}" presName="spaceRect" presStyleCnt="0"/>
      <dgm:spPr/>
    </dgm:pt>
    <dgm:pt modelId="{67031A95-DAB2-43CA-93F9-C7E210E85145}" type="pres">
      <dgm:prSet presAssocID="{88DEE42C-F7BB-44A1-821E-7DE48B452C3A}" presName="textRect" presStyleLbl="revTx" presStyleIdx="2" presStyleCnt="3">
        <dgm:presLayoutVars>
          <dgm:chMax val="1"/>
          <dgm:chPref val="1"/>
        </dgm:presLayoutVars>
      </dgm:prSet>
      <dgm:spPr/>
    </dgm:pt>
  </dgm:ptLst>
  <dgm:cxnLst>
    <dgm:cxn modelId="{854C7716-48BC-406F-B797-C9B13BC81895}" type="presOf" srcId="{76C81B0E-89D2-4517-9F59-D6AD0FFF811D}" destId="{38D2C5E6-C13B-4000-89BB-30F6B13A0778}" srcOrd="0" destOrd="0" presId="urn:microsoft.com/office/officeart/2018/2/layout/IconLabelList"/>
    <dgm:cxn modelId="{FAA3C129-28DC-4BAB-9F19-37AA8848304B}" srcId="{76C81B0E-89D2-4517-9F59-D6AD0FFF811D}" destId="{6D5CCCFF-F189-406D-AED5-EAA6FD7DD413}" srcOrd="0" destOrd="0" parTransId="{52F9071E-9B03-44B8-9732-11D1D22562A8}" sibTransId="{33D36CC1-D774-4CB9-81F9-3D06CBC37487}"/>
    <dgm:cxn modelId="{A20BEC4D-B66A-4D30-9DD2-DA3C5E5508E2}" type="presOf" srcId="{6D5CCCFF-F189-406D-AED5-EAA6FD7DD413}" destId="{6038FA70-7D29-492C-B91E-C5AB833B6AE3}" srcOrd="0" destOrd="0" presId="urn:microsoft.com/office/officeart/2018/2/layout/IconLabelList"/>
    <dgm:cxn modelId="{5E99CA73-72B1-452F-AFE5-9FADBF3C1007}" type="presOf" srcId="{88DEE42C-F7BB-44A1-821E-7DE48B452C3A}" destId="{67031A95-DAB2-43CA-93F9-C7E210E85145}" srcOrd="0" destOrd="0" presId="urn:microsoft.com/office/officeart/2018/2/layout/IconLabelList"/>
    <dgm:cxn modelId="{56612474-C1F6-445C-B879-959E9B06488C}" type="presOf" srcId="{ED815175-0377-4088-B289-331EF7E9FB98}" destId="{AB36907B-ACF3-46F6-99F1-068F8691BDAA}" srcOrd="0" destOrd="0" presId="urn:microsoft.com/office/officeart/2018/2/layout/IconLabelList"/>
    <dgm:cxn modelId="{E458848F-FC1F-4799-B125-FDEBA6770BF4}" srcId="{76C81B0E-89D2-4517-9F59-D6AD0FFF811D}" destId="{88DEE42C-F7BB-44A1-821E-7DE48B452C3A}" srcOrd="2" destOrd="0" parTransId="{5C26E6F7-0D06-4308-9A19-D89A3369D015}" sibTransId="{4543F4A8-37BE-402E-BF2A-7348A9900D1B}"/>
    <dgm:cxn modelId="{1782E19F-EE81-412E-A659-09EAC096646D}" srcId="{76C81B0E-89D2-4517-9F59-D6AD0FFF811D}" destId="{ED815175-0377-4088-B289-331EF7E9FB98}" srcOrd="1" destOrd="0" parTransId="{4459F64A-26F6-42BD-9803-6DEE980E13E6}" sibTransId="{362AF10B-64AD-4213-9422-F17113064797}"/>
    <dgm:cxn modelId="{D46B949F-E6CE-49D9-BC18-E20C0ADF8CAD}" type="presParOf" srcId="{38D2C5E6-C13B-4000-89BB-30F6B13A0778}" destId="{A7DD9C0C-161D-4EC9-A862-DE6777E8700A}" srcOrd="0" destOrd="0" presId="urn:microsoft.com/office/officeart/2018/2/layout/IconLabelList"/>
    <dgm:cxn modelId="{959D7BCC-818E-47AC-9753-28395E23D3AA}" type="presParOf" srcId="{A7DD9C0C-161D-4EC9-A862-DE6777E8700A}" destId="{E883431E-8AD6-4A1E-84E4-647C8E3A0C53}" srcOrd="0" destOrd="0" presId="urn:microsoft.com/office/officeart/2018/2/layout/IconLabelList"/>
    <dgm:cxn modelId="{2BEA8172-DEE0-43B6-A68B-9B81FCD9BD5C}" type="presParOf" srcId="{A7DD9C0C-161D-4EC9-A862-DE6777E8700A}" destId="{39B72556-E65E-4374-8611-A05001B00606}" srcOrd="1" destOrd="0" presId="urn:microsoft.com/office/officeart/2018/2/layout/IconLabelList"/>
    <dgm:cxn modelId="{34D6597E-AA46-4880-970E-D2A9FAE0EC82}" type="presParOf" srcId="{A7DD9C0C-161D-4EC9-A862-DE6777E8700A}" destId="{6038FA70-7D29-492C-B91E-C5AB833B6AE3}" srcOrd="2" destOrd="0" presId="urn:microsoft.com/office/officeart/2018/2/layout/IconLabelList"/>
    <dgm:cxn modelId="{A95236F7-0BCB-43DB-8668-B4E028B47DE1}" type="presParOf" srcId="{38D2C5E6-C13B-4000-89BB-30F6B13A0778}" destId="{0E63DA2F-7B29-4128-B218-CB6687606D2C}" srcOrd="1" destOrd="0" presId="urn:microsoft.com/office/officeart/2018/2/layout/IconLabelList"/>
    <dgm:cxn modelId="{7CE66E0C-9FB6-41F2-8744-DD96BE141C13}" type="presParOf" srcId="{38D2C5E6-C13B-4000-89BB-30F6B13A0778}" destId="{D1C3B278-AFCE-4FA7-B1C7-93349AE70C1B}" srcOrd="2" destOrd="0" presId="urn:microsoft.com/office/officeart/2018/2/layout/IconLabelList"/>
    <dgm:cxn modelId="{2DB62B81-E925-4919-96F4-4D77FDA44C05}" type="presParOf" srcId="{D1C3B278-AFCE-4FA7-B1C7-93349AE70C1B}" destId="{64CE3DB8-6AD2-4EE9-90C7-7BA9EA515216}" srcOrd="0" destOrd="0" presId="urn:microsoft.com/office/officeart/2018/2/layout/IconLabelList"/>
    <dgm:cxn modelId="{F91833AF-9130-462F-9C10-9ABEE8FB74F6}" type="presParOf" srcId="{D1C3B278-AFCE-4FA7-B1C7-93349AE70C1B}" destId="{8DB3FA77-C496-48B8-8A7F-0D8BBF6A9D61}" srcOrd="1" destOrd="0" presId="urn:microsoft.com/office/officeart/2018/2/layout/IconLabelList"/>
    <dgm:cxn modelId="{D14842B6-FDEF-4908-8883-A222F528F310}" type="presParOf" srcId="{D1C3B278-AFCE-4FA7-B1C7-93349AE70C1B}" destId="{AB36907B-ACF3-46F6-99F1-068F8691BDAA}" srcOrd="2" destOrd="0" presId="urn:microsoft.com/office/officeart/2018/2/layout/IconLabelList"/>
    <dgm:cxn modelId="{63FF837F-06F3-4180-9BD3-B5D22511AB69}" type="presParOf" srcId="{38D2C5E6-C13B-4000-89BB-30F6B13A0778}" destId="{477C276A-3FF0-470F-939D-DC54C46AD6D6}" srcOrd="3" destOrd="0" presId="urn:microsoft.com/office/officeart/2018/2/layout/IconLabelList"/>
    <dgm:cxn modelId="{C0806EE9-6C6A-4BDF-8DA5-6F923DE06E80}" type="presParOf" srcId="{38D2C5E6-C13B-4000-89BB-30F6B13A0778}" destId="{7DD6087F-0192-4A38-B2DA-FF4E5427EA60}" srcOrd="4" destOrd="0" presId="urn:microsoft.com/office/officeart/2018/2/layout/IconLabelList"/>
    <dgm:cxn modelId="{98741A75-A0F9-4558-8E79-1447FBC0048F}" type="presParOf" srcId="{7DD6087F-0192-4A38-B2DA-FF4E5427EA60}" destId="{E8979AED-C5EC-4303-9932-55B6B73A3FFF}" srcOrd="0" destOrd="0" presId="urn:microsoft.com/office/officeart/2018/2/layout/IconLabelList"/>
    <dgm:cxn modelId="{06A16191-662F-4A0A-875C-CD2A2966A9E4}" type="presParOf" srcId="{7DD6087F-0192-4A38-B2DA-FF4E5427EA60}" destId="{EA2865C6-8E46-413D-B75D-D32A942EBE54}" srcOrd="1" destOrd="0" presId="urn:microsoft.com/office/officeart/2018/2/layout/IconLabelList"/>
    <dgm:cxn modelId="{85C30F9E-1975-410F-A94A-9B342C3D7A60}" type="presParOf" srcId="{7DD6087F-0192-4A38-B2DA-FF4E5427EA60}" destId="{67031A95-DAB2-43CA-93F9-C7E210E85145}"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B87746-3E12-4C1C-8847-316E182C91B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35B8E6A-C81B-45FC-82B8-B12EB84CD4D6}">
      <dgm:prSet/>
      <dgm:spPr/>
      <dgm:t>
        <a:bodyPr/>
        <a:lstStyle/>
        <a:p>
          <a:r>
            <a:rPr lang="en-US"/>
            <a:t>The courtyard is a senior privilege.</a:t>
          </a:r>
        </a:p>
      </dgm:t>
    </dgm:pt>
    <dgm:pt modelId="{D527DD1E-67A0-408C-AE42-0362259610A3}" type="parTrans" cxnId="{C89B287E-91CE-4562-8988-C7B6C60FCF64}">
      <dgm:prSet/>
      <dgm:spPr/>
      <dgm:t>
        <a:bodyPr/>
        <a:lstStyle/>
        <a:p>
          <a:endParaRPr lang="en-US"/>
        </a:p>
      </dgm:t>
    </dgm:pt>
    <dgm:pt modelId="{5E4A603B-02BC-44E6-904C-D375A2040FBD}" type="sibTrans" cxnId="{C89B287E-91CE-4562-8988-C7B6C60FCF64}">
      <dgm:prSet/>
      <dgm:spPr/>
      <dgm:t>
        <a:bodyPr/>
        <a:lstStyle/>
        <a:p>
          <a:endParaRPr lang="en-US"/>
        </a:p>
      </dgm:t>
    </dgm:pt>
    <dgm:pt modelId="{3B38EB85-46A2-4C05-95D9-9B9EAFB201CB}">
      <dgm:prSet/>
      <dgm:spPr/>
      <dgm:t>
        <a:bodyPr/>
        <a:lstStyle/>
        <a:p>
          <a:r>
            <a:rPr lang="en-US"/>
            <a:t>Please help keep it clean. </a:t>
          </a:r>
        </a:p>
      </dgm:t>
    </dgm:pt>
    <dgm:pt modelId="{19653E9C-C5E1-4B0A-9661-D43B580EFCF8}" type="parTrans" cxnId="{E1DE18DC-CAB2-4030-9D33-656FFB7AB7A3}">
      <dgm:prSet/>
      <dgm:spPr/>
      <dgm:t>
        <a:bodyPr/>
        <a:lstStyle/>
        <a:p>
          <a:endParaRPr lang="en-US"/>
        </a:p>
      </dgm:t>
    </dgm:pt>
    <dgm:pt modelId="{E80A6732-1B71-4A85-9B45-7F34492E1172}" type="sibTrans" cxnId="{E1DE18DC-CAB2-4030-9D33-656FFB7AB7A3}">
      <dgm:prSet/>
      <dgm:spPr/>
      <dgm:t>
        <a:bodyPr/>
        <a:lstStyle/>
        <a:p>
          <a:endParaRPr lang="en-US"/>
        </a:p>
      </dgm:t>
    </dgm:pt>
    <dgm:pt modelId="{57F2C708-48B2-4BEA-B493-AD587C52B526}">
      <dgm:prSet/>
      <dgm:spPr/>
      <dgm:t>
        <a:bodyPr/>
        <a:lstStyle/>
        <a:p>
          <a:r>
            <a:rPr lang="en-US"/>
            <a:t>Please pick up/dispose of your trash. </a:t>
          </a:r>
        </a:p>
      </dgm:t>
    </dgm:pt>
    <dgm:pt modelId="{9914C5EC-965B-4E09-949F-CC7DB817096D}" type="parTrans" cxnId="{31B7E6C6-ED75-459B-9397-F4B8108E0C69}">
      <dgm:prSet/>
      <dgm:spPr/>
      <dgm:t>
        <a:bodyPr/>
        <a:lstStyle/>
        <a:p>
          <a:endParaRPr lang="en-US"/>
        </a:p>
      </dgm:t>
    </dgm:pt>
    <dgm:pt modelId="{89436DB3-78B6-4A12-915D-3F53B5CF588A}" type="sibTrans" cxnId="{31B7E6C6-ED75-459B-9397-F4B8108E0C69}">
      <dgm:prSet/>
      <dgm:spPr/>
      <dgm:t>
        <a:bodyPr/>
        <a:lstStyle/>
        <a:p>
          <a:endParaRPr lang="en-US"/>
        </a:p>
      </dgm:t>
    </dgm:pt>
    <dgm:pt modelId="{12AD4499-80CA-46FB-97DB-F0B6BBB74649}">
      <dgm:prSet/>
      <dgm:spPr/>
      <dgm:t>
        <a:bodyPr/>
        <a:lstStyle/>
        <a:p>
          <a:r>
            <a:rPr lang="en-US"/>
            <a:t>Respect the space. </a:t>
          </a:r>
        </a:p>
      </dgm:t>
    </dgm:pt>
    <dgm:pt modelId="{CFF30C6C-A2A1-4D93-B621-99659A1D0DA6}" type="parTrans" cxnId="{A0404504-48FC-427A-9047-DB3801C8196F}">
      <dgm:prSet/>
      <dgm:spPr/>
      <dgm:t>
        <a:bodyPr/>
        <a:lstStyle/>
        <a:p>
          <a:endParaRPr lang="en-US"/>
        </a:p>
      </dgm:t>
    </dgm:pt>
    <dgm:pt modelId="{F3EC04C5-2835-4AA5-A7C4-8A3F342ECD78}" type="sibTrans" cxnId="{A0404504-48FC-427A-9047-DB3801C8196F}">
      <dgm:prSet/>
      <dgm:spPr/>
      <dgm:t>
        <a:bodyPr/>
        <a:lstStyle/>
        <a:p>
          <a:endParaRPr lang="en-US"/>
        </a:p>
      </dgm:t>
    </dgm:pt>
    <dgm:pt modelId="{7F27BA9E-3D08-47CB-A443-F25FB39984AB}">
      <dgm:prSet/>
      <dgm:spPr/>
      <dgm:t>
        <a:bodyPr/>
        <a:lstStyle/>
        <a:p>
          <a:r>
            <a:rPr lang="en-US"/>
            <a:t>Do not let underclassmen in. This is your space that you’ve earned and waited for!</a:t>
          </a:r>
        </a:p>
      </dgm:t>
    </dgm:pt>
    <dgm:pt modelId="{496F65D6-AFEC-48C2-8DD2-635958556BBA}" type="parTrans" cxnId="{5FB2E24E-7D50-4AE4-A513-F83FC0F6FE78}">
      <dgm:prSet/>
      <dgm:spPr/>
      <dgm:t>
        <a:bodyPr/>
        <a:lstStyle/>
        <a:p>
          <a:endParaRPr lang="en-US"/>
        </a:p>
      </dgm:t>
    </dgm:pt>
    <dgm:pt modelId="{0E056EC3-6DDE-4906-8158-663E4502D5B4}" type="sibTrans" cxnId="{5FB2E24E-7D50-4AE4-A513-F83FC0F6FE78}">
      <dgm:prSet/>
      <dgm:spPr/>
      <dgm:t>
        <a:bodyPr/>
        <a:lstStyle/>
        <a:p>
          <a:endParaRPr lang="en-US"/>
        </a:p>
      </dgm:t>
    </dgm:pt>
    <dgm:pt modelId="{5BFE479E-3654-47D7-BD5A-D69DAA2EFA59}">
      <dgm:prSet/>
      <dgm:spPr/>
      <dgm:t>
        <a:bodyPr/>
        <a:lstStyle/>
        <a:p>
          <a:r>
            <a:rPr lang="en-US"/>
            <a:t>Failure to keep area clean, will result in losing the privilege and the courtyard will be closed. </a:t>
          </a:r>
        </a:p>
      </dgm:t>
    </dgm:pt>
    <dgm:pt modelId="{393E4DA0-86C8-4196-B8D2-CAFE225D1364}" type="parTrans" cxnId="{F1CED56F-48A9-4974-AC38-3F6708735FAC}">
      <dgm:prSet/>
      <dgm:spPr/>
      <dgm:t>
        <a:bodyPr/>
        <a:lstStyle/>
        <a:p>
          <a:endParaRPr lang="en-US"/>
        </a:p>
      </dgm:t>
    </dgm:pt>
    <dgm:pt modelId="{EA4740A8-A23C-4EBE-B87F-52EC80517AC4}" type="sibTrans" cxnId="{F1CED56F-48A9-4974-AC38-3F6708735FAC}">
      <dgm:prSet/>
      <dgm:spPr/>
      <dgm:t>
        <a:bodyPr/>
        <a:lstStyle/>
        <a:p>
          <a:endParaRPr lang="en-US"/>
        </a:p>
      </dgm:t>
    </dgm:pt>
    <dgm:pt modelId="{70DB9D12-53C4-4343-97AB-7868F4765896}" type="pres">
      <dgm:prSet presAssocID="{47B87746-3E12-4C1C-8847-316E182C91BE}" presName="root" presStyleCnt="0">
        <dgm:presLayoutVars>
          <dgm:dir/>
          <dgm:resizeHandles val="exact"/>
        </dgm:presLayoutVars>
      </dgm:prSet>
      <dgm:spPr/>
    </dgm:pt>
    <dgm:pt modelId="{FEABAD76-479B-4732-A079-D3F219CDF4D9}" type="pres">
      <dgm:prSet presAssocID="{035B8E6A-C81B-45FC-82B8-B12EB84CD4D6}" presName="compNode" presStyleCnt="0"/>
      <dgm:spPr/>
    </dgm:pt>
    <dgm:pt modelId="{9DA7EBA2-5170-408C-A51A-CEE3C1791136}" type="pres">
      <dgm:prSet presAssocID="{035B8E6A-C81B-45FC-82B8-B12EB84CD4D6}" presName="bgRect" presStyleLbl="bgShp" presStyleIdx="0" presStyleCnt="6"/>
      <dgm:spPr/>
    </dgm:pt>
    <dgm:pt modelId="{6F859FC8-14E3-4974-82D8-90DBF692277A}" type="pres">
      <dgm:prSet presAssocID="{035B8E6A-C81B-45FC-82B8-B12EB84CD4D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ll scene"/>
        </a:ext>
      </dgm:extLst>
    </dgm:pt>
    <dgm:pt modelId="{C9392644-E06A-4512-9B10-E5756136C3E2}" type="pres">
      <dgm:prSet presAssocID="{035B8E6A-C81B-45FC-82B8-B12EB84CD4D6}" presName="spaceRect" presStyleCnt="0"/>
      <dgm:spPr/>
    </dgm:pt>
    <dgm:pt modelId="{DCC8FF86-9C59-454D-AEC6-CD6CA239F47F}" type="pres">
      <dgm:prSet presAssocID="{035B8E6A-C81B-45FC-82B8-B12EB84CD4D6}" presName="parTx" presStyleLbl="revTx" presStyleIdx="0" presStyleCnt="6">
        <dgm:presLayoutVars>
          <dgm:chMax val="0"/>
          <dgm:chPref val="0"/>
        </dgm:presLayoutVars>
      </dgm:prSet>
      <dgm:spPr/>
    </dgm:pt>
    <dgm:pt modelId="{230F57F5-572C-4DF0-8D16-F77C23DA5B57}" type="pres">
      <dgm:prSet presAssocID="{5E4A603B-02BC-44E6-904C-D375A2040FBD}" presName="sibTrans" presStyleCnt="0"/>
      <dgm:spPr/>
    </dgm:pt>
    <dgm:pt modelId="{A67DFCE1-5941-4356-AE81-DB762E8A2F1A}" type="pres">
      <dgm:prSet presAssocID="{3B38EB85-46A2-4C05-95D9-9B9EAFB201CB}" presName="compNode" presStyleCnt="0"/>
      <dgm:spPr/>
    </dgm:pt>
    <dgm:pt modelId="{FA9364BC-B9B8-49AC-9B8E-470E7037BF1D}" type="pres">
      <dgm:prSet presAssocID="{3B38EB85-46A2-4C05-95D9-9B9EAFB201CB}" presName="bgRect" presStyleLbl="bgShp" presStyleIdx="1" presStyleCnt="6"/>
      <dgm:spPr/>
    </dgm:pt>
    <dgm:pt modelId="{DB117386-421B-4D1E-BE7B-67246549FBC7}" type="pres">
      <dgm:prSet presAssocID="{3B38EB85-46A2-4C05-95D9-9B9EAFB201CB}"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ubber duck"/>
        </a:ext>
      </dgm:extLst>
    </dgm:pt>
    <dgm:pt modelId="{61AE9D94-BB79-4839-ADE7-68E1C4F38004}" type="pres">
      <dgm:prSet presAssocID="{3B38EB85-46A2-4C05-95D9-9B9EAFB201CB}" presName="spaceRect" presStyleCnt="0"/>
      <dgm:spPr/>
    </dgm:pt>
    <dgm:pt modelId="{D7A6F86C-D6F6-4904-AECF-9C0866548649}" type="pres">
      <dgm:prSet presAssocID="{3B38EB85-46A2-4C05-95D9-9B9EAFB201CB}" presName="parTx" presStyleLbl="revTx" presStyleIdx="1" presStyleCnt="6">
        <dgm:presLayoutVars>
          <dgm:chMax val="0"/>
          <dgm:chPref val="0"/>
        </dgm:presLayoutVars>
      </dgm:prSet>
      <dgm:spPr/>
    </dgm:pt>
    <dgm:pt modelId="{5383B882-69F8-4C9E-983B-9EC7B0DA2D28}" type="pres">
      <dgm:prSet presAssocID="{E80A6732-1B71-4A85-9B45-7F34492E1172}" presName="sibTrans" presStyleCnt="0"/>
      <dgm:spPr/>
    </dgm:pt>
    <dgm:pt modelId="{17E17F77-AA09-4AE0-BBD3-7A04A0E62A58}" type="pres">
      <dgm:prSet presAssocID="{57F2C708-48B2-4BEA-B493-AD587C52B526}" presName="compNode" presStyleCnt="0"/>
      <dgm:spPr/>
    </dgm:pt>
    <dgm:pt modelId="{8B34BCB2-3A93-4BF2-8EBD-CEA5CEA61DA4}" type="pres">
      <dgm:prSet presAssocID="{57F2C708-48B2-4BEA-B493-AD587C52B526}" presName="bgRect" presStyleLbl="bgShp" presStyleIdx="2" presStyleCnt="6"/>
      <dgm:spPr/>
    </dgm:pt>
    <dgm:pt modelId="{7FD11D84-4F9D-42A0-9AD9-74D893BC9D0B}" type="pres">
      <dgm:prSet presAssocID="{57F2C708-48B2-4BEA-B493-AD587C52B52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rbage"/>
        </a:ext>
      </dgm:extLst>
    </dgm:pt>
    <dgm:pt modelId="{263252EE-E65A-4E08-98B0-4B14448110C9}" type="pres">
      <dgm:prSet presAssocID="{57F2C708-48B2-4BEA-B493-AD587C52B526}" presName="spaceRect" presStyleCnt="0"/>
      <dgm:spPr/>
    </dgm:pt>
    <dgm:pt modelId="{04215C04-9186-491B-875C-C6EB5B258843}" type="pres">
      <dgm:prSet presAssocID="{57F2C708-48B2-4BEA-B493-AD587C52B526}" presName="parTx" presStyleLbl="revTx" presStyleIdx="2" presStyleCnt="6">
        <dgm:presLayoutVars>
          <dgm:chMax val="0"/>
          <dgm:chPref val="0"/>
        </dgm:presLayoutVars>
      </dgm:prSet>
      <dgm:spPr/>
    </dgm:pt>
    <dgm:pt modelId="{360B0420-3059-4C1A-8613-F13C4D93FDB5}" type="pres">
      <dgm:prSet presAssocID="{89436DB3-78B6-4A12-915D-3F53B5CF588A}" presName="sibTrans" presStyleCnt="0"/>
      <dgm:spPr/>
    </dgm:pt>
    <dgm:pt modelId="{7CD91D07-1122-40F2-BCF4-467D07FFC270}" type="pres">
      <dgm:prSet presAssocID="{12AD4499-80CA-46FB-97DB-F0B6BBB74649}" presName="compNode" presStyleCnt="0"/>
      <dgm:spPr/>
    </dgm:pt>
    <dgm:pt modelId="{D6F87595-4E8E-483C-8AEE-C2641CD3EE2B}" type="pres">
      <dgm:prSet presAssocID="{12AD4499-80CA-46FB-97DB-F0B6BBB74649}" presName="bgRect" presStyleLbl="bgShp" presStyleIdx="3" presStyleCnt="6"/>
      <dgm:spPr/>
    </dgm:pt>
    <dgm:pt modelId="{EC835555-944C-45B0-8D93-0B3821B6EC03}" type="pres">
      <dgm:prSet presAssocID="{12AD4499-80CA-46FB-97DB-F0B6BBB74649}"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yes"/>
        </a:ext>
      </dgm:extLst>
    </dgm:pt>
    <dgm:pt modelId="{6AAAB227-09A4-4B7C-9838-08FF576F69A9}" type="pres">
      <dgm:prSet presAssocID="{12AD4499-80CA-46FB-97DB-F0B6BBB74649}" presName="spaceRect" presStyleCnt="0"/>
      <dgm:spPr/>
    </dgm:pt>
    <dgm:pt modelId="{2C82A157-BE3D-4FBF-BC6B-A50F0B338632}" type="pres">
      <dgm:prSet presAssocID="{12AD4499-80CA-46FB-97DB-F0B6BBB74649}" presName="parTx" presStyleLbl="revTx" presStyleIdx="3" presStyleCnt="6">
        <dgm:presLayoutVars>
          <dgm:chMax val="0"/>
          <dgm:chPref val="0"/>
        </dgm:presLayoutVars>
      </dgm:prSet>
      <dgm:spPr/>
    </dgm:pt>
    <dgm:pt modelId="{4B16A7EF-7179-478D-85B1-B2FFAAB9C7EA}" type="pres">
      <dgm:prSet presAssocID="{F3EC04C5-2835-4AA5-A7C4-8A3F342ECD78}" presName="sibTrans" presStyleCnt="0"/>
      <dgm:spPr/>
    </dgm:pt>
    <dgm:pt modelId="{E53D8474-B2A9-47A0-9DE2-3DC7EE91D241}" type="pres">
      <dgm:prSet presAssocID="{7F27BA9E-3D08-47CB-A443-F25FB39984AB}" presName="compNode" presStyleCnt="0"/>
      <dgm:spPr/>
    </dgm:pt>
    <dgm:pt modelId="{EAC6B769-110B-48D2-81B8-138075752F36}" type="pres">
      <dgm:prSet presAssocID="{7F27BA9E-3D08-47CB-A443-F25FB39984AB}" presName="bgRect" presStyleLbl="bgShp" presStyleIdx="4" presStyleCnt="6"/>
      <dgm:spPr/>
    </dgm:pt>
    <dgm:pt modelId="{919FBABA-CAB1-4BC3-AE55-1A5CFFEB9B3D}" type="pres">
      <dgm:prSet presAssocID="{7F27BA9E-3D08-47CB-A443-F25FB39984A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astle scene"/>
        </a:ext>
      </dgm:extLst>
    </dgm:pt>
    <dgm:pt modelId="{906F2C14-58E9-4FE7-9923-CD9C94D6ED08}" type="pres">
      <dgm:prSet presAssocID="{7F27BA9E-3D08-47CB-A443-F25FB39984AB}" presName="spaceRect" presStyleCnt="0"/>
      <dgm:spPr/>
    </dgm:pt>
    <dgm:pt modelId="{D241D629-1BCF-402D-A1D0-68BE05DD14AE}" type="pres">
      <dgm:prSet presAssocID="{7F27BA9E-3D08-47CB-A443-F25FB39984AB}" presName="parTx" presStyleLbl="revTx" presStyleIdx="4" presStyleCnt="6">
        <dgm:presLayoutVars>
          <dgm:chMax val="0"/>
          <dgm:chPref val="0"/>
        </dgm:presLayoutVars>
      </dgm:prSet>
      <dgm:spPr/>
    </dgm:pt>
    <dgm:pt modelId="{F1D8D255-7667-49BC-BFF5-97BB847D1EF6}" type="pres">
      <dgm:prSet presAssocID="{0E056EC3-6DDE-4906-8158-663E4502D5B4}" presName="sibTrans" presStyleCnt="0"/>
      <dgm:spPr/>
    </dgm:pt>
    <dgm:pt modelId="{5A34FF97-BAFF-4ED4-BA94-5E4E1D1CC743}" type="pres">
      <dgm:prSet presAssocID="{5BFE479E-3654-47D7-BD5A-D69DAA2EFA59}" presName="compNode" presStyleCnt="0"/>
      <dgm:spPr/>
    </dgm:pt>
    <dgm:pt modelId="{10055785-9D44-417C-A940-81FA2CAE72B1}" type="pres">
      <dgm:prSet presAssocID="{5BFE479E-3654-47D7-BD5A-D69DAA2EFA59}" presName="bgRect" presStyleLbl="bgShp" presStyleIdx="5" presStyleCnt="6"/>
      <dgm:spPr/>
    </dgm:pt>
    <dgm:pt modelId="{BE130890-9203-4BCB-91B3-C0D6AA8568C2}" type="pres">
      <dgm:prSet presAssocID="{5BFE479E-3654-47D7-BD5A-D69DAA2EFA5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Irritant"/>
        </a:ext>
      </dgm:extLst>
    </dgm:pt>
    <dgm:pt modelId="{36FBAE8D-6C07-47C2-AEFA-298D79D62D1A}" type="pres">
      <dgm:prSet presAssocID="{5BFE479E-3654-47D7-BD5A-D69DAA2EFA59}" presName="spaceRect" presStyleCnt="0"/>
      <dgm:spPr/>
    </dgm:pt>
    <dgm:pt modelId="{A13F7C9E-544A-4F72-B077-28FC155444A1}" type="pres">
      <dgm:prSet presAssocID="{5BFE479E-3654-47D7-BD5A-D69DAA2EFA59}" presName="parTx" presStyleLbl="revTx" presStyleIdx="5" presStyleCnt="6">
        <dgm:presLayoutVars>
          <dgm:chMax val="0"/>
          <dgm:chPref val="0"/>
        </dgm:presLayoutVars>
      </dgm:prSet>
      <dgm:spPr/>
    </dgm:pt>
  </dgm:ptLst>
  <dgm:cxnLst>
    <dgm:cxn modelId="{A0404504-48FC-427A-9047-DB3801C8196F}" srcId="{47B87746-3E12-4C1C-8847-316E182C91BE}" destId="{12AD4499-80CA-46FB-97DB-F0B6BBB74649}" srcOrd="3" destOrd="0" parTransId="{CFF30C6C-A2A1-4D93-B621-99659A1D0DA6}" sibTransId="{F3EC04C5-2835-4AA5-A7C4-8A3F342ECD78}"/>
    <dgm:cxn modelId="{5CE22507-EDDC-4CFD-9980-83D821776BCC}" type="presOf" srcId="{57F2C708-48B2-4BEA-B493-AD587C52B526}" destId="{04215C04-9186-491B-875C-C6EB5B258843}" srcOrd="0" destOrd="0" presId="urn:microsoft.com/office/officeart/2018/2/layout/IconVerticalSolidList"/>
    <dgm:cxn modelId="{ABE12A23-1A7D-4970-886A-D18FC41F6194}" type="presOf" srcId="{035B8E6A-C81B-45FC-82B8-B12EB84CD4D6}" destId="{DCC8FF86-9C59-454D-AEC6-CD6CA239F47F}" srcOrd="0" destOrd="0" presId="urn:microsoft.com/office/officeart/2018/2/layout/IconVerticalSolidList"/>
    <dgm:cxn modelId="{E815B75F-7265-4853-BDFB-E25F4987422D}" type="presOf" srcId="{47B87746-3E12-4C1C-8847-316E182C91BE}" destId="{70DB9D12-53C4-4343-97AB-7868F4765896}" srcOrd="0" destOrd="0" presId="urn:microsoft.com/office/officeart/2018/2/layout/IconVerticalSolidList"/>
    <dgm:cxn modelId="{5FB2E24E-7D50-4AE4-A513-F83FC0F6FE78}" srcId="{47B87746-3E12-4C1C-8847-316E182C91BE}" destId="{7F27BA9E-3D08-47CB-A443-F25FB39984AB}" srcOrd="4" destOrd="0" parTransId="{496F65D6-AFEC-48C2-8DD2-635958556BBA}" sibTransId="{0E056EC3-6DDE-4906-8158-663E4502D5B4}"/>
    <dgm:cxn modelId="{4835AB6F-0E3A-4A90-B2B4-E7A854A0E3F7}" type="presOf" srcId="{12AD4499-80CA-46FB-97DB-F0B6BBB74649}" destId="{2C82A157-BE3D-4FBF-BC6B-A50F0B338632}" srcOrd="0" destOrd="0" presId="urn:microsoft.com/office/officeart/2018/2/layout/IconVerticalSolidList"/>
    <dgm:cxn modelId="{F1CED56F-48A9-4974-AC38-3F6708735FAC}" srcId="{47B87746-3E12-4C1C-8847-316E182C91BE}" destId="{5BFE479E-3654-47D7-BD5A-D69DAA2EFA59}" srcOrd="5" destOrd="0" parTransId="{393E4DA0-86C8-4196-B8D2-CAFE225D1364}" sibTransId="{EA4740A8-A23C-4EBE-B87F-52EC80517AC4}"/>
    <dgm:cxn modelId="{C89B287E-91CE-4562-8988-C7B6C60FCF64}" srcId="{47B87746-3E12-4C1C-8847-316E182C91BE}" destId="{035B8E6A-C81B-45FC-82B8-B12EB84CD4D6}" srcOrd="0" destOrd="0" parTransId="{D527DD1E-67A0-408C-AE42-0362259610A3}" sibTransId="{5E4A603B-02BC-44E6-904C-D375A2040FBD}"/>
    <dgm:cxn modelId="{31B7E6C6-ED75-459B-9397-F4B8108E0C69}" srcId="{47B87746-3E12-4C1C-8847-316E182C91BE}" destId="{57F2C708-48B2-4BEA-B493-AD587C52B526}" srcOrd="2" destOrd="0" parTransId="{9914C5EC-965B-4E09-949F-CC7DB817096D}" sibTransId="{89436DB3-78B6-4A12-915D-3F53B5CF588A}"/>
    <dgm:cxn modelId="{E1DE18DC-CAB2-4030-9D33-656FFB7AB7A3}" srcId="{47B87746-3E12-4C1C-8847-316E182C91BE}" destId="{3B38EB85-46A2-4C05-95D9-9B9EAFB201CB}" srcOrd="1" destOrd="0" parTransId="{19653E9C-C5E1-4B0A-9661-D43B580EFCF8}" sibTransId="{E80A6732-1B71-4A85-9B45-7F34492E1172}"/>
    <dgm:cxn modelId="{D57A17DE-C89F-4C62-B950-CADD75EB0567}" type="presOf" srcId="{7F27BA9E-3D08-47CB-A443-F25FB39984AB}" destId="{D241D629-1BCF-402D-A1D0-68BE05DD14AE}" srcOrd="0" destOrd="0" presId="urn:microsoft.com/office/officeart/2018/2/layout/IconVerticalSolidList"/>
    <dgm:cxn modelId="{AF0DA5E5-6BE9-41D4-B414-C42E61769711}" type="presOf" srcId="{3B38EB85-46A2-4C05-95D9-9B9EAFB201CB}" destId="{D7A6F86C-D6F6-4904-AECF-9C0866548649}" srcOrd="0" destOrd="0" presId="urn:microsoft.com/office/officeart/2018/2/layout/IconVerticalSolidList"/>
    <dgm:cxn modelId="{4F7E67F6-E65C-4111-9297-6C30A2AE869D}" type="presOf" srcId="{5BFE479E-3654-47D7-BD5A-D69DAA2EFA59}" destId="{A13F7C9E-544A-4F72-B077-28FC155444A1}" srcOrd="0" destOrd="0" presId="urn:microsoft.com/office/officeart/2018/2/layout/IconVerticalSolidList"/>
    <dgm:cxn modelId="{0F0D0CD0-0F42-410D-ABAF-A041FC8445B3}" type="presParOf" srcId="{70DB9D12-53C4-4343-97AB-7868F4765896}" destId="{FEABAD76-479B-4732-A079-D3F219CDF4D9}" srcOrd="0" destOrd="0" presId="urn:microsoft.com/office/officeart/2018/2/layout/IconVerticalSolidList"/>
    <dgm:cxn modelId="{9A7C8B20-BA7F-454B-B9C0-815AE4D42F7C}" type="presParOf" srcId="{FEABAD76-479B-4732-A079-D3F219CDF4D9}" destId="{9DA7EBA2-5170-408C-A51A-CEE3C1791136}" srcOrd="0" destOrd="0" presId="urn:microsoft.com/office/officeart/2018/2/layout/IconVerticalSolidList"/>
    <dgm:cxn modelId="{887A6403-5BB0-40BF-AFAD-AF3F66A60524}" type="presParOf" srcId="{FEABAD76-479B-4732-A079-D3F219CDF4D9}" destId="{6F859FC8-14E3-4974-82D8-90DBF692277A}" srcOrd="1" destOrd="0" presId="urn:microsoft.com/office/officeart/2018/2/layout/IconVerticalSolidList"/>
    <dgm:cxn modelId="{909B064E-57B4-4F23-A147-00B86544BFC7}" type="presParOf" srcId="{FEABAD76-479B-4732-A079-D3F219CDF4D9}" destId="{C9392644-E06A-4512-9B10-E5756136C3E2}" srcOrd="2" destOrd="0" presId="urn:microsoft.com/office/officeart/2018/2/layout/IconVerticalSolidList"/>
    <dgm:cxn modelId="{7B29A46C-EBB6-40EE-B6E1-135A403DAEA1}" type="presParOf" srcId="{FEABAD76-479B-4732-A079-D3F219CDF4D9}" destId="{DCC8FF86-9C59-454D-AEC6-CD6CA239F47F}" srcOrd="3" destOrd="0" presId="urn:microsoft.com/office/officeart/2018/2/layout/IconVerticalSolidList"/>
    <dgm:cxn modelId="{0F3B582B-CDF2-44FA-B559-8479148A7CC9}" type="presParOf" srcId="{70DB9D12-53C4-4343-97AB-7868F4765896}" destId="{230F57F5-572C-4DF0-8D16-F77C23DA5B57}" srcOrd="1" destOrd="0" presId="urn:microsoft.com/office/officeart/2018/2/layout/IconVerticalSolidList"/>
    <dgm:cxn modelId="{0531C523-8C7D-44F7-B659-8498290532ED}" type="presParOf" srcId="{70DB9D12-53C4-4343-97AB-7868F4765896}" destId="{A67DFCE1-5941-4356-AE81-DB762E8A2F1A}" srcOrd="2" destOrd="0" presId="urn:microsoft.com/office/officeart/2018/2/layout/IconVerticalSolidList"/>
    <dgm:cxn modelId="{A290A636-3340-490B-A46B-6D8D676807B2}" type="presParOf" srcId="{A67DFCE1-5941-4356-AE81-DB762E8A2F1A}" destId="{FA9364BC-B9B8-49AC-9B8E-470E7037BF1D}" srcOrd="0" destOrd="0" presId="urn:microsoft.com/office/officeart/2018/2/layout/IconVerticalSolidList"/>
    <dgm:cxn modelId="{0765F8DD-4E9B-4001-B624-474EDA93BB07}" type="presParOf" srcId="{A67DFCE1-5941-4356-AE81-DB762E8A2F1A}" destId="{DB117386-421B-4D1E-BE7B-67246549FBC7}" srcOrd="1" destOrd="0" presId="urn:microsoft.com/office/officeart/2018/2/layout/IconVerticalSolidList"/>
    <dgm:cxn modelId="{5299C9C6-EEDC-43E8-8C5B-A0D288C19305}" type="presParOf" srcId="{A67DFCE1-5941-4356-AE81-DB762E8A2F1A}" destId="{61AE9D94-BB79-4839-ADE7-68E1C4F38004}" srcOrd="2" destOrd="0" presId="urn:microsoft.com/office/officeart/2018/2/layout/IconVerticalSolidList"/>
    <dgm:cxn modelId="{AE67DCCF-05FC-487E-AF92-A26D00441891}" type="presParOf" srcId="{A67DFCE1-5941-4356-AE81-DB762E8A2F1A}" destId="{D7A6F86C-D6F6-4904-AECF-9C0866548649}" srcOrd="3" destOrd="0" presId="urn:microsoft.com/office/officeart/2018/2/layout/IconVerticalSolidList"/>
    <dgm:cxn modelId="{8EB6D7EB-7F68-4BC6-A418-ADC8F5278FAE}" type="presParOf" srcId="{70DB9D12-53C4-4343-97AB-7868F4765896}" destId="{5383B882-69F8-4C9E-983B-9EC7B0DA2D28}" srcOrd="3" destOrd="0" presId="urn:microsoft.com/office/officeart/2018/2/layout/IconVerticalSolidList"/>
    <dgm:cxn modelId="{5D966A7B-D4CA-4D24-9C3C-F1CAA1A7A2E7}" type="presParOf" srcId="{70DB9D12-53C4-4343-97AB-7868F4765896}" destId="{17E17F77-AA09-4AE0-BBD3-7A04A0E62A58}" srcOrd="4" destOrd="0" presId="urn:microsoft.com/office/officeart/2018/2/layout/IconVerticalSolidList"/>
    <dgm:cxn modelId="{5A6BCBE4-27B3-4F5D-8B57-61C2673C6745}" type="presParOf" srcId="{17E17F77-AA09-4AE0-BBD3-7A04A0E62A58}" destId="{8B34BCB2-3A93-4BF2-8EBD-CEA5CEA61DA4}" srcOrd="0" destOrd="0" presId="urn:microsoft.com/office/officeart/2018/2/layout/IconVerticalSolidList"/>
    <dgm:cxn modelId="{8E7DD3EC-534D-4976-90DF-812F041B12D8}" type="presParOf" srcId="{17E17F77-AA09-4AE0-BBD3-7A04A0E62A58}" destId="{7FD11D84-4F9D-42A0-9AD9-74D893BC9D0B}" srcOrd="1" destOrd="0" presId="urn:microsoft.com/office/officeart/2018/2/layout/IconVerticalSolidList"/>
    <dgm:cxn modelId="{06431029-02F4-4B57-A7FA-B561AB27DD47}" type="presParOf" srcId="{17E17F77-AA09-4AE0-BBD3-7A04A0E62A58}" destId="{263252EE-E65A-4E08-98B0-4B14448110C9}" srcOrd="2" destOrd="0" presId="urn:microsoft.com/office/officeart/2018/2/layout/IconVerticalSolidList"/>
    <dgm:cxn modelId="{FE0337A5-9AF8-46EF-A68D-FE2AB0B0176F}" type="presParOf" srcId="{17E17F77-AA09-4AE0-BBD3-7A04A0E62A58}" destId="{04215C04-9186-491B-875C-C6EB5B258843}" srcOrd="3" destOrd="0" presId="urn:microsoft.com/office/officeart/2018/2/layout/IconVerticalSolidList"/>
    <dgm:cxn modelId="{DD7FF627-F3C6-44E3-9A34-880C43B2ECDD}" type="presParOf" srcId="{70DB9D12-53C4-4343-97AB-7868F4765896}" destId="{360B0420-3059-4C1A-8613-F13C4D93FDB5}" srcOrd="5" destOrd="0" presId="urn:microsoft.com/office/officeart/2018/2/layout/IconVerticalSolidList"/>
    <dgm:cxn modelId="{3F50CB24-3A17-4467-9784-C918DE756B94}" type="presParOf" srcId="{70DB9D12-53C4-4343-97AB-7868F4765896}" destId="{7CD91D07-1122-40F2-BCF4-467D07FFC270}" srcOrd="6" destOrd="0" presId="urn:microsoft.com/office/officeart/2018/2/layout/IconVerticalSolidList"/>
    <dgm:cxn modelId="{46C30E9A-257F-4A6E-A338-F0A313BC8C42}" type="presParOf" srcId="{7CD91D07-1122-40F2-BCF4-467D07FFC270}" destId="{D6F87595-4E8E-483C-8AEE-C2641CD3EE2B}" srcOrd="0" destOrd="0" presId="urn:microsoft.com/office/officeart/2018/2/layout/IconVerticalSolidList"/>
    <dgm:cxn modelId="{ED05522F-F0D6-4FAD-AC03-D5896CBC9619}" type="presParOf" srcId="{7CD91D07-1122-40F2-BCF4-467D07FFC270}" destId="{EC835555-944C-45B0-8D93-0B3821B6EC03}" srcOrd="1" destOrd="0" presId="urn:microsoft.com/office/officeart/2018/2/layout/IconVerticalSolidList"/>
    <dgm:cxn modelId="{B2B1D982-8280-487F-8788-FD3F7DB439C1}" type="presParOf" srcId="{7CD91D07-1122-40F2-BCF4-467D07FFC270}" destId="{6AAAB227-09A4-4B7C-9838-08FF576F69A9}" srcOrd="2" destOrd="0" presId="urn:microsoft.com/office/officeart/2018/2/layout/IconVerticalSolidList"/>
    <dgm:cxn modelId="{DDA7421F-ACBC-4CEF-905B-8E328A2F2C01}" type="presParOf" srcId="{7CD91D07-1122-40F2-BCF4-467D07FFC270}" destId="{2C82A157-BE3D-4FBF-BC6B-A50F0B338632}" srcOrd="3" destOrd="0" presId="urn:microsoft.com/office/officeart/2018/2/layout/IconVerticalSolidList"/>
    <dgm:cxn modelId="{89E6AC34-2722-4710-8B7B-C8F1A363D91C}" type="presParOf" srcId="{70DB9D12-53C4-4343-97AB-7868F4765896}" destId="{4B16A7EF-7179-478D-85B1-B2FFAAB9C7EA}" srcOrd="7" destOrd="0" presId="urn:microsoft.com/office/officeart/2018/2/layout/IconVerticalSolidList"/>
    <dgm:cxn modelId="{C3C63B7F-0C14-472D-91FF-E33FA790A055}" type="presParOf" srcId="{70DB9D12-53C4-4343-97AB-7868F4765896}" destId="{E53D8474-B2A9-47A0-9DE2-3DC7EE91D241}" srcOrd="8" destOrd="0" presId="urn:microsoft.com/office/officeart/2018/2/layout/IconVerticalSolidList"/>
    <dgm:cxn modelId="{7057F4FE-333E-4707-8209-8EF2FF535916}" type="presParOf" srcId="{E53D8474-B2A9-47A0-9DE2-3DC7EE91D241}" destId="{EAC6B769-110B-48D2-81B8-138075752F36}" srcOrd="0" destOrd="0" presId="urn:microsoft.com/office/officeart/2018/2/layout/IconVerticalSolidList"/>
    <dgm:cxn modelId="{92606C41-076D-4CD8-86F8-5A4A56902E20}" type="presParOf" srcId="{E53D8474-B2A9-47A0-9DE2-3DC7EE91D241}" destId="{919FBABA-CAB1-4BC3-AE55-1A5CFFEB9B3D}" srcOrd="1" destOrd="0" presId="urn:microsoft.com/office/officeart/2018/2/layout/IconVerticalSolidList"/>
    <dgm:cxn modelId="{8F91C40F-7C7F-41FB-A3E2-D2F28A939375}" type="presParOf" srcId="{E53D8474-B2A9-47A0-9DE2-3DC7EE91D241}" destId="{906F2C14-58E9-4FE7-9923-CD9C94D6ED08}" srcOrd="2" destOrd="0" presId="urn:microsoft.com/office/officeart/2018/2/layout/IconVerticalSolidList"/>
    <dgm:cxn modelId="{F75D8CCD-F150-42A8-A36D-E16A2F6BDA0B}" type="presParOf" srcId="{E53D8474-B2A9-47A0-9DE2-3DC7EE91D241}" destId="{D241D629-1BCF-402D-A1D0-68BE05DD14AE}" srcOrd="3" destOrd="0" presId="urn:microsoft.com/office/officeart/2018/2/layout/IconVerticalSolidList"/>
    <dgm:cxn modelId="{BB9D8DF8-1AAB-4184-A9FC-511670C5438D}" type="presParOf" srcId="{70DB9D12-53C4-4343-97AB-7868F4765896}" destId="{F1D8D255-7667-49BC-BFF5-97BB847D1EF6}" srcOrd="9" destOrd="0" presId="urn:microsoft.com/office/officeart/2018/2/layout/IconVerticalSolidList"/>
    <dgm:cxn modelId="{535CE543-CEF8-48D8-9A7C-6FF77BECDE0F}" type="presParOf" srcId="{70DB9D12-53C4-4343-97AB-7868F4765896}" destId="{5A34FF97-BAFF-4ED4-BA94-5E4E1D1CC743}" srcOrd="10" destOrd="0" presId="urn:microsoft.com/office/officeart/2018/2/layout/IconVerticalSolidList"/>
    <dgm:cxn modelId="{B314421A-82B8-4159-B2B3-5E33A26EC162}" type="presParOf" srcId="{5A34FF97-BAFF-4ED4-BA94-5E4E1D1CC743}" destId="{10055785-9D44-417C-A940-81FA2CAE72B1}" srcOrd="0" destOrd="0" presId="urn:microsoft.com/office/officeart/2018/2/layout/IconVerticalSolidList"/>
    <dgm:cxn modelId="{4F5F578B-BAC1-46AD-B823-CC29AD5AA7E3}" type="presParOf" srcId="{5A34FF97-BAFF-4ED4-BA94-5E4E1D1CC743}" destId="{BE130890-9203-4BCB-91B3-C0D6AA8568C2}" srcOrd="1" destOrd="0" presId="urn:microsoft.com/office/officeart/2018/2/layout/IconVerticalSolidList"/>
    <dgm:cxn modelId="{46031B23-1276-4D42-B757-1AF67AA71072}" type="presParOf" srcId="{5A34FF97-BAFF-4ED4-BA94-5E4E1D1CC743}" destId="{36FBAE8D-6C07-47C2-AEFA-298D79D62D1A}" srcOrd="2" destOrd="0" presId="urn:microsoft.com/office/officeart/2018/2/layout/IconVerticalSolidList"/>
    <dgm:cxn modelId="{8DAB4181-40F6-4976-99C1-BDDFF166AE6E}" type="presParOf" srcId="{5A34FF97-BAFF-4ED4-BA94-5E4E1D1CC743}" destId="{A13F7C9E-544A-4F72-B077-28FC155444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BF17CE-7070-4B16-86F6-A462DDF1896E}">
      <dsp:nvSpPr>
        <dsp:cNvPr id="0" name=""/>
        <dsp:cNvSpPr/>
      </dsp:nvSpPr>
      <dsp:spPr>
        <a:xfrm>
          <a:off x="0" y="21743"/>
          <a:ext cx="5913437" cy="1029600"/>
        </a:xfrm>
        <a:prstGeom prst="round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a:t>
          </a:r>
          <a:r>
            <a:rPr lang="en-US" sz="1600" kern="1200" dirty="0">
              <a:solidFill>
                <a:schemeClr val="tx1"/>
              </a:solidFill>
            </a:rPr>
            <a:t>Senior photos- </a:t>
          </a:r>
          <a:r>
            <a:rPr lang="en-US" sz="1500" b="1" u="sng" kern="1200" dirty="0">
              <a:solidFill>
                <a:schemeClr val="tx1"/>
              </a:solidFill>
            </a:rPr>
            <a:t>Appointment MUST be scheduled by November 1st- book at cady.com/book. </a:t>
          </a:r>
          <a:r>
            <a:rPr lang="en-US" sz="1500" kern="1200" dirty="0">
              <a:solidFill>
                <a:schemeClr val="tx1"/>
              </a:solidFill>
            </a:rPr>
            <a:t>We will be having a Senior Roadshow on October 7</a:t>
          </a:r>
          <a:r>
            <a:rPr lang="en-US" sz="1500" kern="1200" baseline="30000" dirty="0">
              <a:solidFill>
                <a:schemeClr val="tx1"/>
              </a:solidFill>
            </a:rPr>
            <a:t>th</a:t>
          </a:r>
          <a:r>
            <a:rPr lang="en-US" sz="1500" kern="1200" dirty="0">
              <a:solidFill>
                <a:schemeClr val="tx1"/>
              </a:solidFill>
            </a:rPr>
            <a:t> at NSHS for students who cannot make it to a facility. In order to be in the yearbook, students MUST be photographed by Cady. </a:t>
          </a:r>
        </a:p>
      </dsp:txBody>
      <dsp:txXfrm>
        <a:off x="50261" y="72004"/>
        <a:ext cx="5812915" cy="929078"/>
      </dsp:txXfrm>
    </dsp:sp>
    <dsp:sp modelId="{FF4DA8CC-B275-4437-9F53-2F3C130274D3}">
      <dsp:nvSpPr>
        <dsp:cNvPr id="0" name=""/>
        <dsp:cNvSpPr/>
      </dsp:nvSpPr>
      <dsp:spPr>
        <a:xfrm>
          <a:off x="0" y="1209744"/>
          <a:ext cx="5913437" cy="1029600"/>
        </a:xfrm>
        <a:prstGeom prst="round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a:t>
          </a:r>
          <a:r>
            <a:rPr lang="en-US" sz="1600" kern="1200" dirty="0">
              <a:solidFill>
                <a:schemeClr val="tx1"/>
              </a:solidFill>
            </a:rPr>
            <a:t>Senior Ads- </a:t>
          </a:r>
          <a:r>
            <a:rPr lang="en-US" sz="1500" b="1" u="sng" kern="1200" dirty="0">
              <a:solidFill>
                <a:schemeClr val="tx1"/>
              </a:solidFill>
            </a:rPr>
            <a:t>Please create and pay through the Jostens website by December 31st. </a:t>
          </a:r>
          <a:r>
            <a:rPr lang="en-US" sz="1500" kern="1200" dirty="0">
              <a:solidFill>
                <a:schemeClr val="tx1"/>
              </a:solidFill>
            </a:rPr>
            <a:t>We will be editing ads for style, so please don't be alarmed when you can't make it pretty. Our graphic designers will be adjusting them as we go. </a:t>
          </a:r>
        </a:p>
      </dsp:txBody>
      <dsp:txXfrm>
        <a:off x="50261" y="1260005"/>
        <a:ext cx="5812915" cy="929078"/>
      </dsp:txXfrm>
    </dsp:sp>
    <dsp:sp modelId="{2C5E3EAC-55CF-42D4-9C1F-AC2968B7ED4F}">
      <dsp:nvSpPr>
        <dsp:cNvPr id="0" name=""/>
        <dsp:cNvSpPr/>
      </dsp:nvSpPr>
      <dsp:spPr>
        <a:xfrm>
          <a:off x="0" y="2397744"/>
          <a:ext cx="5913437" cy="1029600"/>
        </a:xfrm>
        <a:prstGeom prst="round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a:t>
          </a:r>
          <a:r>
            <a:rPr lang="en-US" sz="1800" kern="1200" dirty="0">
              <a:solidFill>
                <a:schemeClr val="tx1"/>
              </a:solidFill>
            </a:rPr>
            <a:t>Senior Baby photos- please submit to </a:t>
          </a:r>
          <a:r>
            <a:rPr lang="en-US" sz="1800" u="sng"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nshsyearbook60@gmail.com</a:t>
          </a:r>
          <a:r>
            <a:rPr lang="en-US" sz="1800" kern="1200" dirty="0">
              <a:solidFill>
                <a:schemeClr val="tx1"/>
              </a:solidFill>
            </a:rPr>
            <a:t> with student name in headline by 11/15/25</a:t>
          </a:r>
        </a:p>
      </dsp:txBody>
      <dsp:txXfrm>
        <a:off x="50261" y="2448005"/>
        <a:ext cx="5812915" cy="929078"/>
      </dsp:txXfrm>
    </dsp:sp>
    <dsp:sp modelId="{F1920256-FDB6-4512-9424-A2C584D38DFF}">
      <dsp:nvSpPr>
        <dsp:cNvPr id="0" name=""/>
        <dsp:cNvSpPr/>
      </dsp:nvSpPr>
      <dsp:spPr>
        <a:xfrm>
          <a:off x="0" y="3585744"/>
          <a:ext cx="5913437" cy="1029600"/>
        </a:xfrm>
        <a:prstGeom prst="round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a:t>
          </a:r>
          <a:r>
            <a:rPr lang="en-US" sz="1800" kern="1200" dirty="0">
              <a:solidFill>
                <a:schemeClr val="tx1"/>
              </a:solidFill>
            </a:rPr>
            <a:t>Senior Superlatives and quotes-the form will be sent out when we return from Fall break and will be due 11/15.</a:t>
          </a:r>
        </a:p>
      </dsp:txBody>
      <dsp:txXfrm>
        <a:off x="50261" y="3636005"/>
        <a:ext cx="581291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431E-8AD6-4A1E-84E4-647C8E3A0C53}">
      <dsp:nvSpPr>
        <dsp:cNvPr id="0" name=""/>
        <dsp:cNvSpPr/>
      </dsp:nvSpPr>
      <dsp:spPr>
        <a:xfrm>
          <a:off x="916421" y="703352"/>
          <a:ext cx="1248996" cy="1248996"/>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5000" r="-5000"/>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38FA70-7D29-492C-B91E-C5AB833B6AE3}">
      <dsp:nvSpPr>
        <dsp:cNvPr id="0" name=""/>
        <dsp:cNvSpPr/>
      </dsp:nvSpPr>
      <dsp:spPr>
        <a:xfrm>
          <a:off x="153146" y="2299874"/>
          <a:ext cx="277554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LET’S HAVE A GREAT YEAR SPARTANS!! </a:t>
          </a:r>
        </a:p>
      </dsp:txBody>
      <dsp:txXfrm>
        <a:off x="153146" y="2299874"/>
        <a:ext cx="2775546" cy="720000"/>
      </dsp:txXfrm>
    </dsp:sp>
    <dsp:sp modelId="{64CE3DB8-6AD2-4EE9-90C7-7BA9EA515216}">
      <dsp:nvSpPr>
        <dsp:cNvPr id="0" name=""/>
        <dsp:cNvSpPr/>
      </dsp:nvSpPr>
      <dsp:spPr>
        <a:xfrm>
          <a:off x="4177689" y="703352"/>
          <a:ext cx="1248996" cy="12489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36907B-ACF3-46F6-99F1-068F8691BDAA}">
      <dsp:nvSpPr>
        <dsp:cNvPr id="0" name=""/>
        <dsp:cNvSpPr/>
      </dsp:nvSpPr>
      <dsp:spPr>
        <a:xfrm>
          <a:off x="3414414" y="2299874"/>
          <a:ext cx="277554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dirty="0"/>
            <a:t>CONGRATS CLASS OF 2026! </a:t>
          </a:r>
        </a:p>
      </dsp:txBody>
      <dsp:txXfrm>
        <a:off x="3414414" y="2299874"/>
        <a:ext cx="2775546" cy="720000"/>
      </dsp:txXfrm>
    </dsp:sp>
    <dsp:sp modelId="{E8979AED-C5EC-4303-9932-55B6B73A3FFF}">
      <dsp:nvSpPr>
        <dsp:cNvPr id="0" name=""/>
        <dsp:cNvSpPr/>
      </dsp:nvSpPr>
      <dsp:spPr>
        <a:xfrm>
          <a:off x="7438957" y="703352"/>
          <a:ext cx="1248996" cy="12489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031A95-DAB2-43CA-93F9-C7E210E85145}">
      <dsp:nvSpPr>
        <dsp:cNvPr id="0" name=""/>
        <dsp:cNvSpPr/>
      </dsp:nvSpPr>
      <dsp:spPr>
        <a:xfrm>
          <a:off x="6675681" y="2299874"/>
          <a:ext cx="277554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THE FUN IS JUST BEGINNING!!!</a:t>
          </a:r>
        </a:p>
      </dsp:txBody>
      <dsp:txXfrm>
        <a:off x="6675681" y="2299874"/>
        <a:ext cx="2775546"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7EBA2-5170-408C-A51A-CEE3C1791136}">
      <dsp:nvSpPr>
        <dsp:cNvPr id="0" name=""/>
        <dsp:cNvSpPr/>
      </dsp:nvSpPr>
      <dsp:spPr>
        <a:xfrm>
          <a:off x="0" y="1500"/>
          <a:ext cx="5913437" cy="63918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859FC8-14E3-4974-82D8-90DBF692277A}">
      <dsp:nvSpPr>
        <dsp:cNvPr id="0" name=""/>
        <dsp:cNvSpPr/>
      </dsp:nvSpPr>
      <dsp:spPr>
        <a:xfrm>
          <a:off x="193353" y="145316"/>
          <a:ext cx="351551" cy="3515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CC8FF86-9C59-454D-AEC6-CD6CA239F47F}">
      <dsp:nvSpPr>
        <dsp:cNvPr id="0" name=""/>
        <dsp:cNvSpPr/>
      </dsp:nvSpPr>
      <dsp:spPr>
        <a:xfrm>
          <a:off x="738258" y="1500"/>
          <a:ext cx="5175178" cy="639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647" tIns="67647" rIns="67647" bIns="67647" numCol="1" spcCol="1270" anchor="ctr" anchorCtr="0">
          <a:noAutofit/>
        </a:bodyPr>
        <a:lstStyle/>
        <a:p>
          <a:pPr marL="0" lvl="0" indent="0" algn="l" defTabSz="844550">
            <a:lnSpc>
              <a:spcPct val="90000"/>
            </a:lnSpc>
            <a:spcBef>
              <a:spcPct val="0"/>
            </a:spcBef>
            <a:spcAft>
              <a:spcPct val="35000"/>
            </a:spcAft>
            <a:buNone/>
          </a:pPr>
          <a:r>
            <a:rPr lang="en-US" sz="1900" kern="1200"/>
            <a:t>The courtyard is a senior privilege.</a:t>
          </a:r>
        </a:p>
      </dsp:txBody>
      <dsp:txXfrm>
        <a:off x="738258" y="1500"/>
        <a:ext cx="5175178" cy="639184"/>
      </dsp:txXfrm>
    </dsp:sp>
    <dsp:sp modelId="{FA9364BC-B9B8-49AC-9B8E-470E7037BF1D}">
      <dsp:nvSpPr>
        <dsp:cNvPr id="0" name=""/>
        <dsp:cNvSpPr/>
      </dsp:nvSpPr>
      <dsp:spPr>
        <a:xfrm>
          <a:off x="0" y="800480"/>
          <a:ext cx="5913437" cy="63918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117386-421B-4D1E-BE7B-67246549FBC7}">
      <dsp:nvSpPr>
        <dsp:cNvPr id="0" name=""/>
        <dsp:cNvSpPr/>
      </dsp:nvSpPr>
      <dsp:spPr>
        <a:xfrm>
          <a:off x="193353" y="944297"/>
          <a:ext cx="351551" cy="3515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7A6F86C-D6F6-4904-AECF-9C0866548649}">
      <dsp:nvSpPr>
        <dsp:cNvPr id="0" name=""/>
        <dsp:cNvSpPr/>
      </dsp:nvSpPr>
      <dsp:spPr>
        <a:xfrm>
          <a:off x="738258" y="800480"/>
          <a:ext cx="5175178" cy="639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647" tIns="67647" rIns="67647" bIns="67647" numCol="1" spcCol="1270" anchor="ctr" anchorCtr="0">
          <a:noAutofit/>
        </a:bodyPr>
        <a:lstStyle/>
        <a:p>
          <a:pPr marL="0" lvl="0" indent="0" algn="l" defTabSz="844550">
            <a:lnSpc>
              <a:spcPct val="90000"/>
            </a:lnSpc>
            <a:spcBef>
              <a:spcPct val="0"/>
            </a:spcBef>
            <a:spcAft>
              <a:spcPct val="35000"/>
            </a:spcAft>
            <a:buNone/>
          </a:pPr>
          <a:r>
            <a:rPr lang="en-US" sz="1900" kern="1200"/>
            <a:t>Please help keep it clean. </a:t>
          </a:r>
        </a:p>
      </dsp:txBody>
      <dsp:txXfrm>
        <a:off x="738258" y="800480"/>
        <a:ext cx="5175178" cy="639184"/>
      </dsp:txXfrm>
    </dsp:sp>
    <dsp:sp modelId="{8B34BCB2-3A93-4BF2-8EBD-CEA5CEA61DA4}">
      <dsp:nvSpPr>
        <dsp:cNvPr id="0" name=""/>
        <dsp:cNvSpPr/>
      </dsp:nvSpPr>
      <dsp:spPr>
        <a:xfrm>
          <a:off x="0" y="1599461"/>
          <a:ext cx="5913437" cy="63918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D11D84-4F9D-42A0-9AD9-74D893BC9D0B}">
      <dsp:nvSpPr>
        <dsp:cNvPr id="0" name=""/>
        <dsp:cNvSpPr/>
      </dsp:nvSpPr>
      <dsp:spPr>
        <a:xfrm>
          <a:off x="193353" y="1743277"/>
          <a:ext cx="351551" cy="3515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215C04-9186-491B-875C-C6EB5B258843}">
      <dsp:nvSpPr>
        <dsp:cNvPr id="0" name=""/>
        <dsp:cNvSpPr/>
      </dsp:nvSpPr>
      <dsp:spPr>
        <a:xfrm>
          <a:off x="738258" y="1599461"/>
          <a:ext cx="5175178" cy="639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647" tIns="67647" rIns="67647" bIns="67647" numCol="1" spcCol="1270" anchor="ctr" anchorCtr="0">
          <a:noAutofit/>
        </a:bodyPr>
        <a:lstStyle/>
        <a:p>
          <a:pPr marL="0" lvl="0" indent="0" algn="l" defTabSz="844550">
            <a:lnSpc>
              <a:spcPct val="90000"/>
            </a:lnSpc>
            <a:spcBef>
              <a:spcPct val="0"/>
            </a:spcBef>
            <a:spcAft>
              <a:spcPct val="35000"/>
            </a:spcAft>
            <a:buNone/>
          </a:pPr>
          <a:r>
            <a:rPr lang="en-US" sz="1900" kern="1200"/>
            <a:t>Please pick up/dispose of your trash. </a:t>
          </a:r>
        </a:p>
      </dsp:txBody>
      <dsp:txXfrm>
        <a:off x="738258" y="1599461"/>
        <a:ext cx="5175178" cy="639184"/>
      </dsp:txXfrm>
    </dsp:sp>
    <dsp:sp modelId="{D6F87595-4E8E-483C-8AEE-C2641CD3EE2B}">
      <dsp:nvSpPr>
        <dsp:cNvPr id="0" name=""/>
        <dsp:cNvSpPr/>
      </dsp:nvSpPr>
      <dsp:spPr>
        <a:xfrm>
          <a:off x="0" y="2398442"/>
          <a:ext cx="5913437" cy="63918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835555-944C-45B0-8D93-0B3821B6EC03}">
      <dsp:nvSpPr>
        <dsp:cNvPr id="0" name=""/>
        <dsp:cNvSpPr/>
      </dsp:nvSpPr>
      <dsp:spPr>
        <a:xfrm>
          <a:off x="193353" y="2542258"/>
          <a:ext cx="351551" cy="3515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82A157-BE3D-4FBF-BC6B-A50F0B338632}">
      <dsp:nvSpPr>
        <dsp:cNvPr id="0" name=""/>
        <dsp:cNvSpPr/>
      </dsp:nvSpPr>
      <dsp:spPr>
        <a:xfrm>
          <a:off x="738258" y="2398442"/>
          <a:ext cx="5175178" cy="639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647" tIns="67647" rIns="67647" bIns="67647" numCol="1" spcCol="1270" anchor="ctr" anchorCtr="0">
          <a:noAutofit/>
        </a:bodyPr>
        <a:lstStyle/>
        <a:p>
          <a:pPr marL="0" lvl="0" indent="0" algn="l" defTabSz="844550">
            <a:lnSpc>
              <a:spcPct val="90000"/>
            </a:lnSpc>
            <a:spcBef>
              <a:spcPct val="0"/>
            </a:spcBef>
            <a:spcAft>
              <a:spcPct val="35000"/>
            </a:spcAft>
            <a:buNone/>
          </a:pPr>
          <a:r>
            <a:rPr lang="en-US" sz="1900" kern="1200"/>
            <a:t>Respect the space. </a:t>
          </a:r>
        </a:p>
      </dsp:txBody>
      <dsp:txXfrm>
        <a:off x="738258" y="2398442"/>
        <a:ext cx="5175178" cy="639184"/>
      </dsp:txXfrm>
    </dsp:sp>
    <dsp:sp modelId="{EAC6B769-110B-48D2-81B8-138075752F36}">
      <dsp:nvSpPr>
        <dsp:cNvPr id="0" name=""/>
        <dsp:cNvSpPr/>
      </dsp:nvSpPr>
      <dsp:spPr>
        <a:xfrm>
          <a:off x="0" y="3197422"/>
          <a:ext cx="5913437" cy="639184"/>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9FBABA-CAB1-4BC3-AE55-1A5CFFEB9B3D}">
      <dsp:nvSpPr>
        <dsp:cNvPr id="0" name=""/>
        <dsp:cNvSpPr/>
      </dsp:nvSpPr>
      <dsp:spPr>
        <a:xfrm>
          <a:off x="193353" y="3341239"/>
          <a:ext cx="351551" cy="35155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41D629-1BCF-402D-A1D0-68BE05DD14AE}">
      <dsp:nvSpPr>
        <dsp:cNvPr id="0" name=""/>
        <dsp:cNvSpPr/>
      </dsp:nvSpPr>
      <dsp:spPr>
        <a:xfrm>
          <a:off x="738258" y="3197422"/>
          <a:ext cx="5175178" cy="639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647" tIns="67647" rIns="67647" bIns="67647" numCol="1" spcCol="1270" anchor="ctr" anchorCtr="0">
          <a:noAutofit/>
        </a:bodyPr>
        <a:lstStyle/>
        <a:p>
          <a:pPr marL="0" lvl="0" indent="0" algn="l" defTabSz="844550">
            <a:lnSpc>
              <a:spcPct val="90000"/>
            </a:lnSpc>
            <a:spcBef>
              <a:spcPct val="0"/>
            </a:spcBef>
            <a:spcAft>
              <a:spcPct val="35000"/>
            </a:spcAft>
            <a:buNone/>
          </a:pPr>
          <a:r>
            <a:rPr lang="en-US" sz="1900" kern="1200"/>
            <a:t>Do not let underclassmen in. This is your space that you’ve earned and waited for!</a:t>
          </a:r>
        </a:p>
      </dsp:txBody>
      <dsp:txXfrm>
        <a:off x="738258" y="3197422"/>
        <a:ext cx="5175178" cy="639184"/>
      </dsp:txXfrm>
    </dsp:sp>
    <dsp:sp modelId="{10055785-9D44-417C-A940-81FA2CAE72B1}">
      <dsp:nvSpPr>
        <dsp:cNvPr id="0" name=""/>
        <dsp:cNvSpPr/>
      </dsp:nvSpPr>
      <dsp:spPr>
        <a:xfrm>
          <a:off x="0" y="3996403"/>
          <a:ext cx="5913437" cy="63918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130890-9203-4BCB-91B3-C0D6AA8568C2}">
      <dsp:nvSpPr>
        <dsp:cNvPr id="0" name=""/>
        <dsp:cNvSpPr/>
      </dsp:nvSpPr>
      <dsp:spPr>
        <a:xfrm>
          <a:off x="193353" y="4140219"/>
          <a:ext cx="351551" cy="35155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3F7C9E-544A-4F72-B077-28FC155444A1}">
      <dsp:nvSpPr>
        <dsp:cNvPr id="0" name=""/>
        <dsp:cNvSpPr/>
      </dsp:nvSpPr>
      <dsp:spPr>
        <a:xfrm>
          <a:off x="738258" y="3996403"/>
          <a:ext cx="5175178" cy="639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647" tIns="67647" rIns="67647" bIns="67647" numCol="1" spcCol="1270" anchor="ctr" anchorCtr="0">
          <a:noAutofit/>
        </a:bodyPr>
        <a:lstStyle/>
        <a:p>
          <a:pPr marL="0" lvl="0" indent="0" algn="l" defTabSz="844550">
            <a:lnSpc>
              <a:spcPct val="90000"/>
            </a:lnSpc>
            <a:spcBef>
              <a:spcPct val="0"/>
            </a:spcBef>
            <a:spcAft>
              <a:spcPct val="35000"/>
            </a:spcAft>
            <a:buNone/>
          </a:pPr>
          <a:r>
            <a:rPr lang="en-US" sz="1900" kern="1200"/>
            <a:t>Failure to keep area clean, will result in losing the privilege and the courtyard will be closed. </a:t>
          </a:r>
        </a:p>
      </dsp:txBody>
      <dsp:txXfrm>
        <a:off x="738258" y="3996403"/>
        <a:ext cx="5175178" cy="6391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7135A1-4CB9-47BC-8721-8DF4B206B675}" type="datetimeFigureOut">
              <a:rPr lang="en-US" smtClean="0"/>
              <a:t>8/29/2025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FFA4E-962F-4A1B-9579-E21A1B8AA20C}" type="slidenum">
              <a:rPr lang="en-US" smtClean="0"/>
              <a:t>‹#›</a:t>
            </a:fld>
            <a:endParaRPr lang="en-US"/>
          </a:p>
        </p:txBody>
      </p:sp>
    </p:spTree>
    <p:extLst>
      <p:ext uri="{BB962C8B-B14F-4D97-AF65-F5344CB8AC3E}">
        <p14:creationId xmlns:p14="http://schemas.microsoft.com/office/powerpoint/2010/main" val="3640842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8/29/2025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8/29/2025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8/29/2025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3rdascent.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3rdascent.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hyperlink" Target="mailto:motaharin@fultonschools.org" TargetMode="Externa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wendyamato1@gmail.com" TargetMode="External"/><Relationship Id="rId2" Type="http://schemas.openxmlformats.org/officeDocument/2006/relationships/hyperlink" Target="mailto:runnercat1995@gmail.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DD152-35FC-ABCC-AEC7-0F31EAA3C8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0284F9-3B2E-12F5-3511-B2D6FC40ED41}"/>
              </a:ext>
            </a:extLst>
          </p:cNvPr>
          <p:cNvSpPr>
            <a:spLocks noGrp="1"/>
          </p:cNvSpPr>
          <p:nvPr>
            <p:ph type="title"/>
          </p:nvPr>
        </p:nvSpPr>
        <p:spPr/>
        <p:txBody>
          <a:bodyPr/>
          <a:lstStyle/>
          <a:p>
            <a:pPr algn="ctr"/>
            <a:r>
              <a:rPr lang="en-US" dirty="0"/>
              <a:t>Attendance  Verification</a:t>
            </a:r>
          </a:p>
        </p:txBody>
      </p:sp>
      <p:sp>
        <p:nvSpPr>
          <p:cNvPr id="3" name="Content Placeholder 2">
            <a:extLst>
              <a:ext uri="{FF2B5EF4-FFF2-40B4-BE49-F238E27FC236}">
                <a16:creationId xmlns:a16="http://schemas.microsoft.com/office/drawing/2014/main" id="{91EE3AF7-13C4-10DA-E461-151E44E28E5B}"/>
              </a:ext>
            </a:extLst>
          </p:cNvPr>
          <p:cNvSpPr>
            <a:spLocks noGrp="1"/>
          </p:cNvSpPr>
          <p:nvPr>
            <p:ph idx="1"/>
          </p:nvPr>
        </p:nvSpPr>
        <p:spPr/>
        <p:txBody>
          <a:bodyPr/>
          <a:lstStyle/>
          <a:p>
            <a:r>
              <a:rPr lang="en-US" dirty="0"/>
              <a:t>Please scan this QR code and fill out the 3 questions so we know who was in attendance this evening. Thank you. </a:t>
            </a:r>
          </a:p>
          <a:p>
            <a:endParaRPr lang="en-US" dirty="0"/>
          </a:p>
          <a:p>
            <a:endParaRPr lang="en-US" dirty="0"/>
          </a:p>
        </p:txBody>
      </p:sp>
      <p:pic>
        <p:nvPicPr>
          <p:cNvPr id="5" name="Picture 4" descr="A qr code on a white background&#10;&#10;Description automatically generated">
            <a:extLst>
              <a:ext uri="{FF2B5EF4-FFF2-40B4-BE49-F238E27FC236}">
                <a16:creationId xmlns:a16="http://schemas.microsoft.com/office/drawing/2014/main" id="{4C0E96FE-E6F8-B93A-F96F-E7651697C6C9}"/>
              </a:ext>
            </a:extLst>
          </p:cNvPr>
          <p:cNvPicPr>
            <a:picLocks noChangeAspect="1"/>
          </p:cNvPicPr>
          <p:nvPr/>
        </p:nvPicPr>
        <p:blipFill>
          <a:blip r:embed="rId2"/>
          <a:stretch>
            <a:fillRect/>
          </a:stretch>
        </p:blipFill>
        <p:spPr>
          <a:xfrm>
            <a:off x="4118781" y="2879482"/>
            <a:ext cx="3954437" cy="3099727"/>
          </a:xfrm>
          <a:prstGeom prst="rect">
            <a:avLst/>
          </a:prstGeom>
        </p:spPr>
      </p:pic>
    </p:spTree>
    <p:extLst>
      <p:ext uri="{BB962C8B-B14F-4D97-AF65-F5344CB8AC3E}">
        <p14:creationId xmlns:p14="http://schemas.microsoft.com/office/powerpoint/2010/main" val="4237521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587617-1CD9-4BB4-8FDB-02547523F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359BEA-F467-446B-9ED2-7DE4AE394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ubtitle 2">
            <a:extLst>
              <a:ext uri="{FF2B5EF4-FFF2-40B4-BE49-F238E27FC236}">
                <a16:creationId xmlns:a16="http://schemas.microsoft.com/office/drawing/2014/main" id="{926CA987-C459-4764-A272-E64B2B8979D9}"/>
              </a:ext>
            </a:extLst>
          </p:cNvPr>
          <p:cNvSpPr>
            <a:spLocks noGrp="1"/>
          </p:cNvSpPr>
          <p:nvPr>
            <p:ph type="subTitle" idx="1"/>
          </p:nvPr>
        </p:nvSpPr>
        <p:spPr>
          <a:xfrm>
            <a:off x="1761231" y="5016709"/>
            <a:ext cx="8643011" cy="960578"/>
          </a:xfrm>
        </p:spPr>
        <p:txBody>
          <a:bodyPr>
            <a:normAutofit fontScale="92500" lnSpcReduction="10000"/>
          </a:bodyPr>
          <a:lstStyle/>
          <a:p>
            <a:pPr algn="ctr"/>
            <a:r>
              <a:rPr lang="en-US" sz="1600" dirty="0"/>
              <a:t>Senior Parent Meeting</a:t>
            </a:r>
            <a:br>
              <a:rPr lang="en-US" sz="1600" dirty="0"/>
            </a:br>
            <a:r>
              <a:rPr lang="en-US" sz="1600" dirty="0"/>
              <a:t>Thursday,  August 28, 2025</a:t>
            </a:r>
            <a:br>
              <a:rPr lang="en-US" sz="1600" dirty="0"/>
            </a:br>
            <a:r>
              <a:rPr lang="en-US" sz="1600" dirty="0"/>
              <a:t>6:30 pm</a:t>
            </a:r>
          </a:p>
        </p:txBody>
      </p:sp>
      <p:cxnSp>
        <p:nvCxnSpPr>
          <p:cNvPr id="14" name="Straight Connector 13">
            <a:extLst>
              <a:ext uri="{FF2B5EF4-FFF2-40B4-BE49-F238E27FC236}">
                <a16:creationId xmlns:a16="http://schemas.microsoft.com/office/drawing/2014/main" id="{07C4A58F-EDCB-42E6-BB21-2D410EF078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5027185"/>
            <a:ext cx="864301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16" name="Picture 15">
            <a:extLst>
              <a:ext uri="{FF2B5EF4-FFF2-40B4-BE49-F238E27FC236}">
                <a16:creationId xmlns:a16="http://schemas.microsoft.com/office/drawing/2014/main" id="{CEF18BD6-B169-4CEE-BB3D-71DFD6A833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8" name="Straight Connector 17">
            <a:extLst>
              <a:ext uri="{FF2B5EF4-FFF2-40B4-BE49-F238E27FC236}">
                <a16:creationId xmlns:a16="http://schemas.microsoft.com/office/drawing/2014/main" id="{0C253CD2-F713-407C-B979-22CDBA531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4" name="Picture 3" descr="A blue text on a grey background&#10;&#10;AI-generated content may be incorrect.">
            <a:extLst>
              <a:ext uri="{FF2B5EF4-FFF2-40B4-BE49-F238E27FC236}">
                <a16:creationId xmlns:a16="http://schemas.microsoft.com/office/drawing/2014/main" id="{7848B11F-1718-EF32-9C76-BDD679315554}"/>
              </a:ext>
            </a:extLst>
          </p:cNvPr>
          <p:cNvPicPr>
            <a:picLocks noChangeAspect="1"/>
          </p:cNvPicPr>
          <p:nvPr/>
        </p:nvPicPr>
        <p:blipFill>
          <a:blip r:embed="rId3"/>
          <a:stretch>
            <a:fillRect/>
          </a:stretch>
        </p:blipFill>
        <p:spPr>
          <a:xfrm>
            <a:off x="2043545" y="0"/>
            <a:ext cx="8104909" cy="4918509"/>
          </a:xfrm>
          <a:prstGeom prst="rect">
            <a:avLst/>
          </a:prstGeom>
        </p:spPr>
      </p:pic>
    </p:spTree>
    <p:extLst>
      <p:ext uri="{BB962C8B-B14F-4D97-AF65-F5344CB8AC3E}">
        <p14:creationId xmlns:p14="http://schemas.microsoft.com/office/powerpoint/2010/main" val="656883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2B41-26B9-4DC7-B9EF-DBB3E4188EDF}"/>
              </a:ext>
            </a:extLst>
          </p:cNvPr>
          <p:cNvSpPr>
            <a:spLocks noGrp="1"/>
          </p:cNvSpPr>
          <p:nvPr>
            <p:ph type="title"/>
          </p:nvPr>
        </p:nvSpPr>
        <p:spPr/>
        <p:txBody>
          <a:bodyPr>
            <a:normAutofit/>
          </a:bodyPr>
          <a:lstStyle/>
          <a:p>
            <a:pPr algn="ctr"/>
            <a:r>
              <a:rPr lang="en-US" sz="4800" dirty="0"/>
              <a:t>senior remind</a:t>
            </a:r>
          </a:p>
        </p:txBody>
      </p:sp>
      <p:sp>
        <p:nvSpPr>
          <p:cNvPr id="3" name="Content Placeholder 2">
            <a:extLst>
              <a:ext uri="{FF2B5EF4-FFF2-40B4-BE49-F238E27FC236}">
                <a16:creationId xmlns:a16="http://schemas.microsoft.com/office/drawing/2014/main" id="{0D1B98E4-64E1-4F66-AB8B-2415AD41A994}"/>
              </a:ext>
            </a:extLst>
          </p:cNvPr>
          <p:cNvSpPr>
            <a:spLocks noGrp="1"/>
          </p:cNvSpPr>
          <p:nvPr>
            <p:ph idx="1"/>
          </p:nvPr>
        </p:nvSpPr>
        <p:spPr>
          <a:xfrm>
            <a:off x="557349" y="2015732"/>
            <a:ext cx="11051177" cy="3450613"/>
          </a:xfrm>
        </p:spPr>
        <p:txBody>
          <a:bodyPr>
            <a:normAutofit/>
          </a:bodyPr>
          <a:lstStyle/>
          <a:p>
            <a:r>
              <a:rPr lang="en-US" dirty="0"/>
              <a:t>If you have not done so already, please join the Senior Remind. We use this platform to send out updates, news, and announcements. </a:t>
            </a:r>
            <a:br>
              <a:rPr lang="en-US" dirty="0"/>
            </a:br>
            <a:r>
              <a:rPr lang="en-US" dirty="0"/>
              <a:t>(please join based on your last name)</a:t>
            </a:r>
          </a:p>
          <a:p>
            <a:r>
              <a:rPr lang="en-US" b="1" u="sng" dirty="0"/>
              <a:t>Student Join Codes: </a:t>
            </a:r>
            <a:r>
              <a:rPr lang="en-US" b="1" dirty="0"/>
              <a:t>                                         </a:t>
            </a:r>
            <a:r>
              <a:rPr lang="en-US" b="1" u="sng" dirty="0"/>
              <a:t>Parent Join Codes:</a:t>
            </a:r>
          </a:p>
          <a:p>
            <a:r>
              <a:rPr lang="en-US" b="1" dirty="0"/>
              <a:t>Last name A-H, text @b2fefhc to 81010        - Last name A-H, text @3g88ace to 81010</a:t>
            </a:r>
          </a:p>
          <a:p>
            <a:r>
              <a:rPr lang="en-US" b="1" dirty="0"/>
              <a:t>Last name I-P, text @efeefa6 to 81010           - Last name I-P, text @b82fa3 to 81010</a:t>
            </a:r>
            <a:endParaRPr lang="en-US" dirty="0"/>
          </a:p>
          <a:p>
            <a:r>
              <a:rPr lang="en-US" b="1" dirty="0"/>
              <a:t>Last name Q-Z, text @3h747ba to 81010      - Last name Q-Z, text @4a7kgc to 81010</a:t>
            </a:r>
            <a:endParaRPr lang="en-US" dirty="0"/>
          </a:p>
          <a:p>
            <a:endParaRPr lang="en-US" dirty="0"/>
          </a:p>
          <a:p>
            <a:endParaRPr lang="en-US" b="1" dirty="0"/>
          </a:p>
        </p:txBody>
      </p:sp>
    </p:spTree>
    <p:extLst>
      <p:ext uri="{BB962C8B-B14F-4D97-AF65-F5344CB8AC3E}">
        <p14:creationId xmlns:p14="http://schemas.microsoft.com/office/powerpoint/2010/main" val="653823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97071-D679-46DF-9F9A-CD85F9917FF8}"/>
              </a:ext>
            </a:extLst>
          </p:cNvPr>
          <p:cNvSpPr>
            <a:spLocks noGrp="1"/>
          </p:cNvSpPr>
          <p:nvPr>
            <p:ph type="title"/>
          </p:nvPr>
        </p:nvSpPr>
        <p:spPr>
          <a:xfrm>
            <a:off x="1451579" y="804519"/>
            <a:ext cx="9603275" cy="1049235"/>
          </a:xfrm>
        </p:spPr>
        <p:txBody>
          <a:bodyPr>
            <a:normAutofit/>
          </a:bodyPr>
          <a:lstStyle/>
          <a:p>
            <a:r>
              <a:rPr lang="en-US"/>
              <a:t>SENIOR DUES</a:t>
            </a:r>
          </a:p>
        </p:txBody>
      </p:sp>
      <p:sp>
        <p:nvSpPr>
          <p:cNvPr id="3" name="Content Placeholder 2">
            <a:extLst>
              <a:ext uri="{FF2B5EF4-FFF2-40B4-BE49-F238E27FC236}">
                <a16:creationId xmlns:a16="http://schemas.microsoft.com/office/drawing/2014/main" id="{247C4248-A9D5-4E4D-937E-F56E7B7572E3}"/>
              </a:ext>
            </a:extLst>
          </p:cNvPr>
          <p:cNvSpPr>
            <a:spLocks noGrp="1"/>
          </p:cNvSpPr>
          <p:nvPr>
            <p:ph idx="1"/>
          </p:nvPr>
        </p:nvSpPr>
        <p:spPr>
          <a:xfrm>
            <a:off x="1451579" y="2015734"/>
            <a:ext cx="5622284" cy="3450613"/>
          </a:xfrm>
        </p:spPr>
        <p:txBody>
          <a:bodyPr>
            <a:normAutofit/>
          </a:bodyPr>
          <a:lstStyle/>
          <a:p>
            <a:pPr>
              <a:lnSpc>
                <a:spcPct val="110000"/>
              </a:lnSpc>
            </a:pPr>
            <a:r>
              <a:rPr lang="en-US" sz="1700"/>
              <a:t>$200 for the year </a:t>
            </a:r>
          </a:p>
          <a:p>
            <a:pPr>
              <a:lnSpc>
                <a:spcPct val="110000"/>
              </a:lnSpc>
            </a:pPr>
            <a:r>
              <a:rPr lang="en-US" sz="1700"/>
              <a:t>DEADLINE FOR PAYMENT- FRIDAY NOVEMBR 21, 2025</a:t>
            </a:r>
          </a:p>
          <a:p>
            <a:pPr>
              <a:lnSpc>
                <a:spcPct val="110000"/>
              </a:lnSpc>
            </a:pPr>
            <a:r>
              <a:rPr lang="en-US" sz="1700"/>
              <a:t>Dues go up to $225 starting Nov. 22. (late fee added)</a:t>
            </a:r>
          </a:p>
          <a:p>
            <a:pPr>
              <a:lnSpc>
                <a:spcPct val="110000"/>
              </a:lnSpc>
            </a:pPr>
            <a:r>
              <a:rPr lang="en-US" sz="1700"/>
              <a:t>Senior Dues covers: </a:t>
            </a:r>
            <a:br>
              <a:rPr lang="en-US" sz="1700"/>
            </a:br>
            <a:r>
              <a:rPr lang="en-US" sz="1700"/>
              <a:t>1. Commencement fee (insurance, medical, security, facility rental, program/ticket printing, and any additional cost associated with graduation.) </a:t>
            </a:r>
            <a:br>
              <a:rPr lang="en-US" sz="1700"/>
            </a:br>
            <a:r>
              <a:rPr lang="en-US" sz="1700"/>
              <a:t>2.  All on campus senior events (4 breakfasts, lanyards, T-shirt, senior week activities, etc.)</a:t>
            </a:r>
          </a:p>
        </p:txBody>
      </p:sp>
      <p:pic>
        <p:nvPicPr>
          <p:cNvPr id="6" name="Picture 5" descr="A qr code on a white background&#10;&#10;AI-generated content may be incorrect.">
            <a:extLst>
              <a:ext uri="{FF2B5EF4-FFF2-40B4-BE49-F238E27FC236}">
                <a16:creationId xmlns:a16="http://schemas.microsoft.com/office/drawing/2014/main" id="{4D5D57E8-046C-3721-4E55-D7386C188D45}"/>
              </a:ext>
            </a:extLst>
          </p:cNvPr>
          <p:cNvPicPr>
            <a:picLocks noChangeAspect="1"/>
          </p:cNvPicPr>
          <p:nvPr/>
        </p:nvPicPr>
        <p:blipFill>
          <a:blip r:embed="rId2"/>
          <a:stretch>
            <a:fillRect/>
          </a:stretch>
        </p:blipFill>
        <p:spPr>
          <a:xfrm>
            <a:off x="7554139" y="2117804"/>
            <a:ext cx="3500715" cy="3246473"/>
          </a:xfrm>
          <a:prstGeom prst="rect">
            <a:avLst/>
          </a:prstGeom>
        </p:spPr>
      </p:pic>
    </p:spTree>
    <p:extLst>
      <p:ext uri="{BB962C8B-B14F-4D97-AF65-F5344CB8AC3E}">
        <p14:creationId xmlns:p14="http://schemas.microsoft.com/office/powerpoint/2010/main" val="825756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53FFD5-8EAC-442A-991E-1B1A18ED6034}"/>
              </a:ext>
            </a:extLst>
          </p:cNvPr>
          <p:cNvSpPr>
            <a:spLocks noGrp="1"/>
          </p:cNvSpPr>
          <p:nvPr>
            <p:ph type="title"/>
          </p:nvPr>
        </p:nvSpPr>
        <p:spPr>
          <a:xfrm>
            <a:off x="849683" y="1240076"/>
            <a:ext cx="2727813" cy="4584527"/>
          </a:xfrm>
        </p:spPr>
        <p:txBody>
          <a:bodyPr>
            <a:normAutofit/>
          </a:bodyPr>
          <a:lstStyle/>
          <a:p>
            <a:r>
              <a:rPr lang="en-US">
                <a:solidFill>
                  <a:srgbClr val="FFFFFF"/>
                </a:solidFill>
              </a:rPr>
              <a:t>Senior dues- continued</a:t>
            </a:r>
          </a:p>
        </p:txBody>
      </p:sp>
      <p:sp>
        <p:nvSpPr>
          <p:cNvPr id="3" name="Content Placeholder 2">
            <a:extLst>
              <a:ext uri="{FF2B5EF4-FFF2-40B4-BE49-F238E27FC236}">
                <a16:creationId xmlns:a16="http://schemas.microsoft.com/office/drawing/2014/main" id="{116CADDC-16A2-4359-8D27-36B47A616899}"/>
              </a:ext>
            </a:extLst>
          </p:cNvPr>
          <p:cNvSpPr>
            <a:spLocks noGrp="1"/>
          </p:cNvSpPr>
          <p:nvPr>
            <p:ph idx="1"/>
          </p:nvPr>
        </p:nvSpPr>
        <p:spPr>
          <a:xfrm>
            <a:off x="4705594" y="1240077"/>
            <a:ext cx="6034827" cy="4916465"/>
          </a:xfrm>
        </p:spPr>
        <p:txBody>
          <a:bodyPr anchor="t">
            <a:normAutofit/>
          </a:bodyPr>
          <a:lstStyle/>
          <a:p>
            <a:pPr>
              <a:lnSpc>
                <a:spcPct val="110000"/>
              </a:lnSpc>
            </a:pPr>
            <a:r>
              <a:rPr lang="en-US" dirty="0"/>
              <a:t>Senior dues </a:t>
            </a:r>
            <a:r>
              <a:rPr lang="en-US" b="1" u="sng" dirty="0"/>
              <a:t>DO NOT </a:t>
            </a:r>
            <a:r>
              <a:rPr lang="en-US" dirty="0"/>
              <a:t>include Cap and Gown fee, or any additional fees associated with 3</a:t>
            </a:r>
            <a:r>
              <a:rPr lang="en-US" baseline="30000" dirty="0"/>
              <a:t>rd</a:t>
            </a:r>
            <a:r>
              <a:rPr lang="en-US" dirty="0"/>
              <a:t> Ascent. </a:t>
            </a:r>
          </a:p>
          <a:p>
            <a:pPr>
              <a:lnSpc>
                <a:spcPct val="110000"/>
              </a:lnSpc>
            </a:pPr>
            <a:r>
              <a:rPr lang="en-US" dirty="0"/>
              <a:t>Dues can be paid: </a:t>
            </a:r>
            <a:br>
              <a:rPr lang="en-US" dirty="0"/>
            </a:br>
            <a:r>
              <a:rPr lang="en-US" dirty="0"/>
              <a:t>1. Online (Preferred Method- go to school website- OSP link on main page) </a:t>
            </a:r>
            <a:br>
              <a:rPr lang="en-US" dirty="0"/>
            </a:br>
            <a:r>
              <a:rPr lang="en-US" dirty="0"/>
              <a:t>2. Cash </a:t>
            </a:r>
            <a:br>
              <a:rPr lang="en-US" dirty="0"/>
            </a:br>
            <a:r>
              <a:rPr lang="en-US" dirty="0"/>
              <a:t>3. Check (made out to NSHS with your student’s name on the memo line) </a:t>
            </a:r>
            <a:br>
              <a:rPr lang="en-US" dirty="0"/>
            </a:br>
            <a:r>
              <a:rPr lang="en-US" dirty="0"/>
              <a:t>4. Money order</a:t>
            </a:r>
          </a:p>
          <a:p>
            <a:pPr>
              <a:lnSpc>
                <a:spcPct val="110000"/>
              </a:lnSpc>
            </a:pPr>
            <a:r>
              <a:rPr lang="en-US" dirty="0"/>
              <a:t>Options 2, 3, and 4 must be brought to Mr. Landreau in A101. </a:t>
            </a:r>
          </a:p>
          <a:p>
            <a:pPr>
              <a:lnSpc>
                <a:spcPct val="110000"/>
              </a:lnSpc>
            </a:pPr>
            <a:r>
              <a:rPr lang="en-US" dirty="0"/>
              <a:t>Receipts will be provided for payments made with cash, check or money orders. </a:t>
            </a:r>
          </a:p>
          <a:p>
            <a:pPr>
              <a:lnSpc>
                <a:spcPct val="110000"/>
              </a:lnSpc>
            </a:pPr>
            <a:endParaRPr lang="en-US" dirty="0"/>
          </a:p>
        </p:txBody>
      </p:sp>
    </p:spTree>
    <p:extLst>
      <p:ext uri="{BB962C8B-B14F-4D97-AF65-F5344CB8AC3E}">
        <p14:creationId xmlns:p14="http://schemas.microsoft.com/office/powerpoint/2010/main" val="1995219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2A4B30-77D7-4FFB-8B53-A88BD68C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E35B77-B585-4F0E-9AD0-71A40977E500}"/>
              </a:ext>
            </a:extLst>
          </p:cNvPr>
          <p:cNvSpPr>
            <a:spLocks noGrp="1"/>
          </p:cNvSpPr>
          <p:nvPr>
            <p:ph type="title"/>
          </p:nvPr>
        </p:nvSpPr>
        <p:spPr>
          <a:xfrm>
            <a:off x="1451580" y="804519"/>
            <a:ext cx="4325112" cy="1049235"/>
          </a:xfrm>
        </p:spPr>
        <p:txBody>
          <a:bodyPr>
            <a:normAutofit/>
          </a:bodyPr>
          <a:lstStyle/>
          <a:p>
            <a:r>
              <a:rPr lang="en-US" sz="2800"/>
              <a:t>Senior T-Shirt</a:t>
            </a:r>
          </a:p>
        </p:txBody>
      </p:sp>
      <p:cxnSp>
        <p:nvCxnSpPr>
          <p:cNvPr id="12" name="Straight Connector 11">
            <a:extLst>
              <a:ext uri="{FF2B5EF4-FFF2-40B4-BE49-F238E27FC236}">
                <a16:creationId xmlns:a16="http://schemas.microsoft.com/office/drawing/2014/main" id="{373AAE2E-5D6B-4952-A4BB-546C49F8DE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432511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01E4D783-AD45-49E7-B6C7-BBACB8290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FE18CBD1-CD16-4B01-836D-00ED87E7D32C}"/>
              </a:ext>
            </a:extLst>
          </p:cNvPr>
          <p:cNvSpPr>
            <a:spLocks noGrp="1"/>
          </p:cNvSpPr>
          <p:nvPr>
            <p:ph idx="1"/>
          </p:nvPr>
        </p:nvSpPr>
        <p:spPr>
          <a:xfrm>
            <a:off x="1451579" y="2015732"/>
            <a:ext cx="4325113" cy="4074172"/>
          </a:xfrm>
        </p:spPr>
        <p:txBody>
          <a:bodyPr>
            <a:normAutofit/>
          </a:bodyPr>
          <a:lstStyle/>
          <a:p>
            <a:r>
              <a:rPr lang="en-US" dirty="0"/>
              <a:t>Included in your senior dues</a:t>
            </a:r>
          </a:p>
          <a:p>
            <a:r>
              <a:rPr lang="en-US" dirty="0"/>
              <a:t>Shirts will be given as dues are paid! Show Mr. Landreau your OSP receipt and he will give you your shirt. </a:t>
            </a:r>
            <a:r>
              <a:rPr lang="en-US" dirty="0">
                <a:sym typeface="Wingdings" panose="05000000000000000000" pitchFamily="2" charset="2"/>
              </a:rPr>
              <a:t></a:t>
            </a:r>
            <a:endParaRPr lang="en-US" dirty="0"/>
          </a:p>
        </p:txBody>
      </p:sp>
      <p:pic>
        <p:nvPicPr>
          <p:cNvPr id="5" name="Picture 4">
            <a:extLst>
              <a:ext uri="{FF2B5EF4-FFF2-40B4-BE49-F238E27FC236}">
                <a16:creationId xmlns:a16="http://schemas.microsoft.com/office/drawing/2014/main" id="{4B7FC008-A6E2-48B1-9BCF-42820BA2A8C2}"/>
              </a:ext>
            </a:extLst>
          </p:cNvPr>
          <p:cNvPicPr>
            <a:picLocks noChangeAspect="1"/>
          </p:cNvPicPr>
          <p:nvPr/>
        </p:nvPicPr>
        <p:blipFill>
          <a:blip r:embed="rId2"/>
          <a:srcRect/>
          <a:stretch/>
        </p:blipFill>
        <p:spPr>
          <a:xfrm>
            <a:off x="6622138" y="804519"/>
            <a:ext cx="4228308" cy="5285385"/>
          </a:xfrm>
          <a:prstGeom prst="rect">
            <a:avLst/>
          </a:prstGeom>
        </p:spPr>
      </p:pic>
    </p:spTree>
    <p:extLst>
      <p:ext uri="{BB962C8B-B14F-4D97-AF65-F5344CB8AC3E}">
        <p14:creationId xmlns:p14="http://schemas.microsoft.com/office/powerpoint/2010/main" val="425447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EBF5A-943F-4288-B421-9AE00B258CBC}"/>
              </a:ext>
            </a:extLst>
          </p:cNvPr>
          <p:cNvSpPr>
            <a:spLocks noGrp="1"/>
          </p:cNvSpPr>
          <p:nvPr>
            <p:ph type="title"/>
          </p:nvPr>
        </p:nvSpPr>
        <p:spPr/>
        <p:txBody>
          <a:bodyPr>
            <a:normAutofit/>
          </a:bodyPr>
          <a:lstStyle/>
          <a:p>
            <a:pPr algn="ctr"/>
            <a:r>
              <a:rPr lang="en-US" sz="6000" dirty="0"/>
              <a:t>Cap &amp; Gown</a:t>
            </a:r>
          </a:p>
        </p:txBody>
      </p:sp>
      <p:sp>
        <p:nvSpPr>
          <p:cNvPr id="3" name="Content Placeholder 2">
            <a:extLst>
              <a:ext uri="{FF2B5EF4-FFF2-40B4-BE49-F238E27FC236}">
                <a16:creationId xmlns:a16="http://schemas.microsoft.com/office/drawing/2014/main" id="{6C4BF3AA-3DF6-4174-89A2-005EE80FD1C1}"/>
              </a:ext>
            </a:extLst>
          </p:cNvPr>
          <p:cNvSpPr>
            <a:spLocks noGrp="1"/>
          </p:cNvSpPr>
          <p:nvPr>
            <p:ph idx="1"/>
          </p:nvPr>
        </p:nvSpPr>
        <p:spPr/>
        <p:txBody>
          <a:bodyPr/>
          <a:lstStyle/>
          <a:p>
            <a:r>
              <a:rPr lang="en-US" dirty="0"/>
              <a:t>Order your cap and gown directly through 3</a:t>
            </a:r>
            <a:r>
              <a:rPr lang="en-US" baseline="30000" dirty="0"/>
              <a:t>rd</a:t>
            </a:r>
            <a:r>
              <a:rPr lang="en-US" dirty="0"/>
              <a:t> Ascent (</a:t>
            </a:r>
            <a:r>
              <a:rPr lang="en-US" dirty="0">
                <a:hlinkClick r:id="rId2"/>
              </a:rPr>
              <a:t>www.3rdascent.com</a:t>
            </a:r>
            <a:r>
              <a:rPr lang="en-US" dirty="0"/>
              <a:t>) </a:t>
            </a:r>
          </a:p>
          <a:p>
            <a:r>
              <a:rPr lang="en-US" dirty="0"/>
              <a:t>Cost- $100.00 (Basic Package includes C&amp;G and Diploma Cover)</a:t>
            </a:r>
          </a:p>
          <a:p>
            <a:r>
              <a:rPr lang="en-US" dirty="0"/>
              <a:t>DEADLINE TO ORDER- December 1, 2025 </a:t>
            </a:r>
          </a:p>
          <a:p>
            <a:r>
              <a:rPr lang="en-US" dirty="0"/>
              <a:t>Late fee added to all orders placed after the deadline. </a:t>
            </a:r>
          </a:p>
          <a:p>
            <a:r>
              <a:rPr lang="en-US" dirty="0"/>
              <a:t>3</a:t>
            </a:r>
            <a:r>
              <a:rPr lang="en-US" baseline="30000" dirty="0"/>
              <a:t>rd</a:t>
            </a:r>
            <a:r>
              <a:rPr lang="en-US" dirty="0"/>
              <a:t> Ascent representatives will be on campus several times throughout year to assist in ordering C&amp;G and any other senior swag. </a:t>
            </a:r>
          </a:p>
          <a:p>
            <a:r>
              <a:rPr lang="en-US" dirty="0"/>
              <a:t>Must have our Cap/Gown to walk across stage at Graduation</a:t>
            </a:r>
          </a:p>
          <a:p>
            <a:pPr marL="0" indent="0">
              <a:buNone/>
            </a:pPr>
            <a:endParaRPr lang="en-US" dirty="0"/>
          </a:p>
        </p:txBody>
      </p:sp>
    </p:spTree>
    <p:extLst>
      <p:ext uri="{BB962C8B-B14F-4D97-AF65-F5344CB8AC3E}">
        <p14:creationId xmlns:p14="http://schemas.microsoft.com/office/powerpoint/2010/main" val="146793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2A4B30-77D7-4FFB-8B53-A88BD68C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54E8BB-BE03-4FDD-BD21-FCBFFDCD8853}"/>
              </a:ext>
            </a:extLst>
          </p:cNvPr>
          <p:cNvSpPr>
            <a:spLocks noGrp="1"/>
          </p:cNvSpPr>
          <p:nvPr>
            <p:ph type="title"/>
          </p:nvPr>
        </p:nvSpPr>
        <p:spPr>
          <a:xfrm>
            <a:off x="1451580" y="804519"/>
            <a:ext cx="4325112" cy="1049235"/>
          </a:xfrm>
        </p:spPr>
        <p:txBody>
          <a:bodyPr>
            <a:normAutofit/>
          </a:bodyPr>
          <a:lstStyle/>
          <a:p>
            <a:r>
              <a:rPr lang="en-US" sz="2800"/>
              <a:t>3</a:t>
            </a:r>
            <a:r>
              <a:rPr lang="en-US" sz="2800" baseline="30000"/>
              <a:t>rd</a:t>
            </a:r>
            <a:r>
              <a:rPr lang="en-US" sz="2800"/>
              <a:t> Ascent- Additional Services</a:t>
            </a:r>
          </a:p>
        </p:txBody>
      </p:sp>
      <p:cxnSp>
        <p:nvCxnSpPr>
          <p:cNvPr id="12" name="Straight Connector 11">
            <a:extLst>
              <a:ext uri="{FF2B5EF4-FFF2-40B4-BE49-F238E27FC236}">
                <a16:creationId xmlns:a16="http://schemas.microsoft.com/office/drawing/2014/main" id="{373AAE2E-5D6B-4952-A4BB-546C49F8DE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432511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01E4D783-AD45-49E7-B6C7-BBACB8290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70FBA003-01D5-45A3-B0D3-32A83DD15C67}"/>
              </a:ext>
            </a:extLst>
          </p:cNvPr>
          <p:cNvSpPr>
            <a:spLocks noGrp="1"/>
          </p:cNvSpPr>
          <p:nvPr>
            <p:ph idx="1"/>
          </p:nvPr>
        </p:nvSpPr>
        <p:spPr>
          <a:xfrm>
            <a:off x="1451579" y="2015732"/>
            <a:ext cx="4325113" cy="4074172"/>
          </a:xfrm>
        </p:spPr>
        <p:txBody>
          <a:bodyPr>
            <a:normAutofit/>
          </a:bodyPr>
          <a:lstStyle/>
          <a:p>
            <a:r>
              <a:rPr lang="en-US" dirty="0"/>
              <a:t>Graduation announcements/invitations</a:t>
            </a:r>
          </a:p>
          <a:p>
            <a:r>
              <a:rPr lang="en-US" dirty="0"/>
              <a:t>Class rings</a:t>
            </a:r>
          </a:p>
          <a:p>
            <a:r>
              <a:rPr lang="en-US" dirty="0"/>
              <a:t>Senior 2026 Swag</a:t>
            </a:r>
          </a:p>
          <a:p>
            <a:r>
              <a:rPr lang="en-US" dirty="0"/>
              <a:t>And more……</a:t>
            </a:r>
          </a:p>
          <a:p>
            <a:r>
              <a:rPr lang="en-US" dirty="0"/>
              <a:t>Visit </a:t>
            </a:r>
            <a:r>
              <a:rPr lang="en-US" dirty="0">
                <a:hlinkClick r:id="rId2"/>
              </a:rPr>
              <a:t>www.3rdascent.com</a:t>
            </a:r>
            <a:r>
              <a:rPr lang="en-US" dirty="0"/>
              <a:t>  for more information and options</a:t>
            </a:r>
          </a:p>
          <a:p>
            <a:r>
              <a:rPr lang="en-US" dirty="0"/>
              <a:t>3</a:t>
            </a:r>
            <a:r>
              <a:rPr lang="en-US" baseline="30000" dirty="0"/>
              <a:t>rd</a:t>
            </a:r>
            <a:r>
              <a:rPr lang="en-US" dirty="0"/>
              <a:t> Ascent handles all fees and payments directly.</a:t>
            </a:r>
          </a:p>
        </p:txBody>
      </p:sp>
      <p:pic>
        <p:nvPicPr>
          <p:cNvPr id="5" name="Picture 4" descr="A poster for a baseball uniform&#10;&#10;AI-generated content may be incorrect.">
            <a:extLst>
              <a:ext uri="{FF2B5EF4-FFF2-40B4-BE49-F238E27FC236}">
                <a16:creationId xmlns:a16="http://schemas.microsoft.com/office/drawing/2014/main" id="{27CD0EB0-0C49-7354-9483-8BC4C62923B8}"/>
              </a:ext>
            </a:extLst>
          </p:cNvPr>
          <p:cNvPicPr>
            <a:picLocks noChangeAspect="1"/>
          </p:cNvPicPr>
          <p:nvPr/>
        </p:nvPicPr>
        <p:blipFill>
          <a:blip r:embed="rId3"/>
          <a:stretch>
            <a:fillRect/>
          </a:stretch>
        </p:blipFill>
        <p:spPr>
          <a:xfrm>
            <a:off x="6333424" y="10846"/>
            <a:ext cx="5293894" cy="6852936"/>
          </a:xfrm>
          <a:prstGeom prst="rect">
            <a:avLst/>
          </a:prstGeom>
        </p:spPr>
      </p:pic>
    </p:spTree>
    <p:extLst>
      <p:ext uri="{BB962C8B-B14F-4D97-AF65-F5344CB8AC3E}">
        <p14:creationId xmlns:p14="http://schemas.microsoft.com/office/powerpoint/2010/main" val="814672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F7CC82-369A-48F7-885C-286275532A5E}"/>
              </a:ext>
            </a:extLst>
          </p:cNvPr>
          <p:cNvSpPr>
            <a:spLocks noGrp="1"/>
          </p:cNvSpPr>
          <p:nvPr>
            <p:ph idx="1"/>
          </p:nvPr>
        </p:nvSpPr>
        <p:spPr/>
        <p:txBody>
          <a:bodyPr/>
          <a:lstStyle/>
          <a:p>
            <a:pPr marL="0" indent="0">
              <a:buNone/>
            </a:pPr>
            <a:r>
              <a:rPr lang="en-US">
                <a:highlight>
                  <a:srgbClr val="FFFF00"/>
                </a:highlight>
              </a:rPr>
              <a:t> </a:t>
            </a:r>
            <a:endParaRPr lang="en-US" dirty="0">
              <a:highlight>
                <a:srgbClr val="FFFF00"/>
              </a:highlight>
            </a:endParaRPr>
          </a:p>
        </p:txBody>
      </p:sp>
      <p:pic>
        <p:nvPicPr>
          <p:cNvPr id="4" name="Picture 3">
            <a:extLst>
              <a:ext uri="{FF2B5EF4-FFF2-40B4-BE49-F238E27FC236}">
                <a16:creationId xmlns:a16="http://schemas.microsoft.com/office/drawing/2014/main" id="{15B2C775-2BDB-4521-83A8-16F9CDFE1AEF}"/>
              </a:ext>
            </a:extLst>
          </p:cNvPr>
          <p:cNvPicPr>
            <a:picLocks noChangeAspect="1"/>
          </p:cNvPicPr>
          <p:nvPr/>
        </p:nvPicPr>
        <p:blipFill>
          <a:blip r:embed="rId2"/>
          <a:srcRect/>
          <a:stretch/>
        </p:blipFill>
        <p:spPr>
          <a:xfrm>
            <a:off x="1376414" y="0"/>
            <a:ext cx="9837018" cy="6858000"/>
          </a:xfrm>
          <a:prstGeom prst="rect">
            <a:avLst/>
          </a:prstGeom>
        </p:spPr>
      </p:pic>
    </p:spTree>
    <p:extLst>
      <p:ext uri="{BB962C8B-B14F-4D97-AF65-F5344CB8AC3E}">
        <p14:creationId xmlns:p14="http://schemas.microsoft.com/office/powerpoint/2010/main" val="2496051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6039-9240-418D-BB06-1D78E55AC252}"/>
              </a:ext>
            </a:extLst>
          </p:cNvPr>
          <p:cNvSpPr>
            <a:spLocks noGrp="1"/>
          </p:cNvSpPr>
          <p:nvPr>
            <p:ph type="title"/>
          </p:nvPr>
        </p:nvSpPr>
        <p:spPr>
          <a:xfrm>
            <a:off x="1451579" y="804519"/>
            <a:ext cx="9603275" cy="1049235"/>
          </a:xfrm>
        </p:spPr>
        <p:txBody>
          <a:bodyPr>
            <a:normAutofit/>
          </a:bodyPr>
          <a:lstStyle/>
          <a:p>
            <a:r>
              <a:rPr lang="en-US"/>
              <a:t>SENIOR LANYARDS</a:t>
            </a:r>
          </a:p>
        </p:txBody>
      </p:sp>
      <p:sp>
        <p:nvSpPr>
          <p:cNvPr id="3" name="Content Placeholder 2">
            <a:extLst>
              <a:ext uri="{FF2B5EF4-FFF2-40B4-BE49-F238E27FC236}">
                <a16:creationId xmlns:a16="http://schemas.microsoft.com/office/drawing/2014/main" id="{48B16BEE-CA5F-4FC5-983B-2F234EC26D66}"/>
              </a:ext>
            </a:extLst>
          </p:cNvPr>
          <p:cNvSpPr>
            <a:spLocks noGrp="1"/>
          </p:cNvSpPr>
          <p:nvPr>
            <p:ph idx="1"/>
          </p:nvPr>
        </p:nvSpPr>
        <p:spPr>
          <a:xfrm>
            <a:off x="1451579" y="2015734"/>
            <a:ext cx="4162555" cy="3450613"/>
          </a:xfrm>
        </p:spPr>
        <p:txBody>
          <a:bodyPr>
            <a:normAutofit/>
          </a:bodyPr>
          <a:lstStyle/>
          <a:p>
            <a:pPr>
              <a:lnSpc>
                <a:spcPct val="110000"/>
              </a:lnSpc>
            </a:pPr>
            <a:r>
              <a:rPr lang="en-US" sz="1600" dirty="0"/>
              <a:t>Lanyards and ID’s are being given out to seniors (these are included in senior dues)</a:t>
            </a:r>
          </a:p>
          <a:p>
            <a:pPr>
              <a:lnSpc>
                <a:spcPct val="110000"/>
              </a:lnSpc>
            </a:pPr>
            <a:r>
              <a:rPr lang="en-US" sz="1600" dirty="0"/>
              <a:t>Seniors must have their lanyards/ID’s with them everyday.  This is their pass to the Senior Courtyard.</a:t>
            </a:r>
          </a:p>
          <a:p>
            <a:pPr>
              <a:lnSpc>
                <a:spcPct val="110000"/>
              </a:lnSpc>
            </a:pPr>
            <a:r>
              <a:rPr lang="en-US" sz="1600" dirty="0"/>
              <a:t>Needed for all Senior events. </a:t>
            </a:r>
            <a:r>
              <a:rPr lang="en-US" sz="1600" b="1" dirty="0"/>
              <a:t>No lanyard/ID = no admission!</a:t>
            </a:r>
          </a:p>
        </p:txBody>
      </p:sp>
      <p:pic>
        <p:nvPicPr>
          <p:cNvPr id="5" name="Picture 4" descr="Blank ID holder">
            <a:extLst>
              <a:ext uri="{FF2B5EF4-FFF2-40B4-BE49-F238E27FC236}">
                <a16:creationId xmlns:a16="http://schemas.microsoft.com/office/drawing/2014/main" id="{E05FECFD-DE3A-EE5D-AF92-FE40A228E866}"/>
              </a:ext>
            </a:extLst>
          </p:cNvPr>
          <p:cNvPicPr>
            <a:picLocks noChangeAspect="1"/>
          </p:cNvPicPr>
          <p:nvPr/>
        </p:nvPicPr>
        <p:blipFill>
          <a:blip r:embed="rId2"/>
          <a:srcRect t="15728" r="-1" b="-1"/>
          <a:stretch/>
        </p:blipFill>
        <p:spPr>
          <a:xfrm>
            <a:off x="6094411" y="2345874"/>
            <a:ext cx="4960443" cy="2790332"/>
          </a:xfrm>
          <a:prstGeom prst="rect">
            <a:avLst/>
          </a:prstGeom>
        </p:spPr>
      </p:pic>
    </p:spTree>
    <p:extLst>
      <p:ext uri="{BB962C8B-B14F-4D97-AF65-F5344CB8AC3E}">
        <p14:creationId xmlns:p14="http://schemas.microsoft.com/office/powerpoint/2010/main" val="2307400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C2A4B30-77D7-4FFB-8B53-A88BD68C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E7A4E-EA5E-4980-8E0C-BBB9B652DFDF}"/>
              </a:ext>
            </a:extLst>
          </p:cNvPr>
          <p:cNvSpPr>
            <a:spLocks noGrp="1"/>
          </p:cNvSpPr>
          <p:nvPr>
            <p:ph type="title"/>
          </p:nvPr>
        </p:nvSpPr>
        <p:spPr>
          <a:xfrm>
            <a:off x="1451580" y="804519"/>
            <a:ext cx="4325112" cy="1049235"/>
          </a:xfrm>
        </p:spPr>
        <p:txBody>
          <a:bodyPr>
            <a:normAutofit/>
          </a:bodyPr>
          <a:lstStyle/>
          <a:p>
            <a:r>
              <a:rPr lang="en-US" sz="2800" dirty="0"/>
              <a:t>SENIOR CALENDAR</a:t>
            </a:r>
          </a:p>
        </p:txBody>
      </p:sp>
      <p:cxnSp>
        <p:nvCxnSpPr>
          <p:cNvPr id="43" name="Straight Connector 42">
            <a:extLst>
              <a:ext uri="{FF2B5EF4-FFF2-40B4-BE49-F238E27FC236}">
                <a16:creationId xmlns:a16="http://schemas.microsoft.com/office/drawing/2014/main" id="{373AAE2E-5D6B-4952-A4BB-546C49F8DE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432511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4" name="Rectangle 43">
            <a:extLst>
              <a:ext uri="{FF2B5EF4-FFF2-40B4-BE49-F238E27FC236}">
                <a16:creationId xmlns:a16="http://schemas.microsoft.com/office/drawing/2014/main" id="{01E4D783-AD45-49E7-B6C7-BBACB8290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6856A09F-832A-4368-BDB0-2B68B964B447}"/>
              </a:ext>
            </a:extLst>
          </p:cNvPr>
          <p:cNvSpPr>
            <a:spLocks noGrp="1"/>
          </p:cNvSpPr>
          <p:nvPr>
            <p:ph idx="1"/>
          </p:nvPr>
        </p:nvSpPr>
        <p:spPr>
          <a:xfrm>
            <a:off x="1451579" y="1853753"/>
            <a:ext cx="4325113" cy="4888875"/>
          </a:xfrm>
        </p:spPr>
        <p:txBody>
          <a:bodyPr>
            <a:normAutofit/>
          </a:bodyPr>
          <a:lstStyle/>
          <a:p>
            <a:pPr>
              <a:lnSpc>
                <a:spcPct val="110000"/>
              </a:lnSpc>
            </a:pPr>
            <a:r>
              <a:rPr lang="en-US" sz="1600" dirty="0"/>
              <a:t>The 2025-2026 Hot Dates will be posted on the Senior page of the school website and will be sent out in Mr. Hanson’s weekly newsletter. Please check these often for updates and information.</a:t>
            </a:r>
            <a:br>
              <a:rPr lang="en-US" sz="1600" dirty="0"/>
            </a:br>
            <a:endParaRPr lang="en-US" sz="1600" dirty="0"/>
          </a:p>
          <a:p>
            <a:pPr>
              <a:lnSpc>
                <a:spcPct val="110000"/>
              </a:lnSpc>
            </a:pPr>
            <a:r>
              <a:rPr lang="en-US" sz="1600" dirty="0"/>
              <a:t>Some important upcoming dates:</a:t>
            </a:r>
            <a:br>
              <a:rPr lang="en-US" sz="1600" dirty="0"/>
            </a:br>
            <a:r>
              <a:rPr lang="en-US" sz="1600" dirty="0"/>
              <a:t>- College Fair (with RICS) – October 7, 2025 @ RICS</a:t>
            </a:r>
            <a:br>
              <a:rPr lang="en-US" sz="1600" dirty="0"/>
            </a:br>
            <a:r>
              <a:rPr lang="en-US" sz="1600" dirty="0"/>
              <a:t>			</a:t>
            </a:r>
            <a:br>
              <a:rPr lang="en-US" sz="1600" dirty="0"/>
            </a:br>
            <a:r>
              <a:rPr lang="en-US" sz="1600" dirty="0"/>
              <a:t>- Georgia Apply to College Week- Nov. 3- Nov. 7, 2025</a:t>
            </a:r>
            <a:br>
              <a:rPr lang="en-US" sz="1600" dirty="0"/>
            </a:br>
            <a:br>
              <a:rPr lang="en-US" sz="1600" dirty="0"/>
            </a:br>
            <a:r>
              <a:rPr lang="en-US" sz="1600" dirty="0"/>
              <a:t>- Halloween Fun- Friday, Oct. 31, 2025- BRING YOUR LANYARD in the courtyard (sponsored by the Senior Parent Committee)</a:t>
            </a:r>
            <a:endParaRPr lang="en-US" sz="1300" dirty="0"/>
          </a:p>
        </p:txBody>
      </p:sp>
      <p:pic>
        <p:nvPicPr>
          <p:cNvPr id="5" name="Picture 4" descr="A poster for a college night&#10;&#10;AI-generated content may be incorrect.">
            <a:extLst>
              <a:ext uri="{FF2B5EF4-FFF2-40B4-BE49-F238E27FC236}">
                <a16:creationId xmlns:a16="http://schemas.microsoft.com/office/drawing/2014/main" id="{1B748675-E9CE-B994-DA31-9F298AD75D07}"/>
              </a:ext>
            </a:extLst>
          </p:cNvPr>
          <p:cNvPicPr>
            <a:picLocks noChangeAspect="1"/>
          </p:cNvPicPr>
          <p:nvPr/>
        </p:nvPicPr>
        <p:blipFill>
          <a:blip r:embed="rId2"/>
          <a:stretch>
            <a:fillRect/>
          </a:stretch>
        </p:blipFill>
        <p:spPr>
          <a:xfrm>
            <a:off x="6248400" y="0"/>
            <a:ext cx="5943297" cy="6858001"/>
          </a:xfrm>
          <a:prstGeom prst="rect">
            <a:avLst/>
          </a:prstGeom>
        </p:spPr>
      </p:pic>
    </p:spTree>
    <p:extLst>
      <p:ext uri="{BB962C8B-B14F-4D97-AF65-F5344CB8AC3E}">
        <p14:creationId xmlns:p14="http://schemas.microsoft.com/office/powerpoint/2010/main" val="1481512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82E8D456-A2E1-40C0-845C-AA2F2620C288}"/>
              </a:ext>
            </a:extLst>
          </p:cNvPr>
          <p:cNvSpPr>
            <a:spLocks noGrp="1"/>
          </p:cNvSpPr>
          <p:nvPr>
            <p:ph type="title"/>
          </p:nvPr>
        </p:nvSpPr>
        <p:spPr>
          <a:xfrm>
            <a:off x="1451580" y="1093863"/>
            <a:ext cx="4176511" cy="759892"/>
          </a:xfrm>
        </p:spPr>
        <p:txBody>
          <a:bodyPr>
            <a:normAutofit/>
          </a:bodyPr>
          <a:lstStyle/>
          <a:p>
            <a:r>
              <a:rPr lang="en-US" sz="2200" dirty="0"/>
              <a:t>Senior Pictures, quotes, ADS, and yearbook</a:t>
            </a:r>
          </a:p>
        </p:txBody>
      </p:sp>
      <p:sp>
        <p:nvSpPr>
          <p:cNvPr id="37" name="Rectangle 36">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BD7766D6-CAB1-4340-93F8-29A871B4D2EC}"/>
              </a:ext>
            </a:extLst>
          </p:cNvPr>
          <p:cNvSpPr>
            <a:spLocks noGrp="1"/>
          </p:cNvSpPr>
          <p:nvPr>
            <p:ph idx="1"/>
          </p:nvPr>
        </p:nvSpPr>
        <p:spPr>
          <a:xfrm>
            <a:off x="1451581" y="2015732"/>
            <a:ext cx="4172212" cy="3450613"/>
          </a:xfrm>
        </p:spPr>
        <p:txBody>
          <a:bodyPr>
            <a:noAutofit/>
          </a:bodyPr>
          <a:lstStyle/>
          <a:p>
            <a:pPr>
              <a:lnSpc>
                <a:spcPct val="110000"/>
              </a:lnSpc>
            </a:pPr>
            <a:r>
              <a:rPr lang="en-US" sz="1400" dirty="0"/>
              <a:t>Please see Mrs. Motahari in D106 (or email at </a:t>
            </a:r>
            <a:r>
              <a:rPr lang="en-US" sz="1400" dirty="0">
                <a:hlinkClick r:id="rId2">
                  <a:extLst>
                    <a:ext uri="{A12FA001-AC4F-418D-AE19-62706E023703}">
                      <ahyp:hlinkClr xmlns:ahyp="http://schemas.microsoft.com/office/drawing/2018/hyperlinkcolor" val="tx"/>
                    </a:ext>
                  </a:extLst>
                </a:hlinkClick>
              </a:rPr>
              <a:t>motaharin@fultonschools.org</a:t>
            </a:r>
            <a:r>
              <a:rPr lang="en-US" sz="1400" dirty="0"/>
              <a:t>) if you have any questions about Cady studios, senior pictures, senior quotes, and yearbook. </a:t>
            </a:r>
          </a:p>
          <a:p>
            <a:pPr>
              <a:lnSpc>
                <a:spcPct val="110000"/>
              </a:lnSpc>
            </a:pPr>
            <a:r>
              <a:rPr lang="en-US" sz="1400" dirty="0"/>
              <a:t>Yearbook and Senior ad prices both go up monthly- your best chance for a great deal is to purchase it now!</a:t>
            </a:r>
          </a:p>
          <a:p>
            <a:pPr>
              <a:lnSpc>
                <a:spcPct val="110000"/>
              </a:lnSpc>
            </a:pPr>
            <a:r>
              <a:rPr lang="en-US" sz="1400" dirty="0"/>
              <a:t>The yearbook is currently $90, but price will be increasing on 8/31, ads start at $70 and they also go up 8/31, and both will go up monthly after that. Payment plans are available! </a:t>
            </a:r>
          </a:p>
          <a:p>
            <a:pPr>
              <a:lnSpc>
                <a:spcPct val="110000"/>
              </a:lnSpc>
            </a:pPr>
            <a:r>
              <a:rPr lang="en-US" sz="1400" b="1" dirty="0"/>
              <a:t>PLEASE NOTE- SENIOR PORTAITS MUST BE TAKEN WITH CADY STUDIOS TO BE INCLUDED IN THE  YEARBOOK!</a:t>
            </a:r>
          </a:p>
        </p:txBody>
      </p:sp>
      <p:pic>
        <p:nvPicPr>
          <p:cNvPr id="5" name="Picture 4" descr="A qr code on a white background&#10;&#10;AI-generated content may be incorrect.">
            <a:extLst>
              <a:ext uri="{FF2B5EF4-FFF2-40B4-BE49-F238E27FC236}">
                <a16:creationId xmlns:a16="http://schemas.microsoft.com/office/drawing/2014/main" id="{DBCE2FC7-C018-6E3F-6A9D-B1F3B4A783B3}"/>
              </a:ext>
            </a:extLst>
          </p:cNvPr>
          <p:cNvPicPr>
            <a:picLocks noChangeAspect="1"/>
          </p:cNvPicPr>
          <p:nvPr/>
        </p:nvPicPr>
        <p:blipFill>
          <a:blip r:embed="rId3"/>
          <a:stretch>
            <a:fillRect/>
          </a:stretch>
        </p:blipFill>
        <p:spPr>
          <a:xfrm>
            <a:off x="6272160" y="805583"/>
            <a:ext cx="4604944" cy="4660762"/>
          </a:xfrm>
          <a:prstGeom prst="rect">
            <a:avLst/>
          </a:prstGeom>
        </p:spPr>
      </p:pic>
      <p:pic>
        <p:nvPicPr>
          <p:cNvPr id="39" name="Picture 38">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1" name="Straight Connector 40">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841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7AC892B6-8991-A320-008D-EB999CA9CCB6}"/>
            </a:ext>
          </a:extLst>
        </p:cNvPr>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678A41C4-CAFD-D90A-74CA-04D0551E6529}"/>
              </a:ext>
            </a:extLst>
          </p:cNvPr>
          <p:cNvSpPr>
            <a:spLocks noGrp="1"/>
          </p:cNvSpPr>
          <p:nvPr>
            <p:ph type="title"/>
          </p:nvPr>
        </p:nvSpPr>
        <p:spPr>
          <a:xfrm>
            <a:off x="1451579" y="2303047"/>
            <a:ext cx="3272093" cy="2674198"/>
          </a:xfrm>
        </p:spPr>
        <p:txBody>
          <a:bodyPr anchor="t">
            <a:normAutofit/>
          </a:bodyPr>
          <a:lstStyle/>
          <a:p>
            <a:r>
              <a:rPr lang="en-US" dirty="0"/>
              <a:t>Senior Yearbook Deadlines</a:t>
            </a:r>
          </a:p>
        </p:txBody>
      </p:sp>
      <p:cxnSp>
        <p:nvCxnSpPr>
          <p:cNvPr id="58" name="Straight Connector 57">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60"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62" name="Picture 61">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4" name="Straight Connector 63">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0" name="Content Placeholder 2">
            <a:extLst>
              <a:ext uri="{FF2B5EF4-FFF2-40B4-BE49-F238E27FC236}">
                <a16:creationId xmlns:a16="http://schemas.microsoft.com/office/drawing/2014/main" id="{6C05621D-F52C-F2CB-E454-999563C60EAE}"/>
              </a:ext>
            </a:extLst>
          </p:cNvPr>
          <p:cNvGraphicFramePr>
            <a:graphicFrameLocks noGrp="1"/>
          </p:cNvGraphicFramePr>
          <p:nvPr>
            <p:ph idx="1"/>
            <p:extLst>
              <p:ext uri="{D42A27DB-BD31-4B8C-83A1-F6EECF244321}">
                <p14:modId xmlns:p14="http://schemas.microsoft.com/office/powerpoint/2010/main" val="4160654491"/>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8133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AA851-ACE4-879C-8152-E2A6084F6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22046-6F2A-B7D7-C40C-E1C0CC0CC9F1}"/>
              </a:ext>
            </a:extLst>
          </p:cNvPr>
          <p:cNvSpPr>
            <a:spLocks noGrp="1"/>
          </p:cNvSpPr>
          <p:nvPr>
            <p:ph type="title"/>
          </p:nvPr>
        </p:nvSpPr>
        <p:spPr/>
        <p:txBody>
          <a:bodyPr>
            <a:normAutofit/>
          </a:bodyPr>
          <a:lstStyle/>
          <a:p>
            <a:pPr algn="ctr"/>
            <a:r>
              <a:rPr lang="en-US" sz="4400" dirty="0"/>
              <a:t>Updates from Mrs. Zachry</a:t>
            </a:r>
          </a:p>
        </p:txBody>
      </p:sp>
      <p:sp>
        <p:nvSpPr>
          <p:cNvPr id="3" name="Content Placeholder 2">
            <a:extLst>
              <a:ext uri="{FF2B5EF4-FFF2-40B4-BE49-F238E27FC236}">
                <a16:creationId xmlns:a16="http://schemas.microsoft.com/office/drawing/2014/main" id="{7B106125-5C54-9FC0-C453-708E76B0D75F}"/>
              </a:ext>
            </a:extLst>
          </p:cNvPr>
          <p:cNvSpPr>
            <a:spLocks noGrp="1"/>
          </p:cNvSpPr>
          <p:nvPr>
            <p:ph idx="1"/>
          </p:nvPr>
        </p:nvSpPr>
        <p:spPr>
          <a:xfrm>
            <a:off x="1451579" y="2015732"/>
            <a:ext cx="9603275" cy="4037749"/>
          </a:xfrm>
        </p:spPr>
        <p:txBody>
          <a:bodyPr>
            <a:normAutofit/>
          </a:bodyPr>
          <a:lstStyle/>
          <a:p>
            <a:pPr marL="0" indent="0">
              <a:buNone/>
            </a:pPr>
            <a:r>
              <a:rPr lang="en-US" sz="2400" dirty="0"/>
              <a:t>-Homecoming Dance ticket sales will begin on Friday, August 29, 2025, on GO FAN for $20</a:t>
            </a:r>
          </a:p>
          <a:p>
            <a:pPr marL="0" indent="0">
              <a:buNone/>
            </a:pPr>
            <a:r>
              <a:rPr lang="en-US" sz="2400" dirty="0"/>
              <a:t>-Homecoming Dance is on Saturday, September 20, 2024, from 7-11 pm @ NSHS</a:t>
            </a:r>
          </a:p>
          <a:p>
            <a:pPr marL="0" indent="0">
              <a:buNone/>
            </a:pPr>
            <a:r>
              <a:rPr lang="en-US" sz="2400" dirty="0"/>
              <a:t>-All additional Homecoming information will be pushed out on Friday, August 29 via Teachers, school website, and social media platforms.</a:t>
            </a:r>
          </a:p>
          <a:p>
            <a:pPr marL="0" indent="0">
              <a:buNone/>
            </a:pPr>
            <a:r>
              <a:rPr lang="en-US" dirty="0"/>
              <a:t>-</a:t>
            </a:r>
            <a:r>
              <a:rPr lang="en-US" sz="2400" dirty="0"/>
              <a:t>Prom is on Friday,  April 24, 2026- Tickets will go on sale after Thanksgiving Break</a:t>
            </a:r>
            <a:r>
              <a:rPr lang="en-US" dirty="0"/>
              <a:t>. </a:t>
            </a:r>
          </a:p>
        </p:txBody>
      </p:sp>
    </p:spTree>
    <p:extLst>
      <p:ext uri="{BB962C8B-B14F-4D97-AF65-F5344CB8AC3E}">
        <p14:creationId xmlns:p14="http://schemas.microsoft.com/office/powerpoint/2010/main" val="2671100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007B1B-1BEC-47EF-9FE5-8F7590796D23}"/>
              </a:ext>
            </a:extLst>
          </p:cNvPr>
          <p:cNvSpPr>
            <a:spLocks noGrp="1"/>
          </p:cNvSpPr>
          <p:nvPr>
            <p:ph type="title"/>
          </p:nvPr>
        </p:nvSpPr>
        <p:spPr>
          <a:xfrm>
            <a:off x="849683" y="1240076"/>
            <a:ext cx="2727813" cy="4584527"/>
          </a:xfrm>
        </p:spPr>
        <p:txBody>
          <a:bodyPr>
            <a:normAutofit/>
          </a:bodyPr>
          <a:lstStyle/>
          <a:p>
            <a:r>
              <a:rPr lang="en-US" u="sng" dirty="0">
                <a:solidFill>
                  <a:srgbClr val="FFFFFF"/>
                </a:solidFill>
              </a:rPr>
              <a:t>PSAT DAYS-</a:t>
            </a:r>
            <a:br>
              <a:rPr lang="en-US" dirty="0">
                <a:solidFill>
                  <a:srgbClr val="FFFFFF"/>
                </a:solidFill>
              </a:rPr>
            </a:br>
            <a:br>
              <a:rPr lang="en-US" dirty="0">
                <a:solidFill>
                  <a:srgbClr val="FFFFFF"/>
                </a:solidFill>
              </a:rPr>
            </a:br>
            <a:r>
              <a:rPr lang="en-US" dirty="0">
                <a:solidFill>
                  <a:srgbClr val="FFFFFF"/>
                </a:solidFill>
              </a:rPr>
              <a:t>Sometime between oct 7-9, 2025</a:t>
            </a:r>
          </a:p>
        </p:txBody>
      </p:sp>
      <p:sp>
        <p:nvSpPr>
          <p:cNvPr id="3" name="Content Placeholder 2">
            <a:extLst>
              <a:ext uri="{FF2B5EF4-FFF2-40B4-BE49-F238E27FC236}">
                <a16:creationId xmlns:a16="http://schemas.microsoft.com/office/drawing/2014/main" id="{84D699E9-A31E-4F5C-8576-AE2482B9A4C9}"/>
              </a:ext>
            </a:extLst>
          </p:cNvPr>
          <p:cNvSpPr>
            <a:spLocks noGrp="1"/>
          </p:cNvSpPr>
          <p:nvPr>
            <p:ph idx="1"/>
          </p:nvPr>
        </p:nvSpPr>
        <p:spPr>
          <a:xfrm>
            <a:off x="4705594" y="1240077"/>
            <a:ext cx="6034827" cy="4916465"/>
          </a:xfrm>
        </p:spPr>
        <p:txBody>
          <a:bodyPr anchor="t">
            <a:normAutofit/>
          </a:bodyPr>
          <a:lstStyle/>
          <a:p>
            <a:r>
              <a:rPr lang="en-US" dirty="0"/>
              <a:t>We encourage you to </a:t>
            </a:r>
            <a:r>
              <a:rPr lang="en-US" b="1" dirty="0"/>
              <a:t>GO VISIT A COLLEGE </a:t>
            </a:r>
            <a:r>
              <a:rPr lang="en-US" dirty="0"/>
              <a:t>during these days</a:t>
            </a:r>
          </a:p>
          <a:p>
            <a:r>
              <a:rPr lang="en-US" dirty="0"/>
              <a:t>You must pick up a PSAT/College visitation form from Mr. Landreau </a:t>
            </a:r>
          </a:p>
          <a:p>
            <a:r>
              <a:rPr lang="en-US" dirty="0"/>
              <a:t>You must fill out the form, get it signed by a college official at the school you visit</a:t>
            </a:r>
          </a:p>
          <a:p>
            <a:r>
              <a:rPr lang="en-US" dirty="0"/>
              <a:t>Forms must be turned into Mr. Landreau by end of day on Friday, Oct 10th.</a:t>
            </a:r>
          </a:p>
          <a:p>
            <a:r>
              <a:rPr lang="en-US" dirty="0"/>
              <a:t>Once forms are collected, attendance will be excused. </a:t>
            </a:r>
          </a:p>
          <a:p>
            <a:r>
              <a:rPr lang="en-US" dirty="0"/>
              <a:t>MUST USE THE FORM WE PROVIDE FOR ABSENCE TO BE EXCUSED. </a:t>
            </a:r>
          </a:p>
          <a:p>
            <a:endParaRPr lang="en-US" dirty="0"/>
          </a:p>
        </p:txBody>
      </p:sp>
    </p:spTree>
    <p:extLst>
      <p:ext uri="{BB962C8B-B14F-4D97-AF65-F5344CB8AC3E}">
        <p14:creationId xmlns:p14="http://schemas.microsoft.com/office/powerpoint/2010/main" val="2703692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07B1B-1BEC-47EF-9FE5-8F7590796D23}"/>
              </a:ext>
            </a:extLst>
          </p:cNvPr>
          <p:cNvSpPr>
            <a:spLocks noGrp="1"/>
          </p:cNvSpPr>
          <p:nvPr>
            <p:ph type="title"/>
          </p:nvPr>
        </p:nvSpPr>
        <p:spPr/>
        <p:txBody>
          <a:bodyPr>
            <a:normAutofit/>
          </a:bodyPr>
          <a:lstStyle/>
          <a:p>
            <a:pPr algn="ctr"/>
            <a:r>
              <a:rPr lang="en-US" sz="4400" dirty="0"/>
              <a:t>SAT DAYS- October </a:t>
            </a:r>
            <a:r>
              <a:rPr lang="en-US" sz="4400" dirty="0">
                <a:highlight>
                  <a:srgbClr val="FFFF00"/>
                </a:highlight>
              </a:rPr>
              <a:t>TBD</a:t>
            </a:r>
          </a:p>
        </p:txBody>
      </p:sp>
      <p:sp>
        <p:nvSpPr>
          <p:cNvPr id="3" name="Content Placeholder 2">
            <a:extLst>
              <a:ext uri="{FF2B5EF4-FFF2-40B4-BE49-F238E27FC236}">
                <a16:creationId xmlns:a16="http://schemas.microsoft.com/office/drawing/2014/main" id="{84D699E9-A31E-4F5C-8576-AE2482B9A4C9}"/>
              </a:ext>
            </a:extLst>
          </p:cNvPr>
          <p:cNvSpPr>
            <a:spLocks noGrp="1"/>
          </p:cNvSpPr>
          <p:nvPr>
            <p:ph idx="1"/>
          </p:nvPr>
        </p:nvSpPr>
        <p:spPr>
          <a:xfrm>
            <a:off x="1451579" y="2015732"/>
            <a:ext cx="9603275" cy="4037749"/>
          </a:xfrm>
        </p:spPr>
        <p:txBody>
          <a:bodyPr>
            <a:normAutofit fontScale="92500"/>
          </a:bodyPr>
          <a:lstStyle/>
          <a:p>
            <a:r>
              <a:rPr lang="en-US" sz="3100" dirty="0"/>
              <a:t>The </a:t>
            </a:r>
            <a:r>
              <a:rPr lang="en-US" sz="3100" u="sng" dirty="0"/>
              <a:t>FREE SAT will be October TBD</a:t>
            </a:r>
            <a:r>
              <a:rPr lang="en-US" sz="3100" dirty="0"/>
              <a:t>. Only students who sign up for it will be allowed to take it.  Information on how to register will be coming out soon. Please Stay tuned!</a:t>
            </a:r>
          </a:p>
          <a:p>
            <a:r>
              <a:rPr lang="en-US" sz="3100" dirty="0"/>
              <a:t>If your student does not have a school issued device, they will need to pick one up from IT in order to take the SAT. </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451853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D138-97AF-48CF-BAF4-E0E5E554B00B}"/>
              </a:ext>
            </a:extLst>
          </p:cNvPr>
          <p:cNvSpPr>
            <a:spLocks noGrp="1"/>
          </p:cNvSpPr>
          <p:nvPr>
            <p:ph type="title"/>
          </p:nvPr>
        </p:nvSpPr>
        <p:spPr/>
        <p:txBody>
          <a:bodyPr>
            <a:normAutofit/>
          </a:bodyPr>
          <a:lstStyle/>
          <a:p>
            <a:pPr algn="ctr"/>
            <a:r>
              <a:rPr lang="en-US" sz="5400" dirty="0"/>
              <a:t>COLLEGE VISITATION FORM</a:t>
            </a:r>
            <a:br>
              <a:rPr lang="en-US" sz="5400" dirty="0"/>
            </a:br>
            <a:r>
              <a:rPr lang="en-US" sz="1200" dirty="0"/>
              <a:t>(Below is what The form will look like- THIS IS NOT THE ACUTAL FORM)</a:t>
            </a:r>
            <a:endParaRPr lang="en-US" sz="5400" dirty="0"/>
          </a:p>
        </p:txBody>
      </p:sp>
      <p:pic>
        <p:nvPicPr>
          <p:cNvPr id="6" name="Content Placeholder 5" descr="A close-up of a document&#10;&#10;Description automatically generated">
            <a:extLst>
              <a:ext uri="{FF2B5EF4-FFF2-40B4-BE49-F238E27FC236}">
                <a16:creationId xmlns:a16="http://schemas.microsoft.com/office/drawing/2014/main" id="{41E5023F-9669-4B31-8B47-883AE25AF340}"/>
              </a:ext>
            </a:extLst>
          </p:cNvPr>
          <p:cNvPicPr>
            <a:picLocks noGrp="1" noChangeAspect="1"/>
          </p:cNvPicPr>
          <p:nvPr>
            <p:ph idx="1"/>
          </p:nvPr>
        </p:nvPicPr>
        <p:blipFill>
          <a:blip r:embed="rId2"/>
          <a:stretch>
            <a:fillRect/>
          </a:stretch>
        </p:blipFill>
        <p:spPr>
          <a:xfrm>
            <a:off x="1766807" y="1853754"/>
            <a:ext cx="8772040" cy="4199727"/>
          </a:xfrm>
        </p:spPr>
      </p:pic>
    </p:spTree>
    <p:extLst>
      <p:ext uri="{BB962C8B-B14F-4D97-AF65-F5344CB8AC3E}">
        <p14:creationId xmlns:p14="http://schemas.microsoft.com/office/powerpoint/2010/main" val="435983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BC3A63-B963-4D90-9EFF-0BB2828B28D6}"/>
              </a:ext>
            </a:extLst>
          </p:cNvPr>
          <p:cNvSpPr>
            <a:spLocks noGrp="1"/>
          </p:cNvSpPr>
          <p:nvPr>
            <p:ph type="title"/>
          </p:nvPr>
        </p:nvSpPr>
        <p:spPr>
          <a:xfrm>
            <a:off x="849683" y="1240076"/>
            <a:ext cx="2727813" cy="4584527"/>
          </a:xfrm>
        </p:spPr>
        <p:txBody>
          <a:bodyPr>
            <a:normAutofit/>
          </a:bodyPr>
          <a:lstStyle/>
          <a:p>
            <a:r>
              <a:rPr lang="en-US">
                <a:solidFill>
                  <a:srgbClr val="FFFFFF"/>
                </a:solidFill>
              </a:rPr>
              <a:t>Senior parent committee</a:t>
            </a:r>
          </a:p>
        </p:txBody>
      </p:sp>
      <p:sp>
        <p:nvSpPr>
          <p:cNvPr id="3" name="Content Placeholder 2">
            <a:extLst>
              <a:ext uri="{FF2B5EF4-FFF2-40B4-BE49-F238E27FC236}">
                <a16:creationId xmlns:a16="http://schemas.microsoft.com/office/drawing/2014/main" id="{E73587A9-E974-48D0-9E85-A4ADD6794B9F}"/>
              </a:ext>
            </a:extLst>
          </p:cNvPr>
          <p:cNvSpPr>
            <a:spLocks noGrp="1"/>
          </p:cNvSpPr>
          <p:nvPr>
            <p:ph idx="1"/>
          </p:nvPr>
        </p:nvSpPr>
        <p:spPr>
          <a:xfrm>
            <a:off x="4705594" y="1240077"/>
            <a:ext cx="6034827" cy="4916465"/>
          </a:xfrm>
        </p:spPr>
        <p:txBody>
          <a:bodyPr anchor="t">
            <a:normAutofit lnSpcReduction="10000"/>
          </a:bodyPr>
          <a:lstStyle/>
          <a:p>
            <a:pPr>
              <a:lnSpc>
                <a:spcPct val="110000"/>
              </a:lnSpc>
            </a:pPr>
            <a:r>
              <a:rPr lang="en-US" sz="1700" dirty="0"/>
              <a:t>We have an AMAZING group of volunteer parents that have arranged additional events and treats for you throughout the year.  These events are funded by donations from parents for you to have awesome experiences throughout the year. </a:t>
            </a:r>
          </a:p>
          <a:p>
            <a:pPr>
              <a:lnSpc>
                <a:spcPct val="110000"/>
              </a:lnSpc>
            </a:pPr>
            <a:r>
              <a:rPr lang="en-US" sz="1700" dirty="0"/>
              <a:t>Students Must have their lanyard and ID card to participate</a:t>
            </a:r>
          </a:p>
          <a:p>
            <a:pPr>
              <a:lnSpc>
                <a:spcPct val="110000"/>
              </a:lnSpc>
            </a:pPr>
            <a:r>
              <a:rPr lang="en-US" sz="1700" dirty="0"/>
              <a:t>Several events are planned throughout the year</a:t>
            </a:r>
          </a:p>
          <a:p>
            <a:pPr>
              <a:lnSpc>
                <a:spcPct val="110000"/>
              </a:lnSpc>
            </a:pPr>
            <a:r>
              <a:rPr lang="en-US" sz="1700" dirty="0"/>
              <a:t>If you wish to donate to the committee or volunteer, please contact Cassie Templeton at </a:t>
            </a:r>
            <a:r>
              <a:rPr lang="en-US" u="sng" dirty="0">
                <a:hlinkClick r:id="rId2"/>
              </a:rPr>
              <a:t>runnercat1995@gmail.com</a:t>
            </a:r>
            <a:r>
              <a:rPr lang="en-US" u="sng" dirty="0"/>
              <a:t> </a:t>
            </a:r>
            <a:r>
              <a:rPr lang="en-US" sz="1700" dirty="0"/>
              <a:t>or Wendy Amato at </a:t>
            </a:r>
            <a:r>
              <a:rPr lang="en-US" u="sng" dirty="0">
                <a:hlinkClick r:id="rId3"/>
              </a:rPr>
              <a:t>wendyamato1@gmail.com</a:t>
            </a:r>
            <a:r>
              <a:rPr lang="en-US" dirty="0"/>
              <a:t> </a:t>
            </a:r>
            <a:endParaRPr lang="en-US" sz="1700" dirty="0"/>
          </a:p>
          <a:p>
            <a:pPr>
              <a:lnSpc>
                <a:spcPct val="110000"/>
              </a:lnSpc>
            </a:pPr>
            <a:r>
              <a:rPr lang="en-US" sz="1700" b="1" u="sng" dirty="0"/>
              <a:t>Please note the Senior Parent Committee is a separate entity that provides additional activities and events for seniors and the funds collected are not the same as senior dues. </a:t>
            </a:r>
          </a:p>
          <a:p>
            <a:pPr>
              <a:lnSpc>
                <a:spcPct val="110000"/>
              </a:lnSpc>
            </a:pPr>
            <a:r>
              <a:rPr lang="en-US" sz="1700" b="1" dirty="0"/>
              <a:t>Donate funds using Venmo (Cassie-Templeton-1) or </a:t>
            </a:r>
            <a:r>
              <a:rPr lang="en-US" sz="1700" b="1" dirty="0" err="1"/>
              <a:t>CashApp</a:t>
            </a:r>
            <a:r>
              <a:rPr lang="en-US" sz="1700" b="1" dirty="0"/>
              <a:t> ($NorthSprings26)</a:t>
            </a:r>
          </a:p>
        </p:txBody>
      </p:sp>
    </p:spTree>
    <p:extLst>
      <p:ext uri="{BB962C8B-B14F-4D97-AF65-F5344CB8AC3E}">
        <p14:creationId xmlns:p14="http://schemas.microsoft.com/office/powerpoint/2010/main" val="3502957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7013A21A-6440-4CD4-9FC7-9EB2C7020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6AC9170-D119-E9F1-61A2-FA0BAA0278C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48050" y="0"/>
            <a:ext cx="8653112" cy="6858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498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ED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C4AEC421-8FF1-00BD-7A11-B926D7F483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36219" y="480060"/>
            <a:ext cx="5168766" cy="58978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013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CE1DC443-D574-DEA6-8039-D76AACC49DF9}"/>
              </a:ext>
            </a:extLst>
          </p:cNvPr>
          <p:cNvGraphicFramePr>
            <a:graphicFrameLocks noGrp="1"/>
          </p:cNvGraphicFramePr>
          <p:nvPr>
            <p:ph idx="1"/>
            <p:extLst>
              <p:ext uri="{D42A27DB-BD31-4B8C-83A1-F6EECF244321}">
                <p14:modId xmlns:p14="http://schemas.microsoft.com/office/powerpoint/2010/main" val="1432118304"/>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3320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DD2AE-B3CA-4868-83E3-77D988BC8B37}"/>
              </a:ext>
            </a:extLst>
          </p:cNvPr>
          <p:cNvSpPr>
            <a:spLocks noGrp="1"/>
          </p:cNvSpPr>
          <p:nvPr>
            <p:ph type="title"/>
          </p:nvPr>
        </p:nvSpPr>
        <p:spPr/>
        <p:txBody>
          <a:bodyPr/>
          <a:lstStyle/>
          <a:p>
            <a:pPr algn="ctr"/>
            <a:r>
              <a:rPr lang="en-US" dirty="0"/>
              <a:t>Attendance  Verification</a:t>
            </a:r>
          </a:p>
        </p:txBody>
      </p:sp>
      <p:sp>
        <p:nvSpPr>
          <p:cNvPr id="3" name="Content Placeholder 2">
            <a:extLst>
              <a:ext uri="{FF2B5EF4-FFF2-40B4-BE49-F238E27FC236}">
                <a16:creationId xmlns:a16="http://schemas.microsoft.com/office/drawing/2014/main" id="{C1D37DC3-7A8A-429D-B1D6-F2257B1F2092}"/>
              </a:ext>
            </a:extLst>
          </p:cNvPr>
          <p:cNvSpPr>
            <a:spLocks noGrp="1"/>
          </p:cNvSpPr>
          <p:nvPr>
            <p:ph idx="1"/>
          </p:nvPr>
        </p:nvSpPr>
        <p:spPr/>
        <p:txBody>
          <a:bodyPr/>
          <a:lstStyle/>
          <a:p>
            <a:r>
              <a:rPr lang="en-US" dirty="0"/>
              <a:t>Please scan this QR code and fill out the 3 questions so we know who was in attendance this evening. Thank you. </a:t>
            </a:r>
          </a:p>
          <a:p>
            <a:endParaRPr lang="en-US" dirty="0"/>
          </a:p>
          <a:p>
            <a:endParaRPr lang="en-US" dirty="0"/>
          </a:p>
        </p:txBody>
      </p:sp>
      <p:pic>
        <p:nvPicPr>
          <p:cNvPr id="5" name="Picture 4" descr="A qr code on a white background&#10;&#10;Description automatically generated">
            <a:extLst>
              <a:ext uri="{FF2B5EF4-FFF2-40B4-BE49-F238E27FC236}">
                <a16:creationId xmlns:a16="http://schemas.microsoft.com/office/drawing/2014/main" id="{D8DC77A8-EF96-4F30-A8FD-9AC5887D1CDA}"/>
              </a:ext>
            </a:extLst>
          </p:cNvPr>
          <p:cNvPicPr>
            <a:picLocks noChangeAspect="1"/>
          </p:cNvPicPr>
          <p:nvPr/>
        </p:nvPicPr>
        <p:blipFill>
          <a:blip r:embed="rId2"/>
          <a:stretch>
            <a:fillRect/>
          </a:stretch>
        </p:blipFill>
        <p:spPr>
          <a:xfrm>
            <a:off x="4118781" y="2879482"/>
            <a:ext cx="3954437" cy="3099727"/>
          </a:xfrm>
          <a:prstGeom prst="rect">
            <a:avLst/>
          </a:prstGeom>
        </p:spPr>
      </p:pic>
    </p:spTree>
    <p:extLst>
      <p:ext uri="{BB962C8B-B14F-4D97-AF65-F5344CB8AC3E}">
        <p14:creationId xmlns:p14="http://schemas.microsoft.com/office/powerpoint/2010/main" val="2472013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79701A8-92EB-420F-A52B-9C1B5D682914}"/>
              </a:ext>
            </a:extLst>
          </p:cNvPr>
          <p:cNvSpPr>
            <a:spLocks noGrp="1"/>
          </p:cNvSpPr>
          <p:nvPr>
            <p:ph type="title"/>
          </p:nvPr>
        </p:nvSpPr>
        <p:spPr>
          <a:xfrm>
            <a:off x="1451579" y="2303047"/>
            <a:ext cx="3272093" cy="2674198"/>
          </a:xfrm>
        </p:spPr>
        <p:txBody>
          <a:bodyPr anchor="t">
            <a:normAutofit/>
          </a:bodyPr>
          <a:lstStyle/>
          <a:p>
            <a:r>
              <a:rPr lang="en-US"/>
              <a:t>COURTYARD</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21"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0C597270-0107-92EF-DBCF-68481EED98C2}"/>
              </a:ext>
            </a:extLst>
          </p:cNvPr>
          <p:cNvGraphicFramePr>
            <a:graphicFrameLocks noGrp="1"/>
          </p:cNvGraphicFramePr>
          <p:nvPr>
            <p:ph idx="1"/>
            <p:extLst>
              <p:ext uri="{D42A27DB-BD31-4B8C-83A1-F6EECF244321}">
                <p14:modId xmlns:p14="http://schemas.microsoft.com/office/powerpoint/2010/main" val="389990533"/>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304331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01893C-FD21-4379-BC46-548C6C2A6D89}">
  <we:reference id="f12c312d-282a-4734-8843-05915fdfef0b" version="4.3.3.0" store="EXCatalog" storeType="EXCatalog"/>
  <we:alternateReferences>
    <we:reference id="WA104178141" version="4.3.3.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Has_Teacher_Only_SectionGroup xmlns="b5cc56e9-6b66-44ff-9be7-e90da471000e" xsi:nil="true"/>
    <Templates xmlns="b5cc56e9-6b66-44ff-9be7-e90da471000e" xsi:nil="true"/>
    <Self_Registration_Enabled0 xmlns="b5cc56e9-6b66-44ff-9be7-e90da471000e" xsi:nil="true"/>
    <Math_Settings xmlns="b5cc56e9-6b66-44ff-9be7-e90da471000e" xsi:nil="true"/>
    <AppVersion xmlns="b5cc56e9-6b66-44ff-9be7-e90da471000e" xsi:nil="true"/>
    <Invited_Teachers xmlns="b5cc56e9-6b66-44ff-9be7-e90da471000e" xsi:nil="true"/>
    <Invited_Students xmlns="b5cc56e9-6b66-44ff-9be7-e90da471000e" xsi:nil="true"/>
    <DefaultSectionNames xmlns="b5cc56e9-6b66-44ff-9be7-e90da471000e" xsi:nil="true"/>
    <Is_Collaboration_Space_Locked xmlns="b5cc56e9-6b66-44ff-9be7-e90da471000e" xsi:nil="true"/>
    <Owner xmlns="b5cc56e9-6b66-44ff-9be7-e90da471000e">
      <UserInfo>
        <DisplayName/>
        <AccountId xsi:nil="true"/>
        <AccountType/>
      </UserInfo>
    </Owner>
    <Teachers xmlns="b5cc56e9-6b66-44ff-9be7-e90da471000e">
      <UserInfo>
        <DisplayName/>
        <AccountId xsi:nil="true"/>
        <AccountType/>
      </UserInfo>
    </Teachers>
    <NotebookType xmlns="b5cc56e9-6b66-44ff-9be7-e90da471000e" xsi:nil="true"/>
    <CultureName xmlns="b5cc56e9-6b66-44ff-9be7-e90da471000e" xsi:nil="true"/>
    <LMS_Mappings xmlns="b5cc56e9-6b66-44ff-9be7-e90da471000e" xsi:nil="true"/>
    <FolderType xmlns="b5cc56e9-6b66-44ff-9be7-e90da471000e" xsi:nil="true"/>
    <Students xmlns="b5cc56e9-6b66-44ff-9be7-e90da471000e">
      <UserInfo>
        <DisplayName/>
        <AccountId xsi:nil="true"/>
        <AccountType/>
      </UserInfo>
    </Students>
    <Student_Groups xmlns="b5cc56e9-6b66-44ff-9be7-e90da471000e">
      <UserInfo>
        <DisplayName/>
        <AccountId xsi:nil="true"/>
        <AccountType/>
      </UserInfo>
    </Student_Groups>
    <Distribution_Groups xmlns="b5cc56e9-6b66-44ff-9be7-e90da471000e" xsi:nil="true"/>
    <_activity xmlns="b5cc56e9-6b66-44ff-9be7-e90da471000e" xsi:nil="true"/>
    <Self_Registration_Enabled xmlns="b5cc56e9-6b66-44ff-9be7-e90da471000e" xsi:nil="true"/>
    <TeamsChannelId xmlns="b5cc56e9-6b66-44ff-9be7-e90da471000e" xsi:nil="true"/>
    <IsNotebookLocked xmlns="b5cc56e9-6b66-44ff-9be7-e90da471000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633345F9C07048BEDCF749632188EA" ma:contentTypeVersion="39" ma:contentTypeDescription="Create a new document." ma:contentTypeScope="" ma:versionID="b12fe50d16a9cdd569da9ab467ed85c3">
  <xsd:schema xmlns:xsd="http://www.w3.org/2001/XMLSchema" xmlns:xs="http://www.w3.org/2001/XMLSchema" xmlns:p="http://schemas.microsoft.com/office/2006/metadata/properties" xmlns:ns3="b5cc56e9-6b66-44ff-9be7-e90da471000e" xmlns:ns4="64188f51-608c-4487-aac6-f7a08dc181f3" targetNamespace="http://schemas.microsoft.com/office/2006/metadata/properties" ma:root="true" ma:fieldsID="1ad7922a19404fca116e5e3364ab34ae" ns3:_="" ns4:_="">
    <xsd:import namespace="b5cc56e9-6b66-44ff-9be7-e90da471000e"/>
    <xsd:import namespace="64188f51-608c-4487-aac6-f7a08dc181f3"/>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Templates" minOccurs="0"/>
                <xsd:element ref="ns3:Self_Registration_Enabled0" minOccurs="0"/>
                <xsd:element ref="ns3:MediaServiceMetadata" minOccurs="0"/>
                <xsd:element ref="ns3:MediaServiceFastMetadata" minOccurs="0"/>
                <xsd:element ref="ns3:MediaServiceAutoKeyPoints" minOccurs="0"/>
                <xsd:element ref="ns3:MediaServiceKeyPoints" minOccurs="0"/>
                <xsd:element ref="ns3:TeamsChannelId" minOccurs="0"/>
                <xsd:element ref="ns3:Math_Settings" minOccurs="0"/>
                <xsd:element ref="ns3:Distribution_Groups" minOccurs="0"/>
                <xsd:element ref="ns3:LMS_Mappings" minOccurs="0"/>
                <xsd:element ref="ns3:IsNotebookLocked"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cc56e9-6b66-44ff-9be7-e90da471000e"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CultureName" ma:index="12" nillable="true" ma:displayName="Culture Name" ma:internalName="CultureName">
      <xsd:simpleType>
        <xsd:restriction base="dms:Text"/>
      </xsd:simpleType>
    </xsd:element>
    <xsd:element name="AppVersion" ma:index="13" nillable="true" ma:displayName="App Version" ma:internalName="AppVersion">
      <xsd:simpleType>
        <xsd:restriction base="dms:Text"/>
      </xsd:simpleType>
    </xsd:element>
    <xsd:element name="Teachers" ma:index="1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7" nillable="true" ma:displayName="Invited Teachers" ma:internalName="Invited_Teachers">
      <xsd:simpleType>
        <xsd:restriction base="dms:Note">
          <xsd:maxLength value="255"/>
        </xsd:restriction>
      </xsd:simpleType>
    </xsd:element>
    <xsd:element name="Invited_Students" ma:index="18" nillable="true" ma:displayName="Invited Students" ma:internalName="Invited_Students">
      <xsd:simpleType>
        <xsd:restriction base="dms:Note">
          <xsd:maxLength value="255"/>
        </xsd:restriction>
      </xsd:simpleType>
    </xsd:element>
    <xsd:element name="Self_Registration_Enabled" ma:index="19" nillable="true" ma:displayName="Self_Registration_Enabled" ma:internalName="Self_Registration_Enabled">
      <xsd:simpleType>
        <xsd:restriction base="dms:Boolean"/>
      </xsd:simpleType>
    </xsd:element>
    <xsd:element name="Has_Teacher_Only_SectionGroup" ma:index="20" nillable="true" ma:displayName="Has Teacher Only SectionGroup" ma:internalName="Has_Teacher_Only_SectionGroup">
      <xsd:simpleType>
        <xsd:restriction base="dms:Boolean"/>
      </xsd:simpleType>
    </xsd:element>
    <xsd:element name="Is_Collaboration_Space_Locked" ma:index="21" nillable="true" ma:displayName="Is Collaboration Space Locked" ma:internalName="Is_Collaboration_Space_Locked">
      <xsd:simpleType>
        <xsd:restriction base="dms:Boolean"/>
      </xsd:simpleType>
    </xsd:element>
    <xsd:element name="Templates" ma:index="25" nillable="true" ma:displayName="Templates" ma:internalName="Templates">
      <xsd:simpleType>
        <xsd:restriction base="dms:Note">
          <xsd:maxLength value="255"/>
        </xsd:restriction>
      </xsd:simpleType>
    </xsd:element>
    <xsd:element name="Self_Registration_Enabled0" ma:index="26" nillable="true" ma:displayName="Self Registration Enabled" ma:internalName="Self_Registration_Enabled0">
      <xsd:simpleType>
        <xsd:restriction base="dms:Boolean"/>
      </xsd:simpleType>
    </xsd:element>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element name="TeamsChannelId" ma:index="31" nillable="true" ma:displayName="Teams Channel Id" ma:internalName="TeamsChannelId">
      <xsd:simpleType>
        <xsd:restriction base="dms:Text"/>
      </xsd:simpleType>
    </xsd:element>
    <xsd:element name="Math_Settings" ma:index="32" nillable="true" ma:displayName="Math Settings" ma:internalName="Math_Settings">
      <xsd:simpleType>
        <xsd:restriction base="dms:Text"/>
      </xsd:simple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sNotebookLocked" ma:index="35" nillable="true" ma:displayName="Is Notebook Locked" ma:internalName="IsNotebookLocked">
      <xsd:simpleType>
        <xsd:restriction base="dms:Boolean"/>
      </xsd:simpleType>
    </xsd:element>
    <xsd:element name="MediaServiceDateTaken" ma:index="36" nillable="true" ma:displayName="MediaServiceDateTaken" ma:hidden="true" ma:internalName="MediaServiceDateTaken" ma:readOnly="true">
      <xsd:simpleType>
        <xsd:restriction base="dms:Text"/>
      </xsd:simpleType>
    </xsd:element>
    <xsd:element name="MediaServiceAutoTags" ma:index="37" nillable="true" ma:displayName="Tags" ma:internalName="MediaServiceAutoTags" ma:readOnly="true">
      <xsd:simpleType>
        <xsd:restriction base="dms:Text"/>
      </xsd:simpleType>
    </xsd:element>
    <xsd:element name="MediaServiceOCR" ma:index="38" nillable="true" ma:displayName="Extracted Text" ma:internalName="MediaServiceOCR" ma:readOnly="true">
      <xsd:simpleType>
        <xsd:restriction base="dms:Note">
          <xsd:maxLength value="255"/>
        </xsd:restriction>
      </xsd:simpleType>
    </xsd:element>
    <xsd:element name="MediaServiceLocation" ma:index="39" nillable="true" ma:displayName="Location" ma:internalName="MediaServiceLocation" ma:readOnly="true">
      <xsd:simpleType>
        <xsd:restriction base="dms:Text"/>
      </xsd:simpleType>
    </xsd:element>
    <xsd:element name="MediaServiceGenerationTime" ma:index="40" nillable="true" ma:displayName="MediaServiceGenerationTime" ma:hidden="true" ma:internalName="MediaServiceGenerationTime" ma:readOnly="true">
      <xsd:simpleType>
        <xsd:restriction base="dms:Text"/>
      </xsd:simpleType>
    </xsd:element>
    <xsd:element name="MediaServiceEventHashCode" ma:index="41" nillable="true" ma:displayName="MediaServiceEventHashCode" ma:hidden="true" ma:internalName="MediaServiceEventHashCode" ma:readOnly="true">
      <xsd:simpleType>
        <xsd:restriction base="dms:Text"/>
      </xsd:simpleType>
    </xsd:element>
    <xsd:element name="MediaLengthInSeconds" ma:index="42" nillable="true" ma:displayName="Length (seconds)" ma:internalName="MediaLengthInSeconds" ma:readOnly="true">
      <xsd:simpleType>
        <xsd:restriction base="dms:Unknown"/>
      </xsd:simpleType>
    </xsd:element>
    <xsd:element name="_activity" ma:index="43" nillable="true" ma:displayName="_activity" ma:hidden="true" ma:internalName="_activity">
      <xsd:simpleType>
        <xsd:restriction base="dms:Note"/>
      </xsd:simpleType>
    </xsd:element>
    <xsd:element name="MediaServiceObjectDetectorVersions" ma:index="44" nillable="true" ma:displayName="MediaServiceObjectDetectorVersions" ma:hidden="true" ma:indexed="true" ma:internalName="MediaServiceObjectDetectorVersions" ma:readOnly="true">
      <xsd:simpleType>
        <xsd:restriction base="dms:Text"/>
      </xsd:simpleType>
    </xsd:element>
    <xsd:element name="MediaServiceSystemTags" ma:index="45" nillable="true" ma:displayName="MediaServiceSystemTags" ma:hidden="true" ma:internalName="MediaServiceSystemTags" ma:readOnly="true">
      <xsd:simpleType>
        <xsd:restriction base="dms:Note"/>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188f51-608c-4487-aac6-f7a08dc181f3" elementFormDefault="qualified">
    <xsd:import namespace="http://schemas.microsoft.com/office/2006/documentManagement/types"/>
    <xsd:import namespace="http://schemas.microsoft.com/office/infopath/2007/PartnerControls"/>
    <xsd:element name="SharedWithUsers" ma:index="2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description="" ma:internalName="SharedWithDetails" ma:readOnly="true">
      <xsd:simpleType>
        <xsd:restriction base="dms:Note">
          <xsd:maxLength value="255"/>
        </xsd:restriction>
      </xsd:simpleType>
    </xsd:element>
    <xsd:element name="SharingHintHash" ma:index="2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09332C-AC7C-4DB0-B5D8-5083CDB9335F}">
  <ds:schemaRefs>
    <ds:schemaRef ds:uri="http://schemas.microsoft.com/office/2006/metadata/properties"/>
    <ds:schemaRef ds:uri="http://schemas.microsoft.com/office/infopath/2007/PartnerControls"/>
    <ds:schemaRef ds:uri="b5cc56e9-6b66-44ff-9be7-e90da471000e"/>
  </ds:schemaRefs>
</ds:datastoreItem>
</file>

<file path=customXml/itemProps2.xml><?xml version="1.0" encoding="utf-8"?>
<ds:datastoreItem xmlns:ds="http://schemas.openxmlformats.org/officeDocument/2006/customXml" ds:itemID="{FDBF5CF3-B819-4AC4-A423-816602CF2EF0}">
  <ds:schemaRefs>
    <ds:schemaRef ds:uri="http://schemas.microsoft.com/sharepoint/v3/contenttype/forms"/>
  </ds:schemaRefs>
</ds:datastoreItem>
</file>

<file path=customXml/itemProps3.xml><?xml version="1.0" encoding="utf-8"?>
<ds:datastoreItem xmlns:ds="http://schemas.openxmlformats.org/officeDocument/2006/customXml" ds:itemID="{034FC9D8-5005-4B88-8A23-F63CB6195A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cc56e9-6b66-44ff-9be7-e90da471000e"/>
    <ds:schemaRef ds:uri="64188f51-608c-4487-aac6-f7a08dc181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2931</TotalTime>
  <Words>1422</Words>
  <Application>Microsoft Office PowerPoint</Application>
  <PresentationFormat>Widescreen</PresentationFormat>
  <Paragraphs>90</Paragraphs>
  <Slides>23</Slides>
  <Notes>0</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Arial</vt:lpstr>
      <vt:lpstr>Gill Sans MT</vt:lpstr>
      <vt:lpstr>Wingdings</vt:lpstr>
      <vt:lpstr>Gallery</vt:lpstr>
      <vt:lpstr>Attendance  Verification</vt:lpstr>
      <vt:lpstr>PowerPoint Presentation</vt:lpstr>
      <vt:lpstr>senior remind</vt:lpstr>
      <vt:lpstr>SENIOR DUES</vt:lpstr>
      <vt:lpstr>Senior dues- continued</vt:lpstr>
      <vt:lpstr>Senior T-Shirt</vt:lpstr>
      <vt:lpstr>Cap &amp; Gown</vt:lpstr>
      <vt:lpstr>3rd Ascent- Additional Services</vt:lpstr>
      <vt:lpstr>PowerPoint Presentation</vt:lpstr>
      <vt:lpstr>SENIOR LANYARDS</vt:lpstr>
      <vt:lpstr>SENIOR CALENDAR</vt:lpstr>
      <vt:lpstr>Senior Pictures, quotes, ADS, and yearbook</vt:lpstr>
      <vt:lpstr>Senior Yearbook Deadlines</vt:lpstr>
      <vt:lpstr>Updates from Mrs. Zachry</vt:lpstr>
      <vt:lpstr>PSAT DAYS-  Sometime between oct 7-9, 2025</vt:lpstr>
      <vt:lpstr>SAT DAYS- October TBD</vt:lpstr>
      <vt:lpstr>COLLEGE VISITATION FORM (Below is what The form will look like- THIS IS NOT THE ACUTAL FORM)</vt:lpstr>
      <vt:lpstr>Senior parent committee</vt:lpstr>
      <vt:lpstr>PowerPoint Presentation</vt:lpstr>
      <vt:lpstr>PowerPoint Presentation</vt:lpstr>
      <vt:lpstr>PowerPoint Presentation</vt:lpstr>
      <vt:lpstr>Attendance  Verification</vt:lpstr>
      <vt:lpstr>COURTYARD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Landreau, James</dc:creator>
  <cp:lastModifiedBy>Landreau, James</cp:lastModifiedBy>
  <cp:revision>10</cp:revision>
  <dcterms:created xsi:type="dcterms:W3CDTF">2024-08-30T16:59:51Z</dcterms:created>
  <dcterms:modified xsi:type="dcterms:W3CDTF">2025-08-29T14:50:37Z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iteId">
    <vt:lpwstr>0cdcb198-8169-4b70-ba9f-da7e3ba700c2</vt:lpwstr>
  </property>
  <property fmtid="{D5CDD505-2E9C-101B-9397-08002B2CF9AE}" pid="4" name="MSIP_Label_0ee3c538-ec52-435f-ae58-017644bd9513_Owner">
    <vt:lpwstr>landreauj@fultonschools.org</vt:lpwstr>
  </property>
  <property fmtid="{D5CDD505-2E9C-101B-9397-08002B2CF9AE}" pid="5" name="MSIP_Label_0ee3c538-ec52-435f-ae58-017644bd9513_SetDate">
    <vt:lpwstr>2024-08-30T17:14:25.7411710Z</vt:lpwstr>
  </property>
  <property fmtid="{D5CDD505-2E9C-101B-9397-08002B2CF9AE}" pid="6" name="MSIP_Label_0ee3c538-ec52-435f-ae58-017644bd9513_Name">
    <vt:lpwstr>General</vt:lpwstr>
  </property>
  <property fmtid="{D5CDD505-2E9C-101B-9397-08002B2CF9AE}" pid="7" name="MSIP_Label_0ee3c538-ec52-435f-ae58-017644bd9513_Application">
    <vt:lpwstr>Microsoft Azure Information Protection</vt:lpwstr>
  </property>
  <property fmtid="{D5CDD505-2E9C-101B-9397-08002B2CF9AE}" pid="8" name="MSIP_Label_0ee3c538-ec52-435f-ae58-017644bd9513_ActionId">
    <vt:lpwstr>cad594f7-4247-42e1-b37b-a7f3c9449be8</vt:lpwstr>
  </property>
  <property fmtid="{D5CDD505-2E9C-101B-9397-08002B2CF9AE}" pid="9" name="MSIP_Label_0ee3c538-ec52-435f-ae58-017644bd9513_Extended_MSFT_Method">
    <vt:lpwstr>Automatic</vt:lpwstr>
  </property>
  <property fmtid="{D5CDD505-2E9C-101B-9397-08002B2CF9AE}" pid="10" name="Sensitivity">
    <vt:lpwstr>General</vt:lpwstr>
  </property>
  <property fmtid="{D5CDD505-2E9C-101B-9397-08002B2CF9AE}" pid="11" name="ContentTypeId">
    <vt:lpwstr>0x010100FD633345F9C07048BEDCF749632188EA</vt:lpwstr>
  </property>
</Properties>
</file>