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60" r:id="rId5"/>
    <p:sldId id="325" r:id="rId6"/>
    <p:sldId id="261" r:id="rId7"/>
    <p:sldId id="262" r:id="rId8"/>
    <p:sldId id="280" r:id="rId9"/>
    <p:sldId id="281" r:id="rId10"/>
    <p:sldId id="333" r:id="rId11"/>
    <p:sldId id="334" r:id="rId12"/>
    <p:sldId id="265" r:id="rId13"/>
    <p:sldId id="290" r:id="rId14"/>
    <p:sldId id="269" r:id="rId15"/>
    <p:sldId id="270" r:id="rId16"/>
    <p:sldId id="271" r:id="rId17"/>
    <p:sldId id="272" r:id="rId18"/>
    <p:sldId id="273" r:id="rId19"/>
    <p:sldId id="274" r:id="rId20"/>
    <p:sldId id="275" r:id="rId21"/>
    <p:sldId id="268" r:id="rId22"/>
    <p:sldId id="309" r:id="rId23"/>
    <p:sldId id="310" r:id="rId24"/>
    <p:sldId id="267" r:id="rId25"/>
    <p:sldId id="276" r:id="rId26"/>
    <p:sldId id="317" r:id="rId27"/>
    <p:sldId id="307" r:id="rId28"/>
    <p:sldId id="308" r:id="rId29"/>
    <p:sldId id="257" r:id="rId30"/>
    <p:sldId id="318" r:id="rId31"/>
    <p:sldId id="320" r:id="rId32"/>
    <p:sldId id="321" r:id="rId33"/>
    <p:sldId id="277" r:id="rId34"/>
    <p:sldId id="278" r:id="rId35"/>
    <p:sldId id="279" r:id="rId36"/>
    <p:sldId id="311" r:id="rId37"/>
    <p:sldId id="312" r:id="rId38"/>
    <p:sldId id="282" r:id="rId39"/>
    <p:sldId id="283" r:id="rId40"/>
    <p:sldId id="313" r:id="rId41"/>
    <p:sldId id="286" r:id="rId42"/>
    <p:sldId id="315" r:id="rId43"/>
    <p:sldId id="316" r:id="rId44"/>
    <p:sldId id="287" r:id="rId45"/>
    <p:sldId id="288" r:id="rId46"/>
    <p:sldId id="289" r:id="rId47"/>
    <p:sldId id="331" r:id="rId48"/>
    <p:sldId id="305" r:id="rId49"/>
    <p:sldId id="306" r:id="rId50"/>
    <p:sldId id="292" r:id="rId51"/>
    <p:sldId id="291" r:id="rId52"/>
    <p:sldId id="293" r:id="rId53"/>
    <p:sldId id="324" r:id="rId54"/>
    <p:sldId id="326" r:id="rId55"/>
    <p:sldId id="327" r:id="rId56"/>
    <p:sldId id="294" r:id="rId57"/>
    <p:sldId id="295" r:id="rId58"/>
    <p:sldId id="329" r:id="rId59"/>
    <p:sldId id="330" r:id="rId60"/>
    <p:sldId id="322" r:id="rId61"/>
    <p:sldId id="296" r:id="rId62"/>
    <p:sldId id="297" r:id="rId63"/>
    <p:sldId id="298" r:id="rId64"/>
    <p:sldId id="299" r:id="rId65"/>
    <p:sldId id="300" r:id="rId66"/>
    <p:sldId id="323" r:id="rId67"/>
    <p:sldId id="319" r:id="rId68"/>
    <p:sldId id="302" r:id="rId69"/>
    <p:sldId id="328" r:id="rId70"/>
    <p:sldId id="304" r:id="rId71"/>
    <p:sldId id="332" r:id="rId72"/>
    <p:sldId id="303" r:id="rId7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466"/>
    <a:srgbClr val="FA5105"/>
    <a:srgbClr val="002A5C"/>
    <a:srgbClr val="FB510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FEBAB2C-0E4F-4613-9E2F-6AFDB2543198}" v="2" dt="2025-08-28T16:58:09.3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0" autoAdjust="0"/>
    <p:restoredTop sz="94660"/>
  </p:normalViewPr>
  <p:slideViewPr>
    <p:cSldViewPr snapToGrid="0">
      <p:cViewPr varScale="1">
        <p:scale>
          <a:sx n="100" d="100"/>
          <a:sy n="100" d="100"/>
        </p:scale>
        <p:origin x="72" y="27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theme" Target="theme/theme1.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s>
</file>

<file path=ppt/diagrams/_rels/data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ata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ata5.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hyperlink" Target="https://commonblackcollegeapp.com/" TargetMode="External"/><Relationship Id="rId7" Type="http://schemas.openxmlformats.org/officeDocument/2006/relationships/image" Target="../media/image30.svg"/><Relationship Id="rId2" Type="http://schemas.openxmlformats.org/officeDocument/2006/relationships/hyperlink" Target="https://www.gafutures.org/" TargetMode="External"/><Relationship Id="rId1" Type="http://schemas.openxmlformats.org/officeDocument/2006/relationships/hyperlink" Target="https://fultonk12-my.sharepoint.com/personal/wychey_fultonschools_org/Documents/Documents/Presentations%2025-26/NSHS%20Senior%20Success%20and%20Post%20Secondary%20Options%208%2025.pptx" TargetMode="External"/><Relationship Id="rId6" Type="http://schemas.openxmlformats.org/officeDocument/2006/relationships/image" Target="../media/image29.png"/><Relationship Id="rId5" Type="http://schemas.openxmlformats.org/officeDocument/2006/relationships/image" Target="../media/image28.svg"/><Relationship Id="rId4" Type="http://schemas.openxmlformats.org/officeDocument/2006/relationships/image" Target="../media/image27.png"/><Relationship Id="rId9" Type="http://schemas.openxmlformats.org/officeDocument/2006/relationships/image" Target="../media/image32.svg"/></Relationships>
</file>

<file path=ppt/diagrams/_rels/data6.xml.rels><?xml version="1.0" encoding="UTF-8" standalone="yes"?>
<Relationships xmlns="http://schemas.openxmlformats.org/package/2006/relationships"><Relationship Id="rId3" Type="http://schemas.openxmlformats.org/officeDocument/2006/relationships/image" Target="../media/image28.svg"/><Relationship Id="rId7" Type="http://schemas.openxmlformats.org/officeDocument/2006/relationships/image" Target="../media/image32.svg"/><Relationship Id="rId2" Type="http://schemas.openxmlformats.org/officeDocument/2006/relationships/image" Target="../media/image27.png"/><Relationship Id="rId1" Type="http://schemas.openxmlformats.org/officeDocument/2006/relationships/hyperlink" Target="https://fultonk12-my.sharepoint.com/personal/wychey_fultonschools_org/Documents/Documents/Presentations%2025-26/NSHS%20Senior%20Success%20and%20Post%20Secondary%20Options%208%2025.pptx?web=1" TargetMode="External"/><Relationship Id="rId6" Type="http://schemas.openxmlformats.org/officeDocument/2006/relationships/image" Target="../media/image31.png"/><Relationship Id="rId5" Type="http://schemas.openxmlformats.org/officeDocument/2006/relationships/image" Target="../media/image30.svg"/><Relationship Id="rId4" Type="http://schemas.openxmlformats.org/officeDocument/2006/relationships/image" Target="../media/image29.png"/></Relationships>
</file>

<file path=ppt/diagrams/_rels/data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7.svg"/><Relationship Id="rId1" Type="http://schemas.openxmlformats.org/officeDocument/2006/relationships/image" Target="../media/image15.png"/><Relationship Id="rId4" Type="http://schemas.openxmlformats.org/officeDocument/2006/relationships/image" Target="../media/image28.svg"/></Relationships>
</file>

<file path=ppt/diagrams/_rels/data8.xml.rels><?xml version="1.0" encoding="UTF-8" standalone="yes"?>
<Relationships xmlns="http://schemas.openxmlformats.org/package/2006/relationships"><Relationship Id="rId1" Type="http://schemas.openxmlformats.org/officeDocument/2006/relationships/hyperlink" Target="https://fultonk12-my.sharepoint.com/personal/wychey_fultonschools_org/Documents/Documents/Dual%20Enrollment%202425/NSHS%20Dual%20Enrollment%20PPT%202%20%202025.pptx?web=1" TargetMode="External"/></Relationships>
</file>

<file path=ppt/diagrams/_rels/data12.xml.rels><?xml version="1.0" encoding="UTF-8" standalone="yes"?>
<Relationships xmlns="http://schemas.openxmlformats.org/package/2006/relationships"><Relationship Id="rId1" Type="http://schemas.openxmlformats.org/officeDocument/2006/relationships/hyperlink" Target="https://fultonk12-my.sharepoint.com/personal/wychey_fultonschools_org/Documents/Documents/Presentations%2025-26/NSHS%20Senior%20Success%20and%20Post%20Secondary%20Options%208%2025.pptx?web=1" TargetMode="External"/></Relationships>
</file>

<file path=ppt/diagrams/_rels/data14.xml.rels><?xml version="1.0" encoding="UTF-8" standalone="yes"?>
<Relationships xmlns="http://schemas.openxmlformats.org/package/2006/relationships"><Relationship Id="rId1" Type="http://schemas.openxmlformats.org/officeDocument/2006/relationships/hyperlink" Target="https://fultonga.scriborder.com/" TargetMode="External"/></Relationships>
</file>

<file path=ppt/diagrams/_rels/data16.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image" Target="../media/image29.png"/><Relationship Id="rId7" Type="http://schemas.openxmlformats.org/officeDocument/2006/relationships/image" Target="../media/image9.png"/><Relationship Id="rId2" Type="http://schemas.openxmlformats.org/officeDocument/2006/relationships/image" Target="../media/image37.svg"/><Relationship Id="rId1" Type="http://schemas.openxmlformats.org/officeDocument/2006/relationships/image" Target="../media/image15.png"/><Relationship Id="rId6" Type="http://schemas.openxmlformats.org/officeDocument/2006/relationships/image" Target="../media/image52.svg"/><Relationship Id="rId5" Type="http://schemas.openxmlformats.org/officeDocument/2006/relationships/image" Target="../media/image51.png"/><Relationship Id="rId10" Type="http://schemas.openxmlformats.org/officeDocument/2006/relationships/image" Target="../media/image32.svg"/><Relationship Id="rId4" Type="http://schemas.openxmlformats.org/officeDocument/2006/relationships/image" Target="../media/image30.svg"/><Relationship Id="rId9" Type="http://schemas.openxmlformats.org/officeDocument/2006/relationships/image" Target="../media/image31.png"/></Relationships>
</file>

<file path=ppt/diagrams/_rels/data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54.svg"/><Relationship Id="rId1" Type="http://schemas.openxmlformats.org/officeDocument/2006/relationships/image" Target="../media/image27.png"/><Relationship Id="rId4" Type="http://schemas.openxmlformats.org/officeDocument/2006/relationships/image" Target="../media/image55.svg"/></Relationships>
</file>

<file path=ppt/diagrams/_rels/data20.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62.png"/><Relationship Id="rId7" Type="http://schemas.openxmlformats.org/officeDocument/2006/relationships/image" Target="../media/image27.png"/><Relationship Id="rId12" Type="http://schemas.openxmlformats.org/officeDocument/2006/relationships/image" Target="../media/image68.svg"/><Relationship Id="rId2" Type="http://schemas.openxmlformats.org/officeDocument/2006/relationships/image" Target="../media/image61.svg"/><Relationship Id="rId1" Type="http://schemas.openxmlformats.org/officeDocument/2006/relationships/image" Target="../media/image60.png"/><Relationship Id="rId6" Type="http://schemas.openxmlformats.org/officeDocument/2006/relationships/image" Target="../media/image65.svg"/><Relationship Id="rId11" Type="http://schemas.openxmlformats.org/officeDocument/2006/relationships/image" Target="../media/image67.png"/><Relationship Id="rId5" Type="http://schemas.openxmlformats.org/officeDocument/2006/relationships/image" Target="../media/image64.png"/><Relationship Id="rId10" Type="http://schemas.openxmlformats.org/officeDocument/2006/relationships/image" Target="../media/image66.svg"/><Relationship Id="rId4" Type="http://schemas.openxmlformats.org/officeDocument/2006/relationships/image" Target="../media/image63.svg"/><Relationship Id="rId9" Type="http://schemas.openxmlformats.org/officeDocument/2006/relationships/image" Target="../media/image31.png"/></Relationships>
</file>

<file path=ppt/diagrams/_rels/data21.xml.rels><?xml version="1.0" encoding="UTF-8" standalone="yes"?>
<Relationships xmlns="http://schemas.openxmlformats.org/package/2006/relationships"><Relationship Id="rId1" Type="http://schemas.openxmlformats.org/officeDocument/2006/relationships/hyperlink" Target="Academic%20Common%20Market%20Place" TargetMode="External"/></Relationships>
</file>

<file path=ppt/diagrams/_rels/drawing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rawing5.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hyperlink" Target="https://fultonk12-my.sharepoint.com/personal/wychey_fultonschools_org/Documents/Documents/Presentations%2025-26/NSHS%20Senior%20Success%20and%20Post%20Secondary%20Options%208%2025.pptx" TargetMode="External"/><Relationship Id="rId7" Type="http://schemas.openxmlformats.org/officeDocument/2006/relationships/image" Target="../media/image31.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hyperlink" Target="https://www.gafutures.org/" TargetMode="External"/><Relationship Id="rId5" Type="http://schemas.openxmlformats.org/officeDocument/2006/relationships/image" Target="../media/image30.svg"/><Relationship Id="rId4" Type="http://schemas.openxmlformats.org/officeDocument/2006/relationships/image" Target="../media/image29.png"/><Relationship Id="rId9" Type="http://schemas.openxmlformats.org/officeDocument/2006/relationships/hyperlink" Target="https://commonblackcollegeapp.com/" TargetMode="External"/></Relationships>
</file>

<file path=ppt/diagrams/_rels/drawing6.xml.rels><?xml version="1.0" encoding="UTF-8" standalone="yes"?>
<Relationships xmlns="http://schemas.openxmlformats.org/package/2006/relationships"><Relationship Id="rId3" Type="http://schemas.openxmlformats.org/officeDocument/2006/relationships/hyperlink" Target="https://fultonk12-my.sharepoint.com/personal/wychey_fultonschools_org/Documents/Documents/Presentations%2025-26/NSHS%20Senior%20Success%20and%20Post%20Secondary%20Options%208%2025.pptx?web=1" TargetMode="External"/><Relationship Id="rId7" Type="http://schemas.openxmlformats.org/officeDocument/2006/relationships/image" Target="../media/image32.sv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1.png"/><Relationship Id="rId5" Type="http://schemas.openxmlformats.org/officeDocument/2006/relationships/image" Target="../media/image30.svg"/><Relationship Id="rId4" Type="http://schemas.openxmlformats.org/officeDocument/2006/relationships/image" Target="../media/image29.png"/></Relationships>
</file>

<file path=ppt/diagrams/_rels/drawing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7.svg"/><Relationship Id="rId1" Type="http://schemas.openxmlformats.org/officeDocument/2006/relationships/image" Target="../media/image15.png"/><Relationship Id="rId4" Type="http://schemas.openxmlformats.org/officeDocument/2006/relationships/image" Target="../media/image28.svg"/></Relationships>
</file>

<file path=ppt/diagrams/_rels/drawing8.xml.rels><?xml version="1.0" encoding="UTF-8" standalone="yes"?>
<Relationships xmlns="http://schemas.openxmlformats.org/package/2006/relationships"><Relationship Id="rId1" Type="http://schemas.openxmlformats.org/officeDocument/2006/relationships/hyperlink" Target="https://fultonk12-my.sharepoint.com/personal/wychey_fultonschools_org/Documents/Documents/Dual%20Enrollment%202425/NSHS%20Dual%20Enrollment%20PPT%202%20%202025.pptx?web=1" TargetMode="External"/></Relationships>
</file>

<file path=ppt/diagrams/_rels/drawing12.xml.rels><?xml version="1.0" encoding="UTF-8" standalone="yes"?>
<Relationships xmlns="http://schemas.openxmlformats.org/package/2006/relationships"><Relationship Id="rId1" Type="http://schemas.openxmlformats.org/officeDocument/2006/relationships/hyperlink" Target="https://fultonk12-my.sharepoint.com/personal/wychey_fultonschools_org/Documents/Documents/Presentations%2025-26/NSHS%20Senior%20Success%20and%20Post%20Secondary%20Options%208%2025.pptx?web=1" TargetMode="External"/></Relationships>
</file>

<file path=ppt/diagrams/_rels/drawing14.xml.rels><?xml version="1.0" encoding="UTF-8" standalone="yes"?>
<Relationships xmlns="http://schemas.openxmlformats.org/package/2006/relationships"><Relationship Id="rId1" Type="http://schemas.openxmlformats.org/officeDocument/2006/relationships/hyperlink" Target="https://fultonga.scriborder.com/" TargetMode="External"/></Relationships>
</file>

<file path=ppt/diagrams/_rels/drawing16.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image" Target="../media/image29.png"/><Relationship Id="rId7" Type="http://schemas.openxmlformats.org/officeDocument/2006/relationships/image" Target="../media/image9.png"/><Relationship Id="rId2" Type="http://schemas.openxmlformats.org/officeDocument/2006/relationships/image" Target="../media/image37.svg"/><Relationship Id="rId1" Type="http://schemas.openxmlformats.org/officeDocument/2006/relationships/image" Target="../media/image15.png"/><Relationship Id="rId6" Type="http://schemas.openxmlformats.org/officeDocument/2006/relationships/image" Target="../media/image52.svg"/><Relationship Id="rId5" Type="http://schemas.openxmlformats.org/officeDocument/2006/relationships/image" Target="../media/image51.png"/><Relationship Id="rId10" Type="http://schemas.openxmlformats.org/officeDocument/2006/relationships/image" Target="../media/image32.svg"/><Relationship Id="rId4" Type="http://schemas.openxmlformats.org/officeDocument/2006/relationships/image" Target="../media/image30.svg"/><Relationship Id="rId9" Type="http://schemas.openxmlformats.org/officeDocument/2006/relationships/image" Target="../media/image31.png"/></Relationships>
</file>

<file path=ppt/diagrams/_rels/drawing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54.svg"/><Relationship Id="rId1" Type="http://schemas.openxmlformats.org/officeDocument/2006/relationships/image" Target="../media/image27.png"/><Relationship Id="rId4" Type="http://schemas.openxmlformats.org/officeDocument/2006/relationships/image" Target="../media/image55.svg"/></Relationships>
</file>

<file path=ppt/diagrams/_rels/drawing20.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62.png"/><Relationship Id="rId7" Type="http://schemas.openxmlformats.org/officeDocument/2006/relationships/image" Target="../media/image27.png"/><Relationship Id="rId12" Type="http://schemas.openxmlformats.org/officeDocument/2006/relationships/image" Target="../media/image68.svg"/><Relationship Id="rId2" Type="http://schemas.openxmlformats.org/officeDocument/2006/relationships/image" Target="../media/image61.svg"/><Relationship Id="rId1" Type="http://schemas.openxmlformats.org/officeDocument/2006/relationships/image" Target="../media/image60.png"/><Relationship Id="rId6" Type="http://schemas.openxmlformats.org/officeDocument/2006/relationships/image" Target="../media/image65.svg"/><Relationship Id="rId11" Type="http://schemas.openxmlformats.org/officeDocument/2006/relationships/image" Target="../media/image67.png"/><Relationship Id="rId5" Type="http://schemas.openxmlformats.org/officeDocument/2006/relationships/image" Target="../media/image64.png"/><Relationship Id="rId10" Type="http://schemas.openxmlformats.org/officeDocument/2006/relationships/image" Target="../media/image66.svg"/><Relationship Id="rId4" Type="http://schemas.openxmlformats.org/officeDocument/2006/relationships/image" Target="../media/image63.svg"/><Relationship Id="rId9" Type="http://schemas.openxmlformats.org/officeDocument/2006/relationships/image" Target="../media/image31.png"/></Relationships>
</file>

<file path=ppt/diagrams/_rels/drawing21.xml.rels><?xml version="1.0" encoding="UTF-8" standalone="yes"?>
<Relationships xmlns="http://schemas.openxmlformats.org/package/2006/relationships"><Relationship Id="rId1" Type="http://schemas.openxmlformats.org/officeDocument/2006/relationships/hyperlink" Target="Academic%20Common%20Market%20Place" TargetMode="Externa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47E342D-1330-4B35-96A5-71655B7CC906}"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0807BF61-FED8-4F18-8052-290E0F8AB535}">
      <dgm:prSet/>
      <dgm:spPr/>
      <dgm:t>
        <a:bodyPr/>
        <a:lstStyle/>
        <a:p>
          <a:r>
            <a:rPr lang="en-US" dirty="0"/>
            <a:t>Graduation Requirements</a:t>
          </a:r>
        </a:p>
      </dgm:t>
    </dgm:pt>
    <dgm:pt modelId="{66A13661-0C9A-475E-877F-F0BFBCDDCC40}" type="parTrans" cxnId="{1187072E-7F8A-4F15-9732-20BAC895D7B3}">
      <dgm:prSet/>
      <dgm:spPr/>
      <dgm:t>
        <a:bodyPr/>
        <a:lstStyle/>
        <a:p>
          <a:endParaRPr lang="en-US"/>
        </a:p>
      </dgm:t>
    </dgm:pt>
    <dgm:pt modelId="{6DC09B44-5C63-40D3-8FC0-D2C97855C807}" type="sibTrans" cxnId="{1187072E-7F8A-4F15-9732-20BAC895D7B3}">
      <dgm:prSet/>
      <dgm:spPr/>
      <dgm:t>
        <a:bodyPr/>
        <a:lstStyle/>
        <a:p>
          <a:endParaRPr lang="en-US"/>
        </a:p>
      </dgm:t>
    </dgm:pt>
    <dgm:pt modelId="{B4F7F9E8-0361-42AF-9F25-DC72009D175E}">
      <dgm:prSet/>
      <dgm:spPr/>
      <dgm:t>
        <a:bodyPr/>
        <a:lstStyle/>
        <a:p>
          <a:r>
            <a:rPr lang="en-US"/>
            <a:t>Post Secondary Options including College Application Process</a:t>
          </a:r>
        </a:p>
      </dgm:t>
    </dgm:pt>
    <dgm:pt modelId="{2BB077E2-9F15-410C-ABC1-A8EA5819087B}" type="parTrans" cxnId="{5847A27F-3F67-48FB-8FEE-534B63FDE14F}">
      <dgm:prSet/>
      <dgm:spPr/>
      <dgm:t>
        <a:bodyPr/>
        <a:lstStyle/>
        <a:p>
          <a:endParaRPr lang="en-US"/>
        </a:p>
      </dgm:t>
    </dgm:pt>
    <dgm:pt modelId="{B4DE8627-148A-4537-A2F1-22B4D8005686}" type="sibTrans" cxnId="{5847A27F-3F67-48FB-8FEE-534B63FDE14F}">
      <dgm:prSet/>
      <dgm:spPr/>
      <dgm:t>
        <a:bodyPr/>
        <a:lstStyle/>
        <a:p>
          <a:endParaRPr lang="en-US"/>
        </a:p>
      </dgm:t>
    </dgm:pt>
    <dgm:pt modelId="{40CB74AC-A501-41E4-B6A4-1433B9884A36}">
      <dgm:prSet/>
      <dgm:spPr/>
      <dgm:t>
        <a:bodyPr/>
        <a:lstStyle/>
        <a:p>
          <a:r>
            <a:rPr lang="en-US"/>
            <a:t>Mental Health and Wellness</a:t>
          </a:r>
        </a:p>
      </dgm:t>
    </dgm:pt>
    <dgm:pt modelId="{B24E6C83-133F-4BB0-B4C4-5582C5128345}" type="parTrans" cxnId="{E291280C-E900-4F2D-BEEA-15BE1D7E11CD}">
      <dgm:prSet/>
      <dgm:spPr/>
      <dgm:t>
        <a:bodyPr/>
        <a:lstStyle/>
        <a:p>
          <a:endParaRPr lang="en-US"/>
        </a:p>
      </dgm:t>
    </dgm:pt>
    <dgm:pt modelId="{0A6A7CA1-A201-4666-903D-3DCE5CD74265}" type="sibTrans" cxnId="{E291280C-E900-4F2D-BEEA-15BE1D7E11CD}">
      <dgm:prSet/>
      <dgm:spPr/>
      <dgm:t>
        <a:bodyPr/>
        <a:lstStyle/>
        <a:p>
          <a:endParaRPr lang="en-US"/>
        </a:p>
      </dgm:t>
    </dgm:pt>
    <dgm:pt modelId="{6DB7E3BD-36A5-4BA9-8820-946C929AF1B5}" type="pres">
      <dgm:prSet presAssocID="{247E342D-1330-4B35-96A5-71655B7CC906}" presName="root" presStyleCnt="0">
        <dgm:presLayoutVars>
          <dgm:dir/>
          <dgm:resizeHandles val="exact"/>
        </dgm:presLayoutVars>
      </dgm:prSet>
      <dgm:spPr/>
    </dgm:pt>
    <dgm:pt modelId="{DE19D1ED-09B9-492F-85A8-1472EB1EE098}" type="pres">
      <dgm:prSet presAssocID="{0807BF61-FED8-4F18-8052-290E0F8AB535}" presName="compNode" presStyleCnt="0"/>
      <dgm:spPr/>
    </dgm:pt>
    <dgm:pt modelId="{B3189B97-4091-4F79-9F6C-631F46E53C49}" type="pres">
      <dgm:prSet presAssocID="{0807BF61-FED8-4F18-8052-290E0F8AB535}" presName="bgRect" presStyleLbl="bgShp" presStyleIdx="0" presStyleCnt="3"/>
      <dgm:spPr/>
    </dgm:pt>
    <dgm:pt modelId="{92B1A28C-EB6E-446E-BBB8-23D1D603C718}" type="pres">
      <dgm:prSet presAssocID="{0807BF61-FED8-4F18-8052-290E0F8AB535}"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iploma"/>
        </a:ext>
      </dgm:extLst>
    </dgm:pt>
    <dgm:pt modelId="{47E01DAD-86BC-4623-84EE-54043B0A5A2D}" type="pres">
      <dgm:prSet presAssocID="{0807BF61-FED8-4F18-8052-290E0F8AB535}" presName="spaceRect" presStyleCnt="0"/>
      <dgm:spPr/>
    </dgm:pt>
    <dgm:pt modelId="{67FB87EC-2682-4F33-9725-48F05623C0A1}" type="pres">
      <dgm:prSet presAssocID="{0807BF61-FED8-4F18-8052-290E0F8AB535}" presName="parTx" presStyleLbl="revTx" presStyleIdx="0" presStyleCnt="3">
        <dgm:presLayoutVars>
          <dgm:chMax val="0"/>
          <dgm:chPref val="0"/>
        </dgm:presLayoutVars>
      </dgm:prSet>
      <dgm:spPr/>
    </dgm:pt>
    <dgm:pt modelId="{C6A29FBB-8ABA-4CE4-8BE0-FBA09798B6D9}" type="pres">
      <dgm:prSet presAssocID="{6DC09B44-5C63-40D3-8FC0-D2C97855C807}" presName="sibTrans" presStyleCnt="0"/>
      <dgm:spPr/>
    </dgm:pt>
    <dgm:pt modelId="{CF9EAFC3-3E28-46B7-A133-ECD2D9ECD8F5}" type="pres">
      <dgm:prSet presAssocID="{B4F7F9E8-0361-42AF-9F25-DC72009D175E}" presName="compNode" presStyleCnt="0"/>
      <dgm:spPr/>
    </dgm:pt>
    <dgm:pt modelId="{F1D1FC3E-957B-4D8C-9282-D6F194ADDB4B}" type="pres">
      <dgm:prSet presAssocID="{B4F7F9E8-0361-42AF-9F25-DC72009D175E}" presName="bgRect" presStyleLbl="bgShp" presStyleIdx="1" presStyleCnt="3"/>
      <dgm:spPr/>
    </dgm:pt>
    <dgm:pt modelId="{C84E2751-69B7-4610-8E50-608C64AA51E2}" type="pres">
      <dgm:prSet presAssocID="{B4F7F9E8-0361-42AF-9F25-DC72009D175E}"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0FBAF287-3D78-4064-8B44-421B0C4C6231}" type="pres">
      <dgm:prSet presAssocID="{B4F7F9E8-0361-42AF-9F25-DC72009D175E}" presName="spaceRect" presStyleCnt="0"/>
      <dgm:spPr/>
    </dgm:pt>
    <dgm:pt modelId="{210FD262-CF3A-4784-9EB3-B238CF05FCFE}" type="pres">
      <dgm:prSet presAssocID="{B4F7F9E8-0361-42AF-9F25-DC72009D175E}" presName="parTx" presStyleLbl="revTx" presStyleIdx="1" presStyleCnt="3">
        <dgm:presLayoutVars>
          <dgm:chMax val="0"/>
          <dgm:chPref val="0"/>
        </dgm:presLayoutVars>
      </dgm:prSet>
      <dgm:spPr/>
    </dgm:pt>
    <dgm:pt modelId="{7D4E7A54-1BD3-4D34-86CA-C6CEFF4D7955}" type="pres">
      <dgm:prSet presAssocID="{B4DE8627-148A-4537-A2F1-22B4D8005686}" presName="sibTrans" presStyleCnt="0"/>
      <dgm:spPr/>
    </dgm:pt>
    <dgm:pt modelId="{0E668665-0D7E-4180-91AA-E245E30749EB}" type="pres">
      <dgm:prSet presAssocID="{40CB74AC-A501-41E4-B6A4-1433B9884A36}" presName="compNode" presStyleCnt="0"/>
      <dgm:spPr/>
    </dgm:pt>
    <dgm:pt modelId="{1002E4AC-593D-4789-98D2-BBF4EE1301D9}" type="pres">
      <dgm:prSet presAssocID="{40CB74AC-A501-41E4-B6A4-1433B9884A36}" presName="bgRect" presStyleLbl="bgShp" presStyleIdx="2" presStyleCnt="3"/>
      <dgm:spPr/>
    </dgm:pt>
    <dgm:pt modelId="{3F1029B7-C075-49F8-9ACD-089EC3CF1094}" type="pres">
      <dgm:prSet presAssocID="{40CB74AC-A501-41E4-B6A4-1433B9884A36}"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rain in head"/>
        </a:ext>
      </dgm:extLst>
    </dgm:pt>
    <dgm:pt modelId="{5CD6C8AD-7D95-4F7F-B531-5BDE06F33A9F}" type="pres">
      <dgm:prSet presAssocID="{40CB74AC-A501-41E4-B6A4-1433B9884A36}" presName="spaceRect" presStyleCnt="0"/>
      <dgm:spPr/>
    </dgm:pt>
    <dgm:pt modelId="{6A6DEEF5-CAFA-4AE0-8469-E17AC9F45A53}" type="pres">
      <dgm:prSet presAssocID="{40CB74AC-A501-41E4-B6A4-1433B9884A36}" presName="parTx" presStyleLbl="revTx" presStyleIdx="2" presStyleCnt="3">
        <dgm:presLayoutVars>
          <dgm:chMax val="0"/>
          <dgm:chPref val="0"/>
        </dgm:presLayoutVars>
      </dgm:prSet>
      <dgm:spPr/>
    </dgm:pt>
  </dgm:ptLst>
  <dgm:cxnLst>
    <dgm:cxn modelId="{E291280C-E900-4F2D-BEEA-15BE1D7E11CD}" srcId="{247E342D-1330-4B35-96A5-71655B7CC906}" destId="{40CB74AC-A501-41E4-B6A4-1433B9884A36}" srcOrd="2" destOrd="0" parTransId="{B24E6C83-133F-4BB0-B4C4-5582C5128345}" sibTransId="{0A6A7CA1-A201-4666-903D-3DCE5CD74265}"/>
    <dgm:cxn modelId="{1187072E-7F8A-4F15-9732-20BAC895D7B3}" srcId="{247E342D-1330-4B35-96A5-71655B7CC906}" destId="{0807BF61-FED8-4F18-8052-290E0F8AB535}" srcOrd="0" destOrd="0" parTransId="{66A13661-0C9A-475E-877F-F0BFBCDDCC40}" sibTransId="{6DC09B44-5C63-40D3-8FC0-D2C97855C807}"/>
    <dgm:cxn modelId="{91F61C6B-9CF0-490E-AE28-5570E5AB8895}" type="presOf" srcId="{0807BF61-FED8-4F18-8052-290E0F8AB535}" destId="{67FB87EC-2682-4F33-9725-48F05623C0A1}" srcOrd="0" destOrd="0" presId="urn:microsoft.com/office/officeart/2018/2/layout/IconVerticalSolidList"/>
    <dgm:cxn modelId="{5847A27F-3F67-48FB-8FEE-534B63FDE14F}" srcId="{247E342D-1330-4B35-96A5-71655B7CC906}" destId="{B4F7F9E8-0361-42AF-9F25-DC72009D175E}" srcOrd="1" destOrd="0" parTransId="{2BB077E2-9F15-410C-ABC1-A8EA5819087B}" sibTransId="{B4DE8627-148A-4537-A2F1-22B4D8005686}"/>
    <dgm:cxn modelId="{B91711B3-8D7F-425A-AAAA-C2AE16C7B858}" type="presOf" srcId="{40CB74AC-A501-41E4-B6A4-1433B9884A36}" destId="{6A6DEEF5-CAFA-4AE0-8469-E17AC9F45A53}" srcOrd="0" destOrd="0" presId="urn:microsoft.com/office/officeart/2018/2/layout/IconVerticalSolidList"/>
    <dgm:cxn modelId="{37B308B9-3E61-4819-A678-1F6FC3DB7A6A}" type="presOf" srcId="{B4F7F9E8-0361-42AF-9F25-DC72009D175E}" destId="{210FD262-CF3A-4784-9EB3-B238CF05FCFE}" srcOrd="0" destOrd="0" presId="urn:microsoft.com/office/officeart/2018/2/layout/IconVerticalSolidList"/>
    <dgm:cxn modelId="{8FD9C3BA-99DA-495B-87D5-FBAAEDDDFECF}" type="presOf" srcId="{247E342D-1330-4B35-96A5-71655B7CC906}" destId="{6DB7E3BD-36A5-4BA9-8820-946C929AF1B5}" srcOrd="0" destOrd="0" presId="urn:microsoft.com/office/officeart/2018/2/layout/IconVerticalSolidList"/>
    <dgm:cxn modelId="{AEBE0ED9-ACB4-4A1C-8D24-21A7635973EA}" type="presParOf" srcId="{6DB7E3BD-36A5-4BA9-8820-946C929AF1B5}" destId="{DE19D1ED-09B9-492F-85A8-1472EB1EE098}" srcOrd="0" destOrd="0" presId="urn:microsoft.com/office/officeart/2018/2/layout/IconVerticalSolidList"/>
    <dgm:cxn modelId="{71B124EF-37E4-4A33-B6B0-6A75C5E3ADFD}" type="presParOf" srcId="{DE19D1ED-09B9-492F-85A8-1472EB1EE098}" destId="{B3189B97-4091-4F79-9F6C-631F46E53C49}" srcOrd="0" destOrd="0" presId="urn:microsoft.com/office/officeart/2018/2/layout/IconVerticalSolidList"/>
    <dgm:cxn modelId="{88125B8C-8139-4585-9081-8E5328E63AB5}" type="presParOf" srcId="{DE19D1ED-09B9-492F-85A8-1472EB1EE098}" destId="{92B1A28C-EB6E-446E-BBB8-23D1D603C718}" srcOrd="1" destOrd="0" presId="urn:microsoft.com/office/officeart/2018/2/layout/IconVerticalSolidList"/>
    <dgm:cxn modelId="{77FAFEB4-FB97-4220-9DB6-1099A0EB5402}" type="presParOf" srcId="{DE19D1ED-09B9-492F-85A8-1472EB1EE098}" destId="{47E01DAD-86BC-4623-84EE-54043B0A5A2D}" srcOrd="2" destOrd="0" presId="urn:microsoft.com/office/officeart/2018/2/layout/IconVerticalSolidList"/>
    <dgm:cxn modelId="{467ABEBA-2891-4431-893F-9F95F0348602}" type="presParOf" srcId="{DE19D1ED-09B9-492F-85A8-1472EB1EE098}" destId="{67FB87EC-2682-4F33-9725-48F05623C0A1}" srcOrd="3" destOrd="0" presId="urn:microsoft.com/office/officeart/2018/2/layout/IconVerticalSolidList"/>
    <dgm:cxn modelId="{C0E012F6-18C2-427E-87DD-BAA5E54699DB}" type="presParOf" srcId="{6DB7E3BD-36A5-4BA9-8820-946C929AF1B5}" destId="{C6A29FBB-8ABA-4CE4-8BE0-FBA09798B6D9}" srcOrd="1" destOrd="0" presId="urn:microsoft.com/office/officeart/2018/2/layout/IconVerticalSolidList"/>
    <dgm:cxn modelId="{BA55E633-1082-4D3C-A649-85E8CA657F5B}" type="presParOf" srcId="{6DB7E3BD-36A5-4BA9-8820-946C929AF1B5}" destId="{CF9EAFC3-3E28-46B7-A133-ECD2D9ECD8F5}" srcOrd="2" destOrd="0" presId="urn:microsoft.com/office/officeart/2018/2/layout/IconVerticalSolidList"/>
    <dgm:cxn modelId="{014D5D5C-7123-4A35-B261-8B85939BC93F}" type="presParOf" srcId="{CF9EAFC3-3E28-46B7-A133-ECD2D9ECD8F5}" destId="{F1D1FC3E-957B-4D8C-9282-D6F194ADDB4B}" srcOrd="0" destOrd="0" presId="urn:microsoft.com/office/officeart/2018/2/layout/IconVerticalSolidList"/>
    <dgm:cxn modelId="{A1A13FAD-3DF4-409E-BD1C-20ABAD22A344}" type="presParOf" srcId="{CF9EAFC3-3E28-46B7-A133-ECD2D9ECD8F5}" destId="{C84E2751-69B7-4610-8E50-608C64AA51E2}" srcOrd="1" destOrd="0" presId="urn:microsoft.com/office/officeart/2018/2/layout/IconVerticalSolidList"/>
    <dgm:cxn modelId="{7F68B02A-E0FB-479E-934B-3C2F8A5D81BF}" type="presParOf" srcId="{CF9EAFC3-3E28-46B7-A133-ECD2D9ECD8F5}" destId="{0FBAF287-3D78-4064-8B44-421B0C4C6231}" srcOrd="2" destOrd="0" presId="urn:microsoft.com/office/officeart/2018/2/layout/IconVerticalSolidList"/>
    <dgm:cxn modelId="{1A0215B7-EA75-477F-BBD2-CCAC65AF0FEB}" type="presParOf" srcId="{CF9EAFC3-3E28-46B7-A133-ECD2D9ECD8F5}" destId="{210FD262-CF3A-4784-9EB3-B238CF05FCFE}" srcOrd="3" destOrd="0" presId="urn:microsoft.com/office/officeart/2018/2/layout/IconVerticalSolidList"/>
    <dgm:cxn modelId="{ACF36249-F083-4F09-A8B7-433D82A959BC}" type="presParOf" srcId="{6DB7E3BD-36A5-4BA9-8820-946C929AF1B5}" destId="{7D4E7A54-1BD3-4D34-86CA-C6CEFF4D7955}" srcOrd="3" destOrd="0" presId="urn:microsoft.com/office/officeart/2018/2/layout/IconVerticalSolidList"/>
    <dgm:cxn modelId="{C852A0B8-2889-4D5C-B127-AF33435CA45F}" type="presParOf" srcId="{6DB7E3BD-36A5-4BA9-8820-946C929AF1B5}" destId="{0E668665-0D7E-4180-91AA-E245E30749EB}" srcOrd="4" destOrd="0" presId="urn:microsoft.com/office/officeart/2018/2/layout/IconVerticalSolidList"/>
    <dgm:cxn modelId="{6619CEF1-5D27-406A-AF97-6950EBF1DE06}" type="presParOf" srcId="{0E668665-0D7E-4180-91AA-E245E30749EB}" destId="{1002E4AC-593D-4789-98D2-BBF4EE1301D9}" srcOrd="0" destOrd="0" presId="urn:microsoft.com/office/officeart/2018/2/layout/IconVerticalSolidList"/>
    <dgm:cxn modelId="{221F16BD-38F3-4DA8-AECC-8F883DEBA62B}" type="presParOf" srcId="{0E668665-0D7E-4180-91AA-E245E30749EB}" destId="{3F1029B7-C075-49F8-9ACD-089EC3CF1094}" srcOrd="1" destOrd="0" presId="urn:microsoft.com/office/officeart/2018/2/layout/IconVerticalSolidList"/>
    <dgm:cxn modelId="{298F0D6D-B45F-477F-8537-E3122ECC7328}" type="presParOf" srcId="{0E668665-0D7E-4180-91AA-E245E30749EB}" destId="{5CD6C8AD-7D95-4F7F-B531-5BDE06F33A9F}" srcOrd="2" destOrd="0" presId="urn:microsoft.com/office/officeart/2018/2/layout/IconVerticalSolidList"/>
    <dgm:cxn modelId="{3334868F-5226-405D-B81D-8B43CAA7367B}" type="presParOf" srcId="{0E668665-0D7E-4180-91AA-E245E30749EB}" destId="{6A6DEEF5-CAFA-4AE0-8469-E17AC9F45A53}"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85D9722-BE1F-44DC-BA96-B53E06A53F7B}" type="doc">
      <dgm:prSet loTypeId="urn:microsoft.com/office/officeart/2005/8/layout/hierarchy1" loCatId="hierarchy" qsTypeId="urn:microsoft.com/office/officeart/2005/8/quickstyle/simple2" qsCatId="simple" csTypeId="urn:microsoft.com/office/officeart/2005/8/colors/accent2_2" csCatId="accent2" phldr="1"/>
      <dgm:spPr/>
      <dgm:t>
        <a:bodyPr/>
        <a:lstStyle/>
        <a:p>
          <a:endParaRPr lang="en-US"/>
        </a:p>
      </dgm:t>
    </dgm:pt>
    <dgm:pt modelId="{BC70E2E4-FC2A-4C8D-8790-06DDEAADDDDE}">
      <dgm:prSet/>
      <dgm:spPr/>
      <dgm:t>
        <a:bodyPr/>
        <a:lstStyle/>
        <a:p>
          <a:r>
            <a:rPr lang="en-US" dirty="0"/>
            <a:t>Click on Documents and see your current Transcript </a:t>
          </a:r>
        </a:p>
      </dgm:t>
    </dgm:pt>
    <dgm:pt modelId="{01F6DD49-3C8A-4C61-B05D-3600A26DA4DB}" type="parTrans" cxnId="{E2C9067A-D197-4363-9767-45DB235723E6}">
      <dgm:prSet/>
      <dgm:spPr/>
      <dgm:t>
        <a:bodyPr/>
        <a:lstStyle/>
        <a:p>
          <a:endParaRPr lang="en-US"/>
        </a:p>
      </dgm:t>
    </dgm:pt>
    <dgm:pt modelId="{1F884D48-0817-49D3-B595-9C2B5DCF41B5}" type="sibTrans" cxnId="{E2C9067A-D197-4363-9767-45DB235723E6}">
      <dgm:prSet/>
      <dgm:spPr/>
      <dgm:t>
        <a:bodyPr/>
        <a:lstStyle/>
        <a:p>
          <a:endParaRPr lang="en-US"/>
        </a:p>
      </dgm:t>
    </dgm:pt>
    <dgm:pt modelId="{391152F3-E7E8-4E5E-8AFA-4D20A9C6A741}">
      <dgm:prSet/>
      <dgm:spPr/>
      <dgm:t>
        <a:bodyPr/>
        <a:lstStyle/>
        <a:p>
          <a:r>
            <a:rPr lang="en-US" dirty="0"/>
            <a:t>Some colleges may allow you to self report and this allows you to submit the transcript yourself</a:t>
          </a:r>
        </a:p>
      </dgm:t>
    </dgm:pt>
    <dgm:pt modelId="{41EF7369-C5ED-4C77-851B-AB0C10CADB71}" type="parTrans" cxnId="{EC7DF4FB-A560-4BE5-85DE-A83D15E1E9BD}">
      <dgm:prSet/>
      <dgm:spPr/>
      <dgm:t>
        <a:bodyPr/>
        <a:lstStyle/>
        <a:p>
          <a:endParaRPr lang="en-US"/>
        </a:p>
      </dgm:t>
    </dgm:pt>
    <dgm:pt modelId="{B88245FE-EC39-4D40-995E-045ABABDAC4C}" type="sibTrans" cxnId="{EC7DF4FB-A560-4BE5-85DE-A83D15E1E9BD}">
      <dgm:prSet/>
      <dgm:spPr/>
      <dgm:t>
        <a:bodyPr/>
        <a:lstStyle/>
        <a:p>
          <a:endParaRPr lang="en-US"/>
        </a:p>
      </dgm:t>
    </dgm:pt>
    <dgm:pt modelId="{9D9E56DC-F0E4-485F-B486-442D5ED5C1BD}" type="pres">
      <dgm:prSet presAssocID="{C85D9722-BE1F-44DC-BA96-B53E06A53F7B}" presName="hierChild1" presStyleCnt="0">
        <dgm:presLayoutVars>
          <dgm:chPref val="1"/>
          <dgm:dir/>
          <dgm:animOne val="branch"/>
          <dgm:animLvl val="lvl"/>
          <dgm:resizeHandles/>
        </dgm:presLayoutVars>
      </dgm:prSet>
      <dgm:spPr/>
    </dgm:pt>
    <dgm:pt modelId="{EF011CFE-AA3D-40CF-B65F-9B0EDAFEF730}" type="pres">
      <dgm:prSet presAssocID="{BC70E2E4-FC2A-4C8D-8790-06DDEAADDDDE}" presName="hierRoot1" presStyleCnt="0"/>
      <dgm:spPr/>
    </dgm:pt>
    <dgm:pt modelId="{FBCDF92F-C6A5-4CFF-97CC-DE938766D8BC}" type="pres">
      <dgm:prSet presAssocID="{BC70E2E4-FC2A-4C8D-8790-06DDEAADDDDE}" presName="composite" presStyleCnt="0"/>
      <dgm:spPr/>
    </dgm:pt>
    <dgm:pt modelId="{65289935-DC72-43A0-93C5-119D593EECEA}" type="pres">
      <dgm:prSet presAssocID="{BC70E2E4-FC2A-4C8D-8790-06DDEAADDDDE}" presName="background" presStyleLbl="node0" presStyleIdx="0" presStyleCnt="2"/>
      <dgm:spPr/>
    </dgm:pt>
    <dgm:pt modelId="{7F1CB2E4-5639-4C23-AC84-5CFD829DBB5F}" type="pres">
      <dgm:prSet presAssocID="{BC70E2E4-FC2A-4C8D-8790-06DDEAADDDDE}" presName="text" presStyleLbl="fgAcc0" presStyleIdx="0" presStyleCnt="2" custScaleY="140876">
        <dgm:presLayoutVars>
          <dgm:chPref val="3"/>
        </dgm:presLayoutVars>
      </dgm:prSet>
      <dgm:spPr/>
    </dgm:pt>
    <dgm:pt modelId="{8F8DE410-211B-46FF-AC61-790DBD0E88D1}" type="pres">
      <dgm:prSet presAssocID="{BC70E2E4-FC2A-4C8D-8790-06DDEAADDDDE}" presName="hierChild2" presStyleCnt="0"/>
      <dgm:spPr/>
    </dgm:pt>
    <dgm:pt modelId="{8D6CE72E-199F-4E48-8035-C5D93F7ECD99}" type="pres">
      <dgm:prSet presAssocID="{391152F3-E7E8-4E5E-8AFA-4D20A9C6A741}" presName="hierRoot1" presStyleCnt="0"/>
      <dgm:spPr/>
    </dgm:pt>
    <dgm:pt modelId="{B5C287C8-93CA-4A98-9ACB-BD4C0986C8A3}" type="pres">
      <dgm:prSet presAssocID="{391152F3-E7E8-4E5E-8AFA-4D20A9C6A741}" presName="composite" presStyleCnt="0"/>
      <dgm:spPr/>
    </dgm:pt>
    <dgm:pt modelId="{D4D9126F-FB37-42B2-B71A-FEAA4631875E}" type="pres">
      <dgm:prSet presAssocID="{391152F3-E7E8-4E5E-8AFA-4D20A9C6A741}" presName="background" presStyleLbl="node0" presStyleIdx="1" presStyleCnt="2"/>
      <dgm:spPr/>
    </dgm:pt>
    <dgm:pt modelId="{EC9EF475-A32A-4C16-B75C-F97F2D5DC9A1}" type="pres">
      <dgm:prSet presAssocID="{391152F3-E7E8-4E5E-8AFA-4D20A9C6A741}" presName="text" presStyleLbl="fgAcc0" presStyleIdx="1" presStyleCnt="2" custScaleX="100057" custScaleY="149322">
        <dgm:presLayoutVars>
          <dgm:chPref val="3"/>
        </dgm:presLayoutVars>
      </dgm:prSet>
      <dgm:spPr/>
    </dgm:pt>
    <dgm:pt modelId="{A80F45FA-9EC7-43AC-A1B6-FC8FC6E0FB16}" type="pres">
      <dgm:prSet presAssocID="{391152F3-E7E8-4E5E-8AFA-4D20A9C6A741}" presName="hierChild2" presStyleCnt="0"/>
      <dgm:spPr/>
    </dgm:pt>
  </dgm:ptLst>
  <dgm:cxnLst>
    <dgm:cxn modelId="{D0804D47-C374-4820-A004-6CC3AB201B0B}" type="presOf" srcId="{BC70E2E4-FC2A-4C8D-8790-06DDEAADDDDE}" destId="{7F1CB2E4-5639-4C23-AC84-5CFD829DBB5F}" srcOrd="0" destOrd="0" presId="urn:microsoft.com/office/officeart/2005/8/layout/hierarchy1"/>
    <dgm:cxn modelId="{7837364D-F2A5-4852-9B5E-72F2279CDA56}" type="presOf" srcId="{391152F3-E7E8-4E5E-8AFA-4D20A9C6A741}" destId="{EC9EF475-A32A-4C16-B75C-F97F2D5DC9A1}" srcOrd="0" destOrd="0" presId="urn:microsoft.com/office/officeart/2005/8/layout/hierarchy1"/>
    <dgm:cxn modelId="{E2C9067A-D197-4363-9767-45DB235723E6}" srcId="{C85D9722-BE1F-44DC-BA96-B53E06A53F7B}" destId="{BC70E2E4-FC2A-4C8D-8790-06DDEAADDDDE}" srcOrd="0" destOrd="0" parTransId="{01F6DD49-3C8A-4C61-B05D-3600A26DA4DB}" sibTransId="{1F884D48-0817-49D3-B595-9C2B5DCF41B5}"/>
    <dgm:cxn modelId="{08186684-5D17-4912-885A-599B9B802CF1}" type="presOf" srcId="{C85D9722-BE1F-44DC-BA96-B53E06A53F7B}" destId="{9D9E56DC-F0E4-485F-B486-442D5ED5C1BD}" srcOrd="0" destOrd="0" presId="urn:microsoft.com/office/officeart/2005/8/layout/hierarchy1"/>
    <dgm:cxn modelId="{EC7DF4FB-A560-4BE5-85DE-A83D15E1E9BD}" srcId="{C85D9722-BE1F-44DC-BA96-B53E06A53F7B}" destId="{391152F3-E7E8-4E5E-8AFA-4D20A9C6A741}" srcOrd="1" destOrd="0" parTransId="{41EF7369-C5ED-4C77-851B-AB0C10CADB71}" sibTransId="{B88245FE-EC39-4D40-995E-045ABABDAC4C}"/>
    <dgm:cxn modelId="{1CFC5B64-C621-4D10-B6AD-95ABFCE5346E}" type="presParOf" srcId="{9D9E56DC-F0E4-485F-B486-442D5ED5C1BD}" destId="{EF011CFE-AA3D-40CF-B65F-9B0EDAFEF730}" srcOrd="0" destOrd="0" presId="urn:microsoft.com/office/officeart/2005/8/layout/hierarchy1"/>
    <dgm:cxn modelId="{782C1746-5420-4C2B-9C0D-3E1968006A4D}" type="presParOf" srcId="{EF011CFE-AA3D-40CF-B65F-9B0EDAFEF730}" destId="{FBCDF92F-C6A5-4CFF-97CC-DE938766D8BC}" srcOrd="0" destOrd="0" presId="urn:microsoft.com/office/officeart/2005/8/layout/hierarchy1"/>
    <dgm:cxn modelId="{98A8228F-9A01-4286-8E81-EC1014B3B005}" type="presParOf" srcId="{FBCDF92F-C6A5-4CFF-97CC-DE938766D8BC}" destId="{65289935-DC72-43A0-93C5-119D593EECEA}" srcOrd="0" destOrd="0" presId="urn:microsoft.com/office/officeart/2005/8/layout/hierarchy1"/>
    <dgm:cxn modelId="{2B80844D-4ED4-4EA2-8B81-07EC6E5D2EE0}" type="presParOf" srcId="{FBCDF92F-C6A5-4CFF-97CC-DE938766D8BC}" destId="{7F1CB2E4-5639-4C23-AC84-5CFD829DBB5F}" srcOrd="1" destOrd="0" presId="urn:microsoft.com/office/officeart/2005/8/layout/hierarchy1"/>
    <dgm:cxn modelId="{149ADF44-6E96-41FB-922E-77CFE4C35813}" type="presParOf" srcId="{EF011CFE-AA3D-40CF-B65F-9B0EDAFEF730}" destId="{8F8DE410-211B-46FF-AC61-790DBD0E88D1}" srcOrd="1" destOrd="0" presId="urn:microsoft.com/office/officeart/2005/8/layout/hierarchy1"/>
    <dgm:cxn modelId="{7E2F7A17-B86A-4114-B3D9-B74C61C6911A}" type="presParOf" srcId="{9D9E56DC-F0E4-485F-B486-442D5ED5C1BD}" destId="{8D6CE72E-199F-4E48-8035-C5D93F7ECD99}" srcOrd="1" destOrd="0" presId="urn:microsoft.com/office/officeart/2005/8/layout/hierarchy1"/>
    <dgm:cxn modelId="{F8ADF0FF-1B17-4724-A7FA-56495E3F1078}" type="presParOf" srcId="{8D6CE72E-199F-4E48-8035-C5D93F7ECD99}" destId="{B5C287C8-93CA-4A98-9ACB-BD4C0986C8A3}" srcOrd="0" destOrd="0" presId="urn:microsoft.com/office/officeart/2005/8/layout/hierarchy1"/>
    <dgm:cxn modelId="{9AAA9F60-40E5-49B4-8EB4-FBA7CDB3FC78}" type="presParOf" srcId="{B5C287C8-93CA-4A98-9ACB-BD4C0986C8A3}" destId="{D4D9126F-FB37-42B2-B71A-FEAA4631875E}" srcOrd="0" destOrd="0" presId="urn:microsoft.com/office/officeart/2005/8/layout/hierarchy1"/>
    <dgm:cxn modelId="{7FB9CEB7-05D8-4CA9-B491-428F32BA2F19}" type="presParOf" srcId="{B5C287C8-93CA-4A98-9ACB-BD4C0986C8A3}" destId="{EC9EF475-A32A-4C16-B75C-F97F2D5DC9A1}" srcOrd="1" destOrd="0" presId="urn:microsoft.com/office/officeart/2005/8/layout/hierarchy1"/>
    <dgm:cxn modelId="{42141FAF-9EDB-4900-A259-5A846E83513A}" type="presParOf" srcId="{8D6CE72E-199F-4E48-8035-C5D93F7ECD99}" destId="{A80F45FA-9EC7-43AC-A1B6-FC8FC6E0FB16}"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4C18A3F-B22F-48FB-8073-81291CC1A2A7}"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746416EC-B71E-4DA5-A220-B7ADAC51B382}">
      <dgm:prSet/>
      <dgm:spPr/>
      <dgm:t>
        <a:bodyPr/>
        <a:lstStyle/>
        <a:p>
          <a:r>
            <a:rPr lang="en-US"/>
            <a:t>Held on Monday and Wednesdays after school</a:t>
          </a:r>
        </a:p>
      </dgm:t>
    </dgm:pt>
    <dgm:pt modelId="{C77C9A11-D191-4B3F-A66C-B90197CC4AF2}" type="parTrans" cxnId="{488BAD8F-187F-48EB-9138-9C71D45B0D11}">
      <dgm:prSet/>
      <dgm:spPr/>
      <dgm:t>
        <a:bodyPr/>
        <a:lstStyle/>
        <a:p>
          <a:endParaRPr lang="en-US"/>
        </a:p>
      </dgm:t>
    </dgm:pt>
    <dgm:pt modelId="{F55C30E3-388F-48AE-ADFE-DB06ADCA2A20}" type="sibTrans" cxnId="{488BAD8F-187F-48EB-9138-9C71D45B0D11}">
      <dgm:prSet/>
      <dgm:spPr/>
      <dgm:t>
        <a:bodyPr/>
        <a:lstStyle/>
        <a:p>
          <a:endParaRPr lang="en-US"/>
        </a:p>
      </dgm:t>
    </dgm:pt>
    <dgm:pt modelId="{8FFB6239-9F60-4503-8CA6-B4731168893F}">
      <dgm:prSet/>
      <dgm:spPr/>
      <dgm:t>
        <a:bodyPr/>
        <a:lstStyle/>
        <a:p>
          <a:r>
            <a:rPr lang="en-US"/>
            <a:t>Sandy Springs Mission provides transportation</a:t>
          </a:r>
        </a:p>
      </dgm:t>
    </dgm:pt>
    <dgm:pt modelId="{B1680D67-E734-4308-84FA-52E5DC28B679}" type="parTrans" cxnId="{123B7E7A-E145-4482-854B-E97AA06EF31D}">
      <dgm:prSet/>
      <dgm:spPr/>
      <dgm:t>
        <a:bodyPr/>
        <a:lstStyle/>
        <a:p>
          <a:endParaRPr lang="en-US"/>
        </a:p>
      </dgm:t>
    </dgm:pt>
    <dgm:pt modelId="{DBCA9D5C-2E4E-4B09-8152-8FE9673FD8DA}" type="sibTrans" cxnId="{123B7E7A-E145-4482-854B-E97AA06EF31D}">
      <dgm:prSet/>
      <dgm:spPr/>
      <dgm:t>
        <a:bodyPr/>
        <a:lstStyle/>
        <a:p>
          <a:endParaRPr lang="en-US"/>
        </a:p>
      </dgm:t>
    </dgm:pt>
    <dgm:pt modelId="{59DBE1EF-8E81-418B-9D83-A29BF15F8CFF}">
      <dgm:prSet/>
      <dgm:spPr/>
      <dgm:t>
        <a:bodyPr/>
        <a:lstStyle/>
        <a:p>
          <a:r>
            <a:rPr lang="en-US"/>
            <a:t>Jessica Bryant is the contact person for the ELL program</a:t>
          </a:r>
        </a:p>
      </dgm:t>
    </dgm:pt>
    <dgm:pt modelId="{5A7A89AA-5481-47AC-8B23-DE74363DFC50}" type="parTrans" cxnId="{0A738396-D5EA-4F21-8CE1-679CE735A4E1}">
      <dgm:prSet/>
      <dgm:spPr/>
      <dgm:t>
        <a:bodyPr/>
        <a:lstStyle/>
        <a:p>
          <a:endParaRPr lang="en-US"/>
        </a:p>
      </dgm:t>
    </dgm:pt>
    <dgm:pt modelId="{79C1FE68-5D77-4408-9993-61FCA1A56EA2}" type="sibTrans" cxnId="{0A738396-D5EA-4F21-8CE1-679CE735A4E1}">
      <dgm:prSet/>
      <dgm:spPr/>
      <dgm:t>
        <a:bodyPr/>
        <a:lstStyle/>
        <a:p>
          <a:endParaRPr lang="en-US"/>
        </a:p>
      </dgm:t>
    </dgm:pt>
    <dgm:pt modelId="{C7826813-BA0D-4460-B717-435D0B1DD6AD}" type="pres">
      <dgm:prSet presAssocID="{F4C18A3F-B22F-48FB-8073-81291CC1A2A7}" presName="root" presStyleCnt="0">
        <dgm:presLayoutVars>
          <dgm:dir/>
          <dgm:resizeHandles val="exact"/>
        </dgm:presLayoutVars>
      </dgm:prSet>
      <dgm:spPr/>
    </dgm:pt>
    <dgm:pt modelId="{C88D98C7-264B-4374-B592-283174F3B594}" type="pres">
      <dgm:prSet presAssocID="{746416EC-B71E-4DA5-A220-B7ADAC51B382}" presName="compNode" presStyleCnt="0"/>
      <dgm:spPr/>
    </dgm:pt>
    <dgm:pt modelId="{9520E180-459E-4C6C-9203-FBBD42D2F148}" type="pres">
      <dgm:prSet presAssocID="{746416EC-B71E-4DA5-A220-B7ADAC51B382}" presName="bgRect" presStyleLbl="bgShp" presStyleIdx="0" presStyleCnt="3"/>
      <dgm:spPr/>
    </dgm:pt>
    <dgm:pt modelId="{AEFD9AA6-DC74-414C-AE78-E611F766F086}" type="pres">
      <dgm:prSet presAssocID="{746416EC-B71E-4DA5-A220-B7ADAC51B382}"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ooks"/>
        </a:ext>
      </dgm:extLst>
    </dgm:pt>
    <dgm:pt modelId="{BA100B7D-41A5-4E78-83AA-72E17A45384C}" type="pres">
      <dgm:prSet presAssocID="{746416EC-B71E-4DA5-A220-B7ADAC51B382}" presName="spaceRect" presStyleCnt="0"/>
      <dgm:spPr/>
    </dgm:pt>
    <dgm:pt modelId="{A5800E9E-7F57-4807-ACED-BC7050CD4F3E}" type="pres">
      <dgm:prSet presAssocID="{746416EC-B71E-4DA5-A220-B7ADAC51B382}" presName="parTx" presStyleLbl="revTx" presStyleIdx="0" presStyleCnt="3">
        <dgm:presLayoutVars>
          <dgm:chMax val="0"/>
          <dgm:chPref val="0"/>
        </dgm:presLayoutVars>
      </dgm:prSet>
      <dgm:spPr/>
    </dgm:pt>
    <dgm:pt modelId="{F24F5EAF-4AE3-4633-83EF-772523CA0CE8}" type="pres">
      <dgm:prSet presAssocID="{F55C30E3-388F-48AE-ADFE-DB06ADCA2A20}" presName="sibTrans" presStyleCnt="0"/>
      <dgm:spPr/>
    </dgm:pt>
    <dgm:pt modelId="{2364EEB6-8BE6-4B76-8D40-72982E4B9FCA}" type="pres">
      <dgm:prSet presAssocID="{8FFB6239-9F60-4503-8CA6-B4731168893F}" presName="compNode" presStyleCnt="0"/>
      <dgm:spPr/>
    </dgm:pt>
    <dgm:pt modelId="{4408C339-2B3B-47DF-AFC2-C3E8EBED956F}" type="pres">
      <dgm:prSet presAssocID="{8FFB6239-9F60-4503-8CA6-B4731168893F}" presName="bgRect" presStyleLbl="bgShp" presStyleIdx="1" presStyleCnt="3"/>
      <dgm:spPr/>
    </dgm:pt>
    <dgm:pt modelId="{553D0008-EA48-4EFD-81E0-8DE5EB4C7465}" type="pres">
      <dgm:prSet presAssocID="{8FFB6239-9F60-4503-8CA6-B4731168893F}"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ar"/>
        </a:ext>
      </dgm:extLst>
    </dgm:pt>
    <dgm:pt modelId="{E9E0D8EE-6B74-48A6-B720-F3BF05E23B46}" type="pres">
      <dgm:prSet presAssocID="{8FFB6239-9F60-4503-8CA6-B4731168893F}" presName="spaceRect" presStyleCnt="0"/>
      <dgm:spPr/>
    </dgm:pt>
    <dgm:pt modelId="{13409B08-382F-47B5-BE61-170DA66077BB}" type="pres">
      <dgm:prSet presAssocID="{8FFB6239-9F60-4503-8CA6-B4731168893F}" presName="parTx" presStyleLbl="revTx" presStyleIdx="1" presStyleCnt="3">
        <dgm:presLayoutVars>
          <dgm:chMax val="0"/>
          <dgm:chPref val="0"/>
        </dgm:presLayoutVars>
      </dgm:prSet>
      <dgm:spPr/>
    </dgm:pt>
    <dgm:pt modelId="{14F1831D-A1C3-48EA-AE1C-F56A9AC20FCE}" type="pres">
      <dgm:prSet presAssocID="{DBCA9D5C-2E4E-4B09-8152-8FE9673FD8DA}" presName="sibTrans" presStyleCnt="0"/>
      <dgm:spPr/>
    </dgm:pt>
    <dgm:pt modelId="{5D0FF2D6-017A-4010-976C-15A3B41E16C1}" type="pres">
      <dgm:prSet presAssocID="{59DBE1EF-8E81-418B-9D83-A29BF15F8CFF}" presName="compNode" presStyleCnt="0"/>
      <dgm:spPr/>
    </dgm:pt>
    <dgm:pt modelId="{D68AE2DA-1A86-480D-800C-5EB7558D6894}" type="pres">
      <dgm:prSet presAssocID="{59DBE1EF-8E81-418B-9D83-A29BF15F8CFF}" presName="bgRect" presStyleLbl="bgShp" presStyleIdx="2" presStyleCnt="3"/>
      <dgm:spPr/>
    </dgm:pt>
    <dgm:pt modelId="{A4FD22DB-D819-4BD2-9213-70233CA55A22}" type="pres">
      <dgm:prSet presAssocID="{59DBE1EF-8E81-418B-9D83-A29BF15F8CFF}"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User"/>
        </a:ext>
      </dgm:extLst>
    </dgm:pt>
    <dgm:pt modelId="{6F537D86-57B1-4491-8C22-3CACA593D2DF}" type="pres">
      <dgm:prSet presAssocID="{59DBE1EF-8E81-418B-9D83-A29BF15F8CFF}" presName="spaceRect" presStyleCnt="0"/>
      <dgm:spPr/>
    </dgm:pt>
    <dgm:pt modelId="{17BD66E9-C8A0-4769-9161-8F64C54B478A}" type="pres">
      <dgm:prSet presAssocID="{59DBE1EF-8E81-418B-9D83-A29BF15F8CFF}" presName="parTx" presStyleLbl="revTx" presStyleIdx="2" presStyleCnt="3">
        <dgm:presLayoutVars>
          <dgm:chMax val="0"/>
          <dgm:chPref val="0"/>
        </dgm:presLayoutVars>
      </dgm:prSet>
      <dgm:spPr/>
    </dgm:pt>
  </dgm:ptLst>
  <dgm:cxnLst>
    <dgm:cxn modelId="{FE26F753-31B5-49C4-812F-3946187270F5}" type="presOf" srcId="{F4C18A3F-B22F-48FB-8073-81291CC1A2A7}" destId="{C7826813-BA0D-4460-B717-435D0B1DD6AD}" srcOrd="0" destOrd="0" presId="urn:microsoft.com/office/officeart/2018/2/layout/IconVerticalSolidList"/>
    <dgm:cxn modelId="{123B7E7A-E145-4482-854B-E97AA06EF31D}" srcId="{F4C18A3F-B22F-48FB-8073-81291CC1A2A7}" destId="{8FFB6239-9F60-4503-8CA6-B4731168893F}" srcOrd="1" destOrd="0" parTransId="{B1680D67-E734-4308-84FA-52E5DC28B679}" sibTransId="{DBCA9D5C-2E4E-4B09-8152-8FE9673FD8DA}"/>
    <dgm:cxn modelId="{488BAD8F-187F-48EB-9138-9C71D45B0D11}" srcId="{F4C18A3F-B22F-48FB-8073-81291CC1A2A7}" destId="{746416EC-B71E-4DA5-A220-B7ADAC51B382}" srcOrd="0" destOrd="0" parTransId="{C77C9A11-D191-4B3F-A66C-B90197CC4AF2}" sibTransId="{F55C30E3-388F-48AE-ADFE-DB06ADCA2A20}"/>
    <dgm:cxn modelId="{0A738396-D5EA-4F21-8CE1-679CE735A4E1}" srcId="{F4C18A3F-B22F-48FB-8073-81291CC1A2A7}" destId="{59DBE1EF-8E81-418B-9D83-A29BF15F8CFF}" srcOrd="2" destOrd="0" parTransId="{5A7A89AA-5481-47AC-8B23-DE74363DFC50}" sibTransId="{79C1FE68-5D77-4408-9993-61FCA1A56EA2}"/>
    <dgm:cxn modelId="{843DA0AA-E414-4E0D-B1EA-D99BA42C640F}" type="presOf" srcId="{746416EC-B71E-4DA5-A220-B7ADAC51B382}" destId="{A5800E9E-7F57-4807-ACED-BC7050CD4F3E}" srcOrd="0" destOrd="0" presId="urn:microsoft.com/office/officeart/2018/2/layout/IconVerticalSolidList"/>
    <dgm:cxn modelId="{7FFD4AC0-2DB0-40FF-90B6-BE9042DE48FB}" type="presOf" srcId="{8FFB6239-9F60-4503-8CA6-B4731168893F}" destId="{13409B08-382F-47B5-BE61-170DA66077BB}" srcOrd="0" destOrd="0" presId="urn:microsoft.com/office/officeart/2018/2/layout/IconVerticalSolidList"/>
    <dgm:cxn modelId="{E2CF30F8-6502-48A6-A307-63FB2B91653D}" type="presOf" srcId="{59DBE1EF-8E81-418B-9D83-A29BF15F8CFF}" destId="{17BD66E9-C8A0-4769-9161-8F64C54B478A}" srcOrd="0" destOrd="0" presId="urn:microsoft.com/office/officeart/2018/2/layout/IconVerticalSolidList"/>
    <dgm:cxn modelId="{DE697D18-CE70-4E0F-929D-FD13C7B71CF5}" type="presParOf" srcId="{C7826813-BA0D-4460-B717-435D0B1DD6AD}" destId="{C88D98C7-264B-4374-B592-283174F3B594}" srcOrd="0" destOrd="0" presId="urn:microsoft.com/office/officeart/2018/2/layout/IconVerticalSolidList"/>
    <dgm:cxn modelId="{F47DE6A5-F938-4108-B95C-5ADFA73B9808}" type="presParOf" srcId="{C88D98C7-264B-4374-B592-283174F3B594}" destId="{9520E180-459E-4C6C-9203-FBBD42D2F148}" srcOrd="0" destOrd="0" presId="urn:microsoft.com/office/officeart/2018/2/layout/IconVerticalSolidList"/>
    <dgm:cxn modelId="{E2B9EFA6-ACBA-4C7D-AE4F-EBE08D135F13}" type="presParOf" srcId="{C88D98C7-264B-4374-B592-283174F3B594}" destId="{AEFD9AA6-DC74-414C-AE78-E611F766F086}" srcOrd="1" destOrd="0" presId="urn:microsoft.com/office/officeart/2018/2/layout/IconVerticalSolidList"/>
    <dgm:cxn modelId="{E88D63C9-61A0-4597-9E5F-9A54209751A7}" type="presParOf" srcId="{C88D98C7-264B-4374-B592-283174F3B594}" destId="{BA100B7D-41A5-4E78-83AA-72E17A45384C}" srcOrd="2" destOrd="0" presId="urn:microsoft.com/office/officeart/2018/2/layout/IconVerticalSolidList"/>
    <dgm:cxn modelId="{5979FB8E-AFCD-4E8A-BF57-5F3E46065280}" type="presParOf" srcId="{C88D98C7-264B-4374-B592-283174F3B594}" destId="{A5800E9E-7F57-4807-ACED-BC7050CD4F3E}" srcOrd="3" destOrd="0" presId="urn:microsoft.com/office/officeart/2018/2/layout/IconVerticalSolidList"/>
    <dgm:cxn modelId="{A4B493EE-C245-42CA-A687-C8F976B69FC2}" type="presParOf" srcId="{C7826813-BA0D-4460-B717-435D0B1DD6AD}" destId="{F24F5EAF-4AE3-4633-83EF-772523CA0CE8}" srcOrd="1" destOrd="0" presId="urn:microsoft.com/office/officeart/2018/2/layout/IconVerticalSolidList"/>
    <dgm:cxn modelId="{2A340353-AEB7-4CEC-B1C7-0AE8038D58E0}" type="presParOf" srcId="{C7826813-BA0D-4460-B717-435D0B1DD6AD}" destId="{2364EEB6-8BE6-4B76-8D40-72982E4B9FCA}" srcOrd="2" destOrd="0" presId="urn:microsoft.com/office/officeart/2018/2/layout/IconVerticalSolidList"/>
    <dgm:cxn modelId="{CB308188-F0D3-45F9-8EFD-26D8E1DA17BC}" type="presParOf" srcId="{2364EEB6-8BE6-4B76-8D40-72982E4B9FCA}" destId="{4408C339-2B3B-47DF-AFC2-C3E8EBED956F}" srcOrd="0" destOrd="0" presId="urn:microsoft.com/office/officeart/2018/2/layout/IconVerticalSolidList"/>
    <dgm:cxn modelId="{A2A29304-46C1-47D0-B019-62ECFDAB3664}" type="presParOf" srcId="{2364EEB6-8BE6-4B76-8D40-72982E4B9FCA}" destId="{553D0008-EA48-4EFD-81E0-8DE5EB4C7465}" srcOrd="1" destOrd="0" presId="urn:microsoft.com/office/officeart/2018/2/layout/IconVerticalSolidList"/>
    <dgm:cxn modelId="{89534F0C-4407-442F-B578-60EDF045D2EB}" type="presParOf" srcId="{2364EEB6-8BE6-4B76-8D40-72982E4B9FCA}" destId="{E9E0D8EE-6B74-48A6-B720-F3BF05E23B46}" srcOrd="2" destOrd="0" presId="urn:microsoft.com/office/officeart/2018/2/layout/IconVerticalSolidList"/>
    <dgm:cxn modelId="{CA784EDB-57EF-4722-8858-32956F1CE72C}" type="presParOf" srcId="{2364EEB6-8BE6-4B76-8D40-72982E4B9FCA}" destId="{13409B08-382F-47B5-BE61-170DA66077BB}" srcOrd="3" destOrd="0" presId="urn:microsoft.com/office/officeart/2018/2/layout/IconVerticalSolidList"/>
    <dgm:cxn modelId="{AE5EF8A2-4727-4759-872C-5BD6997D32A9}" type="presParOf" srcId="{C7826813-BA0D-4460-B717-435D0B1DD6AD}" destId="{14F1831D-A1C3-48EA-AE1C-F56A9AC20FCE}" srcOrd="3" destOrd="0" presId="urn:microsoft.com/office/officeart/2018/2/layout/IconVerticalSolidList"/>
    <dgm:cxn modelId="{9F85D243-D34F-49CB-A3F5-78382BC0F63C}" type="presParOf" srcId="{C7826813-BA0D-4460-B717-435D0B1DD6AD}" destId="{5D0FF2D6-017A-4010-976C-15A3B41E16C1}" srcOrd="4" destOrd="0" presId="urn:microsoft.com/office/officeart/2018/2/layout/IconVerticalSolidList"/>
    <dgm:cxn modelId="{8FF7A1F1-81C8-4C75-A45E-0CE4E93CC35C}" type="presParOf" srcId="{5D0FF2D6-017A-4010-976C-15A3B41E16C1}" destId="{D68AE2DA-1A86-480D-800C-5EB7558D6894}" srcOrd="0" destOrd="0" presId="urn:microsoft.com/office/officeart/2018/2/layout/IconVerticalSolidList"/>
    <dgm:cxn modelId="{30F7EB36-B2B5-48B9-9691-1A04EFC53821}" type="presParOf" srcId="{5D0FF2D6-017A-4010-976C-15A3B41E16C1}" destId="{A4FD22DB-D819-4BD2-9213-70233CA55A22}" srcOrd="1" destOrd="0" presId="urn:microsoft.com/office/officeart/2018/2/layout/IconVerticalSolidList"/>
    <dgm:cxn modelId="{9A74F450-5F87-4621-928C-2AA3186483C1}" type="presParOf" srcId="{5D0FF2D6-017A-4010-976C-15A3B41E16C1}" destId="{6F537D86-57B1-4491-8C22-3CACA593D2DF}" srcOrd="2" destOrd="0" presId="urn:microsoft.com/office/officeart/2018/2/layout/IconVerticalSolidList"/>
    <dgm:cxn modelId="{DA12FC68-65CF-45FD-8FD7-ACC175A44755}" type="presParOf" srcId="{5D0FF2D6-017A-4010-976C-15A3B41E16C1}" destId="{17BD66E9-C8A0-4769-9161-8F64C54B478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F0D8C38-3F6F-46C7-9334-7C03C337098C}" type="doc">
      <dgm:prSet loTypeId="urn:microsoft.com/office/officeart/2005/8/layout/vList5" loCatId="list" qsTypeId="urn:microsoft.com/office/officeart/2005/8/quickstyle/simple1" qsCatId="simple" csTypeId="urn:microsoft.com/office/officeart/2005/8/colors/accent2_2" csCatId="accent2" phldr="1"/>
      <dgm:spPr/>
      <dgm:t>
        <a:bodyPr/>
        <a:lstStyle/>
        <a:p>
          <a:endParaRPr lang="en-US"/>
        </a:p>
      </dgm:t>
    </dgm:pt>
    <dgm:pt modelId="{61F8D851-D015-4324-964A-C59DEFBB1747}">
      <dgm:prSet custT="1"/>
      <dgm:spPr/>
      <dgm:t>
        <a:bodyPr/>
        <a:lstStyle/>
        <a:p>
          <a:r>
            <a:rPr lang="en-US" sz="3600"/>
            <a:t>English – 4 credits</a:t>
          </a:r>
        </a:p>
      </dgm:t>
    </dgm:pt>
    <dgm:pt modelId="{F77F57F4-95BD-4686-B9B3-2195DF404ACB}" type="parTrans" cxnId="{A40EAFCF-C98D-451A-947F-7620EE185AB6}">
      <dgm:prSet/>
      <dgm:spPr/>
      <dgm:t>
        <a:bodyPr/>
        <a:lstStyle/>
        <a:p>
          <a:endParaRPr lang="en-US"/>
        </a:p>
      </dgm:t>
    </dgm:pt>
    <dgm:pt modelId="{A6CB533E-B33D-4645-89E2-940E73AFC245}" type="sibTrans" cxnId="{A40EAFCF-C98D-451A-947F-7620EE185AB6}">
      <dgm:prSet/>
      <dgm:spPr/>
      <dgm:t>
        <a:bodyPr/>
        <a:lstStyle/>
        <a:p>
          <a:endParaRPr lang="en-US"/>
        </a:p>
      </dgm:t>
    </dgm:pt>
    <dgm:pt modelId="{A2050955-FD04-4C36-AEE9-48ECB594001C}">
      <dgm:prSet custT="1"/>
      <dgm:spPr/>
      <dgm:t>
        <a:bodyPr/>
        <a:lstStyle/>
        <a:p>
          <a:r>
            <a:rPr lang="en-US" sz="3200"/>
            <a:t>Math – 4 credits</a:t>
          </a:r>
        </a:p>
      </dgm:t>
    </dgm:pt>
    <dgm:pt modelId="{ED585E23-6203-4A57-BB28-51B7C31B8734}" type="parTrans" cxnId="{2F272295-1D52-4ABA-9F12-A92F4ED897D4}">
      <dgm:prSet/>
      <dgm:spPr/>
      <dgm:t>
        <a:bodyPr/>
        <a:lstStyle/>
        <a:p>
          <a:endParaRPr lang="en-US"/>
        </a:p>
      </dgm:t>
    </dgm:pt>
    <dgm:pt modelId="{825934D5-E52D-41B3-8E9F-6B00E39BC087}" type="sibTrans" cxnId="{2F272295-1D52-4ABA-9F12-A92F4ED897D4}">
      <dgm:prSet/>
      <dgm:spPr/>
      <dgm:t>
        <a:bodyPr/>
        <a:lstStyle/>
        <a:p>
          <a:endParaRPr lang="en-US"/>
        </a:p>
      </dgm:t>
    </dgm:pt>
    <dgm:pt modelId="{683A0C5B-4A82-41B7-86FD-456AAC680394}">
      <dgm:prSet custT="1"/>
      <dgm:spPr/>
      <dgm:t>
        <a:bodyPr/>
        <a:lstStyle/>
        <a:p>
          <a:r>
            <a:rPr lang="en-US" sz="3200"/>
            <a:t>Science – 4 credits</a:t>
          </a:r>
        </a:p>
      </dgm:t>
    </dgm:pt>
    <dgm:pt modelId="{2861B07B-3897-4FF2-8A36-44044101434E}" type="parTrans" cxnId="{E1F8B72C-371D-4B46-8D09-E388BE7E59D1}">
      <dgm:prSet/>
      <dgm:spPr/>
      <dgm:t>
        <a:bodyPr/>
        <a:lstStyle/>
        <a:p>
          <a:endParaRPr lang="en-US"/>
        </a:p>
      </dgm:t>
    </dgm:pt>
    <dgm:pt modelId="{87F55625-488F-41F1-AD5C-A6FACB02BFB3}" type="sibTrans" cxnId="{E1F8B72C-371D-4B46-8D09-E388BE7E59D1}">
      <dgm:prSet/>
      <dgm:spPr/>
      <dgm:t>
        <a:bodyPr/>
        <a:lstStyle/>
        <a:p>
          <a:endParaRPr lang="en-US"/>
        </a:p>
      </dgm:t>
    </dgm:pt>
    <dgm:pt modelId="{F17B0909-180A-4810-A6C2-B9E66456CA7C}">
      <dgm:prSet custT="1"/>
      <dgm:spPr/>
      <dgm:t>
        <a:bodyPr/>
        <a:lstStyle/>
        <a:p>
          <a:r>
            <a:rPr lang="en-US" sz="3200"/>
            <a:t>Social Studies – 3 credits</a:t>
          </a:r>
        </a:p>
      </dgm:t>
    </dgm:pt>
    <dgm:pt modelId="{DE5056BB-6BE2-4046-93B4-AB070B2076E2}" type="parTrans" cxnId="{24564686-550D-4F2C-A61E-EA3A1D153438}">
      <dgm:prSet/>
      <dgm:spPr/>
      <dgm:t>
        <a:bodyPr/>
        <a:lstStyle/>
        <a:p>
          <a:endParaRPr lang="en-US"/>
        </a:p>
      </dgm:t>
    </dgm:pt>
    <dgm:pt modelId="{9354FB80-A4AD-439D-975B-1E7EDD33000C}" type="sibTrans" cxnId="{24564686-550D-4F2C-A61E-EA3A1D153438}">
      <dgm:prSet/>
      <dgm:spPr/>
      <dgm:t>
        <a:bodyPr/>
        <a:lstStyle/>
        <a:p>
          <a:endParaRPr lang="en-US"/>
        </a:p>
      </dgm:t>
    </dgm:pt>
    <dgm:pt modelId="{EF1555CD-89D9-4A3E-8CE3-9BBBEE587149}">
      <dgm:prSet custT="1"/>
      <dgm:spPr/>
      <dgm:t>
        <a:bodyPr/>
        <a:lstStyle/>
        <a:p>
          <a:r>
            <a:rPr lang="en-US" sz="2000"/>
            <a:t>CTAE / Fine Art / Language – 3 credits</a:t>
          </a:r>
        </a:p>
      </dgm:t>
    </dgm:pt>
    <dgm:pt modelId="{E8C954C9-6315-4CAC-A8F0-74FF4EFF1DF9}" type="parTrans" cxnId="{03303B70-58B2-4BC0-95A4-339BABC98CA8}">
      <dgm:prSet/>
      <dgm:spPr/>
      <dgm:t>
        <a:bodyPr/>
        <a:lstStyle/>
        <a:p>
          <a:endParaRPr lang="en-US"/>
        </a:p>
      </dgm:t>
    </dgm:pt>
    <dgm:pt modelId="{CA70FB7B-C1B6-4822-A4A7-ED75D3058039}" type="sibTrans" cxnId="{03303B70-58B2-4BC0-95A4-339BABC98CA8}">
      <dgm:prSet/>
      <dgm:spPr/>
      <dgm:t>
        <a:bodyPr/>
        <a:lstStyle/>
        <a:p>
          <a:endParaRPr lang="en-US"/>
        </a:p>
      </dgm:t>
    </dgm:pt>
    <dgm:pt modelId="{931B9DB0-71BB-403C-95A1-B309D095F827}">
      <dgm:prSet/>
      <dgm:spPr/>
      <dgm:t>
        <a:bodyPr/>
        <a:lstStyle/>
        <a:p>
          <a:r>
            <a:rPr lang="en-US"/>
            <a:t>Health (.5) &amp; Personal Fitness (.5) – 1 credit</a:t>
          </a:r>
        </a:p>
      </dgm:t>
    </dgm:pt>
    <dgm:pt modelId="{303C0311-53CC-4E59-B89B-17AA23097A75}" type="parTrans" cxnId="{057D43DF-C4EB-4692-AEC2-B4B84CD553EC}">
      <dgm:prSet/>
      <dgm:spPr/>
      <dgm:t>
        <a:bodyPr/>
        <a:lstStyle/>
        <a:p>
          <a:endParaRPr lang="en-US"/>
        </a:p>
      </dgm:t>
    </dgm:pt>
    <dgm:pt modelId="{C77665D6-19DC-4564-ADB6-98E2F50D7903}" type="sibTrans" cxnId="{057D43DF-C4EB-4692-AEC2-B4B84CD553EC}">
      <dgm:prSet/>
      <dgm:spPr/>
      <dgm:t>
        <a:bodyPr/>
        <a:lstStyle/>
        <a:p>
          <a:endParaRPr lang="en-US"/>
        </a:p>
      </dgm:t>
    </dgm:pt>
    <dgm:pt modelId="{478BBF8C-3469-48F1-84E5-941F0395892F}">
      <dgm:prSet custT="1"/>
      <dgm:spPr/>
      <dgm:t>
        <a:bodyPr/>
        <a:lstStyle/>
        <a:p>
          <a:r>
            <a:rPr lang="en-US" sz="2400"/>
            <a:t>Additional Electives – 4 credits</a:t>
          </a:r>
        </a:p>
      </dgm:t>
    </dgm:pt>
    <dgm:pt modelId="{33C078DA-AF97-4FA4-970A-973163C0391C}" type="parTrans" cxnId="{F92D927E-9B7A-4AD1-B118-A08B9BA28676}">
      <dgm:prSet/>
      <dgm:spPr/>
      <dgm:t>
        <a:bodyPr/>
        <a:lstStyle/>
        <a:p>
          <a:endParaRPr lang="en-US"/>
        </a:p>
      </dgm:t>
    </dgm:pt>
    <dgm:pt modelId="{605A1A26-C34B-459E-9181-4685C838EE1E}" type="sibTrans" cxnId="{F92D927E-9B7A-4AD1-B118-A08B9BA28676}">
      <dgm:prSet/>
      <dgm:spPr/>
      <dgm:t>
        <a:bodyPr/>
        <a:lstStyle/>
        <a:p>
          <a:endParaRPr lang="en-US"/>
        </a:p>
      </dgm:t>
    </dgm:pt>
    <dgm:pt modelId="{13C71334-48A3-4495-9439-16A6F0D4754D}">
      <dgm:prSet custT="1"/>
      <dgm:spPr/>
      <dgm:t>
        <a:bodyPr/>
        <a:lstStyle/>
        <a:p>
          <a:r>
            <a:rPr lang="en-US" sz="2800" b="1"/>
            <a:t>23 TOTAL CREDITS REQUIRED</a:t>
          </a:r>
        </a:p>
      </dgm:t>
    </dgm:pt>
    <dgm:pt modelId="{44A9205E-F6DD-462A-B363-C7BF6F702AA3}" type="parTrans" cxnId="{0993B646-3C51-4B4C-8459-E925BED531AF}">
      <dgm:prSet/>
      <dgm:spPr/>
      <dgm:t>
        <a:bodyPr/>
        <a:lstStyle/>
        <a:p>
          <a:endParaRPr lang="en-US"/>
        </a:p>
      </dgm:t>
    </dgm:pt>
    <dgm:pt modelId="{FA791F27-D2E0-4D74-8143-3D2A3AE2E125}" type="sibTrans" cxnId="{0993B646-3C51-4B4C-8459-E925BED531AF}">
      <dgm:prSet/>
      <dgm:spPr/>
      <dgm:t>
        <a:bodyPr/>
        <a:lstStyle/>
        <a:p>
          <a:endParaRPr lang="en-US"/>
        </a:p>
      </dgm:t>
    </dgm:pt>
    <dgm:pt modelId="{7880A861-D56E-45EF-BAD0-63DCE2777063}" type="pres">
      <dgm:prSet presAssocID="{3F0D8C38-3F6F-46C7-9334-7C03C337098C}" presName="Name0" presStyleCnt="0">
        <dgm:presLayoutVars>
          <dgm:dir/>
          <dgm:animLvl val="lvl"/>
          <dgm:resizeHandles val="exact"/>
        </dgm:presLayoutVars>
      </dgm:prSet>
      <dgm:spPr/>
    </dgm:pt>
    <dgm:pt modelId="{208260FE-C853-40EB-9877-8F184F783D65}" type="pres">
      <dgm:prSet presAssocID="{61F8D851-D015-4324-964A-C59DEFBB1747}" presName="linNode" presStyleCnt="0"/>
      <dgm:spPr/>
    </dgm:pt>
    <dgm:pt modelId="{97F31988-5323-4464-8510-4100ED2CFAB1}" type="pres">
      <dgm:prSet presAssocID="{61F8D851-D015-4324-964A-C59DEFBB1747}" presName="parentText" presStyleLbl="node1" presStyleIdx="0" presStyleCnt="8" custScaleX="269608">
        <dgm:presLayoutVars>
          <dgm:chMax val="1"/>
          <dgm:bulletEnabled val="1"/>
        </dgm:presLayoutVars>
      </dgm:prSet>
      <dgm:spPr/>
    </dgm:pt>
    <dgm:pt modelId="{4ECEA4B8-5202-45A1-A72B-14567C6AD6FE}" type="pres">
      <dgm:prSet presAssocID="{A6CB533E-B33D-4645-89E2-940E73AFC245}" presName="sp" presStyleCnt="0"/>
      <dgm:spPr/>
    </dgm:pt>
    <dgm:pt modelId="{1F163FC2-1201-499F-8BE7-A9C40E82BF66}" type="pres">
      <dgm:prSet presAssocID="{A2050955-FD04-4C36-AEE9-48ECB594001C}" presName="linNode" presStyleCnt="0"/>
      <dgm:spPr/>
    </dgm:pt>
    <dgm:pt modelId="{3F60D100-F5AF-443D-AAC7-7BC381FB1553}" type="pres">
      <dgm:prSet presAssocID="{A2050955-FD04-4C36-AEE9-48ECB594001C}" presName="parentText" presStyleLbl="node1" presStyleIdx="1" presStyleCnt="8" custScaleX="269608">
        <dgm:presLayoutVars>
          <dgm:chMax val="1"/>
          <dgm:bulletEnabled val="1"/>
        </dgm:presLayoutVars>
      </dgm:prSet>
      <dgm:spPr/>
    </dgm:pt>
    <dgm:pt modelId="{6ECB92E1-5272-43CC-8134-DD0C857F1138}" type="pres">
      <dgm:prSet presAssocID="{825934D5-E52D-41B3-8E9F-6B00E39BC087}" presName="sp" presStyleCnt="0"/>
      <dgm:spPr/>
    </dgm:pt>
    <dgm:pt modelId="{A6B5E7ED-FD33-4626-A6C8-FB70189F9448}" type="pres">
      <dgm:prSet presAssocID="{683A0C5B-4A82-41B7-86FD-456AAC680394}" presName="linNode" presStyleCnt="0"/>
      <dgm:spPr/>
    </dgm:pt>
    <dgm:pt modelId="{59F3C298-9C97-4852-AA27-13C5EDB75E71}" type="pres">
      <dgm:prSet presAssocID="{683A0C5B-4A82-41B7-86FD-456AAC680394}" presName="parentText" presStyleLbl="node1" presStyleIdx="2" presStyleCnt="8" custScaleX="269608">
        <dgm:presLayoutVars>
          <dgm:chMax val="1"/>
          <dgm:bulletEnabled val="1"/>
        </dgm:presLayoutVars>
      </dgm:prSet>
      <dgm:spPr/>
    </dgm:pt>
    <dgm:pt modelId="{2B4044BC-3EC3-47EC-92CC-A7FEC5915D62}" type="pres">
      <dgm:prSet presAssocID="{87F55625-488F-41F1-AD5C-A6FACB02BFB3}" presName="sp" presStyleCnt="0"/>
      <dgm:spPr/>
    </dgm:pt>
    <dgm:pt modelId="{382108A2-5B51-4EC8-A8B2-3A6DA7B05DF3}" type="pres">
      <dgm:prSet presAssocID="{F17B0909-180A-4810-A6C2-B9E66456CA7C}" presName="linNode" presStyleCnt="0"/>
      <dgm:spPr/>
    </dgm:pt>
    <dgm:pt modelId="{2CBCC911-7181-4373-B10A-D2CB6E57ED79}" type="pres">
      <dgm:prSet presAssocID="{F17B0909-180A-4810-A6C2-B9E66456CA7C}" presName="parentText" presStyleLbl="node1" presStyleIdx="3" presStyleCnt="8" custScaleX="269608">
        <dgm:presLayoutVars>
          <dgm:chMax val="1"/>
          <dgm:bulletEnabled val="1"/>
        </dgm:presLayoutVars>
      </dgm:prSet>
      <dgm:spPr/>
    </dgm:pt>
    <dgm:pt modelId="{EEA95167-91FF-4A9A-8FD3-97E959812B53}" type="pres">
      <dgm:prSet presAssocID="{9354FB80-A4AD-439D-975B-1E7EDD33000C}" presName="sp" presStyleCnt="0"/>
      <dgm:spPr/>
    </dgm:pt>
    <dgm:pt modelId="{0ED64279-7356-4302-BF35-8EFEB3B2DE79}" type="pres">
      <dgm:prSet presAssocID="{EF1555CD-89D9-4A3E-8CE3-9BBBEE587149}" presName="linNode" presStyleCnt="0"/>
      <dgm:spPr/>
    </dgm:pt>
    <dgm:pt modelId="{D7758906-74BF-422B-9FB4-C2E05B389E36}" type="pres">
      <dgm:prSet presAssocID="{EF1555CD-89D9-4A3E-8CE3-9BBBEE587149}" presName="parentText" presStyleLbl="node1" presStyleIdx="4" presStyleCnt="8" custScaleX="269608">
        <dgm:presLayoutVars>
          <dgm:chMax val="1"/>
          <dgm:bulletEnabled val="1"/>
        </dgm:presLayoutVars>
      </dgm:prSet>
      <dgm:spPr/>
    </dgm:pt>
    <dgm:pt modelId="{0A802028-FDB6-48C7-B929-1AD56C3C80B8}" type="pres">
      <dgm:prSet presAssocID="{CA70FB7B-C1B6-4822-A4A7-ED75D3058039}" presName="sp" presStyleCnt="0"/>
      <dgm:spPr/>
    </dgm:pt>
    <dgm:pt modelId="{39DAC0C7-485F-40DA-BF10-EB9443232942}" type="pres">
      <dgm:prSet presAssocID="{931B9DB0-71BB-403C-95A1-B309D095F827}" presName="linNode" presStyleCnt="0"/>
      <dgm:spPr/>
    </dgm:pt>
    <dgm:pt modelId="{9F795F18-054E-49A7-9663-70CF2F250C11}" type="pres">
      <dgm:prSet presAssocID="{931B9DB0-71BB-403C-95A1-B309D095F827}" presName="parentText" presStyleLbl="node1" presStyleIdx="5" presStyleCnt="8" custScaleX="269608">
        <dgm:presLayoutVars>
          <dgm:chMax val="1"/>
          <dgm:bulletEnabled val="1"/>
        </dgm:presLayoutVars>
      </dgm:prSet>
      <dgm:spPr/>
    </dgm:pt>
    <dgm:pt modelId="{1042CD64-12C6-4CB8-8812-F020E761D522}" type="pres">
      <dgm:prSet presAssocID="{C77665D6-19DC-4564-ADB6-98E2F50D7903}" presName="sp" presStyleCnt="0"/>
      <dgm:spPr/>
    </dgm:pt>
    <dgm:pt modelId="{F562CB80-A8C9-4795-8D73-A0A0E214A56C}" type="pres">
      <dgm:prSet presAssocID="{478BBF8C-3469-48F1-84E5-941F0395892F}" presName="linNode" presStyleCnt="0"/>
      <dgm:spPr/>
    </dgm:pt>
    <dgm:pt modelId="{F80165AE-DE8E-4C5E-BE53-3C8D0215A4E6}" type="pres">
      <dgm:prSet presAssocID="{478BBF8C-3469-48F1-84E5-941F0395892F}" presName="parentText" presStyleLbl="node1" presStyleIdx="6" presStyleCnt="8" custScaleX="269608">
        <dgm:presLayoutVars>
          <dgm:chMax val="1"/>
          <dgm:bulletEnabled val="1"/>
        </dgm:presLayoutVars>
      </dgm:prSet>
      <dgm:spPr/>
    </dgm:pt>
    <dgm:pt modelId="{C9F803D1-7ED5-4BE9-AB73-9359EC203F43}" type="pres">
      <dgm:prSet presAssocID="{605A1A26-C34B-459E-9181-4685C838EE1E}" presName="sp" presStyleCnt="0"/>
      <dgm:spPr/>
    </dgm:pt>
    <dgm:pt modelId="{68F304EF-36E0-4DE4-AFCB-2FA72909D03E}" type="pres">
      <dgm:prSet presAssocID="{13C71334-48A3-4495-9439-16A6F0D4754D}" presName="linNode" presStyleCnt="0"/>
      <dgm:spPr/>
    </dgm:pt>
    <dgm:pt modelId="{A7CF5D91-9DBF-436C-8AC4-12E8F52168C2}" type="pres">
      <dgm:prSet presAssocID="{13C71334-48A3-4495-9439-16A6F0D4754D}" presName="parentText" presStyleLbl="node1" presStyleIdx="7" presStyleCnt="8" custScaleX="269608">
        <dgm:presLayoutVars>
          <dgm:chMax val="1"/>
          <dgm:bulletEnabled val="1"/>
        </dgm:presLayoutVars>
      </dgm:prSet>
      <dgm:spPr/>
    </dgm:pt>
  </dgm:ptLst>
  <dgm:cxnLst>
    <dgm:cxn modelId="{19EA5F04-52C4-4D95-88C5-6AE81D058FE3}" type="presOf" srcId="{683A0C5B-4A82-41B7-86FD-456AAC680394}" destId="{59F3C298-9C97-4852-AA27-13C5EDB75E71}" srcOrd="0" destOrd="0" presId="urn:microsoft.com/office/officeart/2005/8/layout/vList5"/>
    <dgm:cxn modelId="{875A7704-CBD9-4E32-AFC4-AFF2927A7A51}" type="presOf" srcId="{478BBF8C-3469-48F1-84E5-941F0395892F}" destId="{F80165AE-DE8E-4C5E-BE53-3C8D0215A4E6}" srcOrd="0" destOrd="0" presId="urn:microsoft.com/office/officeart/2005/8/layout/vList5"/>
    <dgm:cxn modelId="{6029F928-DA94-465E-B3BA-2EC03F015C7D}" type="presOf" srcId="{EF1555CD-89D9-4A3E-8CE3-9BBBEE587149}" destId="{D7758906-74BF-422B-9FB4-C2E05B389E36}" srcOrd="0" destOrd="0" presId="urn:microsoft.com/office/officeart/2005/8/layout/vList5"/>
    <dgm:cxn modelId="{E1F8B72C-371D-4B46-8D09-E388BE7E59D1}" srcId="{3F0D8C38-3F6F-46C7-9334-7C03C337098C}" destId="{683A0C5B-4A82-41B7-86FD-456AAC680394}" srcOrd="2" destOrd="0" parTransId="{2861B07B-3897-4FF2-8A36-44044101434E}" sibTransId="{87F55625-488F-41F1-AD5C-A6FACB02BFB3}"/>
    <dgm:cxn modelId="{C71ADB5F-D56C-4559-B19E-4D357966D4A9}" type="presOf" srcId="{3F0D8C38-3F6F-46C7-9334-7C03C337098C}" destId="{7880A861-D56E-45EF-BAD0-63DCE2777063}" srcOrd="0" destOrd="0" presId="urn:microsoft.com/office/officeart/2005/8/layout/vList5"/>
    <dgm:cxn modelId="{0993B646-3C51-4B4C-8459-E925BED531AF}" srcId="{3F0D8C38-3F6F-46C7-9334-7C03C337098C}" destId="{13C71334-48A3-4495-9439-16A6F0D4754D}" srcOrd="7" destOrd="0" parTransId="{44A9205E-F6DD-462A-B363-C7BF6F702AA3}" sibTransId="{FA791F27-D2E0-4D74-8143-3D2A3AE2E125}"/>
    <dgm:cxn modelId="{03303B70-58B2-4BC0-95A4-339BABC98CA8}" srcId="{3F0D8C38-3F6F-46C7-9334-7C03C337098C}" destId="{EF1555CD-89D9-4A3E-8CE3-9BBBEE587149}" srcOrd="4" destOrd="0" parTransId="{E8C954C9-6315-4CAC-A8F0-74FF4EFF1DF9}" sibTransId="{CA70FB7B-C1B6-4822-A4A7-ED75D3058039}"/>
    <dgm:cxn modelId="{79017458-E29A-478A-BC14-4A0DC3AB1504}" type="presOf" srcId="{931B9DB0-71BB-403C-95A1-B309D095F827}" destId="{9F795F18-054E-49A7-9663-70CF2F250C11}" srcOrd="0" destOrd="0" presId="urn:microsoft.com/office/officeart/2005/8/layout/vList5"/>
    <dgm:cxn modelId="{E944EE78-C75F-41D7-8B49-D4C5EB56F852}" type="presOf" srcId="{A2050955-FD04-4C36-AEE9-48ECB594001C}" destId="{3F60D100-F5AF-443D-AAC7-7BC381FB1553}" srcOrd="0" destOrd="0" presId="urn:microsoft.com/office/officeart/2005/8/layout/vList5"/>
    <dgm:cxn modelId="{F92D927E-9B7A-4AD1-B118-A08B9BA28676}" srcId="{3F0D8C38-3F6F-46C7-9334-7C03C337098C}" destId="{478BBF8C-3469-48F1-84E5-941F0395892F}" srcOrd="6" destOrd="0" parTransId="{33C078DA-AF97-4FA4-970A-973163C0391C}" sibTransId="{605A1A26-C34B-459E-9181-4685C838EE1E}"/>
    <dgm:cxn modelId="{24564686-550D-4F2C-A61E-EA3A1D153438}" srcId="{3F0D8C38-3F6F-46C7-9334-7C03C337098C}" destId="{F17B0909-180A-4810-A6C2-B9E66456CA7C}" srcOrd="3" destOrd="0" parTransId="{DE5056BB-6BE2-4046-93B4-AB070B2076E2}" sibTransId="{9354FB80-A4AD-439D-975B-1E7EDD33000C}"/>
    <dgm:cxn modelId="{2F272295-1D52-4ABA-9F12-A92F4ED897D4}" srcId="{3F0D8C38-3F6F-46C7-9334-7C03C337098C}" destId="{A2050955-FD04-4C36-AEE9-48ECB594001C}" srcOrd="1" destOrd="0" parTransId="{ED585E23-6203-4A57-BB28-51B7C31B8734}" sibTransId="{825934D5-E52D-41B3-8E9F-6B00E39BC087}"/>
    <dgm:cxn modelId="{C1F987BA-314F-452C-AF6C-3B271A7E9AB6}" type="presOf" srcId="{13C71334-48A3-4495-9439-16A6F0D4754D}" destId="{A7CF5D91-9DBF-436C-8AC4-12E8F52168C2}" srcOrd="0" destOrd="0" presId="urn:microsoft.com/office/officeart/2005/8/layout/vList5"/>
    <dgm:cxn modelId="{F611C4CC-C253-4A7B-9855-F21C465C8586}" type="presOf" srcId="{F17B0909-180A-4810-A6C2-B9E66456CA7C}" destId="{2CBCC911-7181-4373-B10A-D2CB6E57ED79}" srcOrd="0" destOrd="0" presId="urn:microsoft.com/office/officeart/2005/8/layout/vList5"/>
    <dgm:cxn modelId="{A40EAFCF-C98D-451A-947F-7620EE185AB6}" srcId="{3F0D8C38-3F6F-46C7-9334-7C03C337098C}" destId="{61F8D851-D015-4324-964A-C59DEFBB1747}" srcOrd="0" destOrd="0" parTransId="{F77F57F4-95BD-4686-B9B3-2195DF404ACB}" sibTransId="{A6CB533E-B33D-4645-89E2-940E73AFC245}"/>
    <dgm:cxn modelId="{057D43DF-C4EB-4692-AEC2-B4B84CD553EC}" srcId="{3F0D8C38-3F6F-46C7-9334-7C03C337098C}" destId="{931B9DB0-71BB-403C-95A1-B309D095F827}" srcOrd="5" destOrd="0" parTransId="{303C0311-53CC-4E59-B89B-17AA23097A75}" sibTransId="{C77665D6-19DC-4564-ADB6-98E2F50D7903}"/>
    <dgm:cxn modelId="{BF34A9E3-43CD-4255-9468-45125C5CE02D}" type="presOf" srcId="{61F8D851-D015-4324-964A-C59DEFBB1747}" destId="{97F31988-5323-4464-8510-4100ED2CFAB1}" srcOrd="0" destOrd="0" presId="urn:microsoft.com/office/officeart/2005/8/layout/vList5"/>
    <dgm:cxn modelId="{C63BBA73-5169-4945-8861-752F91525611}" type="presParOf" srcId="{7880A861-D56E-45EF-BAD0-63DCE2777063}" destId="{208260FE-C853-40EB-9877-8F184F783D65}" srcOrd="0" destOrd="0" presId="urn:microsoft.com/office/officeart/2005/8/layout/vList5"/>
    <dgm:cxn modelId="{1A12353D-F7A2-480E-A04C-9EB574A9C45A}" type="presParOf" srcId="{208260FE-C853-40EB-9877-8F184F783D65}" destId="{97F31988-5323-4464-8510-4100ED2CFAB1}" srcOrd="0" destOrd="0" presId="urn:microsoft.com/office/officeart/2005/8/layout/vList5"/>
    <dgm:cxn modelId="{F81B3B66-3F16-49B9-BFC4-0A1F1465E238}" type="presParOf" srcId="{7880A861-D56E-45EF-BAD0-63DCE2777063}" destId="{4ECEA4B8-5202-45A1-A72B-14567C6AD6FE}" srcOrd="1" destOrd="0" presId="urn:microsoft.com/office/officeart/2005/8/layout/vList5"/>
    <dgm:cxn modelId="{D7FBFBCE-D23A-4661-9AE4-23CD9EFB83FF}" type="presParOf" srcId="{7880A861-D56E-45EF-BAD0-63DCE2777063}" destId="{1F163FC2-1201-499F-8BE7-A9C40E82BF66}" srcOrd="2" destOrd="0" presId="urn:microsoft.com/office/officeart/2005/8/layout/vList5"/>
    <dgm:cxn modelId="{CC0F63C5-F3D6-4021-B775-04E8CD9A0A85}" type="presParOf" srcId="{1F163FC2-1201-499F-8BE7-A9C40E82BF66}" destId="{3F60D100-F5AF-443D-AAC7-7BC381FB1553}" srcOrd="0" destOrd="0" presId="urn:microsoft.com/office/officeart/2005/8/layout/vList5"/>
    <dgm:cxn modelId="{339F3321-3426-4FED-8A1F-B529AA2A4672}" type="presParOf" srcId="{7880A861-D56E-45EF-BAD0-63DCE2777063}" destId="{6ECB92E1-5272-43CC-8134-DD0C857F1138}" srcOrd="3" destOrd="0" presId="urn:microsoft.com/office/officeart/2005/8/layout/vList5"/>
    <dgm:cxn modelId="{9F6D4567-D513-4F3A-8BA6-A46FCEB1AEB1}" type="presParOf" srcId="{7880A861-D56E-45EF-BAD0-63DCE2777063}" destId="{A6B5E7ED-FD33-4626-A6C8-FB70189F9448}" srcOrd="4" destOrd="0" presId="urn:microsoft.com/office/officeart/2005/8/layout/vList5"/>
    <dgm:cxn modelId="{3B3C3FF2-F0E9-47A9-BD23-6538D8CEAF5F}" type="presParOf" srcId="{A6B5E7ED-FD33-4626-A6C8-FB70189F9448}" destId="{59F3C298-9C97-4852-AA27-13C5EDB75E71}" srcOrd="0" destOrd="0" presId="urn:microsoft.com/office/officeart/2005/8/layout/vList5"/>
    <dgm:cxn modelId="{42422F81-591F-4B57-AE97-3CCC753EF1D5}" type="presParOf" srcId="{7880A861-D56E-45EF-BAD0-63DCE2777063}" destId="{2B4044BC-3EC3-47EC-92CC-A7FEC5915D62}" srcOrd="5" destOrd="0" presId="urn:microsoft.com/office/officeart/2005/8/layout/vList5"/>
    <dgm:cxn modelId="{EEBFAF93-70B2-4809-B624-335FD0990422}" type="presParOf" srcId="{7880A861-D56E-45EF-BAD0-63DCE2777063}" destId="{382108A2-5B51-4EC8-A8B2-3A6DA7B05DF3}" srcOrd="6" destOrd="0" presId="urn:microsoft.com/office/officeart/2005/8/layout/vList5"/>
    <dgm:cxn modelId="{F14B6D3A-2608-4328-AB0B-93756D516065}" type="presParOf" srcId="{382108A2-5B51-4EC8-A8B2-3A6DA7B05DF3}" destId="{2CBCC911-7181-4373-B10A-D2CB6E57ED79}" srcOrd="0" destOrd="0" presId="urn:microsoft.com/office/officeart/2005/8/layout/vList5"/>
    <dgm:cxn modelId="{32D6F2C8-F59D-4A94-BA3D-E32A6AB80B8D}" type="presParOf" srcId="{7880A861-D56E-45EF-BAD0-63DCE2777063}" destId="{EEA95167-91FF-4A9A-8FD3-97E959812B53}" srcOrd="7" destOrd="0" presId="urn:microsoft.com/office/officeart/2005/8/layout/vList5"/>
    <dgm:cxn modelId="{605513E4-4756-4812-9ADA-99D1036DE3DC}" type="presParOf" srcId="{7880A861-D56E-45EF-BAD0-63DCE2777063}" destId="{0ED64279-7356-4302-BF35-8EFEB3B2DE79}" srcOrd="8" destOrd="0" presId="urn:microsoft.com/office/officeart/2005/8/layout/vList5"/>
    <dgm:cxn modelId="{D3EDD944-FE40-4C9C-9D26-651BA32606A3}" type="presParOf" srcId="{0ED64279-7356-4302-BF35-8EFEB3B2DE79}" destId="{D7758906-74BF-422B-9FB4-C2E05B389E36}" srcOrd="0" destOrd="0" presId="urn:microsoft.com/office/officeart/2005/8/layout/vList5"/>
    <dgm:cxn modelId="{7DC93A72-C7D6-4656-A8BD-DB06819AEF71}" type="presParOf" srcId="{7880A861-D56E-45EF-BAD0-63DCE2777063}" destId="{0A802028-FDB6-48C7-B929-1AD56C3C80B8}" srcOrd="9" destOrd="0" presId="urn:microsoft.com/office/officeart/2005/8/layout/vList5"/>
    <dgm:cxn modelId="{459011F8-1BE6-4E6F-AAD0-E8957B7B6139}" type="presParOf" srcId="{7880A861-D56E-45EF-BAD0-63DCE2777063}" destId="{39DAC0C7-485F-40DA-BF10-EB9443232942}" srcOrd="10" destOrd="0" presId="urn:microsoft.com/office/officeart/2005/8/layout/vList5"/>
    <dgm:cxn modelId="{07522B88-18C5-4698-9027-2F32405E6CF0}" type="presParOf" srcId="{39DAC0C7-485F-40DA-BF10-EB9443232942}" destId="{9F795F18-054E-49A7-9663-70CF2F250C11}" srcOrd="0" destOrd="0" presId="urn:microsoft.com/office/officeart/2005/8/layout/vList5"/>
    <dgm:cxn modelId="{558BD8AC-5D8B-452C-A8DF-90730735614F}" type="presParOf" srcId="{7880A861-D56E-45EF-BAD0-63DCE2777063}" destId="{1042CD64-12C6-4CB8-8812-F020E761D522}" srcOrd="11" destOrd="0" presId="urn:microsoft.com/office/officeart/2005/8/layout/vList5"/>
    <dgm:cxn modelId="{A65F65A9-AEC2-48EC-B4D0-334D8809B636}" type="presParOf" srcId="{7880A861-D56E-45EF-BAD0-63DCE2777063}" destId="{F562CB80-A8C9-4795-8D73-A0A0E214A56C}" srcOrd="12" destOrd="0" presId="urn:microsoft.com/office/officeart/2005/8/layout/vList5"/>
    <dgm:cxn modelId="{C780E576-814F-473B-AE0C-3E66071F419A}" type="presParOf" srcId="{F562CB80-A8C9-4795-8D73-A0A0E214A56C}" destId="{F80165AE-DE8E-4C5E-BE53-3C8D0215A4E6}" srcOrd="0" destOrd="0" presId="urn:microsoft.com/office/officeart/2005/8/layout/vList5"/>
    <dgm:cxn modelId="{47A144F0-469C-4EDD-B1AE-1E5E01EB074A}" type="presParOf" srcId="{7880A861-D56E-45EF-BAD0-63DCE2777063}" destId="{C9F803D1-7ED5-4BE9-AB73-9359EC203F43}" srcOrd="13" destOrd="0" presId="urn:microsoft.com/office/officeart/2005/8/layout/vList5"/>
    <dgm:cxn modelId="{672403BC-58A4-4CBE-B007-51C30B61CBB2}" type="presParOf" srcId="{7880A861-D56E-45EF-BAD0-63DCE2777063}" destId="{68F304EF-36E0-4DE4-AFCB-2FA72909D03E}" srcOrd="14" destOrd="0" presId="urn:microsoft.com/office/officeart/2005/8/layout/vList5"/>
    <dgm:cxn modelId="{B19CBA6C-1807-4094-BF01-F08B75769C77}" type="presParOf" srcId="{68F304EF-36E0-4DE4-AFCB-2FA72909D03E}" destId="{A7CF5D91-9DBF-436C-8AC4-12E8F52168C2}"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0F5CC2D-4B28-4570-8228-F3C4763F7E6E}"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9BFDC66B-24E7-46D8-9ABA-27731BC9450B}">
      <dgm:prSet custT="1"/>
      <dgm:spPr/>
      <dgm:t>
        <a:bodyPr/>
        <a:lstStyle/>
        <a:p>
          <a:pPr>
            <a:lnSpc>
              <a:spcPct val="100000"/>
            </a:lnSpc>
          </a:pPr>
          <a:r>
            <a:rPr lang="en-US" sz="2000"/>
            <a:t>Common Application – Free online platform that allows students to apply to colleges and universities worldwide. Over 1,000 colleges use Common Application as their application portal. Students can apply to up to 20 schools in Common Application. </a:t>
          </a:r>
          <a:r>
            <a:rPr lang="en-US" sz="2000">
              <a:hlinkClick xmlns:r="http://schemas.openxmlformats.org/officeDocument/2006/relationships" r:id="rId1"/>
            </a:rPr>
            <a:t>https://www.commonapp.org/</a:t>
          </a:r>
          <a:endParaRPr lang="en-US" sz="2000"/>
        </a:p>
      </dgm:t>
    </dgm:pt>
    <dgm:pt modelId="{17292CBE-68EB-4A23-BCED-D3F082AF25BF}" type="parTrans" cxnId="{40FF83BD-6B80-432F-863F-2F7541747057}">
      <dgm:prSet/>
      <dgm:spPr/>
      <dgm:t>
        <a:bodyPr/>
        <a:lstStyle/>
        <a:p>
          <a:endParaRPr lang="en-US"/>
        </a:p>
      </dgm:t>
    </dgm:pt>
    <dgm:pt modelId="{4AEE4761-3C6C-495F-82E8-0297200B4508}" type="sibTrans" cxnId="{40FF83BD-6B80-432F-863F-2F7541747057}">
      <dgm:prSet/>
      <dgm:spPr/>
      <dgm:t>
        <a:bodyPr/>
        <a:lstStyle/>
        <a:p>
          <a:endParaRPr lang="en-US"/>
        </a:p>
      </dgm:t>
    </dgm:pt>
    <dgm:pt modelId="{5BF97654-42EA-4573-9FA7-DCFA0A426D5E}">
      <dgm:prSet custT="1"/>
      <dgm:spPr/>
      <dgm:t>
        <a:bodyPr/>
        <a:lstStyle/>
        <a:p>
          <a:pPr>
            <a:lnSpc>
              <a:spcPct val="100000"/>
            </a:lnSpc>
          </a:pPr>
          <a:r>
            <a:rPr lang="en-US" sz="2000"/>
            <a:t>Ga Futures – Many features, but one part of the website is being able to apply to colleges through their website. They have up to 75 colleges in Georgia as part of their portal. Sometimes redirected to Common App. </a:t>
          </a:r>
          <a:r>
            <a:rPr lang="en-US" sz="2000">
              <a:hlinkClick xmlns:r="http://schemas.openxmlformats.org/officeDocument/2006/relationships" r:id="rId2"/>
            </a:rPr>
            <a:t>https://www.gafutures.org/</a:t>
          </a:r>
          <a:endParaRPr lang="en-US" sz="2000"/>
        </a:p>
        <a:p>
          <a:endParaRPr lang="en-US" sz="2400"/>
        </a:p>
      </dgm:t>
    </dgm:pt>
    <dgm:pt modelId="{46D8EB56-D22C-4CF9-96C2-A2799863D359}" type="parTrans" cxnId="{544BA503-2958-46A9-82B7-8E867753E0C6}">
      <dgm:prSet/>
      <dgm:spPr/>
      <dgm:t>
        <a:bodyPr/>
        <a:lstStyle/>
        <a:p>
          <a:endParaRPr lang="en-US"/>
        </a:p>
      </dgm:t>
    </dgm:pt>
    <dgm:pt modelId="{87324763-F82A-48D4-BB32-CEAAFEE7C11D}" type="sibTrans" cxnId="{544BA503-2958-46A9-82B7-8E867753E0C6}">
      <dgm:prSet/>
      <dgm:spPr/>
      <dgm:t>
        <a:bodyPr/>
        <a:lstStyle/>
        <a:p>
          <a:endParaRPr lang="en-US"/>
        </a:p>
      </dgm:t>
    </dgm:pt>
    <dgm:pt modelId="{D9CCA20A-F710-4808-BE79-7281E289ADB5}">
      <dgm:prSet custT="1"/>
      <dgm:spPr/>
      <dgm:t>
        <a:bodyPr/>
        <a:lstStyle/>
        <a:p>
          <a:pPr>
            <a:lnSpc>
              <a:spcPct val="100000"/>
            </a:lnSpc>
          </a:pPr>
          <a:r>
            <a:rPr lang="en-US" sz="1800" dirty="0"/>
            <a:t>Common Black College Application – Unique to Historically Black Colleges &amp; Universities (HBCUs). $20 to apply to multiple HBCUs at one time. Student list the top four choices but your application goes to over 50 member institutions. Many of the “big names” are not part of this application – such as Morehouse, Spelman, and Howard – those use Common App. Direct to Institution College Portal – go directly to the college admission page and find the way the college prefers you apply. Look at their admission webpage, specifically – Freshman Admissions – for directions and a step by step guide. </a:t>
          </a:r>
          <a:r>
            <a:rPr lang="en-US" sz="1800" dirty="0">
              <a:hlinkClick xmlns:r="http://schemas.openxmlformats.org/officeDocument/2006/relationships" r:id="rId3"/>
            </a:rPr>
            <a:t>https://commonblackcollegeapp.com/</a:t>
          </a:r>
          <a:endParaRPr lang="en-US" sz="1800" dirty="0"/>
        </a:p>
        <a:p>
          <a:endParaRPr lang="en-US" sz="1600" dirty="0"/>
        </a:p>
      </dgm:t>
    </dgm:pt>
    <dgm:pt modelId="{370BCDAE-29FB-4C34-BB28-8FD5583F205C}" type="parTrans" cxnId="{DF64E62E-8789-4E95-9FAA-B568D83CE505}">
      <dgm:prSet/>
      <dgm:spPr/>
      <dgm:t>
        <a:bodyPr/>
        <a:lstStyle/>
        <a:p>
          <a:endParaRPr lang="en-US"/>
        </a:p>
      </dgm:t>
    </dgm:pt>
    <dgm:pt modelId="{E46EBF42-63AD-4158-BA4B-CCC816956D27}" type="sibTrans" cxnId="{DF64E62E-8789-4E95-9FAA-B568D83CE505}">
      <dgm:prSet/>
      <dgm:spPr/>
      <dgm:t>
        <a:bodyPr/>
        <a:lstStyle/>
        <a:p>
          <a:endParaRPr lang="en-US"/>
        </a:p>
      </dgm:t>
    </dgm:pt>
    <dgm:pt modelId="{252DE583-C4E3-466B-BB6A-4F5C9513584F}" type="pres">
      <dgm:prSet presAssocID="{60F5CC2D-4B28-4570-8228-F3C4763F7E6E}" presName="root" presStyleCnt="0">
        <dgm:presLayoutVars>
          <dgm:dir/>
          <dgm:resizeHandles val="exact"/>
        </dgm:presLayoutVars>
      </dgm:prSet>
      <dgm:spPr/>
    </dgm:pt>
    <dgm:pt modelId="{F6D55674-07FB-45CE-9598-2E4563522C86}" type="pres">
      <dgm:prSet presAssocID="{9BFDC66B-24E7-46D8-9ABA-27731BC9450B}" presName="compNode" presStyleCnt="0"/>
      <dgm:spPr/>
    </dgm:pt>
    <dgm:pt modelId="{1726E9AF-9F4B-4660-991F-87253A360262}" type="pres">
      <dgm:prSet presAssocID="{9BFDC66B-24E7-46D8-9ABA-27731BC9450B}" presName="bgRect" presStyleLbl="bgShp" presStyleIdx="0" presStyleCnt="3" custLinFactNeighborY="-782"/>
      <dgm:spPr/>
    </dgm:pt>
    <dgm:pt modelId="{A775931B-7C9C-4A19-9523-E7BD64FA83F4}" type="pres">
      <dgm:prSet presAssocID="{9BFDC66B-24E7-46D8-9ABA-27731BC9450B}" presName="iconRect" presStyleLbl="node1" presStyleIdx="0" presStyleCnt="3"/>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Diploma Roll"/>
        </a:ext>
      </dgm:extLst>
    </dgm:pt>
    <dgm:pt modelId="{ACEC38CF-A233-4E86-9B24-DFFFF5D21E90}" type="pres">
      <dgm:prSet presAssocID="{9BFDC66B-24E7-46D8-9ABA-27731BC9450B}" presName="spaceRect" presStyleCnt="0"/>
      <dgm:spPr/>
    </dgm:pt>
    <dgm:pt modelId="{5F0B139F-9238-4ABA-A5E8-1EB4306086F7}" type="pres">
      <dgm:prSet presAssocID="{9BFDC66B-24E7-46D8-9ABA-27731BC9450B}" presName="parTx" presStyleLbl="revTx" presStyleIdx="0" presStyleCnt="3">
        <dgm:presLayoutVars>
          <dgm:chMax val="0"/>
          <dgm:chPref val="0"/>
        </dgm:presLayoutVars>
      </dgm:prSet>
      <dgm:spPr/>
    </dgm:pt>
    <dgm:pt modelId="{A6B5DEAE-99E3-4692-944C-998D468A2264}" type="pres">
      <dgm:prSet presAssocID="{4AEE4761-3C6C-495F-82E8-0297200B4508}" presName="sibTrans" presStyleCnt="0"/>
      <dgm:spPr/>
    </dgm:pt>
    <dgm:pt modelId="{051721C3-31D0-42B5-8AF2-DA0D43425659}" type="pres">
      <dgm:prSet presAssocID="{5BF97654-42EA-4573-9FA7-DCFA0A426D5E}" presName="compNode" presStyleCnt="0"/>
      <dgm:spPr/>
    </dgm:pt>
    <dgm:pt modelId="{D928041B-1D81-43EF-ADBB-638C32E589D3}" type="pres">
      <dgm:prSet presAssocID="{5BF97654-42EA-4573-9FA7-DCFA0A426D5E}" presName="bgRect" presStyleLbl="bgShp" presStyleIdx="1" presStyleCnt="3"/>
      <dgm:spPr/>
    </dgm:pt>
    <dgm:pt modelId="{FCDE5001-6510-46E0-BC9D-EC99C101C9BF}" type="pres">
      <dgm:prSet presAssocID="{5BF97654-42EA-4573-9FA7-DCFA0A426D5E}" presName="iconRect" presStyleLbl="node1" presStyleIdx="1" presStyleCnt="3"/>
      <dgm:spPr>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dgm:spPr>
      <dgm:extLst>
        <a:ext uri="{E40237B7-FDA0-4F09-8148-C483321AD2D9}">
          <dgm14:cNvPr xmlns:dgm14="http://schemas.microsoft.com/office/drawing/2010/diagram" id="0" name="" descr="Classroom"/>
        </a:ext>
      </dgm:extLst>
    </dgm:pt>
    <dgm:pt modelId="{F688ECFB-16B6-4E95-A2BE-ED3DF70E7456}" type="pres">
      <dgm:prSet presAssocID="{5BF97654-42EA-4573-9FA7-DCFA0A426D5E}" presName="spaceRect" presStyleCnt="0"/>
      <dgm:spPr/>
    </dgm:pt>
    <dgm:pt modelId="{CB10239D-28F3-4AFA-994B-749EC9D5AAB2}" type="pres">
      <dgm:prSet presAssocID="{5BF97654-42EA-4573-9FA7-DCFA0A426D5E}" presName="parTx" presStyleLbl="revTx" presStyleIdx="1" presStyleCnt="3">
        <dgm:presLayoutVars>
          <dgm:chMax val="0"/>
          <dgm:chPref val="0"/>
        </dgm:presLayoutVars>
      </dgm:prSet>
      <dgm:spPr/>
    </dgm:pt>
    <dgm:pt modelId="{ACECCA62-13F3-42E6-862B-2260B69D8F31}" type="pres">
      <dgm:prSet presAssocID="{87324763-F82A-48D4-BB32-CEAAFEE7C11D}" presName="sibTrans" presStyleCnt="0"/>
      <dgm:spPr/>
    </dgm:pt>
    <dgm:pt modelId="{75351AD9-E416-4696-81B6-784B716D3583}" type="pres">
      <dgm:prSet presAssocID="{D9CCA20A-F710-4808-BE79-7281E289ADB5}" presName="compNode" presStyleCnt="0"/>
      <dgm:spPr/>
    </dgm:pt>
    <dgm:pt modelId="{D799DC80-384F-49B8-A3B3-FB30D9AF8D6F}" type="pres">
      <dgm:prSet presAssocID="{D9CCA20A-F710-4808-BE79-7281E289ADB5}" presName="bgRect" presStyleLbl="bgShp" presStyleIdx="2" presStyleCnt="3"/>
      <dgm:spPr/>
    </dgm:pt>
    <dgm:pt modelId="{AF695DF3-173C-4DF6-939F-BCFC4060D5A5}" type="pres">
      <dgm:prSet presAssocID="{D9CCA20A-F710-4808-BE79-7281E289ADB5}" presName="iconRect" presStyleLbl="node1" presStyleIdx="2" presStyleCnt="3"/>
      <dgm:spPr>
        <a:blipFill>
          <a:blip xmlns:r="http://schemas.openxmlformats.org/officeDocument/2006/relationships"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ln>
          <a:noFill/>
        </a:ln>
      </dgm:spPr>
      <dgm:extLst>
        <a:ext uri="{E40237B7-FDA0-4F09-8148-C483321AD2D9}">
          <dgm14:cNvPr xmlns:dgm14="http://schemas.microsoft.com/office/drawing/2010/diagram" id="0" name="" descr="Schoolhouse"/>
        </a:ext>
      </dgm:extLst>
    </dgm:pt>
    <dgm:pt modelId="{6367380B-B0F3-4602-A238-1156B3A77670}" type="pres">
      <dgm:prSet presAssocID="{D9CCA20A-F710-4808-BE79-7281E289ADB5}" presName="spaceRect" presStyleCnt="0"/>
      <dgm:spPr/>
    </dgm:pt>
    <dgm:pt modelId="{9C8130C8-59BD-47B0-AD74-31070E3B4975}" type="pres">
      <dgm:prSet presAssocID="{D9CCA20A-F710-4808-BE79-7281E289ADB5}" presName="parTx" presStyleLbl="revTx" presStyleIdx="2" presStyleCnt="3" custScaleX="107448" custScaleY="166819" custLinFactNeighborX="2158" custLinFactNeighborY="5434">
        <dgm:presLayoutVars>
          <dgm:chMax val="0"/>
          <dgm:chPref val="0"/>
        </dgm:presLayoutVars>
      </dgm:prSet>
      <dgm:spPr/>
    </dgm:pt>
  </dgm:ptLst>
  <dgm:cxnLst>
    <dgm:cxn modelId="{544BA503-2958-46A9-82B7-8E867753E0C6}" srcId="{60F5CC2D-4B28-4570-8228-F3C4763F7E6E}" destId="{5BF97654-42EA-4573-9FA7-DCFA0A426D5E}" srcOrd="1" destOrd="0" parTransId="{46D8EB56-D22C-4CF9-96C2-A2799863D359}" sibTransId="{87324763-F82A-48D4-BB32-CEAAFEE7C11D}"/>
    <dgm:cxn modelId="{DF64E62E-8789-4E95-9FAA-B568D83CE505}" srcId="{60F5CC2D-4B28-4570-8228-F3C4763F7E6E}" destId="{D9CCA20A-F710-4808-BE79-7281E289ADB5}" srcOrd="2" destOrd="0" parTransId="{370BCDAE-29FB-4C34-BB28-8FD5583F205C}" sibTransId="{E46EBF42-63AD-4158-BA4B-CCC816956D27}"/>
    <dgm:cxn modelId="{C7C3B6A6-C683-47CD-8C5E-6510C0313A0A}" type="presOf" srcId="{60F5CC2D-4B28-4570-8228-F3C4763F7E6E}" destId="{252DE583-C4E3-466B-BB6A-4F5C9513584F}" srcOrd="0" destOrd="0" presId="urn:microsoft.com/office/officeart/2018/2/layout/IconVerticalSolidList"/>
    <dgm:cxn modelId="{40FF83BD-6B80-432F-863F-2F7541747057}" srcId="{60F5CC2D-4B28-4570-8228-F3C4763F7E6E}" destId="{9BFDC66B-24E7-46D8-9ABA-27731BC9450B}" srcOrd="0" destOrd="0" parTransId="{17292CBE-68EB-4A23-BCED-D3F082AF25BF}" sibTransId="{4AEE4761-3C6C-495F-82E8-0297200B4508}"/>
    <dgm:cxn modelId="{4F31F5D8-E675-4089-9E25-84AE038174A9}" type="presOf" srcId="{9BFDC66B-24E7-46D8-9ABA-27731BC9450B}" destId="{5F0B139F-9238-4ABA-A5E8-1EB4306086F7}" srcOrd="0" destOrd="0" presId="urn:microsoft.com/office/officeart/2018/2/layout/IconVerticalSolidList"/>
    <dgm:cxn modelId="{D61636DB-BEA5-400A-A5FE-75AB46263090}" type="presOf" srcId="{D9CCA20A-F710-4808-BE79-7281E289ADB5}" destId="{9C8130C8-59BD-47B0-AD74-31070E3B4975}" srcOrd="0" destOrd="0" presId="urn:microsoft.com/office/officeart/2018/2/layout/IconVerticalSolidList"/>
    <dgm:cxn modelId="{4A2B3AE3-D10D-43CC-9159-ED95CB3F3ACA}" type="presOf" srcId="{5BF97654-42EA-4573-9FA7-DCFA0A426D5E}" destId="{CB10239D-28F3-4AFA-994B-749EC9D5AAB2}" srcOrd="0" destOrd="0" presId="urn:microsoft.com/office/officeart/2018/2/layout/IconVerticalSolidList"/>
    <dgm:cxn modelId="{E9B4319E-7FBC-4A3C-B4AD-7E7A3D6939E7}" type="presParOf" srcId="{252DE583-C4E3-466B-BB6A-4F5C9513584F}" destId="{F6D55674-07FB-45CE-9598-2E4563522C86}" srcOrd="0" destOrd="0" presId="urn:microsoft.com/office/officeart/2018/2/layout/IconVerticalSolidList"/>
    <dgm:cxn modelId="{A71D9E7A-A507-409F-9813-CBC7D4790B3B}" type="presParOf" srcId="{F6D55674-07FB-45CE-9598-2E4563522C86}" destId="{1726E9AF-9F4B-4660-991F-87253A360262}" srcOrd="0" destOrd="0" presId="urn:microsoft.com/office/officeart/2018/2/layout/IconVerticalSolidList"/>
    <dgm:cxn modelId="{6D996D08-9D38-47E0-8622-BB543DED4416}" type="presParOf" srcId="{F6D55674-07FB-45CE-9598-2E4563522C86}" destId="{A775931B-7C9C-4A19-9523-E7BD64FA83F4}" srcOrd="1" destOrd="0" presId="urn:microsoft.com/office/officeart/2018/2/layout/IconVerticalSolidList"/>
    <dgm:cxn modelId="{F4369A52-E04C-45E1-B370-CF5A88BC4D28}" type="presParOf" srcId="{F6D55674-07FB-45CE-9598-2E4563522C86}" destId="{ACEC38CF-A233-4E86-9B24-DFFFF5D21E90}" srcOrd="2" destOrd="0" presId="urn:microsoft.com/office/officeart/2018/2/layout/IconVerticalSolidList"/>
    <dgm:cxn modelId="{62B1CC4D-8C94-4580-9144-04F5992F0AFA}" type="presParOf" srcId="{F6D55674-07FB-45CE-9598-2E4563522C86}" destId="{5F0B139F-9238-4ABA-A5E8-1EB4306086F7}" srcOrd="3" destOrd="0" presId="urn:microsoft.com/office/officeart/2018/2/layout/IconVerticalSolidList"/>
    <dgm:cxn modelId="{03E8B2C9-88B7-49EB-A084-ABDFD7753AF6}" type="presParOf" srcId="{252DE583-C4E3-466B-BB6A-4F5C9513584F}" destId="{A6B5DEAE-99E3-4692-944C-998D468A2264}" srcOrd="1" destOrd="0" presId="urn:microsoft.com/office/officeart/2018/2/layout/IconVerticalSolidList"/>
    <dgm:cxn modelId="{6C3CD62D-11FD-4282-9E16-2E1A0976087B}" type="presParOf" srcId="{252DE583-C4E3-466B-BB6A-4F5C9513584F}" destId="{051721C3-31D0-42B5-8AF2-DA0D43425659}" srcOrd="2" destOrd="0" presId="urn:microsoft.com/office/officeart/2018/2/layout/IconVerticalSolidList"/>
    <dgm:cxn modelId="{D30878C1-88E5-4F12-90F2-4A9CC97F8145}" type="presParOf" srcId="{051721C3-31D0-42B5-8AF2-DA0D43425659}" destId="{D928041B-1D81-43EF-ADBB-638C32E589D3}" srcOrd="0" destOrd="0" presId="urn:microsoft.com/office/officeart/2018/2/layout/IconVerticalSolidList"/>
    <dgm:cxn modelId="{CEB45849-F08B-4026-935A-141D20E3263F}" type="presParOf" srcId="{051721C3-31D0-42B5-8AF2-DA0D43425659}" destId="{FCDE5001-6510-46E0-BC9D-EC99C101C9BF}" srcOrd="1" destOrd="0" presId="urn:microsoft.com/office/officeart/2018/2/layout/IconVerticalSolidList"/>
    <dgm:cxn modelId="{4BC01500-E0E7-4778-985A-AC407D3FFDA8}" type="presParOf" srcId="{051721C3-31D0-42B5-8AF2-DA0D43425659}" destId="{F688ECFB-16B6-4E95-A2BE-ED3DF70E7456}" srcOrd="2" destOrd="0" presId="urn:microsoft.com/office/officeart/2018/2/layout/IconVerticalSolidList"/>
    <dgm:cxn modelId="{6E84FDA3-D206-4014-8D34-F2C14DBCCE27}" type="presParOf" srcId="{051721C3-31D0-42B5-8AF2-DA0D43425659}" destId="{CB10239D-28F3-4AFA-994B-749EC9D5AAB2}" srcOrd="3" destOrd="0" presId="urn:microsoft.com/office/officeart/2018/2/layout/IconVerticalSolidList"/>
    <dgm:cxn modelId="{DF227605-BD74-4840-81AD-DDDF1B905111}" type="presParOf" srcId="{252DE583-C4E3-466B-BB6A-4F5C9513584F}" destId="{ACECCA62-13F3-42E6-862B-2260B69D8F31}" srcOrd="3" destOrd="0" presId="urn:microsoft.com/office/officeart/2018/2/layout/IconVerticalSolidList"/>
    <dgm:cxn modelId="{BA7D46E4-32B6-42B0-AE1B-31D6F48FC270}" type="presParOf" srcId="{252DE583-C4E3-466B-BB6A-4F5C9513584F}" destId="{75351AD9-E416-4696-81B6-784B716D3583}" srcOrd="4" destOrd="0" presId="urn:microsoft.com/office/officeart/2018/2/layout/IconVerticalSolidList"/>
    <dgm:cxn modelId="{085895B4-A248-4326-B342-591128069739}" type="presParOf" srcId="{75351AD9-E416-4696-81B6-784B716D3583}" destId="{D799DC80-384F-49B8-A3B3-FB30D9AF8D6F}" srcOrd="0" destOrd="0" presId="urn:microsoft.com/office/officeart/2018/2/layout/IconVerticalSolidList"/>
    <dgm:cxn modelId="{107C2480-2EEA-44BC-B206-997B4BF54262}" type="presParOf" srcId="{75351AD9-E416-4696-81B6-784B716D3583}" destId="{AF695DF3-173C-4DF6-939F-BCFC4060D5A5}" srcOrd="1" destOrd="0" presId="urn:microsoft.com/office/officeart/2018/2/layout/IconVerticalSolidList"/>
    <dgm:cxn modelId="{470FC355-5672-4861-93B2-9844ED7B6475}" type="presParOf" srcId="{75351AD9-E416-4696-81B6-784B716D3583}" destId="{6367380B-B0F3-4602-A238-1156B3A77670}" srcOrd="2" destOrd="0" presId="urn:microsoft.com/office/officeart/2018/2/layout/IconVerticalSolidList"/>
    <dgm:cxn modelId="{F1C40121-30CE-4298-B262-6C0886E7F4B4}" type="presParOf" srcId="{75351AD9-E416-4696-81B6-784B716D3583}" destId="{9C8130C8-59BD-47B0-AD74-31070E3B4975}"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E4689CD-86C6-45E8-B8D1-AE7A419F9697}"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286A93EB-2471-484C-9FB5-FCDE42E696E6}">
      <dgm:prSet custT="1"/>
      <dgm:spPr/>
      <dgm:t>
        <a:bodyPr/>
        <a:lstStyle/>
        <a:p>
          <a:pPr>
            <a:lnSpc>
              <a:spcPct val="100000"/>
            </a:lnSpc>
          </a:pPr>
          <a:r>
            <a:rPr lang="en-US" sz="1800" dirty="0"/>
            <a:t> </a:t>
          </a:r>
          <a:r>
            <a:rPr lang="en-US" sz="2000" dirty="0">
              <a:hlinkClick xmlns:r="http://schemas.openxmlformats.org/officeDocument/2006/relationships" r:id="rId1"/>
            </a:rPr>
            <a:t>College Board.org </a:t>
          </a:r>
          <a:r>
            <a:rPr lang="en-US" sz="2000" dirty="0"/>
            <a:t> Used for PSAT, SAT and AP Test Scores. All scores must be requested to colleges, if necessary. There is a fee assessed for each score report sent to a school. Students have “score choice” where the student decides what scores to send and where . SAT </a:t>
          </a:r>
          <a:r>
            <a:rPr lang="en-US" sz="2000" dirty="0" err="1"/>
            <a:t>Superscore</a:t>
          </a:r>
          <a:r>
            <a:rPr lang="en-US" sz="2000" dirty="0"/>
            <a:t> FAQ</a:t>
          </a:r>
        </a:p>
      </dgm:t>
    </dgm:pt>
    <dgm:pt modelId="{117D9293-60C8-435D-82AB-26ADA9B9E011}" type="parTrans" cxnId="{79EAE7E2-1650-4876-A8BA-B997F01D1E22}">
      <dgm:prSet/>
      <dgm:spPr/>
      <dgm:t>
        <a:bodyPr/>
        <a:lstStyle/>
        <a:p>
          <a:endParaRPr lang="en-US"/>
        </a:p>
      </dgm:t>
    </dgm:pt>
    <dgm:pt modelId="{9208E0ED-F734-4867-AEA9-B1480047C995}" type="sibTrans" cxnId="{79EAE7E2-1650-4876-A8BA-B997F01D1E22}">
      <dgm:prSet/>
      <dgm:spPr/>
      <dgm:t>
        <a:bodyPr/>
        <a:lstStyle/>
        <a:p>
          <a:endParaRPr lang="en-US"/>
        </a:p>
      </dgm:t>
    </dgm:pt>
    <dgm:pt modelId="{2CEA46C2-B568-4E25-A882-BBF21A451FB5}">
      <dgm:prSet/>
      <dgm:spPr/>
      <dgm:t>
        <a:bodyPr/>
        <a:lstStyle/>
        <a:p>
          <a:pPr>
            <a:lnSpc>
              <a:spcPct val="100000"/>
            </a:lnSpc>
          </a:pPr>
          <a:r>
            <a:rPr lang="en-US">
              <a:hlinkClick xmlns:r="http://schemas.openxmlformats.org/officeDocument/2006/relationships" r:id="rId1"/>
            </a:rPr>
            <a:t>ACT </a:t>
          </a:r>
          <a:endParaRPr lang="en-US"/>
        </a:p>
      </dgm:t>
    </dgm:pt>
    <dgm:pt modelId="{7FA505FE-86C4-4791-9FF8-0302232649B1}" type="parTrans" cxnId="{977A7412-5DCB-4362-9CE6-6B639A8D2B32}">
      <dgm:prSet/>
      <dgm:spPr/>
      <dgm:t>
        <a:bodyPr/>
        <a:lstStyle/>
        <a:p>
          <a:endParaRPr lang="en-US"/>
        </a:p>
      </dgm:t>
    </dgm:pt>
    <dgm:pt modelId="{4638AA39-E745-47FC-9A7F-3E065DD20BF3}" type="sibTrans" cxnId="{977A7412-5DCB-4362-9CE6-6B639A8D2B32}">
      <dgm:prSet/>
      <dgm:spPr/>
      <dgm:t>
        <a:bodyPr/>
        <a:lstStyle/>
        <a:p>
          <a:endParaRPr lang="en-US"/>
        </a:p>
      </dgm:t>
    </dgm:pt>
    <dgm:pt modelId="{06C3ACAC-7BA2-424B-80F5-5C25EA325DAE}">
      <dgm:prSet custT="1"/>
      <dgm:spPr/>
      <dgm:t>
        <a:bodyPr/>
        <a:lstStyle/>
        <a:p>
          <a:pPr>
            <a:lnSpc>
              <a:spcPct val="100000"/>
            </a:lnSpc>
          </a:pPr>
          <a:r>
            <a:rPr lang="en-US" sz="1600" dirty="0"/>
            <a:t>Students must officially request these documents to be sent to colleges, if required. There is a fee assessed for each report sent to a school. You cannot send only one section of your ACT score report to colleges. However, some colleges may </a:t>
          </a:r>
          <a:r>
            <a:rPr lang="en-US" sz="1600" dirty="0" err="1"/>
            <a:t>Superscore</a:t>
          </a:r>
          <a:r>
            <a:rPr lang="en-US" sz="1600" dirty="0"/>
            <a:t> – which lets you choose your best section scores from multiple test dates. ACT </a:t>
          </a:r>
          <a:r>
            <a:rPr lang="en-US" sz="1600" dirty="0" err="1"/>
            <a:t>Superscore</a:t>
          </a:r>
          <a:r>
            <a:rPr lang="en-US" sz="1600" dirty="0"/>
            <a:t> FAQ Login to your </a:t>
          </a:r>
          <a:r>
            <a:rPr lang="en-US" sz="1600" dirty="0" err="1"/>
            <a:t>MyACT</a:t>
          </a:r>
          <a:r>
            <a:rPr lang="en-US" sz="1600" dirty="0"/>
            <a:t> account and select the “send your scores” option from the dashboard.</a:t>
          </a:r>
        </a:p>
      </dgm:t>
    </dgm:pt>
    <dgm:pt modelId="{A96CEDAE-FE22-4B9B-B1D4-33415EB32D1D}" type="parTrans" cxnId="{22C4E333-AB34-4C69-9A7B-C041581F748A}">
      <dgm:prSet/>
      <dgm:spPr/>
      <dgm:t>
        <a:bodyPr/>
        <a:lstStyle/>
        <a:p>
          <a:endParaRPr lang="en-US"/>
        </a:p>
      </dgm:t>
    </dgm:pt>
    <dgm:pt modelId="{42249E7D-36C0-4107-AEFC-AB762C567849}" type="sibTrans" cxnId="{22C4E333-AB34-4C69-9A7B-C041581F748A}">
      <dgm:prSet/>
      <dgm:spPr/>
      <dgm:t>
        <a:bodyPr/>
        <a:lstStyle/>
        <a:p>
          <a:endParaRPr lang="en-US"/>
        </a:p>
      </dgm:t>
    </dgm:pt>
    <dgm:pt modelId="{7567B9DC-58A4-446E-A1CF-94F06F777F89}">
      <dgm:prSet custT="1"/>
      <dgm:spPr/>
      <dgm:t>
        <a:bodyPr/>
        <a:lstStyle/>
        <a:p>
          <a:pPr>
            <a:lnSpc>
              <a:spcPct val="100000"/>
            </a:lnSpc>
          </a:pPr>
          <a:r>
            <a:rPr lang="en-US" sz="2000" dirty="0"/>
            <a:t>Test Optional – This is the best site for the list of schools who may exempt students from sending ACT/SAT test scores- </a:t>
          </a:r>
          <a:r>
            <a:rPr lang="en-US" sz="2000" dirty="0">
              <a:hlinkClick xmlns:r="http://schemas.openxmlformats.org/officeDocument/2006/relationships" r:id="rId1"/>
            </a:rPr>
            <a:t>www.fairtest.org</a:t>
          </a:r>
          <a:endParaRPr lang="en-US" sz="2000" dirty="0"/>
        </a:p>
      </dgm:t>
    </dgm:pt>
    <dgm:pt modelId="{BE8604AF-58A0-4B91-B2D5-39943E5E5221}" type="parTrans" cxnId="{2D6063E7-D0DB-401C-B1B3-862AD49DF534}">
      <dgm:prSet/>
      <dgm:spPr/>
      <dgm:t>
        <a:bodyPr/>
        <a:lstStyle/>
        <a:p>
          <a:endParaRPr lang="en-US"/>
        </a:p>
      </dgm:t>
    </dgm:pt>
    <dgm:pt modelId="{9FDBD1D5-114D-4994-8BDA-AC468F41A0F5}" type="sibTrans" cxnId="{2D6063E7-D0DB-401C-B1B3-862AD49DF534}">
      <dgm:prSet/>
      <dgm:spPr/>
      <dgm:t>
        <a:bodyPr/>
        <a:lstStyle/>
        <a:p>
          <a:endParaRPr lang="en-US"/>
        </a:p>
      </dgm:t>
    </dgm:pt>
    <dgm:pt modelId="{4470D2B1-F5C8-4AB7-B08E-1155C7921208}" type="pres">
      <dgm:prSet presAssocID="{6E4689CD-86C6-45E8-B8D1-AE7A419F9697}" presName="root" presStyleCnt="0">
        <dgm:presLayoutVars>
          <dgm:dir/>
          <dgm:resizeHandles val="exact"/>
        </dgm:presLayoutVars>
      </dgm:prSet>
      <dgm:spPr/>
    </dgm:pt>
    <dgm:pt modelId="{E33B1683-AA10-483B-A73C-04E74323CF72}" type="pres">
      <dgm:prSet presAssocID="{286A93EB-2471-484C-9FB5-FCDE42E696E6}" presName="compNode" presStyleCnt="0"/>
      <dgm:spPr/>
    </dgm:pt>
    <dgm:pt modelId="{B8EADE6B-C8BB-45A7-9F6F-09CCCF82A57D}" type="pres">
      <dgm:prSet presAssocID="{286A93EB-2471-484C-9FB5-FCDE42E696E6}" presName="bgRect" presStyleLbl="bgShp" presStyleIdx="0" presStyleCnt="3"/>
      <dgm:spPr/>
    </dgm:pt>
    <dgm:pt modelId="{878E2C9C-F6EC-4737-B24B-A352BC746F1F}" type="pres">
      <dgm:prSet presAssocID="{286A93EB-2471-484C-9FB5-FCDE42E696E6}" presName="iconRect" presStyleLbl="node1" presStyleIdx="0" presStyleCnt="3"/>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Diploma Roll"/>
        </a:ext>
      </dgm:extLst>
    </dgm:pt>
    <dgm:pt modelId="{571B6653-1CF3-475B-AA2D-BCE6E4BDADA8}" type="pres">
      <dgm:prSet presAssocID="{286A93EB-2471-484C-9FB5-FCDE42E696E6}" presName="spaceRect" presStyleCnt="0"/>
      <dgm:spPr/>
    </dgm:pt>
    <dgm:pt modelId="{BF831E20-D3B4-411A-ABF9-954F951C242B}" type="pres">
      <dgm:prSet presAssocID="{286A93EB-2471-484C-9FB5-FCDE42E696E6}" presName="parTx" presStyleLbl="revTx" presStyleIdx="0" presStyleCnt="4">
        <dgm:presLayoutVars>
          <dgm:chMax val="0"/>
          <dgm:chPref val="0"/>
        </dgm:presLayoutVars>
      </dgm:prSet>
      <dgm:spPr/>
    </dgm:pt>
    <dgm:pt modelId="{D9672AC7-DDB2-4F4D-A031-7401460EC5D5}" type="pres">
      <dgm:prSet presAssocID="{9208E0ED-F734-4867-AEA9-B1480047C995}" presName="sibTrans" presStyleCnt="0"/>
      <dgm:spPr/>
    </dgm:pt>
    <dgm:pt modelId="{6ED6A6AC-3227-4C16-BE34-8BEC34A76A78}" type="pres">
      <dgm:prSet presAssocID="{2CEA46C2-B568-4E25-A882-BBF21A451FB5}" presName="compNode" presStyleCnt="0"/>
      <dgm:spPr/>
    </dgm:pt>
    <dgm:pt modelId="{E57FBD8F-8837-4893-BB6B-EB98480D5C7D}" type="pres">
      <dgm:prSet presAssocID="{2CEA46C2-B568-4E25-A882-BBF21A451FB5}" presName="bgRect" presStyleLbl="bgShp" presStyleIdx="1" presStyleCnt="3"/>
      <dgm:spPr/>
    </dgm:pt>
    <dgm:pt modelId="{5CF3EC78-16D7-403A-8783-9F61175D0744}" type="pres">
      <dgm:prSet presAssocID="{2CEA46C2-B568-4E25-A882-BBF21A451FB5}" presName="iconRect" presStyleLbl="node1" presStyleIdx="1" presStyleCnt="3"/>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Classroom"/>
        </a:ext>
      </dgm:extLst>
    </dgm:pt>
    <dgm:pt modelId="{981E18D5-B378-4197-8207-AA2FABCA3427}" type="pres">
      <dgm:prSet presAssocID="{2CEA46C2-B568-4E25-A882-BBF21A451FB5}" presName="spaceRect" presStyleCnt="0"/>
      <dgm:spPr/>
    </dgm:pt>
    <dgm:pt modelId="{4FECA404-3130-4A84-8AD8-4C36A109FC28}" type="pres">
      <dgm:prSet presAssocID="{2CEA46C2-B568-4E25-A882-BBF21A451FB5}" presName="parTx" presStyleLbl="revTx" presStyleIdx="1" presStyleCnt="4">
        <dgm:presLayoutVars>
          <dgm:chMax val="0"/>
          <dgm:chPref val="0"/>
        </dgm:presLayoutVars>
      </dgm:prSet>
      <dgm:spPr/>
    </dgm:pt>
    <dgm:pt modelId="{E352CEB7-19C2-4D8C-8FC9-4B97A30B1984}" type="pres">
      <dgm:prSet presAssocID="{2CEA46C2-B568-4E25-A882-BBF21A451FB5}" presName="desTx" presStyleLbl="revTx" presStyleIdx="2" presStyleCnt="4" custAng="0" custScaleX="194974" custLinFactNeighborX="-43258">
        <dgm:presLayoutVars/>
      </dgm:prSet>
      <dgm:spPr/>
    </dgm:pt>
    <dgm:pt modelId="{E9FFE756-76BD-405E-9AA4-09E06635CACF}" type="pres">
      <dgm:prSet presAssocID="{4638AA39-E745-47FC-9A7F-3E065DD20BF3}" presName="sibTrans" presStyleCnt="0"/>
      <dgm:spPr/>
    </dgm:pt>
    <dgm:pt modelId="{A977E98B-CF54-4636-BBF0-8DAF8B6EC52F}" type="pres">
      <dgm:prSet presAssocID="{7567B9DC-58A4-446E-A1CF-94F06F777F89}" presName="compNode" presStyleCnt="0"/>
      <dgm:spPr/>
    </dgm:pt>
    <dgm:pt modelId="{4C68C688-4305-4B10-8560-C94EBB702CCF}" type="pres">
      <dgm:prSet presAssocID="{7567B9DC-58A4-446E-A1CF-94F06F777F89}" presName="bgRect" presStyleLbl="bgShp" presStyleIdx="2" presStyleCnt="3"/>
      <dgm:spPr/>
    </dgm:pt>
    <dgm:pt modelId="{B2E406EE-E21B-4105-8D46-4F33C6ACFADC}" type="pres">
      <dgm:prSet presAssocID="{7567B9DC-58A4-446E-A1CF-94F06F777F89}" presName="iconRect" presStyleLbl="node1" presStyleIdx="2" presStyleCnt="3"/>
      <dgm:spPr>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dgm:spPr>
      <dgm:extLst>
        <a:ext uri="{E40237B7-FDA0-4F09-8148-C483321AD2D9}">
          <dgm14:cNvPr xmlns:dgm14="http://schemas.microsoft.com/office/drawing/2010/diagram" id="0" name="" descr="Schoolhouse"/>
        </a:ext>
      </dgm:extLst>
    </dgm:pt>
    <dgm:pt modelId="{4B89550B-74C4-4753-8DBD-3E136689A60D}" type="pres">
      <dgm:prSet presAssocID="{7567B9DC-58A4-446E-A1CF-94F06F777F89}" presName="spaceRect" presStyleCnt="0"/>
      <dgm:spPr/>
    </dgm:pt>
    <dgm:pt modelId="{47624E02-C86A-4525-8452-9F4947AC35A8}" type="pres">
      <dgm:prSet presAssocID="{7567B9DC-58A4-446E-A1CF-94F06F777F89}" presName="parTx" presStyleLbl="revTx" presStyleIdx="3" presStyleCnt="4">
        <dgm:presLayoutVars>
          <dgm:chMax val="0"/>
          <dgm:chPref val="0"/>
        </dgm:presLayoutVars>
      </dgm:prSet>
      <dgm:spPr/>
    </dgm:pt>
  </dgm:ptLst>
  <dgm:cxnLst>
    <dgm:cxn modelId="{05C30606-B2CE-4782-BE6D-4BA2B3DFBFDE}" type="presOf" srcId="{286A93EB-2471-484C-9FB5-FCDE42E696E6}" destId="{BF831E20-D3B4-411A-ABF9-954F951C242B}" srcOrd="0" destOrd="0" presId="urn:microsoft.com/office/officeart/2018/2/layout/IconVerticalSolidList"/>
    <dgm:cxn modelId="{977A7412-5DCB-4362-9CE6-6B639A8D2B32}" srcId="{6E4689CD-86C6-45E8-B8D1-AE7A419F9697}" destId="{2CEA46C2-B568-4E25-A882-BBF21A451FB5}" srcOrd="1" destOrd="0" parTransId="{7FA505FE-86C4-4791-9FF8-0302232649B1}" sibTransId="{4638AA39-E745-47FC-9A7F-3E065DD20BF3}"/>
    <dgm:cxn modelId="{C48C3322-FC67-4C1B-A12F-2A516903CCB4}" type="presOf" srcId="{7567B9DC-58A4-446E-A1CF-94F06F777F89}" destId="{47624E02-C86A-4525-8452-9F4947AC35A8}" srcOrd="0" destOrd="0" presId="urn:microsoft.com/office/officeart/2018/2/layout/IconVerticalSolidList"/>
    <dgm:cxn modelId="{22C4E333-AB34-4C69-9A7B-C041581F748A}" srcId="{2CEA46C2-B568-4E25-A882-BBF21A451FB5}" destId="{06C3ACAC-7BA2-424B-80F5-5C25EA325DAE}" srcOrd="0" destOrd="0" parTransId="{A96CEDAE-FE22-4B9B-B1D4-33415EB32D1D}" sibTransId="{42249E7D-36C0-4107-AEFC-AB762C567849}"/>
    <dgm:cxn modelId="{3FA13948-705D-445B-89FB-DCB3FD67E6CB}" type="presOf" srcId="{06C3ACAC-7BA2-424B-80F5-5C25EA325DAE}" destId="{E352CEB7-19C2-4D8C-8FC9-4B97A30B1984}" srcOrd="0" destOrd="0" presId="urn:microsoft.com/office/officeart/2018/2/layout/IconVerticalSolidList"/>
    <dgm:cxn modelId="{F829926A-C11E-4AAB-AD1D-D3889BA59902}" type="presOf" srcId="{6E4689CD-86C6-45E8-B8D1-AE7A419F9697}" destId="{4470D2B1-F5C8-4AB7-B08E-1155C7921208}" srcOrd="0" destOrd="0" presId="urn:microsoft.com/office/officeart/2018/2/layout/IconVerticalSolidList"/>
    <dgm:cxn modelId="{A3BEFE87-CFB7-4D6A-BA69-EFD622088650}" type="presOf" srcId="{2CEA46C2-B568-4E25-A882-BBF21A451FB5}" destId="{4FECA404-3130-4A84-8AD8-4C36A109FC28}" srcOrd="0" destOrd="0" presId="urn:microsoft.com/office/officeart/2018/2/layout/IconVerticalSolidList"/>
    <dgm:cxn modelId="{79EAE7E2-1650-4876-A8BA-B997F01D1E22}" srcId="{6E4689CD-86C6-45E8-B8D1-AE7A419F9697}" destId="{286A93EB-2471-484C-9FB5-FCDE42E696E6}" srcOrd="0" destOrd="0" parTransId="{117D9293-60C8-435D-82AB-26ADA9B9E011}" sibTransId="{9208E0ED-F734-4867-AEA9-B1480047C995}"/>
    <dgm:cxn modelId="{2D6063E7-D0DB-401C-B1B3-862AD49DF534}" srcId="{6E4689CD-86C6-45E8-B8D1-AE7A419F9697}" destId="{7567B9DC-58A4-446E-A1CF-94F06F777F89}" srcOrd="2" destOrd="0" parTransId="{BE8604AF-58A0-4B91-B2D5-39943E5E5221}" sibTransId="{9FDBD1D5-114D-4994-8BDA-AC468F41A0F5}"/>
    <dgm:cxn modelId="{B96656B4-CA7B-4232-9D23-FAE76361F5E6}" type="presParOf" srcId="{4470D2B1-F5C8-4AB7-B08E-1155C7921208}" destId="{E33B1683-AA10-483B-A73C-04E74323CF72}" srcOrd="0" destOrd="0" presId="urn:microsoft.com/office/officeart/2018/2/layout/IconVerticalSolidList"/>
    <dgm:cxn modelId="{50F1D51D-3739-419E-8626-A209777C5EF9}" type="presParOf" srcId="{E33B1683-AA10-483B-A73C-04E74323CF72}" destId="{B8EADE6B-C8BB-45A7-9F6F-09CCCF82A57D}" srcOrd="0" destOrd="0" presId="urn:microsoft.com/office/officeart/2018/2/layout/IconVerticalSolidList"/>
    <dgm:cxn modelId="{8A5F3F74-AEB9-4112-92FA-FA1B83B10E8D}" type="presParOf" srcId="{E33B1683-AA10-483B-A73C-04E74323CF72}" destId="{878E2C9C-F6EC-4737-B24B-A352BC746F1F}" srcOrd="1" destOrd="0" presId="urn:microsoft.com/office/officeart/2018/2/layout/IconVerticalSolidList"/>
    <dgm:cxn modelId="{CD820866-C315-43CA-8539-75C6EA883AF3}" type="presParOf" srcId="{E33B1683-AA10-483B-A73C-04E74323CF72}" destId="{571B6653-1CF3-475B-AA2D-BCE6E4BDADA8}" srcOrd="2" destOrd="0" presId="urn:microsoft.com/office/officeart/2018/2/layout/IconVerticalSolidList"/>
    <dgm:cxn modelId="{7CD42D9F-2729-4924-936C-A7113B315BD8}" type="presParOf" srcId="{E33B1683-AA10-483B-A73C-04E74323CF72}" destId="{BF831E20-D3B4-411A-ABF9-954F951C242B}" srcOrd="3" destOrd="0" presId="urn:microsoft.com/office/officeart/2018/2/layout/IconVerticalSolidList"/>
    <dgm:cxn modelId="{614ADAB9-E7EC-4D4B-BB5C-B5993816EF64}" type="presParOf" srcId="{4470D2B1-F5C8-4AB7-B08E-1155C7921208}" destId="{D9672AC7-DDB2-4F4D-A031-7401460EC5D5}" srcOrd="1" destOrd="0" presId="urn:microsoft.com/office/officeart/2018/2/layout/IconVerticalSolidList"/>
    <dgm:cxn modelId="{1B34F7CE-3081-4306-9B95-422DC00CD6F9}" type="presParOf" srcId="{4470D2B1-F5C8-4AB7-B08E-1155C7921208}" destId="{6ED6A6AC-3227-4C16-BE34-8BEC34A76A78}" srcOrd="2" destOrd="0" presId="urn:microsoft.com/office/officeart/2018/2/layout/IconVerticalSolidList"/>
    <dgm:cxn modelId="{404D4692-D661-4978-A608-0FF0AF3CC7FC}" type="presParOf" srcId="{6ED6A6AC-3227-4C16-BE34-8BEC34A76A78}" destId="{E57FBD8F-8837-4893-BB6B-EB98480D5C7D}" srcOrd="0" destOrd="0" presId="urn:microsoft.com/office/officeart/2018/2/layout/IconVerticalSolidList"/>
    <dgm:cxn modelId="{2142F937-FCDF-4869-A5BF-152765A9AAC0}" type="presParOf" srcId="{6ED6A6AC-3227-4C16-BE34-8BEC34A76A78}" destId="{5CF3EC78-16D7-403A-8783-9F61175D0744}" srcOrd="1" destOrd="0" presId="urn:microsoft.com/office/officeart/2018/2/layout/IconVerticalSolidList"/>
    <dgm:cxn modelId="{9832B009-E65B-433C-B7C3-F83C5A5A083F}" type="presParOf" srcId="{6ED6A6AC-3227-4C16-BE34-8BEC34A76A78}" destId="{981E18D5-B378-4197-8207-AA2FABCA3427}" srcOrd="2" destOrd="0" presId="urn:microsoft.com/office/officeart/2018/2/layout/IconVerticalSolidList"/>
    <dgm:cxn modelId="{B11B2DC7-3571-4977-82C9-82D920C4F9D4}" type="presParOf" srcId="{6ED6A6AC-3227-4C16-BE34-8BEC34A76A78}" destId="{4FECA404-3130-4A84-8AD8-4C36A109FC28}" srcOrd="3" destOrd="0" presId="urn:microsoft.com/office/officeart/2018/2/layout/IconVerticalSolidList"/>
    <dgm:cxn modelId="{F927A3CC-9668-4B75-B17D-48FC139071E3}" type="presParOf" srcId="{6ED6A6AC-3227-4C16-BE34-8BEC34A76A78}" destId="{E352CEB7-19C2-4D8C-8FC9-4B97A30B1984}" srcOrd="4" destOrd="0" presId="urn:microsoft.com/office/officeart/2018/2/layout/IconVerticalSolidList"/>
    <dgm:cxn modelId="{80B4353E-E171-46F0-86F7-7F9F4BE147BE}" type="presParOf" srcId="{4470D2B1-F5C8-4AB7-B08E-1155C7921208}" destId="{E9FFE756-76BD-405E-9AA4-09E06635CACF}" srcOrd="3" destOrd="0" presId="urn:microsoft.com/office/officeart/2018/2/layout/IconVerticalSolidList"/>
    <dgm:cxn modelId="{65CBF0A5-456E-4460-8A7B-C67E9848FC1C}" type="presParOf" srcId="{4470D2B1-F5C8-4AB7-B08E-1155C7921208}" destId="{A977E98B-CF54-4636-BBF0-8DAF8B6EC52F}" srcOrd="4" destOrd="0" presId="urn:microsoft.com/office/officeart/2018/2/layout/IconVerticalSolidList"/>
    <dgm:cxn modelId="{CF61DACF-3354-4AE9-A27F-39EF3DE03903}" type="presParOf" srcId="{A977E98B-CF54-4636-BBF0-8DAF8B6EC52F}" destId="{4C68C688-4305-4B10-8560-C94EBB702CCF}" srcOrd="0" destOrd="0" presId="urn:microsoft.com/office/officeart/2018/2/layout/IconVerticalSolidList"/>
    <dgm:cxn modelId="{53A95CFF-E049-4B29-9D50-0DCD39D565CE}" type="presParOf" srcId="{A977E98B-CF54-4636-BBF0-8DAF8B6EC52F}" destId="{B2E406EE-E21B-4105-8D46-4F33C6ACFADC}" srcOrd="1" destOrd="0" presId="urn:microsoft.com/office/officeart/2018/2/layout/IconVerticalSolidList"/>
    <dgm:cxn modelId="{6DA6214A-80F2-4E24-9C02-52A60E60BC66}" type="presParOf" srcId="{A977E98B-CF54-4636-BBF0-8DAF8B6EC52F}" destId="{4B89550B-74C4-4753-8DBD-3E136689A60D}" srcOrd="2" destOrd="0" presId="urn:microsoft.com/office/officeart/2018/2/layout/IconVerticalSolidList"/>
    <dgm:cxn modelId="{F0197D74-144C-4D99-97F6-3E0DBCABF954}" type="presParOf" srcId="{A977E98B-CF54-4636-BBF0-8DAF8B6EC52F}" destId="{47624E02-C86A-4525-8452-9F4947AC35A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8B54FBC-9F3D-4946-9B77-1FC57C964A65}"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24196C82-04D4-47D9-912B-4D3782B82EDC}">
      <dgm:prSet/>
      <dgm:spPr/>
      <dgm:t>
        <a:bodyPr/>
        <a:lstStyle/>
        <a:p>
          <a:pPr>
            <a:lnSpc>
              <a:spcPct val="100000"/>
            </a:lnSpc>
          </a:pPr>
          <a:r>
            <a:rPr lang="en-US" dirty="0"/>
            <a:t>Georgia’s Dual Enrollment Program provides students enrolled at an eligible public or private high school or home study program in Georgia the opportunity to earn high school and college credit at a participating eligible postsecondary institution in Georgia.</a:t>
          </a:r>
        </a:p>
      </dgm:t>
    </dgm:pt>
    <dgm:pt modelId="{4864FDF0-5BC4-4607-932D-05CAE13E0B5C}" type="parTrans" cxnId="{05CF2F35-81C3-4DFA-AF36-73EB699C9673}">
      <dgm:prSet/>
      <dgm:spPr/>
      <dgm:t>
        <a:bodyPr/>
        <a:lstStyle/>
        <a:p>
          <a:endParaRPr lang="en-US"/>
        </a:p>
      </dgm:t>
    </dgm:pt>
    <dgm:pt modelId="{2ADEF05A-50EB-4575-B8DF-CA8205A56846}" type="sibTrans" cxnId="{05CF2F35-81C3-4DFA-AF36-73EB699C9673}">
      <dgm:prSet/>
      <dgm:spPr/>
      <dgm:t>
        <a:bodyPr/>
        <a:lstStyle/>
        <a:p>
          <a:endParaRPr lang="en-US"/>
        </a:p>
      </dgm:t>
    </dgm:pt>
    <dgm:pt modelId="{BC628DD0-309B-4F0C-8A72-D573B8764268}">
      <dgm:prSet/>
      <dgm:spPr/>
      <dgm:t>
        <a:bodyPr/>
        <a:lstStyle/>
        <a:p>
          <a:pPr>
            <a:lnSpc>
              <a:spcPct val="100000"/>
            </a:lnSpc>
          </a:pPr>
          <a:r>
            <a:rPr lang="en-US"/>
            <a:t>Georgia’s Dual Enrollment Program offers students the opportunity to experience college courses and begin their college academic career while still in high school and provides for standard tuition, mandatory fees and required books.</a:t>
          </a:r>
        </a:p>
      </dgm:t>
    </dgm:pt>
    <dgm:pt modelId="{7AE8B90F-F365-4692-9429-B42A3A8411F1}" type="parTrans" cxnId="{03D6C147-883D-4722-B02C-F8DD3EA00DEB}">
      <dgm:prSet/>
      <dgm:spPr/>
      <dgm:t>
        <a:bodyPr/>
        <a:lstStyle/>
        <a:p>
          <a:endParaRPr lang="en-US"/>
        </a:p>
      </dgm:t>
    </dgm:pt>
    <dgm:pt modelId="{E30E7C63-3F70-490F-9CCD-413FA469D7CC}" type="sibTrans" cxnId="{03D6C147-883D-4722-B02C-F8DD3EA00DEB}">
      <dgm:prSet/>
      <dgm:spPr/>
      <dgm:t>
        <a:bodyPr/>
        <a:lstStyle/>
        <a:p>
          <a:endParaRPr lang="en-US"/>
        </a:p>
      </dgm:t>
    </dgm:pt>
    <dgm:pt modelId="{20B1F0D5-DA31-4DD3-8041-9302B50BF85E}" type="pres">
      <dgm:prSet presAssocID="{B8B54FBC-9F3D-4946-9B77-1FC57C964A65}" presName="root" presStyleCnt="0">
        <dgm:presLayoutVars>
          <dgm:dir/>
          <dgm:resizeHandles val="exact"/>
        </dgm:presLayoutVars>
      </dgm:prSet>
      <dgm:spPr/>
    </dgm:pt>
    <dgm:pt modelId="{26F63A23-4A36-4033-AAC4-0B2209925DDD}" type="pres">
      <dgm:prSet presAssocID="{24196C82-04D4-47D9-912B-4D3782B82EDC}" presName="compNode" presStyleCnt="0"/>
      <dgm:spPr/>
    </dgm:pt>
    <dgm:pt modelId="{6F296EF1-8CDD-4C31-AA35-5F5548E8A7E3}" type="pres">
      <dgm:prSet presAssocID="{24196C82-04D4-47D9-912B-4D3782B82EDC}" presName="bgRect" presStyleLbl="bgShp" presStyleIdx="0" presStyleCnt="2"/>
      <dgm:spPr/>
    </dgm:pt>
    <dgm:pt modelId="{690D3E3F-08BE-4CCB-AEEC-1620E6F182A9}" type="pres">
      <dgm:prSet presAssocID="{24196C82-04D4-47D9-912B-4D3782B82EDC}"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ooks"/>
        </a:ext>
      </dgm:extLst>
    </dgm:pt>
    <dgm:pt modelId="{00A34430-AB2D-4A87-8CAC-24C1131B1135}" type="pres">
      <dgm:prSet presAssocID="{24196C82-04D4-47D9-912B-4D3782B82EDC}" presName="spaceRect" presStyleCnt="0"/>
      <dgm:spPr/>
    </dgm:pt>
    <dgm:pt modelId="{5BD2CE67-D040-4E60-99C5-2E8119B31065}" type="pres">
      <dgm:prSet presAssocID="{24196C82-04D4-47D9-912B-4D3782B82EDC}" presName="parTx" presStyleLbl="revTx" presStyleIdx="0" presStyleCnt="2">
        <dgm:presLayoutVars>
          <dgm:chMax val="0"/>
          <dgm:chPref val="0"/>
        </dgm:presLayoutVars>
      </dgm:prSet>
      <dgm:spPr/>
    </dgm:pt>
    <dgm:pt modelId="{1C07C50B-2759-4DED-A99B-AF0A4D13F14A}" type="pres">
      <dgm:prSet presAssocID="{2ADEF05A-50EB-4575-B8DF-CA8205A56846}" presName="sibTrans" presStyleCnt="0"/>
      <dgm:spPr/>
    </dgm:pt>
    <dgm:pt modelId="{A8204212-D3B1-4E4A-A0AB-EF882AA8EAA5}" type="pres">
      <dgm:prSet presAssocID="{BC628DD0-309B-4F0C-8A72-D573B8764268}" presName="compNode" presStyleCnt="0"/>
      <dgm:spPr/>
    </dgm:pt>
    <dgm:pt modelId="{9C402BAC-7E49-4C94-BBF8-B6705DE05D1A}" type="pres">
      <dgm:prSet presAssocID="{BC628DD0-309B-4F0C-8A72-D573B8764268}" presName="bgRect" presStyleLbl="bgShp" presStyleIdx="1" presStyleCnt="2"/>
      <dgm:spPr/>
    </dgm:pt>
    <dgm:pt modelId="{DBE0CD51-0604-4FA7-8E54-DE29AF55AC81}" type="pres">
      <dgm:prSet presAssocID="{BC628DD0-309B-4F0C-8A72-D573B8764268}"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iploma Roll"/>
        </a:ext>
      </dgm:extLst>
    </dgm:pt>
    <dgm:pt modelId="{A4FB9180-8601-4466-BB0C-87D71E0A3246}" type="pres">
      <dgm:prSet presAssocID="{BC628DD0-309B-4F0C-8A72-D573B8764268}" presName="spaceRect" presStyleCnt="0"/>
      <dgm:spPr/>
    </dgm:pt>
    <dgm:pt modelId="{B6CD7536-EFE0-4F02-AC56-951B3277D1FA}" type="pres">
      <dgm:prSet presAssocID="{BC628DD0-309B-4F0C-8A72-D573B8764268}" presName="parTx" presStyleLbl="revTx" presStyleIdx="1" presStyleCnt="2">
        <dgm:presLayoutVars>
          <dgm:chMax val="0"/>
          <dgm:chPref val="0"/>
        </dgm:presLayoutVars>
      </dgm:prSet>
      <dgm:spPr/>
    </dgm:pt>
  </dgm:ptLst>
  <dgm:cxnLst>
    <dgm:cxn modelId="{05CF2F35-81C3-4DFA-AF36-73EB699C9673}" srcId="{B8B54FBC-9F3D-4946-9B77-1FC57C964A65}" destId="{24196C82-04D4-47D9-912B-4D3782B82EDC}" srcOrd="0" destOrd="0" parTransId="{4864FDF0-5BC4-4607-932D-05CAE13E0B5C}" sibTransId="{2ADEF05A-50EB-4575-B8DF-CA8205A56846}"/>
    <dgm:cxn modelId="{C720E642-5279-46CF-B176-F3ACBE6A7631}" type="presOf" srcId="{BC628DD0-309B-4F0C-8A72-D573B8764268}" destId="{B6CD7536-EFE0-4F02-AC56-951B3277D1FA}" srcOrd="0" destOrd="0" presId="urn:microsoft.com/office/officeart/2018/2/layout/IconVerticalSolidList"/>
    <dgm:cxn modelId="{476F9A47-F3AA-42EA-8B7B-C5775D02B9A8}" type="presOf" srcId="{B8B54FBC-9F3D-4946-9B77-1FC57C964A65}" destId="{20B1F0D5-DA31-4DD3-8041-9302B50BF85E}" srcOrd="0" destOrd="0" presId="urn:microsoft.com/office/officeart/2018/2/layout/IconVerticalSolidList"/>
    <dgm:cxn modelId="{03D6C147-883D-4722-B02C-F8DD3EA00DEB}" srcId="{B8B54FBC-9F3D-4946-9B77-1FC57C964A65}" destId="{BC628DD0-309B-4F0C-8A72-D573B8764268}" srcOrd="1" destOrd="0" parTransId="{7AE8B90F-F365-4692-9429-B42A3A8411F1}" sibTransId="{E30E7C63-3F70-490F-9CCD-413FA469D7CC}"/>
    <dgm:cxn modelId="{89B693A3-7721-4F95-97BF-6E9CC51FAF83}" type="presOf" srcId="{24196C82-04D4-47D9-912B-4D3782B82EDC}" destId="{5BD2CE67-D040-4E60-99C5-2E8119B31065}" srcOrd="0" destOrd="0" presId="urn:microsoft.com/office/officeart/2018/2/layout/IconVerticalSolidList"/>
    <dgm:cxn modelId="{1844CE26-AE4B-489E-AA69-5E1880FE9DFC}" type="presParOf" srcId="{20B1F0D5-DA31-4DD3-8041-9302B50BF85E}" destId="{26F63A23-4A36-4033-AAC4-0B2209925DDD}" srcOrd="0" destOrd="0" presId="urn:microsoft.com/office/officeart/2018/2/layout/IconVerticalSolidList"/>
    <dgm:cxn modelId="{A124376D-69AE-432E-BC1B-16799568EF14}" type="presParOf" srcId="{26F63A23-4A36-4033-AAC4-0B2209925DDD}" destId="{6F296EF1-8CDD-4C31-AA35-5F5548E8A7E3}" srcOrd="0" destOrd="0" presId="urn:microsoft.com/office/officeart/2018/2/layout/IconVerticalSolidList"/>
    <dgm:cxn modelId="{472A6704-0D6D-4041-A47C-34F070A69F0B}" type="presParOf" srcId="{26F63A23-4A36-4033-AAC4-0B2209925DDD}" destId="{690D3E3F-08BE-4CCB-AEEC-1620E6F182A9}" srcOrd="1" destOrd="0" presId="urn:microsoft.com/office/officeart/2018/2/layout/IconVerticalSolidList"/>
    <dgm:cxn modelId="{FEDC1D95-FD21-4788-8390-DBE46158417D}" type="presParOf" srcId="{26F63A23-4A36-4033-AAC4-0B2209925DDD}" destId="{00A34430-AB2D-4A87-8CAC-24C1131B1135}" srcOrd="2" destOrd="0" presId="urn:microsoft.com/office/officeart/2018/2/layout/IconVerticalSolidList"/>
    <dgm:cxn modelId="{5CF8B1F2-524B-4924-8A77-E09FF063CFB8}" type="presParOf" srcId="{26F63A23-4A36-4033-AAC4-0B2209925DDD}" destId="{5BD2CE67-D040-4E60-99C5-2E8119B31065}" srcOrd="3" destOrd="0" presId="urn:microsoft.com/office/officeart/2018/2/layout/IconVerticalSolidList"/>
    <dgm:cxn modelId="{D4A546EA-C9F0-4587-8393-BFF9B991E6E9}" type="presParOf" srcId="{20B1F0D5-DA31-4DD3-8041-9302B50BF85E}" destId="{1C07C50B-2759-4DED-A99B-AF0A4D13F14A}" srcOrd="1" destOrd="0" presId="urn:microsoft.com/office/officeart/2018/2/layout/IconVerticalSolidList"/>
    <dgm:cxn modelId="{DC70D3E9-B780-4289-BDB0-8BD845E2F6AA}" type="presParOf" srcId="{20B1F0D5-DA31-4DD3-8041-9302B50BF85E}" destId="{A8204212-D3B1-4E4A-A0AB-EF882AA8EAA5}" srcOrd="2" destOrd="0" presId="urn:microsoft.com/office/officeart/2018/2/layout/IconVerticalSolidList"/>
    <dgm:cxn modelId="{C68FCD03-8FDD-441F-A240-391191C71E87}" type="presParOf" srcId="{A8204212-D3B1-4E4A-A0AB-EF882AA8EAA5}" destId="{9C402BAC-7E49-4C94-BBF8-B6705DE05D1A}" srcOrd="0" destOrd="0" presId="urn:microsoft.com/office/officeart/2018/2/layout/IconVerticalSolidList"/>
    <dgm:cxn modelId="{CA4ED867-92A6-4227-AE45-EAE9E2BEDE21}" type="presParOf" srcId="{A8204212-D3B1-4E4A-A0AB-EF882AA8EAA5}" destId="{DBE0CD51-0604-4FA7-8E54-DE29AF55AC81}" srcOrd="1" destOrd="0" presId="urn:microsoft.com/office/officeart/2018/2/layout/IconVerticalSolidList"/>
    <dgm:cxn modelId="{0E7C2D31-39DA-4976-9C0E-6EC0E3C2E37E}" type="presParOf" srcId="{A8204212-D3B1-4E4A-A0AB-EF882AA8EAA5}" destId="{A4FB9180-8601-4466-BB0C-87D71E0A3246}" srcOrd="2" destOrd="0" presId="urn:microsoft.com/office/officeart/2018/2/layout/IconVerticalSolidList"/>
    <dgm:cxn modelId="{67ED4A42-8A16-4E9C-AAD2-2ACE43D00901}" type="presParOf" srcId="{A8204212-D3B1-4E4A-A0AB-EF882AA8EAA5}" destId="{B6CD7536-EFE0-4F02-AC56-951B3277D1F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FC07F3B-518D-40BB-B41E-EDB8D1DCD6D5}" type="doc">
      <dgm:prSet loTypeId="urn:microsoft.com/office/officeart/2005/8/layout/process4" loCatId="process" qsTypeId="urn:microsoft.com/office/officeart/2005/8/quickstyle/simple2" qsCatId="simple" csTypeId="urn:microsoft.com/office/officeart/2005/8/colors/accent1_2" csCatId="accent1"/>
      <dgm:spPr/>
      <dgm:t>
        <a:bodyPr/>
        <a:lstStyle/>
        <a:p>
          <a:endParaRPr lang="en-US"/>
        </a:p>
      </dgm:t>
    </dgm:pt>
    <dgm:pt modelId="{70F7CEDB-FAD7-47B5-96E3-45AE6D5C6223}">
      <dgm:prSet/>
      <dgm:spPr/>
      <dgm:t>
        <a:bodyPr/>
        <a:lstStyle/>
        <a:p>
          <a:r>
            <a:rPr lang="en-US"/>
            <a:t>Review Dual Enrollment Presentation</a:t>
          </a:r>
        </a:p>
      </dgm:t>
    </dgm:pt>
    <dgm:pt modelId="{2CF6F8DD-C764-402D-8A65-29159C6E6217}" type="parTrans" cxnId="{E6A64A69-5EBD-40DE-9430-61E7E9081C7E}">
      <dgm:prSet/>
      <dgm:spPr/>
      <dgm:t>
        <a:bodyPr/>
        <a:lstStyle/>
        <a:p>
          <a:endParaRPr lang="en-US"/>
        </a:p>
      </dgm:t>
    </dgm:pt>
    <dgm:pt modelId="{A7AF873A-0D3E-472B-BD89-17B5B3CDE8C0}" type="sibTrans" cxnId="{E6A64A69-5EBD-40DE-9430-61E7E9081C7E}">
      <dgm:prSet/>
      <dgm:spPr/>
      <dgm:t>
        <a:bodyPr/>
        <a:lstStyle/>
        <a:p>
          <a:endParaRPr lang="en-US"/>
        </a:p>
      </dgm:t>
    </dgm:pt>
    <dgm:pt modelId="{6750E3C5-F3DC-4B5C-90FD-279F248DAC09}">
      <dgm:prSet/>
      <dgm:spPr/>
      <dgm:t>
        <a:bodyPr/>
        <a:lstStyle/>
        <a:p>
          <a:r>
            <a:rPr lang="en-US"/>
            <a:t>Fall Deadline for Application and Requirements is November 1, 2025</a:t>
          </a:r>
        </a:p>
      </dgm:t>
    </dgm:pt>
    <dgm:pt modelId="{71C5605A-567B-4B18-981A-A22D13A0B96F}" type="parTrans" cxnId="{03F7C4E6-1E3A-41D7-85E3-3DE77E18847F}">
      <dgm:prSet/>
      <dgm:spPr/>
      <dgm:t>
        <a:bodyPr/>
        <a:lstStyle/>
        <a:p>
          <a:endParaRPr lang="en-US"/>
        </a:p>
      </dgm:t>
    </dgm:pt>
    <dgm:pt modelId="{78110EB6-6608-41EE-8A0C-02FDF852600E}" type="sibTrans" cxnId="{03F7C4E6-1E3A-41D7-85E3-3DE77E18847F}">
      <dgm:prSet/>
      <dgm:spPr/>
      <dgm:t>
        <a:bodyPr/>
        <a:lstStyle/>
        <a:p>
          <a:endParaRPr lang="en-US"/>
        </a:p>
      </dgm:t>
    </dgm:pt>
    <dgm:pt modelId="{852FA2E1-2722-4840-ADAE-0A2D852B7083}">
      <dgm:prSet/>
      <dgm:spPr/>
      <dgm:t>
        <a:bodyPr/>
        <a:lstStyle/>
        <a:p>
          <a:r>
            <a:rPr lang="pt-BR">
              <a:hlinkClick xmlns:r="http://schemas.openxmlformats.org/officeDocument/2006/relationships" r:id="rId1"/>
            </a:rPr>
            <a:t>NSHS Dual Enrollment PPT 2  2025</a:t>
          </a:r>
          <a:endParaRPr lang="en-US"/>
        </a:p>
      </dgm:t>
    </dgm:pt>
    <dgm:pt modelId="{BB5CADAE-7EF1-47F6-AE8B-0CA4A7842DA9}" type="parTrans" cxnId="{8CE616D7-95D5-40DD-A863-66C1DC91979A}">
      <dgm:prSet/>
      <dgm:spPr/>
      <dgm:t>
        <a:bodyPr/>
        <a:lstStyle/>
        <a:p>
          <a:endParaRPr lang="en-US"/>
        </a:p>
      </dgm:t>
    </dgm:pt>
    <dgm:pt modelId="{49A1CE8A-21CC-4304-B802-094F4D8260F5}" type="sibTrans" cxnId="{8CE616D7-95D5-40DD-A863-66C1DC91979A}">
      <dgm:prSet/>
      <dgm:spPr/>
      <dgm:t>
        <a:bodyPr/>
        <a:lstStyle/>
        <a:p>
          <a:endParaRPr lang="en-US"/>
        </a:p>
      </dgm:t>
    </dgm:pt>
    <dgm:pt modelId="{249616C6-D2B5-4B58-974B-2D5ADF9FB0CA}" type="pres">
      <dgm:prSet presAssocID="{7FC07F3B-518D-40BB-B41E-EDB8D1DCD6D5}" presName="Name0" presStyleCnt="0">
        <dgm:presLayoutVars>
          <dgm:dir/>
          <dgm:animLvl val="lvl"/>
          <dgm:resizeHandles val="exact"/>
        </dgm:presLayoutVars>
      </dgm:prSet>
      <dgm:spPr/>
    </dgm:pt>
    <dgm:pt modelId="{CEDB40DA-3A4C-4CA2-9F62-B8E174483368}" type="pres">
      <dgm:prSet presAssocID="{852FA2E1-2722-4840-ADAE-0A2D852B7083}" presName="boxAndChildren" presStyleCnt="0"/>
      <dgm:spPr/>
    </dgm:pt>
    <dgm:pt modelId="{DE69783E-2665-4676-A3A8-D8796C606C37}" type="pres">
      <dgm:prSet presAssocID="{852FA2E1-2722-4840-ADAE-0A2D852B7083}" presName="parentTextBox" presStyleLbl="node1" presStyleIdx="0" presStyleCnt="3"/>
      <dgm:spPr/>
    </dgm:pt>
    <dgm:pt modelId="{594C6133-23BC-4B13-BF5B-ED0B5E4583E9}" type="pres">
      <dgm:prSet presAssocID="{78110EB6-6608-41EE-8A0C-02FDF852600E}" presName="sp" presStyleCnt="0"/>
      <dgm:spPr/>
    </dgm:pt>
    <dgm:pt modelId="{C4275F98-6C87-45B5-B7B5-DDAA53633A28}" type="pres">
      <dgm:prSet presAssocID="{6750E3C5-F3DC-4B5C-90FD-279F248DAC09}" presName="arrowAndChildren" presStyleCnt="0"/>
      <dgm:spPr/>
    </dgm:pt>
    <dgm:pt modelId="{48E39532-0B4D-4E26-8F59-0B947538D81C}" type="pres">
      <dgm:prSet presAssocID="{6750E3C5-F3DC-4B5C-90FD-279F248DAC09}" presName="parentTextArrow" presStyleLbl="node1" presStyleIdx="1" presStyleCnt="3"/>
      <dgm:spPr/>
    </dgm:pt>
    <dgm:pt modelId="{2C1D380D-29BF-4328-B983-DE890EC15E5D}" type="pres">
      <dgm:prSet presAssocID="{A7AF873A-0D3E-472B-BD89-17B5B3CDE8C0}" presName="sp" presStyleCnt="0"/>
      <dgm:spPr/>
    </dgm:pt>
    <dgm:pt modelId="{3B9C6A3A-5C2C-428B-9869-104B67C1706A}" type="pres">
      <dgm:prSet presAssocID="{70F7CEDB-FAD7-47B5-96E3-45AE6D5C6223}" presName="arrowAndChildren" presStyleCnt="0"/>
      <dgm:spPr/>
    </dgm:pt>
    <dgm:pt modelId="{679D8FCD-06CC-4A25-8E1D-40385F0B9112}" type="pres">
      <dgm:prSet presAssocID="{70F7CEDB-FAD7-47B5-96E3-45AE6D5C6223}" presName="parentTextArrow" presStyleLbl="node1" presStyleIdx="2" presStyleCnt="3"/>
      <dgm:spPr/>
    </dgm:pt>
  </dgm:ptLst>
  <dgm:cxnLst>
    <dgm:cxn modelId="{97C78413-3115-4EB8-8625-C7178C7B9DA1}" type="presOf" srcId="{70F7CEDB-FAD7-47B5-96E3-45AE6D5C6223}" destId="{679D8FCD-06CC-4A25-8E1D-40385F0B9112}" srcOrd="0" destOrd="0" presId="urn:microsoft.com/office/officeart/2005/8/layout/process4"/>
    <dgm:cxn modelId="{E6A64A69-5EBD-40DE-9430-61E7E9081C7E}" srcId="{7FC07F3B-518D-40BB-B41E-EDB8D1DCD6D5}" destId="{70F7CEDB-FAD7-47B5-96E3-45AE6D5C6223}" srcOrd="0" destOrd="0" parTransId="{2CF6F8DD-C764-402D-8A65-29159C6E6217}" sibTransId="{A7AF873A-0D3E-472B-BD89-17B5B3CDE8C0}"/>
    <dgm:cxn modelId="{87F73F70-20BD-4D9D-BAC9-7A4F5E9734F6}" type="presOf" srcId="{6750E3C5-F3DC-4B5C-90FD-279F248DAC09}" destId="{48E39532-0B4D-4E26-8F59-0B947538D81C}" srcOrd="0" destOrd="0" presId="urn:microsoft.com/office/officeart/2005/8/layout/process4"/>
    <dgm:cxn modelId="{1FF3B356-0F20-4508-9B61-DACC6BCBCB98}" type="presOf" srcId="{7FC07F3B-518D-40BB-B41E-EDB8D1DCD6D5}" destId="{249616C6-D2B5-4B58-974B-2D5ADF9FB0CA}" srcOrd="0" destOrd="0" presId="urn:microsoft.com/office/officeart/2005/8/layout/process4"/>
    <dgm:cxn modelId="{8CE616D7-95D5-40DD-A863-66C1DC91979A}" srcId="{7FC07F3B-518D-40BB-B41E-EDB8D1DCD6D5}" destId="{852FA2E1-2722-4840-ADAE-0A2D852B7083}" srcOrd="2" destOrd="0" parTransId="{BB5CADAE-7EF1-47F6-AE8B-0CA4A7842DA9}" sibTransId="{49A1CE8A-21CC-4304-B802-094F4D8260F5}"/>
    <dgm:cxn modelId="{965588D9-263B-4D1F-8BA4-759403DA99FF}" type="presOf" srcId="{852FA2E1-2722-4840-ADAE-0A2D852B7083}" destId="{DE69783E-2665-4676-A3A8-D8796C606C37}" srcOrd="0" destOrd="0" presId="urn:microsoft.com/office/officeart/2005/8/layout/process4"/>
    <dgm:cxn modelId="{03F7C4E6-1E3A-41D7-85E3-3DE77E18847F}" srcId="{7FC07F3B-518D-40BB-B41E-EDB8D1DCD6D5}" destId="{6750E3C5-F3DC-4B5C-90FD-279F248DAC09}" srcOrd="1" destOrd="0" parTransId="{71C5605A-567B-4B18-981A-A22D13A0B96F}" sibTransId="{78110EB6-6608-41EE-8A0C-02FDF852600E}"/>
    <dgm:cxn modelId="{586FFB08-356A-4541-93D5-E210870EC641}" type="presParOf" srcId="{249616C6-D2B5-4B58-974B-2D5ADF9FB0CA}" destId="{CEDB40DA-3A4C-4CA2-9F62-B8E174483368}" srcOrd="0" destOrd="0" presId="urn:microsoft.com/office/officeart/2005/8/layout/process4"/>
    <dgm:cxn modelId="{B6772162-E00F-44B3-A3CF-6AA309010C30}" type="presParOf" srcId="{CEDB40DA-3A4C-4CA2-9F62-B8E174483368}" destId="{DE69783E-2665-4676-A3A8-D8796C606C37}" srcOrd="0" destOrd="0" presId="urn:microsoft.com/office/officeart/2005/8/layout/process4"/>
    <dgm:cxn modelId="{54D8B420-D8CA-4F35-AFC2-E85AD6BE34B6}" type="presParOf" srcId="{249616C6-D2B5-4B58-974B-2D5ADF9FB0CA}" destId="{594C6133-23BC-4B13-BF5B-ED0B5E4583E9}" srcOrd="1" destOrd="0" presId="urn:microsoft.com/office/officeart/2005/8/layout/process4"/>
    <dgm:cxn modelId="{ED616928-328C-4D0B-9CB1-63CA3F2C4750}" type="presParOf" srcId="{249616C6-D2B5-4B58-974B-2D5ADF9FB0CA}" destId="{C4275F98-6C87-45B5-B7B5-DDAA53633A28}" srcOrd="2" destOrd="0" presId="urn:microsoft.com/office/officeart/2005/8/layout/process4"/>
    <dgm:cxn modelId="{399124F8-4E96-498A-93B9-5F4CC11B5E31}" type="presParOf" srcId="{C4275F98-6C87-45B5-B7B5-DDAA53633A28}" destId="{48E39532-0B4D-4E26-8F59-0B947538D81C}" srcOrd="0" destOrd="0" presId="urn:microsoft.com/office/officeart/2005/8/layout/process4"/>
    <dgm:cxn modelId="{998FA306-9AEE-42C8-A62A-16429298AF2C}" type="presParOf" srcId="{249616C6-D2B5-4B58-974B-2D5ADF9FB0CA}" destId="{2C1D380D-29BF-4328-B983-DE890EC15E5D}" srcOrd="3" destOrd="0" presId="urn:microsoft.com/office/officeart/2005/8/layout/process4"/>
    <dgm:cxn modelId="{8F2D50B0-D23A-40BD-B8FB-1D0FC65C10DB}" type="presParOf" srcId="{249616C6-D2B5-4B58-974B-2D5ADF9FB0CA}" destId="{3B9C6A3A-5C2C-428B-9869-104B67C1706A}" srcOrd="4" destOrd="0" presId="urn:microsoft.com/office/officeart/2005/8/layout/process4"/>
    <dgm:cxn modelId="{CA48A9F2-1DC0-4924-98F6-7AFBDB48C22B}" type="presParOf" srcId="{3B9C6A3A-5C2C-428B-9869-104B67C1706A}" destId="{679D8FCD-06CC-4A25-8E1D-40385F0B9112}"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713F4DA-BEBE-4218-9418-A45127933850}" type="doc">
      <dgm:prSet loTypeId="urn:microsoft.com/office/officeart/2016/7/layout/HorizontalActionList" loCatId="List" qsTypeId="urn:microsoft.com/office/officeart/2005/8/quickstyle/simple5" qsCatId="simple" csTypeId="urn:microsoft.com/office/officeart/2005/8/colors/accent1_2" csCatId="accent1"/>
      <dgm:spPr/>
      <dgm:t>
        <a:bodyPr/>
        <a:lstStyle/>
        <a:p>
          <a:endParaRPr lang="en-US"/>
        </a:p>
      </dgm:t>
    </dgm:pt>
    <dgm:pt modelId="{BF70016D-C2B2-4412-BC1D-145C572C0B14}">
      <dgm:prSet/>
      <dgm:spPr/>
      <dgm:t>
        <a:bodyPr/>
        <a:lstStyle/>
        <a:p>
          <a:r>
            <a:rPr lang="en-US"/>
            <a:t>Be</a:t>
          </a:r>
        </a:p>
      </dgm:t>
    </dgm:pt>
    <dgm:pt modelId="{64B8BAF3-731D-400F-997A-0A14FBBE02F0}" type="parTrans" cxnId="{56ADCACA-9D0B-4301-B648-97D732FD1487}">
      <dgm:prSet/>
      <dgm:spPr/>
      <dgm:t>
        <a:bodyPr/>
        <a:lstStyle/>
        <a:p>
          <a:endParaRPr lang="en-US"/>
        </a:p>
      </dgm:t>
    </dgm:pt>
    <dgm:pt modelId="{7DA5CEFC-DD0E-4CB9-9681-1BBDA40F2C64}" type="sibTrans" cxnId="{56ADCACA-9D0B-4301-B648-97D732FD1487}">
      <dgm:prSet/>
      <dgm:spPr/>
      <dgm:t>
        <a:bodyPr/>
        <a:lstStyle/>
        <a:p>
          <a:endParaRPr lang="en-US"/>
        </a:p>
      </dgm:t>
    </dgm:pt>
    <dgm:pt modelId="{AC478699-DACE-4CD5-A8D5-75A2B6D2197B}">
      <dgm:prSet custT="1"/>
      <dgm:spPr/>
      <dgm:t>
        <a:bodyPr/>
        <a:lstStyle/>
        <a:p>
          <a:r>
            <a:rPr lang="en-US" sz="2000"/>
            <a:t>Be sure to select “</a:t>
          </a:r>
          <a:r>
            <a:rPr lang="en-US" sz="1200"/>
            <a:t>UNDERGRADUATE”</a:t>
          </a:r>
          <a:r>
            <a:rPr lang="en-US" sz="2000"/>
            <a:t> application and follow steps for Freshman applicants. </a:t>
          </a:r>
        </a:p>
      </dgm:t>
    </dgm:pt>
    <dgm:pt modelId="{DA445553-F508-4DD6-ABB2-41E1F9EF72D7}" type="parTrans" cxnId="{AC134F65-443C-4107-B587-DD9D83492948}">
      <dgm:prSet/>
      <dgm:spPr/>
      <dgm:t>
        <a:bodyPr/>
        <a:lstStyle/>
        <a:p>
          <a:endParaRPr lang="en-US"/>
        </a:p>
      </dgm:t>
    </dgm:pt>
    <dgm:pt modelId="{F0962A19-1484-4AB2-871A-E15E8236322C}" type="sibTrans" cxnId="{AC134F65-443C-4107-B587-DD9D83492948}">
      <dgm:prSet/>
      <dgm:spPr/>
      <dgm:t>
        <a:bodyPr/>
        <a:lstStyle/>
        <a:p>
          <a:endParaRPr lang="en-US"/>
        </a:p>
      </dgm:t>
    </dgm:pt>
    <dgm:pt modelId="{A17E2364-D4D5-42FE-8DF3-7104F4C1A73C}">
      <dgm:prSet/>
      <dgm:spPr/>
      <dgm:t>
        <a:bodyPr/>
        <a:lstStyle/>
        <a:p>
          <a:r>
            <a:rPr lang="en-US"/>
            <a:t>Look</a:t>
          </a:r>
        </a:p>
      </dgm:t>
    </dgm:pt>
    <dgm:pt modelId="{3C34AF5B-3650-48CB-9D3D-63158D9B3159}" type="parTrans" cxnId="{61D22CFD-E05A-403E-A0FF-235D91980372}">
      <dgm:prSet/>
      <dgm:spPr/>
      <dgm:t>
        <a:bodyPr/>
        <a:lstStyle/>
        <a:p>
          <a:endParaRPr lang="en-US"/>
        </a:p>
      </dgm:t>
    </dgm:pt>
    <dgm:pt modelId="{59E22E7E-96A5-40CC-AEA5-DB35E2B2A7E4}" type="sibTrans" cxnId="{61D22CFD-E05A-403E-A0FF-235D91980372}">
      <dgm:prSet/>
      <dgm:spPr/>
      <dgm:t>
        <a:bodyPr/>
        <a:lstStyle/>
        <a:p>
          <a:endParaRPr lang="en-US"/>
        </a:p>
      </dgm:t>
    </dgm:pt>
    <dgm:pt modelId="{0AC78EBD-2506-40AA-B228-D54D215D68E8}">
      <dgm:prSet custT="1"/>
      <dgm:spPr/>
      <dgm:t>
        <a:bodyPr/>
        <a:lstStyle/>
        <a:p>
          <a:r>
            <a:rPr lang="en-US" sz="2400"/>
            <a:t>Look for the college’s application checklist for easy reference. </a:t>
          </a:r>
        </a:p>
      </dgm:t>
    </dgm:pt>
    <dgm:pt modelId="{662757B9-EAA3-4715-A51A-A630BA3D7554}" type="parTrans" cxnId="{549CC6B5-1BB4-4147-B9A0-D9109EB68C62}">
      <dgm:prSet/>
      <dgm:spPr/>
      <dgm:t>
        <a:bodyPr/>
        <a:lstStyle/>
        <a:p>
          <a:endParaRPr lang="en-US"/>
        </a:p>
      </dgm:t>
    </dgm:pt>
    <dgm:pt modelId="{EDEBF589-B8E2-4074-8337-218F1E682426}" type="sibTrans" cxnId="{549CC6B5-1BB4-4147-B9A0-D9109EB68C62}">
      <dgm:prSet/>
      <dgm:spPr/>
      <dgm:t>
        <a:bodyPr/>
        <a:lstStyle/>
        <a:p>
          <a:endParaRPr lang="en-US"/>
        </a:p>
      </dgm:t>
    </dgm:pt>
    <dgm:pt modelId="{104A85A4-B59F-47CC-A070-328452A8DD40}">
      <dgm:prSet/>
      <dgm:spPr/>
      <dgm:t>
        <a:bodyPr/>
        <a:lstStyle/>
        <a:p>
          <a:r>
            <a:rPr lang="en-US"/>
            <a:t>Send</a:t>
          </a:r>
        </a:p>
      </dgm:t>
    </dgm:pt>
    <dgm:pt modelId="{5FBF89B4-007C-4DEE-BD0D-CA3B04FB086B}" type="parTrans" cxnId="{501F4D19-4DFE-4778-B295-B91C23A67A2D}">
      <dgm:prSet/>
      <dgm:spPr/>
      <dgm:t>
        <a:bodyPr/>
        <a:lstStyle/>
        <a:p>
          <a:endParaRPr lang="en-US"/>
        </a:p>
      </dgm:t>
    </dgm:pt>
    <dgm:pt modelId="{DB3D4EFD-E55B-4C74-82AE-E70A933C5020}" type="sibTrans" cxnId="{501F4D19-4DFE-4778-B295-B91C23A67A2D}">
      <dgm:prSet/>
      <dgm:spPr/>
      <dgm:t>
        <a:bodyPr/>
        <a:lstStyle/>
        <a:p>
          <a:endParaRPr lang="en-US"/>
        </a:p>
      </dgm:t>
    </dgm:pt>
    <dgm:pt modelId="{92894295-B81D-47DF-8EF0-F8913C469E72}">
      <dgm:prSet custT="1"/>
      <dgm:spPr/>
      <dgm:t>
        <a:bodyPr/>
        <a:lstStyle/>
        <a:p>
          <a:r>
            <a:rPr lang="en-US" sz="2400"/>
            <a:t>Send official test scores directly from the testing agency, if required.</a:t>
          </a:r>
        </a:p>
      </dgm:t>
    </dgm:pt>
    <dgm:pt modelId="{89A1C6A5-AA26-40AE-8077-60E5DB9AF190}" type="parTrans" cxnId="{1697B2D7-13A1-4727-A682-23613BC06219}">
      <dgm:prSet/>
      <dgm:spPr/>
      <dgm:t>
        <a:bodyPr/>
        <a:lstStyle/>
        <a:p>
          <a:endParaRPr lang="en-US"/>
        </a:p>
      </dgm:t>
    </dgm:pt>
    <dgm:pt modelId="{2EB49503-7D4C-461F-B539-F4FEFC95F5BC}" type="sibTrans" cxnId="{1697B2D7-13A1-4727-A682-23613BC06219}">
      <dgm:prSet/>
      <dgm:spPr/>
      <dgm:t>
        <a:bodyPr/>
        <a:lstStyle/>
        <a:p>
          <a:endParaRPr lang="en-US"/>
        </a:p>
      </dgm:t>
    </dgm:pt>
    <dgm:pt modelId="{40BD16AD-CA52-457F-8A6D-2EF3CE7549AE}">
      <dgm:prSet/>
      <dgm:spPr/>
      <dgm:t>
        <a:bodyPr/>
        <a:lstStyle/>
        <a:p>
          <a:r>
            <a:rPr lang="en-US"/>
            <a:t>Use</a:t>
          </a:r>
        </a:p>
      </dgm:t>
    </dgm:pt>
    <dgm:pt modelId="{CF2D1B82-2BCE-4371-A654-92FBDEFB6B96}" type="parTrans" cxnId="{DE15A2AB-832D-455E-A294-BCD548ED96B6}">
      <dgm:prSet/>
      <dgm:spPr/>
      <dgm:t>
        <a:bodyPr/>
        <a:lstStyle/>
        <a:p>
          <a:endParaRPr lang="en-US"/>
        </a:p>
      </dgm:t>
    </dgm:pt>
    <dgm:pt modelId="{3C31A98E-1F33-4E46-A4E4-CC1688B17072}" type="sibTrans" cxnId="{DE15A2AB-832D-455E-A294-BCD548ED96B6}">
      <dgm:prSet/>
      <dgm:spPr/>
      <dgm:t>
        <a:bodyPr/>
        <a:lstStyle/>
        <a:p>
          <a:endParaRPr lang="en-US"/>
        </a:p>
      </dgm:t>
    </dgm:pt>
    <dgm:pt modelId="{00E409C8-415A-4620-8F44-BB0825C22349}">
      <dgm:prSet custT="1"/>
      <dgm:spPr/>
      <dgm:t>
        <a:bodyPr/>
        <a:lstStyle/>
        <a:p>
          <a:r>
            <a:rPr lang="en-US" sz="2000"/>
            <a:t>Never use your school email when creating accounts &amp; be sure to use an appropriate email address ☺ </a:t>
          </a:r>
        </a:p>
      </dgm:t>
    </dgm:pt>
    <dgm:pt modelId="{84950137-3163-44A0-AF3C-835383448F63}" type="parTrans" cxnId="{88308988-48A0-4329-92AA-2B166FB7C9F0}">
      <dgm:prSet/>
      <dgm:spPr/>
      <dgm:t>
        <a:bodyPr/>
        <a:lstStyle/>
        <a:p>
          <a:endParaRPr lang="en-US"/>
        </a:p>
      </dgm:t>
    </dgm:pt>
    <dgm:pt modelId="{5ED428F2-604D-486D-AE17-D280C5509EB7}" type="sibTrans" cxnId="{88308988-48A0-4329-92AA-2B166FB7C9F0}">
      <dgm:prSet/>
      <dgm:spPr/>
      <dgm:t>
        <a:bodyPr/>
        <a:lstStyle/>
        <a:p>
          <a:endParaRPr lang="en-US"/>
        </a:p>
      </dgm:t>
    </dgm:pt>
    <dgm:pt modelId="{D62B2372-9F7D-49A2-A499-25CE48F855BA}">
      <dgm:prSet/>
      <dgm:spPr/>
      <dgm:t>
        <a:bodyPr/>
        <a:lstStyle/>
        <a:p>
          <a:r>
            <a:rPr lang="en-US"/>
            <a:t>Use</a:t>
          </a:r>
        </a:p>
      </dgm:t>
    </dgm:pt>
    <dgm:pt modelId="{52726FDC-865F-412F-858B-84AA01A62BC1}" type="parTrans" cxnId="{31CCF3CB-595C-435C-B375-A878E294875B}">
      <dgm:prSet/>
      <dgm:spPr/>
      <dgm:t>
        <a:bodyPr/>
        <a:lstStyle/>
        <a:p>
          <a:endParaRPr lang="en-US"/>
        </a:p>
      </dgm:t>
    </dgm:pt>
    <dgm:pt modelId="{285A83F2-5ABA-4B4C-ADBC-F38542A96663}" type="sibTrans" cxnId="{31CCF3CB-595C-435C-B375-A878E294875B}">
      <dgm:prSet/>
      <dgm:spPr/>
      <dgm:t>
        <a:bodyPr/>
        <a:lstStyle/>
        <a:p>
          <a:endParaRPr lang="en-US"/>
        </a:p>
      </dgm:t>
    </dgm:pt>
    <dgm:pt modelId="{C201AAF6-50B9-4CB0-B565-D54E9B9D5985}">
      <dgm:prSet custT="1"/>
      <dgm:spPr/>
      <dgm:t>
        <a:bodyPr/>
        <a:lstStyle/>
        <a:p>
          <a:r>
            <a:rPr lang="en-US" sz="2000"/>
            <a:t>Use the numeric GPA that is shown on your transcript in IC to enter into applications. </a:t>
          </a:r>
        </a:p>
      </dgm:t>
    </dgm:pt>
    <dgm:pt modelId="{CDB09DE9-0BF8-4233-B56F-20E3199CB2C0}" type="parTrans" cxnId="{1D0D0C69-5E88-47A8-B94E-6D9E9A973C43}">
      <dgm:prSet/>
      <dgm:spPr/>
      <dgm:t>
        <a:bodyPr/>
        <a:lstStyle/>
        <a:p>
          <a:endParaRPr lang="en-US"/>
        </a:p>
      </dgm:t>
    </dgm:pt>
    <dgm:pt modelId="{B6EF93B2-8664-4EE4-9DD9-6401512F4844}" type="sibTrans" cxnId="{1D0D0C69-5E88-47A8-B94E-6D9E9A973C43}">
      <dgm:prSet/>
      <dgm:spPr/>
      <dgm:t>
        <a:bodyPr/>
        <a:lstStyle/>
        <a:p>
          <a:endParaRPr lang="en-US"/>
        </a:p>
      </dgm:t>
    </dgm:pt>
    <dgm:pt modelId="{4C21994A-BFEB-4E8D-A6D4-74FFB6B861B8}">
      <dgm:prSet/>
      <dgm:spPr/>
      <dgm:t>
        <a:bodyPr/>
        <a:lstStyle/>
        <a:p>
          <a:r>
            <a:rPr lang="en-US"/>
            <a:t>WRITE</a:t>
          </a:r>
        </a:p>
      </dgm:t>
    </dgm:pt>
    <dgm:pt modelId="{BD42ED17-2DDB-4A1B-8C28-25C54DD69F4A}" type="parTrans" cxnId="{FFBDEA4C-CBE5-4FAA-A84F-672FEC177635}">
      <dgm:prSet/>
      <dgm:spPr/>
      <dgm:t>
        <a:bodyPr/>
        <a:lstStyle/>
        <a:p>
          <a:endParaRPr lang="en-US"/>
        </a:p>
      </dgm:t>
    </dgm:pt>
    <dgm:pt modelId="{ADFE653C-C0A3-493E-9309-A85EF90A2958}" type="sibTrans" cxnId="{FFBDEA4C-CBE5-4FAA-A84F-672FEC177635}">
      <dgm:prSet/>
      <dgm:spPr/>
      <dgm:t>
        <a:bodyPr/>
        <a:lstStyle/>
        <a:p>
          <a:endParaRPr lang="en-US"/>
        </a:p>
      </dgm:t>
    </dgm:pt>
    <dgm:pt modelId="{979E33EF-E74C-4364-92FA-6774FBB0CFEE}">
      <dgm:prSet custT="1"/>
      <dgm:spPr/>
      <dgm:t>
        <a:bodyPr/>
        <a:lstStyle/>
        <a:p>
          <a:r>
            <a:rPr lang="en-US" sz="1400" b="0"/>
            <a:t>When making accounts or setting up various portals, WRITE EVERYTHING DOWN! </a:t>
          </a:r>
        </a:p>
      </dgm:t>
    </dgm:pt>
    <dgm:pt modelId="{A7B18058-AD98-4EBA-9DCA-307D378A801F}" type="parTrans" cxnId="{2A112BCE-AB05-40A7-9045-6E8CFC892A04}">
      <dgm:prSet/>
      <dgm:spPr/>
      <dgm:t>
        <a:bodyPr/>
        <a:lstStyle/>
        <a:p>
          <a:endParaRPr lang="en-US"/>
        </a:p>
      </dgm:t>
    </dgm:pt>
    <dgm:pt modelId="{C040510E-EA18-43D0-AA99-8E34D5A8B77E}" type="sibTrans" cxnId="{2A112BCE-AB05-40A7-9045-6E8CFC892A04}">
      <dgm:prSet/>
      <dgm:spPr/>
      <dgm:t>
        <a:bodyPr/>
        <a:lstStyle/>
        <a:p>
          <a:endParaRPr lang="en-US"/>
        </a:p>
      </dgm:t>
    </dgm:pt>
    <dgm:pt modelId="{45A3FABC-A402-4F8E-893A-AB20B330CE60}">
      <dgm:prSet custT="1"/>
      <dgm:spPr/>
      <dgm:t>
        <a:bodyPr/>
        <a:lstStyle/>
        <a:p>
          <a:r>
            <a:rPr lang="en-US" sz="1400" b="0"/>
            <a:t>Email used </a:t>
          </a:r>
        </a:p>
      </dgm:t>
    </dgm:pt>
    <dgm:pt modelId="{AA15A8D4-D6A3-492F-8561-226AECD8BC4D}" type="parTrans" cxnId="{CC8CDC02-48E2-4985-A14E-9FAB709934A9}">
      <dgm:prSet/>
      <dgm:spPr/>
      <dgm:t>
        <a:bodyPr/>
        <a:lstStyle/>
        <a:p>
          <a:endParaRPr lang="en-US"/>
        </a:p>
      </dgm:t>
    </dgm:pt>
    <dgm:pt modelId="{ED321695-75B2-4789-84BD-057C1C5FE079}" type="sibTrans" cxnId="{CC8CDC02-48E2-4985-A14E-9FAB709934A9}">
      <dgm:prSet/>
      <dgm:spPr/>
      <dgm:t>
        <a:bodyPr/>
        <a:lstStyle/>
        <a:p>
          <a:endParaRPr lang="en-US"/>
        </a:p>
      </dgm:t>
    </dgm:pt>
    <dgm:pt modelId="{3F22A94C-62B6-44BB-8B55-EE28B1A2EAE0}">
      <dgm:prSet custT="1"/>
      <dgm:spPr/>
      <dgm:t>
        <a:bodyPr/>
        <a:lstStyle/>
        <a:p>
          <a:r>
            <a:rPr lang="en-US" sz="1400" b="0"/>
            <a:t>Usernames/Passwords </a:t>
          </a:r>
        </a:p>
      </dgm:t>
    </dgm:pt>
    <dgm:pt modelId="{4815BB47-081D-4481-914A-E00BB34AEB54}" type="parTrans" cxnId="{F9F91650-2C14-408A-AC1F-4CEEC6EAA1D1}">
      <dgm:prSet/>
      <dgm:spPr/>
      <dgm:t>
        <a:bodyPr/>
        <a:lstStyle/>
        <a:p>
          <a:endParaRPr lang="en-US"/>
        </a:p>
      </dgm:t>
    </dgm:pt>
    <dgm:pt modelId="{DDDEF4F2-801C-40BE-8019-4E14A6B67057}" type="sibTrans" cxnId="{F9F91650-2C14-408A-AC1F-4CEEC6EAA1D1}">
      <dgm:prSet/>
      <dgm:spPr/>
      <dgm:t>
        <a:bodyPr/>
        <a:lstStyle/>
        <a:p>
          <a:endParaRPr lang="en-US"/>
        </a:p>
      </dgm:t>
    </dgm:pt>
    <dgm:pt modelId="{18E6B277-A8B4-48E5-85D1-55B38F3870E8}">
      <dgm:prSet custT="1"/>
      <dgm:spPr/>
      <dgm:t>
        <a:bodyPr/>
        <a:lstStyle/>
        <a:p>
          <a:r>
            <a:rPr lang="en-US" sz="1400" b="0"/>
            <a:t>PIN assigned</a:t>
          </a:r>
        </a:p>
      </dgm:t>
    </dgm:pt>
    <dgm:pt modelId="{BFBB758E-41B4-44EF-BBCF-27C609AFB2E2}" type="parTrans" cxnId="{13A851E1-85D4-4200-8432-5CFFEDDE3593}">
      <dgm:prSet/>
      <dgm:spPr/>
      <dgm:t>
        <a:bodyPr/>
        <a:lstStyle/>
        <a:p>
          <a:endParaRPr lang="en-US"/>
        </a:p>
      </dgm:t>
    </dgm:pt>
    <dgm:pt modelId="{AB279E83-6ADF-415B-8FA9-51A8E48C6B46}" type="sibTrans" cxnId="{13A851E1-85D4-4200-8432-5CFFEDDE3593}">
      <dgm:prSet/>
      <dgm:spPr/>
      <dgm:t>
        <a:bodyPr/>
        <a:lstStyle/>
        <a:p>
          <a:endParaRPr lang="en-US"/>
        </a:p>
      </dgm:t>
    </dgm:pt>
    <dgm:pt modelId="{3872CD8C-ABB0-49BD-89DB-D1C6A49EFDFE}">
      <dgm:prSet custT="1"/>
      <dgm:spPr/>
      <dgm:t>
        <a:bodyPr/>
        <a:lstStyle/>
        <a:p>
          <a:r>
            <a:rPr lang="en-US" sz="1400" b="0"/>
            <a:t>Store this info in your phone in your notes section</a:t>
          </a:r>
        </a:p>
      </dgm:t>
    </dgm:pt>
    <dgm:pt modelId="{C6FA09AD-7EE2-4937-AFD6-504FE0A77215}" type="parTrans" cxnId="{25164121-3391-46D3-B1AC-C1F02AA93F25}">
      <dgm:prSet/>
      <dgm:spPr/>
      <dgm:t>
        <a:bodyPr/>
        <a:lstStyle/>
        <a:p>
          <a:endParaRPr lang="en-US"/>
        </a:p>
      </dgm:t>
    </dgm:pt>
    <dgm:pt modelId="{FB027AA7-F63F-4E94-918E-04BBE85C87C9}" type="sibTrans" cxnId="{25164121-3391-46D3-B1AC-C1F02AA93F25}">
      <dgm:prSet/>
      <dgm:spPr/>
      <dgm:t>
        <a:bodyPr/>
        <a:lstStyle/>
        <a:p>
          <a:endParaRPr lang="en-US"/>
        </a:p>
      </dgm:t>
    </dgm:pt>
    <dgm:pt modelId="{A69BABBE-C927-473C-BA63-5F879F0436A6}" type="pres">
      <dgm:prSet presAssocID="{2713F4DA-BEBE-4218-9418-A45127933850}" presName="Name0" presStyleCnt="0">
        <dgm:presLayoutVars>
          <dgm:dir/>
          <dgm:animLvl val="lvl"/>
          <dgm:resizeHandles val="exact"/>
        </dgm:presLayoutVars>
      </dgm:prSet>
      <dgm:spPr/>
    </dgm:pt>
    <dgm:pt modelId="{071E6138-FF89-4934-B5EC-E5F91D7F1422}" type="pres">
      <dgm:prSet presAssocID="{BF70016D-C2B2-4412-BC1D-145C572C0B14}" presName="composite" presStyleCnt="0"/>
      <dgm:spPr/>
    </dgm:pt>
    <dgm:pt modelId="{B5423368-28ED-4642-95F7-398FA37B0D9A}" type="pres">
      <dgm:prSet presAssocID="{BF70016D-C2B2-4412-BC1D-145C572C0B14}" presName="parTx" presStyleLbl="alignNode1" presStyleIdx="0" presStyleCnt="6">
        <dgm:presLayoutVars>
          <dgm:chMax val="0"/>
          <dgm:chPref val="0"/>
        </dgm:presLayoutVars>
      </dgm:prSet>
      <dgm:spPr/>
    </dgm:pt>
    <dgm:pt modelId="{64CCECEE-F604-4DD5-AB5C-713892E780B3}" type="pres">
      <dgm:prSet presAssocID="{BF70016D-C2B2-4412-BC1D-145C572C0B14}" presName="desTx" presStyleLbl="alignAccFollowNode1" presStyleIdx="0" presStyleCnt="6">
        <dgm:presLayoutVars/>
      </dgm:prSet>
      <dgm:spPr/>
    </dgm:pt>
    <dgm:pt modelId="{E091269D-06C8-491E-8D5B-F55F9EF330E4}" type="pres">
      <dgm:prSet presAssocID="{7DA5CEFC-DD0E-4CB9-9681-1BBDA40F2C64}" presName="space" presStyleCnt="0"/>
      <dgm:spPr/>
    </dgm:pt>
    <dgm:pt modelId="{BC6158DE-28A3-4C4F-BC61-45FB20F344A8}" type="pres">
      <dgm:prSet presAssocID="{A17E2364-D4D5-42FE-8DF3-7104F4C1A73C}" presName="composite" presStyleCnt="0"/>
      <dgm:spPr/>
    </dgm:pt>
    <dgm:pt modelId="{C121B887-B1A5-4A7E-A1A4-462015BFF724}" type="pres">
      <dgm:prSet presAssocID="{A17E2364-D4D5-42FE-8DF3-7104F4C1A73C}" presName="parTx" presStyleLbl="alignNode1" presStyleIdx="1" presStyleCnt="6">
        <dgm:presLayoutVars>
          <dgm:chMax val="0"/>
          <dgm:chPref val="0"/>
        </dgm:presLayoutVars>
      </dgm:prSet>
      <dgm:spPr/>
    </dgm:pt>
    <dgm:pt modelId="{D99ED84A-6B86-4528-877C-42AE576B990D}" type="pres">
      <dgm:prSet presAssocID="{A17E2364-D4D5-42FE-8DF3-7104F4C1A73C}" presName="desTx" presStyleLbl="alignAccFollowNode1" presStyleIdx="1" presStyleCnt="6">
        <dgm:presLayoutVars/>
      </dgm:prSet>
      <dgm:spPr/>
    </dgm:pt>
    <dgm:pt modelId="{83601C01-1C6E-4F24-BDF7-14847CF6D553}" type="pres">
      <dgm:prSet presAssocID="{59E22E7E-96A5-40CC-AEA5-DB35E2B2A7E4}" presName="space" presStyleCnt="0"/>
      <dgm:spPr/>
    </dgm:pt>
    <dgm:pt modelId="{4F997C60-DBAF-489B-983F-ABD214F658FB}" type="pres">
      <dgm:prSet presAssocID="{104A85A4-B59F-47CC-A070-328452A8DD40}" presName="composite" presStyleCnt="0"/>
      <dgm:spPr/>
    </dgm:pt>
    <dgm:pt modelId="{4726CD76-222C-4170-AADA-5C5F1BCAF2C6}" type="pres">
      <dgm:prSet presAssocID="{104A85A4-B59F-47CC-A070-328452A8DD40}" presName="parTx" presStyleLbl="alignNode1" presStyleIdx="2" presStyleCnt="6">
        <dgm:presLayoutVars>
          <dgm:chMax val="0"/>
          <dgm:chPref val="0"/>
        </dgm:presLayoutVars>
      </dgm:prSet>
      <dgm:spPr/>
    </dgm:pt>
    <dgm:pt modelId="{45674DF1-7C0D-4919-B32D-89997AFF034E}" type="pres">
      <dgm:prSet presAssocID="{104A85A4-B59F-47CC-A070-328452A8DD40}" presName="desTx" presStyleLbl="alignAccFollowNode1" presStyleIdx="2" presStyleCnt="6">
        <dgm:presLayoutVars/>
      </dgm:prSet>
      <dgm:spPr/>
    </dgm:pt>
    <dgm:pt modelId="{8660FE1F-E4BB-4E0F-9625-415B79358FCE}" type="pres">
      <dgm:prSet presAssocID="{DB3D4EFD-E55B-4C74-82AE-E70A933C5020}" presName="space" presStyleCnt="0"/>
      <dgm:spPr/>
    </dgm:pt>
    <dgm:pt modelId="{018A4556-B687-4B09-AAB7-9CEE609902D7}" type="pres">
      <dgm:prSet presAssocID="{40BD16AD-CA52-457F-8A6D-2EF3CE7549AE}" presName="composite" presStyleCnt="0"/>
      <dgm:spPr/>
    </dgm:pt>
    <dgm:pt modelId="{913A56C6-5F50-4F14-9A8C-3430DA2A8159}" type="pres">
      <dgm:prSet presAssocID="{40BD16AD-CA52-457F-8A6D-2EF3CE7549AE}" presName="parTx" presStyleLbl="alignNode1" presStyleIdx="3" presStyleCnt="6">
        <dgm:presLayoutVars>
          <dgm:chMax val="0"/>
          <dgm:chPref val="0"/>
        </dgm:presLayoutVars>
      </dgm:prSet>
      <dgm:spPr/>
    </dgm:pt>
    <dgm:pt modelId="{1E61CDDB-7A5D-4939-9572-EC924F86E5E6}" type="pres">
      <dgm:prSet presAssocID="{40BD16AD-CA52-457F-8A6D-2EF3CE7549AE}" presName="desTx" presStyleLbl="alignAccFollowNode1" presStyleIdx="3" presStyleCnt="6">
        <dgm:presLayoutVars/>
      </dgm:prSet>
      <dgm:spPr/>
    </dgm:pt>
    <dgm:pt modelId="{96BE7C75-F14A-4159-97B3-DBFA5F51F190}" type="pres">
      <dgm:prSet presAssocID="{3C31A98E-1F33-4E46-A4E4-CC1688B17072}" presName="space" presStyleCnt="0"/>
      <dgm:spPr/>
    </dgm:pt>
    <dgm:pt modelId="{A9199D13-DA1C-441E-BA43-B48CC190024A}" type="pres">
      <dgm:prSet presAssocID="{D62B2372-9F7D-49A2-A499-25CE48F855BA}" presName="composite" presStyleCnt="0"/>
      <dgm:spPr/>
    </dgm:pt>
    <dgm:pt modelId="{39CEF0DF-602F-4025-B83F-FF924941CAD8}" type="pres">
      <dgm:prSet presAssocID="{D62B2372-9F7D-49A2-A499-25CE48F855BA}" presName="parTx" presStyleLbl="alignNode1" presStyleIdx="4" presStyleCnt="6">
        <dgm:presLayoutVars>
          <dgm:chMax val="0"/>
          <dgm:chPref val="0"/>
        </dgm:presLayoutVars>
      </dgm:prSet>
      <dgm:spPr/>
    </dgm:pt>
    <dgm:pt modelId="{10B008C7-3660-46DE-9FC3-4D750368F131}" type="pres">
      <dgm:prSet presAssocID="{D62B2372-9F7D-49A2-A499-25CE48F855BA}" presName="desTx" presStyleLbl="alignAccFollowNode1" presStyleIdx="4" presStyleCnt="6">
        <dgm:presLayoutVars/>
      </dgm:prSet>
      <dgm:spPr/>
    </dgm:pt>
    <dgm:pt modelId="{35CF69A4-2734-4048-A0F5-412B03EA9856}" type="pres">
      <dgm:prSet presAssocID="{285A83F2-5ABA-4B4C-ADBC-F38542A96663}" presName="space" presStyleCnt="0"/>
      <dgm:spPr/>
    </dgm:pt>
    <dgm:pt modelId="{BC3650F7-D248-4AAF-82E1-4E9BCBB855FC}" type="pres">
      <dgm:prSet presAssocID="{4C21994A-BFEB-4E8D-A6D4-74FFB6B861B8}" presName="composite" presStyleCnt="0"/>
      <dgm:spPr/>
    </dgm:pt>
    <dgm:pt modelId="{FC76585A-CC1F-48C7-BE42-3FDEABC63780}" type="pres">
      <dgm:prSet presAssocID="{4C21994A-BFEB-4E8D-A6D4-74FFB6B861B8}" presName="parTx" presStyleLbl="alignNode1" presStyleIdx="5" presStyleCnt="6">
        <dgm:presLayoutVars>
          <dgm:chMax val="0"/>
          <dgm:chPref val="0"/>
        </dgm:presLayoutVars>
      </dgm:prSet>
      <dgm:spPr/>
    </dgm:pt>
    <dgm:pt modelId="{147B51AF-A91E-4FBF-AA61-07CEAA629C63}" type="pres">
      <dgm:prSet presAssocID="{4C21994A-BFEB-4E8D-A6D4-74FFB6B861B8}" presName="desTx" presStyleLbl="alignAccFollowNode1" presStyleIdx="5" presStyleCnt="6">
        <dgm:presLayoutVars/>
      </dgm:prSet>
      <dgm:spPr/>
    </dgm:pt>
  </dgm:ptLst>
  <dgm:cxnLst>
    <dgm:cxn modelId="{CC8CDC02-48E2-4985-A14E-9FAB709934A9}" srcId="{979E33EF-E74C-4364-92FA-6774FBB0CFEE}" destId="{45A3FABC-A402-4F8E-893A-AB20B330CE60}" srcOrd="0" destOrd="0" parTransId="{AA15A8D4-D6A3-492F-8561-226AECD8BC4D}" sibTransId="{ED321695-75B2-4789-84BD-057C1C5FE079}"/>
    <dgm:cxn modelId="{9F6F3019-08DB-4797-A125-D9A78D7E6D44}" type="presOf" srcId="{40BD16AD-CA52-457F-8A6D-2EF3CE7549AE}" destId="{913A56C6-5F50-4F14-9A8C-3430DA2A8159}" srcOrd="0" destOrd="0" presId="urn:microsoft.com/office/officeart/2016/7/layout/HorizontalActionList"/>
    <dgm:cxn modelId="{501F4D19-4DFE-4778-B295-B91C23A67A2D}" srcId="{2713F4DA-BEBE-4218-9418-A45127933850}" destId="{104A85A4-B59F-47CC-A070-328452A8DD40}" srcOrd="2" destOrd="0" parTransId="{5FBF89B4-007C-4DEE-BD0D-CA3B04FB086B}" sibTransId="{DB3D4EFD-E55B-4C74-82AE-E70A933C5020}"/>
    <dgm:cxn modelId="{25164121-3391-46D3-B1AC-C1F02AA93F25}" srcId="{979E33EF-E74C-4364-92FA-6774FBB0CFEE}" destId="{3872CD8C-ABB0-49BD-89DB-D1C6A49EFDFE}" srcOrd="3" destOrd="0" parTransId="{C6FA09AD-7EE2-4937-AFD6-504FE0A77215}" sibTransId="{FB027AA7-F63F-4E94-918E-04BBE85C87C9}"/>
    <dgm:cxn modelId="{BA034C31-2B15-40A4-88D3-287FF7F872E3}" type="presOf" srcId="{3F22A94C-62B6-44BB-8B55-EE28B1A2EAE0}" destId="{147B51AF-A91E-4FBF-AA61-07CEAA629C63}" srcOrd="0" destOrd="2" presId="urn:microsoft.com/office/officeart/2016/7/layout/HorizontalActionList"/>
    <dgm:cxn modelId="{DB5D243D-8BB7-4F19-9490-FE31657D301F}" type="presOf" srcId="{18E6B277-A8B4-48E5-85D1-55B38F3870E8}" destId="{147B51AF-A91E-4FBF-AA61-07CEAA629C63}" srcOrd="0" destOrd="3" presId="urn:microsoft.com/office/officeart/2016/7/layout/HorizontalActionList"/>
    <dgm:cxn modelId="{30D05A3D-2152-4B30-9539-57D208A7F08B}" type="presOf" srcId="{C201AAF6-50B9-4CB0-B565-D54E9B9D5985}" destId="{10B008C7-3660-46DE-9FC3-4D750368F131}" srcOrd="0" destOrd="0" presId="urn:microsoft.com/office/officeart/2016/7/layout/HorizontalActionList"/>
    <dgm:cxn modelId="{3D57905B-DDF0-46CA-83DA-C37FCE0C6B33}" type="presOf" srcId="{0AC78EBD-2506-40AA-B228-D54D215D68E8}" destId="{D99ED84A-6B86-4528-877C-42AE576B990D}" srcOrd="0" destOrd="0" presId="urn:microsoft.com/office/officeart/2016/7/layout/HorizontalActionList"/>
    <dgm:cxn modelId="{AC134F65-443C-4107-B587-DD9D83492948}" srcId="{BF70016D-C2B2-4412-BC1D-145C572C0B14}" destId="{AC478699-DACE-4CD5-A8D5-75A2B6D2197B}" srcOrd="0" destOrd="0" parTransId="{DA445553-F508-4DD6-ABB2-41E1F9EF72D7}" sibTransId="{F0962A19-1484-4AB2-871A-E15E8236322C}"/>
    <dgm:cxn modelId="{1D0D0C69-5E88-47A8-B94E-6D9E9A973C43}" srcId="{D62B2372-9F7D-49A2-A499-25CE48F855BA}" destId="{C201AAF6-50B9-4CB0-B565-D54E9B9D5985}" srcOrd="0" destOrd="0" parTransId="{CDB09DE9-0BF8-4233-B56F-20E3199CB2C0}" sibTransId="{B6EF93B2-8664-4EE4-9DD9-6401512F4844}"/>
    <dgm:cxn modelId="{BD0E2849-C0ED-4FB8-BCF4-71D366321A7B}" type="presOf" srcId="{979E33EF-E74C-4364-92FA-6774FBB0CFEE}" destId="{147B51AF-A91E-4FBF-AA61-07CEAA629C63}" srcOrd="0" destOrd="0" presId="urn:microsoft.com/office/officeart/2016/7/layout/HorizontalActionList"/>
    <dgm:cxn modelId="{FFBDEA4C-CBE5-4FAA-A84F-672FEC177635}" srcId="{2713F4DA-BEBE-4218-9418-A45127933850}" destId="{4C21994A-BFEB-4E8D-A6D4-74FFB6B861B8}" srcOrd="5" destOrd="0" parTransId="{BD42ED17-2DDB-4A1B-8C28-25C54DD69F4A}" sibTransId="{ADFE653C-C0A3-493E-9309-A85EF90A2958}"/>
    <dgm:cxn modelId="{AC6CDD4E-784A-4728-9EA2-D17FC5797B37}" type="presOf" srcId="{00E409C8-415A-4620-8F44-BB0825C22349}" destId="{1E61CDDB-7A5D-4939-9572-EC924F86E5E6}" srcOrd="0" destOrd="0" presId="urn:microsoft.com/office/officeart/2016/7/layout/HorizontalActionList"/>
    <dgm:cxn modelId="{F9F91650-2C14-408A-AC1F-4CEEC6EAA1D1}" srcId="{979E33EF-E74C-4364-92FA-6774FBB0CFEE}" destId="{3F22A94C-62B6-44BB-8B55-EE28B1A2EAE0}" srcOrd="1" destOrd="0" parTransId="{4815BB47-081D-4481-914A-E00BB34AEB54}" sibTransId="{DDDEF4F2-801C-40BE-8019-4E14A6B67057}"/>
    <dgm:cxn modelId="{5E8F2471-79D5-4418-A719-1821C44EEBB7}" type="presOf" srcId="{AC478699-DACE-4CD5-A8D5-75A2B6D2197B}" destId="{64CCECEE-F604-4DD5-AB5C-713892E780B3}" srcOrd="0" destOrd="0" presId="urn:microsoft.com/office/officeart/2016/7/layout/HorizontalActionList"/>
    <dgm:cxn modelId="{368B3C59-4267-46EB-9AC1-2783ABD71864}" type="presOf" srcId="{45A3FABC-A402-4F8E-893A-AB20B330CE60}" destId="{147B51AF-A91E-4FBF-AA61-07CEAA629C63}" srcOrd="0" destOrd="1" presId="urn:microsoft.com/office/officeart/2016/7/layout/HorizontalActionList"/>
    <dgm:cxn modelId="{DB254E7B-6601-412D-88F9-136CA4CCF57C}" type="presOf" srcId="{92894295-B81D-47DF-8EF0-F8913C469E72}" destId="{45674DF1-7C0D-4919-B32D-89997AFF034E}" srcOrd="0" destOrd="0" presId="urn:microsoft.com/office/officeart/2016/7/layout/HorizontalActionList"/>
    <dgm:cxn modelId="{88308988-48A0-4329-92AA-2B166FB7C9F0}" srcId="{40BD16AD-CA52-457F-8A6D-2EF3CE7549AE}" destId="{00E409C8-415A-4620-8F44-BB0825C22349}" srcOrd="0" destOrd="0" parTransId="{84950137-3163-44A0-AF3C-835383448F63}" sibTransId="{5ED428F2-604D-486D-AE17-D280C5509EB7}"/>
    <dgm:cxn modelId="{0837238F-960B-4A70-9524-02E5010A0C8D}" type="presOf" srcId="{4C21994A-BFEB-4E8D-A6D4-74FFB6B861B8}" destId="{FC76585A-CC1F-48C7-BE42-3FDEABC63780}" srcOrd="0" destOrd="0" presId="urn:microsoft.com/office/officeart/2016/7/layout/HorizontalActionList"/>
    <dgm:cxn modelId="{99F87B90-3E72-42E1-9CA3-1D2EE0C0F6D2}" type="presOf" srcId="{104A85A4-B59F-47CC-A070-328452A8DD40}" destId="{4726CD76-222C-4170-AADA-5C5F1BCAF2C6}" srcOrd="0" destOrd="0" presId="urn:microsoft.com/office/officeart/2016/7/layout/HorizontalActionList"/>
    <dgm:cxn modelId="{FCD05F97-143E-429C-B4AB-9121275D43E8}" type="presOf" srcId="{2713F4DA-BEBE-4218-9418-A45127933850}" destId="{A69BABBE-C927-473C-BA63-5F879F0436A6}" srcOrd="0" destOrd="0" presId="urn:microsoft.com/office/officeart/2016/7/layout/HorizontalActionList"/>
    <dgm:cxn modelId="{427F7CA3-7B55-494E-B1C3-B4EA77EB3EA7}" type="presOf" srcId="{D62B2372-9F7D-49A2-A499-25CE48F855BA}" destId="{39CEF0DF-602F-4025-B83F-FF924941CAD8}" srcOrd="0" destOrd="0" presId="urn:microsoft.com/office/officeart/2016/7/layout/HorizontalActionList"/>
    <dgm:cxn modelId="{DE15A2AB-832D-455E-A294-BCD548ED96B6}" srcId="{2713F4DA-BEBE-4218-9418-A45127933850}" destId="{40BD16AD-CA52-457F-8A6D-2EF3CE7549AE}" srcOrd="3" destOrd="0" parTransId="{CF2D1B82-2BCE-4371-A654-92FBDEFB6B96}" sibTransId="{3C31A98E-1F33-4E46-A4E4-CC1688B17072}"/>
    <dgm:cxn modelId="{748218B1-86C0-4311-9F9F-52404979A680}" type="presOf" srcId="{A17E2364-D4D5-42FE-8DF3-7104F4C1A73C}" destId="{C121B887-B1A5-4A7E-A1A4-462015BFF724}" srcOrd="0" destOrd="0" presId="urn:microsoft.com/office/officeart/2016/7/layout/HorizontalActionList"/>
    <dgm:cxn modelId="{549CC6B5-1BB4-4147-B9A0-D9109EB68C62}" srcId="{A17E2364-D4D5-42FE-8DF3-7104F4C1A73C}" destId="{0AC78EBD-2506-40AA-B228-D54D215D68E8}" srcOrd="0" destOrd="0" parTransId="{662757B9-EAA3-4715-A51A-A630BA3D7554}" sibTransId="{EDEBF589-B8E2-4074-8337-218F1E682426}"/>
    <dgm:cxn modelId="{207236C9-AE6D-43AF-BD7B-BEE584A15FDF}" type="presOf" srcId="{3872CD8C-ABB0-49BD-89DB-D1C6A49EFDFE}" destId="{147B51AF-A91E-4FBF-AA61-07CEAA629C63}" srcOrd="0" destOrd="4" presId="urn:microsoft.com/office/officeart/2016/7/layout/HorizontalActionList"/>
    <dgm:cxn modelId="{56ADCACA-9D0B-4301-B648-97D732FD1487}" srcId="{2713F4DA-BEBE-4218-9418-A45127933850}" destId="{BF70016D-C2B2-4412-BC1D-145C572C0B14}" srcOrd="0" destOrd="0" parTransId="{64B8BAF3-731D-400F-997A-0A14FBBE02F0}" sibTransId="{7DA5CEFC-DD0E-4CB9-9681-1BBDA40F2C64}"/>
    <dgm:cxn modelId="{31CCF3CB-595C-435C-B375-A878E294875B}" srcId="{2713F4DA-BEBE-4218-9418-A45127933850}" destId="{D62B2372-9F7D-49A2-A499-25CE48F855BA}" srcOrd="4" destOrd="0" parTransId="{52726FDC-865F-412F-858B-84AA01A62BC1}" sibTransId="{285A83F2-5ABA-4B4C-ADBC-F38542A96663}"/>
    <dgm:cxn modelId="{2A112BCE-AB05-40A7-9045-6E8CFC892A04}" srcId="{4C21994A-BFEB-4E8D-A6D4-74FFB6B861B8}" destId="{979E33EF-E74C-4364-92FA-6774FBB0CFEE}" srcOrd="0" destOrd="0" parTransId="{A7B18058-AD98-4EBA-9DCA-307D378A801F}" sibTransId="{C040510E-EA18-43D0-AA99-8E34D5A8B77E}"/>
    <dgm:cxn modelId="{1697B2D7-13A1-4727-A682-23613BC06219}" srcId="{104A85A4-B59F-47CC-A070-328452A8DD40}" destId="{92894295-B81D-47DF-8EF0-F8913C469E72}" srcOrd="0" destOrd="0" parTransId="{89A1C6A5-AA26-40AE-8077-60E5DB9AF190}" sibTransId="{2EB49503-7D4C-461F-B539-F4FEFC95F5BC}"/>
    <dgm:cxn modelId="{933AF9D8-5F43-4AAB-B18E-E1BC36B6BA45}" type="presOf" srcId="{BF70016D-C2B2-4412-BC1D-145C572C0B14}" destId="{B5423368-28ED-4642-95F7-398FA37B0D9A}" srcOrd="0" destOrd="0" presId="urn:microsoft.com/office/officeart/2016/7/layout/HorizontalActionList"/>
    <dgm:cxn modelId="{13A851E1-85D4-4200-8432-5CFFEDDE3593}" srcId="{979E33EF-E74C-4364-92FA-6774FBB0CFEE}" destId="{18E6B277-A8B4-48E5-85D1-55B38F3870E8}" srcOrd="2" destOrd="0" parTransId="{BFBB758E-41B4-44EF-BBCF-27C609AFB2E2}" sibTransId="{AB279E83-6ADF-415B-8FA9-51A8E48C6B46}"/>
    <dgm:cxn modelId="{61D22CFD-E05A-403E-A0FF-235D91980372}" srcId="{2713F4DA-BEBE-4218-9418-A45127933850}" destId="{A17E2364-D4D5-42FE-8DF3-7104F4C1A73C}" srcOrd="1" destOrd="0" parTransId="{3C34AF5B-3650-48CB-9D3D-63158D9B3159}" sibTransId="{59E22E7E-96A5-40CC-AEA5-DB35E2B2A7E4}"/>
    <dgm:cxn modelId="{19800F4A-F648-4993-830B-B41738DB42A8}" type="presParOf" srcId="{A69BABBE-C927-473C-BA63-5F879F0436A6}" destId="{071E6138-FF89-4934-B5EC-E5F91D7F1422}" srcOrd="0" destOrd="0" presId="urn:microsoft.com/office/officeart/2016/7/layout/HorizontalActionList"/>
    <dgm:cxn modelId="{F36751A0-95E4-496F-8330-D8E330448D5E}" type="presParOf" srcId="{071E6138-FF89-4934-B5EC-E5F91D7F1422}" destId="{B5423368-28ED-4642-95F7-398FA37B0D9A}" srcOrd="0" destOrd="0" presId="urn:microsoft.com/office/officeart/2016/7/layout/HorizontalActionList"/>
    <dgm:cxn modelId="{647BF1B1-FD5F-4B27-A4F8-3FA231A0AEAB}" type="presParOf" srcId="{071E6138-FF89-4934-B5EC-E5F91D7F1422}" destId="{64CCECEE-F604-4DD5-AB5C-713892E780B3}" srcOrd="1" destOrd="0" presId="urn:microsoft.com/office/officeart/2016/7/layout/HorizontalActionList"/>
    <dgm:cxn modelId="{A0546971-AD3D-4AFF-8963-E45C60BEBB0E}" type="presParOf" srcId="{A69BABBE-C927-473C-BA63-5F879F0436A6}" destId="{E091269D-06C8-491E-8D5B-F55F9EF330E4}" srcOrd="1" destOrd="0" presId="urn:microsoft.com/office/officeart/2016/7/layout/HorizontalActionList"/>
    <dgm:cxn modelId="{A64E9814-B208-4B4E-A4AB-EA7FA523A432}" type="presParOf" srcId="{A69BABBE-C927-473C-BA63-5F879F0436A6}" destId="{BC6158DE-28A3-4C4F-BC61-45FB20F344A8}" srcOrd="2" destOrd="0" presId="urn:microsoft.com/office/officeart/2016/7/layout/HorizontalActionList"/>
    <dgm:cxn modelId="{5894A21B-9D02-47F5-8CC1-D616C7D16DFC}" type="presParOf" srcId="{BC6158DE-28A3-4C4F-BC61-45FB20F344A8}" destId="{C121B887-B1A5-4A7E-A1A4-462015BFF724}" srcOrd="0" destOrd="0" presId="urn:microsoft.com/office/officeart/2016/7/layout/HorizontalActionList"/>
    <dgm:cxn modelId="{1D8B07AF-019A-4779-A830-EFBBB2246E37}" type="presParOf" srcId="{BC6158DE-28A3-4C4F-BC61-45FB20F344A8}" destId="{D99ED84A-6B86-4528-877C-42AE576B990D}" srcOrd="1" destOrd="0" presId="urn:microsoft.com/office/officeart/2016/7/layout/HorizontalActionList"/>
    <dgm:cxn modelId="{8D05799B-877B-4677-9FBD-EA15B3FCF48F}" type="presParOf" srcId="{A69BABBE-C927-473C-BA63-5F879F0436A6}" destId="{83601C01-1C6E-4F24-BDF7-14847CF6D553}" srcOrd="3" destOrd="0" presId="urn:microsoft.com/office/officeart/2016/7/layout/HorizontalActionList"/>
    <dgm:cxn modelId="{3154603C-3E17-43AD-AEB8-8955AE475667}" type="presParOf" srcId="{A69BABBE-C927-473C-BA63-5F879F0436A6}" destId="{4F997C60-DBAF-489B-983F-ABD214F658FB}" srcOrd="4" destOrd="0" presId="urn:microsoft.com/office/officeart/2016/7/layout/HorizontalActionList"/>
    <dgm:cxn modelId="{3E2DB000-4259-4267-BEBC-0641D45F4E58}" type="presParOf" srcId="{4F997C60-DBAF-489B-983F-ABD214F658FB}" destId="{4726CD76-222C-4170-AADA-5C5F1BCAF2C6}" srcOrd="0" destOrd="0" presId="urn:microsoft.com/office/officeart/2016/7/layout/HorizontalActionList"/>
    <dgm:cxn modelId="{88CA42CD-4B2C-4601-8438-A368B3813D3B}" type="presParOf" srcId="{4F997C60-DBAF-489B-983F-ABD214F658FB}" destId="{45674DF1-7C0D-4919-B32D-89997AFF034E}" srcOrd="1" destOrd="0" presId="urn:microsoft.com/office/officeart/2016/7/layout/HorizontalActionList"/>
    <dgm:cxn modelId="{F0760B49-67D5-474E-B369-D51603C6867A}" type="presParOf" srcId="{A69BABBE-C927-473C-BA63-5F879F0436A6}" destId="{8660FE1F-E4BB-4E0F-9625-415B79358FCE}" srcOrd="5" destOrd="0" presId="urn:microsoft.com/office/officeart/2016/7/layout/HorizontalActionList"/>
    <dgm:cxn modelId="{08FB78C9-0E2F-4F7B-A4EA-13F66EAA7AEF}" type="presParOf" srcId="{A69BABBE-C927-473C-BA63-5F879F0436A6}" destId="{018A4556-B687-4B09-AAB7-9CEE609902D7}" srcOrd="6" destOrd="0" presId="urn:microsoft.com/office/officeart/2016/7/layout/HorizontalActionList"/>
    <dgm:cxn modelId="{052918AB-E217-49E8-9A34-DFC143A508FF}" type="presParOf" srcId="{018A4556-B687-4B09-AAB7-9CEE609902D7}" destId="{913A56C6-5F50-4F14-9A8C-3430DA2A8159}" srcOrd="0" destOrd="0" presId="urn:microsoft.com/office/officeart/2016/7/layout/HorizontalActionList"/>
    <dgm:cxn modelId="{26D00B1D-D1D9-4EAA-AF9F-D83720E31C29}" type="presParOf" srcId="{018A4556-B687-4B09-AAB7-9CEE609902D7}" destId="{1E61CDDB-7A5D-4939-9572-EC924F86E5E6}" srcOrd="1" destOrd="0" presId="urn:microsoft.com/office/officeart/2016/7/layout/HorizontalActionList"/>
    <dgm:cxn modelId="{7037F39A-DD31-46C8-B676-FAB8082C07D5}" type="presParOf" srcId="{A69BABBE-C927-473C-BA63-5F879F0436A6}" destId="{96BE7C75-F14A-4159-97B3-DBFA5F51F190}" srcOrd="7" destOrd="0" presId="urn:microsoft.com/office/officeart/2016/7/layout/HorizontalActionList"/>
    <dgm:cxn modelId="{689AD513-C0F8-4306-A540-5128C4C5700E}" type="presParOf" srcId="{A69BABBE-C927-473C-BA63-5F879F0436A6}" destId="{A9199D13-DA1C-441E-BA43-B48CC190024A}" srcOrd="8" destOrd="0" presId="urn:microsoft.com/office/officeart/2016/7/layout/HorizontalActionList"/>
    <dgm:cxn modelId="{AD7E5A88-1BF5-4F0B-A04F-A2758F84EB21}" type="presParOf" srcId="{A9199D13-DA1C-441E-BA43-B48CC190024A}" destId="{39CEF0DF-602F-4025-B83F-FF924941CAD8}" srcOrd="0" destOrd="0" presId="urn:microsoft.com/office/officeart/2016/7/layout/HorizontalActionList"/>
    <dgm:cxn modelId="{3720428F-12E7-454B-AC20-270876A02776}" type="presParOf" srcId="{A9199D13-DA1C-441E-BA43-B48CC190024A}" destId="{10B008C7-3660-46DE-9FC3-4D750368F131}" srcOrd="1" destOrd="0" presId="urn:microsoft.com/office/officeart/2016/7/layout/HorizontalActionList"/>
    <dgm:cxn modelId="{8A5AB803-42BE-4946-8C39-574493C53120}" type="presParOf" srcId="{A69BABBE-C927-473C-BA63-5F879F0436A6}" destId="{35CF69A4-2734-4048-A0F5-412B03EA9856}" srcOrd="9" destOrd="0" presId="urn:microsoft.com/office/officeart/2016/7/layout/HorizontalActionList"/>
    <dgm:cxn modelId="{CB8FDD91-A63F-4212-A8AA-2866E790C29E}" type="presParOf" srcId="{A69BABBE-C927-473C-BA63-5F879F0436A6}" destId="{BC3650F7-D248-4AAF-82E1-4E9BCBB855FC}" srcOrd="10" destOrd="0" presId="urn:microsoft.com/office/officeart/2016/7/layout/HorizontalActionList"/>
    <dgm:cxn modelId="{9459FF59-E996-487D-955F-E86338E1BC9C}" type="presParOf" srcId="{BC3650F7-D248-4AAF-82E1-4E9BCBB855FC}" destId="{FC76585A-CC1F-48C7-BE42-3FDEABC63780}" srcOrd="0" destOrd="0" presId="urn:microsoft.com/office/officeart/2016/7/layout/HorizontalActionList"/>
    <dgm:cxn modelId="{4A8498DC-F69A-49BF-AA1B-CF301BABC13B}" type="presParOf" srcId="{BC3650F7-D248-4AAF-82E1-4E9BCBB855FC}" destId="{147B51AF-A91E-4FBF-AA61-07CEAA629C63}" srcOrd="1" destOrd="0" presId="urn:microsoft.com/office/officeart/2016/7/layout/Horizontal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F94EBCD-136A-4924-927A-1BD18248FA0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94831467-D3F4-4993-BC2A-51994FB79A85}">
      <dgm:prSet/>
      <dgm:spPr/>
      <dgm:t>
        <a:bodyPr/>
        <a:lstStyle/>
        <a:p>
          <a:r>
            <a:rPr lang="en-US"/>
            <a:t>Prospective Student Athletes </a:t>
          </a:r>
          <a:r>
            <a:rPr lang="en-US" b="1" i="1"/>
            <a:t>should</a:t>
          </a:r>
          <a:r>
            <a:rPr lang="en-US"/>
            <a:t>: </a:t>
          </a:r>
        </a:p>
      </dgm:t>
    </dgm:pt>
    <dgm:pt modelId="{E5F2FF8F-57D4-488D-A13E-99839BBC61D1}" type="parTrans" cxnId="{593BB352-27C1-4C83-B89A-96F8440504D3}">
      <dgm:prSet/>
      <dgm:spPr/>
      <dgm:t>
        <a:bodyPr/>
        <a:lstStyle/>
        <a:p>
          <a:endParaRPr lang="en-US"/>
        </a:p>
      </dgm:t>
    </dgm:pt>
    <dgm:pt modelId="{43EC4516-FF70-49AC-B2E3-383DC62021BD}" type="sibTrans" cxnId="{593BB352-27C1-4C83-B89A-96F8440504D3}">
      <dgm:prSet/>
      <dgm:spPr/>
      <dgm:t>
        <a:bodyPr/>
        <a:lstStyle/>
        <a:p>
          <a:endParaRPr lang="en-US"/>
        </a:p>
      </dgm:t>
    </dgm:pt>
    <dgm:pt modelId="{C901427F-2CD6-452A-BC8F-7DE0E3ED7597}">
      <dgm:prSet/>
      <dgm:spPr/>
      <dgm:t>
        <a:bodyPr/>
        <a:lstStyle/>
        <a:p>
          <a:r>
            <a:rPr lang="en-US"/>
            <a:t>Access registration materials by visiting the NCAA or NAIA website for initial information. </a:t>
          </a:r>
        </a:p>
      </dgm:t>
    </dgm:pt>
    <dgm:pt modelId="{702B06EC-C468-4BF1-9548-7A5F27838297}" type="parTrans" cxnId="{641E9EA7-241C-45D0-A76E-CAF74186365C}">
      <dgm:prSet/>
      <dgm:spPr/>
      <dgm:t>
        <a:bodyPr/>
        <a:lstStyle/>
        <a:p>
          <a:endParaRPr lang="en-US"/>
        </a:p>
      </dgm:t>
    </dgm:pt>
    <dgm:pt modelId="{327B8B8E-22A2-4AD9-A1D1-C92832E7EAC9}" type="sibTrans" cxnId="{641E9EA7-241C-45D0-A76E-CAF74186365C}">
      <dgm:prSet/>
      <dgm:spPr/>
      <dgm:t>
        <a:bodyPr/>
        <a:lstStyle/>
        <a:p>
          <a:endParaRPr lang="en-US"/>
        </a:p>
      </dgm:t>
    </dgm:pt>
    <dgm:pt modelId="{8FB98E8E-3B56-43B2-99BB-B8C4AD25C16D}">
      <dgm:prSet/>
      <dgm:spPr/>
      <dgm:t>
        <a:bodyPr/>
        <a:lstStyle/>
        <a:p>
          <a:r>
            <a:rPr lang="en-US"/>
            <a:t>Submit the Request to Mr. Mark Ellis at Ellisg@fultonschools.org prior to requesting your transcript. </a:t>
          </a:r>
        </a:p>
      </dgm:t>
    </dgm:pt>
    <dgm:pt modelId="{0674936C-2694-48E0-941D-A1019DFDB68E}" type="parTrans" cxnId="{11C6C975-2C7F-488B-A8A2-5744FADEC286}">
      <dgm:prSet/>
      <dgm:spPr/>
      <dgm:t>
        <a:bodyPr/>
        <a:lstStyle/>
        <a:p>
          <a:endParaRPr lang="en-US"/>
        </a:p>
      </dgm:t>
    </dgm:pt>
    <dgm:pt modelId="{78217580-5297-479C-8E75-A808E451296D}" type="sibTrans" cxnId="{11C6C975-2C7F-488B-A8A2-5744FADEC286}">
      <dgm:prSet/>
      <dgm:spPr/>
      <dgm:t>
        <a:bodyPr/>
        <a:lstStyle/>
        <a:p>
          <a:endParaRPr lang="en-US"/>
        </a:p>
      </dgm:t>
    </dgm:pt>
    <dgm:pt modelId="{06DE7142-2E23-4573-927C-12AF8B035438}">
      <dgm:prSet/>
      <dgm:spPr/>
      <dgm:t>
        <a:bodyPr/>
        <a:lstStyle/>
        <a:p>
          <a:r>
            <a:rPr lang="en-US"/>
            <a:t>When taking the SAT/ACT, enter 9999 for scores to be sent to NCAA Eligibility Center. </a:t>
          </a:r>
        </a:p>
      </dgm:t>
    </dgm:pt>
    <dgm:pt modelId="{48A25E63-9B3D-4007-ABE7-ACBF3EA1FC0F}" type="parTrans" cxnId="{A8640BF6-37DB-4C96-89E1-1A3C7C3B2223}">
      <dgm:prSet/>
      <dgm:spPr/>
      <dgm:t>
        <a:bodyPr/>
        <a:lstStyle/>
        <a:p>
          <a:endParaRPr lang="en-US"/>
        </a:p>
      </dgm:t>
    </dgm:pt>
    <dgm:pt modelId="{8053B28C-6D59-4CFD-B880-4BE5CFD7F5BB}" type="sibTrans" cxnId="{A8640BF6-37DB-4C96-89E1-1A3C7C3B2223}">
      <dgm:prSet/>
      <dgm:spPr/>
      <dgm:t>
        <a:bodyPr/>
        <a:lstStyle/>
        <a:p>
          <a:endParaRPr lang="en-US"/>
        </a:p>
      </dgm:t>
    </dgm:pt>
    <dgm:pt modelId="{97711617-EE1C-48AB-8777-8AC958917F87}">
      <dgm:prSet/>
      <dgm:spPr/>
      <dgm:t>
        <a:bodyPr/>
        <a:lstStyle/>
        <a:p>
          <a:r>
            <a:rPr lang="en-US"/>
            <a:t>Review the NCAA requirements as they might differ from graduation requirements. </a:t>
          </a:r>
        </a:p>
      </dgm:t>
    </dgm:pt>
    <dgm:pt modelId="{CA6C9D02-1495-4B9D-A8C9-D32D8FA45F18}" type="parTrans" cxnId="{C382BCBC-FFCB-4864-85AE-196EA7C5CBC3}">
      <dgm:prSet/>
      <dgm:spPr/>
      <dgm:t>
        <a:bodyPr/>
        <a:lstStyle/>
        <a:p>
          <a:endParaRPr lang="en-US"/>
        </a:p>
      </dgm:t>
    </dgm:pt>
    <dgm:pt modelId="{946FAEE3-85BA-49DE-B9B1-46288C82C607}" type="sibTrans" cxnId="{C382BCBC-FFCB-4864-85AE-196EA7C5CBC3}">
      <dgm:prSet/>
      <dgm:spPr/>
      <dgm:t>
        <a:bodyPr/>
        <a:lstStyle/>
        <a:p>
          <a:endParaRPr lang="en-US"/>
        </a:p>
      </dgm:t>
    </dgm:pt>
    <dgm:pt modelId="{8CB7124C-4A16-4B9F-9DD5-7B217D670799}">
      <dgm:prSet/>
      <dgm:spPr/>
      <dgm:t>
        <a:bodyPr/>
        <a:lstStyle/>
        <a:p>
          <a:r>
            <a:rPr lang="en-US"/>
            <a:t>Direct questions to Coach Thomas, Athletic Director</a:t>
          </a:r>
        </a:p>
      </dgm:t>
    </dgm:pt>
    <dgm:pt modelId="{A1C7029D-C95C-488C-AC87-5418989C56A1}" type="parTrans" cxnId="{FEE8D7C5-A2F0-48D8-A4D4-6581F75D71EF}">
      <dgm:prSet/>
      <dgm:spPr/>
      <dgm:t>
        <a:bodyPr/>
        <a:lstStyle/>
        <a:p>
          <a:endParaRPr lang="en-US"/>
        </a:p>
      </dgm:t>
    </dgm:pt>
    <dgm:pt modelId="{517BE5EF-96A4-4BCB-A3AC-DC85F5C6E2E4}" type="sibTrans" cxnId="{FEE8D7C5-A2F0-48D8-A4D4-6581F75D71EF}">
      <dgm:prSet/>
      <dgm:spPr/>
      <dgm:t>
        <a:bodyPr/>
        <a:lstStyle/>
        <a:p>
          <a:endParaRPr lang="en-US"/>
        </a:p>
      </dgm:t>
    </dgm:pt>
    <dgm:pt modelId="{26B63124-5CE3-4594-97AB-F9694EA49E1F}" type="pres">
      <dgm:prSet presAssocID="{8F94EBCD-136A-4924-927A-1BD18248FA0C}" presName="linear" presStyleCnt="0">
        <dgm:presLayoutVars>
          <dgm:animLvl val="lvl"/>
          <dgm:resizeHandles val="exact"/>
        </dgm:presLayoutVars>
      </dgm:prSet>
      <dgm:spPr/>
    </dgm:pt>
    <dgm:pt modelId="{BD1E473B-9422-41AB-AAAD-0CDA88527C36}" type="pres">
      <dgm:prSet presAssocID="{94831467-D3F4-4993-BC2A-51994FB79A85}" presName="parentText" presStyleLbl="node1" presStyleIdx="0" presStyleCnt="6">
        <dgm:presLayoutVars>
          <dgm:chMax val="0"/>
          <dgm:bulletEnabled val="1"/>
        </dgm:presLayoutVars>
      </dgm:prSet>
      <dgm:spPr/>
    </dgm:pt>
    <dgm:pt modelId="{55905439-6898-4F97-A8A8-8C712A6791E4}" type="pres">
      <dgm:prSet presAssocID="{43EC4516-FF70-49AC-B2E3-383DC62021BD}" presName="spacer" presStyleCnt="0"/>
      <dgm:spPr/>
    </dgm:pt>
    <dgm:pt modelId="{56C6B62D-41BF-4C1B-A6B8-E18224009012}" type="pres">
      <dgm:prSet presAssocID="{C901427F-2CD6-452A-BC8F-7DE0E3ED7597}" presName="parentText" presStyleLbl="node1" presStyleIdx="1" presStyleCnt="6">
        <dgm:presLayoutVars>
          <dgm:chMax val="0"/>
          <dgm:bulletEnabled val="1"/>
        </dgm:presLayoutVars>
      </dgm:prSet>
      <dgm:spPr/>
    </dgm:pt>
    <dgm:pt modelId="{326B0F00-CE74-408F-B080-37D187FB8DD4}" type="pres">
      <dgm:prSet presAssocID="{327B8B8E-22A2-4AD9-A1D1-C92832E7EAC9}" presName="spacer" presStyleCnt="0"/>
      <dgm:spPr/>
    </dgm:pt>
    <dgm:pt modelId="{9E9B125D-5B82-47BD-A9B2-20E5C177A348}" type="pres">
      <dgm:prSet presAssocID="{8FB98E8E-3B56-43B2-99BB-B8C4AD25C16D}" presName="parentText" presStyleLbl="node1" presStyleIdx="2" presStyleCnt="6">
        <dgm:presLayoutVars>
          <dgm:chMax val="0"/>
          <dgm:bulletEnabled val="1"/>
        </dgm:presLayoutVars>
      </dgm:prSet>
      <dgm:spPr/>
    </dgm:pt>
    <dgm:pt modelId="{9143D954-1565-4289-B5BB-FB01FF3F4013}" type="pres">
      <dgm:prSet presAssocID="{78217580-5297-479C-8E75-A808E451296D}" presName="spacer" presStyleCnt="0"/>
      <dgm:spPr/>
    </dgm:pt>
    <dgm:pt modelId="{6D37AF2D-D016-4ED9-998A-64D6860C0322}" type="pres">
      <dgm:prSet presAssocID="{06DE7142-2E23-4573-927C-12AF8B035438}" presName="parentText" presStyleLbl="node1" presStyleIdx="3" presStyleCnt="6">
        <dgm:presLayoutVars>
          <dgm:chMax val="0"/>
          <dgm:bulletEnabled val="1"/>
        </dgm:presLayoutVars>
      </dgm:prSet>
      <dgm:spPr/>
    </dgm:pt>
    <dgm:pt modelId="{5EE95382-BBCD-48A0-8B97-BF62F55EE4C7}" type="pres">
      <dgm:prSet presAssocID="{8053B28C-6D59-4CFD-B880-4BE5CFD7F5BB}" presName="spacer" presStyleCnt="0"/>
      <dgm:spPr/>
    </dgm:pt>
    <dgm:pt modelId="{7BDA2679-6872-42DA-AF36-EFE16A7F0459}" type="pres">
      <dgm:prSet presAssocID="{97711617-EE1C-48AB-8777-8AC958917F87}" presName="parentText" presStyleLbl="node1" presStyleIdx="4" presStyleCnt="6">
        <dgm:presLayoutVars>
          <dgm:chMax val="0"/>
          <dgm:bulletEnabled val="1"/>
        </dgm:presLayoutVars>
      </dgm:prSet>
      <dgm:spPr/>
    </dgm:pt>
    <dgm:pt modelId="{C92EC286-7840-411C-BA1A-096A7FE59441}" type="pres">
      <dgm:prSet presAssocID="{946FAEE3-85BA-49DE-B9B1-46288C82C607}" presName="spacer" presStyleCnt="0"/>
      <dgm:spPr/>
    </dgm:pt>
    <dgm:pt modelId="{20004E85-0599-4D18-A389-DE706BFB32B1}" type="pres">
      <dgm:prSet presAssocID="{8CB7124C-4A16-4B9F-9DD5-7B217D670799}" presName="parentText" presStyleLbl="node1" presStyleIdx="5" presStyleCnt="6">
        <dgm:presLayoutVars>
          <dgm:chMax val="0"/>
          <dgm:bulletEnabled val="1"/>
        </dgm:presLayoutVars>
      </dgm:prSet>
      <dgm:spPr/>
    </dgm:pt>
  </dgm:ptLst>
  <dgm:cxnLst>
    <dgm:cxn modelId="{593BB352-27C1-4C83-B89A-96F8440504D3}" srcId="{8F94EBCD-136A-4924-927A-1BD18248FA0C}" destId="{94831467-D3F4-4993-BC2A-51994FB79A85}" srcOrd="0" destOrd="0" parTransId="{E5F2FF8F-57D4-488D-A13E-99839BBC61D1}" sibTransId="{43EC4516-FF70-49AC-B2E3-383DC62021BD}"/>
    <dgm:cxn modelId="{11C6C975-2C7F-488B-A8A2-5744FADEC286}" srcId="{8F94EBCD-136A-4924-927A-1BD18248FA0C}" destId="{8FB98E8E-3B56-43B2-99BB-B8C4AD25C16D}" srcOrd="2" destOrd="0" parTransId="{0674936C-2694-48E0-941D-A1019DFDB68E}" sibTransId="{78217580-5297-479C-8E75-A808E451296D}"/>
    <dgm:cxn modelId="{6F747495-0E54-4595-AD6A-FDD43E176394}" type="presOf" srcId="{8F94EBCD-136A-4924-927A-1BD18248FA0C}" destId="{26B63124-5CE3-4594-97AB-F9694EA49E1F}" srcOrd="0" destOrd="0" presId="urn:microsoft.com/office/officeart/2005/8/layout/vList2"/>
    <dgm:cxn modelId="{175526A3-37F8-46FE-A5AF-1FBFF5AAE54F}" type="presOf" srcId="{8CB7124C-4A16-4B9F-9DD5-7B217D670799}" destId="{20004E85-0599-4D18-A389-DE706BFB32B1}" srcOrd="0" destOrd="0" presId="urn:microsoft.com/office/officeart/2005/8/layout/vList2"/>
    <dgm:cxn modelId="{641E9EA7-241C-45D0-A76E-CAF74186365C}" srcId="{8F94EBCD-136A-4924-927A-1BD18248FA0C}" destId="{C901427F-2CD6-452A-BC8F-7DE0E3ED7597}" srcOrd="1" destOrd="0" parTransId="{702B06EC-C468-4BF1-9548-7A5F27838297}" sibTransId="{327B8B8E-22A2-4AD9-A1D1-C92832E7EAC9}"/>
    <dgm:cxn modelId="{86852DB7-A246-4783-972C-A0E4931171DB}" type="presOf" srcId="{94831467-D3F4-4993-BC2A-51994FB79A85}" destId="{BD1E473B-9422-41AB-AAAD-0CDA88527C36}" srcOrd="0" destOrd="0" presId="urn:microsoft.com/office/officeart/2005/8/layout/vList2"/>
    <dgm:cxn modelId="{C382BCBC-FFCB-4864-85AE-196EA7C5CBC3}" srcId="{8F94EBCD-136A-4924-927A-1BD18248FA0C}" destId="{97711617-EE1C-48AB-8777-8AC958917F87}" srcOrd="4" destOrd="0" parTransId="{CA6C9D02-1495-4B9D-A8C9-D32D8FA45F18}" sibTransId="{946FAEE3-85BA-49DE-B9B1-46288C82C607}"/>
    <dgm:cxn modelId="{FEE8D7C5-A2F0-48D8-A4D4-6581F75D71EF}" srcId="{8F94EBCD-136A-4924-927A-1BD18248FA0C}" destId="{8CB7124C-4A16-4B9F-9DD5-7B217D670799}" srcOrd="5" destOrd="0" parTransId="{A1C7029D-C95C-488C-AC87-5418989C56A1}" sibTransId="{517BE5EF-96A4-4BCB-A3AC-DC85F5C6E2E4}"/>
    <dgm:cxn modelId="{6D74C8C7-8FB9-4486-AEF6-5D95DB20F3D0}" type="presOf" srcId="{97711617-EE1C-48AB-8777-8AC958917F87}" destId="{7BDA2679-6872-42DA-AF36-EFE16A7F0459}" srcOrd="0" destOrd="0" presId="urn:microsoft.com/office/officeart/2005/8/layout/vList2"/>
    <dgm:cxn modelId="{8B4255CC-79F2-4AC9-A795-EB3C82EEFAA2}" type="presOf" srcId="{06DE7142-2E23-4573-927C-12AF8B035438}" destId="{6D37AF2D-D016-4ED9-998A-64D6860C0322}" srcOrd="0" destOrd="0" presId="urn:microsoft.com/office/officeart/2005/8/layout/vList2"/>
    <dgm:cxn modelId="{B9A88EF3-DE19-4BC1-8C61-79E607B1D939}" type="presOf" srcId="{8FB98E8E-3B56-43B2-99BB-B8C4AD25C16D}" destId="{9E9B125D-5B82-47BD-A9B2-20E5C177A348}" srcOrd="0" destOrd="0" presId="urn:microsoft.com/office/officeart/2005/8/layout/vList2"/>
    <dgm:cxn modelId="{A8640BF6-37DB-4C96-89E1-1A3C7C3B2223}" srcId="{8F94EBCD-136A-4924-927A-1BD18248FA0C}" destId="{06DE7142-2E23-4573-927C-12AF8B035438}" srcOrd="3" destOrd="0" parTransId="{48A25E63-9B3D-4007-ABE7-ACBF3EA1FC0F}" sibTransId="{8053B28C-6D59-4CFD-B880-4BE5CFD7F5BB}"/>
    <dgm:cxn modelId="{CC1C7BFC-2488-48B0-91D3-BB89E481C873}" type="presOf" srcId="{C901427F-2CD6-452A-BC8F-7DE0E3ED7597}" destId="{56C6B62D-41BF-4C1B-A6B8-E18224009012}" srcOrd="0" destOrd="0" presId="urn:microsoft.com/office/officeart/2005/8/layout/vList2"/>
    <dgm:cxn modelId="{DAA6900C-F155-4C12-A1C0-BB03E4E2DBBA}" type="presParOf" srcId="{26B63124-5CE3-4594-97AB-F9694EA49E1F}" destId="{BD1E473B-9422-41AB-AAAD-0CDA88527C36}" srcOrd="0" destOrd="0" presId="urn:microsoft.com/office/officeart/2005/8/layout/vList2"/>
    <dgm:cxn modelId="{14184CA9-FCF5-4E71-BD5A-D61175DD6071}" type="presParOf" srcId="{26B63124-5CE3-4594-97AB-F9694EA49E1F}" destId="{55905439-6898-4F97-A8A8-8C712A6791E4}" srcOrd="1" destOrd="0" presId="urn:microsoft.com/office/officeart/2005/8/layout/vList2"/>
    <dgm:cxn modelId="{A01DA6B4-A8AD-45EF-912F-AA4925E77DC6}" type="presParOf" srcId="{26B63124-5CE3-4594-97AB-F9694EA49E1F}" destId="{56C6B62D-41BF-4C1B-A6B8-E18224009012}" srcOrd="2" destOrd="0" presId="urn:microsoft.com/office/officeart/2005/8/layout/vList2"/>
    <dgm:cxn modelId="{50BB2A3D-2648-4405-85AB-77D177146E64}" type="presParOf" srcId="{26B63124-5CE3-4594-97AB-F9694EA49E1F}" destId="{326B0F00-CE74-408F-B080-37D187FB8DD4}" srcOrd="3" destOrd="0" presId="urn:microsoft.com/office/officeart/2005/8/layout/vList2"/>
    <dgm:cxn modelId="{74840548-F972-4562-A06D-1CD4A8BD1E14}" type="presParOf" srcId="{26B63124-5CE3-4594-97AB-F9694EA49E1F}" destId="{9E9B125D-5B82-47BD-A9B2-20E5C177A348}" srcOrd="4" destOrd="0" presId="urn:microsoft.com/office/officeart/2005/8/layout/vList2"/>
    <dgm:cxn modelId="{5F128C55-5532-40CE-BD39-C3DCC1F87DB2}" type="presParOf" srcId="{26B63124-5CE3-4594-97AB-F9694EA49E1F}" destId="{9143D954-1565-4289-B5BB-FB01FF3F4013}" srcOrd="5" destOrd="0" presId="urn:microsoft.com/office/officeart/2005/8/layout/vList2"/>
    <dgm:cxn modelId="{5643BE7A-6A92-48D7-A5DC-62778CB87165}" type="presParOf" srcId="{26B63124-5CE3-4594-97AB-F9694EA49E1F}" destId="{6D37AF2D-D016-4ED9-998A-64D6860C0322}" srcOrd="6" destOrd="0" presId="urn:microsoft.com/office/officeart/2005/8/layout/vList2"/>
    <dgm:cxn modelId="{6B737CA9-9860-4FBD-9229-C6736A26E46F}" type="presParOf" srcId="{26B63124-5CE3-4594-97AB-F9694EA49E1F}" destId="{5EE95382-BBCD-48A0-8B97-BF62F55EE4C7}" srcOrd="7" destOrd="0" presId="urn:microsoft.com/office/officeart/2005/8/layout/vList2"/>
    <dgm:cxn modelId="{0D534DBA-D927-4BC8-BE65-7C3AB46DF8CC}" type="presParOf" srcId="{26B63124-5CE3-4594-97AB-F9694EA49E1F}" destId="{7BDA2679-6872-42DA-AF36-EFE16A7F0459}" srcOrd="8" destOrd="0" presId="urn:microsoft.com/office/officeart/2005/8/layout/vList2"/>
    <dgm:cxn modelId="{5C4EB1D6-FEB2-4DFB-B7A6-ECFC0140A73B}" type="presParOf" srcId="{26B63124-5CE3-4594-97AB-F9694EA49E1F}" destId="{C92EC286-7840-411C-BA1A-096A7FE59441}" srcOrd="9" destOrd="0" presId="urn:microsoft.com/office/officeart/2005/8/layout/vList2"/>
    <dgm:cxn modelId="{EDBCA4D5-DBA6-4441-BF0A-AA827C542C23}" type="presParOf" srcId="{26B63124-5CE3-4594-97AB-F9694EA49E1F}" destId="{20004E85-0599-4D18-A389-DE706BFB32B1}" srcOrd="1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3419069-F15C-4DAD-A5E6-685A4B281ED9}" type="doc">
      <dgm:prSet loTypeId="urn:microsoft.com/office/officeart/2005/8/layout/default" loCatId="list" qsTypeId="urn:microsoft.com/office/officeart/2005/8/quickstyle/simple4" qsCatId="simple" csTypeId="urn:microsoft.com/office/officeart/2005/8/colors/accent1_2" csCatId="accent1"/>
      <dgm:spPr/>
      <dgm:t>
        <a:bodyPr/>
        <a:lstStyle/>
        <a:p>
          <a:endParaRPr lang="en-US"/>
        </a:p>
      </dgm:t>
    </dgm:pt>
    <dgm:pt modelId="{FC85D823-C7F7-4B40-9C8A-230947CC5DCE}">
      <dgm:prSet custT="1"/>
      <dgm:spPr/>
      <dgm:t>
        <a:bodyPr/>
        <a:lstStyle/>
        <a:p>
          <a:r>
            <a:rPr lang="en-US" sz="1800"/>
            <a:t>Fee Waivers – NEED BASED</a:t>
          </a:r>
        </a:p>
      </dgm:t>
    </dgm:pt>
    <dgm:pt modelId="{4AD5779F-6D4D-4C96-9EE3-74730507B094}" type="parTrans" cxnId="{DE64D08A-A858-4228-BC8F-66FC3E04E07D}">
      <dgm:prSet/>
      <dgm:spPr/>
      <dgm:t>
        <a:bodyPr/>
        <a:lstStyle/>
        <a:p>
          <a:endParaRPr lang="en-US"/>
        </a:p>
      </dgm:t>
    </dgm:pt>
    <dgm:pt modelId="{3AAFE75D-13AC-448D-8AC6-D7D5192EB1B3}" type="sibTrans" cxnId="{DE64D08A-A858-4228-BC8F-66FC3E04E07D}">
      <dgm:prSet/>
      <dgm:spPr/>
      <dgm:t>
        <a:bodyPr/>
        <a:lstStyle/>
        <a:p>
          <a:endParaRPr lang="en-US"/>
        </a:p>
      </dgm:t>
    </dgm:pt>
    <dgm:pt modelId="{BFF7AE80-1D25-43CC-BB2A-D984C826B388}">
      <dgm:prSet/>
      <dgm:spPr/>
      <dgm:t>
        <a:bodyPr/>
        <a:lstStyle/>
        <a:p>
          <a:r>
            <a:rPr lang="en-US"/>
            <a:t>If applying Direct to the Institution, then student would need to inquire about the process from the college. The school counselor can sign off on the documents needed or assist the student in obtaining a code. The process for each college may be different, so please inquire if there is a need.</a:t>
          </a:r>
        </a:p>
      </dgm:t>
    </dgm:pt>
    <dgm:pt modelId="{64B6ACAA-FE59-4CF0-9B75-C3C1F411EAF5}" type="parTrans" cxnId="{2DF0C069-FEDC-4359-8C21-E6AD1BEFA0B1}">
      <dgm:prSet/>
      <dgm:spPr/>
      <dgm:t>
        <a:bodyPr/>
        <a:lstStyle/>
        <a:p>
          <a:endParaRPr lang="en-US"/>
        </a:p>
      </dgm:t>
    </dgm:pt>
    <dgm:pt modelId="{A8FEEF19-3D2F-40D7-AE8A-78624C9179FC}" type="sibTrans" cxnId="{2DF0C069-FEDC-4359-8C21-E6AD1BEFA0B1}">
      <dgm:prSet/>
      <dgm:spPr/>
      <dgm:t>
        <a:bodyPr/>
        <a:lstStyle/>
        <a:p>
          <a:endParaRPr lang="en-US"/>
        </a:p>
      </dgm:t>
    </dgm:pt>
    <dgm:pt modelId="{29CBA153-116F-4FB2-A8A4-09BC094953A5}">
      <dgm:prSet custT="1"/>
      <dgm:spPr/>
      <dgm:t>
        <a:bodyPr/>
        <a:lstStyle/>
        <a:p>
          <a:r>
            <a:rPr lang="en-US" sz="900"/>
            <a:t>If using Common Application, students can apply directly using that portal. There is a specific question within the profile section of the Common App where a student can check a box that they need a fee waiver. Sometimes students check this box on accident which is why the counselor typically will verify the request.  </a:t>
          </a:r>
        </a:p>
      </dgm:t>
    </dgm:pt>
    <dgm:pt modelId="{3AB5429B-B452-409F-A7EB-15BCD24AB709}" type="parTrans" cxnId="{BDAB5CAD-A161-4ECD-B40B-4AA23861D32D}">
      <dgm:prSet/>
      <dgm:spPr/>
      <dgm:t>
        <a:bodyPr/>
        <a:lstStyle/>
        <a:p>
          <a:endParaRPr lang="en-US"/>
        </a:p>
      </dgm:t>
    </dgm:pt>
    <dgm:pt modelId="{FF5ADB10-ED96-4060-B4A4-F6D7290BA88A}" type="sibTrans" cxnId="{BDAB5CAD-A161-4ECD-B40B-4AA23861D32D}">
      <dgm:prSet/>
      <dgm:spPr/>
      <dgm:t>
        <a:bodyPr/>
        <a:lstStyle/>
        <a:p>
          <a:endParaRPr lang="en-US"/>
        </a:p>
      </dgm:t>
    </dgm:pt>
    <dgm:pt modelId="{3A324F7D-52E7-4989-9BE3-CE46E418445F}">
      <dgm:prSet custT="1"/>
      <dgm:spPr/>
      <dgm:t>
        <a:bodyPr/>
        <a:lstStyle/>
        <a:p>
          <a:r>
            <a:rPr lang="en-US" sz="1200"/>
            <a:t>Students must meet minimum qualifications – </a:t>
          </a:r>
        </a:p>
      </dgm:t>
    </dgm:pt>
    <dgm:pt modelId="{7792C873-A659-42BF-AD75-E875B6F3BAB0}" type="parTrans" cxnId="{033926C5-7948-4ED6-A451-FA106CF9F4BF}">
      <dgm:prSet/>
      <dgm:spPr/>
      <dgm:t>
        <a:bodyPr/>
        <a:lstStyle/>
        <a:p>
          <a:endParaRPr lang="en-US"/>
        </a:p>
      </dgm:t>
    </dgm:pt>
    <dgm:pt modelId="{9EFF973D-9EAB-4E9F-893C-51F870EAE688}" type="sibTrans" cxnId="{033926C5-7948-4ED6-A451-FA106CF9F4BF}">
      <dgm:prSet/>
      <dgm:spPr/>
      <dgm:t>
        <a:bodyPr/>
        <a:lstStyle/>
        <a:p>
          <a:endParaRPr lang="en-US"/>
        </a:p>
      </dgm:t>
    </dgm:pt>
    <dgm:pt modelId="{B6413407-9531-4919-8D74-D9C0DB6A26BC}">
      <dgm:prSet custT="1"/>
      <dgm:spPr/>
      <dgm:t>
        <a:bodyPr/>
        <a:lstStyle/>
        <a:p>
          <a:r>
            <a:rPr lang="en-US" sz="1200"/>
            <a:t>You are enrolled in or eligible to participate in the federal free or reduced-price lunch program (FRPL).* • You have received or are eligible to receive an SAT or ACT fee waiver. </a:t>
          </a:r>
        </a:p>
      </dgm:t>
    </dgm:pt>
    <dgm:pt modelId="{97788031-7683-4CD1-90D9-1EBE72A2DE0C}" type="parTrans" cxnId="{32ABB354-1AC7-4886-B5D5-1306EECD2612}">
      <dgm:prSet/>
      <dgm:spPr/>
      <dgm:t>
        <a:bodyPr/>
        <a:lstStyle/>
        <a:p>
          <a:endParaRPr lang="en-US"/>
        </a:p>
      </dgm:t>
    </dgm:pt>
    <dgm:pt modelId="{D844BD5D-C7B6-4D16-88C4-4A39BA5D3120}" type="sibTrans" cxnId="{32ABB354-1AC7-4886-B5D5-1306EECD2612}">
      <dgm:prSet/>
      <dgm:spPr/>
      <dgm:t>
        <a:bodyPr/>
        <a:lstStyle/>
        <a:p>
          <a:endParaRPr lang="en-US"/>
        </a:p>
      </dgm:t>
    </dgm:pt>
    <dgm:pt modelId="{66992A2F-409A-41C5-9C8F-B6B9971FFBDD}">
      <dgm:prSet custT="1"/>
      <dgm:spPr/>
      <dgm:t>
        <a:bodyPr/>
        <a:lstStyle/>
        <a:p>
          <a:r>
            <a:rPr lang="en-US" sz="1200"/>
            <a:t>Your annual family income falls within the income eligibility guidelines set by the USDA Food and Nutrition Service</a:t>
          </a:r>
          <a:r>
            <a:rPr lang="en-US" sz="1800"/>
            <a:t>. </a:t>
          </a:r>
        </a:p>
      </dgm:t>
    </dgm:pt>
    <dgm:pt modelId="{9ABBD36A-5FDE-4F54-9362-7D94D411FBE5}" type="parTrans" cxnId="{CC2BE059-9CDD-4F23-998A-1A06340BC817}">
      <dgm:prSet/>
      <dgm:spPr/>
      <dgm:t>
        <a:bodyPr/>
        <a:lstStyle/>
        <a:p>
          <a:endParaRPr lang="en-US"/>
        </a:p>
      </dgm:t>
    </dgm:pt>
    <dgm:pt modelId="{29380C03-8FD2-4687-869E-D6F3B76BEDF2}" type="sibTrans" cxnId="{CC2BE059-9CDD-4F23-998A-1A06340BC817}">
      <dgm:prSet/>
      <dgm:spPr/>
      <dgm:t>
        <a:bodyPr/>
        <a:lstStyle/>
        <a:p>
          <a:endParaRPr lang="en-US"/>
        </a:p>
      </dgm:t>
    </dgm:pt>
    <dgm:pt modelId="{67D5E90E-DBCB-49C6-AA10-9FB851E7034A}">
      <dgm:prSet custT="1"/>
      <dgm:spPr/>
      <dgm:t>
        <a:bodyPr/>
        <a:lstStyle/>
        <a:p>
          <a:r>
            <a:rPr lang="en-US" sz="1400"/>
            <a:t>Your family receives public assistance</a:t>
          </a:r>
          <a:r>
            <a:rPr lang="en-US" sz="900"/>
            <a:t>.</a:t>
          </a:r>
        </a:p>
      </dgm:t>
    </dgm:pt>
    <dgm:pt modelId="{BB8E5A69-6101-4A24-962B-9BD898C420E3}" type="parTrans" cxnId="{9B7E85EC-8A6D-46F1-A408-784DD41FC85B}">
      <dgm:prSet/>
      <dgm:spPr/>
      <dgm:t>
        <a:bodyPr/>
        <a:lstStyle/>
        <a:p>
          <a:endParaRPr lang="en-US"/>
        </a:p>
      </dgm:t>
    </dgm:pt>
    <dgm:pt modelId="{D0A16DC0-0261-4DDA-B612-BD307B97BF15}" type="sibTrans" cxnId="{9B7E85EC-8A6D-46F1-A408-784DD41FC85B}">
      <dgm:prSet/>
      <dgm:spPr/>
      <dgm:t>
        <a:bodyPr/>
        <a:lstStyle/>
        <a:p>
          <a:endParaRPr lang="en-US"/>
        </a:p>
      </dgm:t>
    </dgm:pt>
    <dgm:pt modelId="{D9DDC8E1-FA8C-4A57-98A5-F94A0521341F}">
      <dgm:prSet custT="1"/>
      <dgm:spPr/>
      <dgm:t>
        <a:bodyPr/>
        <a:lstStyle/>
        <a:p>
          <a:r>
            <a:rPr lang="en-US" sz="1200"/>
            <a:t>You are enrolled in a federal, state, or local program that aids students from low-income families (e.g., GEAR UP, TRIO such as Upward Bound or others). </a:t>
          </a:r>
        </a:p>
      </dgm:t>
    </dgm:pt>
    <dgm:pt modelId="{CA5A4B88-B3F0-4FE0-8D0D-B494D86E0902}" type="parTrans" cxnId="{790E3523-C2F8-4A8A-BFB6-4E5B45569F79}">
      <dgm:prSet/>
      <dgm:spPr/>
      <dgm:t>
        <a:bodyPr/>
        <a:lstStyle/>
        <a:p>
          <a:endParaRPr lang="en-US"/>
        </a:p>
      </dgm:t>
    </dgm:pt>
    <dgm:pt modelId="{66979C75-8735-4F60-A7E1-9EDBEF6C1659}" type="sibTrans" cxnId="{790E3523-C2F8-4A8A-BFB6-4E5B45569F79}">
      <dgm:prSet/>
      <dgm:spPr/>
      <dgm:t>
        <a:bodyPr/>
        <a:lstStyle/>
        <a:p>
          <a:endParaRPr lang="en-US"/>
        </a:p>
      </dgm:t>
    </dgm:pt>
    <dgm:pt modelId="{E2F879EE-FC64-4118-A5BB-49D6985DA61A}">
      <dgm:prSet custT="1"/>
      <dgm:spPr/>
      <dgm:t>
        <a:bodyPr/>
        <a:lstStyle/>
        <a:p>
          <a:r>
            <a:rPr lang="en-US" sz="1200"/>
            <a:t>You live in a federally subsidized public housing, a foster home or are homeless</a:t>
          </a:r>
          <a:r>
            <a:rPr lang="en-US" sz="900"/>
            <a:t>. </a:t>
          </a:r>
        </a:p>
      </dgm:t>
    </dgm:pt>
    <dgm:pt modelId="{D5AD839A-BE04-491B-B031-9E9250A289DC}" type="parTrans" cxnId="{154F9661-1D5E-427C-AD24-7E248B8FE509}">
      <dgm:prSet/>
      <dgm:spPr/>
      <dgm:t>
        <a:bodyPr/>
        <a:lstStyle/>
        <a:p>
          <a:endParaRPr lang="en-US"/>
        </a:p>
      </dgm:t>
    </dgm:pt>
    <dgm:pt modelId="{4A1E2CF4-C2B3-4B55-899D-4CC670A2700E}" type="sibTrans" cxnId="{154F9661-1D5E-427C-AD24-7E248B8FE509}">
      <dgm:prSet/>
      <dgm:spPr/>
      <dgm:t>
        <a:bodyPr/>
        <a:lstStyle/>
        <a:p>
          <a:endParaRPr lang="en-US"/>
        </a:p>
      </dgm:t>
    </dgm:pt>
    <dgm:pt modelId="{069315DD-B225-4CED-88BD-EA0A752F1FFC}">
      <dgm:prSet custT="1"/>
      <dgm:spPr/>
      <dgm:t>
        <a:bodyPr/>
        <a:lstStyle/>
        <a:p>
          <a:r>
            <a:rPr lang="en-US" sz="1200"/>
            <a:t>You are a ward of the state or an orphan. </a:t>
          </a:r>
        </a:p>
      </dgm:t>
    </dgm:pt>
    <dgm:pt modelId="{F793589D-B784-4D75-A83C-B73464570378}" type="parTrans" cxnId="{3E3B8804-907D-4075-827B-7BB08B8CCA49}">
      <dgm:prSet/>
      <dgm:spPr/>
      <dgm:t>
        <a:bodyPr/>
        <a:lstStyle/>
        <a:p>
          <a:endParaRPr lang="en-US"/>
        </a:p>
      </dgm:t>
    </dgm:pt>
    <dgm:pt modelId="{7883DB03-FE74-42BE-92EC-93641E399E49}" type="sibTrans" cxnId="{3E3B8804-907D-4075-827B-7BB08B8CCA49}">
      <dgm:prSet/>
      <dgm:spPr/>
      <dgm:t>
        <a:bodyPr/>
        <a:lstStyle/>
        <a:p>
          <a:endParaRPr lang="en-US"/>
        </a:p>
      </dgm:t>
    </dgm:pt>
    <dgm:pt modelId="{095F4EE5-C1B6-431B-B127-70B9728DA34B}">
      <dgm:prSet custT="1"/>
      <dgm:spPr/>
      <dgm:t>
        <a:bodyPr/>
        <a:lstStyle/>
        <a:p>
          <a:r>
            <a:rPr lang="en-US" sz="1400"/>
            <a:t>You have received or are eligible to receive a Pell Grant. </a:t>
          </a:r>
        </a:p>
      </dgm:t>
    </dgm:pt>
    <dgm:pt modelId="{487D5572-1F67-4ACD-81D5-79F51063192A}" type="parTrans" cxnId="{62FF5865-98B4-4A5D-B3E8-3BB6A80AF93D}">
      <dgm:prSet/>
      <dgm:spPr/>
      <dgm:t>
        <a:bodyPr/>
        <a:lstStyle/>
        <a:p>
          <a:endParaRPr lang="en-US"/>
        </a:p>
      </dgm:t>
    </dgm:pt>
    <dgm:pt modelId="{6430B981-7903-41B2-A336-E180283643B0}" type="sibTrans" cxnId="{62FF5865-98B4-4A5D-B3E8-3BB6A80AF93D}">
      <dgm:prSet/>
      <dgm:spPr/>
      <dgm:t>
        <a:bodyPr/>
        <a:lstStyle/>
        <a:p>
          <a:endParaRPr lang="en-US"/>
        </a:p>
      </dgm:t>
    </dgm:pt>
    <dgm:pt modelId="{69A1E457-EA1C-4810-AFE6-EEC8859099CA}">
      <dgm:prSet custT="1"/>
      <dgm:spPr/>
      <dgm:t>
        <a:bodyPr/>
        <a:lstStyle/>
        <a:p>
          <a:r>
            <a:rPr lang="en-US" sz="1200"/>
            <a:t>You can provide a supporting statement from a school official, college access counselor, financial aid officer, or community leader</a:t>
          </a:r>
        </a:p>
      </dgm:t>
    </dgm:pt>
    <dgm:pt modelId="{A1D93C28-8501-4DA6-B856-46D4F954ED6F}" type="parTrans" cxnId="{EC1C73E6-FBB6-4A97-87D5-13452B45C294}">
      <dgm:prSet/>
      <dgm:spPr/>
      <dgm:t>
        <a:bodyPr/>
        <a:lstStyle/>
        <a:p>
          <a:endParaRPr lang="en-US"/>
        </a:p>
      </dgm:t>
    </dgm:pt>
    <dgm:pt modelId="{67F5AD44-8C9C-4AD0-94BC-79E93354AAE7}" type="sibTrans" cxnId="{EC1C73E6-FBB6-4A97-87D5-13452B45C294}">
      <dgm:prSet/>
      <dgm:spPr/>
      <dgm:t>
        <a:bodyPr/>
        <a:lstStyle/>
        <a:p>
          <a:endParaRPr lang="en-US"/>
        </a:p>
      </dgm:t>
    </dgm:pt>
    <dgm:pt modelId="{742E1E73-7EED-47D4-BB72-77256ADBDB9E}" type="pres">
      <dgm:prSet presAssocID="{D3419069-F15C-4DAD-A5E6-685A4B281ED9}" presName="diagram" presStyleCnt="0">
        <dgm:presLayoutVars>
          <dgm:dir/>
          <dgm:resizeHandles val="exact"/>
        </dgm:presLayoutVars>
      </dgm:prSet>
      <dgm:spPr/>
    </dgm:pt>
    <dgm:pt modelId="{14992614-02F8-45AB-824C-651B75CA8BE3}" type="pres">
      <dgm:prSet presAssocID="{FC85D823-C7F7-4B40-9C8A-230947CC5DCE}" presName="node" presStyleLbl="node1" presStyleIdx="0" presStyleCnt="12">
        <dgm:presLayoutVars>
          <dgm:bulletEnabled val="1"/>
        </dgm:presLayoutVars>
      </dgm:prSet>
      <dgm:spPr/>
    </dgm:pt>
    <dgm:pt modelId="{4B8C2D44-6202-4FE8-8A15-AD3E309A17DC}" type="pres">
      <dgm:prSet presAssocID="{3AAFE75D-13AC-448D-8AC6-D7D5192EB1B3}" presName="sibTrans" presStyleCnt="0"/>
      <dgm:spPr/>
    </dgm:pt>
    <dgm:pt modelId="{CCC1AEE2-3321-4646-8E62-88730EEDF2F3}" type="pres">
      <dgm:prSet presAssocID="{BFF7AE80-1D25-43CC-BB2A-D984C826B388}" presName="node" presStyleLbl="node1" presStyleIdx="1" presStyleCnt="12">
        <dgm:presLayoutVars>
          <dgm:bulletEnabled val="1"/>
        </dgm:presLayoutVars>
      </dgm:prSet>
      <dgm:spPr/>
    </dgm:pt>
    <dgm:pt modelId="{1DBB1FA3-F20F-4EBD-A0C8-1BEFE1515BC5}" type="pres">
      <dgm:prSet presAssocID="{A8FEEF19-3D2F-40D7-AE8A-78624C9179FC}" presName="sibTrans" presStyleCnt="0"/>
      <dgm:spPr/>
    </dgm:pt>
    <dgm:pt modelId="{B1BBF1CC-F08C-44A3-A694-E1532ADA48AC}" type="pres">
      <dgm:prSet presAssocID="{29CBA153-116F-4FB2-A8A4-09BC094953A5}" presName="node" presStyleLbl="node1" presStyleIdx="2" presStyleCnt="12">
        <dgm:presLayoutVars>
          <dgm:bulletEnabled val="1"/>
        </dgm:presLayoutVars>
      </dgm:prSet>
      <dgm:spPr/>
    </dgm:pt>
    <dgm:pt modelId="{6A27A9C2-1AF1-4D5A-8D25-46DF3B54B014}" type="pres">
      <dgm:prSet presAssocID="{FF5ADB10-ED96-4060-B4A4-F6D7290BA88A}" presName="sibTrans" presStyleCnt="0"/>
      <dgm:spPr/>
    </dgm:pt>
    <dgm:pt modelId="{FE046088-370D-43A1-AC5C-9160438A5607}" type="pres">
      <dgm:prSet presAssocID="{3A324F7D-52E7-4989-9BE3-CE46E418445F}" presName="node" presStyleLbl="node1" presStyleIdx="3" presStyleCnt="12">
        <dgm:presLayoutVars>
          <dgm:bulletEnabled val="1"/>
        </dgm:presLayoutVars>
      </dgm:prSet>
      <dgm:spPr/>
    </dgm:pt>
    <dgm:pt modelId="{84EB4865-F216-4BAA-B13F-5234B82AB6F8}" type="pres">
      <dgm:prSet presAssocID="{9EFF973D-9EAB-4E9F-893C-51F870EAE688}" presName="sibTrans" presStyleCnt="0"/>
      <dgm:spPr/>
    </dgm:pt>
    <dgm:pt modelId="{5296AAF3-74AA-4241-A8F1-8EA9F16F6E32}" type="pres">
      <dgm:prSet presAssocID="{B6413407-9531-4919-8D74-D9C0DB6A26BC}" presName="node" presStyleLbl="node1" presStyleIdx="4" presStyleCnt="12">
        <dgm:presLayoutVars>
          <dgm:bulletEnabled val="1"/>
        </dgm:presLayoutVars>
      </dgm:prSet>
      <dgm:spPr/>
    </dgm:pt>
    <dgm:pt modelId="{C7A8BDD4-0C6A-48C7-B56B-EF38A6F05CFA}" type="pres">
      <dgm:prSet presAssocID="{D844BD5D-C7B6-4D16-88C4-4A39BA5D3120}" presName="sibTrans" presStyleCnt="0"/>
      <dgm:spPr/>
    </dgm:pt>
    <dgm:pt modelId="{ADC483FB-8E68-4AA0-A8A5-9D12BE2A6A11}" type="pres">
      <dgm:prSet presAssocID="{66992A2F-409A-41C5-9C8F-B6B9971FFBDD}" presName="node" presStyleLbl="node1" presStyleIdx="5" presStyleCnt="12">
        <dgm:presLayoutVars>
          <dgm:bulletEnabled val="1"/>
        </dgm:presLayoutVars>
      </dgm:prSet>
      <dgm:spPr/>
    </dgm:pt>
    <dgm:pt modelId="{F020D9C9-FFC0-4372-9018-E6883912DA59}" type="pres">
      <dgm:prSet presAssocID="{29380C03-8FD2-4687-869E-D6F3B76BEDF2}" presName="sibTrans" presStyleCnt="0"/>
      <dgm:spPr/>
    </dgm:pt>
    <dgm:pt modelId="{88C01F9C-69EB-4D30-A2C7-BE4CAFE2977C}" type="pres">
      <dgm:prSet presAssocID="{67D5E90E-DBCB-49C6-AA10-9FB851E7034A}" presName="node" presStyleLbl="node1" presStyleIdx="6" presStyleCnt="12">
        <dgm:presLayoutVars>
          <dgm:bulletEnabled val="1"/>
        </dgm:presLayoutVars>
      </dgm:prSet>
      <dgm:spPr/>
    </dgm:pt>
    <dgm:pt modelId="{6F5A5396-44B4-44E7-AA4F-104D261A3C4D}" type="pres">
      <dgm:prSet presAssocID="{D0A16DC0-0261-4DDA-B612-BD307B97BF15}" presName="sibTrans" presStyleCnt="0"/>
      <dgm:spPr/>
    </dgm:pt>
    <dgm:pt modelId="{53FEA0E6-0912-4D78-9D84-F44D24C6858A}" type="pres">
      <dgm:prSet presAssocID="{D9DDC8E1-FA8C-4A57-98A5-F94A0521341F}" presName="node" presStyleLbl="node1" presStyleIdx="7" presStyleCnt="12">
        <dgm:presLayoutVars>
          <dgm:bulletEnabled val="1"/>
        </dgm:presLayoutVars>
      </dgm:prSet>
      <dgm:spPr/>
    </dgm:pt>
    <dgm:pt modelId="{34E6837A-FBFD-4ADD-9FCF-81CCFB42D259}" type="pres">
      <dgm:prSet presAssocID="{66979C75-8735-4F60-A7E1-9EDBEF6C1659}" presName="sibTrans" presStyleCnt="0"/>
      <dgm:spPr/>
    </dgm:pt>
    <dgm:pt modelId="{DD499A07-7A11-4F0B-8E8F-B04387849DFA}" type="pres">
      <dgm:prSet presAssocID="{E2F879EE-FC64-4118-A5BB-49D6985DA61A}" presName="node" presStyleLbl="node1" presStyleIdx="8" presStyleCnt="12">
        <dgm:presLayoutVars>
          <dgm:bulletEnabled val="1"/>
        </dgm:presLayoutVars>
      </dgm:prSet>
      <dgm:spPr/>
    </dgm:pt>
    <dgm:pt modelId="{49AA7919-66DA-4935-8EE0-472C9F5D3578}" type="pres">
      <dgm:prSet presAssocID="{4A1E2CF4-C2B3-4B55-899D-4CC670A2700E}" presName="sibTrans" presStyleCnt="0"/>
      <dgm:spPr/>
    </dgm:pt>
    <dgm:pt modelId="{E988E541-DBB3-486D-BA24-33FF83E5E3A0}" type="pres">
      <dgm:prSet presAssocID="{069315DD-B225-4CED-88BD-EA0A752F1FFC}" presName="node" presStyleLbl="node1" presStyleIdx="9" presStyleCnt="12">
        <dgm:presLayoutVars>
          <dgm:bulletEnabled val="1"/>
        </dgm:presLayoutVars>
      </dgm:prSet>
      <dgm:spPr/>
    </dgm:pt>
    <dgm:pt modelId="{12E04281-C3E3-4496-BC9C-F377A681B03B}" type="pres">
      <dgm:prSet presAssocID="{7883DB03-FE74-42BE-92EC-93641E399E49}" presName="sibTrans" presStyleCnt="0"/>
      <dgm:spPr/>
    </dgm:pt>
    <dgm:pt modelId="{6AE7EA77-B72A-46E6-A105-4FA41556481D}" type="pres">
      <dgm:prSet presAssocID="{095F4EE5-C1B6-431B-B127-70B9728DA34B}" presName="node" presStyleLbl="node1" presStyleIdx="10" presStyleCnt="12">
        <dgm:presLayoutVars>
          <dgm:bulletEnabled val="1"/>
        </dgm:presLayoutVars>
      </dgm:prSet>
      <dgm:spPr/>
    </dgm:pt>
    <dgm:pt modelId="{5AEA94C9-1D08-4DD3-ADC8-AE2A1D13A84C}" type="pres">
      <dgm:prSet presAssocID="{6430B981-7903-41B2-A336-E180283643B0}" presName="sibTrans" presStyleCnt="0"/>
      <dgm:spPr/>
    </dgm:pt>
    <dgm:pt modelId="{8AE6EE83-F806-446A-958A-A3515401EA79}" type="pres">
      <dgm:prSet presAssocID="{69A1E457-EA1C-4810-AFE6-EEC8859099CA}" presName="node" presStyleLbl="node1" presStyleIdx="11" presStyleCnt="12">
        <dgm:presLayoutVars>
          <dgm:bulletEnabled val="1"/>
        </dgm:presLayoutVars>
      </dgm:prSet>
      <dgm:spPr/>
    </dgm:pt>
  </dgm:ptLst>
  <dgm:cxnLst>
    <dgm:cxn modelId="{3E3B8804-907D-4075-827B-7BB08B8CCA49}" srcId="{D3419069-F15C-4DAD-A5E6-685A4B281ED9}" destId="{069315DD-B225-4CED-88BD-EA0A752F1FFC}" srcOrd="9" destOrd="0" parTransId="{F793589D-B784-4D75-A83C-B73464570378}" sibTransId="{7883DB03-FE74-42BE-92EC-93641E399E49}"/>
    <dgm:cxn modelId="{FDA14705-D631-45FD-88FB-33C859F8E28E}" type="presOf" srcId="{D9DDC8E1-FA8C-4A57-98A5-F94A0521341F}" destId="{53FEA0E6-0912-4D78-9D84-F44D24C6858A}" srcOrd="0" destOrd="0" presId="urn:microsoft.com/office/officeart/2005/8/layout/default"/>
    <dgm:cxn modelId="{ED13741E-7BBD-49B0-8D93-FD3FB1FBA5CC}" type="presOf" srcId="{67D5E90E-DBCB-49C6-AA10-9FB851E7034A}" destId="{88C01F9C-69EB-4D30-A2C7-BE4CAFE2977C}" srcOrd="0" destOrd="0" presId="urn:microsoft.com/office/officeart/2005/8/layout/default"/>
    <dgm:cxn modelId="{790E3523-C2F8-4A8A-BFB6-4E5B45569F79}" srcId="{D3419069-F15C-4DAD-A5E6-685A4B281ED9}" destId="{D9DDC8E1-FA8C-4A57-98A5-F94A0521341F}" srcOrd="7" destOrd="0" parTransId="{CA5A4B88-B3F0-4FE0-8D0D-B494D86E0902}" sibTransId="{66979C75-8735-4F60-A7E1-9EDBEF6C1659}"/>
    <dgm:cxn modelId="{5E682125-04A9-474A-9072-60C827E51D9A}" type="presOf" srcId="{095F4EE5-C1B6-431B-B127-70B9728DA34B}" destId="{6AE7EA77-B72A-46E6-A105-4FA41556481D}" srcOrd="0" destOrd="0" presId="urn:microsoft.com/office/officeart/2005/8/layout/default"/>
    <dgm:cxn modelId="{154F9661-1D5E-427C-AD24-7E248B8FE509}" srcId="{D3419069-F15C-4DAD-A5E6-685A4B281ED9}" destId="{E2F879EE-FC64-4118-A5BB-49D6985DA61A}" srcOrd="8" destOrd="0" parTransId="{D5AD839A-BE04-491B-B031-9E9250A289DC}" sibTransId="{4A1E2CF4-C2B3-4B55-899D-4CC670A2700E}"/>
    <dgm:cxn modelId="{C1633943-C000-49A1-8AE5-55D21C73BA4A}" type="presOf" srcId="{069315DD-B225-4CED-88BD-EA0A752F1FFC}" destId="{E988E541-DBB3-486D-BA24-33FF83E5E3A0}" srcOrd="0" destOrd="0" presId="urn:microsoft.com/office/officeart/2005/8/layout/default"/>
    <dgm:cxn modelId="{C2832B44-B150-4100-9068-8E9CD0C29D3A}" type="presOf" srcId="{29CBA153-116F-4FB2-A8A4-09BC094953A5}" destId="{B1BBF1CC-F08C-44A3-A694-E1532ADA48AC}" srcOrd="0" destOrd="0" presId="urn:microsoft.com/office/officeart/2005/8/layout/default"/>
    <dgm:cxn modelId="{62FF5865-98B4-4A5D-B3E8-3BB6A80AF93D}" srcId="{D3419069-F15C-4DAD-A5E6-685A4B281ED9}" destId="{095F4EE5-C1B6-431B-B127-70B9728DA34B}" srcOrd="10" destOrd="0" parTransId="{487D5572-1F67-4ACD-81D5-79F51063192A}" sibTransId="{6430B981-7903-41B2-A336-E180283643B0}"/>
    <dgm:cxn modelId="{DB76EB65-F07B-4416-B173-73F2E4FFA4F0}" type="presOf" srcId="{66992A2F-409A-41C5-9C8F-B6B9971FFBDD}" destId="{ADC483FB-8E68-4AA0-A8A5-9D12BE2A6A11}" srcOrd="0" destOrd="0" presId="urn:microsoft.com/office/officeart/2005/8/layout/default"/>
    <dgm:cxn modelId="{2DF0C069-FEDC-4359-8C21-E6AD1BEFA0B1}" srcId="{D3419069-F15C-4DAD-A5E6-685A4B281ED9}" destId="{BFF7AE80-1D25-43CC-BB2A-D984C826B388}" srcOrd="1" destOrd="0" parTransId="{64B6ACAA-FE59-4CF0-9B75-C3C1F411EAF5}" sibTransId="{A8FEEF19-3D2F-40D7-AE8A-78624C9179FC}"/>
    <dgm:cxn modelId="{32ABB354-1AC7-4886-B5D5-1306EECD2612}" srcId="{D3419069-F15C-4DAD-A5E6-685A4B281ED9}" destId="{B6413407-9531-4919-8D74-D9C0DB6A26BC}" srcOrd="4" destOrd="0" parTransId="{97788031-7683-4CD1-90D9-1EBE72A2DE0C}" sibTransId="{D844BD5D-C7B6-4D16-88C4-4A39BA5D3120}"/>
    <dgm:cxn modelId="{CC2BE059-9CDD-4F23-998A-1A06340BC817}" srcId="{D3419069-F15C-4DAD-A5E6-685A4B281ED9}" destId="{66992A2F-409A-41C5-9C8F-B6B9971FFBDD}" srcOrd="5" destOrd="0" parTransId="{9ABBD36A-5FDE-4F54-9362-7D94D411FBE5}" sibTransId="{29380C03-8FD2-4687-869E-D6F3B76BEDF2}"/>
    <dgm:cxn modelId="{F038A37D-D69F-4CE1-BFC9-6554F86B5ADF}" type="presOf" srcId="{D3419069-F15C-4DAD-A5E6-685A4B281ED9}" destId="{742E1E73-7EED-47D4-BB72-77256ADBDB9E}" srcOrd="0" destOrd="0" presId="urn:microsoft.com/office/officeart/2005/8/layout/default"/>
    <dgm:cxn modelId="{DE64D08A-A858-4228-BC8F-66FC3E04E07D}" srcId="{D3419069-F15C-4DAD-A5E6-685A4B281ED9}" destId="{FC85D823-C7F7-4B40-9C8A-230947CC5DCE}" srcOrd="0" destOrd="0" parTransId="{4AD5779F-6D4D-4C96-9EE3-74730507B094}" sibTransId="{3AAFE75D-13AC-448D-8AC6-D7D5192EB1B3}"/>
    <dgm:cxn modelId="{BDAB5CAD-A161-4ECD-B40B-4AA23861D32D}" srcId="{D3419069-F15C-4DAD-A5E6-685A4B281ED9}" destId="{29CBA153-116F-4FB2-A8A4-09BC094953A5}" srcOrd="2" destOrd="0" parTransId="{3AB5429B-B452-409F-A7EB-15BCD24AB709}" sibTransId="{FF5ADB10-ED96-4060-B4A4-F6D7290BA88A}"/>
    <dgm:cxn modelId="{38A0A8AE-5005-48F6-AC12-39AD1B6B0AA9}" type="presOf" srcId="{E2F879EE-FC64-4118-A5BB-49D6985DA61A}" destId="{DD499A07-7A11-4F0B-8E8F-B04387849DFA}" srcOrd="0" destOrd="0" presId="urn:microsoft.com/office/officeart/2005/8/layout/default"/>
    <dgm:cxn modelId="{B618A0B8-C231-4A9B-8FB5-BDB40495946A}" type="presOf" srcId="{B6413407-9531-4919-8D74-D9C0DB6A26BC}" destId="{5296AAF3-74AA-4241-A8F1-8EA9F16F6E32}" srcOrd="0" destOrd="0" presId="urn:microsoft.com/office/officeart/2005/8/layout/default"/>
    <dgm:cxn modelId="{033926C5-7948-4ED6-A451-FA106CF9F4BF}" srcId="{D3419069-F15C-4DAD-A5E6-685A4B281ED9}" destId="{3A324F7D-52E7-4989-9BE3-CE46E418445F}" srcOrd="3" destOrd="0" parTransId="{7792C873-A659-42BF-AD75-E875B6F3BAB0}" sibTransId="{9EFF973D-9EAB-4E9F-893C-51F870EAE688}"/>
    <dgm:cxn modelId="{D35125CA-9670-4D23-B36F-9E62555AAD9B}" type="presOf" srcId="{3A324F7D-52E7-4989-9BE3-CE46E418445F}" destId="{FE046088-370D-43A1-AC5C-9160438A5607}" srcOrd="0" destOrd="0" presId="urn:microsoft.com/office/officeart/2005/8/layout/default"/>
    <dgm:cxn modelId="{2763C9D2-B84F-46AA-961D-61ACBACDD274}" type="presOf" srcId="{FC85D823-C7F7-4B40-9C8A-230947CC5DCE}" destId="{14992614-02F8-45AB-824C-651B75CA8BE3}" srcOrd="0" destOrd="0" presId="urn:microsoft.com/office/officeart/2005/8/layout/default"/>
    <dgm:cxn modelId="{018F63E0-C5C4-46F1-A2E4-F29B5E1AC8FC}" type="presOf" srcId="{69A1E457-EA1C-4810-AFE6-EEC8859099CA}" destId="{8AE6EE83-F806-446A-958A-A3515401EA79}" srcOrd="0" destOrd="0" presId="urn:microsoft.com/office/officeart/2005/8/layout/default"/>
    <dgm:cxn modelId="{EC1C73E6-FBB6-4A97-87D5-13452B45C294}" srcId="{D3419069-F15C-4DAD-A5E6-685A4B281ED9}" destId="{69A1E457-EA1C-4810-AFE6-EEC8859099CA}" srcOrd="11" destOrd="0" parTransId="{A1D93C28-8501-4DA6-B856-46D4F954ED6F}" sibTransId="{67F5AD44-8C9C-4AD0-94BC-79E93354AAE7}"/>
    <dgm:cxn modelId="{9B7E85EC-8A6D-46F1-A408-784DD41FC85B}" srcId="{D3419069-F15C-4DAD-A5E6-685A4B281ED9}" destId="{67D5E90E-DBCB-49C6-AA10-9FB851E7034A}" srcOrd="6" destOrd="0" parTransId="{BB8E5A69-6101-4A24-962B-9BD898C420E3}" sibTransId="{D0A16DC0-0261-4DDA-B612-BD307B97BF15}"/>
    <dgm:cxn modelId="{525BF9F7-7F85-42C0-9907-09BC3F1EA759}" type="presOf" srcId="{BFF7AE80-1D25-43CC-BB2A-D984C826B388}" destId="{CCC1AEE2-3321-4646-8E62-88730EEDF2F3}" srcOrd="0" destOrd="0" presId="urn:microsoft.com/office/officeart/2005/8/layout/default"/>
    <dgm:cxn modelId="{FB3E4DD3-9939-4936-BC38-8C0A4EC2BBAD}" type="presParOf" srcId="{742E1E73-7EED-47D4-BB72-77256ADBDB9E}" destId="{14992614-02F8-45AB-824C-651B75CA8BE3}" srcOrd="0" destOrd="0" presId="urn:microsoft.com/office/officeart/2005/8/layout/default"/>
    <dgm:cxn modelId="{19777E27-19E6-482F-AE3D-38756B593D32}" type="presParOf" srcId="{742E1E73-7EED-47D4-BB72-77256ADBDB9E}" destId="{4B8C2D44-6202-4FE8-8A15-AD3E309A17DC}" srcOrd="1" destOrd="0" presId="urn:microsoft.com/office/officeart/2005/8/layout/default"/>
    <dgm:cxn modelId="{3838CE8C-588B-4C43-86A8-603A3DC33B1C}" type="presParOf" srcId="{742E1E73-7EED-47D4-BB72-77256ADBDB9E}" destId="{CCC1AEE2-3321-4646-8E62-88730EEDF2F3}" srcOrd="2" destOrd="0" presId="urn:microsoft.com/office/officeart/2005/8/layout/default"/>
    <dgm:cxn modelId="{8637E26E-A219-4F5E-88CD-9A6CAD8DC141}" type="presParOf" srcId="{742E1E73-7EED-47D4-BB72-77256ADBDB9E}" destId="{1DBB1FA3-F20F-4EBD-A0C8-1BEFE1515BC5}" srcOrd="3" destOrd="0" presId="urn:microsoft.com/office/officeart/2005/8/layout/default"/>
    <dgm:cxn modelId="{C2B56930-7057-48BD-B44E-F6DE97703AC2}" type="presParOf" srcId="{742E1E73-7EED-47D4-BB72-77256ADBDB9E}" destId="{B1BBF1CC-F08C-44A3-A694-E1532ADA48AC}" srcOrd="4" destOrd="0" presId="urn:microsoft.com/office/officeart/2005/8/layout/default"/>
    <dgm:cxn modelId="{25092F68-A8ED-4925-8C4A-75FEAA5513DA}" type="presParOf" srcId="{742E1E73-7EED-47D4-BB72-77256ADBDB9E}" destId="{6A27A9C2-1AF1-4D5A-8D25-46DF3B54B014}" srcOrd="5" destOrd="0" presId="urn:microsoft.com/office/officeart/2005/8/layout/default"/>
    <dgm:cxn modelId="{22A6C3FC-455B-4B9E-9D7C-3B3CDE95F8BA}" type="presParOf" srcId="{742E1E73-7EED-47D4-BB72-77256ADBDB9E}" destId="{FE046088-370D-43A1-AC5C-9160438A5607}" srcOrd="6" destOrd="0" presId="urn:microsoft.com/office/officeart/2005/8/layout/default"/>
    <dgm:cxn modelId="{B48F1B1D-6C73-407A-874F-6DEEC6445A42}" type="presParOf" srcId="{742E1E73-7EED-47D4-BB72-77256ADBDB9E}" destId="{84EB4865-F216-4BAA-B13F-5234B82AB6F8}" srcOrd="7" destOrd="0" presId="urn:microsoft.com/office/officeart/2005/8/layout/default"/>
    <dgm:cxn modelId="{C4A24B55-56EF-4AE7-800C-5E63DF298D2B}" type="presParOf" srcId="{742E1E73-7EED-47D4-BB72-77256ADBDB9E}" destId="{5296AAF3-74AA-4241-A8F1-8EA9F16F6E32}" srcOrd="8" destOrd="0" presId="urn:microsoft.com/office/officeart/2005/8/layout/default"/>
    <dgm:cxn modelId="{F40C4602-5C2C-4382-8AE1-6E620BDA2218}" type="presParOf" srcId="{742E1E73-7EED-47D4-BB72-77256ADBDB9E}" destId="{C7A8BDD4-0C6A-48C7-B56B-EF38A6F05CFA}" srcOrd="9" destOrd="0" presId="urn:microsoft.com/office/officeart/2005/8/layout/default"/>
    <dgm:cxn modelId="{3B3C15FA-28E0-48E8-A58D-43A50440EEDF}" type="presParOf" srcId="{742E1E73-7EED-47D4-BB72-77256ADBDB9E}" destId="{ADC483FB-8E68-4AA0-A8A5-9D12BE2A6A11}" srcOrd="10" destOrd="0" presId="urn:microsoft.com/office/officeart/2005/8/layout/default"/>
    <dgm:cxn modelId="{3DB36866-618B-4224-8153-8A98E5ADA943}" type="presParOf" srcId="{742E1E73-7EED-47D4-BB72-77256ADBDB9E}" destId="{F020D9C9-FFC0-4372-9018-E6883912DA59}" srcOrd="11" destOrd="0" presId="urn:microsoft.com/office/officeart/2005/8/layout/default"/>
    <dgm:cxn modelId="{8F731772-3C65-44B1-93C5-C0D647AE6658}" type="presParOf" srcId="{742E1E73-7EED-47D4-BB72-77256ADBDB9E}" destId="{88C01F9C-69EB-4D30-A2C7-BE4CAFE2977C}" srcOrd="12" destOrd="0" presId="urn:microsoft.com/office/officeart/2005/8/layout/default"/>
    <dgm:cxn modelId="{4F9F4DFC-9871-4504-B8FC-DCF6B3536EBE}" type="presParOf" srcId="{742E1E73-7EED-47D4-BB72-77256ADBDB9E}" destId="{6F5A5396-44B4-44E7-AA4F-104D261A3C4D}" srcOrd="13" destOrd="0" presId="urn:microsoft.com/office/officeart/2005/8/layout/default"/>
    <dgm:cxn modelId="{456AA155-1698-4125-973E-C7B33FE9044C}" type="presParOf" srcId="{742E1E73-7EED-47D4-BB72-77256ADBDB9E}" destId="{53FEA0E6-0912-4D78-9D84-F44D24C6858A}" srcOrd="14" destOrd="0" presId="urn:microsoft.com/office/officeart/2005/8/layout/default"/>
    <dgm:cxn modelId="{40512F12-A150-4C95-AC8D-6EDB832A3EBD}" type="presParOf" srcId="{742E1E73-7EED-47D4-BB72-77256ADBDB9E}" destId="{34E6837A-FBFD-4ADD-9FCF-81CCFB42D259}" srcOrd="15" destOrd="0" presId="urn:microsoft.com/office/officeart/2005/8/layout/default"/>
    <dgm:cxn modelId="{D8425C68-6165-4DEF-B8A5-D5321B14439D}" type="presParOf" srcId="{742E1E73-7EED-47D4-BB72-77256ADBDB9E}" destId="{DD499A07-7A11-4F0B-8E8F-B04387849DFA}" srcOrd="16" destOrd="0" presId="urn:microsoft.com/office/officeart/2005/8/layout/default"/>
    <dgm:cxn modelId="{FC767AB5-BEB7-499E-8B6F-559FA074B40B}" type="presParOf" srcId="{742E1E73-7EED-47D4-BB72-77256ADBDB9E}" destId="{49AA7919-66DA-4935-8EE0-472C9F5D3578}" srcOrd="17" destOrd="0" presId="urn:microsoft.com/office/officeart/2005/8/layout/default"/>
    <dgm:cxn modelId="{B8EDAE9D-3622-4A4D-8EB0-22CEFCA31657}" type="presParOf" srcId="{742E1E73-7EED-47D4-BB72-77256ADBDB9E}" destId="{E988E541-DBB3-486D-BA24-33FF83E5E3A0}" srcOrd="18" destOrd="0" presId="urn:microsoft.com/office/officeart/2005/8/layout/default"/>
    <dgm:cxn modelId="{914B091D-0F9D-4D9D-AF2F-0B57F1322F43}" type="presParOf" srcId="{742E1E73-7EED-47D4-BB72-77256ADBDB9E}" destId="{12E04281-C3E3-4496-BC9C-F377A681B03B}" srcOrd="19" destOrd="0" presId="urn:microsoft.com/office/officeart/2005/8/layout/default"/>
    <dgm:cxn modelId="{913356E3-C155-4459-A115-E63BA6CAF1CC}" type="presParOf" srcId="{742E1E73-7EED-47D4-BB72-77256ADBDB9E}" destId="{6AE7EA77-B72A-46E6-A105-4FA41556481D}" srcOrd="20" destOrd="0" presId="urn:microsoft.com/office/officeart/2005/8/layout/default"/>
    <dgm:cxn modelId="{215331C7-9684-4655-ADFA-B7AD7AF6A3F1}" type="presParOf" srcId="{742E1E73-7EED-47D4-BB72-77256ADBDB9E}" destId="{5AEA94C9-1D08-4DD3-ADC8-AE2A1D13A84C}" srcOrd="21" destOrd="0" presId="urn:microsoft.com/office/officeart/2005/8/layout/default"/>
    <dgm:cxn modelId="{C698D878-83B7-49C5-AC85-0756ADF0404E}" type="presParOf" srcId="{742E1E73-7EED-47D4-BB72-77256ADBDB9E}" destId="{8AE6EE83-F806-446A-958A-A3515401EA79}" srcOrd="2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89726E5-AA48-45EB-A733-0F65FD41A178}" type="doc">
      <dgm:prSet loTypeId="urn:microsoft.com/office/officeart/2016/7/layout/RepeatingBendingProcessNew" loCatId="process" qsTypeId="urn:microsoft.com/office/officeart/2005/8/quickstyle/simple2" qsCatId="simple" csTypeId="urn:microsoft.com/office/officeart/2005/8/colors/accent1_2" csCatId="accent1" phldr="1"/>
      <dgm:spPr/>
      <dgm:t>
        <a:bodyPr/>
        <a:lstStyle/>
        <a:p>
          <a:endParaRPr lang="en-US"/>
        </a:p>
      </dgm:t>
    </dgm:pt>
    <dgm:pt modelId="{96DD1C91-1B68-454F-B903-A9EC6C83801C}">
      <dgm:prSet custT="1"/>
      <dgm:spPr/>
      <dgm:t>
        <a:bodyPr/>
        <a:lstStyle/>
        <a:p>
          <a:r>
            <a:rPr lang="en-US" sz="1800"/>
            <a:t>This is different than a Fee Waiver due to financial need, these are open to anyone</a:t>
          </a:r>
          <a:r>
            <a:rPr lang="en-US" sz="1200"/>
            <a:t>!</a:t>
          </a:r>
        </a:p>
      </dgm:t>
    </dgm:pt>
    <dgm:pt modelId="{F831B1C9-BA8F-4D5B-9A74-FBECE1CD4DED}" type="parTrans" cxnId="{DE09CA69-7A6B-4169-A460-48874EF13724}">
      <dgm:prSet/>
      <dgm:spPr/>
      <dgm:t>
        <a:bodyPr/>
        <a:lstStyle/>
        <a:p>
          <a:endParaRPr lang="en-US"/>
        </a:p>
      </dgm:t>
    </dgm:pt>
    <dgm:pt modelId="{3F841116-4062-4210-B9C1-394DC9145CA5}" type="sibTrans" cxnId="{DE09CA69-7A6B-4169-A460-48874EF13724}">
      <dgm:prSet/>
      <dgm:spPr/>
      <dgm:t>
        <a:bodyPr/>
        <a:lstStyle/>
        <a:p>
          <a:endParaRPr lang="en-US"/>
        </a:p>
      </dgm:t>
    </dgm:pt>
    <dgm:pt modelId="{C686CCD1-EADF-4E3B-A2AA-A14E41029D76}">
      <dgm:prSet custT="1"/>
      <dgm:spPr/>
      <dgm:t>
        <a:bodyPr/>
        <a:lstStyle/>
        <a:p>
          <a:r>
            <a:rPr lang="en-US" sz="1200"/>
            <a:t> </a:t>
          </a:r>
          <a:r>
            <a:rPr lang="en-US" sz="1600"/>
            <a:t>Ga Futures will typically host a month of free applications for in-state college during NOVEMBER and MARCH.</a:t>
          </a:r>
        </a:p>
      </dgm:t>
    </dgm:pt>
    <dgm:pt modelId="{78E714BD-8CA5-4A1C-81DB-98043FF1B4DC}" type="parTrans" cxnId="{1C90053E-D5F9-4772-9501-303360450970}">
      <dgm:prSet/>
      <dgm:spPr/>
      <dgm:t>
        <a:bodyPr/>
        <a:lstStyle/>
        <a:p>
          <a:endParaRPr lang="en-US"/>
        </a:p>
      </dgm:t>
    </dgm:pt>
    <dgm:pt modelId="{F6D94BF7-54E0-436E-95E8-0BD360FFB3C9}" type="sibTrans" cxnId="{1C90053E-D5F9-4772-9501-303360450970}">
      <dgm:prSet/>
      <dgm:spPr/>
      <dgm:t>
        <a:bodyPr/>
        <a:lstStyle/>
        <a:p>
          <a:endParaRPr lang="en-US"/>
        </a:p>
      </dgm:t>
    </dgm:pt>
    <dgm:pt modelId="{AB23B205-3CDF-476D-9DE1-4B8CBA8415B4}">
      <dgm:prSet custT="1"/>
      <dgm:spPr/>
      <dgm:t>
        <a:bodyPr/>
        <a:lstStyle/>
        <a:p>
          <a:r>
            <a:rPr lang="en-US" sz="1600"/>
            <a:t>Most colleges in Georgia participate in these free application periods. Students use the code provided and follow the directions posted on the GA Futures website</a:t>
          </a:r>
          <a:r>
            <a:rPr lang="en-US" sz="1200"/>
            <a:t>.</a:t>
          </a:r>
        </a:p>
      </dgm:t>
    </dgm:pt>
    <dgm:pt modelId="{5EE4845E-E1CB-4251-96F8-4640E02371CA}" type="parTrans" cxnId="{8F5C9163-89B7-407C-A892-BBC34DA38B1A}">
      <dgm:prSet/>
      <dgm:spPr/>
      <dgm:t>
        <a:bodyPr/>
        <a:lstStyle/>
        <a:p>
          <a:endParaRPr lang="en-US"/>
        </a:p>
      </dgm:t>
    </dgm:pt>
    <dgm:pt modelId="{48887186-82A1-4F1F-BE01-62196E63EFB0}" type="sibTrans" cxnId="{8F5C9163-89B7-407C-A892-BBC34DA38B1A}">
      <dgm:prSet/>
      <dgm:spPr/>
      <dgm:t>
        <a:bodyPr/>
        <a:lstStyle/>
        <a:p>
          <a:endParaRPr lang="en-US"/>
        </a:p>
      </dgm:t>
    </dgm:pt>
    <dgm:pt modelId="{13CBE994-1147-4DEA-A895-0C8E88A28943}">
      <dgm:prSet custT="1"/>
      <dgm:spPr/>
      <dgm:t>
        <a:bodyPr/>
        <a:lstStyle/>
        <a:p>
          <a:r>
            <a:rPr lang="en-US" sz="1400"/>
            <a:t> Additionally, many colleges give out free waiver codes to use at different times of the year. These are done by individual institutions and as we find out about these opportunities.</a:t>
          </a:r>
        </a:p>
      </dgm:t>
    </dgm:pt>
    <dgm:pt modelId="{3DBFBFB7-A37D-4BF1-B425-AC8303C482AF}" type="parTrans" cxnId="{75876DF0-A3EC-4528-A906-5BCA7D11A18A}">
      <dgm:prSet/>
      <dgm:spPr/>
      <dgm:t>
        <a:bodyPr/>
        <a:lstStyle/>
        <a:p>
          <a:endParaRPr lang="en-US"/>
        </a:p>
      </dgm:t>
    </dgm:pt>
    <dgm:pt modelId="{64CC78D0-8FB9-496B-BC32-2BD152310E43}" type="sibTrans" cxnId="{75876DF0-A3EC-4528-A906-5BCA7D11A18A}">
      <dgm:prSet/>
      <dgm:spPr/>
      <dgm:t>
        <a:bodyPr/>
        <a:lstStyle/>
        <a:p>
          <a:endParaRPr lang="en-US"/>
        </a:p>
      </dgm:t>
    </dgm:pt>
    <dgm:pt modelId="{6D080276-7242-4E06-9AB0-1B7864ED18FC}">
      <dgm:prSet custT="1"/>
      <dgm:spPr/>
      <dgm:t>
        <a:bodyPr/>
        <a:lstStyle/>
        <a:p>
          <a:r>
            <a:rPr lang="en-US" sz="1800">
              <a:hlinkClick xmlns:r="http://schemas.openxmlformats.org/officeDocument/2006/relationships" r:id="rId1"/>
            </a:rPr>
            <a:t>https://www.bestcolleges.com/resources/colleges-without-application-fees/</a:t>
          </a:r>
          <a:endParaRPr lang="en-US" sz="1800"/>
        </a:p>
      </dgm:t>
    </dgm:pt>
    <dgm:pt modelId="{14E9C283-1D97-4563-9952-5B6E1B707FD6}" type="parTrans" cxnId="{DAEE2F56-5567-4E45-8243-21CF937AA36E}">
      <dgm:prSet/>
      <dgm:spPr/>
      <dgm:t>
        <a:bodyPr/>
        <a:lstStyle/>
        <a:p>
          <a:endParaRPr lang="en-US"/>
        </a:p>
      </dgm:t>
    </dgm:pt>
    <dgm:pt modelId="{E2299426-CC8D-478D-A667-68CAED5857CD}" type="sibTrans" cxnId="{DAEE2F56-5567-4E45-8243-21CF937AA36E}">
      <dgm:prSet/>
      <dgm:spPr/>
      <dgm:t>
        <a:bodyPr/>
        <a:lstStyle/>
        <a:p>
          <a:endParaRPr lang="en-US"/>
        </a:p>
      </dgm:t>
    </dgm:pt>
    <dgm:pt modelId="{1B10F2E1-0D33-4437-A855-E6075D07E2DA}" type="pres">
      <dgm:prSet presAssocID="{189726E5-AA48-45EB-A733-0F65FD41A178}" presName="Name0" presStyleCnt="0">
        <dgm:presLayoutVars>
          <dgm:dir/>
          <dgm:resizeHandles val="exact"/>
        </dgm:presLayoutVars>
      </dgm:prSet>
      <dgm:spPr/>
    </dgm:pt>
    <dgm:pt modelId="{39315A07-A94C-4D6D-843C-4BB67164AB63}" type="pres">
      <dgm:prSet presAssocID="{96DD1C91-1B68-454F-B903-A9EC6C83801C}" presName="node" presStyleLbl="node1" presStyleIdx="0" presStyleCnt="5">
        <dgm:presLayoutVars>
          <dgm:bulletEnabled val="1"/>
        </dgm:presLayoutVars>
      </dgm:prSet>
      <dgm:spPr/>
    </dgm:pt>
    <dgm:pt modelId="{7E043CB5-C62D-4065-A0B1-006AF9177F31}" type="pres">
      <dgm:prSet presAssocID="{3F841116-4062-4210-B9C1-394DC9145CA5}" presName="sibTrans" presStyleLbl="sibTrans1D1" presStyleIdx="0" presStyleCnt="4"/>
      <dgm:spPr/>
    </dgm:pt>
    <dgm:pt modelId="{6062AEFD-40F7-4F7B-8DED-4C4B69A45962}" type="pres">
      <dgm:prSet presAssocID="{3F841116-4062-4210-B9C1-394DC9145CA5}" presName="connectorText" presStyleLbl="sibTrans1D1" presStyleIdx="0" presStyleCnt="4"/>
      <dgm:spPr/>
    </dgm:pt>
    <dgm:pt modelId="{6517096A-E8D9-4FF6-837E-8E1337943E63}" type="pres">
      <dgm:prSet presAssocID="{C686CCD1-EADF-4E3B-A2AA-A14E41029D76}" presName="node" presStyleLbl="node1" presStyleIdx="1" presStyleCnt="5">
        <dgm:presLayoutVars>
          <dgm:bulletEnabled val="1"/>
        </dgm:presLayoutVars>
      </dgm:prSet>
      <dgm:spPr/>
    </dgm:pt>
    <dgm:pt modelId="{10641E73-12D6-41B4-A87C-ED1CE441B864}" type="pres">
      <dgm:prSet presAssocID="{F6D94BF7-54E0-436E-95E8-0BD360FFB3C9}" presName="sibTrans" presStyleLbl="sibTrans1D1" presStyleIdx="1" presStyleCnt="4"/>
      <dgm:spPr/>
    </dgm:pt>
    <dgm:pt modelId="{DBBFA87A-3C3B-4F9A-B881-C90FF89E85FB}" type="pres">
      <dgm:prSet presAssocID="{F6D94BF7-54E0-436E-95E8-0BD360FFB3C9}" presName="connectorText" presStyleLbl="sibTrans1D1" presStyleIdx="1" presStyleCnt="4"/>
      <dgm:spPr/>
    </dgm:pt>
    <dgm:pt modelId="{3D5BD0F8-65CD-4594-88DC-920982980351}" type="pres">
      <dgm:prSet presAssocID="{AB23B205-3CDF-476D-9DE1-4B8CBA8415B4}" presName="node" presStyleLbl="node1" presStyleIdx="2" presStyleCnt="5">
        <dgm:presLayoutVars>
          <dgm:bulletEnabled val="1"/>
        </dgm:presLayoutVars>
      </dgm:prSet>
      <dgm:spPr/>
    </dgm:pt>
    <dgm:pt modelId="{6D0BE45A-A401-430B-B13A-DD077B3D1300}" type="pres">
      <dgm:prSet presAssocID="{48887186-82A1-4F1F-BE01-62196E63EFB0}" presName="sibTrans" presStyleLbl="sibTrans1D1" presStyleIdx="2" presStyleCnt="4"/>
      <dgm:spPr/>
    </dgm:pt>
    <dgm:pt modelId="{A34670D8-3F78-4150-8184-494CFF7DBC35}" type="pres">
      <dgm:prSet presAssocID="{48887186-82A1-4F1F-BE01-62196E63EFB0}" presName="connectorText" presStyleLbl="sibTrans1D1" presStyleIdx="2" presStyleCnt="4"/>
      <dgm:spPr/>
    </dgm:pt>
    <dgm:pt modelId="{78801D46-CB78-49B7-8424-A98BA01FE559}" type="pres">
      <dgm:prSet presAssocID="{13CBE994-1147-4DEA-A895-0C8E88A28943}" presName="node" presStyleLbl="node1" presStyleIdx="3" presStyleCnt="5">
        <dgm:presLayoutVars>
          <dgm:bulletEnabled val="1"/>
        </dgm:presLayoutVars>
      </dgm:prSet>
      <dgm:spPr/>
    </dgm:pt>
    <dgm:pt modelId="{BA9395FF-3D62-436B-AC3F-72A40DEEDB7F}" type="pres">
      <dgm:prSet presAssocID="{64CC78D0-8FB9-496B-BC32-2BD152310E43}" presName="sibTrans" presStyleLbl="sibTrans1D1" presStyleIdx="3" presStyleCnt="4"/>
      <dgm:spPr/>
    </dgm:pt>
    <dgm:pt modelId="{C928000D-6EDE-420B-A136-D56C672C48B7}" type="pres">
      <dgm:prSet presAssocID="{64CC78D0-8FB9-496B-BC32-2BD152310E43}" presName="connectorText" presStyleLbl="sibTrans1D1" presStyleIdx="3" presStyleCnt="4"/>
      <dgm:spPr/>
    </dgm:pt>
    <dgm:pt modelId="{9DEFD3AC-3074-46AF-BBC6-A20EB1C935C3}" type="pres">
      <dgm:prSet presAssocID="{6D080276-7242-4E06-9AB0-1B7864ED18FC}" presName="node" presStyleLbl="node1" presStyleIdx="4" presStyleCnt="5">
        <dgm:presLayoutVars>
          <dgm:bulletEnabled val="1"/>
        </dgm:presLayoutVars>
      </dgm:prSet>
      <dgm:spPr/>
    </dgm:pt>
  </dgm:ptLst>
  <dgm:cxnLst>
    <dgm:cxn modelId="{03780100-8DCF-4CEF-B6C4-B9F02A3FD297}" type="presOf" srcId="{6D080276-7242-4E06-9AB0-1B7864ED18FC}" destId="{9DEFD3AC-3074-46AF-BBC6-A20EB1C935C3}" srcOrd="0" destOrd="0" presId="urn:microsoft.com/office/officeart/2016/7/layout/RepeatingBendingProcessNew"/>
    <dgm:cxn modelId="{4BE94908-4654-42D4-88E2-053920CFA4C7}" type="presOf" srcId="{48887186-82A1-4F1F-BE01-62196E63EFB0}" destId="{6D0BE45A-A401-430B-B13A-DD077B3D1300}" srcOrd="0" destOrd="0" presId="urn:microsoft.com/office/officeart/2016/7/layout/RepeatingBendingProcessNew"/>
    <dgm:cxn modelId="{24EF5F10-AEB9-42C1-9C95-A2583A65AF49}" type="presOf" srcId="{F6D94BF7-54E0-436E-95E8-0BD360FFB3C9}" destId="{DBBFA87A-3C3B-4F9A-B881-C90FF89E85FB}" srcOrd="1" destOrd="0" presId="urn:microsoft.com/office/officeart/2016/7/layout/RepeatingBendingProcessNew"/>
    <dgm:cxn modelId="{9A902527-032E-425D-8349-E224A88BA3CD}" type="presOf" srcId="{64CC78D0-8FB9-496B-BC32-2BD152310E43}" destId="{C928000D-6EDE-420B-A136-D56C672C48B7}" srcOrd="1" destOrd="0" presId="urn:microsoft.com/office/officeart/2016/7/layout/RepeatingBendingProcessNew"/>
    <dgm:cxn modelId="{F2C7D92F-2DAF-405E-AAC4-DEFC5004D4AA}" type="presOf" srcId="{3F841116-4062-4210-B9C1-394DC9145CA5}" destId="{7E043CB5-C62D-4065-A0B1-006AF9177F31}" srcOrd="0" destOrd="0" presId="urn:microsoft.com/office/officeart/2016/7/layout/RepeatingBendingProcessNew"/>
    <dgm:cxn modelId="{1C90053E-D5F9-4772-9501-303360450970}" srcId="{189726E5-AA48-45EB-A733-0F65FD41A178}" destId="{C686CCD1-EADF-4E3B-A2AA-A14E41029D76}" srcOrd="1" destOrd="0" parTransId="{78E714BD-8CA5-4A1C-81DB-98043FF1B4DC}" sibTransId="{F6D94BF7-54E0-436E-95E8-0BD360FFB3C9}"/>
    <dgm:cxn modelId="{743BBD5E-2129-4D69-B312-14D73C53666F}" type="presOf" srcId="{13CBE994-1147-4DEA-A895-0C8E88A28943}" destId="{78801D46-CB78-49B7-8424-A98BA01FE559}" srcOrd="0" destOrd="0" presId="urn:microsoft.com/office/officeart/2016/7/layout/RepeatingBendingProcessNew"/>
    <dgm:cxn modelId="{8F5C9163-89B7-407C-A892-BBC34DA38B1A}" srcId="{189726E5-AA48-45EB-A733-0F65FD41A178}" destId="{AB23B205-3CDF-476D-9DE1-4B8CBA8415B4}" srcOrd="2" destOrd="0" parTransId="{5EE4845E-E1CB-4251-96F8-4640E02371CA}" sibTransId="{48887186-82A1-4F1F-BE01-62196E63EFB0}"/>
    <dgm:cxn modelId="{DE09CA69-7A6B-4169-A460-48874EF13724}" srcId="{189726E5-AA48-45EB-A733-0F65FD41A178}" destId="{96DD1C91-1B68-454F-B903-A9EC6C83801C}" srcOrd="0" destOrd="0" parTransId="{F831B1C9-BA8F-4D5B-9A74-FBECE1CD4DED}" sibTransId="{3F841116-4062-4210-B9C1-394DC9145CA5}"/>
    <dgm:cxn modelId="{8B36644C-8058-4A31-A90F-9C257577653F}" type="presOf" srcId="{F6D94BF7-54E0-436E-95E8-0BD360FFB3C9}" destId="{10641E73-12D6-41B4-A87C-ED1CE441B864}" srcOrd="0" destOrd="0" presId="urn:microsoft.com/office/officeart/2016/7/layout/RepeatingBendingProcessNew"/>
    <dgm:cxn modelId="{2019094D-B094-41FA-AE86-184B39294136}" type="presOf" srcId="{96DD1C91-1B68-454F-B903-A9EC6C83801C}" destId="{39315A07-A94C-4D6D-843C-4BB67164AB63}" srcOrd="0" destOrd="0" presId="urn:microsoft.com/office/officeart/2016/7/layout/RepeatingBendingProcessNew"/>
    <dgm:cxn modelId="{DAEE2F56-5567-4E45-8243-21CF937AA36E}" srcId="{189726E5-AA48-45EB-A733-0F65FD41A178}" destId="{6D080276-7242-4E06-9AB0-1B7864ED18FC}" srcOrd="4" destOrd="0" parTransId="{14E9C283-1D97-4563-9952-5B6E1B707FD6}" sibTransId="{E2299426-CC8D-478D-A667-68CAED5857CD}"/>
    <dgm:cxn modelId="{F7465A7A-635B-4D15-88B1-EF2A0B507CED}" type="presOf" srcId="{189726E5-AA48-45EB-A733-0F65FD41A178}" destId="{1B10F2E1-0D33-4437-A855-E6075D07E2DA}" srcOrd="0" destOrd="0" presId="urn:microsoft.com/office/officeart/2016/7/layout/RepeatingBendingProcessNew"/>
    <dgm:cxn modelId="{C9C63E96-EF2F-4340-9105-B1045B807F37}" type="presOf" srcId="{64CC78D0-8FB9-496B-BC32-2BD152310E43}" destId="{BA9395FF-3D62-436B-AC3F-72A40DEEDB7F}" srcOrd="0" destOrd="0" presId="urn:microsoft.com/office/officeart/2016/7/layout/RepeatingBendingProcessNew"/>
    <dgm:cxn modelId="{CC0742A0-64E4-400B-B99D-64C5FBDF6F61}" type="presOf" srcId="{3F841116-4062-4210-B9C1-394DC9145CA5}" destId="{6062AEFD-40F7-4F7B-8DED-4C4B69A45962}" srcOrd="1" destOrd="0" presId="urn:microsoft.com/office/officeart/2016/7/layout/RepeatingBendingProcessNew"/>
    <dgm:cxn modelId="{1D1683AC-0216-49E4-8C11-F2B1D39AC60B}" type="presOf" srcId="{C686CCD1-EADF-4E3B-A2AA-A14E41029D76}" destId="{6517096A-E8D9-4FF6-837E-8E1337943E63}" srcOrd="0" destOrd="0" presId="urn:microsoft.com/office/officeart/2016/7/layout/RepeatingBendingProcessNew"/>
    <dgm:cxn modelId="{8481A6B7-A2C6-4AE1-8618-D5F634DCF4B6}" type="presOf" srcId="{AB23B205-3CDF-476D-9DE1-4B8CBA8415B4}" destId="{3D5BD0F8-65CD-4594-88DC-920982980351}" srcOrd="0" destOrd="0" presId="urn:microsoft.com/office/officeart/2016/7/layout/RepeatingBendingProcessNew"/>
    <dgm:cxn modelId="{E060EFE3-B6A2-45CB-9BA1-340913B8CBCE}" type="presOf" srcId="{48887186-82A1-4F1F-BE01-62196E63EFB0}" destId="{A34670D8-3F78-4150-8184-494CFF7DBC35}" srcOrd="1" destOrd="0" presId="urn:microsoft.com/office/officeart/2016/7/layout/RepeatingBendingProcessNew"/>
    <dgm:cxn modelId="{75876DF0-A3EC-4528-A906-5BCA7D11A18A}" srcId="{189726E5-AA48-45EB-A733-0F65FD41A178}" destId="{13CBE994-1147-4DEA-A895-0C8E88A28943}" srcOrd="3" destOrd="0" parTransId="{3DBFBFB7-A37D-4BF1-B425-AC8303C482AF}" sibTransId="{64CC78D0-8FB9-496B-BC32-2BD152310E43}"/>
    <dgm:cxn modelId="{973624C7-F26D-41C0-A2DA-D83250E9FF60}" type="presParOf" srcId="{1B10F2E1-0D33-4437-A855-E6075D07E2DA}" destId="{39315A07-A94C-4D6D-843C-4BB67164AB63}" srcOrd="0" destOrd="0" presId="urn:microsoft.com/office/officeart/2016/7/layout/RepeatingBendingProcessNew"/>
    <dgm:cxn modelId="{BD5753B1-4FD9-462B-8B97-E181CF4287CC}" type="presParOf" srcId="{1B10F2E1-0D33-4437-A855-E6075D07E2DA}" destId="{7E043CB5-C62D-4065-A0B1-006AF9177F31}" srcOrd="1" destOrd="0" presId="urn:microsoft.com/office/officeart/2016/7/layout/RepeatingBendingProcessNew"/>
    <dgm:cxn modelId="{C086D6FD-BAE2-43B0-9955-C0A5AD5C3E33}" type="presParOf" srcId="{7E043CB5-C62D-4065-A0B1-006AF9177F31}" destId="{6062AEFD-40F7-4F7B-8DED-4C4B69A45962}" srcOrd="0" destOrd="0" presId="urn:microsoft.com/office/officeart/2016/7/layout/RepeatingBendingProcessNew"/>
    <dgm:cxn modelId="{06FC188E-C625-42BB-9EF5-201BA8B2CF36}" type="presParOf" srcId="{1B10F2E1-0D33-4437-A855-E6075D07E2DA}" destId="{6517096A-E8D9-4FF6-837E-8E1337943E63}" srcOrd="2" destOrd="0" presId="urn:microsoft.com/office/officeart/2016/7/layout/RepeatingBendingProcessNew"/>
    <dgm:cxn modelId="{88EED121-4281-4F80-A5A4-77BA71ED7757}" type="presParOf" srcId="{1B10F2E1-0D33-4437-A855-E6075D07E2DA}" destId="{10641E73-12D6-41B4-A87C-ED1CE441B864}" srcOrd="3" destOrd="0" presId="urn:microsoft.com/office/officeart/2016/7/layout/RepeatingBendingProcessNew"/>
    <dgm:cxn modelId="{2120744F-3F38-4549-8401-8BB337956F5C}" type="presParOf" srcId="{10641E73-12D6-41B4-A87C-ED1CE441B864}" destId="{DBBFA87A-3C3B-4F9A-B881-C90FF89E85FB}" srcOrd="0" destOrd="0" presId="urn:microsoft.com/office/officeart/2016/7/layout/RepeatingBendingProcessNew"/>
    <dgm:cxn modelId="{73E2785A-6A1E-4787-AF13-0C5318040876}" type="presParOf" srcId="{1B10F2E1-0D33-4437-A855-E6075D07E2DA}" destId="{3D5BD0F8-65CD-4594-88DC-920982980351}" srcOrd="4" destOrd="0" presId="urn:microsoft.com/office/officeart/2016/7/layout/RepeatingBendingProcessNew"/>
    <dgm:cxn modelId="{1D769430-163C-4D20-B89E-6E8D6BDE867D}" type="presParOf" srcId="{1B10F2E1-0D33-4437-A855-E6075D07E2DA}" destId="{6D0BE45A-A401-430B-B13A-DD077B3D1300}" srcOrd="5" destOrd="0" presId="urn:microsoft.com/office/officeart/2016/7/layout/RepeatingBendingProcessNew"/>
    <dgm:cxn modelId="{03FD0DDC-10F9-420B-8108-A94BD3917969}" type="presParOf" srcId="{6D0BE45A-A401-430B-B13A-DD077B3D1300}" destId="{A34670D8-3F78-4150-8184-494CFF7DBC35}" srcOrd="0" destOrd="0" presId="urn:microsoft.com/office/officeart/2016/7/layout/RepeatingBendingProcessNew"/>
    <dgm:cxn modelId="{DEA95FA1-4BCA-41C5-B32F-479377533B1C}" type="presParOf" srcId="{1B10F2E1-0D33-4437-A855-E6075D07E2DA}" destId="{78801D46-CB78-49B7-8424-A98BA01FE559}" srcOrd="6" destOrd="0" presId="urn:microsoft.com/office/officeart/2016/7/layout/RepeatingBendingProcessNew"/>
    <dgm:cxn modelId="{33A0B636-7A9C-4DAD-8686-742123C053AF}" type="presParOf" srcId="{1B10F2E1-0D33-4437-A855-E6075D07E2DA}" destId="{BA9395FF-3D62-436B-AC3F-72A40DEEDB7F}" srcOrd="7" destOrd="0" presId="urn:microsoft.com/office/officeart/2016/7/layout/RepeatingBendingProcessNew"/>
    <dgm:cxn modelId="{38B7C018-2662-474D-B58B-1BCE022856E5}" type="presParOf" srcId="{BA9395FF-3D62-436B-AC3F-72A40DEEDB7F}" destId="{C928000D-6EDE-420B-A136-D56C672C48B7}" srcOrd="0" destOrd="0" presId="urn:microsoft.com/office/officeart/2016/7/layout/RepeatingBendingProcessNew"/>
    <dgm:cxn modelId="{4AAD1096-9F93-405D-B1C5-0539AA8DD435}" type="presParOf" srcId="{1B10F2E1-0D33-4437-A855-E6075D07E2DA}" destId="{9DEFD3AC-3074-46AF-BBC6-A20EB1C935C3}" srcOrd="8"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94DBB97-6E07-446C-90FB-F676435D6EDC}" type="doc">
      <dgm:prSet loTypeId="urn:microsoft.com/office/officeart/2016/7/layout/BasicProcessNew" loCatId="process" qsTypeId="urn:microsoft.com/office/officeart/2005/8/quickstyle/simple5" qsCatId="simple" csTypeId="urn:microsoft.com/office/officeart/2005/8/colors/accent2_2" csCatId="accent2" phldr="1"/>
      <dgm:spPr/>
      <dgm:t>
        <a:bodyPr/>
        <a:lstStyle/>
        <a:p>
          <a:endParaRPr lang="en-US"/>
        </a:p>
      </dgm:t>
    </dgm:pt>
    <dgm:pt modelId="{D397CC7E-08B7-404F-ABF1-6D0A09B57DBB}">
      <dgm:prSet custT="1"/>
      <dgm:spPr/>
      <dgm:t>
        <a:bodyPr/>
        <a:lstStyle/>
        <a:p>
          <a:r>
            <a:rPr lang="en-US" sz="1200"/>
            <a:t>IMPORTANT: The Counseling Office requires at least 10 school days to process Transcript/School Reports/ Recommendation requests. </a:t>
          </a:r>
        </a:p>
      </dgm:t>
    </dgm:pt>
    <dgm:pt modelId="{FCEF290B-4277-4444-AA04-6E6BB40B66DC}" type="parTrans" cxnId="{22CB5837-02F0-4CEF-89E3-6FA10F8BA942}">
      <dgm:prSet/>
      <dgm:spPr/>
      <dgm:t>
        <a:bodyPr/>
        <a:lstStyle/>
        <a:p>
          <a:endParaRPr lang="en-US"/>
        </a:p>
      </dgm:t>
    </dgm:pt>
    <dgm:pt modelId="{D98ED479-42EA-4A46-B686-05E1814EFD74}" type="sibTrans" cxnId="{22CB5837-02F0-4CEF-89E3-6FA10F8BA942}">
      <dgm:prSet/>
      <dgm:spPr/>
      <dgm:t>
        <a:bodyPr/>
        <a:lstStyle/>
        <a:p>
          <a:endParaRPr lang="en-US"/>
        </a:p>
      </dgm:t>
    </dgm:pt>
    <dgm:pt modelId="{345D09B4-C972-44BF-8DC1-304B34F6944C}">
      <dgm:prSet custT="1"/>
      <dgm:spPr/>
      <dgm:t>
        <a:bodyPr/>
        <a:lstStyle/>
        <a:p>
          <a:r>
            <a:rPr lang="en-US" sz="1200" b="1"/>
            <a:t>Reminder of popular application deadlines for colleges:</a:t>
          </a:r>
        </a:p>
      </dgm:t>
    </dgm:pt>
    <dgm:pt modelId="{773706C1-3F8A-477E-8A09-693C48AF47E1}" type="parTrans" cxnId="{024330B0-A3B8-4B90-8159-36C6117D46FB}">
      <dgm:prSet/>
      <dgm:spPr/>
      <dgm:t>
        <a:bodyPr/>
        <a:lstStyle/>
        <a:p>
          <a:endParaRPr lang="en-US"/>
        </a:p>
      </dgm:t>
    </dgm:pt>
    <dgm:pt modelId="{42613897-0F82-4733-9F1A-B3D408CDE529}" type="sibTrans" cxnId="{024330B0-A3B8-4B90-8159-36C6117D46FB}">
      <dgm:prSet/>
      <dgm:spPr/>
      <dgm:t>
        <a:bodyPr/>
        <a:lstStyle/>
        <a:p>
          <a:endParaRPr lang="en-US"/>
        </a:p>
      </dgm:t>
    </dgm:pt>
    <dgm:pt modelId="{99A485BE-A362-42BD-9572-1BFD25BF0162}">
      <dgm:prSet custT="1"/>
      <dgm:spPr/>
      <dgm:t>
        <a:bodyPr/>
        <a:lstStyle/>
        <a:p>
          <a:r>
            <a:rPr lang="en-US" sz="1200" b="1"/>
            <a:t>October 15th deadline – students must submit requests no later than September 26th</a:t>
          </a:r>
        </a:p>
      </dgm:t>
    </dgm:pt>
    <dgm:pt modelId="{9152E12F-646D-4206-A3D0-5C73F4799FDA}" type="parTrans" cxnId="{43203DC9-5E32-4092-935A-604BD50434BE}">
      <dgm:prSet/>
      <dgm:spPr/>
      <dgm:t>
        <a:bodyPr/>
        <a:lstStyle/>
        <a:p>
          <a:endParaRPr lang="en-US"/>
        </a:p>
      </dgm:t>
    </dgm:pt>
    <dgm:pt modelId="{D3584A4A-E1FD-4159-A2A2-D306FCB42A6F}" type="sibTrans" cxnId="{43203DC9-5E32-4092-935A-604BD50434BE}">
      <dgm:prSet/>
      <dgm:spPr/>
      <dgm:t>
        <a:bodyPr/>
        <a:lstStyle/>
        <a:p>
          <a:endParaRPr lang="en-US"/>
        </a:p>
      </dgm:t>
    </dgm:pt>
    <dgm:pt modelId="{546E2D5D-15F9-41FA-A3E3-8FE4BD918EA8}">
      <dgm:prSet custT="1"/>
      <dgm:spPr/>
      <dgm:t>
        <a:bodyPr/>
        <a:lstStyle/>
        <a:p>
          <a:r>
            <a:rPr lang="en-US" sz="1200" b="1"/>
            <a:t>November 1st deadline – students must submit requests no later than October 17th</a:t>
          </a:r>
        </a:p>
      </dgm:t>
    </dgm:pt>
    <dgm:pt modelId="{A4A17BEB-B971-4365-993A-024F0AEA018F}" type="parTrans" cxnId="{8E186F33-462E-4923-9835-B1C16C608B92}">
      <dgm:prSet/>
      <dgm:spPr/>
      <dgm:t>
        <a:bodyPr/>
        <a:lstStyle/>
        <a:p>
          <a:endParaRPr lang="en-US"/>
        </a:p>
      </dgm:t>
    </dgm:pt>
    <dgm:pt modelId="{A6024D62-7CE0-409B-8F50-DFFDAA47A81F}" type="sibTrans" cxnId="{8E186F33-462E-4923-9835-B1C16C608B92}">
      <dgm:prSet/>
      <dgm:spPr/>
      <dgm:t>
        <a:bodyPr/>
        <a:lstStyle/>
        <a:p>
          <a:endParaRPr lang="en-US"/>
        </a:p>
      </dgm:t>
    </dgm:pt>
    <dgm:pt modelId="{44EDF3B4-102D-4EB3-A425-7D943DF19D29}">
      <dgm:prSet custT="1"/>
      <dgm:spPr/>
      <dgm:t>
        <a:bodyPr/>
        <a:lstStyle/>
        <a:p>
          <a:r>
            <a:rPr lang="en-US" sz="1200" b="1"/>
            <a:t>December 1st deadline – students must submit requests no later than November 7th</a:t>
          </a:r>
        </a:p>
      </dgm:t>
    </dgm:pt>
    <dgm:pt modelId="{DB223C3D-4CB2-4B12-B085-9090C5DFE409}" type="parTrans" cxnId="{0155F0CA-1AD0-41D9-870C-DFF1DCA57EAD}">
      <dgm:prSet/>
      <dgm:spPr/>
      <dgm:t>
        <a:bodyPr/>
        <a:lstStyle/>
        <a:p>
          <a:endParaRPr lang="en-US"/>
        </a:p>
      </dgm:t>
    </dgm:pt>
    <dgm:pt modelId="{A0E52C86-77BA-49C4-9366-41C8A22F0E48}" type="sibTrans" cxnId="{0155F0CA-1AD0-41D9-870C-DFF1DCA57EAD}">
      <dgm:prSet/>
      <dgm:spPr/>
      <dgm:t>
        <a:bodyPr/>
        <a:lstStyle/>
        <a:p>
          <a:endParaRPr lang="en-US"/>
        </a:p>
      </dgm:t>
    </dgm:pt>
    <dgm:pt modelId="{7DAF94DF-ADE6-4630-986E-83B4C6FE05AC}">
      <dgm:prSet custT="1"/>
      <dgm:spPr/>
      <dgm:t>
        <a:bodyPr/>
        <a:lstStyle/>
        <a:p>
          <a:r>
            <a:rPr lang="en-US" sz="1200" b="1"/>
            <a:t>Deadline in the First week of January – students must submit requests no later than December 5th</a:t>
          </a:r>
        </a:p>
      </dgm:t>
    </dgm:pt>
    <dgm:pt modelId="{C1EFEAFA-9CFA-4029-B052-4127E523F4CC}" type="parTrans" cxnId="{66DE3D79-1094-4B0E-9DC8-0D002457487D}">
      <dgm:prSet/>
      <dgm:spPr/>
      <dgm:t>
        <a:bodyPr/>
        <a:lstStyle/>
        <a:p>
          <a:endParaRPr lang="en-US"/>
        </a:p>
      </dgm:t>
    </dgm:pt>
    <dgm:pt modelId="{09DD483D-4C43-43A6-86BE-F558D34A5914}" type="sibTrans" cxnId="{66DE3D79-1094-4B0E-9DC8-0D002457487D}">
      <dgm:prSet/>
      <dgm:spPr/>
      <dgm:t>
        <a:bodyPr/>
        <a:lstStyle/>
        <a:p>
          <a:endParaRPr lang="en-US"/>
        </a:p>
      </dgm:t>
    </dgm:pt>
    <dgm:pt modelId="{940ED041-F160-4D69-9D16-2A55317B86B2}">
      <dgm:prSet custT="1"/>
      <dgm:spPr/>
      <dgm:t>
        <a:bodyPr/>
        <a:lstStyle/>
        <a:p>
          <a:r>
            <a:rPr lang="en-US" sz="2400" b="1" i="1"/>
            <a:t>UGA’s regular admission deadline is January 1st</a:t>
          </a:r>
          <a:endParaRPr lang="en-US" sz="2400"/>
        </a:p>
      </dgm:t>
    </dgm:pt>
    <dgm:pt modelId="{546CE382-AFFC-467B-BD0B-5BD859909D67}" type="parTrans" cxnId="{4068C4A1-786B-430E-8CD1-FAA19D84BFD2}">
      <dgm:prSet/>
      <dgm:spPr/>
      <dgm:t>
        <a:bodyPr/>
        <a:lstStyle/>
        <a:p>
          <a:endParaRPr lang="en-US"/>
        </a:p>
      </dgm:t>
    </dgm:pt>
    <dgm:pt modelId="{E6EF4057-9B67-4AEF-A792-867516BE9204}" type="sibTrans" cxnId="{4068C4A1-786B-430E-8CD1-FAA19D84BFD2}">
      <dgm:prSet/>
      <dgm:spPr/>
      <dgm:t>
        <a:bodyPr/>
        <a:lstStyle/>
        <a:p>
          <a:endParaRPr lang="en-US"/>
        </a:p>
      </dgm:t>
    </dgm:pt>
    <dgm:pt modelId="{2840EFEA-E06D-44F9-9008-DE0B88DE381B}">
      <dgm:prSet custT="1"/>
      <dgm:spPr/>
      <dgm:t>
        <a:bodyPr/>
        <a:lstStyle/>
        <a:p>
          <a:r>
            <a:rPr lang="en-US" sz="2000" b="1" i="1"/>
            <a:t>Georgia Tech’s regular admission deadline is January 6th</a:t>
          </a:r>
          <a:endParaRPr lang="en-US" sz="2000"/>
        </a:p>
      </dgm:t>
    </dgm:pt>
    <dgm:pt modelId="{C555A656-7168-4D76-9677-C39985B18477}" type="parTrans" cxnId="{1C042025-A54F-4527-9C83-615EFE12256F}">
      <dgm:prSet/>
      <dgm:spPr/>
      <dgm:t>
        <a:bodyPr/>
        <a:lstStyle/>
        <a:p>
          <a:endParaRPr lang="en-US"/>
        </a:p>
      </dgm:t>
    </dgm:pt>
    <dgm:pt modelId="{83BDA28A-F326-4B98-9EFB-2F8AB59A488A}" type="sibTrans" cxnId="{1C042025-A54F-4527-9C83-615EFE12256F}">
      <dgm:prSet/>
      <dgm:spPr/>
      <dgm:t>
        <a:bodyPr/>
        <a:lstStyle/>
        <a:p>
          <a:endParaRPr lang="en-US"/>
        </a:p>
      </dgm:t>
    </dgm:pt>
    <dgm:pt modelId="{1253FE3E-0100-49B7-A91D-9907E90ADEC7}">
      <dgm:prSet custT="1"/>
      <dgm:spPr/>
      <dgm:t>
        <a:bodyPr/>
        <a:lstStyle/>
        <a:p>
          <a:r>
            <a:rPr lang="en-US" sz="1600"/>
            <a:t>Please Note: student holidays/teacher workdays, and holiday breaks do not count as school days. Counselors will not process or submit college application materials during those times. Remember, major deadlines is a high-volume time. </a:t>
          </a:r>
          <a:r>
            <a:rPr lang="en-US" sz="1600" b="1"/>
            <a:t>Get organized and plan ahead!</a:t>
          </a:r>
          <a:endParaRPr lang="en-US" sz="1600"/>
        </a:p>
      </dgm:t>
    </dgm:pt>
    <dgm:pt modelId="{A7711A2F-2F77-46AC-9C65-EC0452D72857}" type="parTrans" cxnId="{EC313B27-6F95-416F-94BF-D74C4392E718}">
      <dgm:prSet/>
      <dgm:spPr/>
      <dgm:t>
        <a:bodyPr/>
        <a:lstStyle/>
        <a:p>
          <a:endParaRPr lang="en-US"/>
        </a:p>
      </dgm:t>
    </dgm:pt>
    <dgm:pt modelId="{21916AE4-FBC5-49B7-B80A-8BB6EA9A0EC6}" type="sibTrans" cxnId="{EC313B27-6F95-416F-94BF-D74C4392E718}">
      <dgm:prSet/>
      <dgm:spPr/>
      <dgm:t>
        <a:bodyPr/>
        <a:lstStyle/>
        <a:p>
          <a:endParaRPr lang="en-US"/>
        </a:p>
      </dgm:t>
    </dgm:pt>
    <dgm:pt modelId="{417A7EDF-25A0-4427-9239-1C758AC0A457}" type="pres">
      <dgm:prSet presAssocID="{494DBB97-6E07-446C-90FB-F676435D6EDC}" presName="Name0" presStyleCnt="0">
        <dgm:presLayoutVars>
          <dgm:dir/>
          <dgm:resizeHandles val="exact"/>
        </dgm:presLayoutVars>
      </dgm:prSet>
      <dgm:spPr/>
    </dgm:pt>
    <dgm:pt modelId="{A625F522-27AC-4983-9148-266A5B3DF72B}" type="pres">
      <dgm:prSet presAssocID="{D397CC7E-08B7-404F-ABF1-6D0A09B57DBB}" presName="node" presStyleLbl="node1" presStyleIdx="0" presStyleCnt="7">
        <dgm:presLayoutVars>
          <dgm:bulletEnabled val="1"/>
        </dgm:presLayoutVars>
      </dgm:prSet>
      <dgm:spPr/>
    </dgm:pt>
    <dgm:pt modelId="{8CED9722-8BF6-4CAF-845A-5E9B8216F521}" type="pres">
      <dgm:prSet presAssocID="{D98ED479-42EA-4A46-B686-05E1814EFD74}" presName="sibTransSpacerBeforeConnector" presStyleCnt="0"/>
      <dgm:spPr/>
    </dgm:pt>
    <dgm:pt modelId="{9A16644F-7237-4004-9763-9455BFF39509}" type="pres">
      <dgm:prSet presAssocID="{D98ED479-42EA-4A46-B686-05E1814EFD74}" presName="sibTrans" presStyleLbl="node1" presStyleIdx="1" presStyleCnt="7"/>
      <dgm:spPr/>
    </dgm:pt>
    <dgm:pt modelId="{A3804640-596C-40CE-9ACF-70FC726F0E95}" type="pres">
      <dgm:prSet presAssocID="{D98ED479-42EA-4A46-B686-05E1814EFD74}" presName="sibTransSpacerAfterConnector" presStyleCnt="0"/>
      <dgm:spPr/>
    </dgm:pt>
    <dgm:pt modelId="{5771C655-7932-48C3-95F0-E425E870D565}" type="pres">
      <dgm:prSet presAssocID="{940ED041-F160-4D69-9D16-2A55317B86B2}" presName="node" presStyleLbl="node1" presStyleIdx="2" presStyleCnt="7">
        <dgm:presLayoutVars>
          <dgm:bulletEnabled val="1"/>
        </dgm:presLayoutVars>
      </dgm:prSet>
      <dgm:spPr/>
    </dgm:pt>
    <dgm:pt modelId="{401C1053-1518-4105-9190-2BF8983E798E}" type="pres">
      <dgm:prSet presAssocID="{E6EF4057-9B67-4AEF-A792-867516BE9204}" presName="sibTransSpacerBeforeConnector" presStyleCnt="0"/>
      <dgm:spPr/>
    </dgm:pt>
    <dgm:pt modelId="{529A3695-58BE-4C4F-8EEB-FE9AF769C308}" type="pres">
      <dgm:prSet presAssocID="{E6EF4057-9B67-4AEF-A792-867516BE9204}" presName="sibTrans" presStyleLbl="node1" presStyleIdx="3" presStyleCnt="7"/>
      <dgm:spPr/>
    </dgm:pt>
    <dgm:pt modelId="{1C20DF96-9E76-41D9-9946-3FB784FCB0AA}" type="pres">
      <dgm:prSet presAssocID="{E6EF4057-9B67-4AEF-A792-867516BE9204}" presName="sibTransSpacerAfterConnector" presStyleCnt="0"/>
      <dgm:spPr/>
    </dgm:pt>
    <dgm:pt modelId="{8924A921-B9DC-4EA4-A5CB-F981024F0EC5}" type="pres">
      <dgm:prSet presAssocID="{2840EFEA-E06D-44F9-9008-DE0B88DE381B}" presName="node" presStyleLbl="node1" presStyleIdx="4" presStyleCnt="7">
        <dgm:presLayoutVars>
          <dgm:bulletEnabled val="1"/>
        </dgm:presLayoutVars>
      </dgm:prSet>
      <dgm:spPr/>
    </dgm:pt>
    <dgm:pt modelId="{4E96670A-5DFF-49F7-B38C-BC039EBD621F}" type="pres">
      <dgm:prSet presAssocID="{83BDA28A-F326-4B98-9EFB-2F8AB59A488A}" presName="sibTransSpacerBeforeConnector" presStyleCnt="0"/>
      <dgm:spPr/>
    </dgm:pt>
    <dgm:pt modelId="{099D0B85-855A-4776-B6FA-006C56CC4993}" type="pres">
      <dgm:prSet presAssocID="{83BDA28A-F326-4B98-9EFB-2F8AB59A488A}" presName="sibTrans" presStyleLbl="node1" presStyleIdx="5" presStyleCnt="7"/>
      <dgm:spPr/>
    </dgm:pt>
    <dgm:pt modelId="{8651BB2F-07FA-40BE-A795-056FF6D12D35}" type="pres">
      <dgm:prSet presAssocID="{83BDA28A-F326-4B98-9EFB-2F8AB59A488A}" presName="sibTransSpacerAfterConnector" presStyleCnt="0"/>
      <dgm:spPr/>
    </dgm:pt>
    <dgm:pt modelId="{E0FE5B7D-B427-4E92-A967-BB38331C75EC}" type="pres">
      <dgm:prSet presAssocID="{1253FE3E-0100-49B7-A91D-9907E90ADEC7}" presName="node" presStyleLbl="node1" presStyleIdx="6" presStyleCnt="7">
        <dgm:presLayoutVars>
          <dgm:bulletEnabled val="1"/>
        </dgm:presLayoutVars>
      </dgm:prSet>
      <dgm:spPr/>
    </dgm:pt>
  </dgm:ptLst>
  <dgm:cxnLst>
    <dgm:cxn modelId="{CDC1B410-1FF5-432A-B5C7-6D517DD2F20E}" type="presOf" srcId="{1253FE3E-0100-49B7-A91D-9907E90ADEC7}" destId="{E0FE5B7D-B427-4E92-A967-BB38331C75EC}" srcOrd="0" destOrd="0" presId="urn:microsoft.com/office/officeart/2016/7/layout/BasicProcessNew"/>
    <dgm:cxn modelId="{47B77E11-E952-4BA5-9D14-AF4855E42345}" type="presOf" srcId="{345D09B4-C972-44BF-8DC1-304B34F6944C}" destId="{A625F522-27AC-4983-9148-266A5B3DF72B}" srcOrd="0" destOrd="1" presId="urn:microsoft.com/office/officeart/2016/7/layout/BasicProcessNew"/>
    <dgm:cxn modelId="{CA6CF113-F8FD-4876-AAEE-E22602F83170}" type="presOf" srcId="{83BDA28A-F326-4B98-9EFB-2F8AB59A488A}" destId="{099D0B85-855A-4776-B6FA-006C56CC4993}" srcOrd="0" destOrd="0" presId="urn:microsoft.com/office/officeart/2016/7/layout/BasicProcessNew"/>
    <dgm:cxn modelId="{61C2AA22-8EB9-465E-8AC9-85ADD73AACC0}" type="presOf" srcId="{2840EFEA-E06D-44F9-9008-DE0B88DE381B}" destId="{8924A921-B9DC-4EA4-A5CB-F981024F0EC5}" srcOrd="0" destOrd="0" presId="urn:microsoft.com/office/officeart/2016/7/layout/BasicProcessNew"/>
    <dgm:cxn modelId="{1C042025-A54F-4527-9C83-615EFE12256F}" srcId="{494DBB97-6E07-446C-90FB-F676435D6EDC}" destId="{2840EFEA-E06D-44F9-9008-DE0B88DE381B}" srcOrd="2" destOrd="0" parTransId="{C555A656-7168-4D76-9677-C39985B18477}" sibTransId="{83BDA28A-F326-4B98-9EFB-2F8AB59A488A}"/>
    <dgm:cxn modelId="{EC313B27-6F95-416F-94BF-D74C4392E718}" srcId="{494DBB97-6E07-446C-90FB-F676435D6EDC}" destId="{1253FE3E-0100-49B7-A91D-9907E90ADEC7}" srcOrd="3" destOrd="0" parTransId="{A7711A2F-2F77-46AC-9C65-EC0452D72857}" sibTransId="{21916AE4-FBC5-49B7-B80A-8BB6EA9A0EC6}"/>
    <dgm:cxn modelId="{9849E22B-7A2C-486E-9CEF-6AFB0D4D1315}" type="presOf" srcId="{7DAF94DF-ADE6-4630-986E-83B4C6FE05AC}" destId="{A625F522-27AC-4983-9148-266A5B3DF72B}" srcOrd="0" destOrd="5" presId="urn:microsoft.com/office/officeart/2016/7/layout/BasicProcessNew"/>
    <dgm:cxn modelId="{8E186F33-462E-4923-9835-B1C16C608B92}" srcId="{D397CC7E-08B7-404F-ABF1-6D0A09B57DBB}" destId="{546E2D5D-15F9-41FA-A3E3-8FE4BD918EA8}" srcOrd="2" destOrd="0" parTransId="{A4A17BEB-B971-4365-993A-024F0AEA018F}" sibTransId="{A6024D62-7CE0-409B-8F50-DFFDAA47A81F}"/>
    <dgm:cxn modelId="{22CB5837-02F0-4CEF-89E3-6FA10F8BA942}" srcId="{494DBB97-6E07-446C-90FB-F676435D6EDC}" destId="{D397CC7E-08B7-404F-ABF1-6D0A09B57DBB}" srcOrd="0" destOrd="0" parTransId="{FCEF290B-4277-4444-AA04-6E6BB40B66DC}" sibTransId="{D98ED479-42EA-4A46-B686-05E1814EFD74}"/>
    <dgm:cxn modelId="{66DE3D79-1094-4B0E-9DC8-0D002457487D}" srcId="{D397CC7E-08B7-404F-ABF1-6D0A09B57DBB}" destId="{7DAF94DF-ADE6-4630-986E-83B4C6FE05AC}" srcOrd="4" destOrd="0" parTransId="{C1EFEAFA-9CFA-4029-B052-4127E523F4CC}" sibTransId="{09DD483D-4C43-43A6-86BE-F558D34A5914}"/>
    <dgm:cxn modelId="{7E90C25A-2990-4651-9DDD-E45E64E4E344}" type="presOf" srcId="{99A485BE-A362-42BD-9572-1BFD25BF0162}" destId="{A625F522-27AC-4983-9148-266A5B3DF72B}" srcOrd="0" destOrd="2" presId="urn:microsoft.com/office/officeart/2016/7/layout/BasicProcessNew"/>
    <dgm:cxn modelId="{14BE6A7F-56A5-4063-B19D-611C7BB01C61}" type="presOf" srcId="{D98ED479-42EA-4A46-B686-05E1814EFD74}" destId="{9A16644F-7237-4004-9763-9455BFF39509}" srcOrd="0" destOrd="0" presId="urn:microsoft.com/office/officeart/2016/7/layout/BasicProcessNew"/>
    <dgm:cxn modelId="{4068C4A1-786B-430E-8CD1-FAA19D84BFD2}" srcId="{494DBB97-6E07-446C-90FB-F676435D6EDC}" destId="{940ED041-F160-4D69-9D16-2A55317B86B2}" srcOrd="1" destOrd="0" parTransId="{546CE382-AFFC-467B-BD0B-5BD859909D67}" sibTransId="{E6EF4057-9B67-4AEF-A792-867516BE9204}"/>
    <dgm:cxn modelId="{024330B0-A3B8-4B90-8159-36C6117D46FB}" srcId="{D397CC7E-08B7-404F-ABF1-6D0A09B57DBB}" destId="{345D09B4-C972-44BF-8DC1-304B34F6944C}" srcOrd="0" destOrd="0" parTransId="{773706C1-3F8A-477E-8A09-693C48AF47E1}" sibTransId="{42613897-0F82-4733-9F1A-B3D408CDE529}"/>
    <dgm:cxn modelId="{293EF5B2-E405-4FD4-A6D2-80FDC17EA88C}" type="presOf" srcId="{940ED041-F160-4D69-9D16-2A55317B86B2}" destId="{5771C655-7932-48C3-95F0-E425E870D565}" srcOrd="0" destOrd="0" presId="urn:microsoft.com/office/officeart/2016/7/layout/BasicProcessNew"/>
    <dgm:cxn modelId="{9724F8B5-0278-4502-93FF-52964567015F}" type="presOf" srcId="{546E2D5D-15F9-41FA-A3E3-8FE4BD918EA8}" destId="{A625F522-27AC-4983-9148-266A5B3DF72B}" srcOrd="0" destOrd="3" presId="urn:microsoft.com/office/officeart/2016/7/layout/BasicProcessNew"/>
    <dgm:cxn modelId="{A34BA5BE-43A8-4C56-92C2-824EAE5725C4}" type="presOf" srcId="{44EDF3B4-102D-4EB3-A425-7D943DF19D29}" destId="{A625F522-27AC-4983-9148-266A5B3DF72B}" srcOrd="0" destOrd="4" presId="urn:microsoft.com/office/officeart/2016/7/layout/BasicProcessNew"/>
    <dgm:cxn modelId="{FD7453C2-2EF8-4910-93AC-E8B1FD52ADEA}" type="presOf" srcId="{E6EF4057-9B67-4AEF-A792-867516BE9204}" destId="{529A3695-58BE-4C4F-8EEB-FE9AF769C308}" srcOrd="0" destOrd="0" presId="urn:microsoft.com/office/officeart/2016/7/layout/BasicProcessNew"/>
    <dgm:cxn modelId="{43203DC9-5E32-4092-935A-604BD50434BE}" srcId="{D397CC7E-08B7-404F-ABF1-6D0A09B57DBB}" destId="{99A485BE-A362-42BD-9572-1BFD25BF0162}" srcOrd="1" destOrd="0" parTransId="{9152E12F-646D-4206-A3D0-5C73F4799FDA}" sibTransId="{D3584A4A-E1FD-4159-A2A2-D306FCB42A6F}"/>
    <dgm:cxn modelId="{0155F0CA-1AD0-41D9-870C-DFF1DCA57EAD}" srcId="{D397CC7E-08B7-404F-ABF1-6D0A09B57DBB}" destId="{44EDF3B4-102D-4EB3-A425-7D943DF19D29}" srcOrd="3" destOrd="0" parTransId="{DB223C3D-4CB2-4B12-B085-9090C5DFE409}" sibTransId="{A0E52C86-77BA-49C4-9366-41C8A22F0E48}"/>
    <dgm:cxn modelId="{6C2C69D2-C2FE-412E-A136-26FB95760F7E}" type="presOf" srcId="{D397CC7E-08B7-404F-ABF1-6D0A09B57DBB}" destId="{A625F522-27AC-4983-9148-266A5B3DF72B}" srcOrd="0" destOrd="0" presId="urn:microsoft.com/office/officeart/2016/7/layout/BasicProcessNew"/>
    <dgm:cxn modelId="{52B9BEEC-3DAC-40E8-9D70-BB7589392CAA}" type="presOf" srcId="{494DBB97-6E07-446C-90FB-F676435D6EDC}" destId="{417A7EDF-25A0-4427-9239-1C758AC0A457}" srcOrd="0" destOrd="0" presId="urn:microsoft.com/office/officeart/2016/7/layout/BasicProcessNew"/>
    <dgm:cxn modelId="{394379A9-36AB-4F74-8D89-B06B7F8EACE1}" type="presParOf" srcId="{417A7EDF-25A0-4427-9239-1C758AC0A457}" destId="{A625F522-27AC-4983-9148-266A5B3DF72B}" srcOrd="0" destOrd="0" presId="urn:microsoft.com/office/officeart/2016/7/layout/BasicProcessNew"/>
    <dgm:cxn modelId="{64CF14BD-F8BF-46FB-9F71-5F0520CB29EA}" type="presParOf" srcId="{417A7EDF-25A0-4427-9239-1C758AC0A457}" destId="{8CED9722-8BF6-4CAF-845A-5E9B8216F521}" srcOrd="1" destOrd="0" presId="urn:microsoft.com/office/officeart/2016/7/layout/BasicProcessNew"/>
    <dgm:cxn modelId="{F739C99A-5468-4A44-A2D7-AAE0F8416E8F}" type="presParOf" srcId="{417A7EDF-25A0-4427-9239-1C758AC0A457}" destId="{9A16644F-7237-4004-9763-9455BFF39509}" srcOrd="2" destOrd="0" presId="urn:microsoft.com/office/officeart/2016/7/layout/BasicProcessNew"/>
    <dgm:cxn modelId="{D7178164-00FE-4F16-9E22-5D89BC599C6E}" type="presParOf" srcId="{417A7EDF-25A0-4427-9239-1C758AC0A457}" destId="{A3804640-596C-40CE-9ACF-70FC726F0E95}" srcOrd="3" destOrd="0" presId="urn:microsoft.com/office/officeart/2016/7/layout/BasicProcessNew"/>
    <dgm:cxn modelId="{226EABBF-F46F-4F0C-974D-A40DF9553266}" type="presParOf" srcId="{417A7EDF-25A0-4427-9239-1C758AC0A457}" destId="{5771C655-7932-48C3-95F0-E425E870D565}" srcOrd="4" destOrd="0" presId="urn:microsoft.com/office/officeart/2016/7/layout/BasicProcessNew"/>
    <dgm:cxn modelId="{3493814E-42B1-4966-BF49-92B538EF70CA}" type="presParOf" srcId="{417A7EDF-25A0-4427-9239-1C758AC0A457}" destId="{401C1053-1518-4105-9190-2BF8983E798E}" srcOrd="5" destOrd="0" presId="urn:microsoft.com/office/officeart/2016/7/layout/BasicProcessNew"/>
    <dgm:cxn modelId="{E832E448-FF57-46E8-935E-FDEC707CBA7E}" type="presParOf" srcId="{417A7EDF-25A0-4427-9239-1C758AC0A457}" destId="{529A3695-58BE-4C4F-8EEB-FE9AF769C308}" srcOrd="6" destOrd="0" presId="urn:microsoft.com/office/officeart/2016/7/layout/BasicProcessNew"/>
    <dgm:cxn modelId="{84C9F76A-08E3-4522-81DD-1CA917139B37}" type="presParOf" srcId="{417A7EDF-25A0-4427-9239-1C758AC0A457}" destId="{1C20DF96-9E76-41D9-9946-3FB784FCB0AA}" srcOrd="7" destOrd="0" presId="urn:microsoft.com/office/officeart/2016/7/layout/BasicProcessNew"/>
    <dgm:cxn modelId="{B0DDDD2B-3667-4116-A96A-F44CD6AAC7EC}" type="presParOf" srcId="{417A7EDF-25A0-4427-9239-1C758AC0A457}" destId="{8924A921-B9DC-4EA4-A5CB-F981024F0EC5}" srcOrd="8" destOrd="0" presId="urn:microsoft.com/office/officeart/2016/7/layout/BasicProcessNew"/>
    <dgm:cxn modelId="{199F4A3F-6593-40B0-80EC-EC90624C22F1}" type="presParOf" srcId="{417A7EDF-25A0-4427-9239-1C758AC0A457}" destId="{4E96670A-5DFF-49F7-B38C-BC039EBD621F}" srcOrd="9" destOrd="0" presId="urn:microsoft.com/office/officeart/2016/7/layout/BasicProcessNew"/>
    <dgm:cxn modelId="{A9B31D07-55EE-4D11-ABBB-A61FF14A3308}" type="presParOf" srcId="{417A7EDF-25A0-4427-9239-1C758AC0A457}" destId="{099D0B85-855A-4776-B6FA-006C56CC4993}" srcOrd="10" destOrd="0" presId="urn:microsoft.com/office/officeart/2016/7/layout/BasicProcessNew"/>
    <dgm:cxn modelId="{B5E28AE3-8C43-4542-9EC9-602458CD5EFE}" type="presParOf" srcId="{417A7EDF-25A0-4427-9239-1C758AC0A457}" destId="{8651BB2F-07FA-40BE-A795-056FF6D12D35}" srcOrd="11" destOrd="0" presId="urn:microsoft.com/office/officeart/2016/7/layout/BasicProcessNew"/>
    <dgm:cxn modelId="{B0E80C2D-1E25-4560-A15B-B129C4645A00}" type="presParOf" srcId="{417A7EDF-25A0-4427-9239-1C758AC0A457}" destId="{E0FE5B7D-B427-4E92-A967-BB38331C75EC}" srcOrd="12" destOrd="0" presId="urn:microsoft.com/office/officeart/2016/7/layout/Basic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85D24E2-8BBB-4936-8A6A-8FCA5E561E82}" type="doc">
      <dgm:prSet loTypeId="urn:microsoft.com/office/officeart/2005/8/layout/default" loCatId="list" qsTypeId="urn:microsoft.com/office/officeart/2005/8/quickstyle/simple4" qsCatId="simple" csTypeId="urn:microsoft.com/office/officeart/2005/8/colors/accent1_2" csCatId="accent1"/>
      <dgm:spPr/>
      <dgm:t>
        <a:bodyPr/>
        <a:lstStyle/>
        <a:p>
          <a:endParaRPr lang="en-US"/>
        </a:p>
      </dgm:t>
    </dgm:pt>
    <dgm:pt modelId="{16BD655E-362E-4EFF-8DC3-C43F1B35762E}">
      <dgm:prSet custT="1"/>
      <dgm:spPr/>
      <dgm:t>
        <a:bodyPr/>
        <a:lstStyle/>
        <a:p>
          <a:r>
            <a:rPr lang="en-US" sz="2400" b="1"/>
            <a:t>Official</a:t>
          </a:r>
          <a:r>
            <a:rPr lang="en-US" sz="2400"/>
            <a:t> </a:t>
          </a:r>
          <a:r>
            <a:rPr lang="en-US" sz="2400" b="1"/>
            <a:t>Initial</a:t>
          </a:r>
          <a:r>
            <a:rPr lang="en-US" sz="2400"/>
            <a:t> </a:t>
          </a:r>
          <a:r>
            <a:rPr lang="en-US" sz="2400" b="1"/>
            <a:t>Transcript</a:t>
          </a:r>
          <a:r>
            <a:rPr lang="en-US" sz="2400"/>
            <a:t> </a:t>
          </a:r>
          <a:r>
            <a:rPr lang="en-US" sz="2400" b="1"/>
            <a:t>Request</a:t>
          </a:r>
          <a:endParaRPr lang="en-US" sz="2400"/>
        </a:p>
      </dgm:t>
    </dgm:pt>
    <dgm:pt modelId="{46795369-D93C-419E-B484-D936097E5550}" type="parTrans" cxnId="{14742A7E-0B94-4C78-B7FE-1F712D346775}">
      <dgm:prSet/>
      <dgm:spPr/>
      <dgm:t>
        <a:bodyPr/>
        <a:lstStyle/>
        <a:p>
          <a:endParaRPr lang="en-US"/>
        </a:p>
      </dgm:t>
    </dgm:pt>
    <dgm:pt modelId="{511E7D7E-75B6-40E2-9C4F-385787387AF3}" type="sibTrans" cxnId="{14742A7E-0B94-4C78-B7FE-1F712D346775}">
      <dgm:prSet/>
      <dgm:spPr/>
      <dgm:t>
        <a:bodyPr/>
        <a:lstStyle/>
        <a:p>
          <a:endParaRPr lang="en-US"/>
        </a:p>
      </dgm:t>
    </dgm:pt>
    <dgm:pt modelId="{CA716D88-E864-4975-BC77-84A9E9ECE001}">
      <dgm:prSet custT="1"/>
      <dgm:spPr/>
      <dgm:t>
        <a:bodyPr/>
        <a:lstStyle/>
        <a:p>
          <a:r>
            <a:rPr lang="en-US" sz="1400"/>
            <a:t>Once you add your school counselor in Common Application, the counselor will automatically send</a:t>
          </a:r>
          <a:r>
            <a:rPr lang="en-US" sz="900"/>
            <a:t>.</a:t>
          </a:r>
        </a:p>
      </dgm:t>
    </dgm:pt>
    <dgm:pt modelId="{B33BE4CB-F77B-4785-A72F-FB7B071FDD35}" type="parTrans" cxnId="{F9E6A2FF-29AB-4F14-AACE-10BB1F7B6442}">
      <dgm:prSet/>
      <dgm:spPr/>
      <dgm:t>
        <a:bodyPr/>
        <a:lstStyle/>
        <a:p>
          <a:endParaRPr lang="en-US"/>
        </a:p>
      </dgm:t>
    </dgm:pt>
    <dgm:pt modelId="{DE5F0BB8-C511-4D02-A434-3395A265360C}" type="sibTrans" cxnId="{F9E6A2FF-29AB-4F14-AACE-10BB1F7B6442}">
      <dgm:prSet/>
      <dgm:spPr/>
      <dgm:t>
        <a:bodyPr/>
        <a:lstStyle/>
        <a:p>
          <a:endParaRPr lang="en-US"/>
        </a:p>
      </dgm:t>
    </dgm:pt>
    <dgm:pt modelId="{75E789B8-1055-4E7E-8AB3-ED1D1B453B4E}">
      <dgm:prSet custT="1"/>
      <dgm:spPr/>
      <dgm:t>
        <a:bodyPr/>
        <a:lstStyle/>
        <a:p>
          <a:r>
            <a:rPr lang="en-US" sz="900"/>
            <a:t>All other transcript requests must be made through Scrib Order. </a:t>
          </a:r>
          <a:r>
            <a:rPr lang="en-US" sz="900">
              <a:hlinkClick xmlns:r="http://schemas.openxmlformats.org/officeDocument/2006/relationships" r:id="rId1"/>
            </a:rPr>
            <a:t>https://fultonga.scriborder.com/</a:t>
          </a:r>
          <a:endParaRPr lang="en-US" sz="900"/>
        </a:p>
      </dgm:t>
    </dgm:pt>
    <dgm:pt modelId="{C61941DE-6239-4472-B575-3FF0B753EDD0}" type="parTrans" cxnId="{16F0B6BF-03CD-4DF9-B9A4-6A49A391BE2B}">
      <dgm:prSet/>
      <dgm:spPr/>
      <dgm:t>
        <a:bodyPr/>
        <a:lstStyle/>
        <a:p>
          <a:endParaRPr lang="en-US"/>
        </a:p>
      </dgm:t>
    </dgm:pt>
    <dgm:pt modelId="{8AFC48D8-F9AD-4659-992A-6C37B11175CD}" type="sibTrans" cxnId="{16F0B6BF-03CD-4DF9-B9A4-6A49A391BE2B}">
      <dgm:prSet/>
      <dgm:spPr/>
      <dgm:t>
        <a:bodyPr/>
        <a:lstStyle/>
        <a:p>
          <a:endParaRPr lang="en-US"/>
        </a:p>
      </dgm:t>
    </dgm:pt>
    <dgm:pt modelId="{B7B51FFD-F940-4204-901D-27DBFCC58596}">
      <dgm:prSet custT="1"/>
      <dgm:spPr/>
      <dgm:t>
        <a:bodyPr/>
        <a:lstStyle/>
        <a:p>
          <a:r>
            <a:rPr lang="en-US" sz="900"/>
            <a:t>If a student is under 18, a parent will need to upload a copy of their identification to the portal.</a:t>
          </a:r>
        </a:p>
      </dgm:t>
    </dgm:pt>
    <dgm:pt modelId="{700C6E2E-BE41-400A-868D-1CFA4889B04D}" type="parTrans" cxnId="{575B87D2-DB8D-408A-ACE6-4FD902149B39}">
      <dgm:prSet/>
      <dgm:spPr/>
      <dgm:t>
        <a:bodyPr/>
        <a:lstStyle/>
        <a:p>
          <a:endParaRPr lang="en-US"/>
        </a:p>
      </dgm:t>
    </dgm:pt>
    <dgm:pt modelId="{978C476D-F8F0-4459-B491-91F82D05C1C1}" type="sibTrans" cxnId="{575B87D2-DB8D-408A-ACE6-4FD902149B39}">
      <dgm:prSet/>
      <dgm:spPr/>
      <dgm:t>
        <a:bodyPr/>
        <a:lstStyle/>
        <a:p>
          <a:endParaRPr lang="en-US"/>
        </a:p>
      </dgm:t>
    </dgm:pt>
    <dgm:pt modelId="{A724FDCD-EDBC-4FBB-BCB7-4AB70DF5A646}">
      <dgm:prSet custT="1"/>
      <dgm:spPr/>
      <dgm:t>
        <a:bodyPr/>
        <a:lstStyle/>
        <a:p>
          <a:r>
            <a:rPr lang="en-US" sz="900"/>
            <a:t>If over 18, the student will need to upload a copy of their identification to the portal.</a:t>
          </a:r>
        </a:p>
      </dgm:t>
    </dgm:pt>
    <dgm:pt modelId="{597A67AE-4011-4C89-B5AB-F26CB0F11FF7}" type="parTrans" cxnId="{5678171C-F3CC-42A7-A7EB-F0A04FB2CDFF}">
      <dgm:prSet/>
      <dgm:spPr/>
      <dgm:t>
        <a:bodyPr/>
        <a:lstStyle/>
        <a:p>
          <a:endParaRPr lang="en-US"/>
        </a:p>
      </dgm:t>
    </dgm:pt>
    <dgm:pt modelId="{50E8672F-0A08-4AD2-BE40-0430029DB301}" type="sibTrans" cxnId="{5678171C-F3CC-42A7-A7EB-F0A04FB2CDFF}">
      <dgm:prSet/>
      <dgm:spPr/>
      <dgm:t>
        <a:bodyPr/>
        <a:lstStyle/>
        <a:p>
          <a:endParaRPr lang="en-US"/>
        </a:p>
      </dgm:t>
    </dgm:pt>
    <dgm:pt modelId="{9C706856-517E-439F-88D7-1C1418D912FF}">
      <dgm:prSet custT="1"/>
      <dgm:spPr/>
      <dgm:t>
        <a:bodyPr/>
        <a:lstStyle/>
        <a:p>
          <a:r>
            <a:rPr lang="en-US" sz="900"/>
            <a:t>This is a free service to current students.</a:t>
          </a:r>
        </a:p>
      </dgm:t>
    </dgm:pt>
    <dgm:pt modelId="{8B4DAF39-6B59-48D9-B76C-CAE37FDB7718}" type="parTrans" cxnId="{E965191C-E503-461D-965B-F27E5C907CDC}">
      <dgm:prSet/>
      <dgm:spPr/>
      <dgm:t>
        <a:bodyPr/>
        <a:lstStyle/>
        <a:p>
          <a:endParaRPr lang="en-US"/>
        </a:p>
      </dgm:t>
    </dgm:pt>
    <dgm:pt modelId="{0D4EBFBC-7587-4BBE-9F4D-2CC7D671413F}" type="sibTrans" cxnId="{E965191C-E503-461D-965B-F27E5C907CDC}">
      <dgm:prSet/>
      <dgm:spPr/>
      <dgm:t>
        <a:bodyPr/>
        <a:lstStyle/>
        <a:p>
          <a:endParaRPr lang="en-US"/>
        </a:p>
      </dgm:t>
    </dgm:pt>
    <dgm:pt modelId="{0F86354A-BE65-465E-BB94-8C2ECEA78E0F}">
      <dgm:prSet custT="1"/>
      <dgm:spPr/>
      <dgm:t>
        <a:bodyPr/>
        <a:lstStyle/>
        <a:p>
          <a:r>
            <a:rPr lang="en-US" sz="900"/>
            <a:t>If you do not have a Social Security Number, then enter 0000.</a:t>
          </a:r>
        </a:p>
      </dgm:t>
    </dgm:pt>
    <dgm:pt modelId="{2513FD2F-B5A8-4445-9C75-9234664DF67E}" type="parTrans" cxnId="{543B47B6-88B3-456C-9582-A7384C7EEBE6}">
      <dgm:prSet/>
      <dgm:spPr/>
      <dgm:t>
        <a:bodyPr/>
        <a:lstStyle/>
        <a:p>
          <a:endParaRPr lang="en-US"/>
        </a:p>
      </dgm:t>
    </dgm:pt>
    <dgm:pt modelId="{FCEC7CFC-5B56-4EA7-9D97-0D5024FB578F}" type="sibTrans" cxnId="{543B47B6-88B3-456C-9582-A7384C7EEBE6}">
      <dgm:prSet/>
      <dgm:spPr/>
      <dgm:t>
        <a:bodyPr/>
        <a:lstStyle/>
        <a:p>
          <a:endParaRPr lang="en-US"/>
        </a:p>
      </dgm:t>
    </dgm:pt>
    <dgm:pt modelId="{4C7F0D3E-5D3D-4741-BFCF-031EE127C74A}">
      <dgm:prSet custT="1"/>
      <dgm:spPr/>
      <dgm:t>
        <a:bodyPr/>
        <a:lstStyle/>
        <a:p>
          <a:r>
            <a:rPr lang="en-US" sz="900"/>
            <a:t>An email confirmation goes to the address that was entered in Scrib Order.</a:t>
          </a:r>
        </a:p>
      </dgm:t>
    </dgm:pt>
    <dgm:pt modelId="{8325D89E-6CEE-457E-8C82-EBBC571C3584}" type="parTrans" cxnId="{A752477E-E9DB-4FEC-9760-809CDEFB77F9}">
      <dgm:prSet/>
      <dgm:spPr/>
      <dgm:t>
        <a:bodyPr/>
        <a:lstStyle/>
        <a:p>
          <a:endParaRPr lang="en-US"/>
        </a:p>
      </dgm:t>
    </dgm:pt>
    <dgm:pt modelId="{E1E93BEF-3F07-4D3B-8F53-14919C0449B2}" type="sibTrans" cxnId="{A752477E-E9DB-4FEC-9760-809CDEFB77F9}">
      <dgm:prSet/>
      <dgm:spPr/>
      <dgm:t>
        <a:bodyPr/>
        <a:lstStyle/>
        <a:p>
          <a:endParaRPr lang="en-US"/>
        </a:p>
      </dgm:t>
    </dgm:pt>
    <dgm:pt modelId="{29DC0964-7D29-4E21-B2EC-1141F1EE7390}">
      <dgm:prSet custT="1"/>
      <dgm:spPr/>
      <dgm:t>
        <a:bodyPr/>
        <a:lstStyle/>
        <a:p>
          <a:r>
            <a:rPr lang="en-US" sz="1800"/>
            <a:t>Weighted vs Unweighted Transcript</a:t>
          </a:r>
        </a:p>
      </dgm:t>
    </dgm:pt>
    <dgm:pt modelId="{B0AF3D16-9B19-4C8C-A80C-1742D55C9E5E}" type="parTrans" cxnId="{65BA2A01-65DC-4EE0-B6CB-23796A9676A4}">
      <dgm:prSet/>
      <dgm:spPr/>
      <dgm:t>
        <a:bodyPr/>
        <a:lstStyle/>
        <a:p>
          <a:endParaRPr lang="en-US"/>
        </a:p>
      </dgm:t>
    </dgm:pt>
    <dgm:pt modelId="{8710578C-2EC5-4A69-AA8F-B277A2F2D2AD}" type="sibTrans" cxnId="{65BA2A01-65DC-4EE0-B6CB-23796A9676A4}">
      <dgm:prSet/>
      <dgm:spPr/>
      <dgm:t>
        <a:bodyPr/>
        <a:lstStyle/>
        <a:p>
          <a:endParaRPr lang="en-US"/>
        </a:p>
      </dgm:t>
    </dgm:pt>
    <dgm:pt modelId="{0D27A169-8682-4C31-B1C1-61100892CA84}">
      <dgm:prSet/>
      <dgm:spPr/>
      <dgm:t>
        <a:bodyPr/>
        <a:lstStyle/>
        <a:p>
          <a:r>
            <a:rPr lang="en-US"/>
            <a:t>If you want the UNWEIGHTED transcript sent,  PLEASE NOTE**UGA requires students to upload an unofficial unweighted transcript that you send on your own after applying.</a:t>
          </a:r>
        </a:p>
      </dgm:t>
    </dgm:pt>
    <dgm:pt modelId="{BED89E79-60DC-44FD-85E2-1B750354A89D}" type="parTrans" cxnId="{0F7723F2-2069-4741-8F04-02FBBF774F72}">
      <dgm:prSet/>
      <dgm:spPr/>
      <dgm:t>
        <a:bodyPr/>
        <a:lstStyle/>
        <a:p>
          <a:endParaRPr lang="en-US"/>
        </a:p>
      </dgm:t>
    </dgm:pt>
    <dgm:pt modelId="{2372D274-2414-4E7A-A8A7-96229E6A877E}" type="sibTrans" cxnId="{0F7723F2-2069-4741-8F04-02FBBF774F72}">
      <dgm:prSet/>
      <dgm:spPr/>
      <dgm:t>
        <a:bodyPr/>
        <a:lstStyle/>
        <a:p>
          <a:endParaRPr lang="en-US"/>
        </a:p>
      </dgm:t>
    </dgm:pt>
    <dgm:pt modelId="{DE933832-A099-44A7-BF6F-56A26F8D3D8F}">
      <dgm:prSet custT="1"/>
      <dgm:spPr/>
      <dgm:t>
        <a:bodyPr/>
        <a:lstStyle/>
        <a:p>
          <a:r>
            <a:rPr lang="en-US" sz="1800" b="1"/>
            <a:t>Common Application Mid Year Report</a:t>
          </a:r>
          <a:endParaRPr lang="en-US" sz="1800"/>
        </a:p>
      </dgm:t>
    </dgm:pt>
    <dgm:pt modelId="{7DA09889-02D3-43FF-8ECB-C182E52BA001}" type="parTrans" cxnId="{BB952720-AD59-4B7A-B87A-6F4C83C910E0}">
      <dgm:prSet/>
      <dgm:spPr/>
      <dgm:t>
        <a:bodyPr/>
        <a:lstStyle/>
        <a:p>
          <a:endParaRPr lang="en-US"/>
        </a:p>
      </dgm:t>
    </dgm:pt>
    <dgm:pt modelId="{8B3A8AAD-2D23-4DCB-A865-D4EC95D18A80}" type="sibTrans" cxnId="{BB952720-AD59-4B7A-B87A-6F4C83C910E0}">
      <dgm:prSet/>
      <dgm:spPr/>
      <dgm:t>
        <a:bodyPr/>
        <a:lstStyle/>
        <a:p>
          <a:endParaRPr lang="en-US"/>
        </a:p>
      </dgm:t>
    </dgm:pt>
    <dgm:pt modelId="{6C7A6659-09E9-4A35-80B6-576F2E88E0D6}">
      <dgm:prSet/>
      <dgm:spPr/>
      <dgm:t>
        <a:bodyPr/>
        <a:lstStyle/>
        <a:p>
          <a:r>
            <a:rPr lang="en-US"/>
            <a:t>If your college requires a mid year report, counselors will automatically send as soon as we have first semester grades. These are usually completed in mid-January.</a:t>
          </a:r>
        </a:p>
      </dgm:t>
    </dgm:pt>
    <dgm:pt modelId="{66802B09-8690-480B-BEE8-C513807CB4E1}" type="parTrans" cxnId="{E095FA74-81F9-4FA6-B82B-FC5BFAC3BC0E}">
      <dgm:prSet/>
      <dgm:spPr/>
      <dgm:t>
        <a:bodyPr/>
        <a:lstStyle/>
        <a:p>
          <a:endParaRPr lang="en-US"/>
        </a:p>
      </dgm:t>
    </dgm:pt>
    <dgm:pt modelId="{B9B0E506-C2F3-47AE-881F-AD1FAEBD446B}" type="sibTrans" cxnId="{E095FA74-81F9-4FA6-B82B-FC5BFAC3BC0E}">
      <dgm:prSet/>
      <dgm:spPr/>
      <dgm:t>
        <a:bodyPr/>
        <a:lstStyle/>
        <a:p>
          <a:endParaRPr lang="en-US"/>
        </a:p>
      </dgm:t>
    </dgm:pt>
    <dgm:pt modelId="{F7EC1262-3879-4AA8-AD47-70FF109FDEC7}">
      <dgm:prSet custT="1"/>
      <dgm:spPr/>
      <dgm:t>
        <a:bodyPr/>
        <a:lstStyle/>
        <a:p>
          <a:r>
            <a:rPr lang="en-US" sz="2400" b="1"/>
            <a:t>End of Year Final Transcript</a:t>
          </a:r>
          <a:endParaRPr lang="en-US" sz="2400"/>
        </a:p>
      </dgm:t>
    </dgm:pt>
    <dgm:pt modelId="{C16E15D6-F202-4D74-A332-CCEE0DD63FCD}" type="parTrans" cxnId="{179BF1F4-F362-482A-AD45-A67E03BF7FA0}">
      <dgm:prSet/>
      <dgm:spPr/>
      <dgm:t>
        <a:bodyPr/>
        <a:lstStyle/>
        <a:p>
          <a:endParaRPr lang="en-US"/>
        </a:p>
      </dgm:t>
    </dgm:pt>
    <dgm:pt modelId="{3AC8627B-5D15-4ACC-9448-8CCB79E877A7}" type="sibTrans" cxnId="{179BF1F4-F362-482A-AD45-A67E03BF7FA0}">
      <dgm:prSet/>
      <dgm:spPr/>
      <dgm:t>
        <a:bodyPr/>
        <a:lstStyle/>
        <a:p>
          <a:endParaRPr lang="en-US"/>
        </a:p>
      </dgm:t>
    </dgm:pt>
    <dgm:pt modelId="{CF181DC6-84EE-4368-9495-900F69045F58}">
      <dgm:prSet custT="1"/>
      <dgm:spPr/>
      <dgm:t>
        <a:bodyPr/>
        <a:lstStyle/>
        <a:p>
          <a:r>
            <a:rPr lang="en-US" sz="1400"/>
            <a:t>All students will request their final official high school transcript in MAY (not before then) using the Scrib Order process above.</a:t>
          </a:r>
        </a:p>
      </dgm:t>
    </dgm:pt>
    <dgm:pt modelId="{C0D90C4E-650D-4B13-9E93-D85A5CB49F5E}" type="parTrans" cxnId="{6DC05637-7A80-41B8-B107-BCEB56A01EF2}">
      <dgm:prSet/>
      <dgm:spPr/>
      <dgm:t>
        <a:bodyPr/>
        <a:lstStyle/>
        <a:p>
          <a:endParaRPr lang="en-US"/>
        </a:p>
      </dgm:t>
    </dgm:pt>
    <dgm:pt modelId="{C709A0FE-D3AD-475C-8E42-C0E92EBD57C0}" type="sibTrans" cxnId="{6DC05637-7A80-41B8-B107-BCEB56A01EF2}">
      <dgm:prSet/>
      <dgm:spPr/>
      <dgm:t>
        <a:bodyPr/>
        <a:lstStyle/>
        <a:p>
          <a:endParaRPr lang="en-US"/>
        </a:p>
      </dgm:t>
    </dgm:pt>
    <dgm:pt modelId="{9C36F9ED-372C-4CA6-A4E7-75073134E85B}" type="pres">
      <dgm:prSet presAssocID="{E85D24E2-8BBB-4936-8A6A-8FCA5E561E82}" presName="diagram" presStyleCnt="0">
        <dgm:presLayoutVars>
          <dgm:dir/>
          <dgm:resizeHandles val="exact"/>
        </dgm:presLayoutVars>
      </dgm:prSet>
      <dgm:spPr/>
    </dgm:pt>
    <dgm:pt modelId="{C1AC37FD-1603-4EEE-93A7-EA0ABC68F2F0}" type="pres">
      <dgm:prSet presAssocID="{16BD655E-362E-4EFF-8DC3-C43F1B35762E}" presName="node" presStyleLbl="node1" presStyleIdx="0" presStyleCnt="9">
        <dgm:presLayoutVars>
          <dgm:bulletEnabled val="1"/>
        </dgm:presLayoutVars>
      </dgm:prSet>
      <dgm:spPr/>
    </dgm:pt>
    <dgm:pt modelId="{C83EA4A7-1250-44F6-819E-57C5F209E5DF}" type="pres">
      <dgm:prSet presAssocID="{511E7D7E-75B6-40E2-9C4F-385787387AF3}" presName="sibTrans" presStyleCnt="0"/>
      <dgm:spPr/>
    </dgm:pt>
    <dgm:pt modelId="{D67D7FCB-4A87-4D73-A79A-0B039F7F96E1}" type="pres">
      <dgm:prSet presAssocID="{CA716D88-E864-4975-BC77-84A9E9ECE001}" presName="node" presStyleLbl="node1" presStyleIdx="1" presStyleCnt="9">
        <dgm:presLayoutVars>
          <dgm:bulletEnabled val="1"/>
        </dgm:presLayoutVars>
      </dgm:prSet>
      <dgm:spPr/>
    </dgm:pt>
    <dgm:pt modelId="{94E03F14-36CD-4A71-B73E-D2AF2CD4BC67}" type="pres">
      <dgm:prSet presAssocID="{DE5F0BB8-C511-4D02-A434-3395A265360C}" presName="sibTrans" presStyleCnt="0"/>
      <dgm:spPr/>
    </dgm:pt>
    <dgm:pt modelId="{7F9458F2-0712-48D6-B79C-955432CC101C}" type="pres">
      <dgm:prSet presAssocID="{75E789B8-1055-4E7E-8AB3-ED1D1B453B4E}" presName="node" presStyleLbl="node1" presStyleIdx="2" presStyleCnt="9">
        <dgm:presLayoutVars>
          <dgm:bulletEnabled val="1"/>
        </dgm:presLayoutVars>
      </dgm:prSet>
      <dgm:spPr/>
    </dgm:pt>
    <dgm:pt modelId="{FE6E72FA-036B-4294-9987-EA4ED250CD6F}" type="pres">
      <dgm:prSet presAssocID="{8AFC48D8-F9AD-4659-992A-6C37B11175CD}" presName="sibTrans" presStyleCnt="0"/>
      <dgm:spPr/>
    </dgm:pt>
    <dgm:pt modelId="{E341B27E-8E82-4498-879D-0614E4591816}" type="pres">
      <dgm:prSet presAssocID="{29DC0964-7D29-4E21-B2EC-1141F1EE7390}" presName="node" presStyleLbl="node1" presStyleIdx="3" presStyleCnt="9">
        <dgm:presLayoutVars>
          <dgm:bulletEnabled val="1"/>
        </dgm:presLayoutVars>
      </dgm:prSet>
      <dgm:spPr/>
    </dgm:pt>
    <dgm:pt modelId="{8AE1B187-689F-4A29-AE85-C2F369FEC367}" type="pres">
      <dgm:prSet presAssocID="{8710578C-2EC5-4A69-AA8F-B277A2F2D2AD}" presName="sibTrans" presStyleCnt="0"/>
      <dgm:spPr/>
    </dgm:pt>
    <dgm:pt modelId="{FE9D86C2-2A50-49BC-B56B-6120CD563EAE}" type="pres">
      <dgm:prSet presAssocID="{0D27A169-8682-4C31-B1C1-61100892CA84}" presName="node" presStyleLbl="node1" presStyleIdx="4" presStyleCnt="9">
        <dgm:presLayoutVars>
          <dgm:bulletEnabled val="1"/>
        </dgm:presLayoutVars>
      </dgm:prSet>
      <dgm:spPr/>
    </dgm:pt>
    <dgm:pt modelId="{2937A56A-E21F-4615-8E8A-9090A129E361}" type="pres">
      <dgm:prSet presAssocID="{2372D274-2414-4E7A-A8A7-96229E6A877E}" presName="sibTrans" presStyleCnt="0"/>
      <dgm:spPr/>
    </dgm:pt>
    <dgm:pt modelId="{3FD6B380-F4DD-4F53-A611-1027DF8D2054}" type="pres">
      <dgm:prSet presAssocID="{DE933832-A099-44A7-BF6F-56A26F8D3D8F}" presName="node" presStyleLbl="node1" presStyleIdx="5" presStyleCnt="9">
        <dgm:presLayoutVars>
          <dgm:bulletEnabled val="1"/>
        </dgm:presLayoutVars>
      </dgm:prSet>
      <dgm:spPr/>
    </dgm:pt>
    <dgm:pt modelId="{A5EFB1BC-D527-4FC3-8B5F-3310558C4127}" type="pres">
      <dgm:prSet presAssocID="{8B3A8AAD-2D23-4DCB-A865-D4EC95D18A80}" presName="sibTrans" presStyleCnt="0"/>
      <dgm:spPr/>
    </dgm:pt>
    <dgm:pt modelId="{E9BE7679-18C6-4198-819A-1FBEF6765254}" type="pres">
      <dgm:prSet presAssocID="{6C7A6659-09E9-4A35-80B6-576F2E88E0D6}" presName="node" presStyleLbl="node1" presStyleIdx="6" presStyleCnt="9">
        <dgm:presLayoutVars>
          <dgm:bulletEnabled val="1"/>
        </dgm:presLayoutVars>
      </dgm:prSet>
      <dgm:spPr/>
    </dgm:pt>
    <dgm:pt modelId="{3C380057-93CF-4B7C-85B8-4AAF188AF10B}" type="pres">
      <dgm:prSet presAssocID="{B9B0E506-C2F3-47AE-881F-AD1FAEBD446B}" presName="sibTrans" presStyleCnt="0"/>
      <dgm:spPr/>
    </dgm:pt>
    <dgm:pt modelId="{66D87CA9-9D03-48AA-80C3-0FE155D5FDC7}" type="pres">
      <dgm:prSet presAssocID="{F7EC1262-3879-4AA8-AD47-70FF109FDEC7}" presName="node" presStyleLbl="node1" presStyleIdx="7" presStyleCnt="9">
        <dgm:presLayoutVars>
          <dgm:bulletEnabled val="1"/>
        </dgm:presLayoutVars>
      </dgm:prSet>
      <dgm:spPr/>
    </dgm:pt>
    <dgm:pt modelId="{6E5CA589-BF12-43B3-BBC1-03D18DA138C9}" type="pres">
      <dgm:prSet presAssocID="{3AC8627B-5D15-4ACC-9448-8CCB79E877A7}" presName="sibTrans" presStyleCnt="0"/>
      <dgm:spPr/>
    </dgm:pt>
    <dgm:pt modelId="{D245861F-7029-4C64-B06F-F53533183E51}" type="pres">
      <dgm:prSet presAssocID="{CF181DC6-84EE-4368-9495-900F69045F58}" presName="node" presStyleLbl="node1" presStyleIdx="8" presStyleCnt="9">
        <dgm:presLayoutVars>
          <dgm:bulletEnabled val="1"/>
        </dgm:presLayoutVars>
      </dgm:prSet>
      <dgm:spPr/>
    </dgm:pt>
  </dgm:ptLst>
  <dgm:cxnLst>
    <dgm:cxn modelId="{65BA2A01-65DC-4EE0-B6CB-23796A9676A4}" srcId="{E85D24E2-8BBB-4936-8A6A-8FCA5E561E82}" destId="{29DC0964-7D29-4E21-B2EC-1141F1EE7390}" srcOrd="3" destOrd="0" parTransId="{B0AF3D16-9B19-4C8C-A80C-1742D55C9E5E}" sibTransId="{8710578C-2EC5-4A69-AA8F-B277A2F2D2AD}"/>
    <dgm:cxn modelId="{AD697506-C005-4EC1-B46F-11AD654829A2}" type="presOf" srcId="{4C7F0D3E-5D3D-4741-BFCF-031EE127C74A}" destId="{7F9458F2-0712-48D6-B79C-955432CC101C}" srcOrd="0" destOrd="5" presId="urn:microsoft.com/office/officeart/2005/8/layout/default"/>
    <dgm:cxn modelId="{5FCCB016-3F51-4E0E-B8FD-D0CB51F26053}" type="presOf" srcId="{75E789B8-1055-4E7E-8AB3-ED1D1B453B4E}" destId="{7F9458F2-0712-48D6-B79C-955432CC101C}" srcOrd="0" destOrd="0" presId="urn:microsoft.com/office/officeart/2005/8/layout/default"/>
    <dgm:cxn modelId="{5678171C-F3CC-42A7-A7EB-F0A04FB2CDFF}" srcId="{75E789B8-1055-4E7E-8AB3-ED1D1B453B4E}" destId="{A724FDCD-EDBC-4FBB-BCB7-4AB70DF5A646}" srcOrd="1" destOrd="0" parTransId="{597A67AE-4011-4C89-B5AB-F26CB0F11FF7}" sibTransId="{50E8672F-0A08-4AD2-BE40-0430029DB301}"/>
    <dgm:cxn modelId="{E965191C-E503-461D-965B-F27E5C907CDC}" srcId="{75E789B8-1055-4E7E-8AB3-ED1D1B453B4E}" destId="{9C706856-517E-439F-88D7-1C1418D912FF}" srcOrd="2" destOrd="0" parTransId="{8B4DAF39-6B59-48D9-B76C-CAE37FDB7718}" sibTransId="{0D4EBFBC-7587-4BBE-9F4D-2CC7D671413F}"/>
    <dgm:cxn modelId="{7C77161E-6FD9-4926-A330-DA279D32FBD6}" type="presOf" srcId="{CA716D88-E864-4975-BC77-84A9E9ECE001}" destId="{D67D7FCB-4A87-4D73-A79A-0B039F7F96E1}" srcOrd="0" destOrd="0" presId="urn:microsoft.com/office/officeart/2005/8/layout/default"/>
    <dgm:cxn modelId="{BB952720-AD59-4B7A-B87A-6F4C83C910E0}" srcId="{E85D24E2-8BBB-4936-8A6A-8FCA5E561E82}" destId="{DE933832-A099-44A7-BF6F-56A26F8D3D8F}" srcOrd="5" destOrd="0" parTransId="{7DA09889-02D3-43FF-8ECB-C182E52BA001}" sibTransId="{8B3A8AAD-2D23-4DCB-A865-D4EC95D18A80}"/>
    <dgm:cxn modelId="{56BFE828-245C-4A62-8120-8CC2F62418B1}" type="presOf" srcId="{A724FDCD-EDBC-4FBB-BCB7-4AB70DF5A646}" destId="{7F9458F2-0712-48D6-B79C-955432CC101C}" srcOrd="0" destOrd="2" presId="urn:microsoft.com/office/officeart/2005/8/layout/default"/>
    <dgm:cxn modelId="{6DC05637-7A80-41B8-B107-BCEB56A01EF2}" srcId="{E85D24E2-8BBB-4936-8A6A-8FCA5E561E82}" destId="{CF181DC6-84EE-4368-9495-900F69045F58}" srcOrd="8" destOrd="0" parTransId="{C0D90C4E-650D-4B13-9E93-D85A5CB49F5E}" sibTransId="{C709A0FE-D3AD-475C-8E42-C0E92EBD57C0}"/>
    <dgm:cxn modelId="{9542B94B-1585-4FF1-B364-DD941831C732}" type="presOf" srcId="{9C706856-517E-439F-88D7-1C1418D912FF}" destId="{7F9458F2-0712-48D6-B79C-955432CC101C}" srcOrd="0" destOrd="3" presId="urn:microsoft.com/office/officeart/2005/8/layout/default"/>
    <dgm:cxn modelId="{10FAC34C-F4D9-4DA1-8325-ED6FCE083822}" type="presOf" srcId="{0D27A169-8682-4C31-B1C1-61100892CA84}" destId="{FE9D86C2-2A50-49BC-B56B-6120CD563EAE}" srcOrd="0" destOrd="0" presId="urn:microsoft.com/office/officeart/2005/8/layout/default"/>
    <dgm:cxn modelId="{DDAF3B6F-B3B8-4598-BF9C-8C0AFAAD8D79}" type="presOf" srcId="{6C7A6659-09E9-4A35-80B6-576F2E88E0D6}" destId="{E9BE7679-18C6-4198-819A-1FBEF6765254}" srcOrd="0" destOrd="0" presId="urn:microsoft.com/office/officeart/2005/8/layout/default"/>
    <dgm:cxn modelId="{71999374-C29E-430D-B767-FC9BA786C87E}" type="presOf" srcId="{16BD655E-362E-4EFF-8DC3-C43F1B35762E}" destId="{C1AC37FD-1603-4EEE-93A7-EA0ABC68F2F0}" srcOrd="0" destOrd="0" presId="urn:microsoft.com/office/officeart/2005/8/layout/default"/>
    <dgm:cxn modelId="{E095FA74-81F9-4FA6-B82B-FC5BFAC3BC0E}" srcId="{E85D24E2-8BBB-4936-8A6A-8FCA5E561E82}" destId="{6C7A6659-09E9-4A35-80B6-576F2E88E0D6}" srcOrd="6" destOrd="0" parTransId="{66802B09-8690-480B-BEE8-C513807CB4E1}" sibTransId="{B9B0E506-C2F3-47AE-881F-AD1FAEBD446B}"/>
    <dgm:cxn modelId="{28244557-E6C5-41C4-992C-847E8A9EF0E2}" type="presOf" srcId="{0F86354A-BE65-465E-BB94-8C2ECEA78E0F}" destId="{7F9458F2-0712-48D6-B79C-955432CC101C}" srcOrd="0" destOrd="4" presId="urn:microsoft.com/office/officeart/2005/8/layout/default"/>
    <dgm:cxn modelId="{78ADD17A-E327-4EC2-9212-12B73BE0F54D}" type="presOf" srcId="{B7B51FFD-F940-4204-901D-27DBFCC58596}" destId="{7F9458F2-0712-48D6-B79C-955432CC101C}" srcOrd="0" destOrd="1" presId="urn:microsoft.com/office/officeart/2005/8/layout/default"/>
    <dgm:cxn modelId="{14742A7E-0B94-4C78-B7FE-1F712D346775}" srcId="{E85D24E2-8BBB-4936-8A6A-8FCA5E561E82}" destId="{16BD655E-362E-4EFF-8DC3-C43F1B35762E}" srcOrd="0" destOrd="0" parTransId="{46795369-D93C-419E-B484-D936097E5550}" sibTransId="{511E7D7E-75B6-40E2-9C4F-385787387AF3}"/>
    <dgm:cxn modelId="{A752477E-E9DB-4FEC-9760-809CDEFB77F9}" srcId="{75E789B8-1055-4E7E-8AB3-ED1D1B453B4E}" destId="{4C7F0D3E-5D3D-4741-BFCF-031EE127C74A}" srcOrd="4" destOrd="0" parTransId="{8325D89E-6CEE-457E-8C82-EBBC571C3584}" sibTransId="{E1E93BEF-3F07-4D3B-8F53-14919C0449B2}"/>
    <dgm:cxn modelId="{B8053191-F1E0-496A-97D1-5D0FDCD3FFAD}" type="presOf" srcId="{CF181DC6-84EE-4368-9495-900F69045F58}" destId="{D245861F-7029-4C64-B06F-F53533183E51}" srcOrd="0" destOrd="0" presId="urn:microsoft.com/office/officeart/2005/8/layout/default"/>
    <dgm:cxn modelId="{93FF3A95-B115-46D7-B241-17949B3BF16E}" type="presOf" srcId="{DE933832-A099-44A7-BF6F-56A26F8D3D8F}" destId="{3FD6B380-F4DD-4F53-A611-1027DF8D2054}" srcOrd="0" destOrd="0" presId="urn:microsoft.com/office/officeart/2005/8/layout/default"/>
    <dgm:cxn modelId="{543B47B6-88B3-456C-9582-A7384C7EEBE6}" srcId="{75E789B8-1055-4E7E-8AB3-ED1D1B453B4E}" destId="{0F86354A-BE65-465E-BB94-8C2ECEA78E0F}" srcOrd="3" destOrd="0" parTransId="{2513FD2F-B5A8-4445-9C75-9234664DF67E}" sibTransId="{FCEC7CFC-5B56-4EA7-9D97-0D5024FB578F}"/>
    <dgm:cxn modelId="{16F0B6BF-03CD-4DF9-B9A4-6A49A391BE2B}" srcId="{E85D24E2-8BBB-4936-8A6A-8FCA5E561E82}" destId="{75E789B8-1055-4E7E-8AB3-ED1D1B453B4E}" srcOrd="2" destOrd="0" parTransId="{C61941DE-6239-4472-B575-3FF0B753EDD0}" sibTransId="{8AFC48D8-F9AD-4659-992A-6C37B11175CD}"/>
    <dgm:cxn modelId="{E1A9C9C2-76D2-456E-875F-3FFCE71DEC18}" type="presOf" srcId="{29DC0964-7D29-4E21-B2EC-1141F1EE7390}" destId="{E341B27E-8E82-4498-879D-0614E4591816}" srcOrd="0" destOrd="0" presId="urn:microsoft.com/office/officeart/2005/8/layout/default"/>
    <dgm:cxn modelId="{2D4991CA-5BCC-4EED-828B-6C52DBE15CB7}" type="presOf" srcId="{E85D24E2-8BBB-4936-8A6A-8FCA5E561E82}" destId="{9C36F9ED-372C-4CA6-A4E7-75073134E85B}" srcOrd="0" destOrd="0" presId="urn:microsoft.com/office/officeart/2005/8/layout/default"/>
    <dgm:cxn modelId="{575B87D2-DB8D-408A-ACE6-4FD902149B39}" srcId="{75E789B8-1055-4E7E-8AB3-ED1D1B453B4E}" destId="{B7B51FFD-F940-4204-901D-27DBFCC58596}" srcOrd="0" destOrd="0" parTransId="{700C6E2E-BE41-400A-868D-1CFA4889B04D}" sibTransId="{978C476D-F8F0-4459-B491-91F82D05C1C1}"/>
    <dgm:cxn modelId="{0F7723F2-2069-4741-8F04-02FBBF774F72}" srcId="{E85D24E2-8BBB-4936-8A6A-8FCA5E561E82}" destId="{0D27A169-8682-4C31-B1C1-61100892CA84}" srcOrd="4" destOrd="0" parTransId="{BED89E79-60DC-44FD-85E2-1B750354A89D}" sibTransId="{2372D274-2414-4E7A-A8A7-96229E6A877E}"/>
    <dgm:cxn modelId="{179BF1F4-F362-482A-AD45-A67E03BF7FA0}" srcId="{E85D24E2-8BBB-4936-8A6A-8FCA5E561E82}" destId="{F7EC1262-3879-4AA8-AD47-70FF109FDEC7}" srcOrd="7" destOrd="0" parTransId="{C16E15D6-F202-4D74-A332-CCEE0DD63FCD}" sibTransId="{3AC8627B-5D15-4ACC-9448-8CCB79E877A7}"/>
    <dgm:cxn modelId="{074555FE-7427-486C-B876-D065A5B7DEE3}" type="presOf" srcId="{F7EC1262-3879-4AA8-AD47-70FF109FDEC7}" destId="{66D87CA9-9D03-48AA-80C3-0FE155D5FDC7}" srcOrd="0" destOrd="0" presId="urn:microsoft.com/office/officeart/2005/8/layout/default"/>
    <dgm:cxn modelId="{F9E6A2FF-29AB-4F14-AACE-10BB1F7B6442}" srcId="{E85D24E2-8BBB-4936-8A6A-8FCA5E561E82}" destId="{CA716D88-E864-4975-BC77-84A9E9ECE001}" srcOrd="1" destOrd="0" parTransId="{B33BE4CB-F77B-4785-A72F-FB7B071FDD35}" sibTransId="{DE5F0BB8-C511-4D02-A434-3395A265360C}"/>
    <dgm:cxn modelId="{1C731327-B56F-4741-A7E3-DAA213D14605}" type="presParOf" srcId="{9C36F9ED-372C-4CA6-A4E7-75073134E85B}" destId="{C1AC37FD-1603-4EEE-93A7-EA0ABC68F2F0}" srcOrd="0" destOrd="0" presId="urn:microsoft.com/office/officeart/2005/8/layout/default"/>
    <dgm:cxn modelId="{1E07B873-89B8-4A22-8EAF-42500737CF1A}" type="presParOf" srcId="{9C36F9ED-372C-4CA6-A4E7-75073134E85B}" destId="{C83EA4A7-1250-44F6-819E-57C5F209E5DF}" srcOrd="1" destOrd="0" presId="urn:microsoft.com/office/officeart/2005/8/layout/default"/>
    <dgm:cxn modelId="{A5DE65FE-A789-4AB0-990A-59A0903A3A29}" type="presParOf" srcId="{9C36F9ED-372C-4CA6-A4E7-75073134E85B}" destId="{D67D7FCB-4A87-4D73-A79A-0B039F7F96E1}" srcOrd="2" destOrd="0" presId="urn:microsoft.com/office/officeart/2005/8/layout/default"/>
    <dgm:cxn modelId="{3B678263-FCCE-4E4C-8A82-57898D2608AA}" type="presParOf" srcId="{9C36F9ED-372C-4CA6-A4E7-75073134E85B}" destId="{94E03F14-36CD-4A71-B73E-D2AF2CD4BC67}" srcOrd="3" destOrd="0" presId="urn:microsoft.com/office/officeart/2005/8/layout/default"/>
    <dgm:cxn modelId="{6F684AE3-AD72-4A74-B034-26DD5D742AE3}" type="presParOf" srcId="{9C36F9ED-372C-4CA6-A4E7-75073134E85B}" destId="{7F9458F2-0712-48D6-B79C-955432CC101C}" srcOrd="4" destOrd="0" presId="urn:microsoft.com/office/officeart/2005/8/layout/default"/>
    <dgm:cxn modelId="{A753BE11-571E-4F7C-A49A-0C77D3062D58}" type="presParOf" srcId="{9C36F9ED-372C-4CA6-A4E7-75073134E85B}" destId="{FE6E72FA-036B-4294-9987-EA4ED250CD6F}" srcOrd="5" destOrd="0" presId="urn:microsoft.com/office/officeart/2005/8/layout/default"/>
    <dgm:cxn modelId="{6DECCDED-E846-4965-A041-1230B212D2BD}" type="presParOf" srcId="{9C36F9ED-372C-4CA6-A4E7-75073134E85B}" destId="{E341B27E-8E82-4498-879D-0614E4591816}" srcOrd="6" destOrd="0" presId="urn:microsoft.com/office/officeart/2005/8/layout/default"/>
    <dgm:cxn modelId="{3077F2E4-4759-4372-9EBE-671E0CC78E13}" type="presParOf" srcId="{9C36F9ED-372C-4CA6-A4E7-75073134E85B}" destId="{8AE1B187-689F-4A29-AE85-C2F369FEC367}" srcOrd="7" destOrd="0" presId="urn:microsoft.com/office/officeart/2005/8/layout/default"/>
    <dgm:cxn modelId="{F4CC4CA6-78FA-4982-A276-0015E80B860D}" type="presParOf" srcId="{9C36F9ED-372C-4CA6-A4E7-75073134E85B}" destId="{FE9D86C2-2A50-49BC-B56B-6120CD563EAE}" srcOrd="8" destOrd="0" presId="urn:microsoft.com/office/officeart/2005/8/layout/default"/>
    <dgm:cxn modelId="{FFDE8D60-AEBD-471A-9443-63577903ADC8}" type="presParOf" srcId="{9C36F9ED-372C-4CA6-A4E7-75073134E85B}" destId="{2937A56A-E21F-4615-8E8A-9090A129E361}" srcOrd="9" destOrd="0" presId="urn:microsoft.com/office/officeart/2005/8/layout/default"/>
    <dgm:cxn modelId="{F1332907-A517-49F4-9150-AD2C7C4B3B35}" type="presParOf" srcId="{9C36F9ED-372C-4CA6-A4E7-75073134E85B}" destId="{3FD6B380-F4DD-4F53-A611-1027DF8D2054}" srcOrd="10" destOrd="0" presId="urn:microsoft.com/office/officeart/2005/8/layout/default"/>
    <dgm:cxn modelId="{819DADAE-6881-481E-8E71-FBD364CDCCDA}" type="presParOf" srcId="{9C36F9ED-372C-4CA6-A4E7-75073134E85B}" destId="{A5EFB1BC-D527-4FC3-8B5F-3310558C4127}" srcOrd="11" destOrd="0" presId="urn:microsoft.com/office/officeart/2005/8/layout/default"/>
    <dgm:cxn modelId="{C2F16177-7466-41CA-9765-503F8F58B1A7}" type="presParOf" srcId="{9C36F9ED-372C-4CA6-A4E7-75073134E85B}" destId="{E9BE7679-18C6-4198-819A-1FBEF6765254}" srcOrd="12" destOrd="0" presId="urn:microsoft.com/office/officeart/2005/8/layout/default"/>
    <dgm:cxn modelId="{30F2ED4B-1AFC-4F60-8AF2-0B7FDA27A17D}" type="presParOf" srcId="{9C36F9ED-372C-4CA6-A4E7-75073134E85B}" destId="{3C380057-93CF-4B7C-85B8-4AAF188AF10B}" srcOrd="13" destOrd="0" presId="urn:microsoft.com/office/officeart/2005/8/layout/default"/>
    <dgm:cxn modelId="{179FBF0C-DAED-4B79-806E-CFB26B2AEED1}" type="presParOf" srcId="{9C36F9ED-372C-4CA6-A4E7-75073134E85B}" destId="{66D87CA9-9D03-48AA-80C3-0FE155D5FDC7}" srcOrd="14" destOrd="0" presId="urn:microsoft.com/office/officeart/2005/8/layout/default"/>
    <dgm:cxn modelId="{44048CD9-F5DC-4598-8D67-4A9BED44197A}" type="presParOf" srcId="{9C36F9ED-372C-4CA6-A4E7-75073134E85B}" destId="{6E5CA589-BF12-43B3-BBC1-03D18DA138C9}" srcOrd="15" destOrd="0" presId="urn:microsoft.com/office/officeart/2005/8/layout/default"/>
    <dgm:cxn modelId="{45A5E246-93F8-499D-86DD-9B16980ECF3B}" type="presParOf" srcId="{9C36F9ED-372C-4CA6-A4E7-75073134E85B}" destId="{D245861F-7029-4C64-B06F-F53533183E51}" srcOrd="1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2F7F484B-4DEB-4A0D-929E-8C9A4852CE28}" type="doc">
      <dgm:prSet loTypeId="urn:microsoft.com/office/officeart/2005/8/layout/default" loCatId="list" qsTypeId="urn:microsoft.com/office/officeart/2005/8/quickstyle/simple5" qsCatId="simple" csTypeId="urn:microsoft.com/office/officeart/2005/8/colors/accent1_2" csCatId="accent1" phldr="1"/>
      <dgm:spPr/>
      <dgm:t>
        <a:bodyPr/>
        <a:lstStyle/>
        <a:p>
          <a:endParaRPr lang="en-US"/>
        </a:p>
      </dgm:t>
    </dgm:pt>
    <dgm:pt modelId="{C0CD49C5-0C65-4CBB-A04F-EF844B86204D}">
      <dgm:prSet custT="1"/>
      <dgm:spPr/>
      <dgm:t>
        <a:bodyPr/>
        <a:lstStyle/>
        <a:p>
          <a:r>
            <a:rPr lang="en-US" sz="1800" dirty="0"/>
            <a:t>Counselor School Report / Counselor Recommendation </a:t>
          </a:r>
        </a:p>
      </dgm:t>
    </dgm:pt>
    <dgm:pt modelId="{9BB26D3E-A19C-49A0-B1E1-84799764C43B}" type="parTrans" cxnId="{4BE5B056-EEBE-45C2-91DA-DC36416A78DD}">
      <dgm:prSet/>
      <dgm:spPr/>
      <dgm:t>
        <a:bodyPr/>
        <a:lstStyle/>
        <a:p>
          <a:endParaRPr lang="en-US"/>
        </a:p>
      </dgm:t>
    </dgm:pt>
    <dgm:pt modelId="{CD1B9A92-21D5-4C74-BD99-0098EA6713E7}" type="sibTrans" cxnId="{4BE5B056-EEBE-45C2-91DA-DC36416A78DD}">
      <dgm:prSet/>
      <dgm:spPr/>
      <dgm:t>
        <a:bodyPr/>
        <a:lstStyle/>
        <a:p>
          <a:endParaRPr lang="en-US"/>
        </a:p>
      </dgm:t>
    </dgm:pt>
    <dgm:pt modelId="{EDBAB0CA-3BEC-4E94-BB74-73EAAE50FCB6}">
      <dgm:prSet custT="1"/>
      <dgm:spPr/>
      <dgm:t>
        <a:bodyPr/>
        <a:lstStyle/>
        <a:p>
          <a:r>
            <a:rPr lang="en-US" sz="1400" dirty="0"/>
            <a:t>Students must add their school counselor to their Common App AND submit their completed Senior Brag Sheet at least 10 business days (not including holidays/weekends) before the application deadline. Senior Brag Sheet is available in School Links and 12</a:t>
          </a:r>
          <a:r>
            <a:rPr lang="en-US" sz="1400" baseline="30000" dirty="0"/>
            <a:t>th</a:t>
          </a:r>
          <a:r>
            <a:rPr lang="en-US" sz="1400" dirty="0"/>
            <a:t> Grade Canvas Page.</a:t>
          </a:r>
        </a:p>
      </dgm:t>
    </dgm:pt>
    <dgm:pt modelId="{34E72725-656E-48B0-A392-9EA0020FD781}" type="parTrans" cxnId="{B2EE9AF3-8DED-44EA-A799-BA637C916034}">
      <dgm:prSet/>
      <dgm:spPr/>
      <dgm:t>
        <a:bodyPr/>
        <a:lstStyle/>
        <a:p>
          <a:endParaRPr lang="en-US"/>
        </a:p>
      </dgm:t>
    </dgm:pt>
    <dgm:pt modelId="{28CB89A6-42A6-4519-BE7D-9161E4E9FF5D}" type="sibTrans" cxnId="{B2EE9AF3-8DED-44EA-A799-BA637C916034}">
      <dgm:prSet/>
      <dgm:spPr/>
      <dgm:t>
        <a:bodyPr/>
        <a:lstStyle/>
        <a:p>
          <a:endParaRPr lang="en-US"/>
        </a:p>
      </dgm:t>
    </dgm:pt>
    <dgm:pt modelId="{8E4661B5-B395-464B-A706-8A7D9A145666}">
      <dgm:prSet custT="1"/>
      <dgm:spPr/>
      <dgm:t>
        <a:bodyPr/>
        <a:lstStyle/>
        <a:p>
          <a:pPr>
            <a:lnSpc>
              <a:spcPct val="100000"/>
            </a:lnSpc>
          </a:pPr>
          <a:r>
            <a:rPr lang="en-US" sz="1000" dirty="0"/>
            <a:t>Almost all School Reports are completed through Common Application. Very few are done in other portals. </a:t>
          </a:r>
        </a:p>
      </dgm:t>
    </dgm:pt>
    <dgm:pt modelId="{DC853951-0BFE-41CC-9108-D4501B2AFA47}" type="parTrans" cxnId="{1EEE4AE6-AE02-4FAA-932A-DACC426FD183}">
      <dgm:prSet/>
      <dgm:spPr/>
      <dgm:t>
        <a:bodyPr/>
        <a:lstStyle/>
        <a:p>
          <a:endParaRPr lang="en-US"/>
        </a:p>
      </dgm:t>
    </dgm:pt>
    <dgm:pt modelId="{49974084-AD7E-4B0F-99DD-F7722A64999C}" type="sibTrans" cxnId="{1EEE4AE6-AE02-4FAA-932A-DACC426FD183}">
      <dgm:prSet/>
      <dgm:spPr/>
      <dgm:t>
        <a:bodyPr/>
        <a:lstStyle/>
        <a:p>
          <a:endParaRPr lang="en-US"/>
        </a:p>
      </dgm:t>
    </dgm:pt>
    <dgm:pt modelId="{26D8F340-E88C-46D7-AC88-FFB6BCF83803}">
      <dgm:prSet custT="1"/>
      <dgm:spPr/>
      <dgm:t>
        <a:bodyPr/>
        <a:lstStyle/>
        <a:p>
          <a:pPr>
            <a:lnSpc>
              <a:spcPct val="100000"/>
            </a:lnSpc>
          </a:pPr>
          <a:r>
            <a:rPr lang="en-US" sz="1000" dirty="0"/>
            <a:t>On the Common App college dashboard, choose one of the colleges that has been added. </a:t>
          </a:r>
        </a:p>
      </dgm:t>
    </dgm:pt>
    <dgm:pt modelId="{6475CF44-F471-4617-A39B-9E650C47E01B}" type="parTrans" cxnId="{4A011B6A-31D9-410B-A33A-0A8A77C9AF6A}">
      <dgm:prSet/>
      <dgm:spPr/>
      <dgm:t>
        <a:bodyPr/>
        <a:lstStyle/>
        <a:p>
          <a:endParaRPr lang="en-US"/>
        </a:p>
      </dgm:t>
    </dgm:pt>
    <dgm:pt modelId="{559097F0-3064-4296-9A32-B2D62B36ACDC}" type="sibTrans" cxnId="{4A011B6A-31D9-410B-A33A-0A8A77C9AF6A}">
      <dgm:prSet/>
      <dgm:spPr/>
      <dgm:t>
        <a:bodyPr/>
        <a:lstStyle/>
        <a:p>
          <a:endParaRPr lang="en-US"/>
        </a:p>
      </dgm:t>
    </dgm:pt>
    <dgm:pt modelId="{CBB5B064-C0FB-4C4D-B544-A32756A2CD3D}">
      <dgm:prSet custT="1"/>
      <dgm:spPr/>
      <dgm:t>
        <a:bodyPr/>
        <a:lstStyle/>
        <a:p>
          <a:pPr>
            <a:lnSpc>
              <a:spcPct val="100000"/>
            </a:lnSpc>
          </a:pPr>
          <a:r>
            <a:rPr lang="en-US" sz="1000" dirty="0"/>
            <a:t>Complete the FERPA waiver. It is best to select “waive rights”. </a:t>
          </a:r>
        </a:p>
      </dgm:t>
    </dgm:pt>
    <dgm:pt modelId="{B418203A-C44C-4DA5-805E-AE55C581EC10}" type="parTrans" cxnId="{2865C7FF-FD7F-42C1-BA95-ECCE3DFDE247}">
      <dgm:prSet/>
      <dgm:spPr/>
      <dgm:t>
        <a:bodyPr/>
        <a:lstStyle/>
        <a:p>
          <a:endParaRPr lang="en-US"/>
        </a:p>
      </dgm:t>
    </dgm:pt>
    <dgm:pt modelId="{30158E44-07B9-4729-8D1D-393BE746BBD4}" type="sibTrans" cxnId="{2865C7FF-FD7F-42C1-BA95-ECCE3DFDE247}">
      <dgm:prSet/>
      <dgm:spPr/>
      <dgm:t>
        <a:bodyPr/>
        <a:lstStyle/>
        <a:p>
          <a:endParaRPr lang="en-US"/>
        </a:p>
      </dgm:t>
    </dgm:pt>
    <dgm:pt modelId="{B596AB91-F787-4639-950C-3FD79D9E014F}">
      <dgm:prSet custT="1"/>
      <dgm:spPr/>
      <dgm:t>
        <a:bodyPr/>
        <a:lstStyle/>
        <a:p>
          <a:pPr>
            <a:lnSpc>
              <a:spcPct val="100000"/>
            </a:lnSpc>
          </a:pPr>
          <a:r>
            <a:rPr lang="en-US" sz="1000" dirty="0"/>
            <a:t>Then, add your school counselor to your portal. </a:t>
          </a:r>
        </a:p>
      </dgm:t>
    </dgm:pt>
    <dgm:pt modelId="{64E3A9B5-E074-4EA2-B287-32CF645A9B3D}" type="parTrans" cxnId="{5A620C8D-341C-4ED2-92FA-265967CFFD58}">
      <dgm:prSet/>
      <dgm:spPr/>
      <dgm:t>
        <a:bodyPr/>
        <a:lstStyle/>
        <a:p>
          <a:endParaRPr lang="en-US"/>
        </a:p>
      </dgm:t>
    </dgm:pt>
    <dgm:pt modelId="{22CAA844-F551-44B5-A6AA-22A4CD50133A}" type="sibTrans" cxnId="{5A620C8D-341C-4ED2-92FA-265967CFFD58}">
      <dgm:prSet/>
      <dgm:spPr/>
      <dgm:t>
        <a:bodyPr/>
        <a:lstStyle/>
        <a:p>
          <a:endParaRPr lang="en-US"/>
        </a:p>
      </dgm:t>
    </dgm:pt>
    <dgm:pt modelId="{86B3D9C8-E401-4520-8E66-D7D31960BBAC}">
      <dgm:prSet custT="1"/>
      <dgm:spPr/>
      <dgm:t>
        <a:bodyPr/>
        <a:lstStyle/>
        <a:p>
          <a:pPr>
            <a:lnSpc>
              <a:spcPct val="100000"/>
            </a:lnSpc>
          </a:pPr>
          <a:r>
            <a:rPr lang="en-US" sz="1000" dirty="0"/>
            <a:t>This step is done one time and then automatically gets added for the other colleges. </a:t>
          </a:r>
        </a:p>
      </dgm:t>
    </dgm:pt>
    <dgm:pt modelId="{B9C670E1-9C2A-4D83-8D32-5142F9740C91}" type="parTrans" cxnId="{41B787F2-855F-422B-9678-E21937A1CE12}">
      <dgm:prSet/>
      <dgm:spPr/>
      <dgm:t>
        <a:bodyPr/>
        <a:lstStyle/>
        <a:p>
          <a:endParaRPr lang="en-US"/>
        </a:p>
      </dgm:t>
    </dgm:pt>
    <dgm:pt modelId="{7EFB6727-0B59-48FB-9247-C49507272DDE}" type="sibTrans" cxnId="{41B787F2-855F-422B-9678-E21937A1CE12}">
      <dgm:prSet/>
      <dgm:spPr/>
      <dgm:t>
        <a:bodyPr/>
        <a:lstStyle/>
        <a:p>
          <a:endParaRPr lang="en-US"/>
        </a:p>
      </dgm:t>
    </dgm:pt>
    <dgm:pt modelId="{E0F6C1C0-14B2-4182-8F71-D97655CCF58C}">
      <dgm:prSet custT="1"/>
      <dgm:spPr/>
      <dgm:t>
        <a:bodyPr/>
        <a:lstStyle/>
        <a:p>
          <a:pPr>
            <a:lnSpc>
              <a:spcPct val="100000"/>
            </a:lnSpc>
          </a:pPr>
          <a:r>
            <a:rPr lang="en-US" sz="1000" dirty="0"/>
            <a:t>Please be sure to REMOVE colleges if you decide not to apply. </a:t>
          </a:r>
        </a:p>
      </dgm:t>
    </dgm:pt>
    <dgm:pt modelId="{520378B2-7CC5-4129-8AE7-78B4B6C89BE4}" type="parTrans" cxnId="{68E1A84A-D9AE-4B43-B8A6-3978C82F0249}">
      <dgm:prSet/>
      <dgm:spPr/>
      <dgm:t>
        <a:bodyPr/>
        <a:lstStyle/>
        <a:p>
          <a:endParaRPr lang="en-US"/>
        </a:p>
      </dgm:t>
    </dgm:pt>
    <dgm:pt modelId="{AF814189-F385-401F-AD40-A76ABE6EE0E5}" type="sibTrans" cxnId="{68E1A84A-D9AE-4B43-B8A6-3978C82F0249}">
      <dgm:prSet/>
      <dgm:spPr/>
      <dgm:t>
        <a:bodyPr/>
        <a:lstStyle/>
        <a:p>
          <a:endParaRPr lang="en-US"/>
        </a:p>
      </dgm:t>
    </dgm:pt>
    <dgm:pt modelId="{B4828250-143D-425E-A9B5-85C22659DBCE}">
      <dgm:prSet custT="1"/>
      <dgm:spPr/>
      <dgm:t>
        <a:bodyPr/>
        <a:lstStyle/>
        <a:p>
          <a:r>
            <a:rPr lang="en-US" sz="1600" dirty="0"/>
            <a:t>Counselors will only be writing letters of recommendation if it is required by the college. Letters usually do not start until November 1st deadlines. </a:t>
          </a:r>
        </a:p>
      </dgm:t>
    </dgm:pt>
    <dgm:pt modelId="{67BE8E95-B7F1-4B8F-B066-BFEC1AD9AD1C}" type="parTrans" cxnId="{66702C75-7E74-42DB-967C-577673D9CA7B}">
      <dgm:prSet/>
      <dgm:spPr/>
      <dgm:t>
        <a:bodyPr/>
        <a:lstStyle/>
        <a:p>
          <a:endParaRPr lang="en-US"/>
        </a:p>
      </dgm:t>
    </dgm:pt>
    <dgm:pt modelId="{66050F5B-2458-4105-B6C7-804C44F223AE}" type="sibTrans" cxnId="{66702C75-7E74-42DB-967C-577673D9CA7B}">
      <dgm:prSet/>
      <dgm:spPr/>
      <dgm:t>
        <a:bodyPr/>
        <a:lstStyle/>
        <a:p>
          <a:endParaRPr lang="en-US"/>
        </a:p>
      </dgm:t>
    </dgm:pt>
    <dgm:pt modelId="{077A5A79-3759-485D-811F-41A3DA9A5590}">
      <dgm:prSet custT="1"/>
      <dgm:spPr/>
      <dgm:t>
        <a:bodyPr/>
        <a:lstStyle/>
        <a:p>
          <a:r>
            <a:rPr lang="en-US" sz="1600" dirty="0"/>
            <a:t>For reference, there are no public colleges in Georgia that require a counselor letter of recommendation. </a:t>
          </a:r>
        </a:p>
      </dgm:t>
    </dgm:pt>
    <dgm:pt modelId="{05C412E4-7DE7-4817-B686-A37D1DA6F814}" type="parTrans" cxnId="{CCD243CD-6D14-4143-A6D3-4B74F71FFA38}">
      <dgm:prSet/>
      <dgm:spPr/>
      <dgm:t>
        <a:bodyPr/>
        <a:lstStyle/>
        <a:p>
          <a:endParaRPr lang="en-US"/>
        </a:p>
      </dgm:t>
    </dgm:pt>
    <dgm:pt modelId="{32E3F469-FD8E-45C8-9F3C-FDC7FBE9959E}" type="sibTrans" cxnId="{CCD243CD-6D14-4143-A6D3-4B74F71FFA38}">
      <dgm:prSet/>
      <dgm:spPr/>
      <dgm:t>
        <a:bodyPr/>
        <a:lstStyle/>
        <a:p>
          <a:endParaRPr lang="en-US"/>
        </a:p>
      </dgm:t>
    </dgm:pt>
    <dgm:pt modelId="{996694EC-1FAB-48A2-AC92-4DC50102264F}">
      <dgm:prSet/>
      <dgm:spPr/>
      <dgm:t>
        <a:bodyPr/>
        <a:lstStyle/>
        <a:p>
          <a:r>
            <a:rPr lang="en-US" dirty="0"/>
            <a:t>If using a different application portal, please add the counselor email into the website. Keep in mind that if you enter it incorrectly, we will not receive it. Sometimes it goes to our SPAM mail, so please follow up that we have received it. </a:t>
          </a:r>
        </a:p>
      </dgm:t>
    </dgm:pt>
    <dgm:pt modelId="{CC3C0365-23D6-4196-BB6A-6AC3F9880DCA}" type="parTrans" cxnId="{3583E00D-C3A1-4F39-A350-29CAB2C6F239}">
      <dgm:prSet/>
      <dgm:spPr/>
      <dgm:t>
        <a:bodyPr/>
        <a:lstStyle/>
        <a:p>
          <a:endParaRPr lang="en-US"/>
        </a:p>
      </dgm:t>
    </dgm:pt>
    <dgm:pt modelId="{FFC1359A-382E-47AE-9FFB-9A36A057578C}" type="sibTrans" cxnId="{3583E00D-C3A1-4F39-A350-29CAB2C6F239}">
      <dgm:prSet/>
      <dgm:spPr/>
      <dgm:t>
        <a:bodyPr/>
        <a:lstStyle/>
        <a:p>
          <a:endParaRPr lang="en-US"/>
        </a:p>
      </dgm:t>
    </dgm:pt>
    <dgm:pt modelId="{A2FAA72A-F4E3-4440-94F8-CAF10E0A5AF5}">
      <dgm:prSet custT="1"/>
      <dgm:spPr/>
      <dgm:t>
        <a:bodyPr/>
        <a:lstStyle/>
        <a:p>
          <a:r>
            <a:rPr lang="en-US" sz="1600" dirty="0"/>
            <a:t>No letters are given directly to students INCLUDING VIA EMAIL. </a:t>
          </a:r>
          <a:endParaRPr lang="en-US" sz="1600" dirty="0">
            <a:highlight>
              <a:srgbClr val="002A5C"/>
            </a:highlight>
          </a:endParaRPr>
        </a:p>
        <a:p>
          <a:r>
            <a:rPr lang="en-US" sz="1600" b="1" i="1" u="sng" dirty="0">
              <a:highlight>
                <a:srgbClr val="002A5C"/>
              </a:highlight>
            </a:rPr>
            <a:t>ALL Recommendations and Common App requests will begin processing AFTER Labor Day</a:t>
          </a:r>
          <a:r>
            <a:rPr lang="en-US" sz="1600" b="1" dirty="0">
              <a:highlight>
                <a:srgbClr val="002A5C"/>
              </a:highlight>
            </a:rPr>
            <a:t>.</a:t>
          </a:r>
        </a:p>
      </dgm:t>
    </dgm:pt>
    <dgm:pt modelId="{317BE836-EEDC-420A-97DE-56B02952CB1E}" type="parTrans" cxnId="{725549CD-23AF-4F53-A52F-08C83B256BAD}">
      <dgm:prSet/>
      <dgm:spPr/>
      <dgm:t>
        <a:bodyPr/>
        <a:lstStyle/>
        <a:p>
          <a:endParaRPr lang="en-US"/>
        </a:p>
      </dgm:t>
    </dgm:pt>
    <dgm:pt modelId="{55E3092B-5C02-453B-AB08-B897BAD71C16}" type="sibTrans" cxnId="{725549CD-23AF-4F53-A52F-08C83B256BAD}">
      <dgm:prSet/>
      <dgm:spPr/>
      <dgm:t>
        <a:bodyPr/>
        <a:lstStyle/>
        <a:p>
          <a:endParaRPr lang="en-US"/>
        </a:p>
      </dgm:t>
    </dgm:pt>
    <dgm:pt modelId="{44ABAFCC-ABFD-48F1-ABCD-1FAD454C8CE8}" type="pres">
      <dgm:prSet presAssocID="{2F7F484B-4DEB-4A0D-929E-8C9A4852CE28}" presName="diagram" presStyleCnt="0">
        <dgm:presLayoutVars>
          <dgm:dir/>
          <dgm:resizeHandles val="exact"/>
        </dgm:presLayoutVars>
      </dgm:prSet>
      <dgm:spPr/>
    </dgm:pt>
    <dgm:pt modelId="{DF88B0F5-6348-490A-83A2-E65691C95A92}" type="pres">
      <dgm:prSet presAssocID="{C0CD49C5-0C65-4CBB-A04F-EF844B86204D}" presName="node" presStyleLbl="node1" presStyleIdx="0" presStyleCnt="7">
        <dgm:presLayoutVars>
          <dgm:bulletEnabled val="1"/>
        </dgm:presLayoutVars>
      </dgm:prSet>
      <dgm:spPr/>
    </dgm:pt>
    <dgm:pt modelId="{3B4F9F62-5A73-4B10-9329-341E753DF3EE}" type="pres">
      <dgm:prSet presAssocID="{CD1B9A92-21D5-4C74-BD99-0098EA6713E7}" presName="sibTrans" presStyleCnt="0"/>
      <dgm:spPr/>
    </dgm:pt>
    <dgm:pt modelId="{3CFE7C78-2717-4C79-8457-4B9FA0AAC7CB}" type="pres">
      <dgm:prSet presAssocID="{EDBAB0CA-3BEC-4E94-BB74-73EAAE50FCB6}" presName="node" presStyleLbl="node1" presStyleIdx="1" presStyleCnt="7" custScaleY="151483">
        <dgm:presLayoutVars>
          <dgm:bulletEnabled val="1"/>
        </dgm:presLayoutVars>
      </dgm:prSet>
      <dgm:spPr/>
    </dgm:pt>
    <dgm:pt modelId="{CFCF3107-5654-4700-9A94-F468439D8E0A}" type="pres">
      <dgm:prSet presAssocID="{28CB89A6-42A6-4519-BE7D-9161E4E9FF5D}" presName="sibTrans" presStyleCnt="0"/>
      <dgm:spPr/>
    </dgm:pt>
    <dgm:pt modelId="{D380C22C-F272-4D6B-8B43-103160DB0D88}" type="pres">
      <dgm:prSet presAssocID="{8E4661B5-B395-464B-A706-8A7D9A145666}" presName="node" presStyleLbl="node1" presStyleIdx="2" presStyleCnt="7" custScaleY="157351" custLinFactNeighborX="-704" custLinFactNeighborY="1124">
        <dgm:presLayoutVars>
          <dgm:bulletEnabled val="1"/>
        </dgm:presLayoutVars>
      </dgm:prSet>
      <dgm:spPr/>
    </dgm:pt>
    <dgm:pt modelId="{C3BA74D6-260A-4B90-BF48-A8CDFD380B56}" type="pres">
      <dgm:prSet presAssocID="{49974084-AD7E-4B0F-99DD-F7722A64999C}" presName="sibTrans" presStyleCnt="0"/>
      <dgm:spPr/>
    </dgm:pt>
    <dgm:pt modelId="{F51A4AFA-CA91-4FE8-BFD1-5E2683D9DE50}" type="pres">
      <dgm:prSet presAssocID="{B4828250-143D-425E-A9B5-85C22659DBCE}" presName="node" presStyleLbl="node1" presStyleIdx="3" presStyleCnt="7" custScaleY="118192">
        <dgm:presLayoutVars>
          <dgm:bulletEnabled val="1"/>
        </dgm:presLayoutVars>
      </dgm:prSet>
      <dgm:spPr/>
    </dgm:pt>
    <dgm:pt modelId="{1C9724F9-CBA6-486E-841A-E906BFE6EF8D}" type="pres">
      <dgm:prSet presAssocID="{66050F5B-2458-4105-B6C7-804C44F223AE}" presName="sibTrans" presStyleCnt="0"/>
      <dgm:spPr/>
    </dgm:pt>
    <dgm:pt modelId="{EE756BEC-D5E4-47B0-9A46-E64617CFF9B7}" type="pres">
      <dgm:prSet presAssocID="{077A5A79-3759-485D-811F-41A3DA9A5590}" presName="node" presStyleLbl="node1" presStyleIdx="4" presStyleCnt="7" custScaleY="114297">
        <dgm:presLayoutVars>
          <dgm:bulletEnabled val="1"/>
        </dgm:presLayoutVars>
      </dgm:prSet>
      <dgm:spPr/>
    </dgm:pt>
    <dgm:pt modelId="{EA985CF6-9AC9-4F04-A4BA-9AB194988F61}" type="pres">
      <dgm:prSet presAssocID="{32E3F469-FD8E-45C8-9F3C-FDC7FBE9959E}" presName="sibTrans" presStyleCnt="0"/>
      <dgm:spPr/>
    </dgm:pt>
    <dgm:pt modelId="{C7CD5B96-7689-45B9-94B2-7BF15B43489C}" type="pres">
      <dgm:prSet presAssocID="{996694EC-1FAB-48A2-AC92-4DC50102264F}" presName="node" presStyleLbl="node1" presStyleIdx="5" presStyleCnt="7" custScaleY="109555">
        <dgm:presLayoutVars>
          <dgm:bulletEnabled val="1"/>
        </dgm:presLayoutVars>
      </dgm:prSet>
      <dgm:spPr/>
    </dgm:pt>
    <dgm:pt modelId="{004CEFA4-74B3-4D6F-B7A9-0282742CAC83}" type="pres">
      <dgm:prSet presAssocID="{FFC1359A-382E-47AE-9FFB-9A36A057578C}" presName="sibTrans" presStyleCnt="0"/>
      <dgm:spPr/>
    </dgm:pt>
    <dgm:pt modelId="{70E4E247-D03D-4397-B8BB-D6D55CCF8A8D}" type="pres">
      <dgm:prSet presAssocID="{A2FAA72A-F4E3-4440-94F8-CAF10E0A5AF5}" presName="node" presStyleLbl="node1" presStyleIdx="6" presStyleCnt="7" custScaleY="111926">
        <dgm:presLayoutVars>
          <dgm:bulletEnabled val="1"/>
        </dgm:presLayoutVars>
      </dgm:prSet>
      <dgm:spPr/>
    </dgm:pt>
  </dgm:ptLst>
  <dgm:cxnLst>
    <dgm:cxn modelId="{3583E00D-C3A1-4F39-A350-29CAB2C6F239}" srcId="{2F7F484B-4DEB-4A0D-929E-8C9A4852CE28}" destId="{996694EC-1FAB-48A2-AC92-4DC50102264F}" srcOrd="5" destOrd="0" parTransId="{CC3C0365-23D6-4196-BB6A-6AC3F9880DCA}" sibTransId="{FFC1359A-382E-47AE-9FFB-9A36A057578C}"/>
    <dgm:cxn modelId="{778F8712-82DA-4A50-8545-EAF8D066CF3E}" type="presOf" srcId="{CBB5B064-C0FB-4C4D-B544-A32756A2CD3D}" destId="{D380C22C-F272-4D6B-8B43-103160DB0D88}" srcOrd="0" destOrd="2" presId="urn:microsoft.com/office/officeart/2005/8/layout/default"/>
    <dgm:cxn modelId="{6260CC3A-A648-4173-B9FD-DF5BF50554A8}" type="presOf" srcId="{2F7F484B-4DEB-4A0D-929E-8C9A4852CE28}" destId="{44ABAFCC-ABFD-48F1-ABCD-1FAD454C8CE8}" srcOrd="0" destOrd="0" presId="urn:microsoft.com/office/officeart/2005/8/layout/default"/>
    <dgm:cxn modelId="{FC9A6B60-BD20-4E4E-8D45-EA25AEF6F9F7}" type="presOf" srcId="{8E4661B5-B395-464B-A706-8A7D9A145666}" destId="{D380C22C-F272-4D6B-8B43-103160DB0D88}" srcOrd="0" destOrd="0" presId="urn:microsoft.com/office/officeart/2005/8/layout/default"/>
    <dgm:cxn modelId="{777DC363-4275-40F8-ACBF-EE63CD92A4DF}" type="presOf" srcId="{EDBAB0CA-3BEC-4E94-BB74-73EAAE50FCB6}" destId="{3CFE7C78-2717-4C79-8457-4B9FA0AAC7CB}" srcOrd="0" destOrd="0" presId="urn:microsoft.com/office/officeart/2005/8/layout/default"/>
    <dgm:cxn modelId="{4A011B6A-31D9-410B-A33A-0A8A77C9AF6A}" srcId="{8E4661B5-B395-464B-A706-8A7D9A145666}" destId="{26D8F340-E88C-46D7-AC88-FFB6BCF83803}" srcOrd="0" destOrd="0" parTransId="{6475CF44-F471-4617-A39B-9E650C47E01B}" sibTransId="{559097F0-3064-4296-9A32-B2D62B36ACDC}"/>
    <dgm:cxn modelId="{68E1A84A-D9AE-4B43-B8A6-3978C82F0249}" srcId="{8E4661B5-B395-464B-A706-8A7D9A145666}" destId="{E0F6C1C0-14B2-4182-8F71-D97655CCF58C}" srcOrd="4" destOrd="0" parTransId="{520378B2-7CC5-4129-8AE7-78B4B6C89BE4}" sibTransId="{AF814189-F385-401F-AD40-A76ABE6EE0E5}"/>
    <dgm:cxn modelId="{6913BF51-1794-41EB-92B0-E814897665C1}" type="presOf" srcId="{996694EC-1FAB-48A2-AC92-4DC50102264F}" destId="{C7CD5B96-7689-45B9-94B2-7BF15B43489C}" srcOrd="0" destOrd="0" presId="urn:microsoft.com/office/officeart/2005/8/layout/default"/>
    <dgm:cxn modelId="{66702C75-7E74-42DB-967C-577673D9CA7B}" srcId="{2F7F484B-4DEB-4A0D-929E-8C9A4852CE28}" destId="{B4828250-143D-425E-A9B5-85C22659DBCE}" srcOrd="3" destOrd="0" parTransId="{67BE8E95-B7F1-4B8F-B066-BFEC1AD9AD1C}" sibTransId="{66050F5B-2458-4105-B6C7-804C44F223AE}"/>
    <dgm:cxn modelId="{4BE5B056-EEBE-45C2-91DA-DC36416A78DD}" srcId="{2F7F484B-4DEB-4A0D-929E-8C9A4852CE28}" destId="{C0CD49C5-0C65-4CBB-A04F-EF844B86204D}" srcOrd="0" destOrd="0" parTransId="{9BB26D3E-A19C-49A0-B1E1-84799764C43B}" sibTransId="{CD1B9A92-21D5-4C74-BD99-0098EA6713E7}"/>
    <dgm:cxn modelId="{76E2207D-31AB-4016-B92F-4568310A944C}" type="presOf" srcId="{B596AB91-F787-4639-950C-3FD79D9E014F}" destId="{D380C22C-F272-4D6B-8B43-103160DB0D88}" srcOrd="0" destOrd="3" presId="urn:microsoft.com/office/officeart/2005/8/layout/default"/>
    <dgm:cxn modelId="{5A620C8D-341C-4ED2-92FA-265967CFFD58}" srcId="{8E4661B5-B395-464B-A706-8A7D9A145666}" destId="{B596AB91-F787-4639-950C-3FD79D9E014F}" srcOrd="2" destOrd="0" parTransId="{64E3A9B5-E074-4EA2-B287-32CF645A9B3D}" sibTransId="{22CAA844-F551-44B5-A6AA-22A4CD50133A}"/>
    <dgm:cxn modelId="{74B0688D-633B-47A6-AE95-4C36059C70C2}" type="presOf" srcId="{B4828250-143D-425E-A9B5-85C22659DBCE}" destId="{F51A4AFA-CA91-4FE8-BFD1-5E2683D9DE50}" srcOrd="0" destOrd="0" presId="urn:microsoft.com/office/officeart/2005/8/layout/default"/>
    <dgm:cxn modelId="{EFA78FA5-DD89-4CB9-A281-6EB1E54387E2}" type="presOf" srcId="{C0CD49C5-0C65-4CBB-A04F-EF844B86204D}" destId="{DF88B0F5-6348-490A-83A2-E65691C95A92}" srcOrd="0" destOrd="0" presId="urn:microsoft.com/office/officeart/2005/8/layout/default"/>
    <dgm:cxn modelId="{5C63DDAF-BE5C-4B4F-82DB-BA41658A1D44}" type="presOf" srcId="{86B3D9C8-E401-4520-8E66-D7D31960BBAC}" destId="{D380C22C-F272-4D6B-8B43-103160DB0D88}" srcOrd="0" destOrd="4" presId="urn:microsoft.com/office/officeart/2005/8/layout/default"/>
    <dgm:cxn modelId="{9D7B77C4-E1CF-4B26-B6CD-5C9E7766D9E4}" type="presOf" srcId="{077A5A79-3759-485D-811F-41A3DA9A5590}" destId="{EE756BEC-D5E4-47B0-9A46-E64617CFF9B7}" srcOrd="0" destOrd="0" presId="urn:microsoft.com/office/officeart/2005/8/layout/default"/>
    <dgm:cxn modelId="{CCD243CD-6D14-4143-A6D3-4B74F71FFA38}" srcId="{2F7F484B-4DEB-4A0D-929E-8C9A4852CE28}" destId="{077A5A79-3759-485D-811F-41A3DA9A5590}" srcOrd="4" destOrd="0" parTransId="{05C412E4-7DE7-4817-B686-A37D1DA6F814}" sibTransId="{32E3F469-FD8E-45C8-9F3C-FDC7FBE9959E}"/>
    <dgm:cxn modelId="{725549CD-23AF-4F53-A52F-08C83B256BAD}" srcId="{2F7F484B-4DEB-4A0D-929E-8C9A4852CE28}" destId="{A2FAA72A-F4E3-4440-94F8-CAF10E0A5AF5}" srcOrd="6" destOrd="0" parTransId="{317BE836-EEDC-420A-97DE-56B02952CB1E}" sibTransId="{55E3092B-5C02-453B-AB08-B897BAD71C16}"/>
    <dgm:cxn modelId="{063548D1-8F8D-4FE1-BE67-7C42C405C35C}" type="presOf" srcId="{26D8F340-E88C-46D7-AC88-FFB6BCF83803}" destId="{D380C22C-F272-4D6B-8B43-103160DB0D88}" srcOrd="0" destOrd="1" presId="urn:microsoft.com/office/officeart/2005/8/layout/default"/>
    <dgm:cxn modelId="{1EEE4AE6-AE02-4FAA-932A-DACC426FD183}" srcId="{2F7F484B-4DEB-4A0D-929E-8C9A4852CE28}" destId="{8E4661B5-B395-464B-A706-8A7D9A145666}" srcOrd="2" destOrd="0" parTransId="{DC853951-0BFE-41CC-9108-D4501B2AFA47}" sibTransId="{49974084-AD7E-4B0F-99DD-F7722A64999C}"/>
    <dgm:cxn modelId="{41B787F2-855F-422B-9678-E21937A1CE12}" srcId="{8E4661B5-B395-464B-A706-8A7D9A145666}" destId="{86B3D9C8-E401-4520-8E66-D7D31960BBAC}" srcOrd="3" destOrd="0" parTransId="{B9C670E1-9C2A-4D83-8D32-5142F9740C91}" sibTransId="{7EFB6727-0B59-48FB-9247-C49507272DDE}"/>
    <dgm:cxn modelId="{B2EE9AF3-8DED-44EA-A799-BA637C916034}" srcId="{2F7F484B-4DEB-4A0D-929E-8C9A4852CE28}" destId="{EDBAB0CA-3BEC-4E94-BB74-73EAAE50FCB6}" srcOrd="1" destOrd="0" parTransId="{34E72725-656E-48B0-A392-9EA0020FD781}" sibTransId="{28CB89A6-42A6-4519-BE7D-9161E4E9FF5D}"/>
    <dgm:cxn modelId="{03A0E1F6-0F33-42A6-8863-FA4BB1141F69}" type="presOf" srcId="{A2FAA72A-F4E3-4440-94F8-CAF10E0A5AF5}" destId="{70E4E247-D03D-4397-B8BB-D6D55CCF8A8D}" srcOrd="0" destOrd="0" presId="urn:microsoft.com/office/officeart/2005/8/layout/default"/>
    <dgm:cxn modelId="{F03DE5F7-52E4-4FEC-9A22-27DA1988BE96}" type="presOf" srcId="{E0F6C1C0-14B2-4182-8F71-D97655CCF58C}" destId="{D380C22C-F272-4D6B-8B43-103160DB0D88}" srcOrd="0" destOrd="5" presId="urn:microsoft.com/office/officeart/2005/8/layout/default"/>
    <dgm:cxn modelId="{2865C7FF-FD7F-42C1-BA95-ECCE3DFDE247}" srcId="{8E4661B5-B395-464B-A706-8A7D9A145666}" destId="{CBB5B064-C0FB-4C4D-B544-A32756A2CD3D}" srcOrd="1" destOrd="0" parTransId="{B418203A-C44C-4DA5-805E-AE55C581EC10}" sibTransId="{30158E44-07B9-4729-8D1D-393BE746BBD4}"/>
    <dgm:cxn modelId="{54FD80DF-259B-4A84-84B7-EFCE755383C9}" type="presParOf" srcId="{44ABAFCC-ABFD-48F1-ABCD-1FAD454C8CE8}" destId="{DF88B0F5-6348-490A-83A2-E65691C95A92}" srcOrd="0" destOrd="0" presId="urn:microsoft.com/office/officeart/2005/8/layout/default"/>
    <dgm:cxn modelId="{9047CCDD-5351-4C30-9F8A-81EE8A261711}" type="presParOf" srcId="{44ABAFCC-ABFD-48F1-ABCD-1FAD454C8CE8}" destId="{3B4F9F62-5A73-4B10-9329-341E753DF3EE}" srcOrd="1" destOrd="0" presId="urn:microsoft.com/office/officeart/2005/8/layout/default"/>
    <dgm:cxn modelId="{D0CCAD7D-0C06-42D2-B4EB-8A698A71CFF9}" type="presParOf" srcId="{44ABAFCC-ABFD-48F1-ABCD-1FAD454C8CE8}" destId="{3CFE7C78-2717-4C79-8457-4B9FA0AAC7CB}" srcOrd="2" destOrd="0" presId="urn:microsoft.com/office/officeart/2005/8/layout/default"/>
    <dgm:cxn modelId="{1E9CFAE7-70DB-47BB-9273-7CEF092FCE0D}" type="presParOf" srcId="{44ABAFCC-ABFD-48F1-ABCD-1FAD454C8CE8}" destId="{CFCF3107-5654-4700-9A94-F468439D8E0A}" srcOrd="3" destOrd="0" presId="urn:microsoft.com/office/officeart/2005/8/layout/default"/>
    <dgm:cxn modelId="{FA3C55D4-548B-46A9-9B85-199245CB282E}" type="presParOf" srcId="{44ABAFCC-ABFD-48F1-ABCD-1FAD454C8CE8}" destId="{D380C22C-F272-4D6B-8B43-103160DB0D88}" srcOrd="4" destOrd="0" presId="urn:microsoft.com/office/officeart/2005/8/layout/default"/>
    <dgm:cxn modelId="{39433AF4-5ED5-468C-A84B-56E526399206}" type="presParOf" srcId="{44ABAFCC-ABFD-48F1-ABCD-1FAD454C8CE8}" destId="{C3BA74D6-260A-4B90-BF48-A8CDFD380B56}" srcOrd="5" destOrd="0" presId="urn:microsoft.com/office/officeart/2005/8/layout/default"/>
    <dgm:cxn modelId="{3276A0E9-A691-4A08-A7EE-3C69D88028CB}" type="presParOf" srcId="{44ABAFCC-ABFD-48F1-ABCD-1FAD454C8CE8}" destId="{F51A4AFA-CA91-4FE8-BFD1-5E2683D9DE50}" srcOrd="6" destOrd="0" presId="urn:microsoft.com/office/officeart/2005/8/layout/default"/>
    <dgm:cxn modelId="{0D7083F5-C9BE-415C-BBC6-D0F4C38ECBCD}" type="presParOf" srcId="{44ABAFCC-ABFD-48F1-ABCD-1FAD454C8CE8}" destId="{1C9724F9-CBA6-486E-841A-E906BFE6EF8D}" srcOrd="7" destOrd="0" presId="urn:microsoft.com/office/officeart/2005/8/layout/default"/>
    <dgm:cxn modelId="{F4BEE03C-92B0-41AD-AD97-537B9D984143}" type="presParOf" srcId="{44ABAFCC-ABFD-48F1-ABCD-1FAD454C8CE8}" destId="{EE756BEC-D5E4-47B0-9A46-E64617CFF9B7}" srcOrd="8" destOrd="0" presId="urn:microsoft.com/office/officeart/2005/8/layout/default"/>
    <dgm:cxn modelId="{F7D5E800-DC40-4437-9657-CBCA7DC884E4}" type="presParOf" srcId="{44ABAFCC-ABFD-48F1-ABCD-1FAD454C8CE8}" destId="{EA985CF6-9AC9-4F04-A4BA-9AB194988F61}" srcOrd="9" destOrd="0" presId="urn:microsoft.com/office/officeart/2005/8/layout/default"/>
    <dgm:cxn modelId="{167DFD54-BA75-4E77-BB92-0DE81A320123}" type="presParOf" srcId="{44ABAFCC-ABFD-48F1-ABCD-1FAD454C8CE8}" destId="{C7CD5B96-7689-45B9-94B2-7BF15B43489C}" srcOrd="10" destOrd="0" presId="urn:microsoft.com/office/officeart/2005/8/layout/default"/>
    <dgm:cxn modelId="{29683014-6273-4212-9175-35C6761D2601}" type="presParOf" srcId="{44ABAFCC-ABFD-48F1-ABCD-1FAD454C8CE8}" destId="{004CEFA4-74B3-4D6F-B7A9-0282742CAC83}" srcOrd="11" destOrd="0" presId="urn:microsoft.com/office/officeart/2005/8/layout/default"/>
    <dgm:cxn modelId="{9F287AEF-16EB-4A3F-AA29-5C6967478AD4}" type="presParOf" srcId="{44ABAFCC-ABFD-48F1-ABCD-1FAD454C8CE8}" destId="{70E4E247-D03D-4397-B8BB-D6D55CCF8A8D}"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424AD08E-CA58-47B2-8353-F0964C3EE7E6}"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2EB7355B-052A-440C-BC3A-11BFF0B5A77E}">
      <dgm:prSet/>
      <dgm:spPr/>
      <dgm:t>
        <a:bodyPr/>
        <a:lstStyle/>
        <a:p>
          <a:pPr>
            <a:lnSpc>
              <a:spcPct val="100000"/>
            </a:lnSpc>
          </a:pPr>
          <a:r>
            <a:rPr lang="en-US"/>
            <a:t>All college visit lists are posted on 10th-12th </a:t>
          </a:r>
          <a:r>
            <a:rPr lang="en-US" b="1"/>
            <a:t>grade level Canvas </a:t>
          </a:r>
          <a:r>
            <a:rPr lang="en-US"/>
            <a:t>page​</a:t>
          </a:r>
        </a:p>
      </dgm:t>
    </dgm:pt>
    <dgm:pt modelId="{10EB20F4-7718-48F5-B697-189697929756}" type="parTrans" cxnId="{3BAD79E8-FD95-4D04-BAD9-CE729BB5C27C}">
      <dgm:prSet/>
      <dgm:spPr/>
      <dgm:t>
        <a:bodyPr/>
        <a:lstStyle/>
        <a:p>
          <a:endParaRPr lang="en-US"/>
        </a:p>
      </dgm:t>
    </dgm:pt>
    <dgm:pt modelId="{9AA3C46E-918C-4DFA-8EDA-BE7C3F4B6A2C}" type="sibTrans" cxnId="{3BAD79E8-FD95-4D04-BAD9-CE729BB5C27C}">
      <dgm:prSet/>
      <dgm:spPr/>
      <dgm:t>
        <a:bodyPr/>
        <a:lstStyle/>
        <a:p>
          <a:endParaRPr lang="en-US"/>
        </a:p>
      </dgm:t>
    </dgm:pt>
    <dgm:pt modelId="{7C0E3EA2-5B77-480A-9284-01D08B3424C0}">
      <dgm:prSet/>
      <dgm:spPr/>
      <dgm:t>
        <a:bodyPr/>
        <a:lstStyle/>
        <a:p>
          <a:pPr>
            <a:lnSpc>
              <a:spcPct val="100000"/>
            </a:lnSpc>
          </a:pPr>
          <a:r>
            <a:rPr lang="en-US" dirty="0"/>
            <a:t>Signups for college visits are on </a:t>
          </a:r>
          <a:r>
            <a:rPr lang="en-US" b="1" dirty="0">
              <a:highlight>
                <a:srgbClr val="FFFF00"/>
              </a:highlight>
            </a:rPr>
            <a:t>School Links app </a:t>
          </a:r>
          <a:r>
            <a:rPr lang="en-US" dirty="0">
              <a:highlight>
                <a:srgbClr val="FFFF00"/>
              </a:highlight>
            </a:rPr>
            <a:t>located in </a:t>
          </a:r>
          <a:r>
            <a:rPr lang="en-US" dirty="0" err="1">
              <a:highlight>
                <a:srgbClr val="FFFF00"/>
              </a:highlight>
            </a:rPr>
            <a:t>ClassLink</a:t>
          </a:r>
          <a:r>
            <a:rPr lang="en-US" dirty="0"/>
            <a:t>​</a:t>
          </a:r>
        </a:p>
      </dgm:t>
    </dgm:pt>
    <dgm:pt modelId="{8FD7FFD5-D672-4395-B6B7-3D84E8179B0F}" type="parTrans" cxnId="{F21F45E0-957B-49AC-9360-4367C98FA94A}">
      <dgm:prSet/>
      <dgm:spPr/>
      <dgm:t>
        <a:bodyPr/>
        <a:lstStyle/>
        <a:p>
          <a:endParaRPr lang="en-US"/>
        </a:p>
      </dgm:t>
    </dgm:pt>
    <dgm:pt modelId="{87A10314-905F-4782-894A-851A7C34FBB4}" type="sibTrans" cxnId="{F21F45E0-957B-49AC-9360-4367C98FA94A}">
      <dgm:prSet/>
      <dgm:spPr/>
      <dgm:t>
        <a:bodyPr/>
        <a:lstStyle/>
        <a:p>
          <a:endParaRPr lang="en-US"/>
        </a:p>
      </dgm:t>
    </dgm:pt>
    <dgm:pt modelId="{62EB1C89-DFFE-4E9A-B908-FCE755724DC8}">
      <dgm:prSet/>
      <dgm:spPr/>
      <dgm:t>
        <a:bodyPr/>
        <a:lstStyle/>
        <a:p>
          <a:pPr>
            <a:lnSpc>
              <a:spcPct val="100000"/>
            </a:lnSpc>
          </a:pPr>
          <a:r>
            <a:rPr lang="en-US"/>
            <a:t>Be sure to sign up at </a:t>
          </a:r>
          <a:r>
            <a:rPr lang="en-US" b="1"/>
            <a:t>least one day before </a:t>
          </a:r>
          <a:r>
            <a:rPr lang="en-US"/>
            <a:t>the college visit.​</a:t>
          </a:r>
        </a:p>
      </dgm:t>
    </dgm:pt>
    <dgm:pt modelId="{2890D06D-9FB8-4871-887C-C9B6946ED058}" type="parTrans" cxnId="{730AFDB7-9031-4B7E-9251-34D749DE2F6C}">
      <dgm:prSet/>
      <dgm:spPr/>
      <dgm:t>
        <a:bodyPr/>
        <a:lstStyle/>
        <a:p>
          <a:endParaRPr lang="en-US"/>
        </a:p>
      </dgm:t>
    </dgm:pt>
    <dgm:pt modelId="{A096EBE3-E9CD-4BF9-B097-59E87CD5FFEF}" type="sibTrans" cxnId="{730AFDB7-9031-4B7E-9251-34D749DE2F6C}">
      <dgm:prSet/>
      <dgm:spPr/>
      <dgm:t>
        <a:bodyPr/>
        <a:lstStyle/>
        <a:p>
          <a:endParaRPr lang="en-US"/>
        </a:p>
      </dgm:t>
    </dgm:pt>
    <dgm:pt modelId="{F4B9A7F0-DF22-40D1-A5F4-3363750DD137}">
      <dgm:prSet/>
      <dgm:spPr/>
      <dgm:t>
        <a:bodyPr/>
        <a:lstStyle/>
        <a:p>
          <a:pPr>
            <a:lnSpc>
              <a:spcPct val="100000"/>
            </a:lnSpc>
          </a:pPr>
          <a:r>
            <a:rPr lang="en-US" dirty="0"/>
            <a:t>Must schedule a </a:t>
          </a:r>
          <a:r>
            <a:rPr lang="en-US" b="1" dirty="0"/>
            <a:t>SMART Pass</a:t>
          </a:r>
          <a:r>
            <a:rPr lang="en-US" dirty="0"/>
            <a:t> in advance to attend​</a:t>
          </a:r>
        </a:p>
      </dgm:t>
    </dgm:pt>
    <dgm:pt modelId="{A5151E93-F4F6-42F7-BEC9-A73808D4B795}" type="parTrans" cxnId="{5FF1F000-30A2-4AE8-B44D-92E272D59F1F}">
      <dgm:prSet/>
      <dgm:spPr/>
      <dgm:t>
        <a:bodyPr/>
        <a:lstStyle/>
        <a:p>
          <a:endParaRPr lang="en-US"/>
        </a:p>
      </dgm:t>
    </dgm:pt>
    <dgm:pt modelId="{FC0C66EC-E4BB-4151-86FE-D9FBBDC12E2F}" type="sibTrans" cxnId="{5FF1F000-30A2-4AE8-B44D-92E272D59F1F}">
      <dgm:prSet/>
      <dgm:spPr/>
      <dgm:t>
        <a:bodyPr/>
        <a:lstStyle/>
        <a:p>
          <a:endParaRPr lang="en-US"/>
        </a:p>
      </dgm:t>
    </dgm:pt>
    <dgm:pt modelId="{ED505DCD-70BB-465C-BE75-3D77FD2B956A}">
      <dgm:prSet/>
      <dgm:spPr/>
      <dgm:t>
        <a:bodyPr/>
        <a:lstStyle/>
        <a:p>
          <a:pPr>
            <a:lnSpc>
              <a:spcPct val="100000"/>
            </a:lnSpc>
          </a:pPr>
          <a:r>
            <a:rPr lang="en-US"/>
            <a:t>All college visits are located in the </a:t>
          </a:r>
          <a:r>
            <a:rPr lang="en-US" b="1"/>
            <a:t>College &amp; Career Center </a:t>
          </a:r>
          <a:r>
            <a:rPr lang="en-US"/>
            <a:t>(CCC) located in Room E107</a:t>
          </a:r>
        </a:p>
      </dgm:t>
    </dgm:pt>
    <dgm:pt modelId="{ED8EA696-944B-4D32-92C7-2984AB4A3DAF}" type="parTrans" cxnId="{9A6A4407-D338-4A3D-97DA-77341AF37370}">
      <dgm:prSet/>
      <dgm:spPr/>
      <dgm:t>
        <a:bodyPr/>
        <a:lstStyle/>
        <a:p>
          <a:endParaRPr lang="en-US"/>
        </a:p>
      </dgm:t>
    </dgm:pt>
    <dgm:pt modelId="{C180A852-C832-457A-9062-0837B569B2A8}" type="sibTrans" cxnId="{9A6A4407-D338-4A3D-97DA-77341AF37370}">
      <dgm:prSet/>
      <dgm:spPr/>
      <dgm:t>
        <a:bodyPr/>
        <a:lstStyle/>
        <a:p>
          <a:endParaRPr lang="en-US"/>
        </a:p>
      </dgm:t>
    </dgm:pt>
    <dgm:pt modelId="{9CB79C8D-E492-4BC3-BC08-F2E455CB1B0D}" type="pres">
      <dgm:prSet presAssocID="{424AD08E-CA58-47B2-8353-F0964C3EE7E6}" presName="root" presStyleCnt="0">
        <dgm:presLayoutVars>
          <dgm:dir/>
          <dgm:resizeHandles val="exact"/>
        </dgm:presLayoutVars>
      </dgm:prSet>
      <dgm:spPr/>
    </dgm:pt>
    <dgm:pt modelId="{F88BCC5B-6BE0-4C8C-932D-DCF2DCFAE2FC}" type="pres">
      <dgm:prSet presAssocID="{2EB7355B-052A-440C-BC3A-11BFF0B5A77E}" presName="compNode" presStyleCnt="0"/>
      <dgm:spPr/>
    </dgm:pt>
    <dgm:pt modelId="{3BE17548-246E-414A-87B1-1739E69F3699}" type="pres">
      <dgm:prSet presAssocID="{2EB7355B-052A-440C-BC3A-11BFF0B5A77E}" presName="bgRect" presStyleLbl="bgShp" presStyleIdx="0" presStyleCnt="5"/>
      <dgm:spPr/>
    </dgm:pt>
    <dgm:pt modelId="{C4DE7039-A3C4-425D-B89B-B22BADB81A15}" type="pres">
      <dgm:prSet presAssocID="{2EB7355B-052A-440C-BC3A-11BFF0B5A77E}"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ooks"/>
        </a:ext>
      </dgm:extLst>
    </dgm:pt>
    <dgm:pt modelId="{41109640-D0E4-4092-B06B-2419B787B69B}" type="pres">
      <dgm:prSet presAssocID="{2EB7355B-052A-440C-BC3A-11BFF0B5A77E}" presName="spaceRect" presStyleCnt="0"/>
      <dgm:spPr/>
    </dgm:pt>
    <dgm:pt modelId="{2922E193-0BE5-44BD-BBCD-8A707D5B9D64}" type="pres">
      <dgm:prSet presAssocID="{2EB7355B-052A-440C-BC3A-11BFF0B5A77E}" presName="parTx" presStyleLbl="revTx" presStyleIdx="0" presStyleCnt="5">
        <dgm:presLayoutVars>
          <dgm:chMax val="0"/>
          <dgm:chPref val="0"/>
        </dgm:presLayoutVars>
      </dgm:prSet>
      <dgm:spPr/>
    </dgm:pt>
    <dgm:pt modelId="{88DF41E5-FC0E-4962-ACAC-F0B78A89BFA1}" type="pres">
      <dgm:prSet presAssocID="{9AA3C46E-918C-4DFA-8EDA-BE7C3F4B6A2C}" presName="sibTrans" presStyleCnt="0"/>
      <dgm:spPr/>
    </dgm:pt>
    <dgm:pt modelId="{F8DE5A2F-47FC-4394-B3E8-89425D52B58F}" type="pres">
      <dgm:prSet presAssocID="{7C0E3EA2-5B77-480A-9284-01D08B3424C0}" presName="compNode" presStyleCnt="0"/>
      <dgm:spPr/>
    </dgm:pt>
    <dgm:pt modelId="{1651085F-CCF7-49C5-976B-576EEB8DD69D}" type="pres">
      <dgm:prSet presAssocID="{7C0E3EA2-5B77-480A-9284-01D08B3424C0}" presName="bgRect" presStyleLbl="bgShp" presStyleIdx="1" presStyleCnt="5"/>
      <dgm:spPr/>
    </dgm:pt>
    <dgm:pt modelId="{B8D5415A-1596-4A5D-BA29-9B4C9ACAA9BA}" type="pres">
      <dgm:prSet presAssocID="{7C0E3EA2-5B77-480A-9284-01D08B3424C0}"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assroom"/>
        </a:ext>
      </dgm:extLst>
    </dgm:pt>
    <dgm:pt modelId="{F1F38FF5-91F7-4383-BC99-4015DF181987}" type="pres">
      <dgm:prSet presAssocID="{7C0E3EA2-5B77-480A-9284-01D08B3424C0}" presName="spaceRect" presStyleCnt="0"/>
      <dgm:spPr/>
    </dgm:pt>
    <dgm:pt modelId="{596F249E-AE9E-4FD5-9B95-7627B5B31290}" type="pres">
      <dgm:prSet presAssocID="{7C0E3EA2-5B77-480A-9284-01D08B3424C0}" presName="parTx" presStyleLbl="revTx" presStyleIdx="1" presStyleCnt="5">
        <dgm:presLayoutVars>
          <dgm:chMax val="0"/>
          <dgm:chPref val="0"/>
        </dgm:presLayoutVars>
      </dgm:prSet>
      <dgm:spPr/>
    </dgm:pt>
    <dgm:pt modelId="{DD03DA6D-C225-432B-97C3-3F1A3A4D592E}" type="pres">
      <dgm:prSet presAssocID="{87A10314-905F-4782-894A-851A7C34FBB4}" presName="sibTrans" presStyleCnt="0"/>
      <dgm:spPr/>
    </dgm:pt>
    <dgm:pt modelId="{A3BC0692-25F3-41D6-9A09-FDADE4A241D5}" type="pres">
      <dgm:prSet presAssocID="{62EB1C89-DFFE-4E9A-B908-FCE755724DC8}" presName="compNode" presStyleCnt="0"/>
      <dgm:spPr/>
    </dgm:pt>
    <dgm:pt modelId="{EF73C76C-BF43-430A-A58F-87EBA4B72295}" type="pres">
      <dgm:prSet presAssocID="{62EB1C89-DFFE-4E9A-B908-FCE755724DC8}" presName="bgRect" presStyleLbl="bgShp" presStyleIdx="2" presStyleCnt="5"/>
      <dgm:spPr/>
    </dgm:pt>
    <dgm:pt modelId="{5C963168-76E7-486A-9B24-BF64A2C6AF8F}" type="pres">
      <dgm:prSet presAssocID="{62EB1C89-DFFE-4E9A-B908-FCE755724DC8}"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arker"/>
        </a:ext>
      </dgm:extLst>
    </dgm:pt>
    <dgm:pt modelId="{78BC3701-F8D7-453D-A714-5788974E8AB7}" type="pres">
      <dgm:prSet presAssocID="{62EB1C89-DFFE-4E9A-B908-FCE755724DC8}" presName="spaceRect" presStyleCnt="0"/>
      <dgm:spPr/>
    </dgm:pt>
    <dgm:pt modelId="{CB77B74D-2D23-4C38-9F28-5129B8BAAB52}" type="pres">
      <dgm:prSet presAssocID="{62EB1C89-DFFE-4E9A-B908-FCE755724DC8}" presName="parTx" presStyleLbl="revTx" presStyleIdx="2" presStyleCnt="5">
        <dgm:presLayoutVars>
          <dgm:chMax val="0"/>
          <dgm:chPref val="0"/>
        </dgm:presLayoutVars>
      </dgm:prSet>
      <dgm:spPr/>
    </dgm:pt>
    <dgm:pt modelId="{4080394A-F83A-4391-84D6-92D6534A1189}" type="pres">
      <dgm:prSet presAssocID="{A096EBE3-E9CD-4BF9-B097-59E87CD5FFEF}" presName="sibTrans" presStyleCnt="0"/>
      <dgm:spPr/>
    </dgm:pt>
    <dgm:pt modelId="{E6E28727-8B65-4A92-A892-048C1BBE2F1D}" type="pres">
      <dgm:prSet presAssocID="{F4B9A7F0-DF22-40D1-A5F4-3363750DD137}" presName="compNode" presStyleCnt="0"/>
      <dgm:spPr/>
    </dgm:pt>
    <dgm:pt modelId="{A09A5B44-1D58-4687-8E4C-781EA541E3B3}" type="pres">
      <dgm:prSet presAssocID="{F4B9A7F0-DF22-40D1-A5F4-3363750DD137}" presName="bgRect" presStyleLbl="bgShp" presStyleIdx="3" presStyleCnt="5"/>
      <dgm:spPr/>
    </dgm:pt>
    <dgm:pt modelId="{2B962D07-47FC-4B8D-A886-FA1B7D3DE330}" type="pres">
      <dgm:prSet presAssocID="{F4B9A7F0-DF22-40D1-A5F4-3363750DD137}"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heckmark"/>
        </a:ext>
      </dgm:extLst>
    </dgm:pt>
    <dgm:pt modelId="{2F596896-0B30-42FB-BB27-D3BE247061CB}" type="pres">
      <dgm:prSet presAssocID="{F4B9A7F0-DF22-40D1-A5F4-3363750DD137}" presName="spaceRect" presStyleCnt="0"/>
      <dgm:spPr/>
    </dgm:pt>
    <dgm:pt modelId="{53D54EB6-6025-4C08-920B-D10C7BE02831}" type="pres">
      <dgm:prSet presAssocID="{F4B9A7F0-DF22-40D1-A5F4-3363750DD137}" presName="parTx" presStyleLbl="revTx" presStyleIdx="3" presStyleCnt="5">
        <dgm:presLayoutVars>
          <dgm:chMax val="0"/>
          <dgm:chPref val="0"/>
        </dgm:presLayoutVars>
      </dgm:prSet>
      <dgm:spPr/>
    </dgm:pt>
    <dgm:pt modelId="{09A5C20A-8870-4904-A643-509ECCE07388}" type="pres">
      <dgm:prSet presAssocID="{FC0C66EC-E4BB-4151-86FE-D9FBBDC12E2F}" presName="sibTrans" presStyleCnt="0"/>
      <dgm:spPr/>
    </dgm:pt>
    <dgm:pt modelId="{20C647C8-CA2E-4DBF-BDC1-11E571DA360B}" type="pres">
      <dgm:prSet presAssocID="{ED505DCD-70BB-465C-BE75-3D77FD2B956A}" presName="compNode" presStyleCnt="0"/>
      <dgm:spPr/>
    </dgm:pt>
    <dgm:pt modelId="{8FF94C8A-AAB5-4C9D-BD39-E018899FD2A8}" type="pres">
      <dgm:prSet presAssocID="{ED505DCD-70BB-465C-BE75-3D77FD2B956A}" presName="bgRect" presStyleLbl="bgShp" presStyleIdx="4" presStyleCnt="5"/>
      <dgm:spPr/>
    </dgm:pt>
    <dgm:pt modelId="{1CDFA87D-3D00-496A-B800-C74691C7B533}" type="pres">
      <dgm:prSet presAssocID="{ED505DCD-70BB-465C-BE75-3D77FD2B956A}"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Schoolhouse"/>
        </a:ext>
      </dgm:extLst>
    </dgm:pt>
    <dgm:pt modelId="{AEC22422-119E-4642-AF09-585558E092C9}" type="pres">
      <dgm:prSet presAssocID="{ED505DCD-70BB-465C-BE75-3D77FD2B956A}" presName="spaceRect" presStyleCnt="0"/>
      <dgm:spPr/>
    </dgm:pt>
    <dgm:pt modelId="{B33C4857-E9EF-4C35-96E9-6600284F9453}" type="pres">
      <dgm:prSet presAssocID="{ED505DCD-70BB-465C-BE75-3D77FD2B956A}" presName="parTx" presStyleLbl="revTx" presStyleIdx="4" presStyleCnt="5">
        <dgm:presLayoutVars>
          <dgm:chMax val="0"/>
          <dgm:chPref val="0"/>
        </dgm:presLayoutVars>
      </dgm:prSet>
      <dgm:spPr/>
    </dgm:pt>
  </dgm:ptLst>
  <dgm:cxnLst>
    <dgm:cxn modelId="{5FF1F000-30A2-4AE8-B44D-92E272D59F1F}" srcId="{424AD08E-CA58-47B2-8353-F0964C3EE7E6}" destId="{F4B9A7F0-DF22-40D1-A5F4-3363750DD137}" srcOrd="3" destOrd="0" parTransId="{A5151E93-F4F6-42F7-BEC9-A73808D4B795}" sibTransId="{FC0C66EC-E4BB-4151-86FE-D9FBBDC12E2F}"/>
    <dgm:cxn modelId="{9A6A4407-D338-4A3D-97DA-77341AF37370}" srcId="{424AD08E-CA58-47B2-8353-F0964C3EE7E6}" destId="{ED505DCD-70BB-465C-BE75-3D77FD2B956A}" srcOrd="4" destOrd="0" parTransId="{ED8EA696-944B-4D32-92C7-2984AB4A3DAF}" sibTransId="{C180A852-C832-457A-9062-0837B569B2A8}"/>
    <dgm:cxn modelId="{F9456F79-0565-484F-ABDB-E0DD4FE4336D}" type="presOf" srcId="{ED505DCD-70BB-465C-BE75-3D77FD2B956A}" destId="{B33C4857-E9EF-4C35-96E9-6600284F9453}" srcOrd="0" destOrd="0" presId="urn:microsoft.com/office/officeart/2018/2/layout/IconVerticalSolidList"/>
    <dgm:cxn modelId="{F23C947E-61EC-4875-9331-7260B6831B7E}" type="presOf" srcId="{424AD08E-CA58-47B2-8353-F0964C3EE7E6}" destId="{9CB79C8D-E492-4BC3-BC08-F2E455CB1B0D}" srcOrd="0" destOrd="0" presId="urn:microsoft.com/office/officeart/2018/2/layout/IconVerticalSolidList"/>
    <dgm:cxn modelId="{32F95A8F-2307-4BD7-94CC-825FDAD24C08}" type="presOf" srcId="{F4B9A7F0-DF22-40D1-A5F4-3363750DD137}" destId="{53D54EB6-6025-4C08-920B-D10C7BE02831}" srcOrd="0" destOrd="0" presId="urn:microsoft.com/office/officeart/2018/2/layout/IconVerticalSolidList"/>
    <dgm:cxn modelId="{502F2FB4-C256-4E23-9864-C55DD534E3E6}" type="presOf" srcId="{62EB1C89-DFFE-4E9A-B908-FCE755724DC8}" destId="{CB77B74D-2D23-4C38-9F28-5129B8BAAB52}" srcOrd="0" destOrd="0" presId="urn:microsoft.com/office/officeart/2018/2/layout/IconVerticalSolidList"/>
    <dgm:cxn modelId="{9A74F9B7-772F-4929-ACD8-E850B87595FD}" type="presOf" srcId="{2EB7355B-052A-440C-BC3A-11BFF0B5A77E}" destId="{2922E193-0BE5-44BD-BBCD-8A707D5B9D64}" srcOrd="0" destOrd="0" presId="urn:microsoft.com/office/officeart/2018/2/layout/IconVerticalSolidList"/>
    <dgm:cxn modelId="{730AFDB7-9031-4B7E-9251-34D749DE2F6C}" srcId="{424AD08E-CA58-47B2-8353-F0964C3EE7E6}" destId="{62EB1C89-DFFE-4E9A-B908-FCE755724DC8}" srcOrd="2" destOrd="0" parTransId="{2890D06D-9FB8-4871-887C-C9B6946ED058}" sibTransId="{A096EBE3-E9CD-4BF9-B097-59E87CD5FFEF}"/>
    <dgm:cxn modelId="{56F108BB-506A-4086-B44D-445712A30870}" type="presOf" srcId="{7C0E3EA2-5B77-480A-9284-01D08B3424C0}" destId="{596F249E-AE9E-4FD5-9B95-7627B5B31290}" srcOrd="0" destOrd="0" presId="urn:microsoft.com/office/officeart/2018/2/layout/IconVerticalSolidList"/>
    <dgm:cxn modelId="{F21F45E0-957B-49AC-9360-4367C98FA94A}" srcId="{424AD08E-CA58-47B2-8353-F0964C3EE7E6}" destId="{7C0E3EA2-5B77-480A-9284-01D08B3424C0}" srcOrd="1" destOrd="0" parTransId="{8FD7FFD5-D672-4395-B6B7-3D84E8179B0F}" sibTransId="{87A10314-905F-4782-894A-851A7C34FBB4}"/>
    <dgm:cxn modelId="{3BAD79E8-FD95-4D04-BAD9-CE729BB5C27C}" srcId="{424AD08E-CA58-47B2-8353-F0964C3EE7E6}" destId="{2EB7355B-052A-440C-BC3A-11BFF0B5A77E}" srcOrd="0" destOrd="0" parTransId="{10EB20F4-7718-48F5-B697-189697929756}" sibTransId="{9AA3C46E-918C-4DFA-8EDA-BE7C3F4B6A2C}"/>
    <dgm:cxn modelId="{1A06E351-05B1-4EA6-93FB-FA50BF1DE283}" type="presParOf" srcId="{9CB79C8D-E492-4BC3-BC08-F2E455CB1B0D}" destId="{F88BCC5B-6BE0-4C8C-932D-DCF2DCFAE2FC}" srcOrd="0" destOrd="0" presId="urn:microsoft.com/office/officeart/2018/2/layout/IconVerticalSolidList"/>
    <dgm:cxn modelId="{823F89D8-1901-4500-8C2F-AE6397A81E00}" type="presParOf" srcId="{F88BCC5B-6BE0-4C8C-932D-DCF2DCFAE2FC}" destId="{3BE17548-246E-414A-87B1-1739E69F3699}" srcOrd="0" destOrd="0" presId="urn:microsoft.com/office/officeart/2018/2/layout/IconVerticalSolidList"/>
    <dgm:cxn modelId="{B51BEF64-A4F2-49FC-B897-E5B9B7EFEF65}" type="presParOf" srcId="{F88BCC5B-6BE0-4C8C-932D-DCF2DCFAE2FC}" destId="{C4DE7039-A3C4-425D-B89B-B22BADB81A15}" srcOrd="1" destOrd="0" presId="urn:microsoft.com/office/officeart/2018/2/layout/IconVerticalSolidList"/>
    <dgm:cxn modelId="{36AB4FA7-45B3-4ADA-91B2-3F0DFDC24E1D}" type="presParOf" srcId="{F88BCC5B-6BE0-4C8C-932D-DCF2DCFAE2FC}" destId="{41109640-D0E4-4092-B06B-2419B787B69B}" srcOrd="2" destOrd="0" presId="urn:microsoft.com/office/officeart/2018/2/layout/IconVerticalSolidList"/>
    <dgm:cxn modelId="{2D565677-B189-4CF5-BA97-D97D005BAD33}" type="presParOf" srcId="{F88BCC5B-6BE0-4C8C-932D-DCF2DCFAE2FC}" destId="{2922E193-0BE5-44BD-BBCD-8A707D5B9D64}" srcOrd="3" destOrd="0" presId="urn:microsoft.com/office/officeart/2018/2/layout/IconVerticalSolidList"/>
    <dgm:cxn modelId="{D9AB613C-A508-4ED4-8EF7-370CBAD0B2D2}" type="presParOf" srcId="{9CB79C8D-E492-4BC3-BC08-F2E455CB1B0D}" destId="{88DF41E5-FC0E-4962-ACAC-F0B78A89BFA1}" srcOrd="1" destOrd="0" presId="urn:microsoft.com/office/officeart/2018/2/layout/IconVerticalSolidList"/>
    <dgm:cxn modelId="{F6640C4F-FD1E-4CA6-A8B0-EB5D10C02D85}" type="presParOf" srcId="{9CB79C8D-E492-4BC3-BC08-F2E455CB1B0D}" destId="{F8DE5A2F-47FC-4394-B3E8-89425D52B58F}" srcOrd="2" destOrd="0" presId="urn:microsoft.com/office/officeart/2018/2/layout/IconVerticalSolidList"/>
    <dgm:cxn modelId="{955FE961-E9F8-45D4-BC7C-10E97157395B}" type="presParOf" srcId="{F8DE5A2F-47FC-4394-B3E8-89425D52B58F}" destId="{1651085F-CCF7-49C5-976B-576EEB8DD69D}" srcOrd="0" destOrd="0" presId="urn:microsoft.com/office/officeart/2018/2/layout/IconVerticalSolidList"/>
    <dgm:cxn modelId="{F36C511F-C866-49B4-95D1-6B0A13C4EDCB}" type="presParOf" srcId="{F8DE5A2F-47FC-4394-B3E8-89425D52B58F}" destId="{B8D5415A-1596-4A5D-BA29-9B4C9ACAA9BA}" srcOrd="1" destOrd="0" presId="urn:microsoft.com/office/officeart/2018/2/layout/IconVerticalSolidList"/>
    <dgm:cxn modelId="{68FFFA7D-1C1C-4250-8470-C9BAD80EECA7}" type="presParOf" srcId="{F8DE5A2F-47FC-4394-B3E8-89425D52B58F}" destId="{F1F38FF5-91F7-4383-BC99-4015DF181987}" srcOrd="2" destOrd="0" presId="urn:microsoft.com/office/officeart/2018/2/layout/IconVerticalSolidList"/>
    <dgm:cxn modelId="{C4942F32-6AF9-4524-95A1-AD81CAC71CB3}" type="presParOf" srcId="{F8DE5A2F-47FC-4394-B3E8-89425D52B58F}" destId="{596F249E-AE9E-4FD5-9B95-7627B5B31290}" srcOrd="3" destOrd="0" presId="urn:microsoft.com/office/officeart/2018/2/layout/IconVerticalSolidList"/>
    <dgm:cxn modelId="{0B105BAA-F69C-495E-A07E-D0E79CE88CCF}" type="presParOf" srcId="{9CB79C8D-E492-4BC3-BC08-F2E455CB1B0D}" destId="{DD03DA6D-C225-432B-97C3-3F1A3A4D592E}" srcOrd="3" destOrd="0" presId="urn:microsoft.com/office/officeart/2018/2/layout/IconVerticalSolidList"/>
    <dgm:cxn modelId="{F9E48174-3FAF-46ED-8730-D2807A728666}" type="presParOf" srcId="{9CB79C8D-E492-4BC3-BC08-F2E455CB1B0D}" destId="{A3BC0692-25F3-41D6-9A09-FDADE4A241D5}" srcOrd="4" destOrd="0" presId="urn:microsoft.com/office/officeart/2018/2/layout/IconVerticalSolidList"/>
    <dgm:cxn modelId="{F36955F6-280C-423C-B05C-8F93EBDB9901}" type="presParOf" srcId="{A3BC0692-25F3-41D6-9A09-FDADE4A241D5}" destId="{EF73C76C-BF43-430A-A58F-87EBA4B72295}" srcOrd="0" destOrd="0" presId="urn:microsoft.com/office/officeart/2018/2/layout/IconVerticalSolidList"/>
    <dgm:cxn modelId="{584D6F9A-060B-4727-A78E-F277C63E5517}" type="presParOf" srcId="{A3BC0692-25F3-41D6-9A09-FDADE4A241D5}" destId="{5C963168-76E7-486A-9B24-BF64A2C6AF8F}" srcOrd="1" destOrd="0" presId="urn:microsoft.com/office/officeart/2018/2/layout/IconVerticalSolidList"/>
    <dgm:cxn modelId="{66F0026A-B929-4505-99A1-149CD09E4BB4}" type="presParOf" srcId="{A3BC0692-25F3-41D6-9A09-FDADE4A241D5}" destId="{78BC3701-F8D7-453D-A714-5788974E8AB7}" srcOrd="2" destOrd="0" presId="urn:microsoft.com/office/officeart/2018/2/layout/IconVerticalSolidList"/>
    <dgm:cxn modelId="{558B9CF4-9CB0-423E-B367-43BE9503A06B}" type="presParOf" srcId="{A3BC0692-25F3-41D6-9A09-FDADE4A241D5}" destId="{CB77B74D-2D23-4C38-9F28-5129B8BAAB52}" srcOrd="3" destOrd="0" presId="urn:microsoft.com/office/officeart/2018/2/layout/IconVerticalSolidList"/>
    <dgm:cxn modelId="{440D37C0-61B3-4938-9F77-03ECC1A60DB4}" type="presParOf" srcId="{9CB79C8D-E492-4BC3-BC08-F2E455CB1B0D}" destId="{4080394A-F83A-4391-84D6-92D6534A1189}" srcOrd="5" destOrd="0" presId="urn:microsoft.com/office/officeart/2018/2/layout/IconVerticalSolidList"/>
    <dgm:cxn modelId="{2FA885E3-B167-4B18-B38B-DB9DC4104D82}" type="presParOf" srcId="{9CB79C8D-E492-4BC3-BC08-F2E455CB1B0D}" destId="{E6E28727-8B65-4A92-A892-048C1BBE2F1D}" srcOrd="6" destOrd="0" presId="urn:microsoft.com/office/officeart/2018/2/layout/IconVerticalSolidList"/>
    <dgm:cxn modelId="{C65B3576-A7B9-4BE4-B31C-78F6C93F4FE4}" type="presParOf" srcId="{E6E28727-8B65-4A92-A892-048C1BBE2F1D}" destId="{A09A5B44-1D58-4687-8E4C-781EA541E3B3}" srcOrd="0" destOrd="0" presId="urn:microsoft.com/office/officeart/2018/2/layout/IconVerticalSolidList"/>
    <dgm:cxn modelId="{F2F6862C-C069-4434-BF20-3FC2A918A6B2}" type="presParOf" srcId="{E6E28727-8B65-4A92-A892-048C1BBE2F1D}" destId="{2B962D07-47FC-4B8D-A886-FA1B7D3DE330}" srcOrd="1" destOrd="0" presId="urn:microsoft.com/office/officeart/2018/2/layout/IconVerticalSolidList"/>
    <dgm:cxn modelId="{B1E19086-285A-42A8-B5DE-2581C28E30DA}" type="presParOf" srcId="{E6E28727-8B65-4A92-A892-048C1BBE2F1D}" destId="{2F596896-0B30-42FB-BB27-D3BE247061CB}" srcOrd="2" destOrd="0" presId="urn:microsoft.com/office/officeart/2018/2/layout/IconVerticalSolidList"/>
    <dgm:cxn modelId="{38F21C62-7B11-44FF-859A-77E594FAA9F9}" type="presParOf" srcId="{E6E28727-8B65-4A92-A892-048C1BBE2F1D}" destId="{53D54EB6-6025-4C08-920B-D10C7BE02831}" srcOrd="3" destOrd="0" presId="urn:microsoft.com/office/officeart/2018/2/layout/IconVerticalSolidList"/>
    <dgm:cxn modelId="{3BF7F529-4F0E-473E-BA73-69BDE0011216}" type="presParOf" srcId="{9CB79C8D-E492-4BC3-BC08-F2E455CB1B0D}" destId="{09A5C20A-8870-4904-A643-509ECCE07388}" srcOrd="7" destOrd="0" presId="urn:microsoft.com/office/officeart/2018/2/layout/IconVerticalSolidList"/>
    <dgm:cxn modelId="{DC815B90-9061-49B7-80E4-38557CDC9DFF}" type="presParOf" srcId="{9CB79C8D-E492-4BC3-BC08-F2E455CB1B0D}" destId="{20C647C8-CA2E-4DBF-BDC1-11E571DA360B}" srcOrd="8" destOrd="0" presId="urn:microsoft.com/office/officeart/2018/2/layout/IconVerticalSolidList"/>
    <dgm:cxn modelId="{776AC7FF-3E2C-4F2B-B3B6-10B39A45F2B7}" type="presParOf" srcId="{20C647C8-CA2E-4DBF-BDC1-11E571DA360B}" destId="{8FF94C8A-AAB5-4C9D-BD39-E018899FD2A8}" srcOrd="0" destOrd="0" presId="urn:microsoft.com/office/officeart/2018/2/layout/IconVerticalSolidList"/>
    <dgm:cxn modelId="{5EAB2D02-A6D5-4DC1-A2FF-AC68FD3195E8}" type="presParOf" srcId="{20C647C8-CA2E-4DBF-BDC1-11E571DA360B}" destId="{1CDFA87D-3D00-496A-B800-C74691C7B533}" srcOrd="1" destOrd="0" presId="urn:microsoft.com/office/officeart/2018/2/layout/IconVerticalSolidList"/>
    <dgm:cxn modelId="{1561F102-4E04-492A-AD8B-4A65F40FFE7D}" type="presParOf" srcId="{20C647C8-CA2E-4DBF-BDC1-11E571DA360B}" destId="{AEC22422-119E-4642-AF09-585558E092C9}" srcOrd="2" destOrd="0" presId="urn:microsoft.com/office/officeart/2018/2/layout/IconVerticalSolidList"/>
    <dgm:cxn modelId="{C5F11ED2-A796-4206-B516-88287E03F4F9}" type="presParOf" srcId="{20C647C8-CA2E-4DBF-BDC1-11E571DA360B}" destId="{B33C4857-E9EF-4C35-96E9-6600284F9453}"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9C10840A-2AB2-42C8-A268-C680211D2428}" type="doc">
      <dgm:prSet loTypeId="urn:microsoft.com/office/officeart/2005/8/layout/default" loCatId="list" qsTypeId="urn:microsoft.com/office/officeart/2005/8/quickstyle/simple4" qsCatId="simple" csTypeId="urn:microsoft.com/office/officeart/2005/8/colors/accent1_2" csCatId="accent1"/>
      <dgm:spPr/>
      <dgm:t>
        <a:bodyPr/>
        <a:lstStyle/>
        <a:p>
          <a:endParaRPr lang="en-US"/>
        </a:p>
      </dgm:t>
    </dgm:pt>
    <dgm:pt modelId="{13F32A4D-6BD5-4EC4-AE03-E91B0AF33694}">
      <dgm:prSet/>
      <dgm:spPr/>
      <dgm:t>
        <a:bodyPr/>
        <a:lstStyle/>
        <a:p>
          <a:r>
            <a:rPr lang="en-US"/>
            <a:t>One-on-one college &amp; career counseling meetings</a:t>
          </a:r>
        </a:p>
      </dgm:t>
    </dgm:pt>
    <dgm:pt modelId="{25DC27D7-DC1E-4EFC-8AAD-51270B47841A}" type="parTrans" cxnId="{D42C8E27-A4D9-4031-B36A-9EA12E313F52}">
      <dgm:prSet/>
      <dgm:spPr/>
      <dgm:t>
        <a:bodyPr/>
        <a:lstStyle/>
        <a:p>
          <a:endParaRPr lang="en-US"/>
        </a:p>
      </dgm:t>
    </dgm:pt>
    <dgm:pt modelId="{117E66F3-486C-40A0-8516-452F5171A4D0}" type="sibTrans" cxnId="{D42C8E27-A4D9-4031-B36A-9EA12E313F52}">
      <dgm:prSet/>
      <dgm:spPr/>
      <dgm:t>
        <a:bodyPr/>
        <a:lstStyle/>
        <a:p>
          <a:endParaRPr lang="en-US"/>
        </a:p>
      </dgm:t>
    </dgm:pt>
    <dgm:pt modelId="{C028389B-6486-4437-BB64-8EE8754A1283}">
      <dgm:prSet/>
      <dgm:spPr/>
      <dgm:t>
        <a:bodyPr/>
        <a:lstStyle/>
        <a:p>
          <a:r>
            <a:rPr lang="en-US"/>
            <a:t>College visits</a:t>
          </a:r>
        </a:p>
      </dgm:t>
    </dgm:pt>
    <dgm:pt modelId="{52B3E503-E8B0-4DB1-8833-9194D9059A29}" type="parTrans" cxnId="{1DB57A9A-1ECE-4701-8A2A-5CDF12EFD8E5}">
      <dgm:prSet/>
      <dgm:spPr/>
      <dgm:t>
        <a:bodyPr/>
        <a:lstStyle/>
        <a:p>
          <a:endParaRPr lang="en-US"/>
        </a:p>
      </dgm:t>
    </dgm:pt>
    <dgm:pt modelId="{43676940-DB8C-40FA-B128-131EE87C6B3C}" type="sibTrans" cxnId="{1DB57A9A-1ECE-4701-8A2A-5CDF12EFD8E5}">
      <dgm:prSet/>
      <dgm:spPr/>
      <dgm:t>
        <a:bodyPr/>
        <a:lstStyle/>
        <a:p>
          <a:endParaRPr lang="en-US"/>
        </a:p>
      </dgm:t>
    </dgm:pt>
    <dgm:pt modelId="{660A8AC9-AF02-459E-9A4A-23CA5D9669E7}">
      <dgm:prSet/>
      <dgm:spPr/>
      <dgm:t>
        <a:bodyPr/>
        <a:lstStyle/>
        <a:p>
          <a:r>
            <a:rPr lang="en-US"/>
            <a:t>College application assistance</a:t>
          </a:r>
        </a:p>
      </dgm:t>
    </dgm:pt>
    <dgm:pt modelId="{885A9B6C-BE6E-4036-8498-AC56C2545A0B}" type="parTrans" cxnId="{A0629B44-81EE-4C5F-9293-69BFB2DB328E}">
      <dgm:prSet/>
      <dgm:spPr/>
      <dgm:t>
        <a:bodyPr/>
        <a:lstStyle/>
        <a:p>
          <a:endParaRPr lang="en-US"/>
        </a:p>
      </dgm:t>
    </dgm:pt>
    <dgm:pt modelId="{E2AFCAC4-F7D6-4402-8EC1-B2F8588EAE5F}" type="sibTrans" cxnId="{A0629B44-81EE-4C5F-9293-69BFB2DB328E}">
      <dgm:prSet/>
      <dgm:spPr/>
      <dgm:t>
        <a:bodyPr/>
        <a:lstStyle/>
        <a:p>
          <a:endParaRPr lang="en-US"/>
        </a:p>
      </dgm:t>
    </dgm:pt>
    <dgm:pt modelId="{F7333B3D-7C96-4876-95AA-78D1748D5D2B}">
      <dgm:prSet/>
      <dgm:spPr/>
      <dgm:t>
        <a:bodyPr/>
        <a:lstStyle/>
        <a:p>
          <a:r>
            <a:rPr lang="en-US"/>
            <a:t>Job application assistance SAT and ACT testing information and resources</a:t>
          </a:r>
        </a:p>
      </dgm:t>
    </dgm:pt>
    <dgm:pt modelId="{6F1937F9-C312-4207-B29C-F44E48206B2D}" type="parTrans" cxnId="{C48C5189-DF06-4894-A066-EF683C06428A}">
      <dgm:prSet/>
      <dgm:spPr/>
      <dgm:t>
        <a:bodyPr/>
        <a:lstStyle/>
        <a:p>
          <a:endParaRPr lang="en-US"/>
        </a:p>
      </dgm:t>
    </dgm:pt>
    <dgm:pt modelId="{614A8ADB-DA50-4038-932C-A82574A6EB30}" type="sibTrans" cxnId="{C48C5189-DF06-4894-A066-EF683C06428A}">
      <dgm:prSet/>
      <dgm:spPr/>
      <dgm:t>
        <a:bodyPr/>
        <a:lstStyle/>
        <a:p>
          <a:endParaRPr lang="en-US"/>
        </a:p>
      </dgm:t>
    </dgm:pt>
    <dgm:pt modelId="{9FC44D94-BCB0-41FE-BEB0-F2E5A6E54FAA}">
      <dgm:prSet/>
      <dgm:spPr/>
      <dgm:t>
        <a:bodyPr/>
        <a:lstStyle/>
        <a:p>
          <a:r>
            <a:rPr lang="en-US"/>
            <a:t>Explore college options</a:t>
          </a:r>
        </a:p>
      </dgm:t>
    </dgm:pt>
    <dgm:pt modelId="{2B126E48-4EE0-4933-A6E0-1A498B242A0E}" type="parTrans" cxnId="{2CE5E5A7-F907-4B34-B0E9-3BF05D20DAD4}">
      <dgm:prSet/>
      <dgm:spPr/>
      <dgm:t>
        <a:bodyPr/>
        <a:lstStyle/>
        <a:p>
          <a:endParaRPr lang="en-US"/>
        </a:p>
      </dgm:t>
    </dgm:pt>
    <dgm:pt modelId="{B3366B0E-E966-4351-B64A-0A04C1713BA7}" type="sibTrans" cxnId="{2CE5E5A7-F907-4B34-B0E9-3BF05D20DAD4}">
      <dgm:prSet/>
      <dgm:spPr/>
      <dgm:t>
        <a:bodyPr/>
        <a:lstStyle/>
        <a:p>
          <a:endParaRPr lang="en-US"/>
        </a:p>
      </dgm:t>
    </dgm:pt>
    <dgm:pt modelId="{6A9B2376-14A9-4974-A9D1-673C950E748D}">
      <dgm:prSet/>
      <dgm:spPr/>
      <dgm:t>
        <a:bodyPr/>
        <a:lstStyle/>
        <a:p>
          <a:r>
            <a:rPr lang="en-US"/>
            <a:t>Scholarship assistance</a:t>
          </a:r>
        </a:p>
      </dgm:t>
    </dgm:pt>
    <dgm:pt modelId="{E60690B5-4AF1-4E93-A27E-FEBFB50626DE}" type="parTrans" cxnId="{8E54AA6D-698B-46CE-AC85-3723CBF56BD1}">
      <dgm:prSet/>
      <dgm:spPr/>
      <dgm:t>
        <a:bodyPr/>
        <a:lstStyle/>
        <a:p>
          <a:endParaRPr lang="en-US"/>
        </a:p>
      </dgm:t>
    </dgm:pt>
    <dgm:pt modelId="{8303E845-0E9E-4DAB-9E18-CCB55273687D}" type="sibTrans" cxnId="{8E54AA6D-698B-46CE-AC85-3723CBF56BD1}">
      <dgm:prSet/>
      <dgm:spPr/>
      <dgm:t>
        <a:bodyPr/>
        <a:lstStyle/>
        <a:p>
          <a:endParaRPr lang="en-US"/>
        </a:p>
      </dgm:t>
    </dgm:pt>
    <dgm:pt modelId="{156D5099-06F4-4C27-9407-184FE9E4765E}">
      <dgm:prSet/>
      <dgm:spPr/>
      <dgm:t>
        <a:bodyPr/>
        <a:lstStyle/>
        <a:p>
          <a:r>
            <a:rPr lang="en-US"/>
            <a:t>Informational workshops</a:t>
          </a:r>
        </a:p>
      </dgm:t>
    </dgm:pt>
    <dgm:pt modelId="{7942DA0F-B2E7-44E5-BA04-E0CF8DB44828}" type="parTrans" cxnId="{1FADD60E-019F-44C5-A310-5A10B55155F6}">
      <dgm:prSet/>
      <dgm:spPr/>
      <dgm:t>
        <a:bodyPr/>
        <a:lstStyle/>
        <a:p>
          <a:endParaRPr lang="en-US"/>
        </a:p>
      </dgm:t>
    </dgm:pt>
    <dgm:pt modelId="{8A118305-49A5-42EF-A429-EDFEC5493A0B}" type="sibTrans" cxnId="{1FADD60E-019F-44C5-A310-5A10B55155F6}">
      <dgm:prSet/>
      <dgm:spPr/>
      <dgm:t>
        <a:bodyPr/>
        <a:lstStyle/>
        <a:p>
          <a:endParaRPr lang="en-US"/>
        </a:p>
      </dgm:t>
    </dgm:pt>
    <dgm:pt modelId="{767F62CD-9583-458D-8BE5-600CD8C7D7B9}">
      <dgm:prSet/>
      <dgm:spPr/>
      <dgm:t>
        <a:bodyPr/>
        <a:lstStyle/>
        <a:p>
          <a:r>
            <a:rPr lang="en-US"/>
            <a:t>SAT/ACT Fee Waiver distribution</a:t>
          </a:r>
        </a:p>
      </dgm:t>
    </dgm:pt>
    <dgm:pt modelId="{D35CEB4D-C226-4C54-B3B2-FF871DBA53DF}" type="parTrans" cxnId="{7B28CBA4-21D1-4673-9D20-F32E8F547EE4}">
      <dgm:prSet/>
      <dgm:spPr/>
      <dgm:t>
        <a:bodyPr/>
        <a:lstStyle/>
        <a:p>
          <a:endParaRPr lang="en-US"/>
        </a:p>
      </dgm:t>
    </dgm:pt>
    <dgm:pt modelId="{CF2D3548-83CC-449F-BD97-46E22AFE7ACB}" type="sibTrans" cxnId="{7B28CBA4-21D1-4673-9D20-F32E8F547EE4}">
      <dgm:prSet/>
      <dgm:spPr/>
      <dgm:t>
        <a:bodyPr/>
        <a:lstStyle/>
        <a:p>
          <a:endParaRPr lang="en-US"/>
        </a:p>
      </dgm:t>
    </dgm:pt>
    <dgm:pt modelId="{95A9F25C-861D-4650-A0FC-415CA567BD31}">
      <dgm:prSet/>
      <dgm:spPr/>
      <dgm:t>
        <a:bodyPr/>
        <a:lstStyle/>
        <a:p>
          <a:r>
            <a:rPr lang="en-US"/>
            <a:t>NCAA Eligibility Center</a:t>
          </a:r>
        </a:p>
      </dgm:t>
    </dgm:pt>
    <dgm:pt modelId="{A6393ED7-BACA-47A7-B5E1-475F7BCA112A}" type="parTrans" cxnId="{DF7A0116-D33C-470D-A678-6BFF85F71389}">
      <dgm:prSet/>
      <dgm:spPr/>
      <dgm:t>
        <a:bodyPr/>
        <a:lstStyle/>
        <a:p>
          <a:endParaRPr lang="en-US"/>
        </a:p>
      </dgm:t>
    </dgm:pt>
    <dgm:pt modelId="{8460F4D0-5B0F-4629-9DCA-9A72644129CC}" type="sibTrans" cxnId="{DF7A0116-D33C-470D-A678-6BFF85F71389}">
      <dgm:prSet/>
      <dgm:spPr/>
      <dgm:t>
        <a:bodyPr/>
        <a:lstStyle/>
        <a:p>
          <a:endParaRPr lang="en-US"/>
        </a:p>
      </dgm:t>
    </dgm:pt>
    <dgm:pt modelId="{1DD2CAC5-FD8F-4B45-8CBD-C948916EFA54}" type="pres">
      <dgm:prSet presAssocID="{9C10840A-2AB2-42C8-A268-C680211D2428}" presName="diagram" presStyleCnt="0">
        <dgm:presLayoutVars>
          <dgm:dir/>
          <dgm:resizeHandles val="exact"/>
        </dgm:presLayoutVars>
      </dgm:prSet>
      <dgm:spPr/>
    </dgm:pt>
    <dgm:pt modelId="{8F5E2BB5-A1DC-4007-AD16-FD04EA57C100}" type="pres">
      <dgm:prSet presAssocID="{13F32A4D-6BD5-4EC4-AE03-E91B0AF33694}" presName="node" presStyleLbl="node1" presStyleIdx="0" presStyleCnt="9">
        <dgm:presLayoutVars>
          <dgm:bulletEnabled val="1"/>
        </dgm:presLayoutVars>
      </dgm:prSet>
      <dgm:spPr/>
    </dgm:pt>
    <dgm:pt modelId="{361762C5-71DB-4051-B624-7E151C75E614}" type="pres">
      <dgm:prSet presAssocID="{117E66F3-486C-40A0-8516-452F5171A4D0}" presName="sibTrans" presStyleCnt="0"/>
      <dgm:spPr/>
    </dgm:pt>
    <dgm:pt modelId="{A9A49014-CF4F-450C-A371-B155ACCDF962}" type="pres">
      <dgm:prSet presAssocID="{C028389B-6486-4437-BB64-8EE8754A1283}" presName="node" presStyleLbl="node1" presStyleIdx="1" presStyleCnt="9">
        <dgm:presLayoutVars>
          <dgm:bulletEnabled val="1"/>
        </dgm:presLayoutVars>
      </dgm:prSet>
      <dgm:spPr/>
    </dgm:pt>
    <dgm:pt modelId="{202570D7-90BA-4FD9-B48A-B78855BFE25B}" type="pres">
      <dgm:prSet presAssocID="{43676940-DB8C-40FA-B128-131EE87C6B3C}" presName="sibTrans" presStyleCnt="0"/>
      <dgm:spPr/>
    </dgm:pt>
    <dgm:pt modelId="{F0638D4D-9E57-4363-81AA-CE6568FE7F5B}" type="pres">
      <dgm:prSet presAssocID="{660A8AC9-AF02-459E-9A4A-23CA5D9669E7}" presName="node" presStyleLbl="node1" presStyleIdx="2" presStyleCnt="9">
        <dgm:presLayoutVars>
          <dgm:bulletEnabled val="1"/>
        </dgm:presLayoutVars>
      </dgm:prSet>
      <dgm:spPr/>
    </dgm:pt>
    <dgm:pt modelId="{F274B98A-80FA-4A71-AFEA-C271D2BD73A5}" type="pres">
      <dgm:prSet presAssocID="{E2AFCAC4-F7D6-4402-8EC1-B2F8588EAE5F}" presName="sibTrans" presStyleCnt="0"/>
      <dgm:spPr/>
    </dgm:pt>
    <dgm:pt modelId="{46E2C146-3F56-4B59-92D7-D6485281B1F3}" type="pres">
      <dgm:prSet presAssocID="{F7333B3D-7C96-4876-95AA-78D1748D5D2B}" presName="node" presStyleLbl="node1" presStyleIdx="3" presStyleCnt="9">
        <dgm:presLayoutVars>
          <dgm:bulletEnabled val="1"/>
        </dgm:presLayoutVars>
      </dgm:prSet>
      <dgm:spPr/>
    </dgm:pt>
    <dgm:pt modelId="{75794E0F-6284-4E9B-BE35-7A75E0FAE407}" type="pres">
      <dgm:prSet presAssocID="{614A8ADB-DA50-4038-932C-A82574A6EB30}" presName="sibTrans" presStyleCnt="0"/>
      <dgm:spPr/>
    </dgm:pt>
    <dgm:pt modelId="{31EE0317-875F-4FA4-B25F-E76B72F22E1C}" type="pres">
      <dgm:prSet presAssocID="{9FC44D94-BCB0-41FE-BEB0-F2E5A6E54FAA}" presName="node" presStyleLbl="node1" presStyleIdx="4" presStyleCnt="9">
        <dgm:presLayoutVars>
          <dgm:bulletEnabled val="1"/>
        </dgm:presLayoutVars>
      </dgm:prSet>
      <dgm:spPr/>
    </dgm:pt>
    <dgm:pt modelId="{097B5E94-7388-4052-9CF3-360F750A57F5}" type="pres">
      <dgm:prSet presAssocID="{B3366B0E-E966-4351-B64A-0A04C1713BA7}" presName="sibTrans" presStyleCnt="0"/>
      <dgm:spPr/>
    </dgm:pt>
    <dgm:pt modelId="{4CAD0A12-D84C-4248-9708-8EFDF00E170C}" type="pres">
      <dgm:prSet presAssocID="{6A9B2376-14A9-4974-A9D1-673C950E748D}" presName="node" presStyleLbl="node1" presStyleIdx="5" presStyleCnt="9">
        <dgm:presLayoutVars>
          <dgm:bulletEnabled val="1"/>
        </dgm:presLayoutVars>
      </dgm:prSet>
      <dgm:spPr/>
    </dgm:pt>
    <dgm:pt modelId="{9E9D722E-80F1-409B-9DA2-B16D06343A0F}" type="pres">
      <dgm:prSet presAssocID="{8303E845-0E9E-4DAB-9E18-CCB55273687D}" presName="sibTrans" presStyleCnt="0"/>
      <dgm:spPr/>
    </dgm:pt>
    <dgm:pt modelId="{A4B83EC7-CECD-4EE3-9A86-2A60D3403136}" type="pres">
      <dgm:prSet presAssocID="{156D5099-06F4-4C27-9407-184FE9E4765E}" presName="node" presStyleLbl="node1" presStyleIdx="6" presStyleCnt="9">
        <dgm:presLayoutVars>
          <dgm:bulletEnabled val="1"/>
        </dgm:presLayoutVars>
      </dgm:prSet>
      <dgm:spPr/>
    </dgm:pt>
    <dgm:pt modelId="{BB509243-DBFE-41F1-B997-2319161D9843}" type="pres">
      <dgm:prSet presAssocID="{8A118305-49A5-42EF-A429-EDFEC5493A0B}" presName="sibTrans" presStyleCnt="0"/>
      <dgm:spPr/>
    </dgm:pt>
    <dgm:pt modelId="{2AA5FB2D-6AC5-4EC4-8A35-097815572C86}" type="pres">
      <dgm:prSet presAssocID="{767F62CD-9583-458D-8BE5-600CD8C7D7B9}" presName="node" presStyleLbl="node1" presStyleIdx="7" presStyleCnt="9">
        <dgm:presLayoutVars>
          <dgm:bulletEnabled val="1"/>
        </dgm:presLayoutVars>
      </dgm:prSet>
      <dgm:spPr/>
    </dgm:pt>
    <dgm:pt modelId="{3D0D61F1-7540-41C2-80ED-38AFE3BAB694}" type="pres">
      <dgm:prSet presAssocID="{CF2D3548-83CC-449F-BD97-46E22AFE7ACB}" presName="sibTrans" presStyleCnt="0"/>
      <dgm:spPr/>
    </dgm:pt>
    <dgm:pt modelId="{08BD586F-EC4B-4522-9D36-0177806FFA24}" type="pres">
      <dgm:prSet presAssocID="{95A9F25C-861D-4650-A0FC-415CA567BD31}" presName="node" presStyleLbl="node1" presStyleIdx="8" presStyleCnt="9">
        <dgm:presLayoutVars>
          <dgm:bulletEnabled val="1"/>
        </dgm:presLayoutVars>
      </dgm:prSet>
      <dgm:spPr/>
    </dgm:pt>
  </dgm:ptLst>
  <dgm:cxnLst>
    <dgm:cxn modelId="{37F2A609-5A09-4624-9DCE-ADD5C5AC36E2}" type="presOf" srcId="{95A9F25C-861D-4650-A0FC-415CA567BD31}" destId="{08BD586F-EC4B-4522-9D36-0177806FFA24}" srcOrd="0" destOrd="0" presId="urn:microsoft.com/office/officeart/2005/8/layout/default"/>
    <dgm:cxn modelId="{1FADD60E-019F-44C5-A310-5A10B55155F6}" srcId="{9C10840A-2AB2-42C8-A268-C680211D2428}" destId="{156D5099-06F4-4C27-9407-184FE9E4765E}" srcOrd="6" destOrd="0" parTransId="{7942DA0F-B2E7-44E5-BA04-E0CF8DB44828}" sibTransId="{8A118305-49A5-42EF-A429-EDFEC5493A0B}"/>
    <dgm:cxn modelId="{DF7A0116-D33C-470D-A678-6BFF85F71389}" srcId="{9C10840A-2AB2-42C8-A268-C680211D2428}" destId="{95A9F25C-861D-4650-A0FC-415CA567BD31}" srcOrd="8" destOrd="0" parTransId="{A6393ED7-BACA-47A7-B5E1-475F7BCA112A}" sibTransId="{8460F4D0-5B0F-4629-9DCA-9A72644129CC}"/>
    <dgm:cxn modelId="{D42C8E27-A4D9-4031-B36A-9EA12E313F52}" srcId="{9C10840A-2AB2-42C8-A268-C680211D2428}" destId="{13F32A4D-6BD5-4EC4-AE03-E91B0AF33694}" srcOrd="0" destOrd="0" parTransId="{25DC27D7-DC1E-4EFC-8AAD-51270B47841A}" sibTransId="{117E66F3-486C-40A0-8516-452F5171A4D0}"/>
    <dgm:cxn modelId="{B54E8E3E-BCDB-4DBD-A740-31D853AE92AC}" type="presOf" srcId="{C028389B-6486-4437-BB64-8EE8754A1283}" destId="{A9A49014-CF4F-450C-A371-B155ACCDF962}" srcOrd="0" destOrd="0" presId="urn:microsoft.com/office/officeart/2005/8/layout/default"/>
    <dgm:cxn modelId="{781EB160-F6DD-48F4-AA6C-7665D2FC6AB8}" type="presOf" srcId="{156D5099-06F4-4C27-9407-184FE9E4765E}" destId="{A4B83EC7-CECD-4EE3-9A86-2A60D3403136}" srcOrd="0" destOrd="0" presId="urn:microsoft.com/office/officeart/2005/8/layout/default"/>
    <dgm:cxn modelId="{F0B13743-1128-44F3-BF92-65F5CF7639CA}" type="presOf" srcId="{767F62CD-9583-458D-8BE5-600CD8C7D7B9}" destId="{2AA5FB2D-6AC5-4EC4-8A35-097815572C86}" srcOrd="0" destOrd="0" presId="urn:microsoft.com/office/officeart/2005/8/layout/default"/>
    <dgm:cxn modelId="{A0629B44-81EE-4C5F-9293-69BFB2DB328E}" srcId="{9C10840A-2AB2-42C8-A268-C680211D2428}" destId="{660A8AC9-AF02-459E-9A4A-23CA5D9669E7}" srcOrd="2" destOrd="0" parTransId="{885A9B6C-BE6E-4036-8498-AC56C2545A0B}" sibTransId="{E2AFCAC4-F7D6-4402-8EC1-B2F8588EAE5F}"/>
    <dgm:cxn modelId="{8E54AA6D-698B-46CE-AC85-3723CBF56BD1}" srcId="{9C10840A-2AB2-42C8-A268-C680211D2428}" destId="{6A9B2376-14A9-4974-A9D1-673C950E748D}" srcOrd="5" destOrd="0" parTransId="{E60690B5-4AF1-4E93-A27E-FEBFB50626DE}" sibTransId="{8303E845-0E9E-4DAB-9E18-CCB55273687D}"/>
    <dgm:cxn modelId="{BAAEA973-60C1-4001-A785-A3CB09A42D1B}" type="presOf" srcId="{9C10840A-2AB2-42C8-A268-C680211D2428}" destId="{1DD2CAC5-FD8F-4B45-8CBD-C948916EFA54}" srcOrd="0" destOrd="0" presId="urn:microsoft.com/office/officeart/2005/8/layout/default"/>
    <dgm:cxn modelId="{73754C74-7C8B-4F64-B60C-74A85192EFC1}" type="presOf" srcId="{6A9B2376-14A9-4974-A9D1-673C950E748D}" destId="{4CAD0A12-D84C-4248-9708-8EFDF00E170C}" srcOrd="0" destOrd="0" presId="urn:microsoft.com/office/officeart/2005/8/layout/default"/>
    <dgm:cxn modelId="{2549BD75-F579-4A61-8F99-8BD81EDB604C}" type="presOf" srcId="{660A8AC9-AF02-459E-9A4A-23CA5D9669E7}" destId="{F0638D4D-9E57-4363-81AA-CE6568FE7F5B}" srcOrd="0" destOrd="0" presId="urn:microsoft.com/office/officeart/2005/8/layout/default"/>
    <dgm:cxn modelId="{F80D5480-E8E7-408B-A075-762DB0482825}" type="presOf" srcId="{9FC44D94-BCB0-41FE-BEB0-F2E5A6E54FAA}" destId="{31EE0317-875F-4FA4-B25F-E76B72F22E1C}" srcOrd="0" destOrd="0" presId="urn:microsoft.com/office/officeart/2005/8/layout/default"/>
    <dgm:cxn modelId="{C48C5189-DF06-4894-A066-EF683C06428A}" srcId="{9C10840A-2AB2-42C8-A268-C680211D2428}" destId="{F7333B3D-7C96-4876-95AA-78D1748D5D2B}" srcOrd="3" destOrd="0" parTransId="{6F1937F9-C312-4207-B29C-F44E48206B2D}" sibTransId="{614A8ADB-DA50-4038-932C-A82574A6EB30}"/>
    <dgm:cxn modelId="{1F3A468D-D299-498F-AF92-8E49F43E21DD}" type="presOf" srcId="{13F32A4D-6BD5-4EC4-AE03-E91B0AF33694}" destId="{8F5E2BB5-A1DC-4007-AD16-FD04EA57C100}" srcOrd="0" destOrd="0" presId="urn:microsoft.com/office/officeart/2005/8/layout/default"/>
    <dgm:cxn modelId="{1DB57A9A-1ECE-4701-8A2A-5CDF12EFD8E5}" srcId="{9C10840A-2AB2-42C8-A268-C680211D2428}" destId="{C028389B-6486-4437-BB64-8EE8754A1283}" srcOrd="1" destOrd="0" parTransId="{52B3E503-E8B0-4DB1-8833-9194D9059A29}" sibTransId="{43676940-DB8C-40FA-B128-131EE87C6B3C}"/>
    <dgm:cxn modelId="{2AAA5DA2-8044-405E-A041-E345C373D690}" type="presOf" srcId="{F7333B3D-7C96-4876-95AA-78D1748D5D2B}" destId="{46E2C146-3F56-4B59-92D7-D6485281B1F3}" srcOrd="0" destOrd="0" presId="urn:microsoft.com/office/officeart/2005/8/layout/default"/>
    <dgm:cxn modelId="{7B28CBA4-21D1-4673-9D20-F32E8F547EE4}" srcId="{9C10840A-2AB2-42C8-A268-C680211D2428}" destId="{767F62CD-9583-458D-8BE5-600CD8C7D7B9}" srcOrd="7" destOrd="0" parTransId="{D35CEB4D-C226-4C54-B3B2-FF871DBA53DF}" sibTransId="{CF2D3548-83CC-449F-BD97-46E22AFE7ACB}"/>
    <dgm:cxn modelId="{2CE5E5A7-F907-4B34-B0E9-3BF05D20DAD4}" srcId="{9C10840A-2AB2-42C8-A268-C680211D2428}" destId="{9FC44D94-BCB0-41FE-BEB0-F2E5A6E54FAA}" srcOrd="4" destOrd="0" parTransId="{2B126E48-4EE0-4933-A6E0-1A498B242A0E}" sibTransId="{B3366B0E-E966-4351-B64A-0A04C1713BA7}"/>
    <dgm:cxn modelId="{813A314C-CC9B-4666-9701-36F400FFDABE}" type="presParOf" srcId="{1DD2CAC5-FD8F-4B45-8CBD-C948916EFA54}" destId="{8F5E2BB5-A1DC-4007-AD16-FD04EA57C100}" srcOrd="0" destOrd="0" presId="urn:microsoft.com/office/officeart/2005/8/layout/default"/>
    <dgm:cxn modelId="{E1C1B634-56B0-432F-8271-87B752B42086}" type="presParOf" srcId="{1DD2CAC5-FD8F-4B45-8CBD-C948916EFA54}" destId="{361762C5-71DB-4051-B624-7E151C75E614}" srcOrd="1" destOrd="0" presId="urn:microsoft.com/office/officeart/2005/8/layout/default"/>
    <dgm:cxn modelId="{F498FFEA-CA1C-4F19-B3DC-7F9DDFF0A5E0}" type="presParOf" srcId="{1DD2CAC5-FD8F-4B45-8CBD-C948916EFA54}" destId="{A9A49014-CF4F-450C-A371-B155ACCDF962}" srcOrd="2" destOrd="0" presId="urn:microsoft.com/office/officeart/2005/8/layout/default"/>
    <dgm:cxn modelId="{D35E2313-CE53-45EE-97F6-A78E3D7DE16D}" type="presParOf" srcId="{1DD2CAC5-FD8F-4B45-8CBD-C948916EFA54}" destId="{202570D7-90BA-4FD9-B48A-B78855BFE25B}" srcOrd="3" destOrd="0" presId="urn:microsoft.com/office/officeart/2005/8/layout/default"/>
    <dgm:cxn modelId="{3EA3FCD1-BEF6-4878-A674-11DD1AB11BA4}" type="presParOf" srcId="{1DD2CAC5-FD8F-4B45-8CBD-C948916EFA54}" destId="{F0638D4D-9E57-4363-81AA-CE6568FE7F5B}" srcOrd="4" destOrd="0" presId="urn:microsoft.com/office/officeart/2005/8/layout/default"/>
    <dgm:cxn modelId="{6468EAC4-5E52-49A8-BE0D-DFA75E6A351B}" type="presParOf" srcId="{1DD2CAC5-FD8F-4B45-8CBD-C948916EFA54}" destId="{F274B98A-80FA-4A71-AFEA-C271D2BD73A5}" srcOrd="5" destOrd="0" presId="urn:microsoft.com/office/officeart/2005/8/layout/default"/>
    <dgm:cxn modelId="{0225EA62-B9F7-4C47-95E7-48C729B30A6D}" type="presParOf" srcId="{1DD2CAC5-FD8F-4B45-8CBD-C948916EFA54}" destId="{46E2C146-3F56-4B59-92D7-D6485281B1F3}" srcOrd="6" destOrd="0" presId="urn:microsoft.com/office/officeart/2005/8/layout/default"/>
    <dgm:cxn modelId="{F3B68305-AD84-40FD-8A08-17FDD51EB1E5}" type="presParOf" srcId="{1DD2CAC5-FD8F-4B45-8CBD-C948916EFA54}" destId="{75794E0F-6284-4E9B-BE35-7A75E0FAE407}" srcOrd="7" destOrd="0" presId="urn:microsoft.com/office/officeart/2005/8/layout/default"/>
    <dgm:cxn modelId="{F02CAE09-F046-4E7C-B0B4-1A5D3A299B10}" type="presParOf" srcId="{1DD2CAC5-FD8F-4B45-8CBD-C948916EFA54}" destId="{31EE0317-875F-4FA4-B25F-E76B72F22E1C}" srcOrd="8" destOrd="0" presId="urn:microsoft.com/office/officeart/2005/8/layout/default"/>
    <dgm:cxn modelId="{01E241C1-8CFB-41D9-A088-B923B7F05642}" type="presParOf" srcId="{1DD2CAC5-FD8F-4B45-8CBD-C948916EFA54}" destId="{097B5E94-7388-4052-9CF3-360F750A57F5}" srcOrd="9" destOrd="0" presId="urn:microsoft.com/office/officeart/2005/8/layout/default"/>
    <dgm:cxn modelId="{CCF96EBD-35EF-4967-9FEC-C295B2F96828}" type="presParOf" srcId="{1DD2CAC5-FD8F-4B45-8CBD-C948916EFA54}" destId="{4CAD0A12-D84C-4248-9708-8EFDF00E170C}" srcOrd="10" destOrd="0" presId="urn:microsoft.com/office/officeart/2005/8/layout/default"/>
    <dgm:cxn modelId="{F3D21293-7599-4964-9B1C-77C6F210ADE4}" type="presParOf" srcId="{1DD2CAC5-FD8F-4B45-8CBD-C948916EFA54}" destId="{9E9D722E-80F1-409B-9DA2-B16D06343A0F}" srcOrd="11" destOrd="0" presId="urn:microsoft.com/office/officeart/2005/8/layout/default"/>
    <dgm:cxn modelId="{D6A70C24-7660-4C38-8DC5-AE63C90DD6B4}" type="presParOf" srcId="{1DD2CAC5-FD8F-4B45-8CBD-C948916EFA54}" destId="{A4B83EC7-CECD-4EE3-9A86-2A60D3403136}" srcOrd="12" destOrd="0" presId="urn:microsoft.com/office/officeart/2005/8/layout/default"/>
    <dgm:cxn modelId="{3F695291-244F-42BC-83C2-431377FA5D27}" type="presParOf" srcId="{1DD2CAC5-FD8F-4B45-8CBD-C948916EFA54}" destId="{BB509243-DBFE-41F1-B997-2319161D9843}" srcOrd="13" destOrd="0" presId="urn:microsoft.com/office/officeart/2005/8/layout/default"/>
    <dgm:cxn modelId="{273F5978-32AF-4C37-899A-141DAEEACBCC}" type="presParOf" srcId="{1DD2CAC5-FD8F-4B45-8CBD-C948916EFA54}" destId="{2AA5FB2D-6AC5-4EC4-8A35-097815572C86}" srcOrd="14" destOrd="0" presId="urn:microsoft.com/office/officeart/2005/8/layout/default"/>
    <dgm:cxn modelId="{C236765B-9DC2-44B7-85B1-876444F9569E}" type="presParOf" srcId="{1DD2CAC5-FD8F-4B45-8CBD-C948916EFA54}" destId="{3D0D61F1-7540-41C2-80ED-38AFE3BAB694}" srcOrd="15" destOrd="0" presId="urn:microsoft.com/office/officeart/2005/8/layout/default"/>
    <dgm:cxn modelId="{ECD59540-5DB4-4232-8C7C-E99BB71D96D5}" type="presParOf" srcId="{1DD2CAC5-FD8F-4B45-8CBD-C948916EFA54}" destId="{08BD586F-EC4B-4522-9D36-0177806FFA24}" srcOrd="1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F518B7B8-AB7D-4995-83B6-45C139AC2992}" type="doc">
      <dgm:prSet loTypeId="urn:microsoft.com/office/officeart/2018/5/layout/CenteredIconLabelDescriptionList" loCatId="icon" qsTypeId="urn:microsoft.com/office/officeart/2005/8/quickstyle/simple1" qsCatId="simple" csTypeId="urn:microsoft.com/office/officeart/2005/8/colors/accent2_2" csCatId="accent2" phldr="1"/>
      <dgm:spPr/>
      <dgm:t>
        <a:bodyPr/>
        <a:lstStyle/>
        <a:p>
          <a:endParaRPr lang="en-US"/>
        </a:p>
      </dgm:t>
    </dgm:pt>
    <dgm:pt modelId="{0A1629AC-1639-497A-9988-6F78E2D7C902}">
      <dgm:prSet/>
      <dgm:spPr/>
      <dgm:t>
        <a:bodyPr/>
        <a:lstStyle/>
        <a:p>
          <a:pPr>
            <a:defRPr b="1"/>
          </a:pPr>
          <a:r>
            <a:rPr lang="en-US"/>
            <a:t>Before the Fair</a:t>
          </a:r>
        </a:p>
      </dgm:t>
    </dgm:pt>
    <dgm:pt modelId="{5376A3F3-DC33-43DC-9A5A-B19CDCEAF5D1}" type="parTrans" cxnId="{4B78AF82-615D-4761-A56C-2ACF6DB79306}">
      <dgm:prSet/>
      <dgm:spPr/>
      <dgm:t>
        <a:bodyPr/>
        <a:lstStyle/>
        <a:p>
          <a:endParaRPr lang="en-US"/>
        </a:p>
      </dgm:t>
    </dgm:pt>
    <dgm:pt modelId="{6035EE7D-4524-4CAF-9B3A-EA6F7BE9BE17}" type="sibTrans" cxnId="{4B78AF82-615D-4761-A56C-2ACF6DB79306}">
      <dgm:prSet/>
      <dgm:spPr/>
      <dgm:t>
        <a:bodyPr/>
        <a:lstStyle/>
        <a:p>
          <a:endParaRPr lang="en-US"/>
        </a:p>
      </dgm:t>
    </dgm:pt>
    <dgm:pt modelId="{3F585353-DACF-4415-93AC-60721EEDFEDD}">
      <dgm:prSet/>
      <dgm:spPr/>
      <dgm:t>
        <a:bodyPr/>
        <a:lstStyle/>
        <a:p>
          <a:r>
            <a:rPr lang="en-US"/>
            <a:t>Research attending colleges and make a list of interests</a:t>
          </a:r>
        </a:p>
      </dgm:t>
    </dgm:pt>
    <dgm:pt modelId="{39268328-B1E6-43D2-932F-9201FE6E3CE2}" type="parTrans" cxnId="{6D842486-C9DC-4A16-9753-B1C4250F641E}">
      <dgm:prSet/>
      <dgm:spPr/>
      <dgm:t>
        <a:bodyPr/>
        <a:lstStyle/>
        <a:p>
          <a:endParaRPr lang="en-US"/>
        </a:p>
      </dgm:t>
    </dgm:pt>
    <dgm:pt modelId="{E6107797-C750-460A-9112-4A5744DDD6D7}" type="sibTrans" cxnId="{6D842486-C9DC-4A16-9753-B1C4250F641E}">
      <dgm:prSet/>
      <dgm:spPr/>
      <dgm:t>
        <a:bodyPr/>
        <a:lstStyle/>
        <a:p>
          <a:endParaRPr lang="en-US"/>
        </a:p>
      </dgm:t>
    </dgm:pt>
    <dgm:pt modelId="{F65C0EAB-5300-4D12-8A63-0D842F0429CF}">
      <dgm:prSet/>
      <dgm:spPr/>
      <dgm:t>
        <a:bodyPr/>
        <a:lstStyle/>
        <a:p>
          <a:r>
            <a:rPr lang="en-US"/>
            <a:t>Prepare questions about majors, campus life, scholarships, etc.</a:t>
          </a:r>
        </a:p>
      </dgm:t>
    </dgm:pt>
    <dgm:pt modelId="{04389DF0-AC6C-4E31-8441-75460D2CE6C3}" type="parTrans" cxnId="{78BDDA99-460B-4F3B-9531-9526E2AD66CB}">
      <dgm:prSet/>
      <dgm:spPr/>
      <dgm:t>
        <a:bodyPr/>
        <a:lstStyle/>
        <a:p>
          <a:endParaRPr lang="en-US"/>
        </a:p>
      </dgm:t>
    </dgm:pt>
    <dgm:pt modelId="{C0B9BA4B-31E8-4245-9159-D6BC3B9E35A8}" type="sibTrans" cxnId="{78BDDA99-460B-4F3B-9531-9526E2AD66CB}">
      <dgm:prSet/>
      <dgm:spPr/>
      <dgm:t>
        <a:bodyPr/>
        <a:lstStyle/>
        <a:p>
          <a:endParaRPr lang="en-US"/>
        </a:p>
      </dgm:t>
    </dgm:pt>
    <dgm:pt modelId="{02FD7712-D594-4D7E-8BC5-5A0932A9F1EE}">
      <dgm:prSet/>
      <dgm:spPr/>
      <dgm:t>
        <a:bodyPr/>
        <a:lstStyle/>
        <a:p>
          <a:r>
            <a:rPr lang="en-US"/>
            <a:t>Bring a resume or profile sheet with GPA, test scores, and activities</a:t>
          </a:r>
        </a:p>
      </dgm:t>
    </dgm:pt>
    <dgm:pt modelId="{D3D4D1CC-E4BD-425C-ADEA-A512EFB19FE8}" type="parTrans" cxnId="{91E6FFA9-B29B-4738-BC84-A74981D33E98}">
      <dgm:prSet/>
      <dgm:spPr/>
      <dgm:t>
        <a:bodyPr/>
        <a:lstStyle/>
        <a:p>
          <a:endParaRPr lang="en-US"/>
        </a:p>
      </dgm:t>
    </dgm:pt>
    <dgm:pt modelId="{FAFC187A-3B25-4D27-BFF1-9A28FC339BCF}" type="sibTrans" cxnId="{91E6FFA9-B29B-4738-BC84-A74981D33E98}">
      <dgm:prSet/>
      <dgm:spPr/>
      <dgm:t>
        <a:bodyPr/>
        <a:lstStyle/>
        <a:p>
          <a:endParaRPr lang="en-US"/>
        </a:p>
      </dgm:t>
    </dgm:pt>
    <dgm:pt modelId="{1954CF5D-453E-4274-B6F7-A53630E9B402}">
      <dgm:prSet/>
      <dgm:spPr/>
      <dgm:t>
        <a:bodyPr/>
        <a:lstStyle/>
        <a:p>
          <a:r>
            <a:rPr lang="en-US"/>
            <a:t>Register in advance if required (e.g., StriveScan)</a:t>
          </a:r>
        </a:p>
      </dgm:t>
    </dgm:pt>
    <dgm:pt modelId="{6B3DD60A-3734-4260-B41B-1C6F0D68B261}" type="parTrans" cxnId="{FBB1A2B6-0122-4909-A927-41CBF1B5346B}">
      <dgm:prSet/>
      <dgm:spPr/>
      <dgm:t>
        <a:bodyPr/>
        <a:lstStyle/>
        <a:p>
          <a:endParaRPr lang="en-US"/>
        </a:p>
      </dgm:t>
    </dgm:pt>
    <dgm:pt modelId="{1A6AD696-9BDC-49D9-9D04-D194FB367AA7}" type="sibTrans" cxnId="{FBB1A2B6-0122-4909-A927-41CBF1B5346B}">
      <dgm:prSet/>
      <dgm:spPr/>
      <dgm:t>
        <a:bodyPr/>
        <a:lstStyle/>
        <a:p>
          <a:endParaRPr lang="en-US"/>
        </a:p>
      </dgm:t>
    </dgm:pt>
    <dgm:pt modelId="{34BC810A-7BAC-4D52-BC7F-7BA43FC0BFB8}">
      <dgm:prSet/>
      <dgm:spPr/>
      <dgm:t>
        <a:bodyPr/>
        <a:lstStyle/>
        <a:p>
          <a:r>
            <a:rPr lang="en-US"/>
            <a:t>Create a professional email address for college communications</a:t>
          </a:r>
        </a:p>
      </dgm:t>
    </dgm:pt>
    <dgm:pt modelId="{B8FE258E-E7BE-427B-B069-CA68785FC50B}" type="parTrans" cxnId="{BC81AB7B-434F-43F2-B6D7-A212DCF8F182}">
      <dgm:prSet/>
      <dgm:spPr/>
      <dgm:t>
        <a:bodyPr/>
        <a:lstStyle/>
        <a:p>
          <a:endParaRPr lang="en-US"/>
        </a:p>
      </dgm:t>
    </dgm:pt>
    <dgm:pt modelId="{382CEE0D-0C40-4DD7-A4F1-146379024E25}" type="sibTrans" cxnId="{BC81AB7B-434F-43F2-B6D7-A212DCF8F182}">
      <dgm:prSet/>
      <dgm:spPr/>
      <dgm:t>
        <a:bodyPr/>
        <a:lstStyle/>
        <a:p>
          <a:endParaRPr lang="en-US"/>
        </a:p>
      </dgm:t>
    </dgm:pt>
    <dgm:pt modelId="{48E57D3C-6031-4C80-8FC4-99D9A493AA65}">
      <dgm:prSet/>
      <dgm:spPr/>
      <dgm:t>
        <a:bodyPr/>
        <a:lstStyle/>
        <a:p>
          <a:pPr>
            <a:defRPr b="1"/>
          </a:pPr>
          <a:r>
            <a:rPr lang="en-US"/>
            <a:t>During the Fair</a:t>
          </a:r>
        </a:p>
      </dgm:t>
    </dgm:pt>
    <dgm:pt modelId="{1B96B0E4-B32F-410E-8BEE-BB78BF6E915D}" type="parTrans" cxnId="{F2A04840-0E28-4782-92D1-0A1448433611}">
      <dgm:prSet/>
      <dgm:spPr/>
      <dgm:t>
        <a:bodyPr/>
        <a:lstStyle/>
        <a:p>
          <a:endParaRPr lang="en-US"/>
        </a:p>
      </dgm:t>
    </dgm:pt>
    <dgm:pt modelId="{13E1EB84-BC39-475D-98BD-025A6BE4F67B}" type="sibTrans" cxnId="{F2A04840-0E28-4782-92D1-0A1448433611}">
      <dgm:prSet/>
      <dgm:spPr/>
      <dgm:t>
        <a:bodyPr/>
        <a:lstStyle/>
        <a:p>
          <a:endParaRPr lang="en-US"/>
        </a:p>
      </dgm:t>
    </dgm:pt>
    <dgm:pt modelId="{4AF410DC-0B0C-4FE4-A611-AFB17FE7E3F1}">
      <dgm:prSet/>
      <dgm:spPr/>
      <dgm:t>
        <a:bodyPr/>
        <a:lstStyle/>
        <a:p>
          <a:r>
            <a:rPr lang="en-US"/>
            <a:t>Use a map or agenda to prioritize visits</a:t>
          </a:r>
        </a:p>
      </dgm:t>
    </dgm:pt>
    <dgm:pt modelId="{26575392-23A9-4D26-861C-4893FF2F3F29}" type="parTrans" cxnId="{62074C58-9013-43CB-8D54-CA4507ACA8ED}">
      <dgm:prSet/>
      <dgm:spPr/>
      <dgm:t>
        <a:bodyPr/>
        <a:lstStyle/>
        <a:p>
          <a:endParaRPr lang="en-US"/>
        </a:p>
      </dgm:t>
    </dgm:pt>
    <dgm:pt modelId="{E3381DFC-2DB9-46E2-95F8-2BB4EBB9C21E}" type="sibTrans" cxnId="{62074C58-9013-43CB-8D54-CA4507ACA8ED}">
      <dgm:prSet/>
      <dgm:spPr/>
      <dgm:t>
        <a:bodyPr/>
        <a:lstStyle/>
        <a:p>
          <a:endParaRPr lang="en-US"/>
        </a:p>
      </dgm:t>
    </dgm:pt>
    <dgm:pt modelId="{9061258E-02E5-4D2A-8FBA-278A21ECB2CA}">
      <dgm:prSet/>
      <dgm:spPr/>
      <dgm:t>
        <a:bodyPr/>
        <a:lstStyle/>
        <a:p>
          <a:r>
            <a:rPr lang="en-US"/>
            <a:t>Take notes on impressions and answers</a:t>
          </a:r>
        </a:p>
      </dgm:t>
    </dgm:pt>
    <dgm:pt modelId="{2E41DCF1-5E05-4BD0-BC93-ABA1773A9B9F}" type="parTrans" cxnId="{BD698A23-77CB-44A5-9F9C-203084E8D93F}">
      <dgm:prSet/>
      <dgm:spPr/>
      <dgm:t>
        <a:bodyPr/>
        <a:lstStyle/>
        <a:p>
          <a:endParaRPr lang="en-US"/>
        </a:p>
      </dgm:t>
    </dgm:pt>
    <dgm:pt modelId="{6B57A9C5-10B6-47D7-996D-88B2BE2BB62C}" type="sibTrans" cxnId="{BD698A23-77CB-44A5-9F9C-203084E8D93F}">
      <dgm:prSet/>
      <dgm:spPr/>
      <dgm:t>
        <a:bodyPr/>
        <a:lstStyle/>
        <a:p>
          <a:endParaRPr lang="en-US"/>
        </a:p>
      </dgm:t>
    </dgm:pt>
    <dgm:pt modelId="{90367AE0-42FA-460B-B5F7-ABA87A5CEB1F}">
      <dgm:prSet/>
      <dgm:spPr/>
      <dgm:t>
        <a:bodyPr/>
        <a:lstStyle/>
        <a:p>
          <a:r>
            <a:rPr lang="en-US"/>
            <a:t>Be open-minded and explore new schools</a:t>
          </a:r>
        </a:p>
      </dgm:t>
    </dgm:pt>
    <dgm:pt modelId="{D1197C9E-7502-48CA-9844-F6E3BC023F86}" type="parTrans" cxnId="{2618C575-3C50-4A65-999D-B77626BD3876}">
      <dgm:prSet/>
      <dgm:spPr/>
      <dgm:t>
        <a:bodyPr/>
        <a:lstStyle/>
        <a:p>
          <a:endParaRPr lang="en-US"/>
        </a:p>
      </dgm:t>
    </dgm:pt>
    <dgm:pt modelId="{3BEBFF8B-6B3C-45C4-A4A9-80D72601C05F}" type="sibTrans" cxnId="{2618C575-3C50-4A65-999D-B77626BD3876}">
      <dgm:prSet/>
      <dgm:spPr/>
      <dgm:t>
        <a:bodyPr/>
        <a:lstStyle/>
        <a:p>
          <a:endParaRPr lang="en-US"/>
        </a:p>
      </dgm:t>
    </dgm:pt>
    <dgm:pt modelId="{E9E9CEED-66B7-4C06-A0A7-4E1FD852218C}">
      <dgm:prSet/>
      <dgm:spPr/>
      <dgm:t>
        <a:bodyPr/>
        <a:lstStyle/>
        <a:p>
          <a:r>
            <a:rPr lang="en-US"/>
            <a:t>Ask about financial aid options</a:t>
          </a:r>
        </a:p>
      </dgm:t>
    </dgm:pt>
    <dgm:pt modelId="{A9DD0663-64BB-417E-A01F-1269916DE4C7}" type="parTrans" cxnId="{8B3EA690-843B-4631-9F22-C94032D32DB7}">
      <dgm:prSet/>
      <dgm:spPr/>
      <dgm:t>
        <a:bodyPr/>
        <a:lstStyle/>
        <a:p>
          <a:endParaRPr lang="en-US"/>
        </a:p>
      </dgm:t>
    </dgm:pt>
    <dgm:pt modelId="{96773B26-E4EF-4AF7-BAAB-6856C03A1E81}" type="sibTrans" cxnId="{8B3EA690-843B-4631-9F22-C94032D32DB7}">
      <dgm:prSet/>
      <dgm:spPr/>
      <dgm:t>
        <a:bodyPr/>
        <a:lstStyle/>
        <a:p>
          <a:endParaRPr lang="en-US"/>
        </a:p>
      </dgm:t>
    </dgm:pt>
    <dgm:pt modelId="{535D2CA0-C578-41F2-B4BB-DF60782F39AC}">
      <dgm:prSet/>
      <dgm:spPr/>
      <dgm:t>
        <a:bodyPr/>
        <a:lstStyle/>
        <a:p>
          <a:r>
            <a:rPr lang="en-US"/>
            <a:t>Scan QR codes or fill out interest cards</a:t>
          </a:r>
        </a:p>
      </dgm:t>
    </dgm:pt>
    <dgm:pt modelId="{448EECB8-4525-4E62-86AE-BA8FDC5FBECB}" type="parTrans" cxnId="{C75510B6-66FC-475A-A8E4-E6943B7B9B57}">
      <dgm:prSet/>
      <dgm:spPr/>
      <dgm:t>
        <a:bodyPr/>
        <a:lstStyle/>
        <a:p>
          <a:endParaRPr lang="en-US"/>
        </a:p>
      </dgm:t>
    </dgm:pt>
    <dgm:pt modelId="{3CE543AF-546D-40F8-B573-656632ED3747}" type="sibTrans" cxnId="{C75510B6-66FC-475A-A8E4-E6943B7B9B57}">
      <dgm:prSet/>
      <dgm:spPr/>
      <dgm:t>
        <a:bodyPr/>
        <a:lstStyle/>
        <a:p>
          <a:endParaRPr lang="en-US"/>
        </a:p>
      </dgm:t>
    </dgm:pt>
    <dgm:pt modelId="{19F3BCB8-3A22-4DDB-91D9-7538EEFAF45D}" type="pres">
      <dgm:prSet presAssocID="{F518B7B8-AB7D-4995-83B6-45C139AC2992}" presName="root" presStyleCnt="0">
        <dgm:presLayoutVars>
          <dgm:dir/>
          <dgm:resizeHandles val="exact"/>
        </dgm:presLayoutVars>
      </dgm:prSet>
      <dgm:spPr/>
    </dgm:pt>
    <dgm:pt modelId="{97F43E43-D9FB-42CE-9BF5-F9CBC5095A10}" type="pres">
      <dgm:prSet presAssocID="{0A1629AC-1639-497A-9988-6F78E2D7C902}" presName="compNode" presStyleCnt="0"/>
      <dgm:spPr/>
    </dgm:pt>
    <dgm:pt modelId="{AA1B7174-91F0-4762-8171-6D421BAA2879}" type="pres">
      <dgm:prSet presAssocID="{0A1629AC-1639-497A-9988-6F78E2D7C902}"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iploma Roll"/>
        </a:ext>
      </dgm:extLst>
    </dgm:pt>
    <dgm:pt modelId="{6A856491-E9FA-4B92-AE0C-F2F51354B5BE}" type="pres">
      <dgm:prSet presAssocID="{0A1629AC-1639-497A-9988-6F78E2D7C902}" presName="iconSpace" presStyleCnt="0"/>
      <dgm:spPr/>
    </dgm:pt>
    <dgm:pt modelId="{44EF3FBE-A983-4C5A-950A-973080A2BD27}" type="pres">
      <dgm:prSet presAssocID="{0A1629AC-1639-497A-9988-6F78E2D7C902}" presName="parTx" presStyleLbl="revTx" presStyleIdx="0" presStyleCnt="4">
        <dgm:presLayoutVars>
          <dgm:chMax val="0"/>
          <dgm:chPref val="0"/>
        </dgm:presLayoutVars>
      </dgm:prSet>
      <dgm:spPr/>
    </dgm:pt>
    <dgm:pt modelId="{88B3248D-91FC-49AC-B42E-CC1AEAC062EC}" type="pres">
      <dgm:prSet presAssocID="{0A1629AC-1639-497A-9988-6F78E2D7C902}" presName="txSpace" presStyleCnt="0"/>
      <dgm:spPr/>
    </dgm:pt>
    <dgm:pt modelId="{DFBA0B35-6375-466C-94A7-75AA8A78F8B5}" type="pres">
      <dgm:prSet presAssocID="{0A1629AC-1639-497A-9988-6F78E2D7C902}" presName="desTx" presStyleLbl="revTx" presStyleIdx="1" presStyleCnt="4">
        <dgm:presLayoutVars/>
      </dgm:prSet>
      <dgm:spPr/>
    </dgm:pt>
    <dgm:pt modelId="{2A63EE95-A204-4C62-8611-08D525C14439}" type="pres">
      <dgm:prSet presAssocID="{6035EE7D-4524-4CAF-9B3A-EA6F7BE9BE17}" presName="sibTrans" presStyleCnt="0"/>
      <dgm:spPr/>
    </dgm:pt>
    <dgm:pt modelId="{25DDFA15-2FFF-494D-9045-DEF1A8BFC479}" type="pres">
      <dgm:prSet presAssocID="{48E57D3C-6031-4C80-8FC4-99D9A493AA65}" presName="compNode" presStyleCnt="0"/>
      <dgm:spPr/>
    </dgm:pt>
    <dgm:pt modelId="{7A4A21E5-D429-41AA-A2F7-C2E55FBF70FA}" type="pres">
      <dgm:prSet presAssocID="{48E57D3C-6031-4C80-8FC4-99D9A493AA65}"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assroom"/>
        </a:ext>
      </dgm:extLst>
    </dgm:pt>
    <dgm:pt modelId="{A98E1509-2FB4-4AC2-A275-1812A4363602}" type="pres">
      <dgm:prSet presAssocID="{48E57D3C-6031-4C80-8FC4-99D9A493AA65}" presName="iconSpace" presStyleCnt="0"/>
      <dgm:spPr/>
    </dgm:pt>
    <dgm:pt modelId="{E3D5023D-F608-40F8-A061-9D20DD9B4DC0}" type="pres">
      <dgm:prSet presAssocID="{48E57D3C-6031-4C80-8FC4-99D9A493AA65}" presName="parTx" presStyleLbl="revTx" presStyleIdx="2" presStyleCnt="4">
        <dgm:presLayoutVars>
          <dgm:chMax val="0"/>
          <dgm:chPref val="0"/>
        </dgm:presLayoutVars>
      </dgm:prSet>
      <dgm:spPr/>
    </dgm:pt>
    <dgm:pt modelId="{2FDDB0DC-A08E-4F2E-9835-332612D42A65}" type="pres">
      <dgm:prSet presAssocID="{48E57D3C-6031-4C80-8FC4-99D9A493AA65}" presName="txSpace" presStyleCnt="0"/>
      <dgm:spPr/>
    </dgm:pt>
    <dgm:pt modelId="{D30113AF-E18C-4452-BFB0-EB0BD86F55FC}" type="pres">
      <dgm:prSet presAssocID="{48E57D3C-6031-4C80-8FC4-99D9A493AA65}" presName="desTx" presStyleLbl="revTx" presStyleIdx="3" presStyleCnt="4">
        <dgm:presLayoutVars/>
      </dgm:prSet>
      <dgm:spPr/>
    </dgm:pt>
  </dgm:ptLst>
  <dgm:cxnLst>
    <dgm:cxn modelId="{767BD71C-9091-4F52-AEE3-304B722652AE}" type="presOf" srcId="{34BC810A-7BAC-4D52-BC7F-7BA43FC0BFB8}" destId="{DFBA0B35-6375-466C-94A7-75AA8A78F8B5}" srcOrd="0" destOrd="4" presId="urn:microsoft.com/office/officeart/2018/5/layout/CenteredIconLabelDescriptionList"/>
    <dgm:cxn modelId="{BD698A23-77CB-44A5-9F9C-203084E8D93F}" srcId="{48E57D3C-6031-4C80-8FC4-99D9A493AA65}" destId="{9061258E-02E5-4D2A-8FBA-278A21ECB2CA}" srcOrd="1" destOrd="0" parTransId="{2E41DCF1-5E05-4BD0-BC93-ABA1773A9B9F}" sibTransId="{6B57A9C5-10B6-47D7-996D-88B2BE2BB62C}"/>
    <dgm:cxn modelId="{6330C324-C26B-40BC-B764-23819D2C8765}" type="presOf" srcId="{9061258E-02E5-4D2A-8FBA-278A21ECB2CA}" destId="{D30113AF-E18C-4452-BFB0-EB0BD86F55FC}" srcOrd="0" destOrd="1" presId="urn:microsoft.com/office/officeart/2018/5/layout/CenteredIconLabelDescriptionList"/>
    <dgm:cxn modelId="{F2A04840-0E28-4782-92D1-0A1448433611}" srcId="{F518B7B8-AB7D-4995-83B6-45C139AC2992}" destId="{48E57D3C-6031-4C80-8FC4-99D9A493AA65}" srcOrd="1" destOrd="0" parTransId="{1B96B0E4-B32F-410E-8BEE-BB78BF6E915D}" sibTransId="{13E1EB84-BC39-475D-98BD-025A6BE4F67B}"/>
    <dgm:cxn modelId="{07D59162-4F97-417E-ABB5-515EEB292295}" type="presOf" srcId="{1954CF5D-453E-4274-B6F7-A53630E9B402}" destId="{DFBA0B35-6375-466C-94A7-75AA8A78F8B5}" srcOrd="0" destOrd="3" presId="urn:microsoft.com/office/officeart/2018/5/layout/CenteredIconLabelDescriptionList"/>
    <dgm:cxn modelId="{F8A70765-51B5-41B7-AFD3-DE5921188BA7}" type="presOf" srcId="{02FD7712-D594-4D7E-8BC5-5A0932A9F1EE}" destId="{DFBA0B35-6375-466C-94A7-75AA8A78F8B5}" srcOrd="0" destOrd="2" presId="urn:microsoft.com/office/officeart/2018/5/layout/CenteredIconLabelDescriptionList"/>
    <dgm:cxn modelId="{2618C575-3C50-4A65-999D-B77626BD3876}" srcId="{48E57D3C-6031-4C80-8FC4-99D9A493AA65}" destId="{90367AE0-42FA-460B-B5F7-ABA87A5CEB1F}" srcOrd="2" destOrd="0" parTransId="{D1197C9E-7502-48CA-9844-F6E3BC023F86}" sibTransId="{3BEBFF8B-6B3C-45C4-A4A9-80D72601C05F}"/>
    <dgm:cxn modelId="{4FB42E56-6E2E-499C-A4A6-BFBB4E97B6D2}" type="presOf" srcId="{E9E9CEED-66B7-4C06-A0A7-4E1FD852218C}" destId="{D30113AF-E18C-4452-BFB0-EB0BD86F55FC}" srcOrd="0" destOrd="3" presId="urn:microsoft.com/office/officeart/2018/5/layout/CenteredIconLabelDescriptionList"/>
    <dgm:cxn modelId="{62074C58-9013-43CB-8D54-CA4507ACA8ED}" srcId="{48E57D3C-6031-4C80-8FC4-99D9A493AA65}" destId="{4AF410DC-0B0C-4FE4-A611-AFB17FE7E3F1}" srcOrd="0" destOrd="0" parTransId="{26575392-23A9-4D26-861C-4893FF2F3F29}" sibTransId="{E3381DFC-2DB9-46E2-95F8-2BB4EBB9C21E}"/>
    <dgm:cxn modelId="{BC81AB7B-434F-43F2-B6D7-A212DCF8F182}" srcId="{0A1629AC-1639-497A-9988-6F78E2D7C902}" destId="{34BC810A-7BAC-4D52-BC7F-7BA43FC0BFB8}" srcOrd="4" destOrd="0" parTransId="{B8FE258E-E7BE-427B-B069-CA68785FC50B}" sibTransId="{382CEE0D-0C40-4DD7-A4F1-146379024E25}"/>
    <dgm:cxn modelId="{4B78AF82-615D-4761-A56C-2ACF6DB79306}" srcId="{F518B7B8-AB7D-4995-83B6-45C139AC2992}" destId="{0A1629AC-1639-497A-9988-6F78E2D7C902}" srcOrd="0" destOrd="0" parTransId="{5376A3F3-DC33-43DC-9A5A-B19CDCEAF5D1}" sibTransId="{6035EE7D-4524-4CAF-9B3A-EA6F7BE9BE17}"/>
    <dgm:cxn modelId="{6D842486-C9DC-4A16-9753-B1C4250F641E}" srcId="{0A1629AC-1639-497A-9988-6F78E2D7C902}" destId="{3F585353-DACF-4415-93AC-60721EEDFEDD}" srcOrd="0" destOrd="0" parTransId="{39268328-B1E6-43D2-932F-9201FE6E3CE2}" sibTransId="{E6107797-C750-460A-9112-4A5744DDD6D7}"/>
    <dgm:cxn modelId="{F8932E8F-F8DC-44E8-BEC6-9FA7FC820BBA}" type="presOf" srcId="{F518B7B8-AB7D-4995-83B6-45C139AC2992}" destId="{19F3BCB8-3A22-4DDB-91D9-7538EEFAF45D}" srcOrd="0" destOrd="0" presId="urn:microsoft.com/office/officeart/2018/5/layout/CenteredIconLabelDescriptionList"/>
    <dgm:cxn modelId="{8B3EA690-843B-4631-9F22-C94032D32DB7}" srcId="{48E57D3C-6031-4C80-8FC4-99D9A493AA65}" destId="{E9E9CEED-66B7-4C06-A0A7-4E1FD852218C}" srcOrd="3" destOrd="0" parTransId="{A9DD0663-64BB-417E-A01F-1269916DE4C7}" sibTransId="{96773B26-E4EF-4AF7-BAAB-6856C03A1E81}"/>
    <dgm:cxn modelId="{78BDDA99-460B-4F3B-9531-9526E2AD66CB}" srcId="{0A1629AC-1639-497A-9988-6F78E2D7C902}" destId="{F65C0EAB-5300-4D12-8A63-0D842F0429CF}" srcOrd="1" destOrd="0" parTransId="{04389DF0-AC6C-4E31-8441-75460D2CE6C3}" sibTransId="{C0B9BA4B-31E8-4245-9159-D6BC3B9E35A8}"/>
    <dgm:cxn modelId="{91E6FFA9-B29B-4738-BC84-A74981D33E98}" srcId="{0A1629AC-1639-497A-9988-6F78E2D7C902}" destId="{02FD7712-D594-4D7E-8BC5-5A0932A9F1EE}" srcOrd="2" destOrd="0" parTransId="{D3D4D1CC-E4BD-425C-ADEA-A512EFB19FE8}" sibTransId="{FAFC187A-3B25-4D27-BFF1-9A28FC339BCF}"/>
    <dgm:cxn modelId="{13854EAB-8FBD-443C-BBD9-4100C0A7FF20}" type="presOf" srcId="{535D2CA0-C578-41F2-B4BB-DF60782F39AC}" destId="{D30113AF-E18C-4452-BFB0-EB0BD86F55FC}" srcOrd="0" destOrd="4" presId="urn:microsoft.com/office/officeart/2018/5/layout/CenteredIconLabelDescriptionList"/>
    <dgm:cxn modelId="{C75510B6-66FC-475A-A8E4-E6943B7B9B57}" srcId="{48E57D3C-6031-4C80-8FC4-99D9A493AA65}" destId="{535D2CA0-C578-41F2-B4BB-DF60782F39AC}" srcOrd="4" destOrd="0" parTransId="{448EECB8-4525-4E62-86AE-BA8FDC5FBECB}" sibTransId="{3CE543AF-546D-40F8-B573-656632ED3747}"/>
    <dgm:cxn modelId="{FBB1A2B6-0122-4909-A927-41CBF1B5346B}" srcId="{0A1629AC-1639-497A-9988-6F78E2D7C902}" destId="{1954CF5D-453E-4274-B6F7-A53630E9B402}" srcOrd="3" destOrd="0" parTransId="{6B3DD60A-3734-4260-B41B-1C6F0D68B261}" sibTransId="{1A6AD696-9BDC-49D9-9D04-D194FB367AA7}"/>
    <dgm:cxn modelId="{D7CD6FC0-4201-4FAD-8DDC-365322E791BA}" type="presOf" srcId="{0A1629AC-1639-497A-9988-6F78E2D7C902}" destId="{44EF3FBE-A983-4C5A-950A-973080A2BD27}" srcOrd="0" destOrd="0" presId="urn:microsoft.com/office/officeart/2018/5/layout/CenteredIconLabelDescriptionList"/>
    <dgm:cxn modelId="{6AA1B1CA-49CE-44DF-BEE1-402697DB3211}" type="presOf" srcId="{3F585353-DACF-4415-93AC-60721EEDFEDD}" destId="{DFBA0B35-6375-466C-94A7-75AA8A78F8B5}" srcOrd="0" destOrd="0" presId="urn:microsoft.com/office/officeart/2018/5/layout/CenteredIconLabelDescriptionList"/>
    <dgm:cxn modelId="{B9F575D1-1DC8-44C7-90CB-C59B93678DCB}" type="presOf" srcId="{90367AE0-42FA-460B-B5F7-ABA87A5CEB1F}" destId="{D30113AF-E18C-4452-BFB0-EB0BD86F55FC}" srcOrd="0" destOrd="2" presId="urn:microsoft.com/office/officeart/2018/5/layout/CenteredIconLabelDescriptionList"/>
    <dgm:cxn modelId="{1C351FD6-9B17-4EAC-82AB-2CA2D13CDEE3}" type="presOf" srcId="{4AF410DC-0B0C-4FE4-A611-AFB17FE7E3F1}" destId="{D30113AF-E18C-4452-BFB0-EB0BD86F55FC}" srcOrd="0" destOrd="0" presId="urn:microsoft.com/office/officeart/2018/5/layout/CenteredIconLabelDescriptionList"/>
    <dgm:cxn modelId="{552DEDEE-6BBF-4E99-BA10-6810DBE22847}" type="presOf" srcId="{F65C0EAB-5300-4D12-8A63-0D842F0429CF}" destId="{DFBA0B35-6375-466C-94A7-75AA8A78F8B5}" srcOrd="0" destOrd="1" presId="urn:microsoft.com/office/officeart/2018/5/layout/CenteredIconLabelDescriptionList"/>
    <dgm:cxn modelId="{669635FE-D3E7-4BC6-9E6B-ACD49D3FD99F}" type="presOf" srcId="{48E57D3C-6031-4C80-8FC4-99D9A493AA65}" destId="{E3D5023D-F608-40F8-A061-9D20DD9B4DC0}" srcOrd="0" destOrd="0" presId="urn:microsoft.com/office/officeart/2018/5/layout/CenteredIconLabelDescriptionList"/>
    <dgm:cxn modelId="{53A17550-EB8A-48F6-B722-B39923A6AF56}" type="presParOf" srcId="{19F3BCB8-3A22-4DDB-91D9-7538EEFAF45D}" destId="{97F43E43-D9FB-42CE-9BF5-F9CBC5095A10}" srcOrd="0" destOrd="0" presId="urn:microsoft.com/office/officeart/2018/5/layout/CenteredIconLabelDescriptionList"/>
    <dgm:cxn modelId="{04EB72C2-6DCD-456B-8AB6-49DF91E70612}" type="presParOf" srcId="{97F43E43-D9FB-42CE-9BF5-F9CBC5095A10}" destId="{AA1B7174-91F0-4762-8171-6D421BAA2879}" srcOrd="0" destOrd="0" presId="urn:microsoft.com/office/officeart/2018/5/layout/CenteredIconLabelDescriptionList"/>
    <dgm:cxn modelId="{497C2623-5A9A-4C68-96B1-45BCEE0C32FB}" type="presParOf" srcId="{97F43E43-D9FB-42CE-9BF5-F9CBC5095A10}" destId="{6A856491-E9FA-4B92-AE0C-F2F51354B5BE}" srcOrd="1" destOrd="0" presId="urn:microsoft.com/office/officeart/2018/5/layout/CenteredIconLabelDescriptionList"/>
    <dgm:cxn modelId="{3FEB9C0A-7CAA-4791-89BB-D5C1FBD9343A}" type="presParOf" srcId="{97F43E43-D9FB-42CE-9BF5-F9CBC5095A10}" destId="{44EF3FBE-A983-4C5A-950A-973080A2BD27}" srcOrd="2" destOrd="0" presId="urn:microsoft.com/office/officeart/2018/5/layout/CenteredIconLabelDescriptionList"/>
    <dgm:cxn modelId="{033B9C42-FCA3-45C5-8213-BC1DF1504107}" type="presParOf" srcId="{97F43E43-D9FB-42CE-9BF5-F9CBC5095A10}" destId="{88B3248D-91FC-49AC-B42E-CC1AEAC062EC}" srcOrd="3" destOrd="0" presId="urn:microsoft.com/office/officeart/2018/5/layout/CenteredIconLabelDescriptionList"/>
    <dgm:cxn modelId="{98C7CDD0-9C41-4ACE-BB92-C6AB4261C369}" type="presParOf" srcId="{97F43E43-D9FB-42CE-9BF5-F9CBC5095A10}" destId="{DFBA0B35-6375-466C-94A7-75AA8A78F8B5}" srcOrd="4" destOrd="0" presId="urn:microsoft.com/office/officeart/2018/5/layout/CenteredIconLabelDescriptionList"/>
    <dgm:cxn modelId="{4C03F480-79F7-407D-9306-7D5218A240E5}" type="presParOf" srcId="{19F3BCB8-3A22-4DDB-91D9-7538EEFAF45D}" destId="{2A63EE95-A204-4C62-8611-08D525C14439}" srcOrd="1" destOrd="0" presId="urn:microsoft.com/office/officeart/2018/5/layout/CenteredIconLabelDescriptionList"/>
    <dgm:cxn modelId="{089EA189-6379-4673-8E5D-0C074DC44514}" type="presParOf" srcId="{19F3BCB8-3A22-4DDB-91D9-7538EEFAF45D}" destId="{25DDFA15-2FFF-494D-9045-DEF1A8BFC479}" srcOrd="2" destOrd="0" presId="urn:microsoft.com/office/officeart/2018/5/layout/CenteredIconLabelDescriptionList"/>
    <dgm:cxn modelId="{2C27CADC-9250-4525-AA3A-1D98C8B7A179}" type="presParOf" srcId="{25DDFA15-2FFF-494D-9045-DEF1A8BFC479}" destId="{7A4A21E5-D429-41AA-A2F7-C2E55FBF70FA}" srcOrd="0" destOrd="0" presId="urn:microsoft.com/office/officeart/2018/5/layout/CenteredIconLabelDescriptionList"/>
    <dgm:cxn modelId="{795E8911-E14D-4A29-9B98-FBA4B9F5CDCC}" type="presParOf" srcId="{25DDFA15-2FFF-494D-9045-DEF1A8BFC479}" destId="{A98E1509-2FB4-4AC2-A275-1812A4363602}" srcOrd="1" destOrd="0" presId="urn:microsoft.com/office/officeart/2018/5/layout/CenteredIconLabelDescriptionList"/>
    <dgm:cxn modelId="{48EE776F-310E-4B25-AF93-003CC1E6EB7C}" type="presParOf" srcId="{25DDFA15-2FFF-494D-9045-DEF1A8BFC479}" destId="{E3D5023D-F608-40F8-A061-9D20DD9B4DC0}" srcOrd="2" destOrd="0" presId="urn:microsoft.com/office/officeart/2018/5/layout/CenteredIconLabelDescriptionList"/>
    <dgm:cxn modelId="{2A82DC36-EDF9-485D-A80B-F4ECB1645F3F}" type="presParOf" srcId="{25DDFA15-2FFF-494D-9045-DEF1A8BFC479}" destId="{2FDDB0DC-A08E-4F2E-9835-332612D42A65}" srcOrd="3" destOrd="0" presId="urn:microsoft.com/office/officeart/2018/5/layout/CenteredIconLabelDescriptionList"/>
    <dgm:cxn modelId="{4ABF4625-E19F-437C-A4C6-D5C896670D98}" type="presParOf" srcId="{25DDFA15-2FFF-494D-9045-DEF1A8BFC479}" destId="{D30113AF-E18C-4452-BFB0-EB0BD86F55FC}" srcOrd="4" destOrd="0" presId="urn:microsoft.com/office/officeart/2018/5/layout/Centered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FA557144-43BE-4B13-BF86-AD1B3F09BC6B}"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AC23713A-A608-4C41-8164-D72E55C3B615}">
      <dgm:prSet/>
      <dgm:spPr/>
      <dgm:t>
        <a:bodyPr/>
        <a:lstStyle/>
        <a:p>
          <a:r>
            <a:rPr lang="en-US"/>
            <a:t>Schedule visits during school breaks when possible.</a:t>
          </a:r>
        </a:p>
      </dgm:t>
    </dgm:pt>
    <dgm:pt modelId="{D88F6067-3DB1-4357-B308-33F38C362D0C}" type="parTrans" cxnId="{BCC781A6-E433-4479-9874-C80C57209E0E}">
      <dgm:prSet/>
      <dgm:spPr/>
      <dgm:t>
        <a:bodyPr/>
        <a:lstStyle/>
        <a:p>
          <a:endParaRPr lang="en-US"/>
        </a:p>
      </dgm:t>
    </dgm:pt>
    <dgm:pt modelId="{2A76914F-6F61-40D4-8DF0-9A2CB07175BA}" type="sibTrans" cxnId="{BCC781A6-E433-4479-9874-C80C57209E0E}">
      <dgm:prSet/>
      <dgm:spPr/>
      <dgm:t>
        <a:bodyPr/>
        <a:lstStyle/>
        <a:p>
          <a:endParaRPr lang="en-US"/>
        </a:p>
      </dgm:t>
    </dgm:pt>
    <dgm:pt modelId="{3E7EBEE0-56D8-426D-99FB-D02A734FAAD1}">
      <dgm:prSet/>
      <dgm:spPr/>
      <dgm:t>
        <a:bodyPr/>
        <a:lstStyle/>
        <a:p>
          <a:r>
            <a:rPr lang="en-US"/>
            <a:t>🗓️ Attend campus tours, info sessions, and meet with admissions.</a:t>
          </a:r>
        </a:p>
      </dgm:t>
    </dgm:pt>
    <dgm:pt modelId="{78C84226-E324-4F14-AD85-CF57EAEEABDC}" type="parTrans" cxnId="{6D5F0A6A-7223-4555-B0DB-CC81F7F557AD}">
      <dgm:prSet/>
      <dgm:spPr/>
      <dgm:t>
        <a:bodyPr/>
        <a:lstStyle/>
        <a:p>
          <a:endParaRPr lang="en-US"/>
        </a:p>
      </dgm:t>
    </dgm:pt>
    <dgm:pt modelId="{8BE5D9DB-1680-4671-8A67-4FA6C4038865}" type="sibTrans" cxnId="{6D5F0A6A-7223-4555-B0DB-CC81F7F557AD}">
      <dgm:prSet/>
      <dgm:spPr/>
      <dgm:t>
        <a:bodyPr/>
        <a:lstStyle/>
        <a:p>
          <a:endParaRPr lang="en-US"/>
        </a:p>
      </dgm:t>
    </dgm:pt>
    <dgm:pt modelId="{86DABE26-F3AE-4C03-A6A0-2C674E28764E}">
      <dgm:prSet/>
      <dgm:spPr/>
      <dgm:t>
        <a:bodyPr/>
        <a:lstStyle/>
        <a:p>
          <a:r>
            <a:rPr lang="en-US"/>
            <a:t>📸 Take notes and photos to compare schools later.</a:t>
          </a:r>
        </a:p>
      </dgm:t>
    </dgm:pt>
    <dgm:pt modelId="{324D2FE0-5AA8-4946-A531-CDA4C24166D9}" type="parTrans" cxnId="{5097643A-F08C-4BD2-95A9-1E8D9BAB6BA8}">
      <dgm:prSet/>
      <dgm:spPr/>
      <dgm:t>
        <a:bodyPr/>
        <a:lstStyle/>
        <a:p>
          <a:endParaRPr lang="en-US"/>
        </a:p>
      </dgm:t>
    </dgm:pt>
    <dgm:pt modelId="{301DC1A0-5D0C-41E2-BD2B-267D84C88237}" type="sibTrans" cxnId="{5097643A-F08C-4BD2-95A9-1E8D9BAB6BA8}">
      <dgm:prSet/>
      <dgm:spPr/>
      <dgm:t>
        <a:bodyPr/>
        <a:lstStyle/>
        <a:p>
          <a:endParaRPr lang="en-US"/>
        </a:p>
      </dgm:t>
    </dgm:pt>
    <dgm:pt modelId="{361F3A1B-AAD9-4B13-9311-EF6E800B6CEE}">
      <dgm:prSet/>
      <dgm:spPr/>
      <dgm:t>
        <a:bodyPr/>
        <a:lstStyle/>
        <a:p>
          <a:r>
            <a:rPr lang="en-US"/>
            <a:t>❓ Prepare questions about academics, housing, and student life.</a:t>
          </a:r>
        </a:p>
      </dgm:t>
    </dgm:pt>
    <dgm:pt modelId="{BD1D31DE-832D-4AAD-8A47-A986378838C6}" type="parTrans" cxnId="{987EB8FA-BC11-41EF-9028-D696D9D8F8B8}">
      <dgm:prSet/>
      <dgm:spPr/>
      <dgm:t>
        <a:bodyPr/>
        <a:lstStyle/>
        <a:p>
          <a:endParaRPr lang="en-US"/>
        </a:p>
      </dgm:t>
    </dgm:pt>
    <dgm:pt modelId="{4CE0B6A8-4515-47C3-9DD8-ADD5A89AFCB8}" type="sibTrans" cxnId="{987EB8FA-BC11-41EF-9028-D696D9D8F8B8}">
      <dgm:prSet/>
      <dgm:spPr/>
      <dgm:t>
        <a:bodyPr/>
        <a:lstStyle/>
        <a:p>
          <a:endParaRPr lang="en-US"/>
        </a:p>
      </dgm:t>
    </dgm:pt>
    <dgm:pt modelId="{1E9343E1-5D80-46AC-A039-12C6D543FAEC}" type="pres">
      <dgm:prSet presAssocID="{FA557144-43BE-4B13-BF86-AD1B3F09BC6B}" presName="linear" presStyleCnt="0">
        <dgm:presLayoutVars>
          <dgm:animLvl val="lvl"/>
          <dgm:resizeHandles val="exact"/>
        </dgm:presLayoutVars>
      </dgm:prSet>
      <dgm:spPr/>
    </dgm:pt>
    <dgm:pt modelId="{2FAA12B5-DD6E-4D02-8294-6E9927313140}" type="pres">
      <dgm:prSet presAssocID="{AC23713A-A608-4C41-8164-D72E55C3B615}" presName="parentText" presStyleLbl="node1" presStyleIdx="0" presStyleCnt="4">
        <dgm:presLayoutVars>
          <dgm:chMax val="0"/>
          <dgm:bulletEnabled val="1"/>
        </dgm:presLayoutVars>
      </dgm:prSet>
      <dgm:spPr/>
    </dgm:pt>
    <dgm:pt modelId="{B57FB385-D667-435D-BDB2-512A859C6F05}" type="pres">
      <dgm:prSet presAssocID="{2A76914F-6F61-40D4-8DF0-9A2CB07175BA}" presName="spacer" presStyleCnt="0"/>
      <dgm:spPr/>
    </dgm:pt>
    <dgm:pt modelId="{BDD33D5D-1337-4D25-B416-1901E3FAD3CA}" type="pres">
      <dgm:prSet presAssocID="{3E7EBEE0-56D8-426D-99FB-D02A734FAAD1}" presName="parentText" presStyleLbl="node1" presStyleIdx="1" presStyleCnt="4">
        <dgm:presLayoutVars>
          <dgm:chMax val="0"/>
          <dgm:bulletEnabled val="1"/>
        </dgm:presLayoutVars>
      </dgm:prSet>
      <dgm:spPr/>
    </dgm:pt>
    <dgm:pt modelId="{CA9D2EB3-6E67-4710-BFE5-4B530C656F27}" type="pres">
      <dgm:prSet presAssocID="{8BE5D9DB-1680-4671-8A67-4FA6C4038865}" presName="spacer" presStyleCnt="0"/>
      <dgm:spPr/>
    </dgm:pt>
    <dgm:pt modelId="{20369F52-D457-44A1-A264-324E656A14DD}" type="pres">
      <dgm:prSet presAssocID="{86DABE26-F3AE-4C03-A6A0-2C674E28764E}" presName="parentText" presStyleLbl="node1" presStyleIdx="2" presStyleCnt="4">
        <dgm:presLayoutVars>
          <dgm:chMax val="0"/>
          <dgm:bulletEnabled val="1"/>
        </dgm:presLayoutVars>
      </dgm:prSet>
      <dgm:spPr/>
    </dgm:pt>
    <dgm:pt modelId="{E59CAC76-51DC-426C-9EEA-C5D10D9B9FDB}" type="pres">
      <dgm:prSet presAssocID="{301DC1A0-5D0C-41E2-BD2B-267D84C88237}" presName="spacer" presStyleCnt="0"/>
      <dgm:spPr/>
    </dgm:pt>
    <dgm:pt modelId="{A4C22290-68EB-4A37-90A2-DC12E7B2EE8E}" type="pres">
      <dgm:prSet presAssocID="{361F3A1B-AAD9-4B13-9311-EF6E800B6CEE}" presName="parentText" presStyleLbl="node1" presStyleIdx="3" presStyleCnt="4">
        <dgm:presLayoutVars>
          <dgm:chMax val="0"/>
          <dgm:bulletEnabled val="1"/>
        </dgm:presLayoutVars>
      </dgm:prSet>
      <dgm:spPr/>
    </dgm:pt>
  </dgm:ptLst>
  <dgm:cxnLst>
    <dgm:cxn modelId="{9F2F7433-6E1A-4D5A-AFD2-C246D4A490F9}" type="presOf" srcId="{3E7EBEE0-56D8-426D-99FB-D02A734FAAD1}" destId="{BDD33D5D-1337-4D25-B416-1901E3FAD3CA}" srcOrd="0" destOrd="0" presId="urn:microsoft.com/office/officeart/2005/8/layout/vList2"/>
    <dgm:cxn modelId="{5097643A-F08C-4BD2-95A9-1E8D9BAB6BA8}" srcId="{FA557144-43BE-4B13-BF86-AD1B3F09BC6B}" destId="{86DABE26-F3AE-4C03-A6A0-2C674E28764E}" srcOrd="2" destOrd="0" parTransId="{324D2FE0-5AA8-4946-A531-CDA4C24166D9}" sibTransId="{301DC1A0-5D0C-41E2-BD2B-267D84C88237}"/>
    <dgm:cxn modelId="{6D5F0A6A-7223-4555-B0DB-CC81F7F557AD}" srcId="{FA557144-43BE-4B13-BF86-AD1B3F09BC6B}" destId="{3E7EBEE0-56D8-426D-99FB-D02A734FAAD1}" srcOrd="1" destOrd="0" parTransId="{78C84226-E324-4F14-AD85-CF57EAEEABDC}" sibTransId="{8BE5D9DB-1680-4671-8A67-4FA6C4038865}"/>
    <dgm:cxn modelId="{F558D04F-0C7B-456B-A67B-8619543042BE}" type="presOf" srcId="{86DABE26-F3AE-4C03-A6A0-2C674E28764E}" destId="{20369F52-D457-44A1-A264-324E656A14DD}" srcOrd="0" destOrd="0" presId="urn:microsoft.com/office/officeart/2005/8/layout/vList2"/>
    <dgm:cxn modelId="{BCC781A6-E433-4479-9874-C80C57209E0E}" srcId="{FA557144-43BE-4B13-BF86-AD1B3F09BC6B}" destId="{AC23713A-A608-4C41-8164-D72E55C3B615}" srcOrd="0" destOrd="0" parTransId="{D88F6067-3DB1-4357-B308-33F38C362D0C}" sibTransId="{2A76914F-6F61-40D4-8DF0-9A2CB07175BA}"/>
    <dgm:cxn modelId="{7CB57FAE-8039-4B3B-B3BB-63B8535A945F}" type="presOf" srcId="{FA557144-43BE-4B13-BF86-AD1B3F09BC6B}" destId="{1E9343E1-5D80-46AC-A039-12C6D543FAEC}" srcOrd="0" destOrd="0" presId="urn:microsoft.com/office/officeart/2005/8/layout/vList2"/>
    <dgm:cxn modelId="{E51FCAE1-6ED8-4EE5-BA4C-6E7A10A1F6AB}" type="presOf" srcId="{361F3A1B-AAD9-4B13-9311-EF6E800B6CEE}" destId="{A4C22290-68EB-4A37-90A2-DC12E7B2EE8E}" srcOrd="0" destOrd="0" presId="urn:microsoft.com/office/officeart/2005/8/layout/vList2"/>
    <dgm:cxn modelId="{A5D945F7-9BD7-4382-ABEE-10A1F68E97A6}" type="presOf" srcId="{AC23713A-A608-4C41-8164-D72E55C3B615}" destId="{2FAA12B5-DD6E-4D02-8294-6E9927313140}" srcOrd="0" destOrd="0" presId="urn:microsoft.com/office/officeart/2005/8/layout/vList2"/>
    <dgm:cxn modelId="{987EB8FA-BC11-41EF-9028-D696D9D8F8B8}" srcId="{FA557144-43BE-4B13-BF86-AD1B3F09BC6B}" destId="{361F3A1B-AAD9-4B13-9311-EF6E800B6CEE}" srcOrd="3" destOrd="0" parTransId="{BD1D31DE-832D-4AAD-8A47-A986378838C6}" sibTransId="{4CE0B6A8-4515-47C3-9DD8-ADD5A89AFCB8}"/>
    <dgm:cxn modelId="{67CD4382-B7CE-48C8-9C0D-99D5D8C57857}" type="presParOf" srcId="{1E9343E1-5D80-46AC-A039-12C6D543FAEC}" destId="{2FAA12B5-DD6E-4D02-8294-6E9927313140}" srcOrd="0" destOrd="0" presId="urn:microsoft.com/office/officeart/2005/8/layout/vList2"/>
    <dgm:cxn modelId="{1384E114-397C-4A44-B5E6-8493B6974DE9}" type="presParOf" srcId="{1E9343E1-5D80-46AC-A039-12C6D543FAEC}" destId="{B57FB385-D667-435D-BDB2-512A859C6F05}" srcOrd="1" destOrd="0" presId="urn:microsoft.com/office/officeart/2005/8/layout/vList2"/>
    <dgm:cxn modelId="{CA91B9FF-71A2-4386-8E14-1C8006BBED47}" type="presParOf" srcId="{1E9343E1-5D80-46AC-A039-12C6D543FAEC}" destId="{BDD33D5D-1337-4D25-B416-1901E3FAD3CA}" srcOrd="2" destOrd="0" presId="urn:microsoft.com/office/officeart/2005/8/layout/vList2"/>
    <dgm:cxn modelId="{636E2C2D-822A-49CE-A2D2-B462245843F0}" type="presParOf" srcId="{1E9343E1-5D80-46AC-A039-12C6D543FAEC}" destId="{CA9D2EB3-6E67-4710-BFE5-4B530C656F27}" srcOrd="3" destOrd="0" presId="urn:microsoft.com/office/officeart/2005/8/layout/vList2"/>
    <dgm:cxn modelId="{A7233CFF-FA1B-4575-99A9-0665CE6AD4FD}" type="presParOf" srcId="{1E9343E1-5D80-46AC-A039-12C6D543FAEC}" destId="{20369F52-D457-44A1-A264-324E656A14DD}" srcOrd="4" destOrd="0" presId="urn:microsoft.com/office/officeart/2005/8/layout/vList2"/>
    <dgm:cxn modelId="{8CA489F1-78D4-4287-BCFA-474E8EAD5813}" type="presParOf" srcId="{1E9343E1-5D80-46AC-A039-12C6D543FAEC}" destId="{E59CAC76-51DC-426C-9EEA-C5D10D9B9FDB}" srcOrd="5" destOrd="0" presId="urn:microsoft.com/office/officeart/2005/8/layout/vList2"/>
    <dgm:cxn modelId="{71AE6738-3748-4B2D-9963-4FB41138FCE0}" type="presParOf" srcId="{1E9343E1-5D80-46AC-A039-12C6D543FAEC}" destId="{A4C22290-68EB-4A37-90A2-DC12E7B2EE8E}"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B9554180-172F-4C60-9DF0-292724B79D77}"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5A9A2BE5-EB27-4252-8DB2-90440266B13D}">
      <dgm:prSet/>
      <dgm:spPr/>
      <dgm:t>
        <a:bodyPr/>
        <a:lstStyle/>
        <a:p>
          <a:r>
            <a:rPr lang="en-US"/>
            <a:t>Parent Checklist:</a:t>
          </a:r>
        </a:p>
      </dgm:t>
    </dgm:pt>
    <dgm:pt modelId="{82605277-D478-4473-891B-D28B98303A6A}" type="parTrans" cxnId="{56E5FE44-3E11-4D91-93ED-50B449FC64CF}">
      <dgm:prSet/>
      <dgm:spPr/>
      <dgm:t>
        <a:bodyPr/>
        <a:lstStyle/>
        <a:p>
          <a:endParaRPr lang="en-US"/>
        </a:p>
      </dgm:t>
    </dgm:pt>
    <dgm:pt modelId="{7BA32232-18AB-4B99-8D65-2F4199706B29}" type="sibTrans" cxnId="{56E5FE44-3E11-4D91-93ED-50B449FC64CF}">
      <dgm:prSet/>
      <dgm:spPr/>
      <dgm:t>
        <a:bodyPr/>
        <a:lstStyle/>
        <a:p>
          <a:endParaRPr lang="en-US"/>
        </a:p>
      </dgm:t>
    </dgm:pt>
    <dgm:pt modelId="{03255109-CED2-4E43-AB01-72CA9F10925E}">
      <dgm:prSet/>
      <dgm:spPr/>
      <dgm:t>
        <a:bodyPr/>
        <a:lstStyle/>
        <a:p>
          <a:r>
            <a:rPr lang="en-US"/>
            <a:t>✔️ Confirm visit date and time with the college.</a:t>
          </a:r>
        </a:p>
      </dgm:t>
    </dgm:pt>
    <dgm:pt modelId="{17FCE5B6-7314-4F32-9076-86F1272F422F}" type="parTrans" cxnId="{47F19891-9F3F-45EA-9814-69A7A821978C}">
      <dgm:prSet/>
      <dgm:spPr/>
      <dgm:t>
        <a:bodyPr/>
        <a:lstStyle/>
        <a:p>
          <a:endParaRPr lang="en-US"/>
        </a:p>
      </dgm:t>
    </dgm:pt>
    <dgm:pt modelId="{E6BCD630-D02B-48AB-9822-DDCD273FB933}" type="sibTrans" cxnId="{47F19891-9F3F-45EA-9814-69A7A821978C}">
      <dgm:prSet/>
      <dgm:spPr/>
      <dgm:t>
        <a:bodyPr/>
        <a:lstStyle/>
        <a:p>
          <a:endParaRPr lang="en-US"/>
        </a:p>
      </dgm:t>
    </dgm:pt>
    <dgm:pt modelId="{AC2C1666-20F3-4E9E-95FF-510F612D60D1}">
      <dgm:prSet/>
      <dgm:spPr/>
      <dgm:t>
        <a:bodyPr/>
        <a:lstStyle/>
        <a:p>
          <a:r>
            <a:rPr lang="en-US"/>
            <a:t>✔️ Arrange transportation and accommodations if needed.</a:t>
          </a:r>
        </a:p>
      </dgm:t>
    </dgm:pt>
    <dgm:pt modelId="{197091DD-ACA5-4709-BDF8-A95AFC1BEEDC}" type="parTrans" cxnId="{BA9592A5-0965-4804-8A47-D24F406B8F38}">
      <dgm:prSet/>
      <dgm:spPr/>
      <dgm:t>
        <a:bodyPr/>
        <a:lstStyle/>
        <a:p>
          <a:endParaRPr lang="en-US"/>
        </a:p>
      </dgm:t>
    </dgm:pt>
    <dgm:pt modelId="{33A63613-1EFB-459D-9DB4-B41EE2B82B1D}" type="sibTrans" cxnId="{BA9592A5-0965-4804-8A47-D24F406B8F38}">
      <dgm:prSet/>
      <dgm:spPr/>
      <dgm:t>
        <a:bodyPr/>
        <a:lstStyle/>
        <a:p>
          <a:endParaRPr lang="en-US"/>
        </a:p>
      </dgm:t>
    </dgm:pt>
    <dgm:pt modelId="{4323E9F0-1177-446F-A7E3-9AC75440746F}">
      <dgm:prSet/>
      <dgm:spPr/>
      <dgm:t>
        <a:bodyPr/>
        <a:lstStyle/>
        <a:p>
          <a:r>
            <a:rPr lang="en-US"/>
            <a:t>✔️ Ensure your student collects the College Visit Form.</a:t>
          </a:r>
        </a:p>
      </dgm:t>
    </dgm:pt>
    <dgm:pt modelId="{19CAC07B-F38A-4808-8985-AA13744753E6}" type="parTrans" cxnId="{EB60B451-1920-4337-9020-4B7753CC2ACC}">
      <dgm:prSet/>
      <dgm:spPr/>
      <dgm:t>
        <a:bodyPr/>
        <a:lstStyle/>
        <a:p>
          <a:endParaRPr lang="en-US"/>
        </a:p>
      </dgm:t>
    </dgm:pt>
    <dgm:pt modelId="{14A69E04-B5D8-4178-B05E-A0A26678BFC2}" type="sibTrans" cxnId="{EB60B451-1920-4337-9020-4B7753CC2ACC}">
      <dgm:prSet/>
      <dgm:spPr/>
      <dgm:t>
        <a:bodyPr/>
        <a:lstStyle/>
        <a:p>
          <a:endParaRPr lang="en-US"/>
        </a:p>
      </dgm:t>
    </dgm:pt>
    <dgm:pt modelId="{9D59286E-020E-43BE-B8F1-2D328B8C2294}">
      <dgm:prSet/>
      <dgm:spPr/>
      <dgm:t>
        <a:bodyPr/>
        <a:lstStyle/>
        <a:p>
          <a:r>
            <a:rPr lang="en-US"/>
            <a:t>✔️ Submit documentation to the school after the visit.</a:t>
          </a:r>
        </a:p>
      </dgm:t>
    </dgm:pt>
    <dgm:pt modelId="{4537F34A-DA7F-4B74-B198-564DADAD043A}" type="parTrans" cxnId="{DA044E3B-B2C1-4D01-815E-0D084AAB2032}">
      <dgm:prSet/>
      <dgm:spPr/>
      <dgm:t>
        <a:bodyPr/>
        <a:lstStyle/>
        <a:p>
          <a:endParaRPr lang="en-US"/>
        </a:p>
      </dgm:t>
    </dgm:pt>
    <dgm:pt modelId="{C753B88F-CB98-4919-B233-BFF595A02E88}" type="sibTrans" cxnId="{DA044E3B-B2C1-4D01-815E-0D084AAB2032}">
      <dgm:prSet/>
      <dgm:spPr/>
      <dgm:t>
        <a:bodyPr/>
        <a:lstStyle/>
        <a:p>
          <a:endParaRPr lang="en-US"/>
        </a:p>
      </dgm:t>
    </dgm:pt>
    <dgm:pt modelId="{E37F27F9-E346-4E13-A0B7-6A688969F6CF}">
      <dgm:prSet/>
      <dgm:spPr/>
      <dgm:t>
        <a:bodyPr/>
        <a:lstStyle/>
        <a:p>
          <a:r>
            <a:rPr lang="en-US"/>
            <a:t>✔️ Discuss impressions and next steps with your student.</a:t>
          </a:r>
        </a:p>
      </dgm:t>
    </dgm:pt>
    <dgm:pt modelId="{49B4F6EE-D1D7-471B-AAE6-0679833D372B}" type="parTrans" cxnId="{0F8B7B36-D09C-44CB-A916-C34E7C03C2C1}">
      <dgm:prSet/>
      <dgm:spPr/>
      <dgm:t>
        <a:bodyPr/>
        <a:lstStyle/>
        <a:p>
          <a:endParaRPr lang="en-US"/>
        </a:p>
      </dgm:t>
    </dgm:pt>
    <dgm:pt modelId="{BFAF1D8B-CCFF-4E7E-8397-02CCB4CB8659}" type="sibTrans" cxnId="{0F8B7B36-D09C-44CB-A916-C34E7C03C2C1}">
      <dgm:prSet/>
      <dgm:spPr/>
      <dgm:t>
        <a:bodyPr/>
        <a:lstStyle/>
        <a:p>
          <a:endParaRPr lang="en-US"/>
        </a:p>
      </dgm:t>
    </dgm:pt>
    <dgm:pt modelId="{682F506C-7B7C-42C2-8244-E3860FA316B2}" type="pres">
      <dgm:prSet presAssocID="{B9554180-172F-4C60-9DF0-292724B79D77}" presName="root" presStyleCnt="0">
        <dgm:presLayoutVars>
          <dgm:dir/>
          <dgm:resizeHandles val="exact"/>
        </dgm:presLayoutVars>
      </dgm:prSet>
      <dgm:spPr/>
    </dgm:pt>
    <dgm:pt modelId="{976EF55F-B82B-4249-9A83-BA57DB8EB130}" type="pres">
      <dgm:prSet presAssocID="{5A9A2BE5-EB27-4252-8DB2-90440266B13D}" presName="compNode" presStyleCnt="0"/>
      <dgm:spPr/>
    </dgm:pt>
    <dgm:pt modelId="{25EE1F04-26E9-4A60-B4D6-EA1114FBFD3E}" type="pres">
      <dgm:prSet presAssocID="{5A9A2BE5-EB27-4252-8DB2-90440266B13D}" presName="bgRect" presStyleLbl="bgShp" presStyleIdx="0" presStyleCnt="6"/>
      <dgm:spPr/>
    </dgm:pt>
    <dgm:pt modelId="{15880485-22CD-4D58-B505-A793FF69201D}" type="pres">
      <dgm:prSet presAssocID="{5A9A2BE5-EB27-4252-8DB2-90440266B13D}"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 List"/>
        </a:ext>
      </dgm:extLst>
    </dgm:pt>
    <dgm:pt modelId="{4FFF56B8-E864-4588-9BA1-E95658B6EBDF}" type="pres">
      <dgm:prSet presAssocID="{5A9A2BE5-EB27-4252-8DB2-90440266B13D}" presName="spaceRect" presStyleCnt="0"/>
      <dgm:spPr/>
    </dgm:pt>
    <dgm:pt modelId="{1F9DAC1A-E4F9-4748-8CAC-962CE0FE6730}" type="pres">
      <dgm:prSet presAssocID="{5A9A2BE5-EB27-4252-8DB2-90440266B13D}" presName="parTx" presStyleLbl="revTx" presStyleIdx="0" presStyleCnt="6">
        <dgm:presLayoutVars>
          <dgm:chMax val="0"/>
          <dgm:chPref val="0"/>
        </dgm:presLayoutVars>
      </dgm:prSet>
      <dgm:spPr/>
    </dgm:pt>
    <dgm:pt modelId="{0D9D64BE-EF21-4C29-BD1F-C2DB16749582}" type="pres">
      <dgm:prSet presAssocID="{7BA32232-18AB-4B99-8D65-2F4199706B29}" presName="sibTrans" presStyleCnt="0"/>
      <dgm:spPr/>
    </dgm:pt>
    <dgm:pt modelId="{6F4B7A2D-8270-40B0-9B95-F8860B941393}" type="pres">
      <dgm:prSet presAssocID="{03255109-CED2-4E43-AB01-72CA9F10925E}" presName="compNode" presStyleCnt="0"/>
      <dgm:spPr/>
    </dgm:pt>
    <dgm:pt modelId="{66DBBE9A-4443-4DF6-A45A-4A1FB6839E04}" type="pres">
      <dgm:prSet presAssocID="{03255109-CED2-4E43-AB01-72CA9F10925E}" presName="bgRect" presStyleLbl="bgShp" presStyleIdx="1" presStyleCnt="6"/>
      <dgm:spPr/>
    </dgm:pt>
    <dgm:pt modelId="{E0463EE2-F496-4DA4-A943-967B10964B0E}" type="pres">
      <dgm:prSet presAssocID="{03255109-CED2-4E43-AB01-72CA9F10925E}"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aily Calendar"/>
        </a:ext>
      </dgm:extLst>
    </dgm:pt>
    <dgm:pt modelId="{AF40B196-61AD-4CAA-AADE-A52E3F986403}" type="pres">
      <dgm:prSet presAssocID="{03255109-CED2-4E43-AB01-72CA9F10925E}" presName="spaceRect" presStyleCnt="0"/>
      <dgm:spPr/>
    </dgm:pt>
    <dgm:pt modelId="{B039F77A-F168-4FF7-9EAF-1BE6176AAC64}" type="pres">
      <dgm:prSet presAssocID="{03255109-CED2-4E43-AB01-72CA9F10925E}" presName="parTx" presStyleLbl="revTx" presStyleIdx="1" presStyleCnt="6">
        <dgm:presLayoutVars>
          <dgm:chMax val="0"/>
          <dgm:chPref val="0"/>
        </dgm:presLayoutVars>
      </dgm:prSet>
      <dgm:spPr/>
    </dgm:pt>
    <dgm:pt modelId="{7C03775F-0871-4888-8FBD-1DAA95A8084B}" type="pres">
      <dgm:prSet presAssocID="{E6BCD630-D02B-48AB-9822-DDCD273FB933}" presName="sibTrans" presStyleCnt="0"/>
      <dgm:spPr/>
    </dgm:pt>
    <dgm:pt modelId="{6502F6A6-B82B-4600-9D81-DDFDA532A436}" type="pres">
      <dgm:prSet presAssocID="{AC2C1666-20F3-4E9E-95FF-510F612D60D1}" presName="compNode" presStyleCnt="0"/>
      <dgm:spPr/>
    </dgm:pt>
    <dgm:pt modelId="{39E3F7DF-BE7A-4F01-8B24-75AC03B2F34A}" type="pres">
      <dgm:prSet presAssocID="{AC2C1666-20F3-4E9E-95FF-510F612D60D1}" presName="bgRect" presStyleLbl="bgShp" presStyleIdx="2" presStyleCnt="6"/>
      <dgm:spPr/>
    </dgm:pt>
    <dgm:pt modelId="{C278E989-C496-4323-ADCD-C2E78FEA6A1D}" type="pres">
      <dgm:prSet presAssocID="{AC2C1666-20F3-4E9E-95FF-510F612D60D1}"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leep"/>
        </a:ext>
      </dgm:extLst>
    </dgm:pt>
    <dgm:pt modelId="{6D478B97-4E91-49A5-AE44-4543106C0BD1}" type="pres">
      <dgm:prSet presAssocID="{AC2C1666-20F3-4E9E-95FF-510F612D60D1}" presName="spaceRect" presStyleCnt="0"/>
      <dgm:spPr/>
    </dgm:pt>
    <dgm:pt modelId="{07CC0FDF-E5B6-45F3-81D6-9A5F6581E87B}" type="pres">
      <dgm:prSet presAssocID="{AC2C1666-20F3-4E9E-95FF-510F612D60D1}" presName="parTx" presStyleLbl="revTx" presStyleIdx="2" presStyleCnt="6">
        <dgm:presLayoutVars>
          <dgm:chMax val="0"/>
          <dgm:chPref val="0"/>
        </dgm:presLayoutVars>
      </dgm:prSet>
      <dgm:spPr/>
    </dgm:pt>
    <dgm:pt modelId="{55DEB0F1-6C87-411D-83AA-C48894DEC202}" type="pres">
      <dgm:prSet presAssocID="{33A63613-1EFB-459D-9DB4-B41EE2B82B1D}" presName="sibTrans" presStyleCnt="0"/>
      <dgm:spPr/>
    </dgm:pt>
    <dgm:pt modelId="{1DF44940-F84E-41B3-981D-17F1F1A061B7}" type="pres">
      <dgm:prSet presAssocID="{4323E9F0-1177-446F-A7E3-9AC75440746F}" presName="compNode" presStyleCnt="0"/>
      <dgm:spPr/>
    </dgm:pt>
    <dgm:pt modelId="{31C6725B-0D5B-4F24-8556-3DFAA4D99B3C}" type="pres">
      <dgm:prSet presAssocID="{4323E9F0-1177-446F-A7E3-9AC75440746F}" presName="bgRect" presStyleLbl="bgShp" presStyleIdx="3" presStyleCnt="6"/>
      <dgm:spPr/>
    </dgm:pt>
    <dgm:pt modelId="{68953963-BAE1-41C9-A9FB-8D21183C6D10}" type="pres">
      <dgm:prSet presAssocID="{4323E9F0-1177-446F-A7E3-9AC75440746F}"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Diploma Roll"/>
        </a:ext>
      </dgm:extLst>
    </dgm:pt>
    <dgm:pt modelId="{E4A1A7EE-5938-4E72-BCDF-9E56803773D8}" type="pres">
      <dgm:prSet presAssocID="{4323E9F0-1177-446F-A7E3-9AC75440746F}" presName="spaceRect" presStyleCnt="0"/>
      <dgm:spPr/>
    </dgm:pt>
    <dgm:pt modelId="{C9067FF9-6089-41A4-80DA-4A592A7FF4AB}" type="pres">
      <dgm:prSet presAssocID="{4323E9F0-1177-446F-A7E3-9AC75440746F}" presName="parTx" presStyleLbl="revTx" presStyleIdx="3" presStyleCnt="6">
        <dgm:presLayoutVars>
          <dgm:chMax val="0"/>
          <dgm:chPref val="0"/>
        </dgm:presLayoutVars>
      </dgm:prSet>
      <dgm:spPr/>
    </dgm:pt>
    <dgm:pt modelId="{D83421BD-E8CC-4200-A2C6-8EFEEACD6707}" type="pres">
      <dgm:prSet presAssocID="{14A69E04-B5D8-4178-B05E-A0A26678BFC2}" presName="sibTrans" presStyleCnt="0"/>
      <dgm:spPr/>
    </dgm:pt>
    <dgm:pt modelId="{5C0DA88F-8123-4347-8B90-1CA601294DA4}" type="pres">
      <dgm:prSet presAssocID="{9D59286E-020E-43BE-B8F1-2D328B8C2294}" presName="compNode" presStyleCnt="0"/>
      <dgm:spPr/>
    </dgm:pt>
    <dgm:pt modelId="{745EC1B4-A61B-4DA4-B241-A068A15DFF05}" type="pres">
      <dgm:prSet presAssocID="{9D59286E-020E-43BE-B8F1-2D328B8C2294}" presName="bgRect" presStyleLbl="bgShp" presStyleIdx="4" presStyleCnt="6"/>
      <dgm:spPr/>
    </dgm:pt>
    <dgm:pt modelId="{1A762675-6076-45E3-BE91-552EA0779E1C}" type="pres">
      <dgm:prSet presAssocID="{9D59286E-020E-43BE-B8F1-2D328B8C2294}"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Schoolhouse"/>
        </a:ext>
      </dgm:extLst>
    </dgm:pt>
    <dgm:pt modelId="{8EEB7AF3-027A-4DDA-B557-735828BC4FE8}" type="pres">
      <dgm:prSet presAssocID="{9D59286E-020E-43BE-B8F1-2D328B8C2294}" presName="spaceRect" presStyleCnt="0"/>
      <dgm:spPr/>
    </dgm:pt>
    <dgm:pt modelId="{D611D66D-CFCD-4213-B91C-AEC1576ABEB9}" type="pres">
      <dgm:prSet presAssocID="{9D59286E-020E-43BE-B8F1-2D328B8C2294}" presName="parTx" presStyleLbl="revTx" presStyleIdx="4" presStyleCnt="6">
        <dgm:presLayoutVars>
          <dgm:chMax val="0"/>
          <dgm:chPref val="0"/>
        </dgm:presLayoutVars>
      </dgm:prSet>
      <dgm:spPr/>
    </dgm:pt>
    <dgm:pt modelId="{B3EEFDC8-B667-4484-8A18-0F56B8E22768}" type="pres">
      <dgm:prSet presAssocID="{C753B88F-CB98-4919-B233-BFF595A02E88}" presName="sibTrans" presStyleCnt="0"/>
      <dgm:spPr/>
    </dgm:pt>
    <dgm:pt modelId="{D780B7C1-E919-4C32-B790-09C85D429E4B}" type="pres">
      <dgm:prSet presAssocID="{E37F27F9-E346-4E13-A0B7-6A688969F6CF}" presName="compNode" presStyleCnt="0"/>
      <dgm:spPr/>
    </dgm:pt>
    <dgm:pt modelId="{34DD97A5-9667-4E8B-973B-C1BBCD7653D5}" type="pres">
      <dgm:prSet presAssocID="{E37F27F9-E346-4E13-A0B7-6A688969F6CF}" presName="bgRect" presStyleLbl="bgShp" presStyleIdx="5" presStyleCnt="6"/>
      <dgm:spPr/>
    </dgm:pt>
    <dgm:pt modelId="{B7745290-AC9B-4594-B0B6-BC10D1F77F62}" type="pres">
      <dgm:prSet presAssocID="{E37F27F9-E346-4E13-A0B7-6A688969F6CF}"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Board Room"/>
        </a:ext>
      </dgm:extLst>
    </dgm:pt>
    <dgm:pt modelId="{1E6F83D8-3EB0-49A1-9242-4BFAF82E800F}" type="pres">
      <dgm:prSet presAssocID="{E37F27F9-E346-4E13-A0B7-6A688969F6CF}" presName="spaceRect" presStyleCnt="0"/>
      <dgm:spPr/>
    </dgm:pt>
    <dgm:pt modelId="{247A322D-5C43-430F-9348-99787657C29B}" type="pres">
      <dgm:prSet presAssocID="{E37F27F9-E346-4E13-A0B7-6A688969F6CF}" presName="parTx" presStyleLbl="revTx" presStyleIdx="5" presStyleCnt="6">
        <dgm:presLayoutVars>
          <dgm:chMax val="0"/>
          <dgm:chPref val="0"/>
        </dgm:presLayoutVars>
      </dgm:prSet>
      <dgm:spPr/>
    </dgm:pt>
  </dgm:ptLst>
  <dgm:cxnLst>
    <dgm:cxn modelId="{7709831E-2068-4A21-BBC0-C365EB976731}" type="presOf" srcId="{B9554180-172F-4C60-9DF0-292724B79D77}" destId="{682F506C-7B7C-42C2-8244-E3860FA316B2}" srcOrd="0" destOrd="0" presId="urn:microsoft.com/office/officeart/2018/2/layout/IconVerticalSolidList"/>
    <dgm:cxn modelId="{0F8B7B36-D09C-44CB-A916-C34E7C03C2C1}" srcId="{B9554180-172F-4C60-9DF0-292724B79D77}" destId="{E37F27F9-E346-4E13-A0B7-6A688969F6CF}" srcOrd="5" destOrd="0" parTransId="{49B4F6EE-D1D7-471B-AAE6-0679833D372B}" sibTransId="{BFAF1D8B-CCFF-4E7E-8397-02CCB4CB8659}"/>
    <dgm:cxn modelId="{DA044E3B-B2C1-4D01-815E-0D084AAB2032}" srcId="{B9554180-172F-4C60-9DF0-292724B79D77}" destId="{9D59286E-020E-43BE-B8F1-2D328B8C2294}" srcOrd="4" destOrd="0" parTransId="{4537F34A-DA7F-4B74-B198-564DADAD043A}" sibTransId="{C753B88F-CB98-4919-B233-BFF595A02E88}"/>
    <dgm:cxn modelId="{56E5FE44-3E11-4D91-93ED-50B449FC64CF}" srcId="{B9554180-172F-4C60-9DF0-292724B79D77}" destId="{5A9A2BE5-EB27-4252-8DB2-90440266B13D}" srcOrd="0" destOrd="0" parTransId="{82605277-D478-4473-891B-D28B98303A6A}" sibTransId="{7BA32232-18AB-4B99-8D65-2F4199706B29}"/>
    <dgm:cxn modelId="{70353569-CED6-4F36-BC4D-23BD5CB0EC81}" type="presOf" srcId="{4323E9F0-1177-446F-A7E3-9AC75440746F}" destId="{C9067FF9-6089-41A4-80DA-4A592A7FF4AB}" srcOrd="0" destOrd="0" presId="urn:microsoft.com/office/officeart/2018/2/layout/IconVerticalSolidList"/>
    <dgm:cxn modelId="{EB60B451-1920-4337-9020-4B7753CC2ACC}" srcId="{B9554180-172F-4C60-9DF0-292724B79D77}" destId="{4323E9F0-1177-446F-A7E3-9AC75440746F}" srcOrd="3" destOrd="0" parTransId="{19CAC07B-F38A-4808-8985-AA13744753E6}" sibTransId="{14A69E04-B5D8-4178-B05E-A0A26678BFC2}"/>
    <dgm:cxn modelId="{2671B87E-40EB-4230-8A2F-C5D5A8FF5B76}" type="presOf" srcId="{E37F27F9-E346-4E13-A0B7-6A688969F6CF}" destId="{247A322D-5C43-430F-9348-99787657C29B}" srcOrd="0" destOrd="0" presId="urn:microsoft.com/office/officeart/2018/2/layout/IconVerticalSolidList"/>
    <dgm:cxn modelId="{47F19891-9F3F-45EA-9814-69A7A821978C}" srcId="{B9554180-172F-4C60-9DF0-292724B79D77}" destId="{03255109-CED2-4E43-AB01-72CA9F10925E}" srcOrd="1" destOrd="0" parTransId="{17FCE5B6-7314-4F32-9076-86F1272F422F}" sibTransId="{E6BCD630-D02B-48AB-9822-DDCD273FB933}"/>
    <dgm:cxn modelId="{3533FD96-C9CA-405A-B7A3-DEEE9B9FDD03}" type="presOf" srcId="{AC2C1666-20F3-4E9E-95FF-510F612D60D1}" destId="{07CC0FDF-E5B6-45F3-81D6-9A5F6581E87B}" srcOrd="0" destOrd="0" presId="urn:microsoft.com/office/officeart/2018/2/layout/IconVerticalSolidList"/>
    <dgm:cxn modelId="{904344A0-0009-4F2F-BA5E-8B5DA9D2D067}" type="presOf" srcId="{5A9A2BE5-EB27-4252-8DB2-90440266B13D}" destId="{1F9DAC1A-E4F9-4748-8CAC-962CE0FE6730}" srcOrd="0" destOrd="0" presId="urn:microsoft.com/office/officeart/2018/2/layout/IconVerticalSolidList"/>
    <dgm:cxn modelId="{BA9592A5-0965-4804-8A47-D24F406B8F38}" srcId="{B9554180-172F-4C60-9DF0-292724B79D77}" destId="{AC2C1666-20F3-4E9E-95FF-510F612D60D1}" srcOrd="2" destOrd="0" parTransId="{197091DD-ACA5-4709-BDF8-A95AFC1BEEDC}" sibTransId="{33A63613-1EFB-459D-9DB4-B41EE2B82B1D}"/>
    <dgm:cxn modelId="{75522BBF-544F-406E-A230-2E61EAA46416}" type="presOf" srcId="{9D59286E-020E-43BE-B8F1-2D328B8C2294}" destId="{D611D66D-CFCD-4213-B91C-AEC1576ABEB9}" srcOrd="0" destOrd="0" presId="urn:microsoft.com/office/officeart/2018/2/layout/IconVerticalSolidList"/>
    <dgm:cxn modelId="{AD2048E9-621D-450E-BB42-5A2AA0F3376C}" type="presOf" srcId="{03255109-CED2-4E43-AB01-72CA9F10925E}" destId="{B039F77A-F168-4FF7-9EAF-1BE6176AAC64}" srcOrd="0" destOrd="0" presId="urn:microsoft.com/office/officeart/2018/2/layout/IconVerticalSolidList"/>
    <dgm:cxn modelId="{CB8951E0-9828-48BC-BC8A-ABDE7D69CF8E}" type="presParOf" srcId="{682F506C-7B7C-42C2-8244-E3860FA316B2}" destId="{976EF55F-B82B-4249-9A83-BA57DB8EB130}" srcOrd="0" destOrd="0" presId="urn:microsoft.com/office/officeart/2018/2/layout/IconVerticalSolidList"/>
    <dgm:cxn modelId="{6BE05F8A-BB56-4FE6-8971-63D223B8BBF9}" type="presParOf" srcId="{976EF55F-B82B-4249-9A83-BA57DB8EB130}" destId="{25EE1F04-26E9-4A60-B4D6-EA1114FBFD3E}" srcOrd="0" destOrd="0" presId="urn:microsoft.com/office/officeart/2018/2/layout/IconVerticalSolidList"/>
    <dgm:cxn modelId="{3272A369-B25D-4ACC-90DE-54E9ED7DFF35}" type="presParOf" srcId="{976EF55F-B82B-4249-9A83-BA57DB8EB130}" destId="{15880485-22CD-4D58-B505-A793FF69201D}" srcOrd="1" destOrd="0" presId="urn:microsoft.com/office/officeart/2018/2/layout/IconVerticalSolidList"/>
    <dgm:cxn modelId="{369ED879-894A-43BD-B79E-8430AA12A11D}" type="presParOf" srcId="{976EF55F-B82B-4249-9A83-BA57DB8EB130}" destId="{4FFF56B8-E864-4588-9BA1-E95658B6EBDF}" srcOrd="2" destOrd="0" presId="urn:microsoft.com/office/officeart/2018/2/layout/IconVerticalSolidList"/>
    <dgm:cxn modelId="{BD690BC0-9026-4D70-8986-8688F0512651}" type="presParOf" srcId="{976EF55F-B82B-4249-9A83-BA57DB8EB130}" destId="{1F9DAC1A-E4F9-4748-8CAC-962CE0FE6730}" srcOrd="3" destOrd="0" presId="urn:microsoft.com/office/officeart/2018/2/layout/IconVerticalSolidList"/>
    <dgm:cxn modelId="{D322AE13-0DCA-4CB8-BFA4-210C97642A62}" type="presParOf" srcId="{682F506C-7B7C-42C2-8244-E3860FA316B2}" destId="{0D9D64BE-EF21-4C29-BD1F-C2DB16749582}" srcOrd="1" destOrd="0" presId="urn:microsoft.com/office/officeart/2018/2/layout/IconVerticalSolidList"/>
    <dgm:cxn modelId="{1CCA136F-62CF-4186-9B6A-8A110CE7E786}" type="presParOf" srcId="{682F506C-7B7C-42C2-8244-E3860FA316B2}" destId="{6F4B7A2D-8270-40B0-9B95-F8860B941393}" srcOrd="2" destOrd="0" presId="urn:microsoft.com/office/officeart/2018/2/layout/IconVerticalSolidList"/>
    <dgm:cxn modelId="{E6B5AAFE-36F3-4A1D-ABBE-BCFCD2563E04}" type="presParOf" srcId="{6F4B7A2D-8270-40B0-9B95-F8860B941393}" destId="{66DBBE9A-4443-4DF6-A45A-4A1FB6839E04}" srcOrd="0" destOrd="0" presId="urn:microsoft.com/office/officeart/2018/2/layout/IconVerticalSolidList"/>
    <dgm:cxn modelId="{465FCBC0-011A-4E78-80C8-408D2DDECBC0}" type="presParOf" srcId="{6F4B7A2D-8270-40B0-9B95-F8860B941393}" destId="{E0463EE2-F496-4DA4-A943-967B10964B0E}" srcOrd="1" destOrd="0" presId="urn:microsoft.com/office/officeart/2018/2/layout/IconVerticalSolidList"/>
    <dgm:cxn modelId="{A9FFBB9C-4910-4390-957C-E0611631A3AD}" type="presParOf" srcId="{6F4B7A2D-8270-40B0-9B95-F8860B941393}" destId="{AF40B196-61AD-4CAA-AADE-A52E3F986403}" srcOrd="2" destOrd="0" presId="urn:microsoft.com/office/officeart/2018/2/layout/IconVerticalSolidList"/>
    <dgm:cxn modelId="{09F2489E-F18D-4DD3-B2AE-B4E4C76C0C15}" type="presParOf" srcId="{6F4B7A2D-8270-40B0-9B95-F8860B941393}" destId="{B039F77A-F168-4FF7-9EAF-1BE6176AAC64}" srcOrd="3" destOrd="0" presId="urn:microsoft.com/office/officeart/2018/2/layout/IconVerticalSolidList"/>
    <dgm:cxn modelId="{5DD07536-2121-458D-B02A-468582CA146D}" type="presParOf" srcId="{682F506C-7B7C-42C2-8244-E3860FA316B2}" destId="{7C03775F-0871-4888-8FBD-1DAA95A8084B}" srcOrd="3" destOrd="0" presId="urn:microsoft.com/office/officeart/2018/2/layout/IconVerticalSolidList"/>
    <dgm:cxn modelId="{F9FF5856-CDA5-4F9F-B543-378D7833F27E}" type="presParOf" srcId="{682F506C-7B7C-42C2-8244-E3860FA316B2}" destId="{6502F6A6-B82B-4600-9D81-DDFDA532A436}" srcOrd="4" destOrd="0" presId="urn:microsoft.com/office/officeart/2018/2/layout/IconVerticalSolidList"/>
    <dgm:cxn modelId="{32410023-03B5-4899-B213-284D7D74580D}" type="presParOf" srcId="{6502F6A6-B82B-4600-9D81-DDFDA532A436}" destId="{39E3F7DF-BE7A-4F01-8B24-75AC03B2F34A}" srcOrd="0" destOrd="0" presId="urn:microsoft.com/office/officeart/2018/2/layout/IconVerticalSolidList"/>
    <dgm:cxn modelId="{7A6BCEF3-0602-4962-ACB1-69CB519FFFE1}" type="presParOf" srcId="{6502F6A6-B82B-4600-9D81-DDFDA532A436}" destId="{C278E989-C496-4323-ADCD-C2E78FEA6A1D}" srcOrd="1" destOrd="0" presId="urn:microsoft.com/office/officeart/2018/2/layout/IconVerticalSolidList"/>
    <dgm:cxn modelId="{19D59800-A813-440C-82EF-9BAD05FBD8C9}" type="presParOf" srcId="{6502F6A6-B82B-4600-9D81-DDFDA532A436}" destId="{6D478B97-4E91-49A5-AE44-4543106C0BD1}" srcOrd="2" destOrd="0" presId="urn:microsoft.com/office/officeart/2018/2/layout/IconVerticalSolidList"/>
    <dgm:cxn modelId="{940E884C-676D-4A60-918E-77A3B22EE727}" type="presParOf" srcId="{6502F6A6-B82B-4600-9D81-DDFDA532A436}" destId="{07CC0FDF-E5B6-45F3-81D6-9A5F6581E87B}" srcOrd="3" destOrd="0" presId="urn:microsoft.com/office/officeart/2018/2/layout/IconVerticalSolidList"/>
    <dgm:cxn modelId="{DE5E18EC-C016-4C7F-A136-7B6DBD83F2BF}" type="presParOf" srcId="{682F506C-7B7C-42C2-8244-E3860FA316B2}" destId="{55DEB0F1-6C87-411D-83AA-C48894DEC202}" srcOrd="5" destOrd="0" presId="urn:microsoft.com/office/officeart/2018/2/layout/IconVerticalSolidList"/>
    <dgm:cxn modelId="{1E37612D-C6E2-4555-B6B3-FDB93D23F50A}" type="presParOf" srcId="{682F506C-7B7C-42C2-8244-E3860FA316B2}" destId="{1DF44940-F84E-41B3-981D-17F1F1A061B7}" srcOrd="6" destOrd="0" presId="urn:microsoft.com/office/officeart/2018/2/layout/IconVerticalSolidList"/>
    <dgm:cxn modelId="{59F04457-4867-44C5-ABCC-DFC3754B872E}" type="presParOf" srcId="{1DF44940-F84E-41B3-981D-17F1F1A061B7}" destId="{31C6725B-0D5B-4F24-8556-3DFAA4D99B3C}" srcOrd="0" destOrd="0" presId="urn:microsoft.com/office/officeart/2018/2/layout/IconVerticalSolidList"/>
    <dgm:cxn modelId="{BFF48390-C6CE-4ACB-8A0A-5D70940E0640}" type="presParOf" srcId="{1DF44940-F84E-41B3-981D-17F1F1A061B7}" destId="{68953963-BAE1-41C9-A9FB-8D21183C6D10}" srcOrd="1" destOrd="0" presId="urn:microsoft.com/office/officeart/2018/2/layout/IconVerticalSolidList"/>
    <dgm:cxn modelId="{9A3F28F2-E31F-437E-B3B2-50EDE134910A}" type="presParOf" srcId="{1DF44940-F84E-41B3-981D-17F1F1A061B7}" destId="{E4A1A7EE-5938-4E72-BCDF-9E56803773D8}" srcOrd="2" destOrd="0" presId="urn:microsoft.com/office/officeart/2018/2/layout/IconVerticalSolidList"/>
    <dgm:cxn modelId="{1D0D1107-A0F3-4CEF-B695-ACBDD6EE3DD2}" type="presParOf" srcId="{1DF44940-F84E-41B3-981D-17F1F1A061B7}" destId="{C9067FF9-6089-41A4-80DA-4A592A7FF4AB}" srcOrd="3" destOrd="0" presId="urn:microsoft.com/office/officeart/2018/2/layout/IconVerticalSolidList"/>
    <dgm:cxn modelId="{C5C21424-E9AE-4172-9059-376EA238ADE0}" type="presParOf" srcId="{682F506C-7B7C-42C2-8244-E3860FA316B2}" destId="{D83421BD-E8CC-4200-A2C6-8EFEEACD6707}" srcOrd="7" destOrd="0" presId="urn:microsoft.com/office/officeart/2018/2/layout/IconVerticalSolidList"/>
    <dgm:cxn modelId="{B90932C0-3DD5-41ED-8C99-DDBC0C95907E}" type="presParOf" srcId="{682F506C-7B7C-42C2-8244-E3860FA316B2}" destId="{5C0DA88F-8123-4347-8B90-1CA601294DA4}" srcOrd="8" destOrd="0" presId="urn:microsoft.com/office/officeart/2018/2/layout/IconVerticalSolidList"/>
    <dgm:cxn modelId="{14C620F2-3954-49AE-9ED3-8C439E7503D6}" type="presParOf" srcId="{5C0DA88F-8123-4347-8B90-1CA601294DA4}" destId="{745EC1B4-A61B-4DA4-B241-A068A15DFF05}" srcOrd="0" destOrd="0" presId="urn:microsoft.com/office/officeart/2018/2/layout/IconVerticalSolidList"/>
    <dgm:cxn modelId="{9DAEB84C-106C-4BEF-94EE-DE67B859E376}" type="presParOf" srcId="{5C0DA88F-8123-4347-8B90-1CA601294DA4}" destId="{1A762675-6076-45E3-BE91-552EA0779E1C}" srcOrd="1" destOrd="0" presId="urn:microsoft.com/office/officeart/2018/2/layout/IconVerticalSolidList"/>
    <dgm:cxn modelId="{D59579A8-96AF-402B-B1E2-766637214BA8}" type="presParOf" srcId="{5C0DA88F-8123-4347-8B90-1CA601294DA4}" destId="{8EEB7AF3-027A-4DDA-B557-735828BC4FE8}" srcOrd="2" destOrd="0" presId="urn:microsoft.com/office/officeart/2018/2/layout/IconVerticalSolidList"/>
    <dgm:cxn modelId="{C8466A1B-F51A-48C3-BC7B-07395C1DC228}" type="presParOf" srcId="{5C0DA88F-8123-4347-8B90-1CA601294DA4}" destId="{D611D66D-CFCD-4213-B91C-AEC1576ABEB9}" srcOrd="3" destOrd="0" presId="urn:microsoft.com/office/officeart/2018/2/layout/IconVerticalSolidList"/>
    <dgm:cxn modelId="{857C7C93-CFE5-421C-B2EF-3B9393BDCDCA}" type="presParOf" srcId="{682F506C-7B7C-42C2-8244-E3860FA316B2}" destId="{B3EEFDC8-B667-4484-8A18-0F56B8E22768}" srcOrd="9" destOrd="0" presId="urn:microsoft.com/office/officeart/2018/2/layout/IconVerticalSolidList"/>
    <dgm:cxn modelId="{DE0D2434-8F9C-4E3C-AF12-1ABB75BDF151}" type="presParOf" srcId="{682F506C-7B7C-42C2-8244-E3860FA316B2}" destId="{D780B7C1-E919-4C32-B790-09C85D429E4B}" srcOrd="10" destOrd="0" presId="urn:microsoft.com/office/officeart/2018/2/layout/IconVerticalSolidList"/>
    <dgm:cxn modelId="{83E655D9-9A70-4816-8452-84DCD021AA26}" type="presParOf" srcId="{D780B7C1-E919-4C32-B790-09C85D429E4B}" destId="{34DD97A5-9667-4E8B-973B-C1BBCD7653D5}" srcOrd="0" destOrd="0" presId="urn:microsoft.com/office/officeart/2018/2/layout/IconVerticalSolidList"/>
    <dgm:cxn modelId="{1B5C8E37-BBB1-4393-9D35-C82856672B39}" type="presParOf" srcId="{D780B7C1-E919-4C32-B790-09C85D429E4B}" destId="{B7745290-AC9B-4594-B0B6-BC10D1F77F62}" srcOrd="1" destOrd="0" presId="urn:microsoft.com/office/officeart/2018/2/layout/IconVerticalSolidList"/>
    <dgm:cxn modelId="{151EAEC9-B00B-459E-8AC0-C20046B2F756}" type="presParOf" srcId="{D780B7C1-E919-4C32-B790-09C85D429E4B}" destId="{1E6F83D8-3EB0-49A1-9242-4BFAF82E800F}" srcOrd="2" destOrd="0" presId="urn:microsoft.com/office/officeart/2018/2/layout/IconVerticalSolidList"/>
    <dgm:cxn modelId="{86B54D74-E8DC-4300-9ED8-B32186A1F56D}" type="presParOf" srcId="{D780B7C1-E919-4C32-B790-09C85D429E4B}" destId="{247A322D-5C43-430F-9348-99787657C29B}"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2A4AB220-76D5-4B61-90A1-3996D8AF7268}" type="doc">
      <dgm:prSet loTypeId="urn:microsoft.com/office/officeart/2016/7/layout/BasicLinearProcessNumbered" loCatId="process" qsTypeId="urn:microsoft.com/office/officeart/2005/8/quickstyle/simple2" qsCatId="simple" csTypeId="urn:microsoft.com/office/officeart/2005/8/colors/accent1_2" csCatId="accent1" phldr="1"/>
      <dgm:spPr/>
      <dgm:t>
        <a:bodyPr/>
        <a:lstStyle/>
        <a:p>
          <a:endParaRPr lang="en-US"/>
        </a:p>
      </dgm:t>
    </dgm:pt>
    <dgm:pt modelId="{2FA6600F-C675-44E3-9DEC-3BE7092E48F0}">
      <dgm:prSet custT="1"/>
      <dgm:spPr/>
      <dgm:t>
        <a:bodyPr/>
        <a:lstStyle/>
        <a:p>
          <a:r>
            <a:rPr lang="en-US" sz="1600" dirty="0"/>
            <a:t>Institutional Scholarships - The college may offer scholarships to incoming freshmen based on a given criteria. These can generally be found on the financial aid website for the college/university.</a:t>
          </a:r>
        </a:p>
      </dgm:t>
    </dgm:pt>
    <dgm:pt modelId="{23AECFB9-911F-41ED-BD9D-33DAE64F83B0}" type="parTrans" cxnId="{94C4FFAB-3C75-404D-945F-9784D258EB71}">
      <dgm:prSet/>
      <dgm:spPr/>
      <dgm:t>
        <a:bodyPr/>
        <a:lstStyle/>
        <a:p>
          <a:endParaRPr lang="en-US"/>
        </a:p>
      </dgm:t>
    </dgm:pt>
    <dgm:pt modelId="{E714A6FF-1D53-4175-AE76-20397B5E63A4}" type="sibTrans" cxnId="{94C4FFAB-3C75-404D-945F-9784D258EB71}">
      <dgm:prSet phldrT="1" phldr="0"/>
      <dgm:spPr/>
      <dgm:t>
        <a:bodyPr/>
        <a:lstStyle/>
        <a:p>
          <a:r>
            <a:rPr lang="en-US"/>
            <a:t>1</a:t>
          </a:r>
        </a:p>
      </dgm:t>
    </dgm:pt>
    <dgm:pt modelId="{1953BA09-3F5F-4976-B8F5-AD2E813C9439}">
      <dgm:prSet custT="1"/>
      <dgm:spPr/>
      <dgm:t>
        <a:bodyPr/>
        <a:lstStyle/>
        <a:p>
          <a:r>
            <a:rPr lang="en-US" sz="1600" dirty="0"/>
            <a:t>Local Scholarships - Provided by local organizations such as employer sponsored scholarships, banks, Boy Scouts, Girl Scouts, church groups, service organizations, etc.</a:t>
          </a:r>
        </a:p>
      </dgm:t>
    </dgm:pt>
    <dgm:pt modelId="{22AB8703-EB7A-462F-B49C-CDEEB2FFA1D9}" type="parTrans" cxnId="{EF6D0063-D238-4E2F-9A15-A430AC7F24C7}">
      <dgm:prSet/>
      <dgm:spPr/>
      <dgm:t>
        <a:bodyPr/>
        <a:lstStyle/>
        <a:p>
          <a:endParaRPr lang="en-US"/>
        </a:p>
      </dgm:t>
    </dgm:pt>
    <dgm:pt modelId="{C1024A88-1EAF-4FB0-AD87-9CDD1E91458F}" type="sibTrans" cxnId="{EF6D0063-D238-4E2F-9A15-A430AC7F24C7}">
      <dgm:prSet phldrT="2" phldr="0"/>
      <dgm:spPr/>
      <dgm:t>
        <a:bodyPr/>
        <a:lstStyle/>
        <a:p>
          <a:r>
            <a:rPr lang="en-US"/>
            <a:t>2</a:t>
          </a:r>
        </a:p>
      </dgm:t>
    </dgm:pt>
    <dgm:pt modelId="{43E5ED5E-4A23-4DA1-8A7A-E9118C4F3D4E}">
      <dgm:prSet custT="1"/>
      <dgm:spPr/>
      <dgm:t>
        <a:bodyPr/>
        <a:lstStyle/>
        <a:p>
          <a:r>
            <a:rPr lang="en-US" sz="1600" dirty="0"/>
            <a:t>National Scholarships - Nation-wide scholarship programs often offer large awards, but they may elicit large numbers of students applying such as Coca Cola, Hispanic Scholarship Fund, Quest Bridge, Gates Foundation, etc.</a:t>
          </a:r>
        </a:p>
      </dgm:t>
    </dgm:pt>
    <dgm:pt modelId="{37329787-7C21-44D5-8235-0C7178FC34E8}" type="parTrans" cxnId="{B1F71395-4A82-4EBD-B7FD-56DBDBF1B891}">
      <dgm:prSet/>
      <dgm:spPr/>
      <dgm:t>
        <a:bodyPr/>
        <a:lstStyle/>
        <a:p>
          <a:endParaRPr lang="en-US"/>
        </a:p>
      </dgm:t>
    </dgm:pt>
    <dgm:pt modelId="{E15270D4-127D-484C-988B-8FA312ABE684}" type="sibTrans" cxnId="{B1F71395-4A82-4EBD-B7FD-56DBDBF1B891}">
      <dgm:prSet phldrT="3" phldr="0"/>
      <dgm:spPr/>
      <dgm:t>
        <a:bodyPr/>
        <a:lstStyle/>
        <a:p>
          <a:r>
            <a:rPr lang="en-US"/>
            <a:t>3</a:t>
          </a:r>
        </a:p>
      </dgm:t>
    </dgm:pt>
    <dgm:pt modelId="{53A8682B-BE2B-478F-A5E4-C2817FB3614F}">
      <dgm:prSet custT="1"/>
      <dgm:spPr/>
      <dgm:t>
        <a:bodyPr/>
        <a:lstStyle/>
        <a:p>
          <a:r>
            <a:rPr lang="en-US" sz="1400" dirty="0"/>
            <a:t>Academic Common Market - Southern Regional Education Board’s (SREB) Academic Common Market has enabled students to pursue out-of-state college degrees at in-state tuition rates, through agreements among the states and colleges and universities. Please click this link for further details on: Academic</a:t>
          </a:r>
          <a:r>
            <a:rPr lang="en-US" sz="1400" dirty="0">
              <a:hlinkClick xmlns:r="http://schemas.openxmlformats.org/officeDocument/2006/relationships" r:id="rId1"/>
            </a:rPr>
            <a:t> Common Market Place</a:t>
          </a:r>
          <a:endParaRPr lang="en-US" sz="1400" dirty="0"/>
        </a:p>
      </dgm:t>
    </dgm:pt>
    <dgm:pt modelId="{3119C9B6-CC88-452D-B40E-6841BF2EC34F}" type="parTrans" cxnId="{F58125AD-3F21-4CE9-A2D0-DFCBA500A9BD}">
      <dgm:prSet/>
      <dgm:spPr/>
      <dgm:t>
        <a:bodyPr/>
        <a:lstStyle/>
        <a:p>
          <a:endParaRPr lang="en-US"/>
        </a:p>
      </dgm:t>
    </dgm:pt>
    <dgm:pt modelId="{5AAE69C4-E87E-4ADE-A7A7-F04F3F12D574}" type="sibTrans" cxnId="{F58125AD-3F21-4CE9-A2D0-DFCBA500A9BD}">
      <dgm:prSet phldrT="4" phldr="0"/>
      <dgm:spPr/>
      <dgm:t>
        <a:bodyPr/>
        <a:lstStyle/>
        <a:p>
          <a:r>
            <a:rPr lang="en-US"/>
            <a:t>4</a:t>
          </a:r>
        </a:p>
      </dgm:t>
    </dgm:pt>
    <dgm:pt modelId="{89C16CFF-8792-4179-B88E-6E40E1FE2939}" type="pres">
      <dgm:prSet presAssocID="{2A4AB220-76D5-4B61-90A1-3996D8AF7268}" presName="Name0" presStyleCnt="0">
        <dgm:presLayoutVars>
          <dgm:animLvl val="lvl"/>
          <dgm:resizeHandles val="exact"/>
        </dgm:presLayoutVars>
      </dgm:prSet>
      <dgm:spPr/>
    </dgm:pt>
    <dgm:pt modelId="{60670F00-90FB-4F39-9F55-AAF2340DDA82}" type="pres">
      <dgm:prSet presAssocID="{2FA6600F-C675-44E3-9DEC-3BE7092E48F0}" presName="compositeNode" presStyleCnt="0">
        <dgm:presLayoutVars>
          <dgm:bulletEnabled val="1"/>
        </dgm:presLayoutVars>
      </dgm:prSet>
      <dgm:spPr/>
    </dgm:pt>
    <dgm:pt modelId="{A17D16AC-3F55-4250-A1D1-D974FA71DCCF}" type="pres">
      <dgm:prSet presAssocID="{2FA6600F-C675-44E3-9DEC-3BE7092E48F0}" presName="bgRect" presStyleLbl="bgAccFollowNode1" presStyleIdx="0" presStyleCnt="4" custScaleY="125960"/>
      <dgm:spPr/>
    </dgm:pt>
    <dgm:pt modelId="{4127E06C-7913-4129-BDC8-099B4C79E42C}" type="pres">
      <dgm:prSet presAssocID="{E714A6FF-1D53-4175-AE76-20397B5E63A4}" presName="sibTransNodeCircle" presStyleLbl="alignNode1" presStyleIdx="0" presStyleCnt="8">
        <dgm:presLayoutVars>
          <dgm:chMax val="0"/>
          <dgm:bulletEnabled/>
        </dgm:presLayoutVars>
      </dgm:prSet>
      <dgm:spPr/>
    </dgm:pt>
    <dgm:pt modelId="{4D732674-6E25-4AB9-8AA7-1246C964C6CB}" type="pres">
      <dgm:prSet presAssocID="{2FA6600F-C675-44E3-9DEC-3BE7092E48F0}" presName="bottomLine" presStyleLbl="alignNode1" presStyleIdx="1" presStyleCnt="8">
        <dgm:presLayoutVars/>
      </dgm:prSet>
      <dgm:spPr/>
    </dgm:pt>
    <dgm:pt modelId="{3484A6A1-1B8D-4879-860C-9B1A641E3178}" type="pres">
      <dgm:prSet presAssocID="{2FA6600F-C675-44E3-9DEC-3BE7092E48F0}" presName="nodeText" presStyleLbl="bgAccFollowNode1" presStyleIdx="0" presStyleCnt="4">
        <dgm:presLayoutVars>
          <dgm:bulletEnabled val="1"/>
        </dgm:presLayoutVars>
      </dgm:prSet>
      <dgm:spPr/>
    </dgm:pt>
    <dgm:pt modelId="{C7261FED-C922-4380-AD01-FD855A3A0FB7}" type="pres">
      <dgm:prSet presAssocID="{E714A6FF-1D53-4175-AE76-20397B5E63A4}" presName="sibTrans" presStyleCnt="0"/>
      <dgm:spPr/>
    </dgm:pt>
    <dgm:pt modelId="{4EC439B1-5356-4799-9812-4A773AA825BF}" type="pres">
      <dgm:prSet presAssocID="{1953BA09-3F5F-4976-B8F5-AD2E813C9439}" presName="compositeNode" presStyleCnt="0">
        <dgm:presLayoutVars>
          <dgm:bulletEnabled val="1"/>
        </dgm:presLayoutVars>
      </dgm:prSet>
      <dgm:spPr/>
    </dgm:pt>
    <dgm:pt modelId="{AA15AA7E-56F2-499E-80F1-8A6E62C88183}" type="pres">
      <dgm:prSet presAssocID="{1953BA09-3F5F-4976-B8F5-AD2E813C9439}" presName="bgRect" presStyleLbl="bgAccFollowNode1" presStyleIdx="1" presStyleCnt="4" custScaleY="125960"/>
      <dgm:spPr/>
    </dgm:pt>
    <dgm:pt modelId="{6AC407F9-C9CE-4A1E-A6EB-24EB6DEBEC3C}" type="pres">
      <dgm:prSet presAssocID="{C1024A88-1EAF-4FB0-AD87-9CDD1E91458F}" presName="sibTransNodeCircle" presStyleLbl="alignNode1" presStyleIdx="2" presStyleCnt="8">
        <dgm:presLayoutVars>
          <dgm:chMax val="0"/>
          <dgm:bulletEnabled/>
        </dgm:presLayoutVars>
      </dgm:prSet>
      <dgm:spPr/>
    </dgm:pt>
    <dgm:pt modelId="{8A4B12A2-A112-4050-8C82-04823C345E72}" type="pres">
      <dgm:prSet presAssocID="{1953BA09-3F5F-4976-B8F5-AD2E813C9439}" presName="bottomLine" presStyleLbl="alignNode1" presStyleIdx="3" presStyleCnt="8" custScaleY="2000000">
        <dgm:presLayoutVars/>
      </dgm:prSet>
      <dgm:spPr/>
    </dgm:pt>
    <dgm:pt modelId="{D87E3284-F994-4307-9A37-BC6AEA2747F8}" type="pres">
      <dgm:prSet presAssocID="{1953BA09-3F5F-4976-B8F5-AD2E813C9439}" presName="nodeText" presStyleLbl="bgAccFollowNode1" presStyleIdx="1" presStyleCnt="4">
        <dgm:presLayoutVars>
          <dgm:bulletEnabled val="1"/>
        </dgm:presLayoutVars>
      </dgm:prSet>
      <dgm:spPr/>
    </dgm:pt>
    <dgm:pt modelId="{867C0213-04A8-48EA-A17F-5437B702610F}" type="pres">
      <dgm:prSet presAssocID="{C1024A88-1EAF-4FB0-AD87-9CDD1E91458F}" presName="sibTrans" presStyleCnt="0"/>
      <dgm:spPr/>
    </dgm:pt>
    <dgm:pt modelId="{29A0B949-DFDE-4DE3-8143-E9CA43B43BE9}" type="pres">
      <dgm:prSet presAssocID="{43E5ED5E-4A23-4DA1-8A7A-E9118C4F3D4E}" presName="compositeNode" presStyleCnt="0">
        <dgm:presLayoutVars>
          <dgm:bulletEnabled val="1"/>
        </dgm:presLayoutVars>
      </dgm:prSet>
      <dgm:spPr/>
    </dgm:pt>
    <dgm:pt modelId="{80DB5CAF-C58E-41CA-9707-E6B7C8C6F19C}" type="pres">
      <dgm:prSet presAssocID="{43E5ED5E-4A23-4DA1-8A7A-E9118C4F3D4E}" presName="bgRect" presStyleLbl="bgAccFollowNode1" presStyleIdx="2" presStyleCnt="4" custScaleY="125960"/>
      <dgm:spPr/>
    </dgm:pt>
    <dgm:pt modelId="{B4E0FD82-49A9-4982-A7A4-8DAA84FDF1A2}" type="pres">
      <dgm:prSet presAssocID="{E15270D4-127D-484C-988B-8FA312ABE684}" presName="sibTransNodeCircle" presStyleLbl="alignNode1" presStyleIdx="4" presStyleCnt="8">
        <dgm:presLayoutVars>
          <dgm:chMax val="0"/>
          <dgm:bulletEnabled/>
        </dgm:presLayoutVars>
      </dgm:prSet>
      <dgm:spPr/>
    </dgm:pt>
    <dgm:pt modelId="{CDB337AD-5EFD-4F50-A405-5AE8C11220B4}" type="pres">
      <dgm:prSet presAssocID="{43E5ED5E-4A23-4DA1-8A7A-E9118C4F3D4E}" presName="bottomLine" presStyleLbl="alignNode1" presStyleIdx="5" presStyleCnt="8">
        <dgm:presLayoutVars/>
      </dgm:prSet>
      <dgm:spPr/>
    </dgm:pt>
    <dgm:pt modelId="{63500C5F-D05E-497F-9A51-D258B13B3704}" type="pres">
      <dgm:prSet presAssocID="{43E5ED5E-4A23-4DA1-8A7A-E9118C4F3D4E}" presName="nodeText" presStyleLbl="bgAccFollowNode1" presStyleIdx="2" presStyleCnt="4">
        <dgm:presLayoutVars>
          <dgm:bulletEnabled val="1"/>
        </dgm:presLayoutVars>
      </dgm:prSet>
      <dgm:spPr/>
    </dgm:pt>
    <dgm:pt modelId="{3D170DD3-4FD7-4594-B564-03349652F916}" type="pres">
      <dgm:prSet presAssocID="{E15270D4-127D-484C-988B-8FA312ABE684}" presName="sibTrans" presStyleCnt="0"/>
      <dgm:spPr/>
    </dgm:pt>
    <dgm:pt modelId="{9609E3C3-1936-4146-BFCE-33E276F95111}" type="pres">
      <dgm:prSet presAssocID="{53A8682B-BE2B-478F-A5E4-C2817FB3614F}" presName="compositeNode" presStyleCnt="0">
        <dgm:presLayoutVars>
          <dgm:bulletEnabled val="1"/>
        </dgm:presLayoutVars>
      </dgm:prSet>
      <dgm:spPr/>
    </dgm:pt>
    <dgm:pt modelId="{A8C9E3EC-32E4-46B4-816F-F27A00F664DD}" type="pres">
      <dgm:prSet presAssocID="{53A8682B-BE2B-478F-A5E4-C2817FB3614F}" presName="bgRect" presStyleLbl="bgAccFollowNode1" presStyleIdx="3" presStyleCnt="4" custScaleY="125960"/>
      <dgm:spPr/>
    </dgm:pt>
    <dgm:pt modelId="{1FBD8593-FC90-4281-9FA6-AAE25595A5FA}" type="pres">
      <dgm:prSet presAssocID="{5AAE69C4-E87E-4ADE-A7A7-F04F3F12D574}" presName="sibTransNodeCircle" presStyleLbl="alignNode1" presStyleIdx="6" presStyleCnt="8">
        <dgm:presLayoutVars>
          <dgm:chMax val="0"/>
          <dgm:bulletEnabled/>
        </dgm:presLayoutVars>
      </dgm:prSet>
      <dgm:spPr/>
    </dgm:pt>
    <dgm:pt modelId="{7AB86611-2ECD-4A07-94B7-0F77CCF4B7A9}" type="pres">
      <dgm:prSet presAssocID="{53A8682B-BE2B-478F-A5E4-C2817FB3614F}" presName="bottomLine" presStyleLbl="alignNode1" presStyleIdx="7" presStyleCnt="8">
        <dgm:presLayoutVars/>
      </dgm:prSet>
      <dgm:spPr/>
    </dgm:pt>
    <dgm:pt modelId="{CA627C42-FAE3-40CA-A73C-7BC868D53444}" type="pres">
      <dgm:prSet presAssocID="{53A8682B-BE2B-478F-A5E4-C2817FB3614F}" presName="nodeText" presStyleLbl="bgAccFollowNode1" presStyleIdx="3" presStyleCnt="4">
        <dgm:presLayoutVars>
          <dgm:bulletEnabled val="1"/>
        </dgm:presLayoutVars>
      </dgm:prSet>
      <dgm:spPr/>
    </dgm:pt>
  </dgm:ptLst>
  <dgm:cxnLst>
    <dgm:cxn modelId="{3788AC00-DF4A-48A6-9FAC-E1277BAB8CBB}" type="presOf" srcId="{1953BA09-3F5F-4976-B8F5-AD2E813C9439}" destId="{AA15AA7E-56F2-499E-80F1-8A6E62C88183}" srcOrd="0" destOrd="0" presId="urn:microsoft.com/office/officeart/2016/7/layout/BasicLinearProcessNumbered"/>
    <dgm:cxn modelId="{20C07913-F02D-45E2-A88C-78394F86B23F}" type="presOf" srcId="{43E5ED5E-4A23-4DA1-8A7A-E9118C4F3D4E}" destId="{63500C5F-D05E-497F-9A51-D258B13B3704}" srcOrd="1" destOrd="0" presId="urn:microsoft.com/office/officeart/2016/7/layout/BasicLinearProcessNumbered"/>
    <dgm:cxn modelId="{29F2741E-91FC-4EF0-A15C-0CE9D18CA852}" type="presOf" srcId="{E714A6FF-1D53-4175-AE76-20397B5E63A4}" destId="{4127E06C-7913-4129-BDC8-099B4C79E42C}" srcOrd="0" destOrd="0" presId="urn:microsoft.com/office/officeart/2016/7/layout/BasicLinearProcessNumbered"/>
    <dgm:cxn modelId="{4193C12E-6FD1-4E93-B178-741AC11ECA4E}" type="presOf" srcId="{1953BA09-3F5F-4976-B8F5-AD2E813C9439}" destId="{D87E3284-F994-4307-9A37-BC6AEA2747F8}" srcOrd="1" destOrd="0" presId="urn:microsoft.com/office/officeart/2016/7/layout/BasicLinearProcessNumbered"/>
    <dgm:cxn modelId="{11EB3F32-F9F4-4432-A6AA-80E9B6065982}" type="presOf" srcId="{2FA6600F-C675-44E3-9DEC-3BE7092E48F0}" destId="{3484A6A1-1B8D-4879-860C-9B1A641E3178}" srcOrd="1" destOrd="0" presId="urn:microsoft.com/office/officeart/2016/7/layout/BasicLinearProcessNumbered"/>
    <dgm:cxn modelId="{EF6D0063-D238-4E2F-9A15-A430AC7F24C7}" srcId="{2A4AB220-76D5-4B61-90A1-3996D8AF7268}" destId="{1953BA09-3F5F-4976-B8F5-AD2E813C9439}" srcOrd="1" destOrd="0" parTransId="{22AB8703-EB7A-462F-B49C-CDEEB2FFA1D9}" sibTransId="{C1024A88-1EAF-4FB0-AD87-9CDD1E91458F}"/>
    <dgm:cxn modelId="{4F563D47-3A07-4FE5-BCB7-4D376776835C}" type="presOf" srcId="{5AAE69C4-E87E-4ADE-A7A7-F04F3F12D574}" destId="{1FBD8593-FC90-4281-9FA6-AAE25595A5FA}" srcOrd="0" destOrd="0" presId="urn:microsoft.com/office/officeart/2016/7/layout/BasicLinearProcessNumbered"/>
    <dgm:cxn modelId="{CE6F7271-2658-4550-A775-7AB72A7A197C}" type="presOf" srcId="{C1024A88-1EAF-4FB0-AD87-9CDD1E91458F}" destId="{6AC407F9-C9CE-4A1E-A6EB-24EB6DEBEC3C}" srcOrd="0" destOrd="0" presId="urn:microsoft.com/office/officeart/2016/7/layout/BasicLinearProcessNumbered"/>
    <dgm:cxn modelId="{BF234272-5FD7-48AF-9334-4DD78C85EFB9}" type="presOf" srcId="{53A8682B-BE2B-478F-A5E4-C2817FB3614F}" destId="{CA627C42-FAE3-40CA-A73C-7BC868D53444}" srcOrd="1" destOrd="0" presId="urn:microsoft.com/office/officeart/2016/7/layout/BasicLinearProcessNumbered"/>
    <dgm:cxn modelId="{E9F17B7F-F332-467A-A47D-912A07B60621}" type="presOf" srcId="{53A8682B-BE2B-478F-A5E4-C2817FB3614F}" destId="{A8C9E3EC-32E4-46B4-816F-F27A00F664DD}" srcOrd="0" destOrd="0" presId="urn:microsoft.com/office/officeart/2016/7/layout/BasicLinearProcessNumbered"/>
    <dgm:cxn modelId="{31CE5680-D72A-4BA4-9784-214A7D637C6A}" type="presOf" srcId="{43E5ED5E-4A23-4DA1-8A7A-E9118C4F3D4E}" destId="{80DB5CAF-C58E-41CA-9707-E6B7C8C6F19C}" srcOrd="0" destOrd="0" presId="urn:microsoft.com/office/officeart/2016/7/layout/BasicLinearProcessNumbered"/>
    <dgm:cxn modelId="{44C81391-5BA7-4E7A-9AA3-1DF308DBBA37}" type="presOf" srcId="{2A4AB220-76D5-4B61-90A1-3996D8AF7268}" destId="{89C16CFF-8792-4179-B88E-6E40E1FE2939}" srcOrd="0" destOrd="0" presId="urn:microsoft.com/office/officeart/2016/7/layout/BasicLinearProcessNumbered"/>
    <dgm:cxn modelId="{B1F71395-4A82-4EBD-B7FD-56DBDBF1B891}" srcId="{2A4AB220-76D5-4B61-90A1-3996D8AF7268}" destId="{43E5ED5E-4A23-4DA1-8A7A-E9118C4F3D4E}" srcOrd="2" destOrd="0" parTransId="{37329787-7C21-44D5-8235-0C7178FC34E8}" sibTransId="{E15270D4-127D-484C-988B-8FA312ABE684}"/>
    <dgm:cxn modelId="{B3FD91A1-6FF8-44F0-BE4E-DB133B9E8F20}" type="presOf" srcId="{E15270D4-127D-484C-988B-8FA312ABE684}" destId="{B4E0FD82-49A9-4982-A7A4-8DAA84FDF1A2}" srcOrd="0" destOrd="0" presId="urn:microsoft.com/office/officeart/2016/7/layout/BasicLinearProcessNumbered"/>
    <dgm:cxn modelId="{94C4FFAB-3C75-404D-945F-9784D258EB71}" srcId="{2A4AB220-76D5-4B61-90A1-3996D8AF7268}" destId="{2FA6600F-C675-44E3-9DEC-3BE7092E48F0}" srcOrd="0" destOrd="0" parTransId="{23AECFB9-911F-41ED-BD9D-33DAE64F83B0}" sibTransId="{E714A6FF-1D53-4175-AE76-20397B5E63A4}"/>
    <dgm:cxn modelId="{F58125AD-3F21-4CE9-A2D0-DFCBA500A9BD}" srcId="{2A4AB220-76D5-4B61-90A1-3996D8AF7268}" destId="{53A8682B-BE2B-478F-A5E4-C2817FB3614F}" srcOrd="3" destOrd="0" parTransId="{3119C9B6-CC88-452D-B40E-6841BF2EC34F}" sibTransId="{5AAE69C4-E87E-4ADE-A7A7-F04F3F12D574}"/>
    <dgm:cxn modelId="{E0F924EB-00EE-4F43-A15E-E792B6518610}" type="presOf" srcId="{2FA6600F-C675-44E3-9DEC-3BE7092E48F0}" destId="{A17D16AC-3F55-4250-A1D1-D974FA71DCCF}" srcOrd="0" destOrd="0" presId="urn:microsoft.com/office/officeart/2016/7/layout/BasicLinearProcessNumbered"/>
    <dgm:cxn modelId="{F9A8D37A-D234-445A-950F-68E1D4784ADF}" type="presParOf" srcId="{89C16CFF-8792-4179-B88E-6E40E1FE2939}" destId="{60670F00-90FB-4F39-9F55-AAF2340DDA82}" srcOrd="0" destOrd="0" presId="urn:microsoft.com/office/officeart/2016/7/layout/BasicLinearProcessNumbered"/>
    <dgm:cxn modelId="{BD1EA0D5-615B-4B16-85DD-8567F54E8352}" type="presParOf" srcId="{60670F00-90FB-4F39-9F55-AAF2340DDA82}" destId="{A17D16AC-3F55-4250-A1D1-D974FA71DCCF}" srcOrd="0" destOrd="0" presId="urn:microsoft.com/office/officeart/2016/7/layout/BasicLinearProcessNumbered"/>
    <dgm:cxn modelId="{2A57B0EB-5283-4FB0-A901-5F5D751A0085}" type="presParOf" srcId="{60670F00-90FB-4F39-9F55-AAF2340DDA82}" destId="{4127E06C-7913-4129-BDC8-099B4C79E42C}" srcOrd="1" destOrd="0" presId="urn:microsoft.com/office/officeart/2016/7/layout/BasicLinearProcessNumbered"/>
    <dgm:cxn modelId="{A24E2B82-46B3-49DC-811B-656C4325505E}" type="presParOf" srcId="{60670F00-90FB-4F39-9F55-AAF2340DDA82}" destId="{4D732674-6E25-4AB9-8AA7-1246C964C6CB}" srcOrd="2" destOrd="0" presId="urn:microsoft.com/office/officeart/2016/7/layout/BasicLinearProcessNumbered"/>
    <dgm:cxn modelId="{07D72D3A-3C75-4521-90E4-69014C6C9453}" type="presParOf" srcId="{60670F00-90FB-4F39-9F55-AAF2340DDA82}" destId="{3484A6A1-1B8D-4879-860C-9B1A641E3178}" srcOrd="3" destOrd="0" presId="urn:microsoft.com/office/officeart/2016/7/layout/BasicLinearProcessNumbered"/>
    <dgm:cxn modelId="{44E8B7AA-859B-4CE0-A1C5-7ACB3884A648}" type="presParOf" srcId="{89C16CFF-8792-4179-B88E-6E40E1FE2939}" destId="{C7261FED-C922-4380-AD01-FD855A3A0FB7}" srcOrd="1" destOrd="0" presId="urn:microsoft.com/office/officeart/2016/7/layout/BasicLinearProcessNumbered"/>
    <dgm:cxn modelId="{ADF5FF74-A502-4649-9D12-87B30EF07023}" type="presParOf" srcId="{89C16CFF-8792-4179-B88E-6E40E1FE2939}" destId="{4EC439B1-5356-4799-9812-4A773AA825BF}" srcOrd="2" destOrd="0" presId="urn:microsoft.com/office/officeart/2016/7/layout/BasicLinearProcessNumbered"/>
    <dgm:cxn modelId="{09C4C6B1-819D-47EA-80D7-8DF8A95E3132}" type="presParOf" srcId="{4EC439B1-5356-4799-9812-4A773AA825BF}" destId="{AA15AA7E-56F2-499E-80F1-8A6E62C88183}" srcOrd="0" destOrd="0" presId="urn:microsoft.com/office/officeart/2016/7/layout/BasicLinearProcessNumbered"/>
    <dgm:cxn modelId="{96ED9381-3164-4B1A-BB48-A05ECD21A550}" type="presParOf" srcId="{4EC439B1-5356-4799-9812-4A773AA825BF}" destId="{6AC407F9-C9CE-4A1E-A6EB-24EB6DEBEC3C}" srcOrd="1" destOrd="0" presId="urn:microsoft.com/office/officeart/2016/7/layout/BasicLinearProcessNumbered"/>
    <dgm:cxn modelId="{7CF88C83-68C5-4E28-889C-7795C7E5F207}" type="presParOf" srcId="{4EC439B1-5356-4799-9812-4A773AA825BF}" destId="{8A4B12A2-A112-4050-8C82-04823C345E72}" srcOrd="2" destOrd="0" presId="urn:microsoft.com/office/officeart/2016/7/layout/BasicLinearProcessNumbered"/>
    <dgm:cxn modelId="{1CEEE038-DA7F-4E61-9454-FEBA758279B6}" type="presParOf" srcId="{4EC439B1-5356-4799-9812-4A773AA825BF}" destId="{D87E3284-F994-4307-9A37-BC6AEA2747F8}" srcOrd="3" destOrd="0" presId="urn:microsoft.com/office/officeart/2016/7/layout/BasicLinearProcessNumbered"/>
    <dgm:cxn modelId="{91149019-4CDE-447B-8E1C-BF0F9744D0D3}" type="presParOf" srcId="{89C16CFF-8792-4179-B88E-6E40E1FE2939}" destId="{867C0213-04A8-48EA-A17F-5437B702610F}" srcOrd="3" destOrd="0" presId="urn:microsoft.com/office/officeart/2016/7/layout/BasicLinearProcessNumbered"/>
    <dgm:cxn modelId="{87CE8C6D-B1AC-4359-86E0-3101AB03B824}" type="presParOf" srcId="{89C16CFF-8792-4179-B88E-6E40E1FE2939}" destId="{29A0B949-DFDE-4DE3-8143-E9CA43B43BE9}" srcOrd="4" destOrd="0" presId="urn:microsoft.com/office/officeart/2016/7/layout/BasicLinearProcessNumbered"/>
    <dgm:cxn modelId="{F679FAA0-0F92-4F4E-BE37-FEE6FCF51238}" type="presParOf" srcId="{29A0B949-DFDE-4DE3-8143-E9CA43B43BE9}" destId="{80DB5CAF-C58E-41CA-9707-E6B7C8C6F19C}" srcOrd="0" destOrd="0" presId="urn:microsoft.com/office/officeart/2016/7/layout/BasicLinearProcessNumbered"/>
    <dgm:cxn modelId="{5E86F6EC-B4DA-4A2A-B89F-10F7BBC116B9}" type="presParOf" srcId="{29A0B949-DFDE-4DE3-8143-E9CA43B43BE9}" destId="{B4E0FD82-49A9-4982-A7A4-8DAA84FDF1A2}" srcOrd="1" destOrd="0" presId="urn:microsoft.com/office/officeart/2016/7/layout/BasicLinearProcessNumbered"/>
    <dgm:cxn modelId="{DF1A9EC0-1367-4D15-97E9-2877DFCBF1A7}" type="presParOf" srcId="{29A0B949-DFDE-4DE3-8143-E9CA43B43BE9}" destId="{CDB337AD-5EFD-4F50-A405-5AE8C11220B4}" srcOrd="2" destOrd="0" presId="urn:microsoft.com/office/officeart/2016/7/layout/BasicLinearProcessNumbered"/>
    <dgm:cxn modelId="{CA80117B-7A8A-4017-BCE0-EEC2317D6BE4}" type="presParOf" srcId="{29A0B949-DFDE-4DE3-8143-E9CA43B43BE9}" destId="{63500C5F-D05E-497F-9A51-D258B13B3704}" srcOrd="3" destOrd="0" presId="urn:microsoft.com/office/officeart/2016/7/layout/BasicLinearProcessNumbered"/>
    <dgm:cxn modelId="{2BCD5DA4-00FB-43F1-BBF7-0874521BEC18}" type="presParOf" srcId="{89C16CFF-8792-4179-B88E-6E40E1FE2939}" destId="{3D170DD3-4FD7-4594-B564-03349652F916}" srcOrd="5" destOrd="0" presId="urn:microsoft.com/office/officeart/2016/7/layout/BasicLinearProcessNumbered"/>
    <dgm:cxn modelId="{614252F6-A398-46C0-8C0A-E759D206987C}" type="presParOf" srcId="{89C16CFF-8792-4179-B88E-6E40E1FE2939}" destId="{9609E3C3-1936-4146-BFCE-33E276F95111}" srcOrd="6" destOrd="0" presId="urn:microsoft.com/office/officeart/2016/7/layout/BasicLinearProcessNumbered"/>
    <dgm:cxn modelId="{267B5DA6-1D0F-4F9E-BCFF-0F020BE6F732}" type="presParOf" srcId="{9609E3C3-1936-4146-BFCE-33E276F95111}" destId="{A8C9E3EC-32E4-46B4-816F-F27A00F664DD}" srcOrd="0" destOrd="0" presId="urn:microsoft.com/office/officeart/2016/7/layout/BasicLinearProcessNumbered"/>
    <dgm:cxn modelId="{159D3EC1-E9B0-44B2-AAD4-9510D837A9B5}" type="presParOf" srcId="{9609E3C3-1936-4146-BFCE-33E276F95111}" destId="{1FBD8593-FC90-4281-9FA6-AAE25595A5FA}" srcOrd="1" destOrd="0" presId="urn:microsoft.com/office/officeart/2016/7/layout/BasicLinearProcessNumbered"/>
    <dgm:cxn modelId="{9D6256B4-40C8-4905-A84F-24940E0E1C1B}" type="presParOf" srcId="{9609E3C3-1936-4146-BFCE-33E276F95111}" destId="{7AB86611-2ECD-4A07-94B7-0F77CCF4B7A9}" srcOrd="2" destOrd="0" presId="urn:microsoft.com/office/officeart/2016/7/layout/BasicLinearProcessNumbered"/>
    <dgm:cxn modelId="{903903B4-E417-43A1-9DF6-40776002F872}" type="presParOf" srcId="{9609E3C3-1936-4146-BFCE-33E276F95111}" destId="{CA627C42-FAE3-40CA-A73C-7BC868D53444}"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189B97-4091-4F79-9F6C-631F46E53C49}">
      <dsp:nvSpPr>
        <dsp:cNvPr id="0" name=""/>
        <dsp:cNvSpPr/>
      </dsp:nvSpPr>
      <dsp:spPr>
        <a:xfrm>
          <a:off x="0" y="594"/>
          <a:ext cx="11174950" cy="139175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2B1A28C-EB6E-446E-BBB8-23D1D603C718}">
      <dsp:nvSpPr>
        <dsp:cNvPr id="0" name=""/>
        <dsp:cNvSpPr/>
      </dsp:nvSpPr>
      <dsp:spPr>
        <a:xfrm>
          <a:off x="421004" y="313738"/>
          <a:ext cx="765463" cy="76546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7FB87EC-2682-4F33-9725-48F05623C0A1}">
      <dsp:nvSpPr>
        <dsp:cNvPr id="0" name=""/>
        <dsp:cNvSpPr/>
      </dsp:nvSpPr>
      <dsp:spPr>
        <a:xfrm>
          <a:off x="1607473" y="594"/>
          <a:ext cx="9567476" cy="13917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7294" tIns="147294" rIns="147294" bIns="147294" numCol="1" spcCol="1270" anchor="ctr" anchorCtr="0">
          <a:noAutofit/>
        </a:bodyPr>
        <a:lstStyle/>
        <a:p>
          <a:pPr marL="0" lvl="0" indent="0" algn="l" defTabSz="1111250">
            <a:lnSpc>
              <a:spcPct val="90000"/>
            </a:lnSpc>
            <a:spcBef>
              <a:spcPct val="0"/>
            </a:spcBef>
            <a:spcAft>
              <a:spcPct val="35000"/>
            </a:spcAft>
            <a:buNone/>
          </a:pPr>
          <a:r>
            <a:rPr lang="en-US" sz="2500" kern="1200" dirty="0"/>
            <a:t>Graduation Requirements</a:t>
          </a:r>
        </a:p>
      </dsp:txBody>
      <dsp:txXfrm>
        <a:off x="1607473" y="594"/>
        <a:ext cx="9567476" cy="1391751"/>
      </dsp:txXfrm>
    </dsp:sp>
    <dsp:sp modelId="{F1D1FC3E-957B-4D8C-9282-D6F194ADDB4B}">
      <dsp:nvSpPr>
        <dsp:cNvPr id="0" name=""/>
        <dsp:cNvSpPr/>
      </dsp:nvSpPr>
      <dsp:spPr>
        <a:xfrm>
          <a:off x="0" y="1740284"/>
          <a:ext cx="11174950" cy="139175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84E2751-69B7-4610-8E50-608C64AA51E2}">
      <dsp:nvSpPr>
        <dsp:cNvPr id="0" name=""/>
        <dsp:cNvSpPr/>
      </dsp:nvSpPr>
      <dsp:spPr>
        <a:xfrm>
          <a:off x="421004" y="2053428"/>
          <a:ext cx="765463" cy="76546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10FD262-CF3A-4784-9EB3-B238CF05FCFE}">
      <dsp:nvSpPr>
        <dsp:cNvPr id="0" name=""/>
        <dsp:cNvSpPr/>
      </dsp:nvSpPr>
      <dsp:spPr>
        <a:xfrm>
          <a:off x="1607473" y="1740284"/>
          <a:ext cx="9567476" cy="13917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7294" tIns="147294" rIns="147294" bIns="147294" numCol="1" spcCol="1270" anchor="ctr" anchorCtr="0">
          <a:noAutofit/>
        </a:bodyPr>
        <a:lstStyle/>
        <a:p>
          <a:pPr marL="0" lvl="0" indent="0" algn="l" defTabSz="1111250">
            <a:lnSpc>
              <a:spcPct val="90000"/>
            </a:lnSpc>
            <a:spcBef>
              <a:spcPct val="0"/>
            </a:spcBef>
            <a:spcAft>
              <a:spcPct val="35000"/>
            </a:spcAft>
            <a:buNone/>
          </a:pPr>
          <a:r>
            <a:rPr lang="en-US" sz="2500" kern="1200"/>
            <a:t>Post Secondary Options including College Application Process</a:t>
          </a:r>
        </a:p>
      </dsp:txBody>
      <dsp:txXfrm>
        <a:off x="1607473" y="1740284"/>
        <a:ext cx="9567476" cy="1391751"/>
      </dsp:txXfrm>
    </dsp:sp>
    <dsp:sp modelId="{1002E4AC-593D-4789-98D2-BBF4EE1301D9}">
      <dsp:nvSpPr>
        <dsp:cNvPr id="0" name=""/>
        <dsp:cNvSpPr/>
      </dsp:nvSpPr>
      <dsp:spPr>
        <a:xfrm>
          <a:off x="0" y="3479974"/>
          <a:ext cx="11174950" cy="139175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F1029B7-C075-49F8-9ACD-089EC3CF1094}">
      <dsp:nvSpPr>
        <dsp:cNvPr id="0" name=""/>
        <dsp:cNvSpPr/>
      </dsp:nvSpPr>
      <dsp:spPr>
        <a:xfrm>
          <a:off x="421004" y="3793118"/>
          <a:ext cx="765463" cy="76546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A6DEEF5-CAFA-4AE0-8469-E17AC9F45A53}">
      <dsp:nvSpPr>
        <dsp:cNvPr id="0" name=""/>
        <dsp:cNvSpPr/>
      </dsp:nvSpPr>
      <dsp:spPr>
        <a:xfrm>
          <a:off x="1607473" y="3479974"/>
          <a:ext cx="9567476" cy="13917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7294" tIns="147294" rIns="147294" bIns="147294" numCol="1" spcCol="1270" anchor="ctr" anchorCtr="0">
          <a:noAutofit/>
        </a:bodyPr>
        <a:lstStyle/>
        <a:p>
          <a:pPr marL="0" lvl="0" indent="0" algn="l" defTabSz="1111250">
            <a:lnSpc>
              <a:spcPct val="90000"/>
            </a:lnSpc>
            <a:spcBef>
              <a:spcPct val="0"/>
            </a:spcBef>
            <a:spcAft>
              <a:spcPct val="35000"/>
            </a:spcAft>
            <a:buNone/>
          </a:pPr>
          <a:r>
            <a:rPr lang="en-US" sz="2500" kern="1200"/>
            <a:t>Mental Health and Wellness</a:t>
          </a:r>
        </a:p>
      </dsp:txBody>
      <dsp:txXfrm>
        <a:off x="1607473" y="3479974"/>
        <a:ext cx="9567476" cy="139175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289935-DC72-43A0-93C5-119D593EECEA}">
      <dsp:nvSpPr>
        <dsp:cNvPr id="0" name=""/>
        <dsp:cNvSpPr/>
      </dsp:nvSpPr>
      <dsp:spPr>
        <a:xfrm>
          <a:off x="2916" y="893025"/>
          <a:ext cx="2434434" cy="2177754"/>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7F1CB2E4-5639-4C23-AC84-5CFD829DBB5F}">
      <dsp:nvSpPr>
        <dsp:cNvPr id="0" name=""/>
        <dsp:cNvSpPr/>
      </dsp:nvSpPr>
      <dsp:spPr>
        <a:xfrm>
          <a:off x="273409" y="1149994"/>
          <a:ext cx="2434434" cy="2177754"/>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Click on Documents and see your current Transcript </a:t>
          </a:r>
        </a:p>
      </dsp:txBody>
      <dsp:txXfrm>
        <a:off x="337193" y="1213778"/>
        <a:ext cx="2306866" cy="2050186"/>
      </dsp:txXfrm>
    </dsp:sp>
    <dsp:sp modelId="{D4D9126F-FB37-42B2-B71A-FEAA4631875E}">
      <dsp:nvSpPr>
        <dsp:cNvPr id="0" name=""/>
        <dsp:cNvSpPr/>
      </dsp:nvSpPr>
      <dsp:spPr>
        <a:xfrm>
          <a:off x="2978336" y="893025"/>
          <a:ext cx="2435822" cy="2308318"/>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EC9EF475-A32A-4C16-B75C-F97F2D5DC9A1}">
      <dsp:nvSpPr>
        <dsp:cNvPr id="0" name=""/>
        <dsp:cNvSpPr/>
      </dsp:nvSpPr>
      <dsp:spPr>
        <a:xfrm>
          <a:off x="3248829" y="1149994"/>
          <a:ext cx="2435822" cy="2308318"/>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Some colleges may allow you to self report and this allows you to submit the transcript yourself</a:t>
          </a:r>
        </a:p>
      </dsp:txBody>
      <dsp:txXfrm>
        <a:off x="3316437" y="1217602"/>
        <a:ext cx="2300606" cy="21731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20E180-459E-4C6C-9203-FBBD42D2F148}">
      <dsp:nvSpPr>
        <dsp:cNvPr id="0" name=""/>
        <dsp:cNvSpPr/>
      </dsp:nvSpPr>
      <dsp:spPr>
        <a:xfrm>
          <a:off x="0" y="594"/>
          <a:ext cx="11174950" cy="139175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EFD9AA6-DC74-414C-AE78-E611F766F086}">
      <dsp:nvSpPr>
        <dsp:cNvPr id="0" name=""/>
        <dsp:cNvSpPr/>
      </dsp:nvSpPr>
      <dsp:spPr>
        <a:xfrm>
          <a:off x="421004" y="313738"/>
          <a:ext cx="765463" cy="76546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5800E9E-7F57-4807-ACED-BC7050CD4F3E}">
      <dsp:nvSpPr>
        <dsp:cNvPr id="0" name=""/>
        <dsp:cNvSpPr/>
      </dsp:nvSpPr>
      <dsp:spPr>
        <a:xfrm>
          <a:off x="1607473" y="594"/>
          <a:ext cx="9567476" cy="13917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7294" tIns="147294" rIns="147294" bIns="147294" numCol="1" spcCol="1270" anchor="ctr" anchorCtr="0">
          <a:noAutofit/>
        </a:bodyPr>
        <a:lstStyle/>
        <a:p>
          <a:pPr marL="0" lvl="0" indent="0" algn="l" defTabSz="1111250">
            <a:lnSpc>
              <a:spcPct val="90000"/>
            </a:lnSpc>
            <a:spcBef>
              <a:spcPct val="0"/>
            </a:spcBef>
            <a:spcAft>
              <a:spcPct val="35000"/>
            </a:spcAft>
            <a:buNone/>
          </a:pPr>
          <a:r>
            <a:rPr lang="en-US" sz="2500" kern="1200"/>
            <a:t>Held on Monday and Wednesdays after school</a:t>
          </a:r>
        </a:p>
      </dsp:txBody>
      <dsp:txXfrm>
        <a:off x="1607473" y="594"/>
        <a:ext cx="9567476" cy="1391751"/>
      </dsp:txXfrm>
    </dsp:sp>
    <dsp:sp modelId="{4408C339-2B3B-47DF-AFC2-C3E8EBED956F}">
      <dsp:nvSpPr>
        <dsp:cNvPr id="0" name=""/>
        <dsp:cNvSpPr/>
      </dsp:nvSpPr>
      <dsp:spPr>
        <a:xfrm>
          <a:off x="0" y="1740284"/>
          <a:ext cx="11174950" cy="139175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53D0008-EA48-4EFD-81E0-8DE5EB4C7465}">
      <dsp:nvSpPr>
        <dsp:cNvPr id="0" name=""/>
        <dsp:cNvSpPr/>
      </dsp:nvSpPr>
      <dsp:spPr>
        <a:xfrm>
          <a:off x="421004" y="2053428"/>
          <a:ext cx="765463" cy="76546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3409B08-382F-47B5-BE61-170DA66077BB}">
      <dsp:nvSpPr>
        <dsp:cNvPr id="0" name=""/>
        <dsp:cNvSpPr/>
      </dsp:nvSpPr>
      <dsp:spPr>
        <a:xfrm>
          <a:off x="1607473" y="1740284"/>
          <a:ext cx="9567476" cy="13917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7294" tIns="147294" rIns="147294" bIns="147294" numCol="1" spcCol="1270" anchor="ctr" anchorCtr="0">
          <a:noAutofit/>
        </a:bodyPr>
        <a:lstStyle/>
        <a:p>
          <a:pPr marL="0" lvl="0" indent="0" algn="l" defTabSz="1111250">
            <a:lnSpc>
              <a:spcPct val="90000"/>
            </a:lnSpc>
            <a:spcBef>
              <a:spcPct val="0"/>
            </a:spcBef>
            <a:spcAft>
              <a:spcPct val="35000"/>
            </a:spcAft>
            <a:buNone/>
          </a:pPr>
          <a:r>
            <a:rPr lang="en-US" sz="2500" kern="1200"/>
            <a:t>Sandy Springs Mission provides transportation</a:t>
          </a:r>
        </a:p>
      </dsp:txBody>
      <dsp:txXfrm>
        <a:off x="1607473" y="1740284"/>
        <a:ext cx="9567476" cy="1391751"/>
      </dsp:txXfrm>
    </dsp:sp>
    <dsp:sp modelId="{D68AE2DA-1A86-480D-800C-5EB7558D6894}">
      <dsp:nvSpPr>
        <dsp:cNvPr id="0" name=""/>
        <dsp:cNvSpPr/>
      </dsp:nvSpPr>
      <dsp:spPr>
        <a:xfrm>
          <a:off x="0" y="3479974"/>
          <a:ext cx="11174950" cy="139175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4FD22DB-D819-4BD2-9213-70233CA55A22}">
      <dsp:nvSpPr>
        <dsp:cNvPr id="0" name=""/>
        <dsp:cNvSpPr/>
      </dsp:nvSpPr>
      <dsp:spPr>
        <a:xfrm>
          <a:off x="421004" y="3793118"/>
          <a:ext cx="765463" cy="76546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7BD66E9-C8A0-4769-9161-8F64C54B478A}">
      <dsp:nvSpPr>
        <dsp:cNvPr id="0" name=""/>
        <dsp:cNvSpPr/>
      </dsp:nvSpPr>
      <dsp:spPr>
        <a:xfrm>
          <a:off x="1607473" y="3479974"/>
          <a:ext cx="9567476" cy="13917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7294" tIns="147294" rIns="147294" bIns="147294" numCol="1" spcCol="1270" anchor="ctr" anchorCtr="0">
          <a:noAutofit/>
        </a:bodyPr>
        <a:lstStyle/>
        <a:p>
          <a:pPr marL="0" lvl="0" indent="0" algn="l" defTabSz="1111250">
            <a:lnSpc>
              <a:spcPct val="90000"/>
            </a:lnSpc>
            <a:spcBef>
              <a:spcPct val="0"/>
            </a:spcBef>
            <a:spcAft>
              <a:spcPct val="35000"/>
            </a:spcAft>
            <a:buNone/>
          </a:pPr>
          <a:r>
            <a:rPr lang="en-US" sz="2500" kern="1200"/>
            <a:t>Jessica Bryant is the contact person for the ELL program</a:t>
          </a:r>
        </a:p>
      </dsp:txBody>
      <dsp:txXfrm>
        <a:off x="1607473" y="3479974"/>
        <a:ext cx="9567476" cy="139175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F31988-5323-4464-8510-4100ED2CFAB1}">
      <dsp:nvSpPr>
        <dsp:cNvPr id="0" name=""/>
        <dsp:cNvSpPr/>
      </dsp:nvSpPr>
      <dsp:spPr>
        <a:xfrm>
          <a:off x="76198" y="172"/>
          <a:ext cx="5029202" cy="521076"/>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en-US" sz="3600" kern="1200"/>
            <a:t>English – 4 credits</a:t>
          </a:r>
        </a:p>
      </dsp:txBody>
      <dsp:txXfrm>
        <a:off x="101635" y="25609"/>
        <a:ext cx="4978328" cy="470202"/>
      </dsp:txXfrm>
    </dsp:sp>
    <dsp:sp modelId="{3F60D100-F5AF-443D-AAC7-7BC381FB1553}">
      <dsp:nvSpPr>
        <dsp:cNvPr id="0" name=""/>
        <dsp:cNvSpPr/>
      </dsp:nvSpPr>
      <dsp:spPr>
        <a:xfrm>
          <a:off x="76198" y="547303"/>
          <a:ext cx="5029202" cy="521076"/>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ctr" defTabSz="1422400">
            <a:lnSpc>
              <a:spcPct val="90000"/>
            </a:lnSpc>
            <a:spcBef>
              <a:spcPct val="0"/>
            </a:spcBef>
            <a:spcAft>
              <a:spcPct val="35000"/>
            </a:spcAft>
            <a:buNone/>
          </a:pPr>
          <a:r>
            <a:rPr lang="en-US" sz="3200" kern="1200"/>
            <a:t>Math – 4 credits</a:t>
          </a:r>
        </a:p>
      </dsp:txBody>
      <dsp:txXfrm>
        <a:off x="101635" y="572740"/>
        <a:ext cx="4978328" cy="470202"/>
      </dsp:txXfrm>
    </dsp:sp>
    <dsp:sp modelId="{59F3C298-9C97-4852-AA27-13C5EDB75E71}">
      <dsp:nvSpPr>
        <dsp:cNvPr id="0" name=""/>
        <dsp:cNvSpPr/>
      </dsp:nvSpPr>
      <dsp:spPr>
        <a:xfrm>
          <a:off x="76198" y="1094434"/>
          <a:ext cx="5029202" cy="521076"/>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ctr" defTabSz="1422400">
            <a:lnSpc>
              <a:spcPct val="90000"/>
            </a:lnSpc>
            <a:spcBef>
              <a:spcPct val="0"/>
            </a:spcBef>
            <a:spcAft>
              <a:spcPct val="35000"/>
            </a:spcAft>
            <a:buNone/>
          </a:pPr>
          <a:r>
            <a:rPr lang="en-US" sz="3200" kern="1200"/>
            <a:t>Science – 4 credits</a:t>
          </a:r>
        </a:p>
      </dsp:txBody>
      <dsp:txXfrm>
        <a:off x="101635" y="1119871"/>
        <a:ext cx="4978328" cy="470202"/>
      </dsp:txXfrm>
    </dsp:sp>
    <dsp:sp modelId="{2CBCC911-7181-4373-B10A-D2CB6E57ED79}">
      <dsp:nvSpPr>
        <dsp:cNvPr id="0" name=""/>
        <dsp:cNvSpPr/>
      </dsp:nvSpPr>
      <dsp:spPr>
        <a:xfrm>
          <a:off x="76198" y="1641565"/>
          <a:ext cx="5029202" cy="521076"/>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ctr" defTabSz="1422400">
            <a:lnSpc>
              <a:spcPct val="90000"/>
            </a:lnSpc>
            <a:spcBef>
              <a:spcPct val="0"/>
            </a:spcBef>
            <a:spcAft>
              <a:spcPct val="35000"/>
            </a:spcAft>
            <a:buNone/>
          </a:pPr>
          <a:r>
            <a:rPr lang="en-US" sz="3200" kern="1200"/>
            <a:t>Social Studies – 3 credits</a:t>
          </a:r>
        </a:p>
      </dsp:txBody>
      <dsp:txXfrm>
        <a:off x="101635" y="1667002"/>
        <a:ext cx="4978328" cy="470202"/>
      </dsp:txXfrm>
    </dsp:sp>
    <dsp:sp modelId="{D7758906-74BF-422B-9FB4-C2E05B389E36}">
      <dsp:nvSpPr>
        <dsp:cNvPr id="0" name=""/>
        <dsp:cNvSpPr/>
      </dsp:nvSpPr>
      <dsp:spPr>
        <a:xfrm>
          <a:off x="76198" y="2188695"/>
          <a:ext cx="5029202" cy="521076"/>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a:t>CTAE / Fine Art / Language – 3 credits</a:t>
          </a:r>
        </a:p>
      </dsp:txBody>
      <dsp:txXfrm>
        <a:off x="101635" y="2214132"/>
        <a:ext cx="4978328" cy="470202"/>
      </dsp:txXfrm>
    </dsp:sp>
    <dsp:sp modelId="{9F795F18-054E-49A7-9663-70CF2F250C11}">
      <dsp:nvSpPr>
        <dsp:cNvPr id="0" name=""/>
        <dsp:cNvSpPr/>
      </dsp:nvSpPr>
      <dsp:spPr>
        <a:xfrm>
          <a:off x="76198" y="2735826"/>
          <a:ext cx="5029202" cy="521076"/>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n-US" sz="2100" kern="1200"/>
            <a:t>Health (.5) &amp; Personal Fitness (.5) – 1 credit</a:t>
          </a:r>
        </a:p>
      </dsp:txBody>
      <dsp:txXfrm>
        <a:off x="101635" y="2761263"/>
        <a:ext cx="4978328" cy="470202"/>
      </dsp:txXfrm>
    </dsp:sp>
    <dsp:sp modelId="{F80165AE-DE8E-4C5E-BE53-3C8D0215A4E6}">
      <dsp:nvSpPr>
        <dsp:cNvPr id="0" name=""/>
        <dsp:cNvSpPr/>
      </dsp:nvSpPr>
      <dsp:spPr>
        <a:xfrm>
          <a:off x="76198" y="3282957"/>
          <a:ext cx="5029202" cy="521076"/>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a:t>Additional Electives – 4 credits</a:t>
          </a:r>
        </a:p>
      </dsp:txBody>
      <dsp:txXfrm>
        <a:off x="101635" y="3308394"/>
        <a:ext cx="4978328" cy="470202"/>
      </dsp:txXfrm>
    </dsp:sp>
    <dsp:sp modelId="{A7CF5D91-9DBF-436C-8AC4-12E8F52168C2}">
      <dsp:nvSpPr>
        <dsp:cNvPr id="0" name=""/>
        <dsp:cNvSpPr/>
      </dsp:nvSpPr>
      <dsp:spPr>
        <a:xfrm>
          <a:off x="76198" y="3830088"/>
          <a:ext cx="5029202" cy="521076"/>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b="1" kern="1200"/>
            <a:t>23 TOTAL CREDITS REQUIRED</a:t>
          </a:r>
        </a:p>
      </dsp:txBody>
      <dsp:txXfrm>
        <a:off x="101635" y="3855525"/>
        <a:ext cx="4978328" cy="47020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6E9AF-9F4B-4660-991F-87253A360262}">
      <dsp:nvSpPr>
        <dsp:cNvPr id="0" name=""/>
        <dsp:cNvSpPr/>
      </dsp:nvSpPr>
      <dsp:spPr>
        <a:xfrm>
          <a:off x="0" y="2398"/>
          <a:ext cx="11174950" cy="73737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775931B-7C9C-4A19-9523-E7BD64FA83F4}">
      <dsp:nvSpPr>
        <dsp:cNvPr id="0" name=""/>
        <dsp:cNvSpPr/>
      </dsp:nvSpPr>
      <dsp:spPr>
        <a:xfrm>
          <a:off x="223055" y="174073"/>
          <a:ext cx="405952" cy="40555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F0B139F-9238-4ABA-A5E8-1EB4306086F7}">
      <dsp:nvSpPr>
        <dsp:cNvPr id="0" name=""/>
        <dsp:cNvSpPr/>
      </dsp:nvSpPr>
      <dsp:spPr>
        <a:xfrm>
          <a:off x="852063" y="8164"/>
          <a:ext cx="9724819" cy="12315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335" tIns="130335" rIns="130335" bIns="130335" numCol="1" spcCol="1270" anchor="ctr" anchorCtr="0">
          <a:noAutofit/>
        </a:bodyPr>
        <a:lstStyle/>
        <a:p>
          <a:pPr marL="0" lvl="0" indent="0" algn="l" defTabSz="889000">
            <a:lnSpc>
              <a:spcPct val="100000"/>
            </a:lnSpc>
            <a:spcBef>
              <a:spcPct val="0"/>
            </a:spcBef>
            <a:spcAft>
              <a:spcPct val="35000"/>
            </a:spcAft>
            <a:buNone/>
          </a:pPr>
          <a:r>
            <a:rPr lang="en-US" sz="2000" kern="1200"/>
            <a:t>Common Application – Free online platform that allows students to apply to colleges and universities worldwide. Over 1,000 colleges use Common Application as their application portal. Students can apply to up to 20 schools in Common Application. </a:t>
          </a:r>
          <a:r>
            <a:rPr lang="en-US" sz="2000" kern="1200">
              <a:hlinkClick xmlns:r="http://schemas.openxmlformats.org/officeDocument/2006/relationships" r:id="rId3"/>
            </a:rPr>
            <a:t>https://www.commonapp.org/</a:t>
          </a:r>
          <a:endParaRPr lang="en-US" sz="2000" kern="1200"/>
        </a:p>
      </dsp:txBody>
      <dsp:txXfrm>
        <a:off x="852063" y="8164"/>
        <a:ext cx="9724819" cy="1231507"/>
      </dsp:txXfrm>
    </dsp:sp>
    <dsp:sp modelId="{D928041B-1D81-43EF-ADBB-638C32E589D3}">
      <dsp:nvSpPr>
        <dsp:cNvPr id="0" name=""/>
        <dsp:cNvSpPr/>
      </dsp:nvSpPr>
      <dsp:spPr>
        <a:xfrm>
          <a:off x="0" y="1538218"/>
          <a:ext cx="11174950" cy="73737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CDE5001-6510-46E0-BC9D-EC99C101C9BF}">
      <dsp:nvSpPr>
        <dsp:cNvPr id="0" name=""/>
        <dsp:cNvSpPr/>
      </dsp:nvSpPr>
      <dsp:spPr>
        <a:xfrm>
          <a:off x="223055" y="1704128"/>
          <a:ext cx="405952" cy="405555"/>
        </a:xfrm>
        <a:prstGeom prst="rect">
          <a:avLst/>
        </a:prstGeom>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B10239D-28F3-4AFA-994B-749EC9D5AAB2}">
      <dsp:nvSpPr>
        <dsp:cNvPr id="0" name=""/>
        <dsp:cNvSpPr/>
      </dsp:nvSpPr>
      <dsp:spPr>
        <a:xfrm>
          <a:off x="852063" y="1538218"/>
          <a:ext cx="9855360" cy="12315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335" tIns="130335" rIns="130335" bIns="130335" numCol="1" spcCol="1270" anchor="ctr" anchorCtr="0">
          <a:noAutofit/>
        </a:bodyPr>
        <a:lstStyle/>
        <a:p>
          <a:pPr marL="0" lvl="0" indent="0" algn="l" defTabSz="889000">
            <a:lnSpc>
              <a:spcPct val="100000"/>
            </a:lnSpc>
            <a:spcBef>
              <a:spcPct val="0"/>
            </a:spcBef>
            <a:spcAft>
              <a:spcPct val="35000"/>
            </a:spcAft>
            <a:buNone/>
          </a:pPr>
          <a:r>
            <a:rPr lang="en-US" sz="2000" kern="1200"/>
            <a:t>Ga Futures – Many features, but one part of the website is being able to apply to colleges through their website. They have up to 75 colleges in Georgia as part of their portal. Sometimes redirected to Common App. </a:t>
          </a:r>
          <a:r>
            <a:rPr lang="en-US" sz="2000" kern="1200">
              <a:hlinkClick xmlns:r="http://schemas.openxmlformats.org/officeDocument/2006/relationships" r:id="rId6"/>
            </a:rPr>
            <a:t>https://www.gafutures.org/</a:t>
          </a:r>
          <a:endParaRPr lang="en-US" sz="2000" kern="1200"/>
        </a:p>
        <a:p>
          <a:pPr marL="0" lvl="0" indent="0" algn="l" defTabSz="889000">
            <a:spcBef>
              <a:spcPct val="0"/>
            </a:spcBef>
            <a:spcAft>
              <a:spcPct val="35000"/>
            </a:spcAft>
            <a:buNone/>
          </a:pPr>
          <a:endParaRPr lang="en-US" sz="2400" kern="1200"/>
        </a:p>
      </dsp:txBody>
      <dsp:txXfrm>
        <a:off x="852063" y="1538218"/>
        <a:ext cx="9855360" cy="1231507"/>
      </dsp:txXfrm>
    </dsp:sp>
    <dsp:sp modelId="{D799DC80-384F-49B8-A3B3-FB30D9AF8D6F}">
      <dsp:nvSpPr>
        <dsp:cNvPr id="0" name=""/>
        <dsp:cNvSpPr/>
      </dsp:nvSpPr>
      <dsp:spPr>
        <a:xfrm>
          <a:off x="0" y="3479713"/>
          <a:ext cx="11174950" cy="73737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F695DF3-173C-4DF6-939F-BCFC4060D5A5}">
      <dsp:nvSpPr>
        <dsp:cNvPr id="0" name=""/>
        <dsp:cNvSpPr/>
      </dsp:nvSpPr>
      <dsp:spPr>
        <a:xfrm>
          <a:off x="223055" y="3645623"/>
          <a:ext cx="405952" cy="40555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C8130C8-59BD-47B0-AD74-31070E3B4975}">
      <dsp:nvSpPr>
        <dsp:cNvPr id="0" name=""/>
        <dsp:cNvSpPr/>
      </dsp:nvSpPr>
      <dsp:spPr>
        <a:xfrm>
          <a:off x="585562" y="3076437"/>
          <a:ext cx="10589387" cy="20543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335" tIns="130335" rIns="130335" bIns="130335" numCol="1" spcCol="1270" anchor="ctr" anchorCtr="0">
          <a:noAutofit/>
        </a:bodyPr>
        <a:lstStyle/>
        <a:p>
          <a:pPr marL="0" lvl="0" indent="0" algn="l" defTabSz="800100">
            <a:lnSpc>
              <a:spcPct val="100000"/>
            </a:lnSpc>
            <a:spcBef>
              <a:spcPct val="0"/>
            </a:spcBef>
            <a:spcAft>
              <a:spcPct val="35000"/>
            </a:spcAft>
            <a:buNone/>
          </a:pPr>
          <a:r>
            <a:rPr lang="en-US" sz="1800" kern="1200" dirty="0"/>
            <a:t>Common Black College Application – Unique to Historically Black Colleges &amp; Universities (HBCUs). $20 to apply to multiple HBCUs at one time. Student list the top four choices but your application goes to over 50 member institutions. Many of the “big names” are not part of this application – such as Morehouse, Spelman, and Howard – those use Common App. Direct to Institution College Portal – go directly to the college admission page and find the way the college prefers you apply. Look at their admission webpage, specifically – Freshman Admissions – for directions and a step by step guide. </a:t>
          </a:r>
          <a:r>
            <a:rPr lang="en-US" sz="1800" kern="1200" dirty="0">
              <a:hlinkClick xmlns:r="http://schemas.openxmlformats.org/officeDocument/2006/relationships" r:id="rId9"/>
            </a:rPr>
            <a:t>https://commonblackcollegeapp.com/</a:t>
          </a:r>
          <a:endParaRPr lang="en-US" sz="1800" kern="1200" dirty="0"/>
        </a:p>
        <a:p>
          <a:pPr marL="0" lvl="0" indent="0" algn="l" defTabSz="800100">
            <a:spcBef>
              <a:spcPct val="0"/>
            </a:spcBef>
            <a:spcAft>
              <a:spcPct val="35000"/>
            </a:spcAft>
            <a:buNone/>
          </a:pPr>
          <a:endParaRPr lang="en-US" sz="1600" kern="1200" dirty="0"/>
        </a:p>
      </dsp:txBody>
      <dsp:txXfrm>
        <a:off x="585562" y="3076437"/>
        <a:ext cx="10589387" cy="205438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EADE6B-C8BB-45A7-9F6F-09CCCF82A57D}">
      <dsp:nvSpPr>
        <dsp:cNvPr id="0" name=""/>
        <dsp:cNvSpPr/>
      </dsp:nvSpPr>
      <dsp:spPr>
        <a:xfrm>
          <a:off x="-939989" y="8101"/>
          <a:ext cx="10894534" cy="120509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78E2C9C-F6EC-4737-B24B-A352BC746F1F}">
      <dsp:nvSpPr>
        <dsp:cNvPr id="0" name=""/>
        <dsp:cNvSpPr/>
      </dsp:nvSpPr>
      <dsp:spPr>
        <a:xfrm>
          <a:off x="-575448" y="279247"/>
          <a:ext cx="664098" cy="66280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F831E20-D3B4-411A-ABF9-954F951C242B}">
      <dsp:nvSpPr>
        <dsp:cNvPr id="0" name=""/>
        <dsp:cNvSpPr/>
      </dsp:nvSpPr>
      <dsp:spPr>
        <a:xfrm>
          <a:off x="453191" y="8101"/>
          <a:ext cx="9295328" cy="12062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664" tIns="127664" rIns="127664" bIns="127664" numCol="1" spcCol="1270" anchor="ctr" anchorCtr="0">
          <a:noAutofit/>
        </a:bodyPr>
        <a:lstStyle/>
        <a:p>
          <a:pPr marL="0" lvl="0" indent="0" algn="l" defTabSz="800100">
            <a:lnSpc>
              <a:spcPct val="100000"/>
            </a:lnSpc>
            <a:spcBef>
              <a:spcPct val="0"/>
            </a:spcBef>
            <a:spcAft>
              <a:spcPct val="35000"/>
            </a:spcAft>
            <a:buNone/>
          </a:pPr>
          <a:r>
            <a:rPr lang="en-US" sz="1800" kern="1200" dirty="0"/>
            <a:t> </a:t>
          </a:r>
          <a:r>
            <a:rPr lang="en-US" sz="2000" kern="1200" dirty="0">
              <a:hlinkClick xmlns:r="http://schemas.openxmlformats.org/officeDocument/2006/relationships" r:id="rId3"/>
            </a:rPr>
            <a:t>College Board.org </a:t>
          </a:r>
          <a:r>
            <a:rPr lang="en-US" sz="2000" kern="1200" dirty="0"/>
            <a:t> Used for PSAT, SAT and AP Test Scores. All scores must be requested to colleges, if necessary. There is a fee assessed for each score report sent to a school. Students have “score choice” where the student decides what scores to send and where . SAT </a:t>
          </a:r>
          <a:r>
            <a:rPr lang="en-US" sz="2000" kern="1200" dirty="0" err="1"/>
            <a:t>Superscore</a:t>
          </a:r>
          <a:r>
            <a:rPr lang="en-US" sz="2000" kern="1200" dirty="0"/>
            <a:t> FAQ</a:t>
          </a:r>
        </a:p>
      </dsp:txBody>
      <dsp:txXfrm>
        <a:off x="453191" y="8101"/>
        <a:ext cx="9295328" cy="1206272"/>
      </dsp:txXfrm>
    </dsp:sp>
    <dsp:sp modelId="{E57FBD8F-8837-4893-BB6B-EB98480D5C7D}">
      <dsp:nvSpPr>
        <dsp:cNvPr id="0" name=""/>
        <dsp:cNvSpPr/>
      </dsp:nvSpPr>
      <dsp:spPr>
        <a:xfrm>
          <a:off x="-939989" y="1449743"/>
          <a:ext cx="10894534" cy="120509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CF3EC78-16D7-403A-8783-9F61175D0744}">
      <dsp:nvSpPr>
        <dsp:cNvPr id="0" name=""/>
        <dsp:cNvSpPr/>
      </dsp:nvSpPr>
      <dsp:spPr>
        <a:xfrm>
          <a:off x="-575448" y="1720890"/>
          <a:ext cx="664098" cy="662801"/>
        </a:xfrm>
        <a:prstGeom prst="rect">
          <a:avLst/>
        </a:prstGeom>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FECA404-3130-4A84-8AD8-4C36A109FC28}">
      <dsp:nvSpPr>
        <dsp:cNvPr id="0" name=""/>
        <dsp:cNvSpPr/>
      </dsp:nvSpPr>
      <dsp:spPr>
        <a:xfrm>
          <a:off x="453191" y="1449743"/>
          <a:ext cx="4902540" cy="12062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664" tIns="127664" rIns="127664" bIns="127664" numCol="1" spcCol="1270" anchor="ctr" anchorCtr="0">
          <a:noAutofit/>
        </a:bodyPr>
        <a:lstStyle/>
        <a:p>
          <a:pPr marL="0" lvl="0" indent="0" algn="l" defTabSz="1111250">
            <a:lnSpc>
              <a:spcPct val="100000"/>
            </a:lnSpc>
            <a:spcBef>
              <a:spcPct val="0"/>
            </a:spcBef>
            <a:spcAft>
              <a:spcPct val="35000"/>
            </a:spcAft>
            <a:buNone/>
          </a:pPr>
          <a:r>
            <a:rPr lang="en-US" sz="2500" kern="1200">
              <a:hlinkClick xmlns:r="http://schemas.openxmlformats.org/officeDocument/2006/relationships" r:id="rId3"/>
            </a:rPr>
            <a:t>ACT </a:t>
          </a:r>
          <a:endParaRPr lang="en-US" sz="2500" kern="1200"/>
        </a:p>
      </dsp:txBody>
      <dsp:txXfrm>
        <a:off x="453191" y="1449743"/>
        <a:ext cx="4902540" cy="1206272"/>
      </dsp:txXfrm>
    </dsp:sp>
    <dsp:sp modelId="{E352CEB7-19C2-4D8C-8FC9-4B97A30B1984}">
      <dsp:nvSpPr>
        <dsp:cNvPr id="0" name=""/>
        <dsp:cNvSpPr/>
      </dsp:nvSpPr>
      <dsp:spPr>
        <a:xfrm>
          <a:off x="1369496" y="1449743"/>
          <a:ext cx="8564794" cy="12062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664" tIns="127664" rIns="127664" bIns="127664" numCol="1" spcCol="1270" anchor="ctr" anchorCtr="0">
          <a:noAutofit/>
        </a:bodyPr>
        <a:lstStyle/>
        <a:p>
          <a:pPr marL="0" lvl="0" indent="0" algn="l" defTabSz="711200">
            <a:lnSpc>
              <a:spcPct val="100000"/>
            </a:lnSpc>
            <a:spcBef>
              <a:spcPct val="0"/>
            </a:spcBef>
            <a:spcAft>
              <a:spcPct val="35000"/>
            </a:spcAft>
            <a:buNone/>
          </a:pPr>
          <a:r>
            <a:rPr lang="en-US" sz="1600" kern="1200" dirty="0"/>
            <a:t>Students must officially request these documents to be sent to colleges, if required. There is a fee assessed for each report sent to a school. You cannot send only one section of your ACT score report to colleges. However, some colleges may </a:t>
          </a:r>
          <a:r>
            <a:rPr lang="en-US" sz="1600" kern="1200" dirty="0" err="1"/>
            <a:t>Superscore</a:t>
          </a:r>
          <a:r>
            <a:rPr lang="en-US" sz="1600" kern="1200" dirty="0"/>
            <a:t> – which lets you choose your best section scores from multiple test dates. ACT </a:t>
          </a:r>
          <a:r>
            <a:rPr lang="en-US" sz="1600" kern="1200" dirty="0" err="1"/>
            <a:t>Superscore</a:t>
          </a:r>
          <a:r>
            <a:rPr lang="en-US" sz="1600" kern="1200" dirty="0"/>
            <a:t> FAQ Login to your </a:t>
          </a:r>
          <a:r>
            <a:rPr lang="en-US" sz="1600" kern="1200" dirty="0" err="1"/>
            <a:t>MyACT</a:t>
          </a:r>
          <a:r>
            <a:rPr lang="en-US" sz="1600" kern="1200" dirty="0"/>
            <a:t> account and select the “send your scores” option from the dashboard.</a:t>
          </a:r>
        </a:p>
      </dsp:txBody>
      <dsp:txXfrm>
        <a:off x="1369496" y="1449743"/>
        <a:ext cx="8564794" cy="1206272"/>
      </dsp:txXfrm>
    </dsp:sp>
    <dsp:sp modelId="{4C68C688-4305-4B10-8560-C94EBB702CCF}">
      <dsp:nvSpPr>
        <dsp:cNvPr id="0" name=""/>
        <dsp:cNvSpPr/>
      </dsp:nvSpPr>
      <dsp:spPr>
        <a:xfrm>
          <a:off x="-939989" y="2891386"/>
          <a:ext cx="10894534" cy="120509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2E406EE-E21B-4105-8D46-4F33C6ACFADC}">
      <dsp:nvSpPr>
        <dsp:cNvPr id="0" name=""/>
        <dsp:cNvSpPr/>
      </dsp:nvSpPr>
      <dsp:spPr>
        <a:xfrm>
          <a:off x="-575448" y="3162532"/>
          <a:ext cx="664098" cy="662801"/>
        </a:xfrm>
        <a:prstGeom prst="rect">
          <a:avLst/>
        </a:prstGeom>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7624E02-C86A-4525-8452-9F4947AC35A8}">
      <dsp:nvSpPr>
        <dsp:cNvPr id="0" name=""/>
        <dsp:cNvSpPr/>
      </dsp:nvSpPr>
      <dsp:spPr>
        <a:xfrm>
          <a:off x="453191" y="2891386"/>
          <a:ext cx="9295328" cy="12062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664" tIns="127664" rIns="127664" bIns="127664" numCol="1" spcCol="1270" anchor="ctr" anchorCtr="0">
          <a:noAutofit/>
        </a:bodyPr>
        <a:lstStyle/>
        <a:p>
          <a:pPr marL="0" lvl="0" indent="0" algn="l" defTabSz="889000">
            <a:lnSpc>
              <a:spcPct val="100000"/>
            </a:lnSpc>
            <a:spcBef>
              <a:spcPct val="0"/>
            </a:spcBef>
            <a:spcAft>
              <a:spcPct val="35000"/>
            </a:spcAft>
            <a:buNone/>
          </a:pPr>
          <a:r>
            <a:rPr lang="en-US" sz="2000" kern="1200" dirty="0"/>
            <a:t>Test Optional – This is the best site for the list of schools who may exempt students from sending ACT/SAT test scores- </a:t>
          </a:r>
          <a:r>
            <a:rPr lang="en-US" sz="2000" kern="1200" dirty="0">
              <a:hlinkClick xmlns:r="http://schemas.openxmlformats.org/officeDocument/2006/relationships" r:id="rId3"/>
            </a:rPr>
            <a:t>www.fairtest.org</a:t>
          </a:r>
          <a:endParaRPr lang="en-US" sz="2000" kern="1200" dirty="0"/>
        </a:p>
      </dsp:txBody>
      <dsp:txXfrm>
        <a:off x="453191" y="2891386"/>
        <a:ext cx="9295328" cy="120627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296EF1-8CDD-4C31-AA35-5F5548E8A7E3}">
      <dsp:nvSpPr>
        <dsp:cNvPr id="0" name=""/>
        <dsp:cNvSpPr/>
      </dsp:nvSpPr>
      <dsp:spPr>
        <a:xfrm>
          <a:off x="0" y="667185"/>
          <a:ext cx="11174950" cy="123172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90D3E3F-08BE-4CCB-AEEC-1620E6F182A9}">
      <dsp:nvSpPr>
        <dsp:cNvPr id="0" name=""/>
        <dsp:cNvSpPr/>
      </dsp:nvSpPr>
      <dsp:spPr>
        <a:xfrm>
          <a:off x="372597" y="944324"/>
          <a:ext cx="677450" cy="67745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BD2CE67-D040-4E60-99C5-2E8119B31065}">
      <dsp:nvSpPr>
        <dsp:cNvPr id="0" name=""/>
        <dsp:cNvSpPr/>
      </dsp:nvSpPr>
      <dsp:spPr>
        <a:xfrm>
          <a:off x="1422645" y="667185"/>
          <a:ext cx="9752304" cy="12317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358" tIns="130358" rIns="130358" bIns="130358" numCol="1" spcCol="1270" anchor="ctr" anchorCtr="0">
          <a:noAutofit/>
        </a:bodyPr>
        <a:lstStyle/>
        <a:p>
          <a:pPr marL="0" lvl="0" indent="0" algn="l" defTabSz="889000">
            <a:lnSpc>
              <a:spcPct val="100000"/>
            </a:lnSpc>
            <a:spcBef>
              <a:spcPct val="0"/>
            </a:spcBef>
            <a:spcAft>
              <a:spcPct val="35000"/>
            </a:spcAft>
            <a:buNone/>
          </a:pPr>
          <a:r>
            <a:rPr lang="en-US" sz="2000" kern="1200" dirty="0"/>
            <a:t>Georgia’s Dual Enrollment Program provides students enrolled at an eligible public or private high school or home study program in Georgia the opportunity to earn high school and college credit at a participating eligible postsecondary institution in Georgia.</a:t>
          </a:r>
        </a:p>
      </dsp:txBody>
      <dsp:txXfrm>
        <a:off x="1422645" y="667185"/>
        <a:ext cx="9752304" cy="1231728"/>
      </dsp:txXfrm>
    </dsp:sp>
    <dsp:sp modelId="{9C402BAC-7E49-4C94-BBF8-B6705DE05D1A}">
      <dsp:nvSpPr>
        <dsp:cNvPr id="0" name=""/>
        <dsp:cNvSpPr/>
      </dsp:nvSpPr>
      <dsp:spPr>
        <a:xfrm>
          <a:off x="0" y="2206846"/>
          <a:ext cx="11174950" cy="123172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BE0CD51-0604-4FA7-8E54-DE29AF55AC81}">
      <dsp:nvSpPr>
        <dsp:cNvPr id="0" name=""/>
        <dsp:cNvSpPr/>
      </dsp:nvSpPr>
      <dsp:spPr>
        <a:xfrm>
          <a:off x="372597" y="2483984"/>
          <a:ext cx="677450" cy="67745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6CD7536-EFE0-4F02-AC56-951B3277D1FA}">
      <dsp:nvSpPr>
        <dsp:cNvPr id="0" name=""/>
        <dsp:cNvSpPr/>
      </dsp:nvSpPr>
      <dsp:spPr>
        <a:xfrm>
          <a:off x="1422645" y="2206846"/>
          <a:ext cx="9752304" cy="12317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358" tIns="130358" rIns="130358" bIns="130358" numCol="1" spcCol="1270" anchor="ctr" anchorCtr="0">
          <a:noAutofit/>
        </a:bodyPr>
        <a:lstStyle/>
        <a:p>
          <a:pPr marL="0" lvl="0" indent="0" algn="l" defTabSz="889000">
            <a:lnSpc>
              <a:spcPct val="100000"/>
            </a:lnSpc>
            <a:spcBef>
              <a:spcPct val="0"/>
            </a:spcBef>
            <a:spcAft>
              <a:spcPct val="35000"/>
            </a:spcAft>
            <a:buNone/>
          </a:pPr>
          <a:r>
            <a:rPr lang="en-US" sz="2000" kern="1200"/>
            <a:t>Georgia’s Dual Enrollment Program offers students the opportunity to experience college courses and begin their college academic career while still in high school and provides for standard tuition, mandatory fees and required books.</a:t>
          </a:r>
        </a:p>
      </dsp:txBody>
      <dsp:txXfrm>
        <a:off x="1422645" y="2206846"/>
        <a:ext cx="9752304" cy="123172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69783E-2665-4676-A3A8-D8796C606C37}">
      <dsp:nvSpPr>
        <dsp:cNvPr id="0" name=""/>
        <dsp:cNvSpPr/>
      </dsp:nvSpPr>
      <dsp:spPr>
        <a:xfrm>
          <a:off x="0" y="3090622"/>
          <a:ext cx="11174950" cy="101441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ctr" defTabSz="1333500">
            <a:lnSpc>
              <a:spcPct val="90000"/>
            </a:lnSpc>
            <a:spcBef>
              <a:spcPct val="0"/>
            </a:spcBef>
            <a:spcAft>
              <a:spcPct val="35000"/>
            </a:spcAft>
            <a:buNone/>
          </a:pPr>
          <a:r>
            <a:rPr lang="pt-BR" sz="3000" kern="1200">
              <a:hlinkClick xmlns:r="http://schemas.openxmlformats.org/officeDocument/2006/relationships" r:id="rId1"/>
            </a:rPr>
            <a:t>NSHS Dual Enrollment PPT 2  2025</a:t>
          </a:r>
          <a:endParaRPr lang="en-US" sz="3000" kern="1200"/>
        </a:p>
      </dsp:txBody>
      <dsp:txXfrm>
        <a:off x="0" y="3090622"/>
        <a:ext cx="11174950" cy="1014411"/>
      </dsp:txXfrm>
    </dsp:sp>
    <dsp:sp modelId="{48E39532-0B4D-4E26-8F59-0B947538D81C}">
      <dsp:nvSpPr>
        <dsp:cNvPr id="0" name=""/>
        <dsp:cNvSpPr/>
      </dsp:nvSpPr>
      <dsp:spPr>
        <a:xfrm rot="10800000">
          <a:off x="0" y="1545674"/>
          <a:ext cx="11174950" cy="1560164"/>
        </a:xfrm>
        <a:prstGeom prst="upArrowCallou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ctr" defTabSz="1333500">
            <a:lnSpc>
              <a:spcPct val="90000"/>
            </a:lnSpc>
            <a:spcBef>
              <a:spcPct val="0"/>
            </a:spcBef>
            <a:spcAft>
              <a:spcPct val="35000"/>
            </a:spcAft>
            <a:buNone/>
          </a:pPr>
          <a:r>
            <a:rPr lang="en-US" sz="3000" kern="1200"/>
            <a:t>Fall Deadline for Application and Requirements is November 1, 2025</a:t>
          </a:r>
        </a:p>
      </dsp:txBody>
      <dsp:txXfrm rot="10800000">
        <a:off x="0" y="1545674"/>
        <a:ext cx="11174950" cy="1013748"/>
      </dsp:txXfrm>
    </dsp:sp>
    <dsp:sp modelId="{679D8FCD-06CC-4A25-8E1D-40385F0B9112}">
      <dsp:nvSpPr>
        <dsp:cNvPr id="0" name=""/>
        <dsp:cNvSpPr/>
      </dsp:nvSpPr>
      <dsp:spPr>
        <a:xfrm rot="10800000">
          <a:off x="0" y="725"/>
          <a:ext cx="11174950" cy="1560164"/>
        </a:xfrm>
        <a:prstGeom prst="upArrowCallou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ctr" defTabSz="1333500">
            <a:lnSpc>
              <a:spcPct val="90000"/>
            </a:lnSpc>
            <a:spcBef>
              <a:spcPct val="0"/>
            </a:spcBef>
            <a:spcAft>
              <a:spcPct val="35000"/>
            </a:spcAft>
            <a:buNone/>
          </a:pPr>
          <a:r>
            <a:rPr lang="en-US" sz="3000" kern="1200"/>
            <a:t>Review Dual Enrollment Presentation</a:t>
          </a:r>
        </a:p>
      </dsp:txBody>
      <dsp:txXfrm rot="10800000">
        <a:off x="0" y="725"/>
        <a:ext cx="11174950" cy="101374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423368-28ED-4642-95F7-398FA37B0D9A}">
      <dsp:nvSpPr>
        <dsp:cNvPr id="0" name=""/>
        <dsp:cNvSpPr/>
      </dsp:nvSpPr>
      <dsp:spPr>
        <a:xfrm>
          <a:off x="11005" y="156678"/>
          <a:ext cx="1768911" cy="53067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39783" tIns="139783" rIns="139783" bIns="139783" numCol="1" spcCol="1270" anchor="ctr" anchorCtr="0">
          <a:noAutofit/>
        </a:bodyPr>
        <a:lstStyle/>
        <a:p>
          <a:pPr marL="0" lvl="0" indent="0" algn="ctr" defTabSz="755650">
            <a:lnSpc>
              <a:spcPct val="90000"/>
            </a:lnSpc>
            <a:spcBef>
              <a:spcPct val="0"/>
            </a:spcBef>
            <a:spcAft>
              <a:spcPct val="35000"/>
            </a:spcAft>
            <a:buNone/>
          </a:pPr>
          <a:r>
            <a:rPr lang="en-US" sz="1700" kern="1200"/>
            <a:t>Be</a:t>
          </a:r>
        </a:p>
      </dsp:txBody>
      <dsp:txXfrm>
        <a:off x="11005" y="156678"/>
        <a:ext cx="1768911" cy="530673"/>
      </dsp:txXfrm>
    </dsp:sp>
    <dsp:sp modelId="{64CCECEE-F604-4DD5-AB5C-713892E780B3}">
      <dsp:nvSpPr>
        <dsp:cNvPr id="0" name=""/>
        <dsp:cNvSpPr/>
      </dsp:nvSpPr>
      <dsp:spPr>
        <a:xfrm>
          <a:off x="11005" y="687351"/>
          <a:ext cx="1768911" cy="3261730"/>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74729" tIns="174729" rIns="174729" bIns="174729" numCol="1" spcCol="1270" anchor="t" anchorCtr="0">
          <a:noAutofit/>
        </a:bodyPr>
        <a:lstStyle/>
        <a:p>
          <a:pPr marL="0" lvl="0" indent="0" algn="l" defTabSz="889000">
            <a:lnSpc>
              <a:spcPct val="90000"/>
            </a:lnSpc>
            <a:spcBef>
              <a:spcPct val="0"/>
            </a:spcBef>
            <a:spcAft>
              <a:spcPct val="35000"/>
            </a:spcAft>
            <a:buNone/>
          </a:pPr>
          <a:r>
            <a:rPr lang="en-US" sz="2000" kern="1200"/>
            <a:t>Be sure to select “</a:t>
          </a:r>
          <a:r>
            <a:rPr lang="en-US" sz="1200" kern="1200"/>
            <a:t>UNDERGRADUATE”</a:t>
          </a:r>
          <a:r>
            <a:rPr lang="en-US" sz="2000" kern="1200"/>
            <a:t> application and follow steps for Freshman applicants. </a:t>
          </a:r>
        </a:p>
      </dsp:txBody>
      <dsp:txXfrm>
        <a:off x="11005" y="687351"/>
        <a:ext cx="1768911" cy="3261730"/>
      </dsp:txXfrm>
    </dsp:sp>
    <dsp:sp modelId="{C121B887-B1A5-4A7E-A1A4-462015BFF724}">
      <dsp:nvSpPr>
        <dsp:cNvPr id="0" name=""/>
        <dsp:cNvSpPr/>
      </dsp:nvSpPr>
      <dsp:spPr>
        <a:xfrm>
          <a:off x="1887810" y="156678"/>
          <a:ext cx="1768911" cy="53067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39783" tIns="139783" rIns="139783" bIns="139783" numCol="1" spcCol="1270" anchor="ctr" anchorCtr="0">
          <a:noAutofit/>
        </a:bodyPr>
        <a:lstStyle/>
        <a:p>
          <a:pPr marL="0" lvl="0" indent="0" algn="ctr" defTabSz="755650">
            <a:lnSpc>
              <a:spcPct val="90000"/>
            </a:lnSpc>
            <a:spcBef>
              <a:spcPct val="0"/>
            </a:spcBef>
            <a:spcAft>
              <a:spcPct val="35000"/>
            </a:spcAft>
            <a:buNone/>
          </a:pPr>
          <a:r>
            <a:rPr lang="en-US" sz="1700" kern="1200"/>
            <a:t>Look</a:t>
          </a:r>
        </a:p>
      </dsp:txBody>
      <dsp:txXfrm>
        <a:off x="1887810" y="156678"/>
        <a:ext cx="1768911" cy="530673"/>
      </dsp:txXfrm>
    </dsp:sp>
    <dsp:sp modelId="{D99ED84A-6B86-4528-877C-42AE576B990D}">
      <dsp:nvSpPr>
        <dsp:cNvPr id="0" name=""/>
        <dsp:cNvSpPr/>
      </dsp:nvSpPr>
      <dsp:spPr>
        <a:xfrm>
          <a:off x="1887810" y="687351"/>
          <a:ext cx="1768911" cy="3261730"/>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74729" tIns="174729" rIns="174729" bIns="174729" numCol="1" spcCol="1270" anchor="t" anchorCtr="0">
          <a:noAutofit/>
        </a:bodyPr>
        <a:lstStyle/>
        <a:p>
          <a:pPr marL="0" lvl="0" indent="0" algn="l" defTabSz="1066800">
            <a:lnSpc>
              <a:spcPct val="90000"/>
            </a:lnSpc>
            <a:spcBef>
              <a:spcPct val="0"/>
            </a:spcBef>
            <a:spcAft>
              <a:spcPct val="35000"/>
            </a:spcAft>
            <a:buNone/>
          </a:pPr>
          <a:r>
            <a:rPr lang="en-US" sz="2400" kern="1200"/>
            <a:t>Look for the college’s application checklist for easy reference. </a:t>
          </a:r>
        </a:p>
      </dsp:txBody>
      <dsp:txXfrm>
        <a:off x="1887810" y="687351"/>
        <a:ext cx="1768911" cy="3261730"/>
      </dsp:txXfrm>
    </dsp:sp>
    <dsp:sp modelId="{4726CD76-222C-4170-AADA-5C5F1BCAF2C6}">
      <dsp:nvSpPr>
        <dsp:cNvPr id="0" name=""/>
        <dsp:cNvSpPr/>
      </dsp:nvSpPr>
      <dsp:spPr>
        <a:xfrm>
          <a:off x="3764616" y="156678"/>
          <a:ext cx="1768911" cy="53067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39783" tIns="139783" rIns="139783" bIns="139783" numCol="1" spcCol="1270" anchor="ctr" anchorCtr="0">
          <a:noAutofit/>
        </a:bodyPr>
        <a:lstStyle/>
        <a:p>
          <a:pPr marL="0" lvl="0" indent="0" algn="ctr" defTabSz="755650">
            <a:lnSpc>
              <a:spcPct val="90000"/>
            </a:lnSpc>
            <a:spcBef>
              <a:spcPct val="0"/>
            </a:spcBef>
            <a:spcAft>
              <a:spcPct val="35000"/>
            </a:spcAft>
            <a:buNone/>
          </a:pPr>
          <a:r>
            <a:rPr lang="en-US" sz="1700" kern="1200"/>
            <a:t>Send</a:t>
          </a:r>
        </a:p>
      </dsp:txBody>
      <dsp:txXfrm>
        <a:off x="3764616" y="156678"/>
        <a:ext cx="1768911" cy="530673"/>
      </dsp:txXfrm>
    </dsp:sp>
    <dsp:sp modelId="{45674DF1-7C0D-4919-B32D-89997AFF034E}">
      <dsp:nvSpPr>
        <dsp:cNvPr id="0" name=""/>
        <dsp:cNvSpPr/>
      </dsp:nvSpPr>
      <dsp:spPr>
        <a:xfrm>
          <a:off x="3764616" y="687351"/>
          <a:ext cx="1768911" cy="3261730"/>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74729" tIns="174729" rIns="174729" bIns="174729" numCol="1" spcCol="1270" anchor="t" anchorCtr="0">
          <a:noAutofit/>
        </a:bodyPr>
        <a:lstStyle/>
        <a:p>
          <a:pPr marL="0" lvl="0" indent="0" algn="l" defTabSz="1066800">
            <a:lnSpc>
              <a:spcPct val="90000"/>
            </a:lnSpc>
            <a:spcBef>
              <a:spcPct val="0"/>
            </a:spcBef>
            <a:spcAft>
              <a:spcPct val="35000"/>
            </a:spcAft>
            <a:buNone/>
          </a:pPr>
          <a:r>
            <a:rPr lang="en-US" sz="2400" kern="1200"/>
            <a:t>Send official test scores directly from the testing agency, if required.</a:t>
          </a:r>
        </a:p>
      </dsp:txBody>
      <dsp:txXfrm>
        <a:off x="3764616" y="687351"/>
        <a:ext cx="1768911" cy="3261730"/>
      </dsp:txXfrm>
    </dsp:sp>
    <dsp:sp modelId="{913A56C6-5F50-4F14-9A8C-3430DA2A8159}">
      <dsp:nvSpPr>
        <dsp:cNvPr id="0" name=""/>
        <dsp:cNvSpPr/>
      </dsp:nvSpPr>
      <dsp:spPr>
        <a:xfrm>
          <a:off x="5641422" y="156678"/>
          <a:ext cx="1768911" cy="53067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39783" tIns="139783" rIns="139783" bIns="139783" numCol="1" spcCol="1270" anchor="ctr" anchorCtr="0">
          <a:noAutofit/>
        </a:bodyPr>
        <a:lstStyle/>
        <a:p>
          <a:pPr marL="0" lvl="0" indent="0" algn="ctr" defTabSz="755650">
            <a:lnSpc>
              <a:spcPct val="90000"/>
            </a:lnSpc>
            <a:spcBef>
              <a:spcPct val="0"/>
            </a:spcBef>
            <a:spcAft>
              <a:spcPct val="35000"/>
            </a:spcAft>
            <a:buNone/>
          </a:pPr>
          <a:r>
            <a:rPr lang="en-US" sz="1700" kern="1200"/>
            <a:t>Use</a:t>
          </a:r>
        </a:p>
      </dsp:txBody>
      <dsp:txXfrm>
        <a:off x="5641422" y="156678"/>
        <a:ext cx="1768911" cy="530673"/>
      </dsp:txXfrm>
    </dsp:sp>
    <dsp:sp modelId="{1E61CDDB-7A5D-4939-9572-EC924F86E5E6}">
      <dsp:nvSpPr>
        <dsp:cNvPr id="0" name=""/>
        <dsp:cNvSpPr/>
      </dsp:nvSpPr>
      <dsp:spPr>
        <a:xfrm>
          <a:off x="5641422" y="687351"/>
          <a:ext cx="1768911" cy="3261730"/>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74729" tIns="174729" rIns="174729" bIns="174729" numCol="1" spcCol="1270" anchor="t" anchorCtr="0">
          <a:noAutofit/>
        </a:bodyPr>
        <a:lstStyle/>
        <a:p>
          <a:pPr marL="0" lvl="0" indent="0" algn="l" defTabSz="889000">
            <a:lnSpc>
              <a:spcPct val="90000"/>
            </a:lnSpc>
            <a:spcBef>
              <a:spcPct val="0"/>
            </a:spcBef>
            <a:spcAft>
              <a:spcPct val="35000"/>
            </a:spcAft>
            <a:buNone/>
          </a:pPr>
          <a:r>
            <a:rPr lang="en-US" sz="2000" kern="1200"/>
            <a:t>Never use your school email when creating accounts &amp; be sure to use an appropriate email address ☺ </a:t>
          </a:r>
        </a:p>
      </dsp:txBody>
      <dsp:txXfrm>
        <a:off x="5641422" y="687351"/>
        <a:ext cx="1768911" cy="3261730"/>
      </dsp:txXfrm>
    </dsp:sp>
    <dsp:sp modelId="{39CEF0DF-602F-4025-B83F-FF924941CAD8}">
      <dsp:nvSpPr>
        <dsp:cNvPr id="0" name=""/>
        <dsp:cNvSpPr/>
      </dsp:nvSpPr>
      <dsp:spPr>
        <a:xfrm>
          <a:off x="7518227" y="156678"/>
          <a:ext cx="1768911" cy="53067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39783" tIns="139783" rIns="139783" bIns="139783" numCol="1" spcCol="1270" anchor="ctr" anchorCtr="0">
          <a:noAutofit/>
        </a:bodyPr>
        <a:lstStyle/>
        <a:p>
          <a:pPr marL="0" lvl="0" indent="0" algn="ctr" defTabSz="755650">
            <a:lnSpc>
              <a:spcPct val="90000"/>
            </a:lnSpc>
            <a:spcBef>
              <a:spcPct val="0"/>
            </a:spcBef>
            <a:spcAft>
              <a:spcPct val="35000"/>
            </a:spcAft>
            <a:buNone/>
          </a:pPr>
          <a:r>
            <a:rPr lang="en-US" sz="1700" kern="1200"/>
            <a:t>Use</a:t>
          </a:r>
        </a:p>
      </dsp:txBody>
      <dsp:txXfrm>
        <a:off x="7518227" y="156678"/>
        <a:ext cx="1768911" cy="530673"/>
      </dsp:txXfrm>
    </dsp:sp>
    <dsp:sp modelId="{10B008C7-3660-46DE-9FC3-4D750368F131}">
      <dsp:nvSpPr>
        <dsp:cNvPr id="0" name=""/>
        <dsp:cNvSpPr/>
      </dsp:nvSpPr>
      <dsp:spPr>
        <a:xfrm>
          <a:off x="7518227" y="687351"/>
          <a:ext cx="1768911" cy="3261730"/>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74729" tIns="174729" rIns="174729" bIns="174729" numCol="1" spcCol="1270" anchor="t" anchorCtr="0">
          <a:noAutofit/>
        </a:bodyPr>
        <a:lstStyle/>
        <a:p>
          <a:pPr marL="0" lvl="0" indent="0" algn="l" defTabSz="889000">
            <a:lnSpc>
              <a:spcPct val="90000"/>
            </a:lnSpc>
            <a:spcBef>
              <a:spcPct val="0"/>
            </a:spcBef>
            <a:spcAft>
              <a:spcPct val="35000"/>
            </a:spcAft>
            <a:buNone/>
          </a:pPr>
          <a:r>
            <a:rPr lang="en-US" sz="2000" kern="1200"/>
            <a:t>Use the numeric GPA that is shown on your transcript in IC to enter into applications. </a:t>
          </a:r>
        </a:p>
      </dsp:txBody>
      <dsp:txXfrm>
        <a:off x="7518227" y="687351"/>
        <a:ext cx="1768911" cy="3261730"/>
      </dsp:txXfrm>
    </dsp:sp>
    <dsp:sp modelId="{FC76585A-CC1F-48C7-BE42-3FDEABC63780}">
      <dsp:nvSpPr>
        <dsp:cNvPr id="0" name=""/>
        <dsp:cNvSpPr/>
      </dsp:nvSpPr>
      <dsp:spPr>
        <a:xfrm>
          <a:off x="9395033" y="156678"/>
          <a:ext cx="1768911" cy="53067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39783" tIns="139783" rIns="139783" bIns="139783" numCol="1" spcCol="1270" anchor="ctr" anchorCtr="0">
          <a:noAutofit/>
        </a:bodyPr>
        <a:lstStyle/>
        <a:p>
          <a:pPr marL="0" lvl="0" indent="0" algn="ctr" defTabSz="755650">
            <a:lnSpc>
              <a:spcPct val="90000"/>
            </a:lnSpc>
            <a:spcBef>
              <a:spcPct val="0"/>
            </a:spcBef>
            <a:spcAft>
              <a:spcPct val="35000"/>
            </a:spcAft>
            <a:buNone/>
          </a:pPr>
          <a:r>
            <a:rPr lang="en-US" sz="1700" kern="1200"/>
            <a:t>WRITE</a:t>
          </a:r>
        </a:p>
      </dsp:txBody>
      <dsp:txXfrm>
        <a:off x="9395033" y="156678"/>
        <a:ext cx="1768911" cy="530673"/>
      </dsp:txXfrm>
    </dsp:sp>
    <dsp:sp modelId="{147B51AF-A91E-4FBF-AA61-07CEAA629C63}">
      <dsp:nvSpPr>
        <dsp:cNvPr id="0" name=""/>
        <dsp:cNvSpPr/>
      </dsp:nvSpPr>
      <dsp:spPr>
        <a:xfrm>
          <a:off x="9395033" y="687351"/>
          <a:ext cx="1768911" cy="3261730"/>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74729" tIns="174729" rIns="174729" bIns="174729" numCol="1" spcCol="1270" anchor="t" anchorCtr="0">
          <a:noAutofit/>
        </a:bodyPr>
        <a:lstStyle/>
        <a:p>
          <a:pPr marL="0" lvl="0" indent="0" algn="l" defTabSz="622300">
            <a:lnSpc>
              <a:spcPct val="90000"/>
            </a:lnSpc>
            <a:spcBef>
              <a:spcPct val="0"/>
            </a:spcBef>
            <a:spcAft>
              <a:spcPct val="35000"/>
            </a:spcAft>
            <a:buNone/>
          </a:pPr>
          <a:r>
            <a:rPr lang="en-US" sz="1400" b="0" kern="1200"/>
            <a:t>When making accounts or setting up various portals, WRITE EVERYTHING DOWN! </a:t>
          </a:r>
        </a:p>
        <a:p>
          <a:pPr marL="114300" lvl="1" indent="-114300" algn="l" defTabSz="622300">
            <a:lnSpc>
              <a:spcPct val="90000"/>
            </a:lnSpc>
            <a:spcBef>
              <a:spcPct val="0"/>
            </a:spcBef>
            <a:spcAft>
              <a:spcPct val="15000"/>
            </a:spcAft>
            <a:buChar char="•"/>
          </a:pPr>
          <a:r>
            <a:rPr lang="en-US" sz="1400" b="0" kern="1200"/>
            <a:t>Email used </a:t>
          </a:r>
        </a:p>
        <a:p>
          <a:pPr marL="114300" lvl="1" indent="-114300" algn="l" defTabSz="622300">
            <a:lnSpc>
              <a:spcPct val="90000"/>
            </a:lnSpc>
            <a:spcBef>
              <a:spcPct val="0"/>
            </a:spcBef>
            <a:spcAft>
              <a:spcPct val="15000"/>
            </a:spcAft>
            <a:buChar char="•"/>
          </a:pPr>
          <a:r>
            <a:rPr lang="en-US" sz="1400" b="0" kern="1200"/>
            <a:t>Usernames/Passwords </a:t>
          </a:r>
        </a:p>
        <a:p>
          <a:pPr marL="114300" lvl="1" indent="-114300" algn="l" defTabSz="622300">
            <a:lnSpc>
              <a:spcPct val="90000"/>
            </a:lnSpc>
            <a:spcBef>
              <a:spcPct val="0"/>
            </a:spcBef>
            <a:spcAft>
              <a:spcPct val="15000"/>
            </a:spcAft>
            <a:buChar char="•"/>
          </a:pPr>
          <a:r>
            <a:rPr lang="en-US" sz="1400" b="0" kern="1200"/>
            <a:t>PIN assigned</a:t>
          </a:r>
        </a:p>
        <a:p>
          <a:pPr marL="114300" lvl="1" indent="-114300" algn="l" defTabSz="622300">
            <a:lnSpc>
              <a:spcPct val="90000"/>
            </a:lnSpc>
            <a:spcBef>
              <a:spcPct val="0"/>
            </a:spcBef>
            <a:spcAft>
              <a:spcPct val="15000"/>
            </a:spcAft>
            <a:buChar char="•"/>
          </a:pPr>
          <a:r>
            <a:rPr lang="en-US" sz="1400" b="0" kern="1200"/>
            <a:t>Store this info in your phone in your notes section</a:t>
          </a:r>
        </a:p>
      </dsp:txBody>
      <dsp:txXfrm>
        <a:off x="9395033" y="687351"/>
        <a:ext cx="1768911" cy="326173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1E473B-9422-41AB-AAAD-0CDA88527C36}">
      <dsp:nvSpPr>
        <dsp:cNvPr id="0" name=""/>
        <dsp:cNvSpPr/>
      </dsp:nvSpPr>
      <dsp:spPr>
        <a:xfrm>
          <a:off x="0" y="35678"/>
          <a:ext cx="6172199" cy="75477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Prospective Student Athletes </a:t>
          </a:r>
          <a:r>
            <a:rPr lang="en-US" sz="1900" b="1" i="1" kern="1200"/>
            <a:t>should</a:t>
          </a:r>
          <a:r>
            <a:rPr lang="en-US" sz="1900" kern="1200"/>
            <a:t>: </a:t>
          </a:r>
        </a:p>
      </dsp:txBody>
      <dsp:txXfrm>
        <a:off x="36845" y="72523"/>
        <a:ext cx="6098509" cy="681087"/>
      </dsp:txXfrm>
    </dsp:sp>
    <dsp:sp modelId="{56C6B62D-41BF-4C1B-A6B8-E18224009012}">
      <dsp:nvSpPr>
        <dsp:cNvPr id="0" name=""/>
        <dsp:cNvSpPr/>
      </dsp:nvSpPr>
      <dsp:spPr>
        <a:xfrm>
          <a:off x="0" y="845176"/>
          <a:ext cx="6172199" cy="75477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Access registration materials by visiting the NCAA or NAIA website for initial information. </a:t>
          </a:r>
        </a:p>
      </dsp:txBody>
      <dsp:txXfrm>
        <a:off x="36845" y="882021"/>
        <a:ext cx="6098509" cy="681087"/>
      </dsp:txXfrm>
    </dsp:sp>
    <dsp:sp modelId="{9E9B125D-5B82-47BD-A9B2-20E5C177A348}">
      <dsp:nvSpPr>
        <dsp:cNvPr id="0" name=""/>
        <dsp:cNvSpPr/>
      </dsp:nvSpPr>
      <dsp:spPr>
        <a:xfrm>
          <a:off x="0" y="1654674"/>
          <a:ext cx="6172199" cy="75477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Submit the Request to Mr. Mark Ellis at Ellisg@fultonschools.org prior to requesting your transcript. </a:t>
          </a:r>
        </a:p>
      </dsp:txBody>
      <dsp:txXfrm>
        <a:off x="36845" y="1691519"/>
        <a:ext cx="6098509" cy="681087"/>
      </dsp:txXfrm>
    </dsp:sp>
    <dsp:sp modelId="{6D37AF2D-D016-4ED9-998A-64D6860C0322}">
      <dsp:nvSpPr>
        <dsp:cNvPr id="0" name=""/>
        <dsp:cNvSpPr/>
      </dsp:nvSpPr>
      <dsp:spPr>
        <a:xfrm>
          <a:off x="0" y="2464172"/>
          <a:ext cx="6172199" cy="75477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When taking the SAT/ACT, enter 9999 for scores to be sent to NCAA Eligibility Center. </a:t>
          </a:r>
        </a:p>
      </dsp:txBody>
      <dsp:txXfrm>
        <a:off x="36845" y="2501017"/>
        <a:ext cx="6098509" cy="681087"/>
      </dsp:txXfrm>
    </dsp:sp>
    <dsp:sp modelId="{7BDA2679-6872-42DA-AF36-EFE16A7F0459}">
      <dsp:nvSpPr>
        <dsp:cNvPr id="0" name=""/>
        <dsp:cNvSpPr/>
      </dsp:nvSpPr>
      <dsp:spPr>
        <a:xfrm>
          <a:off x="0" y="3273670"/>
          <a:ext cx="6172199" cy="75477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Review the NCAA requirements as they might differ from graduation requirements. </a:t>
          </a:r>
        </a:p>
      </dsp:txBody>
      <dsp:txXfrm>
        <a:off x="36845" y="3310515"/>
        <a:ext cx="6098509" cy="681087"/>
      </dsp:txXfrm>
    </dsp:sp>
    <dsp:sp modelId="{20004E85-0599-4D18-A389-DE706BFB32B1}">
      <dsp:nvSpPr>
        <dsp:cNvPr id="0" name=""/>
        <dsp:cNvSpPr/>
      </dsp:nvSpPr>
      <dsp:spPr>
        <a:xfrm>
          <a:off x="0" y="4083168"/>
          <a:ext cx="6172199" cy="75477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Direct questions to Coach Thomas, Athletic Director</a:t>
          </a:r>
        </a:p>
      </dsp:txBody>
      <dsp:txXfrm>
        <a:off x="36845" y="4120013"/>
        <a:ext cx="6098509" cy="68108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992614-02F8-45AB-824C-651B75CA8BE3}">
      <dsp:nvSpPr>
        <dsp:cNvPr id="0" name=""/>
        <dsp:cNvSpPr/>
      </dsp:nvSpPr>
      <dsp:spPr>
        <a:xfrm>
          <a:off x="48017" y="1229"/>
          <a:ext cx="2051650" cy="123099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Fee Waivers – NEED BASED</a:t>
          </a:r>
        </a:p>
      </dsp:txBody>
      <dsp:txXfrm>
        <a:off x="48017" y="1229"/>
        <a:ext cx="2051650" cy="1230990"/>
      </dsp:txXfrm>
    </dsp:sp>
    <dsp:sp modelId="{CCC1AEE2-3321-4646-8E62-88730EEDF2F3}">
      <dsp:nvSpPr>
        <dsp:cNvPr id="0" name=""/>
        <dsp:cNvSpPr/>
      </dsp:nvSpPr>
      <dsp:spPr>
        <a:xfrm>
          <a:off x="2304833" y="1229"/>
          <a:ext cx="2051650" cy="123099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a:t>If applying Direct to the Institution, then student would need to inquire about the process from the college. The school counselor can sign off on the documents needed or assist the student in obtaining a code. The process for each college may be different, so please inquire if there is a need.</a:t>
          </a:r>
        </a:p>
      </dsp:txBody>
      <dsp:txXfrm>
        <a:off x="2304833" y="1229"/>
        <a:ext cx="2051650" cy="1230990"/>
      </dsp:txXfrm>
    </dsp:sp>
    <dsp:sp modelId="{B1BBF1CC-F08C-44A3-A694-E1532ADA48AC}">
      <dsp:nvSpPr>
        <dsp:cNvPr id="0" name=""/>
        <dsp:cNvSpPr/>
      </dsp:nvSpPr>
      <dsp:spPr>
        <a:xfrm>
          <a:off x="4561649" y="1229"/>
          <a:ext cx="2051650" cy="123099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a:t>If using Common Application, students can apply directly using that portal. There is a specific question within the profile section of the Common App where a student can check a box that they need a fee waiver. Sometimes students check this box on accident which is why the counselor typically will verify the request.  </a:t>
          </a:r>
        </a:p>
      </dsp:txBody>
      <dsp:txXfrm>
        <a:off x="4561649" y="1229"/>
        <a:ext cx="2051650" cy="1230990"/>
      </dsp:txXfrm>
    </dsp:sp>
    <dsp:sp modelId="{FE046088-370D-43A1-AC5C-9160438A5607}">
      <dsp:nvSpPr>
        <dsp:cNvPr id="0" name=""/>
        <dsp:cNvSpPr/>
      </dsp:nvSpPr>
      <dsp:spPr>
        <a:xfrm>
          <a:off x="6818465" y="1229"/>
          <a:ext cx="2051650" cy="123099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Students must meet minimum qualifications – </a:t>
          </a:r>
        </a:p>
      </dsp:txBody>
      <dsp:txXfrm>
        <a:off x="6818465" y="1229"/>
        <a:ext cx="2051650" cy="1230990"/>
      </dsp:txXfrm>
    </dsp:sp>
    <dsp:sp modelId="{5296AAF3-74AA-4241-A8F1-8EA9F16F6E32}">
      <dsp:nvSpPr>
        <dsp:cNvPr id="0" name=""/>
        <dsp:cNvSpPr/>
      </dsp:nvSpPr>
      <dsp:spPr>
        <a:xfrm>
          <a:off x="9075281" y="1229"/>
          <a:ext cx="2051650" cy="123099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You are enrolled in or eligible to participate in the federal free or reduced-price lunch program (FRPL).* • You have received or are eligible to receive an SAT or ACT fee waiver. </a:t>
          </a:r>
        </a:p>
      </dsp:txBody>
      <dsp:txXfrm>
        <a:off x="9075281" y="1229"/>
        <a:ext cx="2051650" cy="1230990"/>
      </dsp:txXfrm>
    </dsp:sp>
    <dsp:sp modelId="{ADC483FB-8E68-4AA0-A8A5-9D12BE2A6A11}">
      <dsp:nvSpPr>
        <dsp:cNvPr id="0" name=""/>
        <dsp:cNvSpPr/>
      </dsp:nvSpPr>
      <dsp:spPr>
        <a:xfrm>
          <a:off x="48017" y="1437384"/>
          <a:ext cx="2051650" cy="123099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Your annual family income falls within the income eligibility guidelines set by the USDA Food and Nutrition Service</a:t>
          </a:r>
          <a:r>
            <a:rPr lang="en-US" sz="1800" kern="1200"/>
            <a:t>. </a:t>
          </a:r>
        </a:p>
      </dsp:txBody>
      <dsp:txXfrm>
        <a:off x="48017" y="1437384"/>
        <a:ext cx="2051650" cy="1230990"/>
      </dsp:txXfrm>
    </dsp:sp>
    <dsp:sp modelId="{88C01F9C-69EB-4D30-A2C7-BE4CAFE2977C}">
      <dsp:nvSpPr>
        <dsp:cNvPr id="0" name=""/>
        <dsp:cNvSpPr/>
      </dsp:nvSpPr>
      <dsp:spPr>
        <a:xfrm>
          <a:off x="2304833" y="1437384"/>
          <a:ext cx="2051650" cy="123099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Your family receives public assistance</a:t>
          </a:r>
          <a:r>
            <a:rPr lang="en-US" sz="900" kern="1200"/>
            <a:t>.</a:t>
          </a:r>
        </a:p>
      </dsp:txBody>
      <dsp:txXfrm>
        <a:off x="2304833" y="1437384"/>
        <a:ext cx="2051650" cy="1230990"/>
      </dsp:txXfrm>
    </dsp:sp>
    <dsp:sp modelId="{53FEA0E6-0912-4D78-9D84-F44D24C6858A}">
      <dsp:nvSpPr>
        <dsp:cNvPr id="0" name=""/>
        <dsp:cNvSpPr/>
      </dsp:nvSpPr>
      <dsp:spPr>
        <a:xfrm>
          <a:off x="4561649" y="1437384"/>
          <a:ext cx="2051650" cy="123099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You are enrolled in a federal, state, or local program that aids students from low-income families (e.g., GEAR UP, TRIO such as Upward Bound or others). </a:t>
          </a:r>
        </a:p>
      </dsp:txBody>
      <dsp:txXfrm>
        <a:off x="4561649" y="1437384"/>
        <a:ext cx="2051650" cy="1230990"/>
      </dsp:txXfrm>
    </dsp:sp>
    <dsp:sp modelId="{DD499A07-7A11-4F0B-8E8F-B04387849DFA}">
      <dsp:nvSpPr>
        <dsp:cNvPr id="0" name=""/>
        <dsp:cNvSpPr/>
      </dsp:nvSpPr>
      <dsp:spPr>
        <a:xfrm>
          <a:off x="6818465" y="1437384"/>
          <a:ext cx="2051650" cy="123099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You live in a federally subsidized public housing, a foster home or are homeless</a:t>
          </a:r>
          <a:r>
            <a:rPr lang="en-US" sz="900" kern="1200"/>
            <a:t>. </a:t>
          </a:r>
        </a:p>
      </dsp:txBody>
      <dsp:txXfrm>
        <a:off x="6818465" y="1437384"/>
        <a:ext cx="2051650" cy="1230990"/>
      </dsp:txXfrm>
    </dsp:sp>
    <dsp:sp modelId="{E988E541-DBB3-486D-BA24-33FF83E5E3A0}">
      <dsp:nvSpPr>
        <dsp:cNvPr id="0" name=""/>
        <dsp:cNvSpPr/>
      </dsp:nvSpPr>
      <dsp:spPr>
        <a:xfrm>
          <a:off x="9075281" y="1437384"/>
          <a:ext cx="2051650" cy="123099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You are a ward of the state or an orphan. </a:t>
          </a:r>
        </a:p>
      </dsp:txBody>
      <dsp:txXfrm>
        <a:off x="9075281" y="1437384"/>
        <a:ext cx="2051650" cy="1230990"/>
      </dsp:txXfrm>
    </dsp:sp>
    <dsp:sp modelId="{6AE7EA77-B72A-46E6-A105-4FA41556481D}">
      <dsp:nvSpPr>
        <dsp:cNvPr id="0" name=""/>
        <dsp:cNvSpPr/>
      </dsp:nvSpPr>
      <dsp:spPr>
        <a:xfrm>
          <a:off x="3433241" y="2873540"/>
          <a:ext cx="2051650" cy="123099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You have received or are eligible to receive a Pell Grant. </a:t>
          </a:r>
        </a:p>
      </dsp:txBody>
      <dsp:txXfrm>
        <a:off x="3433241" y="2873540"/>
        <a:ext cx="2051650" cy="1230990"/>
      </dsp:txXfrm>
    </dsp:sp>
    <dsp:sp modelId="{8AE6EE83-F806-446A-958A-A3515401EA79}">
      <dsp:nvSpPr>
        <dsp:cNvPr id="0" name=""/>
        <dsp:cNvSpPr/>
      </dsp:nvSpPr>
      <dsp:spPr>
        <a:xfrm>
          <a:off x="5690057" y="2873540"/>
          <a:ext cx="2051650" cy="123099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You can provide a supporting statement from a school official, college access counselor, financial aid officer, or community leader</a:t>
          </a:r>
        </a:p>
      </dsp:txBody>
      <dsp:txXfrm>
        <a:off x="5690057" y="2873540"/>
        <a:ext cx="2051650" cy="123099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043CB5-C62D-4065-A0B1-006AF9177F31}">
      <dsp:nvSpPr>
        <dsp:cNvPr id="0" name=""/>
        <dsp:cNvSpPr/>
      </dsp:nvSpPr>
      <dsp:spPr>
        <a:xfrm>
          <a:off x="3492527" y="817219"/>
          <a:ext cx="628884" cy="91440"/>
        </a:xfrm>
        <a:custGeom>
          <a:avLst/>
          <a:gdLst/>
          <a:ahLst/>
          <a:cxnLst/>
          <a:rect l="0" t="0" r="0" b="0"/>
          <a:pathLst>
            <a:path>
              <a:moveTo>
                <a:pt x="0" y="45720"/>
              </a:moveTo>
              <a:lnTo>
                <a:pt x="628884"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790482" y="859639"/>
        <a:ext cx="32974" cy="6601"/>
      </dsp:txXfrm>
    </dsp:sp>
    <dsp:sp modelId="{39315A07-A94C-4D6D-843C-4BB67164AB63}">
      <dsp:nvSpPr>
        <dsp:cNvPr id="0" name=""/>
        <dsp:cNvSpPr/>
      </dsp:nvSpPr>
      <dsp:spPr>
        <a:xfrm>
          <a:off x="627001" y="2741"/>
          <a:ext cx="2867325" cy="1720395"/>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40501" tIns="147481" rIns="140501" bIns="147481" numCol="1" spcCol="1270" anchor="ctr" anchorCtr="0">
          <a:noAutofit/>
        </a:bodyPr>
        <a:lstStyle/>
        <a:p>
          <a:pPr marL="0" lvl="0" indent="0" algn="ctr" defTabSz="800100">
            <a:lnSpc>
              <a:spcPct val="90000"/>
            </a:lnSpc>
            <a:spcBef>
              <a:spcPct val="0"/>
            </a:spcBef>
            <a:spcAft>
              <a:spcPct val="35000"/>
            </a:spcAft>
            <a:buNone/>
          </a:pPr>
          <a:r>
            <a:rPr lang="en-US" sz="1800" kern="1200"/>
            <a:t>This is different than a Fee Waiver due to financial need, these are open to anyone</a:t>
          </a:r>
          <a:r>
            <a:rPr lang="en-US" sz="1200" kern="1200"/>
            <a:t>!</a:t>
          </a:r>
        </a:p>
      </dsp:txBody>
      <dsp:txXfrm>
        <a:off x="627001" y="2741"/>
        <a:ext cx="2867325" cy="1720395"/>
      </dsp:txXfrm>
    </dsp:sp>
    <dsp:sp modelId="{10641E73-12D6-41B4-A87C-ED1CE441B864}">
      <dsp:nvSpPr>
        <dsp:cNvPr id="0" name=""/>
        <dsp:cNvSpPr/>
      </dsp:nvSpPr>
      <dsp:spPr>
        <a:xfrm>
          <a:off x="7019337" y="817219"/>
          <a:ext cx="628884" cy="91440"/>
        </a:xfrm>
        <a:custGeom>
          <a:avLst/>
          <a:gdLst/>
          <a:ahLst/>
          <a:cxnLst/>
          <a:rect l="0" t="0" r="0" b="0"/>
          <a:pathLst>
            <a:path>
              <a:moveTo>
                <a:pt x="0" y="45720"/>
              </a:moveTo>
              <a:lnTo>
                <a:pt x="628884"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317293" y="859639"/>
        <a:ext cx="32974" cy="6601"/>
      </dsp:txXfrm>
    </dsp:sp>
    <dsp:sp modelId="{6517096A-E8D9-4FF6-837E-8E1337943E63}">
      <dsp:nvSpPr>
        <dsp:cNvPr id="0" name=""/>
        <dsp:cNvSpPr/>
      </dsp:nvSpPr>
      <dsp:spPr>
        <a:xfrm>
          <a:off x="4153812" y="2741"/>
          <a:ext cx="2867325" cy="1720395"/>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40501" tIns="147481" rIns="140501" bIns="147481" numCol="1" spcCol="1270" anchor="ctr" anchorCtr="0">
          <a:noAutofit/>
        </a:bodyPr>
        <a:lstStyle/>
        <a:p>
          <a:pPr marL="0" lvl="0" indent="0" algn="ctr" defTabSz="533400">
            <a:lnSpc>
              <a:spcPct val="90000"/>
            </a:lnSpc>
            <a:spcBef>
              <a:spcPct val="0"/>
            </a:spcBef>
            <a:spcAft>
              <a:spcPct val="35000"/>
            </a:spcAft>
            <a:buNone/>
          </a:pPr>
          <a:r>
            <a:rPr lang="en-US" sz="1200" kern="1200"/>
            <a:t> </a:t>
          </a:r>
          <a:r>
            <a:rPr lang="en-US" sz="1600" kern="1200"/>
            <a:t>Ga Futures will typically host a month of free applications for in-state college during NOVEMBER and MARCH.</a:t>
          </a:r>
        </a:p>
      </dsp:txBody>
      <dsp:txXfrm>
        <a:off x="4153812" y="2741"/>
        <a:ext cx="2867325" cy="1720395"/>
      </dsp:txXfrm>
    </dsp:sp>
    <dsp:sp modelId="{6D0BE45A-A401-430B-B13A-DD077B3D1300}">
      <dsp:nvSpPr>
        <dsp:cNvPr id="0" name=""/>
        <dsp:cNvSpPr/>
      </dsp:nvSpPr>
      <dsp:spPr>
        <a:xfrm>
          <a:off x="2060664" y="1721337"/>
          <a:ext cx="7053621" cy="628884"/>
        </a:xfrm>
        <a:custGeom>
          <a:avLst/>
          <a:gdLst/>
          <a:ahLst/>
          <a:cxnLst/>
          <a:rect l="0" t="0" r="0" b="0"/>
          <a:pathLst>
            <a:path>
              <a:moveTo>
                <a:pt x="7053621" y="0"/>
              </a:moveTo>
              <a:lnTo>
                <a:pt x="7053621" y="331542"/>
              </a:lnTo>
              <a:lnTo>
                <a:pt x="0" y="331542"/>
              </a:lnTo>
              <a:lnTo>
                <a:pt x="0" y="628884"/>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410365" y="2032479"/>
        <a:ext cx="354219" cy="6601"/>
      </dsp:txXfrm>
    </dsp:sp>
    <dsp:sp modelId="{3D5BD0F8-65CD-4594-88DC-920982980351}">
      <dsp:nvSpPr>
        <dsp:cNvPr id="0" name=""/>
        <dsp:cNvSpPr/>
      </dsp:nvSpPr>
      <dsp:spPr>
        <a:xfrm>
          <a:off x="7680622" y="2741"/>
          <a:ext cx="2867325" cy="1720395"/>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40501" tIns="147481" rIns="140501" bIns="147481" numCol="1" spcCol="1270" anchor="ctr" anchorCtr="0">
          <a:noAutofit/>
        </a:bodyPr>
        <a:lstStyle/>
        <a:p>
          <a:pPr marL="0" lvl="0" indent="0" algn="ctr" defTabSz="711200">
            <a:lnSpc>
              <a:spcPct val="90000"/>
            </a:lnSpc>
            <a:spcBef>
              <a:spcPct val="0"/>
            </a:spcBef>
            <a:spcAft>
              <a:spcPct val="35000"/>
            </a:spcAft>
            <a:buNone/>
          </a:pPr>
          <a:r>
            <a:rPr lang="en-US" sz="1600" kern="1200"/>
            <a:t>Most colleges in Georgia participate in these free application periods. Students use the code provided and follow the directions posted on the GA Futures website</a:t>
          </a:r>
          <a:r>
            <a:rPr lang="en-US" sz="1200" kern="1200"/>
            <a:t>.</a:t>
          </a:r>
        </a:p>
      </dsp:txBody>
      <dsp:txXfrm>
        <a:off x="7680622" y="2741"/>
        <a:ext cx="2867325" cy="1720395"/>
      </dsp:txXfrm>
    </dsp:sp>
    <dsp:sp modelId="{BA9395FF-3D62-436B-AC3F-72A40DEEDB7F}">
      <dsp:nvSpPr>
        <dsp:cNvPr id="0" name=""/>
        <dsp:cNvSpPr/>
      </dsp:nvSpPr>
      <dsp:spPr>
        <a:xfrm>
          <a:off x="3492527" y="3197100"/>
          <a:ext cx="628884" cy="91440"/>
        </a:xfrm>
        <a:custGeom>
          <a:avLst/>
          <a:gdLst/>
          <a:ahLst/>
          <a:cxnLst/>
          <a:rect l="0" t="0" r="0" b="0"/>
          <a:pathLst>
            <a:path>
              <a:moveTo>
                <a:pt x="0" y="45720"/>
              </a:moveTo>
              <a:lnTo>
                <a:pt x="628884"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790482" y="3239519"/>
        <a:ext cx="32974" cy="6601"/>
      </dsp:txXfrm>
    </dsp:sp>
    <dsp:sp modelId="{78801D46-CB78-49B7-8424-A98BA01FE559}">
      <dsp:nvSpPr>
        <dsp:cNvPr id="0" name=""/>
        <dsp:cNvSpPr/>
      </dsp:nvSpPr>
      <dsp:spPr>
        <a:xfrm>
          <a:off x="627001" y="2382622"/>
          <a:ext cx="2867325" cy="1720395"/>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40501" tIns="147481" rIns="140501" bIns="147481" numCol="1" spcCol="1270" anchor="ctr" anchorCtr="0">
          <a:noAutofit/>
        </a:bodyPr>
        <a:lstStyle/>
        <a:p>
          <a:pPr marL="0" lvl="0" indent="0" algn="ctr" defTabSz="622300">
            <a:lnSpc>
              <a:spcPct val="90000"/>
            </a:lnSpc>
            <a:spcBef>
              <a:spcPct val="0"/>
            </a:spcBef>
            <a:spcAft>
              <a:spcPct val="35000"/>
            </a:spcAft>
            <a:buNone/>
          </a:pPr>
          <a:r>
            <a:rPr lang="en-US" sz="1400" kern="1200"/>
            <a:t> Additionally, many colleges give out free waiver codes to use at different times of the year. These are done by individual institutions and as we find out about these opportunities.</a:t>
          </a:r>
        </a:p>
      </dsp:txBody>
      <dsp:txXfrm>
        <a:off x="627001" y="2382622"/>
        <a:ext cx="2867325" cy="1720395"/>
      </dsp:txXfrm>
    </dsp:sp>
    <dsp:sp modelId="{9DEFD3AC-3074-46AF-BBC6-A20EB1C935C3}">
      <dsp:nvSpPr>
        <dsp:cNvPr id="0" name=""/>
        <dsp:cNvSpPr/>
      </dsp:nvSpPr>
      <dsp:spPr>
        <a:xfrm>
          <a:off x="4153812" y="2382622"/>
          <a:ext cx="2867325" cy="1720395"/>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40501" tIns="147481" rIns="140501" bIns="147481" numCol="1" spcCol="1270" anchor="ctr" anchorCtr="0">
          <a:noAutofit/>
        </a:bodyPr>
        <a:lstStyle/>
        <a:p>
          <a:pPr marL="0" lvl="0" indent="0" algn="ctr" defTabSz="800100">
            <a:lnSpc>
              <a:spcPct val="90000"/>
            </a:lnSpc>
            <a:spcBef>
              <a:spcPct val="0"/>
            </a:spcBef>
            <a:spcAft>
              <a:spcPct val="35000"/>
            </a:spcAft>
            <a:buNone/>
          </a:pPr>
          <a:r>
            <a:rPr lang="en-US" sz="1800" kern="1200">
              <a:hlinkClick xmlns:r="http://schemas.openxmlformats.org/officeDocument/2006/relationships" r:id="rId1"/>
            </a:rPr>
            <a:t>https://www.bestcolleges.com/resources/colleges-without-application-fees/</a:t>
          </a:r>
          <a:endParaRPr lang="en-US" sz="1800" kern="1200"/>
        </a:p>
      </dsp:txBody>
      <dsp:txXfrm>
        <a:off x="4153812" y="2382622"/>
        <a:ext cx="2867325" cy="1720395"/>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25F522-27AC-4983-9148-266A5B3DF72B}">
      <dsp:nvSpPr>
        <dsp:cNvPr id="0" name=""/>
        <dsp:cNvSpPr/>
      </dsp:nvSpPr>
      <dsp:spPr>
        <a:xfrm>
          <a:off x="4970" y="51803"/>
          <a:ext cx="2460889" cy="4002153"/>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2400" tIns="152400" rIns="152400" bIns="152400" numCol="1" spcCol="1270" anchor="t" anchorCtr="0">
          <a:noAutofit/>
        </a:bodyPr>
        <a:lstStyle/>
        <a:p>
          <a:pPr marL="0" lvl="0" indent="0" algn="l" defTabSz="533400">
            <a:lnSpc>
              <a:spcPct val="90000"/>
            </a:lnSpc>
            <a:spcBef>
              <a:spcPct val="0"/>
            </a:spcBef>
            <a:spcAft>
              <a:spcPct val="35000"/>
            </a:spcAft>
            <a:buNone/>
          </a:pPr>
          <a:r>
            <a:rPr lang="en-US" sz="1200" kern="1200"/>
            <a:t>IMPORTANT: The Counseling Office requires at least 10 school days to process Transcript/School Reports/ Recommendation requests. </a:t>
          </a:r>
        </a:p>
        <a:p>
          <a:pPr marL="114300" lvl="1" indent="-114300" algn="l" defTabSz="533400">
            <a:lnSpc>
              <a:spcPct val="90000"/>
            </a:lnSpc>
            <a:spcBef>
              <a:spcPct val="0"/>
            </a:spcBef>
            <a:spcAft>
              <a:spcPct val="15000"/>
            </a:spcAft>
            <a:buChar char="•"/>
          </a:pPr>
          <a:r>
            <a:rPr lang="en-US" sz="1200" b="1" kern="1200"/>
            <a:t>Reminder of popular application deadlines for colleges:</a:t>
          </a:r>
        </a:p>
        <a:p>
          <a:pPr marL="114300" lvl="1" indent="-114300" algn="l" defTabSz="533400">
            <a:lnSpc>
              <a:spcPct val="90000"/>
            </a:lnSpc>
            <a:spcBef>
              <a:spcPct val="0"/>
            </a:spcBef>
            <a:spcAft>
              <a:spcPct val="15000"/>
            </a:spcAft>
            <a:buChar char="•"/>
          </a:pPr>
          <a:r>
            <a:rPr lang="en-US" sz="1200" b="1" kern="1200"/>
            <a:t>October 15th deadline – students must submit requests no later than September 26th</a:t>
          </a:r>
        </a:p>
        <a:p>
          <a:pPr marL="114300" lvl="1" indent="-114300" algn="l" defTabSz="533400">
            <a:lnSpc>
              <a:spcPct val="90000"/>
            </a:lnSpc>
            <a:spcBef>
              <a:spcPct val="0"/>
            </a:spcBef>
            <a:spcAft>
              <a:spcPct val="15000"/>
            </a:spcAft>
            <a:buChar char="•"/>
          </a:pPr>
          <a:r>
            <a:rPr lang="en-US" sz="1200" b="1" kern="1200"/>
            <a:t>November 1st deadline – students must submit requests no later than October 17th</a:t>
          </a:r>
        </a:p>
        <a:p>
          <a:pPr marL="114300" lvl="1" indent="-114300" algn="l" defTabSz="533400">
            <a:lnSpc>
              <a:spcPct val="90000"/>
            </a:lnSpc>
            <a:spcBef>
              <a:spcPct val="0"/>
            </a:spcBef>
            <a:spcAft>
              <a:spcPct val="15000"/>
            </a:spcAft>
            <a:buChar char="•"/>
          </a:pPr>
          <a:r>
            <a:rPr lang="en-US" sz="1200" b="1" kern="1200"/>
            <a:t>December 1st deadline – students must submit requests no later than November 7th</a:t>
          </a:r>
        </a:p>
        <a:p>
          <a:pPr marL="114300" lvl="1" indent="-114300" algn="l" defTabSz="533400">
            <a:lnSpc>
              <a:spcPct val="90000"/>
            </a:lnSpc>
            <a:spcBef>
              <a:spcPct val="0"/>
            </a:spcBef>
            <a:spcAft>
              <a:spcPct val="15000"/>
            </a:spcAft>
            <a:buChar char="•"/>
          </a:pPr>
          <a:r>
            <a:rPr lang="en-US" sz="1200" b="1" kern="1200"/>
            <a:t>Deadline in the First week of January – students must submit requests no later than December 5th</a:t>
          </a:r>
        </a:p>
      </dsp:txBody>
      <dsp:txXfrm>
        <a:off x="4970" y="51803"/>
        <a:ext cx="2460889" cy="4002153"/>
      </dsp:txXfrm>
    </dsp:sp>
    <dsp:sp modelId="{9A16644F-7237-4004-9763-9455BFF39509}">
      <dsp:nvSpPr>
        <dsp:cNvPr id="0" name=""/>
        <dsp:cNvSpPr/>
      </dsp:nvSpPr>
      <dsp:spPr>
        <a:xfrm>
          <a:off x="2501535" y="1931380"/>
          <a:ext cx="369133" cy="243000"/>
        </a:xfrm>
        <a:prstGeom prst="rightArrow">
          <a:avLst>
            <a:gd name="adj1" fmla="val 50000"/>
            <a:gd name="adj2" fmla="val 5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5771C655-7932-48C3-95F0-E425E870D565}">
      <dsp:nvSpPr>
        <dsp:cNvPr id="0" name=""/>
        <dsp:cNvSpPr/>
      </dsp:nvSpPr>
      <dsp:spPr>
        <a:xfrm>
          <a:off x="2906343" y="51803"/>
          <a:ext cx="2460889" cy="4002153"/>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066800">
            <a:lnSpc>
              <a:spcPct val="90000"/>
            </a:lnSpc>
            <a:spcBef>
              <a:spcPct val="0"/>
            </a:spcBef>
            <a:spcAft>
              <a:spcPct val="35000"/>
            </a:spcAft>
            <a:buNone/>
          </a:pPr>
          <a:r>
            <a:rPr lang="en-US" sz="2400" b="1" i="1" kern="1200"/>
            <a:t>UGA’s regular admission deadline is January 1st</a:t>
          </a:r>
          <a:endParaRPr lang="en-US" sz="2400" kern="1200"/>
        </a:p>
      </dsp:txBody>
      <dsp:txXfrm>
        <a:off x="2906343" y="51803"/>
        <a:ext cx="2460889" cy="4002153"/>
      </dsp:txXfrm>
    </dsp:sp>
    <dsp:sp modelId="{529A3695-58BE-4C4F-8EEB-FE9AF769C308}">
      <dsp:nvSpPr>
        <dsp:cNvPr id="0" name=""/>
        <dsp:cNvSpPr/>
      </dsp:nvSpPr>
      <dsp:spPr>
        <a:xfrm>
          <a:off x="5402908" y="1931380"/>
          <a:ext cx="369133" cy="243000"/>
        </a:xfrm>
        <a:prstGeom prst="rightArrow">
          <a:avLst>
            <a:gd name="adj1" fmla="val 50000"/>
            <a:gd name="adj2" fmla="val 5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8924A921-B9DC-4EA4-A5CB-F981024F0EC5}">
      <dsp:nvSpPr>
        <dsp:cNvPr id="0" name=""/>
        <dsp:cNvSpPr/>
      </dsp:nvSpPr>
      <dsp:spPr>
        <a:xfrm>
          <a:off x="5807716" y="51803"/>
          <a:ext cx="2460889" cy="4002153"/>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889000">
            <a:lnSpc>
              <a:spcPct val="90000"/>
            </a:lnSpc>
            <a:spcBef>
              <a:spcPct val="0"/>
            </a:spcBef>
            <a:spcAft>
              <a:spcPct val="35000"/>
            </a:spcAft>
            <a:buNone/>
          </a:pPr>
          <a:r>
            <a:rPr lang="en-US" sz="2000" b="1" i="1" kern="1200"/>
            <a:t>Georgia Tech’s regular admission deadline is January 6th</a:t>
          </a:r>
          <a:endParaRPr lang="en-US" sz="2000" kern="1200"/>
        </a:p>
      </dsp:txBody>
      <dsp:txXfrm>
        <a:off x="5807716" y="51803"/>
        <a:ext cx="2460889" cy="4002153"/>
      </dsp:txXfrm>
    </dsp:sp>
    <dsp:sp modelId="{099D0B85-855A-4776-B6FA-006C56CC4993}">
      <dsp:nvSpPr>
        <dsp:cNvPr id="0" name=""/>
        <dsp:cNvSpPr/>
      </dsp:nvSpPr>
      <dsp:spPr>
        <a:xfrm>
          <a:off x="8304281" y="1931380"/>
          <a:ext cx="369133" cy="243000"/>
        </a:xfrm>
        <a:prstGeom prst="rightArrow">
          <a:avLst>
            <a:gd name="adj1" fmla="val 50000"/>
            <a:gd name="adj2" fmla="val 5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E0FE5B7D-B427-4E92-A967-BB38331C75EC}">
      <dsp:nvSpPr>
        <dsp:cNvPr id="0" name=""/>
        <dsp:cNvSpPr/>
      </dsp:nvSpPr>
      <dsp:spPr>
        <a:xfrm>
          <a:off x="8709089" y="51803"/>
          <a:ext cx="2460889" cy="4002153"/>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711200">
            <a:lnSpc>
              <a:spcPct val="90000"/>
            </a:lnSpc>
            <a:spcBef>
              <a:spcPct val="0"/>
            </a:spcBef>
            <a:spcAft>
              <a:spcPct val="35000"/>
            </a:spcAft>
            <a:buNone/>
          </a:pPr>
          <a:r>
            <a:rPr lang="en-US" sz="1600" kern="1200"/>
            <a:t>Please Note: student holidays/teacher workdays, and holiday breaks do not count as school days. Counselors will not process or submit college application materials during those times. Remember, major deadlines is a high-volume time. </a:t>
          </a:r>
          <a:r>
            <a:rPr lang="en-US" sz="1600" b="1" kern="1200"/>
            <a:t>Get organized and plan ahead!</a:t>
          </a:r>
          <a:endParaRPr lang="en-US" sz="1600" kern="1200"/>
        </a:p>
      </dsp:txBody>
      <dsp:txXfrm>
        <a:off x="8709089" y="51803"/>
        <a:ext cx="2460889" cy="4002153"/>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AC37FD-1603-4EEE-93A7-EA0ABC68F2F0}">
      <dsp:nvSpPr>
        <dsp:cNvPr id="0" name=""/>
        <dsp:cNvSpPr/>
      </dsp:nvSpPr>
      <dsp:spPr>
        <a:xfrm>
          <a:off x="355219" y="2553"/>
          <a:ext cx="2433607" cy="146016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t>Official</a:t>
          </a:r>
          <a:r>
            <a:rPr lang="en-US" sz="2400" kern="1200"/>
            <a:t> </a:t>
          </a:r>
          <a:r>
            <a:rPr lang="en-US" sz="2400" b="1" kern="1200"/>
            <a:t>Initial</a:t>
          </a:r>
          <a:r>
            <a:rPr lang="en-US" sz="2400" kern="1200"/>
            <a:t> </a:t>
          </a:r>
          <a:r>
            <a:rPr lang="en-US" sz="2400" b="1" kern="1200"/>
            <a:t>Transcript</a:t>
          </a:r>
          <a:r>
            <a:rPr lang="en-US" sz="2400" kern="1200"/>
            <a:t> </a:t>
          </a:r>
          <a:r>
            <a:rPr lang="en-US" sz="2400" b="1" kern="1200"/>
            <a:t>Request</a:t>
          </a:r>
          <a:endParaRPr lang="en-US" sz="2400" kern="1200"/>
        </a:p>
      </dsp:txBody>
      <dsp:txXfrm>
        <a:off x="355219" y="2553"/>
        <a:ext cx="2433607" cy="1460164"/>
      </dsp:txXfrm>
    </dsp:sp>
    <dsp:sp modelId="{D67D7FCB-4A87-4D73-A79A-0B039F7F96E1}">
      <dsp:nvSpPr>
        <dsp:cNvPr id="0" name=""/>
        <dsp:cNvSpPr/>
      </dsp:nvSpPr>
      <dsp:spPr>
        <a:xfrm>
          <a:off x="3032187" y="2553"/>
          <a:ext cx="2433607" cy="146016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Once you add your school counselor in Common Application, the counselor will automatically send</a:t>
          </a:r>
          <a:r>
            <a:rPr lang="en-US" sz="900" kern="1200"/>
            <a:t>.</a:t>
          </a:r>
        </a:p>
      </dsp:txBody>
      <dsp:txXfrm>
        <a:off x="3032187" y="2553"/>
        <a:ext cx="2433607" cy="1460164"/>
      </dsp:txXfrm>
    </dsp:sp>
    <dsp:sp modelId="{7F9458F2-0712-48D6-B79C-955432CC101C}">
      <dsp:nvSpPr>
        <dsp:cNvPr id="0" name=""/>
        <dsp:cNvSpPr/>
      </dsp:nvSpPr>
      <dsp:spPr>
        <a:xfrm>
          <a:off x="5709155" y="2553"/>
          <a:ext cx="2433607" cy="146016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t" anchorCtr="0">
          <a:noAutofit/>
        </a:bodyPr>
        <a:lstStyle/>
        <a:p>
          <a:pPr marL="0" lvl="0" indent="0" algn="l" defTabSz="400050">
            <a:lnSpc>
              <a:spcPct val="90000"/>
            </a:lnSpc>
            <a:spcBef>
              <a:spcPct val="0"/>
            </a:spcBef>
            <a:spcAft>
              <a:spcPct val="35000"/>
            </a:spcAft>
            <a:buNone/>
          </a:pPr>
          <a:r>
            <a:rPr lang="en-US" sz="900" kern="1200"/>
            <a:t>All other transcript requests must be made through Scrib Order. </a:t>
          </a:r>
          <a:r>
            <a:rPr lang="en-US" sz="900" kern="1200">
              <a:hlinkClick xmlns:r="http://schemas.openxmlformats.org/officeDocument/2006/relationships" r:id="rId1"/>
            </a:rPr>
            <a:t>https://fultonga.scriborder.com/</a:t>
          </a:r>
          <a:endParaRPr lang="en-US" sz="900" kern="1200"/>
        </a:p>
        <a:p>
          <a:pPr marL="57150" lvl="1" indent="-57150" algn="l" defTabSz="400050">
            <a:lnSpc>
              <a:spcPct val="90000"/>
            </a:lnSpc>
            <a:spcBef>
              <a:spcPct val="0"/>
            </a:spcBef>
            <a:spcAft>
              <a:spcPct val="15000"/>
            </a:spcAft>
            <a:buChar char="•"/>
          </a:pPr>
          <a:r>
            <a:rPr lang="en-US" sz="900" kern="1200"/>
            <a:t>If a student is under 18, a parent will need to upload a copy of their identification to the portal.</a:t>
          </a:r>
        </a:p>
        <a:p>
          <a:pPr marL="57150" lvl="1" indent="-57150" algn="l" defTabSz="400050">
            <a:lnSpc>
              <a:spcPct val="90000"/>
            </a:lnSpc>
            <a:spcBef>
              <a:spcPct val="0"/>
            </a:spcBef>
            <a:spcAft>
              <a:spcPct val="15000"/>
            </a:spcAft>
            <a:buChar char="•"/>
          </a:pPr>
          <a:r>
            <a:rPr lang="en-US" sz="900" kern="1200"/>
            <a:t>If over 18, the student will need to upload a copy of their identification to the portal.</a:t>
          </a:r>
        </a:p>
        <a:p>
          <a:pPr marL="57150" lvl="1" indent="-57150" algn="l" defTabSz="400050">
            <a:lnSpc>
              <a:spcPct val="90000"/>
            </a:lnSpc>
            <a:spcBef>
              <a:spcPct val="0"/>
            </a:spcBef>
            <a:spcAft>
              <a:spcPct val="15000"/>
            </a:spcAft>
            <a:buChar char="•"/>
          </a:pPr>
          <a:r>
            <a:rPr lang="en-US" sz="900" kern="1200"/>
            <a:t>This is a free service to current students.</a:t>
          </a:r>
        </a:p>
        <a:p>
          <a:pPr marL="57150" lvl="1" indent="-57150" algn="l" defTabSz="400050">
            <a:lnSpc>
              <a:spcPct val="90000"/>
            </a:lnSpc>
            <a:spcBef>
              <a:spcPct val="0"/>
            </a:spcBef>
            <a:spcAft>
              <a:spcPct val="15000"/>
            </a:spcAft>
            <a:buChar char="•"/>
          </a:pPr>
          <a:r>
            <a:rPr lang="en-US" sz="900" kern="1200"/>
            <a:t>If you do not have a Social Security Number, then enter 0000.</a:t>
          </a:r>
        </a:p>
        <a:p>
          <a:pPr marL="57150" lvl="1" indent="-57150" algn="l" defTabSz="400050">
            <a:lnSpc>
              <a:spcPct val="90000"/>
            </a:lnSpc>
            <a:spcBef>
              <a:spcPct val="0"/>
            </a:spcBef>
            <a:spcAft>
              <a:spcPct val="15000"/>
            </a:spcAft>
            <a:buChar char="•"/>
          </a:pPr>
          <a:r>
            <a:rPr lang="en-US" sz="900" kern="1200"/>
            <a:t>An email confirmation goes to the address that was entered in Scrib Order.</a:t>
          </a:r>
        </a:p>
      </dsp:txBody>
      <dsp:txXfrm>
        <a:off x="5709155" y="2553"/>
        <a:ext cx="2433607" cy="1460164"/>
      </dsp:txXfrm>
    </dsp:sp>
    <dsp:sp modelId="{E341B27E-8E82-4498-879D-0614E4591816}">
      <dsp:nvSpPr>
        <dsp:cNvPr id="0" name=""/>
        <dsp:cNvSpPr/>
      </dsp:nvSpPr>
      <dsp:spPr>
        <a:xfrm>
          <a:off x="8386123" y="2553"/>
          <a:ext cx="2433607" cy="146016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Weighted vs Unweighted Transcript</a:t>
          </a:r>
        </a:p>
      </dsp:txBody>
      <dsp:txXfrm>
        <a:off x="8386123" y="2553"/>
        <a:ext cx="2433607" cy="1460164"/>
      </dsp:txXfrm>
    </dsp:sp>
    <dsp:sp modelId="{FE9D86C2-2A50-49BC-B56B-6120CD563EAE}">
      <dsp:nvSpPr>
        <dsp:cNvPr id="0" name=""/>
        <dsp:cNvSpPr/>
      </dsp:nvSpPr>
      <dsp:spPr>
        <a:xfrm>
          <a:off x="355219" y="1706078"/>
          <a:ext cx="2433607" cy="146016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If you want the UNWEIGHTED transcript sent,  PLEASE NOTE**UGA requires students to upload an unofficial unweighted transcript that you send on your own after applying.</a:t>
          </a:r>
        </a:p>
      </dsp:txBody>
      <dsp:txXfrm>
        <a:off x="355219" y="1706078"/>
        <a:ext cx="2433607" cy="1460164"/>
      </dsp:txXfrm>
    </dsp:sp>
    <dsp:sp modelId="{3FD6B380-F4DD-4F53-A611-1027DF8D2054}">
      <dsp:nvSpPr>
        <dsp:cNvPr id="0" name=""/>
        <dsp:cNvSpPr/>
      </dsp:nvSpPr>
      <dsp:spPr>
        <a:xfrm>
          <a:off x="3032187" y="1706078"/>
          <a:ext cx="2433607" cy="146016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Common Application Mid Year Report</a:t>
          </a:r>
          <a:endParaRPr lang="en-US" sz="1800" kern="1200"/>
        </a:p>
      </dsp:txBody>
      <dsp:txXfrm>
        <a:off x="3032187" y="1706078"/>
        <a:ext cx="2433607" cy="1460164"/>
      </dsp:txXfrm>
    </dsp:sp>
    <dsp:sp modelId="{E9BE7679-18C6-4198-819A-1FBEF6765254}">
      <dsp:nvSpPr>
        <dsp:cNvPr id="0" name=""/>
        <dsp:cNvSpPr/>
      </dsp:nvSpPr>
      <dsp:spPr>
        <a:xfrm>
          <a:off x="5709155" y="1706078"/>
          <a:ext cx="2433607" cy="146016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If your college requires a mid year report, counselors will automatically send as soon as we have first semester grades. These are usually completed in mid-January.</a:t>
          </a:r>
        </a:p>
      </dsp:txBody>
      <dsp:txXfrm>
        <a:off x="5709155" y="1706078"/>
        <a:ext cx="2433607" cy="1460164"/>
      </dsp:txXfrm>
    </dsp:sp>
    <dsp:sp modelId="{66D87CA9-9D03-48AA-80C3-0FE155D5FDC7}">
      <dsp:nvSpPr>
        <dsp:cNvPr id="0" name=""/>
        <dsp:cNvSpPr/>
      </dsp:nvSpPr>
      <dsp:spPr>
        <a:xfrm>
          <a:off x="8386123" y="1706078"/>
          <a:ext cx="2433607" cy="146016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t>End of Year Final Transcript</a:t>
          </a:r>
          <a:endParaRPr lang="en-US" sz="2400" kern="1200"/>
        </a:p>
      </dsp:txBody>
      <dsp:txXfrm>
        <a:off x="8386123" y="1706078"/>
        <a:ext cx="2433607" cy="1460164"/>
      </dsp:txXfrm>
    </dsp:sp>
    <dsp:sp modelId="{D245861F-7029-4C64-B06F-F53533183E51}">
      <dsp:nvSpPr>
        <dsp:cNvPr id="0" name=""/>
        <dsp:cNvSpPr/>
      </dsp:nvSpPr>
      <dsp:spPr>
        <a:xfrm>
          <a:off x="4370671" y="3409603"/>
          <a:ext cx="2433607" cy="146016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All students will request their final official high school transcript in MAY (not before then) using the Scrib Order process above.</a:t>
          </a:r>
        </a:p>
      </dsp:txBody>
      <dsp:txXfrm>
        <a:off x="4370671" y="3409603"/>
        <a:ext cx="2433607" cy="1460164"/>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88B0F5-6348-490A-83A2-E65691C95A92}">
      <dsp:nvSpPr>
        <dsp:cNvPr id="0" name=""/>
        <dsp:cNvSpPr/>
      </dsp:nvSpPr>
      <dsp:spPr>
        <a:xfrm>
          <a:off x="3273" y="737811"/>
          <a:ext cx="2597302" cy="1558381"/>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Counselor School Report / Counselor Recommendation </a:t>
          </a:r>
        </a:p>
      </dsp:txBody>
      <dsp:txXfrm>
        <a:off x="3273" y="737811"/>
        <a:ext cx="2597302" cy="1558381"/>
      </dsp:txXfrm>
    </dsp:sp>
    <dsp:sp modelId="{3CFE7C78-2717-4C79-8457-4B9FA0AAC7CB}">
      <dsp:nvSpPr>
        <dsp:cNvPr id="0" name=""/>
        <dsp:cNvSpPr/>
      </dsp:nvSpPr>
      <dsp:spPr>
        <a:xfrm>
          <a:off x="2860307" y="336660"/>
          <a:ext cx="2597302" cy="236068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Students must add their school counselor to their Common App AND submit their completed Senior Brag Sheet at least 10 business days (not including holidays/weekends) before the application deadline. Senior Brag Sheet is available in School Links and 12</a:t>
          </a:r>
          <a:r>
            <a:rPr lang="en-US" sz="1400" kern="1200" baseline="30000" dirty="0"/>
            <a:t>th</a:t>
          </a:r>
          <a:r>
            <a:rPr lang="en-US" sz="1400" kern="1200" dirty="0"/>
            <a:t> Grade Canvas Page.</a:t>
          </a:r>
        </a:p>
      </dsp:txBody>
      <dsp:txXfrm>
        <a:off x="2860307" y="336660"/>
        <a:ext cx="2597302" cy="2360683"/>
      </dsp:txXfrm>
    </dsp:sp>
    <dsp:sp modelId="{D380C22C-F272-4D6B-8B43-103160DB0D88}">
      <dsp:nvSpPr>
        <dsp:cNvPr id="0" name=""/>
        <dsp:cNvSpPr/>
      </dsp:nvSpPr>
      <dsp:spPr>
        <a:xfrm>
          <a:off x="5699055" y="308454"/>
          <a:ext cx="2597302" cy="2452129"/>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t" anchorCtr="0">
          <a:noAutofit/>
        </a:bodyPr>
        <a:lstStyle/>
        <a:p>
          <a:pPr marL="0" lvl="0" indent="0" algn="l" defTabSz="444500">
            <a:lnSpc>
              <a:spcPct val="100000"/>
            </a:lnSpc>
            <a:spcBef>
              <a:spcPct val="0"/>
            </a:spcBef>
            <a:spcAft>
              <a:spcPct val="35000"/>
            </a:spcAft>
            <a:buNone/>
          </a:pPr>
          <a:r>
            <a:rPr lang="en-US" sz="1000" kern="1200" dirty="0"/>
            <a:t>Almost all School Reports are completed through Common Application. Very few are done in other portals. </a:t>
          </a:r>
        </a:p>
        <a:p>
          <a:pPr marL="57150" lvl="1" indent="-57150" algn="l" defTabSz="444500">
            <a:lnSpc>
              <a:spcPct val="100000"/>
            </a:lnSpc>
            <a:spcBef>
              <a:spcPct val="0"/>
            </a:spcBef>
            <a:spcAft>
              <a:spcPct val="15000"/>
            </a:spcAft>
            <a:buChar char="•"/>
          </a:pPr>
          <a:r>
            <a:rPr lang="en-US" sz="1000" kern="1200" dirty="0"/>
            <a:t>On the Common App college dashboard, choose one of the colleges that has been added. </a:t>
          </a:r>
        </a:p>
        <a:p>
          <a:pPr marL="57150" lvl="1" indent="-57150" algn="l" defTabSz="444500">
            <a:lnSpc>
              <a:spcPct val="100000"/>
            </a:lnSpc>
            <a:spcBef>
              <a:spcPct val="0"/>
            </a:spcBef>
            <a:spcAft>
              <a:spcPct val="15000"/>
            </a:spcAft>
            <a:buChar char="•"/>
          </a:pPr>
          <a:r>
            <a:rPr lang="en-US" sz="1000" kern="1200" dirty="0"/>
            <a:t>Complete the FERPA waiver. It is best to select “waive rights”. </a:t>
          </a:r>
        </a:p>
        <a:p>
          <a:pPr marL="57150" lvl="1" indent="-57150" algn="l" defTabSz="444500">
            <a:lnSpc>
              <a:spcPct val="100000"/>
            </a:lnSpc>
            <a:spcBef>
              <a:spcPct val="0"/>
            </a:spcBef>
            <a:spcAft>
              <a:spcPct val="15000"/>
            </a:spcAft>
            <a:buChar char="•"/>
          </a:pPr>
          <a:r>
            <a:rPr lang="en-US" sz="1000" kern="1200" dirty="0"/>
            <a:t>Then, add your school counselor to your portal. </a:t>
          </a:r>
        </a:p>
        <a:p>
          <a:pPr marL="57150" lvl="1" indent="-57150" algn="l" defTabSz="444500">
            <a:lnSpc>
              <a:spcPct val="100000"/>
            </a:lnSpc>
            <a:spcBef>
              <a:spcPct val="0"/>
            </a:spcBef>
            <a:spcAft>
              <a:spcPct val="15000"/>
            </a:spcAft>
            <a:buChar char="•"/>
          </a:pPr>
          <a:r>
            <a:rPr lang="en-US" sz="1000" kern="1200" dirty="0"/>
            <a:t>This step is done one time and then automatically gets added for the other colleges. </a:t>
          </a:r>
        </a:p>
        <a:p>
          <a:pPr marL="57150" lvl="1" indent="-57150" algn="l" defTabSz="444500">
            <a:lnSpc>
              <a:spcPct val="100000"/>
            </a:lnSpc>
            <a:spcBef>
              <a:spcPct val="0"/>
            </a:spcBef>
            <a:spcAft>
              <a:spcPct val="15000"/>
            </a:spcAft>
            <a:buChar char="•"/>
          </a:pPr>
          <a:r>
            <a:rPr lang="en-US" sz="1000" kern="1200" dirty="0"/>
            <a:t>Please be sure to REMOVE colleges if you decide not to apply. </a:t>
          </a:r>
        </a:p>
      </dsp:txBody>
      <dsp:txXfrm>
        <a:off x="5699055" y="308454"/>
        <a:ext cx="2597302" cy="2452129"/>
      </dsp:txXfrm>
    </dsp:sp>
    <dsp:sp modelId="{F51A4AFA-CA91-4FE8-BFD1-5E2683D9DE50}">
      <dsp:nvSpPr>
        <dsp:cNvPr id="0" name=""/>
        <dsp:cNvSpPr/>
      </dsp:nvSpPr>
      <dsp:spPr>
        <a:xfrm>
          <a:off x="8574373" y="596061"/>
          <a:ext cx="2597302" cy="1841882"/>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Counselors will only be writing letters of recommendation if it is required by the college. Letters usually do not start until November 1st deadlines. </a:t>
          </a:r>
        </a:p>
      </dsp:txBody>
      <dsp:txXfrm>
        <a:off x="8574373" y="596061"/>
        <a:ext cx="2597302" cy="1841882"/>
      </dsp:txXfrm>
    </dsp:sp>
    <dsp:sp modelId="{EE756BEC-D5E4-47B0-9A46-E64617CFF9B7}">
      <dsp:nvSpPr>
        <dsp:cNvPr id="0" name=""/>
        <dsp:cNvSpPr/>
      </dsp:nvSpPr>
      <dsp:spPr>
        <a:xfrm>
          <a:off x="1431790" y="3002797"/>
          <a:ext cx="2597302" cy="178118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For reference, there are no public colleges in Georgia that require a counselor letter of recommendation. </a:t>
          </a:r>
        </a:p>
      </dsp:txBody>
      <dsp:txXfrm>
        <a:off x="1431790" y="3002797"/>
        <a:ext cx="2597302" cy="1781183"/>
      </dsp:txXfrm>
    </dsp:sp>
    <dsp:sp modelId="{C7CD5B96-7689-45B9-94B2-7BF15B43489C}">
      <dsp:nvSpPr>
        <dsp:cNvPr id="0" name=""/>
        <dsp:cNvSpPr/>
      </dsp:nvSpPr>
      <dsp:spPr>
        <a:xfrm>
          <a:off x="4288823" y="3039746"/>
          <a:ext cx="2597302" cy="1707285"/>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If using a different application portal, please add the counselor email into the website. Keep in mind that if you enter it incorrectly, we will not receive it. Sometimes it goes to our SPAM mail, so please follow up that we have received it. </a:t>
          </a:r>
        </a:p>
      </dsp:txBody>
      <dsp:txXfrm>
        <a:off x="4288823" y="3039746"/>
        <a:ext cx="2597302" cy="1707285"/>
      </dsp:txXfrm>
    </dsp:sp>
    <dsp:sp modelId="{70E4E247-D03D-4397-B8BB-D6D55CCF8A8D}">
      <dsp:nvSpPr>
        <dsp:cNvPr id="0" name=""/>
        <dsp:cNvSpPr/>
      </dsp:nvSpPr>
      <dsp:spPr>
        <a:xfrm>
          <a:off x="7145856" y="3021272"/>
          <a:ext cx="2597302" cy="174423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No letters are given directly to students INCLUDING VIA EMAIL. </a:t>
          </a:r>
          <a:endParaRPr lang="en-US" sz="1600" kern="1200" dirty="0">
            <a:highlight>
              <a:srgbClr val="002A5C"/>
            </a:highlight>
          </a:endParaRPr>
        </a:p>
        <a:p>
          <a:pPr marL="0" lvl="0" indent="0" algn="ctr" defTabSz="711200">
            <a:lnSpc>
              <a:spcPct val="90000"/>
            </a:lnSpc>
            <a:spcBef>
              <a:spcPct val="0"/>
            </a:spcBef>
            <a:spcAft>
              <a:spcPct val="35000"/>
            </a:spcAft>
            <a:buNone/>
          </a:pPr>
          <a:r>
            <a:rPr lang="en-US" sz="1600" b="1" i="1" u="sng" kern="1200" dirty="0">
              <a:highlight>
                <a:srgbClr val="002A5C"/>
              </a:highlight>
            </a:rPr>
            <a:t>ALL Recommendations and Common App requests will begin processing AFTER Labor Day</a:t>
          </a:r>
          <a:r>
            <a:rPr lang="en-US" sz="1600" b="1" kern="1200" dirty="0">
              <a:highlight>
                <a:srgbClr val="002A5C"/>
              </a:highlight>
            </a:rPr>
            <a:t>.</a:t>
          </a:r>
        </a:p>
      </dsp:txBody>
      <dsp:txXfrm>
        <a:off x="7145856" y="3021272"/>
        <a:ext cx="2597302" cy="1744234"/>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E17548-246E-414A-87B1-1739E69F3699}">
      <dsp:nvSpPr>
        <dsp:cNvPr id="0" name=""/>
        <dsp:cNvSpPr/>
      </dsp:nvSpPr>
      <dsp:spPr>
        <a:xfrm>
          <a:off x="0" y="3806"/>
          <a:ext cx="11174950" cy="81078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DE7039-A3C4-425D-B89B-B22BADB81A15}">
      <dsp:nvSpPr>
        <dsp:cNvPr id="0" name=""/>
        <dsp:cNvSpPr/>
      </dsp:nvSpPr>
      <dsp:spPr>
        <a:xfrm>
          <a:off x="245262" y="186233"/>
          <a:ext cx="445931" cy="44593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922E193-0BE5-44BD-BBCD-8A707D5B9D64}">
      <dsp:nvSpPr>
        <dsp:cNvPr id="0" name=""/>
        <dsp:cNvSpPr/>
      </dsp:nvSpPr>
      <dsp:spPr>
        <a:xfrm>
          <a:off x="936456" y="3806"/>
          <a:ext cx="10238493" cy="8107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808" tIns="85808" rIns="85808" bIns="85808" numCol="1" spcCol="1270" anchor="ctr" anchorCtr="0">
          <a:noAutofit/>
        </a:bodyPr>
        <a:lstStyle/>
        <a:p>
          <a:pPr marL="0" lvl="0" indent="0" algn="l" defTabSz="844550">
            <a:lnSpc>
              <a:spcPct val="100000"/>
            </a:lnSpc>
            <a:spcBef>
              <a:spcPct val="0"/>
            </a:spcBef>
            <a:spcAft>
              <a:spcPct val="35000"/>
            </a:spcAft>
            <a:buNone/>
          </a:pPr>
          <a:r>
            <a:rPr lang="en-US" sz="1900" kern="1200"/>
            <a:t>All college visit lists are posted on 10th-12th </a:t>
          </a:r>
          <a:r>
            <a:rPr lang="en-US" sz="1900" b="1" kern="1200"/>
            <a:t>grade level Canvas </a:t>
          </a:r>
          <a:r>
            <a:rPr lang="en-US" sz="1900" kern="1200"/>
            <a:t>page​</a:t>
          </a:r>
        </a:p>
      </dsp:txBody>
      <dsp:txXfrm>
        <a:off x="936456" y="3806"/>
        <a:ext cx="10238493" cy="810784"/>
      </dsp:txXfrm>
    </dsp:sp>
    <dsp:sp modelId="{1651085F-CCF7-49C5-976B-576EEB8DD69D}">
      <dsp:nvSpPr>
        <dsp:cNvPr id="0" name=""/>
        <dsp:cNvSpPr/>
      </dsp:nvSpPr>
      <dsp:spPr>
        <a:xfrm>
          <a:off x="0" y="1017287"/>
          <a:ext cx="11174950" cy="81078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8D5415A-1596-4A5D-BA29-9B4C9ACAA9BA}">
      <dsp:nvSpPr>
        <dsp:cNvPr id="0" name=""/>
        <dsp:cNvSpPr/>
      </dsp:nvSpPr>
      <dsp:spPr>
        <a:xfrm>
          <a:off x="245262" y="1199713"/>
          <a:ext cx="445931" cy="44593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96F249E-AE9E-4FD5-9B95-7627B5B31290}">
      <dsp:nvSpPr>
        <dsp:cNvPr id="0" name=""/>
        <dsp:cNvSpPr/>
      </dsp:nvSpPr>
      <dsp:spPr>
        <a:xfrm>
          <a:off x="936456" y="1017287"/>
          <a:ext cx="10238493" cy="8107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808" tIns="85808" rIns="85808" bIns="85808" numCol="1" spcCol="1270" anchor="ctr" anchorCtr="0">
          <a:noAutofit/>
        </a:bodyPr>
        <a:lstStyle/>
        <a:p>
          <a:pPr marL="0" lvl="0" indent="0" algn="l" defTabSz="844550">
            <a:lnSpc>
              <a:spcPct val="100000"/>
            </a:lnSpc>
            <a:spcBef>
              <a:spcPct val="0"/>
            </a:spcBef>
            <a:spcAft>
              <a:spcPct val="35000"/>
            </a:spcAft>
            <a:buNone/>
          </a:pPr>
          <a:r>
            <a:rPr lang="en-US" sz="1900" kern="1200" dirty="0"/>
            <a:t>Signups for college visits are on </a:t>
          </a:r>
          <a:r>
            <a:rPr lang="en-US" sz="1900" b="1" kern="1200" dirty="0">
              <a:highlight>
                <a:srgbClr val="FFFF00"/>
              </a:highlight>
            </a:rPr>
            <a:t>School Links app </a:t>
          </a:r>
          <a:r>
            <a:rPr lang="en-US" sz="1900" kern="1200" dirty="0">
              <a:highlight>
                <a:srgbClr val="FFFF00"/>
              </a:highlight>
            </a:rPr>
            <a:t>located in </a:t>
          </a:r>
          <a:r>
            <a:rPr lang="en-US" sz="1900" kern="1200" dirty="0" err="1">
              <a:highlight>
                <a:srgbClr val="FFFF00"/>
              </a:highlight>
            </a:rPr>
            <a:t>ClassLink</a:t>
          </a:r>
          <a:r>
            <a:rPr lang="en-US" sz="1900" kern="1200" dirty="0"/>
            <a:t>​</a:t>
          </a:r>
        </a:p>
      </dsp:txBody>
      <dsp:txXfrm>
        <a:off x="936456" y="1017287"/>
        <a:ext cx="10238493" cy="810784"/>
      </dsp:txXfrm>
    </dsp:sp>
    <dsp:sp modelId="{EF73C76C-BF43-430A-A58F-87EBA4B72295}">
      <dsp:nvSpPr>
        <dsp:cNvPr id="0" name=""/>
        <dsp:cNvSpPr/>
      </dsp:nvSpPr>
      <dsp:spPr>
        <a:xfrm>
          <a:off x="0" y="2030768"/>
          <a:ext cx="11174950" cy="81078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C963168-76E7-486A-9B24-BF64A2C6AF8F}">
      <dsp:nvSpPr>
        <dsp:cNvPr id="0" name=""/>
        <dsp:cNvSpPr/>
      </dsp:nvSpPr>
      <dsp:spPr>
        <a:xfrm>
          <a:off x="245262" y="2213194"/>
          <a:ext cx="445931" cy="44593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B77B74D-2D23-4C38-9F28-5129B8BAAB52}">
      <dsp:nvSpPr>
        <dsp:cNvPr id="0" name=""/>
        <dsp:cNvSpPr/>
      </dsp:nvSpPr>
      <dsp:spPr>
        <a:xfrm>
          <a:off x="936456" y="2030768"/>
          <a:ext cx="10238493" cy="8107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808" tIns="85808" rIns="85808" bIns="85808" numCol="1" spcCol="1270" anchor="ctr" anchorCtr="0">
          <a:noAutofit/>
        </a:bodyPr>
        <a:lstStyle/>
        <a:p>
          <a:pPr marL="0" lvl="0" indent="0" algn="l" defTabSz="844550">
            <a:lnSpc>
              <a:spcPct val="100000"/>
            </a:lnSpc>
            <a:spcBef>
              <a:spcPct val="0"/>
            </a:spcBef>
            <a:spcAft>
              <a:spcPct val="35000"/>
            </a:spcAft>
            <a:buNone/>
          </a:pPr>
          <a:r>
            <a:rPr lang="en-US" sz="1900" kern="1200"/>
            <a:t>Be sure to sign up at </a:t>
          </a:r>
          <a:r>
            <a:rPr lang="en-US" sz="1900" b="1" kern="1200"/>
            <a:t>least one day before </a:t>
          </a:r>
          <a:r>
            <a:rPr lang="en-US" sz="1900" kern="1200"/>
            <a:t>the college visit.​</a:t>
          </a:r>
        </a:p>
      </dsp:txBody>
      <dsp:txXfrm>
        <a:off x="936456" y="2030768"/>
        <a:ext cx="10238493" cy="810784"/>
      </dsp:txXfrm>
    </dsp:sp>
    <dsp:sp modelId="{A09A5B44-1D58-4687-8E4C-781EA541E3B3}">
      <dsp:nvSpPr>
        <dsp:cNvPr id="0" name=""/>
        <dsp:cNvSpPr/>
      </dsp:nvSpPr>
      <dsp:spPr>
        <a:xfrm>
          <a:off x="0" y="3044248"/>
          <a:ext cx="11174950" cy="81078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B962D07-47FC-4B8D-A886-FA1B7D3DE330}">
      <dsp:nvSpPr>
        <dsp:cNvPr id="0" name=""/>
        <dsp:cNvSpPr/>
      </dsp:nvSpPr>
      <dsp:spPr>
        <a:xfrm>
          <a:off x="245262" y="3226675"/>
          <a:ext cx="445931" cy="44593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3D54EB6-6025-4C08-920B-D10C7BE02831}">
      <dsp:nvSpPr>
        <dsp:cNvPr id="0" name=""/>
        <dsp:cNvSpPr/>
      </dsp:nvSpPr>
      <dsp:spPr>
        <a:xfrm>
          <a:off x="936456" y="3044248"/>
          <a:ext cx="10238493" cy="8107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808" tIns="85808" rIns="85808" bIns="85808" numCol="1" spcCol="1270" anchor="ctr" anchorCtr="0">
          <a:noAutofit/>
        </a:bodyPr>
        <a:lstStyle/>
        <a:p>
          <a:pPr marL="0" lvl="0" indent="0" algn="l" defTabSz="844550">
            <a:lnSpc>
              <a:spcPct val="100000"/>
            </a:lnSpc>
            <a:spcBef>
              <a:spcPct val="0"/>
            </a:spcBef>
            <a:spcAft>
              <a:spcPct val="35000"/>
            </a:spcAft>
            <a:buNone/>
          </a:pPr>
          <a:r>
            <a:rPr lang="en-US" sz="1900" kern="1200" dirty="0"/>
            <a:t>Must schedule a </a:t>
          </a:r>
          <a:r>
            <a:rPr lang="en-US" sz="1900" b="1" kern="1200" dirty="0"/>
            <a:t>SMART Pass</a:t>
          </a:r>
          <a:r>
            <a:rPr lang="en-US" sz="1900" kern="1200" dirty="0"/>
            <a:t> in advance to attend​</a:t>
          </a:r>
        </a:p>
      </dsp:txBody>
      <dsp:txXfrm>
        <a:off x="936456" y="3044248"/>
        <a:ext cx="10238493" cy="810784"/>
      </dsp:txXfrm>
    </dsp:sp>
    <dsp:sp modelId="{8FF94C8A-AAB5-4C9D-BD39-E018899FD2A8}">
      <dsp:nvSpPr>
        <dsp:cNvPr id="0" name=""/>
        <dsp:cNvSpPr/>
      </dsp:nvSpPr>
      <dsp:spPr>
        <a:xfrm>
          <a:off x="0" y="4057729"/>
          <a:ext cx="11174950" cy="81078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CDFA87D-3D00-496A-B800-C74691C7B533}">
      <dsp:nvSpPr>
        <dsp:cNvPr id="0" name=""/>
        <dsp:cNvSpPr/>
      </dsp:nvSpPr>
      <dsp:spPr>
        <a:xfrm>
          <a:off x="245262" y="4240156"/>
          <a:ext cx="445931" cy="445931"/>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33C4857-E9EF-4C35-96E9-6600284F9453}">
      <dsp:nvSpPr>
        <dsp:cNvPr id="0" name=""/>
        <dsp:cNvSpPr/>
      </dsp:nvSpPr>
      <dsp:spPr>
        <a:xfrm>
          <a:off x="936456" y="4057729"/>
          <a:ext cx="10238493" cy="8107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808" tIns="85808" rIns="85808" bIns="85808" numCol="1" spcCol="1270" anchor="ctr" anchorCtr="0">
          <a:noAutofit/>
        </a:bodyPr>
        <a:lstStyle/>
        <a:p>
          <a:pPr marL="0" lvl="0" indent="0" algn="l" defTabSz="844550">
            <a:lnSpc>
              <a:spcPct val="100000"/>
            </a:lnSpc>
            <a:spcBef>
              <a:spcPct val="0"/>
            </a:spcBef>
            <a:spcAft>
              <a:spcPct val="35000"/>
            </a:spcAft>
            <a:buNone/>
          </a:pPr>
          <a:r>
            <a:rPr lang="en-US" sz="1900" kern="1200"/>
            <a:t>All college visits are located in the </a:t>
          </a:r>
          <a:r>
            <a:rPr lang="en-US" sz="1900" b="1" kern="1200"/>
            <a:t>College &amp; Career Center </a:t>
          </a:r>
          <a:r>
            <a:rPr lang="en-US" sz="1900" kern="1200"/>
            <a:t>(CCC) located in Room E107</a:t>
          </a:r>
        </a:p>
      </dsp:txBody>
      <dsp:txXfrm>
        <a:off x="936456" y="4057729"/>
        <a:ext cx="10238493" cy="810784"/>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5E2BB5-A1DC-4007-AD16-FD04EA57C100}">
      <dsp:nvSpPr>
        <dsp:cNvPr id="0" name=""/>
        <dsp:cNvSpPr/>
      </dsp:nvSpPr>
      <dsp:spPr>
        <a:xfrm>
          <a:off x="355219" y="2553"/>
          <a:ext cx="2433607" cy="146016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One-on-one college &amp; career counseling meetings</a:t>
          </a:r>
        </a:p>
      </dsp:txBody>
      <dsp:txXfrm>
        <a:off x="355219" y="2553"/>
        <a:ext cx="2433607" cy="1460164"/>
      </dsp:txXfrm>
    </dsp:sp>
    <dsp:sp modelId="{A9A49014-CF4F-450C-A371-B155ACCDF962}">
      <dsp:nvSpPr>
        <dsp:cNvPr id="0" name=""/>
        <dsp:cNvSpPr/>
      </dsp:nvSpPr>
      <dsp:spPr>
        <a:xfrm>
          <a:off x="3032187" y="2553"/>
          <a:ext cx="2433607" cy="146016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College visits</a:t>
          </a:r>
        </a:p>
      </dsp:txBody>
      <dsp:txXfrm>
        <a:off x="3032187" y="2553"/>
        <a:ext cx="2433607" cy="1460164"/>
      </dsp:txXfrm>
    </dsp:sp>
    <dsp:sp modelId="{F0638D4D-9E57-4363-81AA-CE6568FE7F5B}">
      <dsp:nvSpPr>
        <dsp:cNvPr id="0" name=""/>
        <dsp:cNvSpPr/>
      </dsp:nvSpPr>
      <dsp:spPr>
        <a:xfrm>
          <a:off x="5709155" y="2553"/>
          <a:ext cx="2433607" cy="146016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College application assistance</a:t>
          </a:r>
        </a:p>
      </dsp:txBody>
      <dsp:txXfrm>
        <a:off x="5709155" y="2553"/>
        <a:ext cx="2433607" cy="1460164"/>
      </dsp:txXfrm>
    </dsp:sp>
    <dsp:sp modelId="{46E2C146-3F56-4B59-92D7-D6485281B1F3}">
      <dsp:nvSpPr>
        <dsp:cNvPr id="0" name=""/>
        <dsp:cNvSpPr/>
      </dsp:nvSpPr>
      <dsp:spPr>
        <a:xfrm>
          <a:off x="8386123" y="2553"/>
          <a:ext cx="2433607" cy="146016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Job application assistance SAT and ACT testing information and resources</a:t>
          </a:r>
        </a:p>
      </dsp:txBody>
      <dsp:txXfrm>
        <a:off x="8386123" y="2553"/>
        <a:ext cx="2433607" cy="1460164"/>
      </dsp:txXfrm>
    </dsp:sp>
    <dsp:sp modelId="{31EE0317-875F-4FA4-B25F-E76B72F22E1C}">
      <dsp:nvSpPr>
        <dsp:cNvPr id="0" name=""/>
        <dsp:cNvSpPr/>
      </dsp:nvSpPr>
      <dsp:spPr>
        <a:xfrm>
          <a:off x="355219" y="1706078"/>
          <a:ext cx="2433607" cy="146016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Explore college options</a:t>
          </a:r>
        </a:p>
      </dsp:txBody>
      <dsp:txXfrm>
        <a:off x="355219" y="1706078"/>
        <a:ext cx="2433607" cy="1460164"/>
      </dsp:txXfrm>
    </dsp:sp>
    <dsp:sp modelId="{4CAD0A12-D84C-4248-9708-8EFDF00E170C}">
      <dsp:nvSpPr>
        <dsp:cNvPr id="0" name=""/>
        <dsp:cNvSpPr/>
      </dsp:nvSpPr>
      <dsp:spPr>
        <a:xfrm>
          <a:off x="3032187" y="1706078"/>
          <a:ext cx="2433607" cy="146016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Scholarship assistance</a:t>
          </a:r>
        </a:p>
      </dsp:txBody>
      <dsp:txXfrm>
        <a:off x="3032187" y="1706078"/>
        <a:ext cx="2433607" cy="1460164"/>
      </dsp:txXfrm>
    </dsp:sp>
    <dsp:sp modelId="{A4B83EC7-CECD-4EE3-9A86-2A60D3403136}">
      <dsp:nvSpPr>
        <dsp:cNvPr id="0" name=""/>
        <dsp:cNvSpPr/>
      </dsp:nvSpPr>
      <dsp:spPr>
        <a:xfrm>
          <a:off x="5709155" y="1706078"/>
          <a:ext cx="2433607" cy="146016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Informational workshops</a:t>
          </a:r>
        </a:p>
      </dsp:txBody>
      <dsp:txXfrm>
        <a:off x="5709155" y="1706078"/>
        <a:ext cx="2433607" cy="1460164"/>
      </dsp:txXfrm>
    </dsp:sp>
    <dsp:sp modelId="{2AA5FB2D-6AC5-4EC4-8A35-097815572C86}">
      <dsp:nvSpPr>
        <dsp:cNvPr id="0" name=""/>
        <dsp:cNvSpPr/>
      </dsp:nvSpPr>
      <dsp:spPr>
        <a:xfrm>
          <a:off x="8386123" y="1706078"/>
          <a:ext cx="2433607" cy="146016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SAT/ACT Fee Waiver distribution</a:t>
          </a:r>
        </a:p>
      </dsp:txBody>
      <dsp:txXfrm>
        <a:off x="8386123" y="1706078"/>
        <a:ext cx="2433607" cy="1460164"/>
      </dsp:txXfrm>
    </dsp:sp>
    <dsp:sp modelId="{08BD586F-EC4B-4522-9D36-0177806FFA24}">
      <dsp:nvSpPr>
        <dsp:cNvPr id="0" name=""/>
        <dsp:cNvSpPr/>
      </dsp:nvSpPr>
      <dsp:spPr>
        <a:xfrm>
          <a:off x="4370671" y="3409603"/>
          <a:ext cx="2433607" cy="146016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NCAA Eligibility Center</a:t>
          </a:r>
        </a:p>
      </dsp:txBody>
      <dsp:txXfrm>
        <a:off x="4370671" y="3409603"/>
        <a:ext cx="2433607" cy="1460164"/>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1B7174-91F0-4762-8171-6D421BAA2879}">
      <dsp:nvSpPr>
        <dsp:cNvPr id="0" name=""/>
        <dsp:cNvSpPr/>
      </dsp:nvSpPr>
      <dsp:spPr>
        <a:xfrm>
          <a:off x="2296691" y="0"/>
          <a:ext cx="1510523" cy="146527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4EF3FBE-A983-4C5A-950A-973080A2BD27}">
      <dsp:nvSpPr>
        <dsp:cNvPr id="0" name=""/>
        <dsp:cNvSpPr/>
      </dsp:nvSpPr>
      <dsp:spPr>
        <a:xfrm>
          <a:off x="894062" y="1668506"/>
          <a:ext cx="4315781" cy="6279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90000"/>
            </a:lnSpc>
            <a:spcBef>
              <a:spcPct val="0"/>
            </a:spcBef>
            <a:spcAft>
              <a:spcPct val="35000"/>
            </a:spcAft>
            <a:buNone/>
            <a:defRPr b="1"/>
          </a:pPr>
          <a:r>
            <a:rPr lang="en-US" sz="3600" kern="1200"/>
            <a:t>Before the Fair</a:t>
          </a:r>
        </a:p>
      </dsp:txBody>
      <dsp:txXfrm>
        <a:off x="894062" y="1668506"/>
        <a:ext cx="4315781" cy="627974"/>
      </dsp:txXfrm>
    </dsp:sp>
    <dsp:sp modelId="{DFBA0B35-6375-466C-94A7-75AA8A78F8B5}">
      <dsp:nvSpPr>
        <dsp:cNvPr id="0" name=""/>
        <dsp:cNvSpPr/>
      </dsp:nvSpPr>
      <dsp:spPr>
        <a:xfrm>
          <a:off x="894062" y="2391007"/>
          <a:ext cx="4315781" cy="24813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kern="1200"/>
            <a:t>Research attending colleges and make a list of interests</a:t>
          </a:r>
        </a:p>
        <a:p>
          <a:pPr marL="0" lvl="0" indent="0" algn="ctr" defTabSz="755650">
            <a:lnSpc>
              <a:spcPct val="90000"/>
            </a:lnSpc>
            <a:spcBef>
              <a:spcPct val="0"/>
            </a:spcBef>
            <a:spcAft>
              <a:spcPct val="35000"/>
            </a:spcAft>
            <a:buNone/>
          </a:pPr>
          <a:r>
            <a:rPr lang="en-US" sz="1700" kern="1200"/>
            <a:t>Prepare questions about majors, campus life, scholarships, etc.</a:t>
          </a:r>
        </a:p>
        <a:p>
          <a:pPr marL="0" lvl="0" indent="0" algn="ctr" defTabSz="755650">
            <a:lnSpc>
              <a:spcPct val="90000"/>
            </a:lnSpc>
            <a:spcBef>
              <a:spcPct val="0"/>
            </a:spcBef>
            <a:spcAft>
              <a:spcPct val="35000"/>
            </a:spcAft>
            <a:buNone/>
          </a:pPr>
          <a:r>
            <a:rPr lang="en-US" sz="1700" kern="1200"/>
            <a:t>Bring a resume or profile sheet with GPA, test scores, and activities</a:t>
          </a:r>
        </a:p>
        <a:p>
          <a:pPr marL="0" lvl="0" indent="0" algn="ctr" defTabSz="755650">
            <a:lnSpc>
              <a:spcPct val="90000"/>
            </a:lnSpc>
            <a:spcBef>
              <a:spcPct val="0"/>
            </a:spcBef>
            <a:spcAft>
              <a:spcPct val="35000"/>
            </a:spcAft>
            <a:buNone/>
          </a:pPr>
          <a:r>
            <a:rPr lang="en-US" sz="1700" kern="1200"/>
            <a:t>Register in advance if required (e.g., StriveScan)</a:t>
          </a:r>
        </a:p>
        <a:p>
          <a:pPr marL="0" lvl="0" indent="0" algn="ctr" defTabSz="755650">
            <a:lnSpc>
              <a:spcPct val="90000"/>
            </a:lnSpc>
            <a:spcBef>
              <a:spcPct val="0"/>
            </a:spcBef>
            <a:spcAft>
              <a:spcPct val="35000"/>
            </a:spcAft>
            <a:buNone/>
          </a:pPr>
          <a:r>
            <a:rPr lang="en-US" sz="1700" kern="1200"/>
            <a:t>Create a professional email address for college communications</a:t>
          </a:r>
        </a:p>
      </dsp:txBody>
      <dsp:txXfrm>
        <a:off x="894062" y="2391007"/>
        <a:ext cx="4315781" cy="2481313"/>
      </dsp:txXfrm>
    </dsp:sp>
    <dsp:sp modelId="{7A4A21E5-D429-41AA-A2F7-C2E55FBF70FA}">
      <dsp:nvSpPr>
        <dsp:cNvPr id="0" name=""/>
        <dsp:cNvSpPr/>
      </dsp:nvSpPr>
      <dsp:spPr>
        <a:xfrm>
          <a:off x="7367734" y="0"/>
          <a:ext cx="1510523" cy="146527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3D5023D-F608-40F8-A061-9D20DD9B4DC0}">
      <dsp:nvSpPr>
        <dsp:cNvPr id="0" name=""/>
        <dsp:cNvSpPr/>
      </dsp:nvSpPr>
      <dsp:spPr>
        <a:xfrm>
          <a:off x="5965105" y="1668506"/>
          <a:ext cx="4315781" cy="6279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90000"/>
            </a:lnSpc>
            <a:spcBef>
              <a:spcPct val="0"/>
            </a:spcBef>
            <a:spcAft>
              <a:spcPct val="35000"/>
            </a:spcAft>
            <a:buNone/>
            <a:defRPr b="1"/>
          </a:pPr>
          <a:r>
            <a:rPr lang="en-US" sz="3600" kern="1200"/>
            <a:t>During the Fair</a:t>
          </a:r>
        </a:p>
      </dsp:txBody>
      <dsp:txXfrm>
        <a:off x="5965105" y="1668506"/>
        <a:ext cx="4315781" cy="627974"/>
      </dsp:txXfrm>
    </dsp:sp>
    <dsp:sp modelId="{D30113AF-E18C-4452-BFB0-EB0BD86F55FC}">
      <dsp:nvSpPr>
        <dsp:cNvPr id="0" name=""/>
        <dsp:cNvSpPr/>
      </dsp:nvSpPr>
      <dsp:spPr>
        <a:xfrm>
          <a:off x="5965105" y="2391007"/>
          <a:ext cx="4315781" cy="24813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kern="1200"/>
            <a:t>Use a map or agenda to prioritize visits</a:t>
          </a:r>
        </a:p>
        <a:p>
          <a:pPr marL="0" lvl="0" indent="0" algn="ctr" defTabSz="755650">
            <a:lnSpc>
              <a:spcPct val="90000"/>
            </a:lnSpc>
            <a:spcBef>
              <a:spcPct val="0"/>
            </a:spcBef>
            <a:spcAft>
              <a:spcPct val="35000"/>
            </a:spcAft>
            <a:buNone/>
          </a:pPr>
          <a:r>
            <a:rPr lang="en-US" sz="1700" kern="1200"/>
            <a:t>Take notes on impressions and answers</a:t>
          </a:r>
        </a:p>
        <a:p>
          <a:pPr marL="0" lvl="0" indent="0" algn="ctr" defTabSz="755650">
            <a:lnSpc>
              <a:spcPct val="90000"/>
            </a:lnSpc>
            <a:spcBef>
              <a:spcPct val="0"/>
            </a:spcBef>
            <a:spcAft>
              <a:spcPct val="35000"/>
            </a:spcAft>
            <a:buNone/>
          </a:pPr>
          <a:r>
            <a:rPr lang="en-US" sz="1700" kern="1200"/>
            <a:t>Be open-minded and explore new schools</a:t>
          </a:r>
        </a:p>
        <a:p>
          <a:pPr marL="0" lvl="0" indent="0" algn="ctr" defTabSz="755650">
            <a:lnSpc>
              <a:spcPct val="90000"/>
            </a:lnSpc>
            <a:spcBef>
              <a:spcPct val="0"/>
            </a:spcBef>
            <a:spcAft>
              <a:spcPct val="35000"/>
            </a:spcAft>
            <a:buNone/>
          </a:pPr>
          <a:r>
            <a:rPr lang="en-US" sz="1700" kern="1200"/>
            <a:t>Ask about financial aid options</a:t>
          </a:r>
        </a:p>
        <a:p>
          <a:pPr marL="0" lvl="0" indent="0" algn="ctr" defTabSz="755650">
            <a:lnSpc>
              <a:spcPct val="90000"/>
            </a:lnSpc>
            <a:spcBef>
              <a:spcPct val="0"/>
            </a:spcBef>
            <a:spcAft>
              <a:spcPct val="35000"/>
            </a:spcAft>
            <a:buNone/>
          </a:pPr>
          <a:r>
            <a:rPr lang="en-US" sz="1700" kern="1200"/>
            <a:t>Scan QR codes or fill out interest cards</a:t>
          </a:r>
        </a:p>
      </dsp:txBody>
      <dsp:txXfrm>
        <a:off x="5965105" y="2391007"/>
        <a:ext cx="4315781" cy="2481313"/>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AA12B5-DD6E-4D02-8294-6E9927313140}">
      <dsp:nvSpPr>
        <dsp:cNvPr id="0" name=""/>
        <dsp:cNvSpPr/>
      </dsp:nvSpPr>
      <dsp:spPr>
        <a:xfrm>
          <a:off x="0" y="18557"/>
          <a:ext cx="6172199" cy="114864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Schedule visits during school breaks when possible.</a:t>
          </a:r>
        </a:p>
      </dsp:txBody>
      <dsp:txXfrm>
        <a:off x="56072" y="74629"/>
        <a:ext cx="6060055" cy="1036503"/>
      </dsp:txXfrm>
    </dsp:sp>
    <dsp:sp modelId="{BDD33D5D-1337-4D25-B416-1901E3FAD3CA}">
      <dsp:nvSpPr>
        <dsp:cNvPr id="0" name=""/>
        <dsp:cNvSpPr/>
      </dsp:nvSpPr>
      <dsp:spPr>
        <a:xfrm>
          <a:off x="0" y="1247845"/>
          <a:ext cx="6172199" cy="114864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 Attend campus tours, info sessions, and meet with admissions.</a:t>
          </a:r>
        </a:p>
      </dsp:txBody>
      <dsp:txXfrm>
        <a:off x="56072" y="1303917"/>
        <a:ext cx="6060055" cy="1036503"/>
      </dsp:txXfrm>
    </dsp:sp>
    <dsp:sp modelId="{20369F52-D457-44A1-A264-324E656A14DD}">
      <dsp:nvSpPr>
        <dsp:cNvPr id="0" name=""/>
        <dsp:cNvSpPr/>
      </dsp:nvSpPr>
      <dsp:spPr>
        <a:xfrm>
          <a:off x="0" y="2477132"/>
          <a:ext cx="6172199" cy="114864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 Take notes and photos to compare schools later.</a:t>
          </a:r>
        </a:p>
      </dsp:txBody>
      <dsp:txXfrm>
        <a:off x="56072" y="2533204"/>
        <a:ext cx="6060055" cy="1036503"/>
      </dsp:txXfrm>
    </dsp:sp>
    <dsp:sp modelId="{A4C22290-68EB-4A37-90A2-DC12E7B2EE8E}">
      <dsp:nvSpPr>
        <dsp:cNvPr id="0" name=""/>
        <dsp:cNvSpPr/>
      </dsp:nvSpPr>
      <dsp:spPr>
        <a:xfrm>
          <a:off x="0" y="3706420"/>
          <a:ext cx="6172199" cy="114864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 Prepare questions about academics, housing, and student life.</a:t>
          </a:r>
        </a:p>
      </dsp:txBody>
      <dsp:txXfrm>
        <a:off x="56072" y="3762492"/>
        <a:ext cx="6060055" cy="1036503"/>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EE1F04-26E9-4A60-B4D6-EA1114FBFD3E}">
      <dsp:nvSpPr>
        <dsp:cNvPr id="0" name=""/>
        <dsp:cNvSpPr/>
      </dsp:nvSpPr>
      <dsp:spPr>
        <a:xfrm>
          <a:off x="0" y="1576"/>
          <a:ext cx="11174950" cy="67160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880485-22CD-4D58-B505-A793FF69201D}">
      <dsp:nvSpPr>
        <dsp:cNvPr id="0" name=""/>
        <dsp:cNvSpPr/>
      </dsp:nvSpPr>
      <dsp:spPr>
        <a:xfrm>
          <a:off x="203161" y="152688"/>
          <a:ext cx="369385" cy="36938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F9DAC1A-E4F9-4748-8CAC-962CE0FE6730}">
      <dsp:nvSpPr>
        <dsp:cNvPr id="0" name=""/>
        <dsp:cNvSpPr/>
      </dsp:nvSpPr>
      <dsp:spPr>
        <a:xfrm>
          <a:off x="775708" y="1576"/>
          <a:ext cx="10399241" cy="6716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079" tIns="71079" rIns="71079" bIns="71079" numCol="1" spcCol="1270" anchor="ctr" anchorCtr="0">
          <a:noAutofit/>
        </a:bodyPr>
        <a:lstStyle/>
        <a:p>
          <a:pPr marL="0" lvl="0" indent="0" algn="l" defTabSz="844550">
            <a:lnSpc>
              <a:spcPct val="90000"/>
            </a:lnSpc>
            <a:spcBef>
              <a:spcPct val="0"/>
            </a:spcBef>
            <a:spcAft>
              <a:spcPct val="35000"/>
            </a:spcAft>
            <a:buNone/>
          </a:pPr>
          <a:r>
            <a:rPr lang="en-US" sz="1900" kern="1200"/>
            <a:t>Parent Checklist:</a:t>
          </a:r>
        </a:p>
      </dsp:txBody>
      <dsp:txXfrm>
        <a:off x="775708" y="1576"/>
        <a:ext cx="10399241" cy="671609"/>
      </dsp:txXfrm>
    </dsp:sp>
    <dsp:sp modelId="{66DBBE9A-4443-4DF6-A45A-4A1FB6839E04}">
      <dsp:nvSpPr>
        <dsp:cNvPr id="0" name=""/>
        <dsp:cNvSpPr/>
      </dsp:nvSpPr>
      <dsp:spPr>
        <a:xfrm>
          <a:off x="0" y="841087"/>
          <a:ext cx="11174950" cy="67160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0463EE2-F496-4DA4-A943-967B10964B0E}">
      <dsp:nvSpPr>
        <dsp:cNvPr id="0" name=""/>
        <dsp:cNvSpPr/>
      </dsp:nvSpPr>
      <dsp:spPr>
        <a:xfrm>
          <a:off x="203161" y="992200"/>
          <a:ext cx="369385" cy="36938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039F77A-F168-4FF7-9EAF-1BE6176AAC64}">
      <dsp:nvSpPr>
        <dsp:cNvPr id="0" name=""/>
        <dsp:cNvSpPr/>
      </dsp:nvSpPr>
      <dsp:spPr>
        <a:xfrm>
          <a:off x="775708" y="841087"/>
          <a:ext cx="10399241" cy="6716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079" tIns="71079" rIns="71079" bIns="71079" numCol="1" spcCol="1270" anchor="ctr" anchorCtr="0">
          <a:noAutofit/>
        </a:bodyPr>
        <a:lstStyle/>
        <a:p>
          <a:pPr marL="0" lvl="0" indent="0" algn="l" defTabSz="844550">
            <a:lnSpc>
              <a:spcPct val="90000"/>
            </a:lnSpc>
            <a:spcBef>
              <a:spcPct val="0"/>
            </a:spcBef>
            <a:spcAft>
              <a:spcPct val="35000"/>
            </a:spcAft>
            <a:buNone/>
          </a:pPr>
          <a:r>
            <a:rPr lang="en-US" sz="1900" kern="1200"/>
            <a:t>✔️ Confirm visit date and time with the college.</a:t>
          </a:r>
        </a:p>
      </dsp:txBody>
      <dsp:txXfrm>
        <a:off x="775708" y="841087"/>
        <a:ext cx="10399241" cy="671609"/>
      </dsp:txXfrm>
    </dsp:sp>
    <dsp:sp modelId="{39E3F7DF-BE7A-4F01-8B24-75AC03B2F34A}">
      <dsp:nvSpPr>
        <dsp:cNvPr id="0" name=""/>
        <dsp:cNvSpPr/>
      </dsp:nvSpPr>
      <dsp:spPr>
        <a:xfrm>
          <a:off x="0" y="1680599"/>
          <a:ext cx="11174950" cy="67160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278E989-C496-4323-ADCD-C2E78FEA6A1D}">
      <dsp:nvSpPr>
        <dsp:cNvPr id="0" name=""/>
        <dsp:cNvSpPr/>
      </dsp:nvSpPr>
      <dsp:spPr>
        <a:xfrm>
          <a:off x="203161" y="1831711"/>
          <a:ext cx="369385" cy="36938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7CC0FDF-E5B6-45F3-81D6-9A5F6581E87B}">
      <dsp:nvSpPr>
        <dsp:cNvPr id="0" name=""/>
        <dsp:cNvSpPr/>
      </dsp:nvSpPr>
      <dsp:spPr>
        <a:xfrm>
          <a:off x="775708" y="1680599"/>
          <a:ext cx="10399241" cy="6716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079" tIns="71079" rIns="71079" bIns="71079" numCol="1" spcCol="1270" anchor="ctr" anchorCtr="0">
          <a:noAutofit/>
        </a:bodyPr>
        <a:lstStyle/>
        <a:p>
          <a:pPr marL="0" lvl="0" indent="0" algn="l" defTabSz="844550">
            <a:lnSpc>
              <a:spcPct val="90000"/>
            </a:lnSpc>
            <a:spcBef>
              <a:spcPct val="0"/>
            </a:spcBef>
            <a:spcAft>
              <a:spcPct val="35000"/>
            </a:spcAft>
            <a:buNone/>
          </a:pPr>
          <a:r>
            <a:rPr lang="en-US" sz="1900" kern="1200"/>
            <a:t>✔️ Arrange transportation and accommodations if needed.</a:t>
          </a:r>
        </a:p>
      </dsp:txBody>
      <dsp:txXfrm>
        <a:off x="775708" y="1680599"/>
        <a:ext cx="10399241" cy="671609"/>
      </dsp:txXfrm>
    </dsp:sp>
    <dsp:sp modelId="{31C6725B-0D5B-4F24-8556-3DFAA4D99B3C}">
      <dsp:nvSpPr>
        <dsp:cNvPr id="0" name=""/>
        <dsp:cNvSpPr/>
      </dsp:nvSpPr>
      <dsp:spPr>
        <a:xfrm>
          <a:off x="0" y="2520111"/>
          <a:ext cx="11174950" cy="67160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8953963-BAE1-41C9-A9FB-8D21183C6D10}">
      <dsp:nvSpPr>
        <dsp:cNvPr id="0" name=""/>
        <dsp:cNvSpPr/>
      </dsp:nvSpPr>
      <dsp:spPr>
        <a:xfrm>
          <a:off x="203161" y="2671223"/>
          <a:ext cx="369385" cy="36938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9067FF9-6089-41A4-80DA-4A592A7FF4AB}">
      <dsp:nvSpPr>
        <dsp:cNvPr id="0" name=""/>
        <dsp:cNvSpPr/>
      </dsp:nvSpPr>
      <dsp:spPr>
        <a:xfrm>
          <a:off x="775708" y="2520111"/>
          <a:ext cx="10399241" cy="6716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079" tIns="71079" rIns="71079" bIns="71079" numCol="1" spcCol="1270" anchor="ctr" anchorCtr="0">
          <a:noAutofit/>
        </a:bodyPr>
        <a:lstStyle/>
        <a:p>
          <a:pPr marL="0" lvl="0" indent="0" algn="l" defTabSz="844550">
            <a:lnSpc>
              <a:spcPct val="90000"/>
            </a:lnSpc>
            <a:spcBef>
              <a:spcPct val="0"/>
            </a:spcBef>
            <a:spcAft>
              <a:spcPct val="35000"/>
            </a:spcAft>
            <a:buNone/>
          </a:pPr>
          <a:r>
            <a:rPr lang="en-US" sz="1900" kern="1200"/>
            <a:t>✔️ Ensure your student collects the College Visit Form.</a:t>
          </a:r>
        </a:p>
      </dsp:txBody>
      <dsp:txXfrm>
        <a:off x="775708" y="2520111"/>
        <a:ext cx="10399241" cy="671609"/>
      </dsp:txXfrm>
    </dsp:sp>
    <dsp:sp modelId="{745EC1B4-A61B-4DA4-B241-A068A15DFF05}">
      <dsp:nvSpPr>
        <dsp:cNvPr id="0" name=""/>
        <dsp:cNvSpPr/>
      </dsp:nvSpPr>
      <dsp:spPr>
        <a:xfrm>
          <a:off x="0" y="3359623"/>
          <a:ext cx="11174950" cy="67160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A762675-6076-45E3-BE91-552EA0779E1C}">
      <dsp:nvSpPr>
        <dsp:cNvPr id="0" name=""/>
        <dsp:cNvSpPr/>
      </dsp:nvSpPr>
      <dsp:spPr>
        <a:xfrm>
          <a:off x="203161" y="3510735"/>
          <a:ext cx="369385" cy="369385"/>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611D66D-CFCD-4213-B91C-AEC1576ABEB9}">
      <dsp:nvSpPr>
        <dsp:cNvPr id="0" name=""/>
        <dsp:cNvSpPr/>
      </dsp:nvSpPr>
      <dsp:spPr>
        <a:xfrm>
          <a:off x="775708" y="3359623"/>
          <a:ext cx="10399241" cy="6716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079" tIns="71079" rIns="71079" bIns="71079" numCol="1" spcCol="1270" anchor="ctr" anchorCtr="0">
          <a:noAutofit/>
        </a:bodyPr>
        <a:lstStyle/>
        <a:p>
          <a:pPr marL="0" lvl="0" indent="0" algn="l" defTabSz="844550">
            <a:lnSpc>
              <a:spcPct val="90000"/>
            </a:lnSpc>
            <a:spcBef>
              <a:spcPct val="0"/>
            </a:spcBef>
            <a:spcAft>
              <a:spcPct val="35000"/>
            </a:spcAft>
            <a:buNone/>
          </a:pPr>
          <a:r>
            <a:rPr lang="en-US" sz="1900" kern="1200"/>
            <a:t>✔️ Submit documentation to the school after the visit.</a:t>
          </a:r>
        </a:p>
      </dsp:txBody>
      <dsp:txXfrm>
        <a:off x="775708" y="3359623"/>
        <a:ext cx="10399241" cy="671609"/>
      </dsp:txXfrm>
    </dsp:sp>
    <dsp:sp modelId="{34DD97A5-9667-4E8B-973B-C1BBCD7653D5}">
      <dsp:nvSpPr>
        <dsp:cNvPr id="0" name=""/>
        <dsp:cNvSpPr/>
      </dsp:nvSpPr>
      <dsp:spPr>
        <a:xfrm>
          <a:off x="0" y="4199135"/>
          <a:ext cx="11174950" cy="67160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7745290-AC9B-4594-B0B6-BC10D1F77F62}">
      <dsp:nvSpPr>
        <dsp:cNvPr id="0" name=""/>
        <dsp:cNvSpPr/>
      </dsp:nvSpPr>
      <dsp:spPr>
        <a:xfrm>
          <a:off x="203161" y="4350247"/>
          <a:ext cx="369385" cy="369385"/>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47A322D-5C43-430F-9348-99787657C29B}">
      <dsp:nvSpPr>
        <dsp:cNvPr id="0" name=""/>
        <dsp:cNvSpPr/>
      </dsp:nvSpPr>
      <dsp:spPr>
        <a:xfrm>
          <a:off x="775708" y="4199135"/>
          <a:ext cx="10399241" cy="6716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079" tIns="71079" rIns="71079" bIns="71079" numCol="1" spcCol="1270" anchor="ctr" anchorCtr="0">
          <a:noAutofit/>
        </a:bodyPr>
        <a:lstStyle/>
        <a:p>
          <a:pPr marL="0" lvl="0" indent="0" algn="l" defTabSz="844550">
            <a:lnSpc>
              <a:spcPct val="90000"/>
            </a:lnSpc>
            <a:spcBef>
              <a:spcPct val="0"/>
            </a:spcBef>
            <a:spcAft>
              <a:spcPct val="35000"/>
            </a:spcAft>
            <a:buNone/>
          </a:pPr>
          <a:r>
            <a:rPr lang="en-US" sz="1900" kern="1200"/>
            <a:t>✔️ Discuss impressions and next steps with your student.</a:t>
          </a:r>
        </a:p>
      </dsp:txBody>
      <dsp:txXfrm>
        <a:off x="775708" y="4199135"/>
        <a:ext cx="10399241" cy="671609"/>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7D16AC-3F55-4250-A1D1-D974FA71DCCF}">
      <dsp:nvSpPr>
        <dsp:cNvPr id="0" name=""/>
        <dsp:cNvSpPr/>
      </dsp:nvSpPr>
      <dsp:spPr>
        <a:xfrm>
          <a:off x="3386" y="8"/>
          <a:ext cx="2686928" cy="473823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9483" tIns="330200" rIns="209483" bIns="330200" numCol="1" spcCol="1270" anchor="t" anchorCtr="0">
          <a:noAutofit/>
        </a:bodyPr>
        <a:lstStyle/>
        <a:p>
          <a:pPr marL="0" lvl="0" indent="0" algn="l" defTabSz="711200">
            <a:lnSpc>
              <a:spcPct val="90000"/>
            </a:lnSpc>
            <a:spcBef>
              <a:spcPct val="0"/>
            </a:spcBef>
            <a:spcAft>
              <a:spcPct val="35000"/>
            </a:spcAft>
            <a:buNone/>
          </a:pPr>
          <a:r>
            <a:rPr lang="en-US" sz="1600" kern="1200" dirty="0"/>
            <a:t>Institutional Scholarships - The college may offer scholarships to incoming freshmen based on a given criteria. These can generally be found on the financial aid website for the college/university.</a:t>
          </a:r>
        </a:p>
      </dsp:txBody>
      <dsp:txXfrm>
        <a:off x="3386" y="1800538"/>
        <a:ext cx="2686928" cy="2842942"/>
      </dsp:txXfrm>
    </dsp:sp>
    <dsp:sp modelId="{4127E06C-7913-4129-BDC8-099B4C79E42C}">
      <dsp:nvSpPr>
        <dsp:cNvPr id="0" name=""/>
        <dsp:cNvSpPr/>
      </dsp:nvSpPr>
      <dsp:spPr>
        <a:xfrm>
          <a:off x="782596" y="864447"/>
          <a:ext cx="1128510" cy="1128510"/>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87983" tIns="12700" rIns="87983"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947862" y="1029713"/>
        <a:ext cx="797978" cy="797978"/>
      </dsp:txXfrm>
    </dsp:sp>
    <dsp:sp modelId="{4D732674-6E25-4AB9-8AA7-1246C964C6CB}">
      <dsp:nvSpPr>
        <dsp:cNvPr id="0" name=""/>
        <dsp:cNvSpPr/>
      </dsp:nvSpPr>
      <dsp:spPr>
        <a:xfrm>
          <a:off x="3386" y="4249905"/>
          <a:ext cx="2686928"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A15AA7E-56F2-499E-80F1-8A6E62C88183}">
      <dsp:nvSpPr>
        <dsp:cNvPr id="0" name=""/>
        <dsp:cNvSpPr/>
      </dsp:nvSpPr>
      <dsp:spPr>
        <a:xfrm>
          <a:off x="2959008" y="8"/>
          <a:ext cx="2686928" cy="473823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9483" tIns="330200" rIns="209483" bIns="330200" numCol="1" spcCol="1270" anchor="t" anchorCtr="0">
          <a:noAutofit/>
        </a:bodyPr>
        <a:lstStyle/>
        <a:p>
          <a:pPr marL="0" lvl="0" indent="0" algn="l" defTabSz="711200">
            <a:lnSpc>
              <a:spcPct val="90000"/>
            </a:lnSpc>
            <a:spcBef>
              <a:spcPct val="0"/>
            </a:spcBef>
            <a:spcAft>
              <a:spcPct val="35000"/>
            </a:spcAft>
            <a:buNone/>
          </a:pPr>
          <a:r>
            <a:rPr lang="en-US" sz="1600" kern="1200" dirty="0"/>
            <a:t>Local Scholarships - Provided by local organizations such as employer sponsored scholarships, banks, Boy Scouts, Girl Scouts, church groups, service organizations, etc.</a:t>
          </a:r>
        </a:p>
      </dsp:txBody>
      <dsp:txXfrm>
        <a:off x="2959008" y="1800538"/>
        <a:ext cx="2686928" cy="2842942"/>
      </dsp:txXfrm>
    </dsp:sp>
    <dsp:sp modelId="{6AC407F9-C9CE-4A1E-A6EB-24EB6DEBEC3C}">
      <dsp:nvSpPr>
        <dsp:cNvPr id="0" name=""/>
        <dsp:cNvSpPr/>
      </dsp:nvSpPr>
      <dsp:spPr>
        <a:xfrm>
          <a:off x="3738218" y="864447"/>
          <a:ext cx="1128510" cy="1128510"/>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87983" tIns="12700" rIns="87983"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3903484" y="1029713"/>
        <a:ext cx="797978" cy="797978"/>
      </dsp:txXfrm>
    </dsp:sp>
    <dsp:sp modelId="{8A4B12A2-A112-4050-8C82-04823C345E72}">
      <dsp:nvSpPr>
        <dsp:cNvPr id="0" name=""/>
        <dsp:cNvSpPr/>
      </dsp:nvSpPr>
      <dsp:spPr>
        <a:xfrm>
          <a:off x="2959008" y="4249221"/>
          <a:ext cx="2686928" cy="144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80DB5CAF-C58E-41CA-9707-E6B7C8C6F19C}">
      <dsp:nvSpPr>
        <dsp:cNvPr id="0" name=""/>
        <dsp:cNvSpPr/>
      </dsp:nvSpPr>
      <dsp:spPr>
        <a:xfrm>
          <a:off x="5914630" y="8"/>
          <a:ext cx="2686928" cy="473823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9483" tIns="330200" rIns="209483" bIns="330200" numCol="1" spcCol="1270" anchor="t" anchorCtr="0">
          <a:noAutofit/>
        </a:bodyPr>
        <a:lstStyle/>
        <a:p>
          <a:pPr marL="0" lvl="0" indent="0" algn="l" defTabSz="711200">
            <a:lnSpc>
              <a:spcPct val="90000"/>
            </a:lnSpc>
            <a:spcBef>
              <a:spcPct val="0"/>
            </a:spcBef>
            <a:spcAft>
              <a:spcPct val="35000"/>
            </a:spcAft>
            <a:buNone/>
          </a:pPr>
          <a:r>
            <a:rPr lang="en-US" sz="1600" kern="1200" dirty="0"/>
            <a:t>National Scholarships - Nation-wide scholarship programs often offer large awards, but they may elicit large numbers of students applying such as Coca Cola, Hispanic Scholarship Fund, Quest Bridge, Gates Foundation, etc.</a:t>
          </a:r>
        </a:p>
      </dsp:txBody>
      <dsp:txXfrm>
        <a:off x="5914630" y="1800538"/>
        <a:ext cx="2686928" cy="2842942"/>
      </dsp:txXfrm>
    </dsp:sp>
    <dsp:sp modelId="{B4E0FD82-49A9-4982-A7A4-8DAA84FDF1A2}">
      <dsp:nvSpPr>
        <dsp:cNvPr id="0" name=""/>
        <dsp:cNvSpPr/>
      </dsp:nvSpPr>
      <dsp:spPr>
        <a:xfrm>
          <a:off x="6693839" y="864447"/>
          <a:ext cx="1128510" cy="1128510"/>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87983" tIns="12700" rIns="87983"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6859105" y="1029713"/>
        <a:ext cx="797978" cy="797978"/>
      </dsp:txXfrm>
    </dsp:sp>
    <dsp:sp modelId="{CDB337AD-5EFD-4F50-A405-5AE8C11220B4}">
      <dsp:nvSpPr>
        <dsp:cNvPr id="0" name=""/>
        <dsp:cNvSpPr/>
      </dsp:nvSpPr>
      <dsp:spPr>
        <a:xfrm>
          <a:off x="5914630" y="4249905"/>
          <a:ext cx="2686928"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8C9E3EC-32E4-46B4-816F-F27A00F664DD}">
      <dsp:nvSpPr>
        <dsp:cNvPr id="0" name=""/>
        <dsp:cNvSpPr/>
      </dsp:nvSpPr>
      <dsp:spPr>
        <a:xfrm>
          <a:off x="8870252" y="8"/>
          <a:ext cx="2686928" cy="473823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9483" tIns="330200" rIns="209483" bIns="330200" numCol="1" spcCol="1270" anchor="t" anchorCtr="0">
          <a:noAutofit/>
        </a:bodyPr>
        <a:lstStyle/>
        <a:p>
          <a:pPr marL="0" lvl="0" indent="0" algn="l" defTabSz="622300">
            <a:lnSpc>
              <a:spcPct val="90000"/>
            </a:lnSpc>
            <a:spcBef>
              <a:spcPct val="0"/>
            </a:spcBef>
            <a:spcAft>
              <a:spcPct val="35000"/>
            </a:spcAft>
            <a:buNone/>
          </a:pPr>
          <a:r>
            <a:rPr lang="en-US" sz="1400" kern="1200" dirty="0"/>
            <a:t>Academic Common Market - Southern Regional Education Board’s (SREB) Academic Common Market has enabled students to pursue out-of-state college degrees at in-state tuition rates, through agreements among the states and colleges and universities. Please click this link for further details on: Academic</a:t>
          </a:r>
          <a:r>
            <a:rPr lang="en-US" sz="1400" kern="1200" dirty="0">
              <a:hlinkClick xmlns:r="http://schemas.openxmlformats.org/officeDocument/2006/relationships" r:id="rId1"/>
            </a:rPr>
            <a:t> Common Market Place</a:t>
          </a:r>
          <a:endParaRPr lang="en-US" sz="1400" kern="1200" dirty="0"/>
        </a:p>
      </dsp:txBody>
      <dsp:txXfrm>
        <a:off x="8870252" y="1800538"/>
        <a:ext cx="2686928" cy="2842942"/>
      </dsp:txXfrm>
    </dsp:sp>
    <dsp:sp modelId="{1FBD8593-FC90-4281-9FA6-AAE25595A5FA}">
      <dsp:nvSpPr>
        <dsp:cNvPr id="0" name=""/>
        <dsp:cNvSpPr/>
      </dsp:nvSpPr>
      <dsp:spPr>
        <a:xfrm>
          <a:off x="9649461" y="864447"/>
          <a:ext cx="1128510" cy="1128510"/>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87983" tIns="12700" rIns="87983" bIns="12700" numCol="1" spcCol="1270" anchor="ctr" anchorCtr="0">
          <a:noAutofit/>
        </a:bodyPr>
        <a:lstStyle/>
        <a:p>
          <a:pPr marL="0" lvl="0" indent="0" algn="ctr" defTabSz="2133600">
            <a:lnSpc>
              <a:spcPct val="90000"/>
            </a:lnSpc>
            <a:spcBef>
              <a:spcPct val="0"/>
            </a:spcBef>
            <a:spcAft>
              <a:spcPct val="35000"/>
            </a:spcAft>
            <a:buNone/>
          </a:pPr>
          <a:r>
            <a:rPr lang="en-US" sz="4800" kern="1200"/>
            <a:t>4</a:t>
          </a:r>
        </a:p>
      </dsp:txBody>
      <dsp:txXfrm>
        <a:off x="9814727" y="1029713"/>
        <a:ext cx="797978" cy="797978"/>
      </dsp:txXfrm>
    </dsp:sp>
    <dsp:sp modelId="{7AB86611-2ECD-4A07-94B7-0F77CCF4B7A9}">
      <dsp:nvSpPr>
        <dsp:cNvPr id="0" name=""/>
        <dsp:cNvSpPr/>
      </dsp:nvSpPr>
      <dsp:spPr>
        <a:xfrm>
          <a:off x="8870252" y="4249905"/>
          <a:ext cx="2686928"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16/7/layout/HorizontalActionList">
  <dgm:title val="Horizontal Action List"/>
  <dgm:desc val="Used to show non-sequential or grouped lists of information. Works well with large amounts of text. All text has the same level of emphasis, and direction is not implied."/>
  <dgm:catLst>
    <dgm:cat type="list"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54"/>
      <dgm:constr type="primFontSz" for="des" forName="desTx" refType="primFontSz" refFor="des" refForName="parTx" op="lte" fact="0.75"/>
      <dgm:constr type="h" for="des" forName="desTx"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varLst>
          <dgm:alg type="tx"/>
          <dgm:shape xmlns:r="http://schemas.openxmlformats.org/officeDocument/2006/relationships" type="rect" r:blip="">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8"/>
            <dgm:constr type="tMarg" refType="w" fact="0.28"/>
            <dgm:constr type="bMarg" refType="w" fact="0.28"/>
            <dgm:constr type="lMarg" refType="w" fact="0.28"/>
            <dgm:constr type="rMarg" refType="w" fact="0.28"/>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16/7/layout/BasicProcessNew">
  <dgm:title val="Basic Process New"/>
  <dgm:desc val=""/>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fact="0.15"/>
      <dgm:constr type="h" for="ch" forName="sibTrans" op="equ"/>
    </dgm:constrLst>
    <dgm:ruleLst>
      <dgm:rule type="h" for="ch" forName="sibTrans" val="6.75" fact="NaN" max="NaN"/>
      <dgm:rule type="w" for="ch" forName="sibTrans" val="8.75" fact="NaN" max="NaN"/>
    </dgm:ruleLst>
    <dgm:forEach name="nodesForEach" axis="ch" ptType="node">
      <dgm:layoutNode name="node">
        <dgm:varLst>
          <dgm:bulletEnabled val="1"/>
        </dgm:varLst>
        <dgm:alg type="tx"/>
        <dgm:shape xmlns:r="http://schemas.openxmlformats.org/officeDocument/2006/relationships" type="rect" r:blip="">
          <dgm:adjLst>
            <dgm:adj idx="1" val="0.1"/>
          </dgm:adjLst>
        </dgm:shape>
        <dgm:presOf axis="desOrSelf" ptType="node"/>
        <dgm:constrLst>
          <dgm:constr type="h" refType="w" fact="0.6"/>
          <dgm:constr type="lMarg" val="12"/>
          <dgm:constr type="rMarg" val="12"/>
          <dgm:constr type="tMarg" val="12"/>
          <dgm:constr type="bMarg" val="12"/>
        </dgm:constrLst>
        <dgm:ruleLst>
          <dgm:rule type="primFontSz" val="11" fact="NaN" max="NaN"/>
          <dgm:rule type="primFontSz" val="18" fact="NaN" max="NaN"/>
          <dgm:rule type="h" val="NaN" fact="1.5" max="NaN"/>
          <dgm:rule type="primFontSz" val="11" fact="NaN" max="NaN"/>
          <dgm:rule type="h" val="INF" fact="NaN" max="NaN"/>
        </dgm:ruleLst>
      </dgm:layoutNode>
      <dgm:forEach name="sibTransForEach" axis="followSib" ptType="sibTrans" cnt="1">
        <dgm:layoutNode name="sibTransSpacerBeforeConnector" styleLbl="node1">
          <dgm:alg type="sp"/>
          <dgm:shape xmlns:r="http://schemas.openxmlformats.org/officeDocument/2006/relationships" r:blip="">
            <dgm:adjLst/>
          </dgm:shape>
          <dgm:constrLst>
            <dgm:constr type="w" val="4.5"/>
          </dgm:constrLst>
          <dgm:presOf/>
          <dgm:ruleLst>
            <dgm:rule type="w" val="4.5" fact="NaN" max="NaN"/>
          </dgm:ruleLst>
        </dgm:layoutNode>
        <dgm:layoutNode name="sibTrans" styleLbl="node1">
          <dgm:alg type="sp"/>
          <dgm:shape xmlns:r="http://schemas.openxmlformats.org/officeDocument/2006/relationships" type="rightArrow" r:blip="">
            <dgm:adjLst>
              <dgm:adj idx="1" val="0.5"/>
            </dgm:adjLst>
          </dgm:shape>
          <dgm:presOf axis="self"/>
          <dgm:constrLst>
            <dgm:constr type="h" val="6.75"/>
          </dgm:constrLst>
          <dgm:ruleLst>
            <dgm:rule type="h" val="6.75" fact="NaN" max="NaN"/>
            <dgm:rule type="w" val="8.75" fact="NaN" max="NaN"/>
          </dgm:ruleLst>
        </dgm:layoutNode>
        <dgm:layoutNode name="sibTransSpacerAfterConnector">
          <dgm:alg type="sp"/>
          <dgm:shape xmlns:r="http://schemas.openxmlformats.org/officeDocument/2006/relationships" r:blip="">
            <dgm:adjLst/>
          </dgm:shape>
          <dgm:constrLst>
            <dgm:constr type="w" val="4.5"/>
          </dgm:constrLst>
          <dgm:presOf/>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1.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Rectangle 8"/>
          <p:cNvSpPr/>
          <p:nvPr userDrawn="1"/>
        </p:nvSpPr>
        <p:spPr>
          <a:xfrm>
            <a:off x="0" y="0"/>
            <a:ext cx="12192000" cy="1782305"/>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userDrawn="1"/>
        </p:nvSpPr>
        <p:spPr>
          <a:xfrm>
            <a:off x="0" y="1782305"/>
            <a:ext cx="12192000" cy="5075695"/>
          </a:xfrm>
          <a:prstGeom prst="rect">
            <a:avLst/>
          </a:prstGeom>
          <a:solidFill>
            <a:srgbClr val="0024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1782304"/>
            <a:ext cx="9144000" cy="2355023"/>
          </a:xfrm>
        </p:spPr>
        <p:txBody>
          <a:bodyPr anchor="b"/>
          <a:lstStyle>
            <a:lvl1pPr algn="ctr">
              <a:defRPr sz="60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1524000" y="4183223"/>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8" name="Oval 7"/>
          <p:cNvSpPr/>
          <p:nvPr userDrawn="1"/>
        </p:nvSpPr>
        <p:spPr>
          <a:xfrm>
            <a:off x="5138980" y="825285"/>
            <a:ext cx="1914040" cy="1914040"/>
          </a:xfrm>
          <a:prstGeom prst="ellipse">
            <a:avLst/>
          </a:prstGeom>
          <a:solidFill>
            <a:srgbClr val="0024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p:cNvCxnSpPr/>
          <p:nvPr userDrawn="1"/>
        </p:nvCxnSpPr>
        <p:spPr>
          <a:xfrm>
            <a:off x="0" y="96097"/>
            <a:ext cx="12192000" cy="0"/>
          </a:xfrm>
          <a:prstGeom prst="line">
            <a:avLst/>
          </a:prstGeom>
          <a:ln>
            <a:solidFill>
              <a:srgbClr val="FA5105"/>
            </a:solidFill>
          </a:ln>
        </p:spPr>
        <p:style>
          <a:lnRef idx="1">
            <a:schemeClr val="accent1"/>
          </a:lnRef>
          <a:fillRef idx="0">
            <a:schemeClr val="accent1"/>
          </a:fillRef>
          <a:effectRef idx="0">
            <a:schemeClr val="accent1"/>
          </a:effectRef>
          <a:fontRef idx="minor">
            <a:schemeClr val="tx1"/>
          </a:fontRef>
        </p:style>
      </p:cxnSp>
      <p:pic>
        <p:nvPicPr>
          <p:cNvPr id="4" name="Picture 3" descr="A logo of a helmet&#10;&#10;Description automatically generated">
            <a:extLst>
              <a:ext uri="{FF2B5EF4-FFF2-40B4-BE49-F238E27FC236}">
                <a16:creationId xmlns:a16="http://schemas.microsoft.com/office/drawing/2014/main" id="{BAA96A6C-0634-FF0F-83F1-2664738CC59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51831" y="1178434"/>
            <a:ext cx="1288338" cy="1242682"/>
          </a:xfrm>
          <a:prstGeom prst="rect">
            <a:avLst/>
          </a:prstGeom>
        </p:spPr>
      </p:pic>
    </p:spTree>
    <p:extLst>
      <p:ext uri="{BB962C8B-B14F-4D97-AF65-F5344CB8AC3E}">
        <p14:creationId xmlns:p14="http://schemas.microsoft.com/office/powerpoint/2010/main" val="3814214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78850" y="1304642"/>
            <a:ext cx="11174950" cy="4872321"/>
          </a:xfrm>
        </p:spPr>
        <p:txBody>
          <a:bodyPr/>
          <a:lstStyle>
            <a:lvl1pPr marL="228600" indent="-228600">
              <a:buFont typeface="Wingdings" panose="05000000000000000000" pitchFamily="2" charset="2"/>
              <a:buChar char="§"/>
              <a:defRPr>
                <a:solidFill>
                  <a:srgbClr val="002A5C"/>
                </a:solidFill>
              </a:defRPr>
            </a:lvl1pPr>
            <a:lvl2pPr marL="685800" indent="-228600">
              <a:buFont typeface="Wingdings" panose="05000000000000000000" pitchFamily="2" charset="2"/>
              <a:buChar char="§"/>
              <a:defRPr>
                <a:solidFill>
                  <a:srgbClr val="FB5104"/>
                </a:solidFill>
              </a:defRPr>
            </a:lvl2pPr>
            <a:lvl3pPr marL="1143000" indent="-228600">
              <a:buFont typeface="Wingdings" panose="05000000000000000000" pitchFamily="2" charset="2"/>
              <a:buChar char="§"/>
              <a:defRPr>
                <a:solidFill>
                  <a:srgbClr val="002A5C"/>
                </a:solidFill>
              </a:defRPr>
            </a:lvl3pPr>
            <a:lvl4pPr marL="1600200" indent="-228600">
              <a:buFont typeface="Wingdings" panose="05000000000000000000" pitchFamily="2" charset="2"/>
              <a:buChar char="§"/>
              <a:defRPr>
                <a:solidFill>
                  <a:srgbClr val="FB5104"/>
                </a:solidFill>
              </a:defRPr>
            </a:lvl4pPr>
            <a:lvl5pPr marL="2057400" indent="-228600">
              <a:buFont typeface="Wingdings" panose="05000000000000000000" pitchFamily="2" charset="2"/>
              <a:buChar char="§"/>
              <a:defRPr>
                <a:solidFill>
                  <a:srgbClr val="002A5C"/>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0" y="21071"/>
            <a:ext cx="12192000" cy="1046136"/>
          </a:xfrm>
          <a:prstGeom prst="rect">
            <a:avLst/>
          </a:prstGeom>
          <a:solidFill>
            <a:srgbClr val="0024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322522" y="1"/>
            <a:ext cx="10031278" cy="1046136"/>
          </a:xfrm>
        </p:spPr>
        <p:txBody>
          <a:bodyPr/>
          <a:lstStyle>
            <a:lvl1pPr>
              <a:defRPr>
                <a:solidFill>
                  <a:schemeClr val="bg1"/>
                </a:solidFill>
                <a:latin typeface="+mn-lt"/>
              </a:defRPr>
            </a:lvl1pPr>
          </a:lstStyle>
          <a:p>
            <a:r>
              <a:rPr lang="en-US" dirty="0"/>
              <a:t>Click to edit Master title style</a:t>
            </a:r>
          </a:p>
        </p:txBody>
      </p:sp>
      <p:sp>
        <p:nvSpPr>
          <p:cNvPr id="13" name="Rectangle 12"/>
          <p:cNvSpPr/>
          <p:nvPr userDrawn="1"/>
        </p:nvSpPr>
        <p:spPr>
          <a:xfrm rot="2137153">
            <a:off x="10949692" y="-253207"/>
            <a:ext cx="228388" cy="1619608"/>
          </a:xfrm>
          <a:prstGeom prst="rect">
            <a:avLst/>
          </a:prstGeom>
          <a:solidFill>
            <a:srgbClr val="FA51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4" name="Rectangle 13"/>
          <p:cNvSpPr/>
          <p:nvPr userDrawn="1"/>
        </p:nvSpPr>
        <p:spPr>
          <a:xfrm rot="2137153">
            <a:off x="11373312" y="-253209"/>
            <a:ext cx="228388" cy="1619608"/>
          </a:xfrm>
          <a:prstGeom prst="rect">
            <a:avLst/>
          </a:prstGeom>
          <a:solidFill>
            <a:srgbClr val="FA51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6" name="Rectangle 15"/>
          <p:cNvSpPr/>
          <p:nvPr userDrawn="1"/>
        </p:nvSpPr>
        <p:spPr>
          <a:xfrm rot="2137153">
            <a:off x="11881620" y="-374410"/>
            <a:ext cx="228388" cy="1619608"/>
          </a:xfrm>
          <a:prstGeom prst="rect">
            <a:avLst/>
          </a:prstGeom>
          <a:solidFill>
            <a:srgbClr val="FA51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5" name="Rectangle 14"/>
          <p:cNvSpPr/>
          <p:nvPr userDrawn="1"/>
        </p:nvSpPr>
        <p:spPr>
          <a:xfrm>
            <a:off x="0" y="1046137"/>
            <a:ext cx="12192000" cy="2352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p:cNvCxnSpPr/>
          <p:nvPr userDrawn="1"/>
        </p:nvCxnSpPr>
        <p:spPr>
          <a:xfrm flipV="1">
            <a:off x="0" y="1067207"/>
            <a:ext cx="12274658" cy="3572"/>
          </a:xfrm>
          <a:prstGeom prst="line">
            <a:avLst/>
          </a:prstGeom>
          <a:ln w="12700">
            <a:solidFill>
              <a:srgbClr val="002A5C"/>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cxnSpLocks/>
          </p:cNvCxnSpPr>
          <p:nvPr userDrawn="1"/>
        </p:nvCxnSpPr>
        <p:spPr>
          <a:xfrm>
            <a:off x="0" y="6569436"/>
            <a:ext cx="12192000" cy="0"/>
          </a:xfrm>
          <a:prstGeom prst="line">
            <a:avLst/>
          </a:prstGeom>
          <a:ln w="12700">
            <a:solidFill>
              <a:srgbClr val="FA5105"/>
            </a:solidFill>
          </a:ln>
        </p:spPr>
        <p:style>
          <a:lnRef idx="1">
            <a:schemeClr val="accent1"/>
          </a:lnRef>
          <a:fillRef idx="0">
            <a:schemeClr val="accent1"/>
          </a:fillRef>
          <a:effectRef idx="0">
            <a:schemeClr val="accent1"/>
          </a:effectRef>
          <a:fontRef idx="minor">
            <a:schemeClr val="tx1"/>
          </a:fontRef>
        </p:style>
      </p:cxnSp>
      <p:sp>
        <p:nvSpPr>
          <p:cNvPr id="22" name="Rectangle 21"/>
          <p:cNvSpPr/>
          <p:nvPr userDrawn="1"/>
        </p:nvSpPr>
        <p:spPr>
          <a:xfrm>
            <a:off x="1" y="-297156"/>
            <a:ext cx="12560270" cy="28940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logo of a helmet&#10;&#10;Description automatically generated">
            <a:extLst>
              <a:ext uri="{FF2B5EF4-FFF2-40B4-BE49-F238E27FC236}">
                <a16:creationId xmlns:a16="http://schemas.microsoft.com/office/drawing/2014/main" id="{A7764FD8-ECE5-54F9-C72B-890FAB4CA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425" y="109780"/>
            <a:ext cx="849477" cy="819373"/>
          </a:xfrm>
          <a:prstGeom prst="rect">
            <a:avLst/>
          </a:prstGeom>
        </p:spPr>
      </p:pic>
    </p:spTree>
    <p:extLst>
      <p:ext uri="{BB962C8B-B14F-4D97-AF65-F5344CB8AC3E}">
        <p14:creationId xmlns:p14="http://schemas.microsoft.com/office/powerpoint/2010/main" val="10580659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F8DB6CB-76FC-3256-6E88-A66787A113A5}"/>
              </a:ext>
            </a:extLst>
          </p:cNvPr>
          <p:cNvSpPr/>
          <p:nvPr userDrawn="1"/>
        </p:nvSpPr>
        <p:spPr>
          <a:xfrm>
            <a:off x="0" y="4562475"/>
            <a:ext cx="12192000" cy="2312303"/>
          </a:xfrm>
          <a:prstGeom prst="rect">
            <a:avLst/>
          </a:prstGeom>
          <a:solidFill>
            <a:srgbClr val="0024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31850" y="1709738"/>
            <a:ext cx="10515600" cy="2852737"/>
          </a:xfrm>
        </p:spPr>
        <p:txBody>
          <a:bodyPr anchor="b"/>
          <a:lstStyle>
            <a:lvl1pPr>
              <a:defRPr sz="6000"/>
            </a:lvl1pPr>
          </a:lstStyle>
          <a:p>
            <a:r>
              <a:rPr lang="en-US" dirty="0"/>
              <a:t>Click to edit Master title style</a:t>
            </a:r>
          </a:p>
        </p:txBody>
      </p:sp>
      <p:sp>
        <p:nvSpPr>
          <p:cNvPr id="3" name="Text Placeholder 2"/>
          <p:cNvSpPr>
            <a:spLocks noGrp="1"/>
          </p:cNvSpPr>
          <p:nvPr>
            <p:ph type="body" idx="1"/>
          </p:nvPr>
        </p:nvSpPr>
        <p:spPr>
          <a:xfrm>
            <a:off x="831850" y="4939471"/>
            <a:ext cx="10515600" cy="1150179"/>
          </a:xfrm>
        </p:spPr>
        <p:txBody>
          <a:bodyPr/>
          <a:lstStyle>
            <a:lvl1pPr marL="0" indent="0">
              <a:buNone/>
              <a:defRPr sz="24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cxnSp>
        <p:nvCxnSpPr>
          <p:cNvPr id="8" name="Straight Connector 7">
            <a:extLst>
              <a:ext uri="{FF2B5EF4-FFF2-40B4-BE49-F238E27FC236}">
                <a16:creationId xmlns:a16="http://schemas.microsoft.com/office/drawing/2014/main" id="{AA93A45E-48B4-CEDB-D2CF-777310C0C59A}"/>
              </a:ext>
            </a:extLst>
          </p:cNvPr>
          <p:cNvCxnSpPr>
            <a:cxnSpLocks/>
          </p:cNvCxnSpPr>
          <p:nvPr userDrawn="1"/>
        </p:nvCxnSpPr>
        <p:spPr>
          <a:xfrm>
            <a:off x="0" y="4783363"/>
            <a:ext cx="12192000" cy="0"/>
          </a:xfrm>
          <a:prstGeom prst="line">
            <a:avLst/>
          </a:prstGeom>
          <a:ln w="12700">
            <a:solidFill>
              <a:srgbClr val="FA510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731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D0940653-DAB3-7A4D-6B48-10D5F5D065E3}"/>
              </a:ext>
            </a:extLst>
          </p:cNvPr>
          <p:cNvSpPr/>
          <p:nvPr userDrawn="1"/>
        </p:nvSpPr>
        <p:spPr>
          <a:xfrm>
            <a:off x="0" y="21071"/>
            <a:ext cx="12192000" cy="1046136"/>
          </a:xfrm>
          <a:prstGeom prst="rect">
            <a:avLst/>
          </a:prstGeom>
          <a:solidFill>
            <a:srgbClr val="0024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B84734E6-1C3D-F8AE-F1E9-4FBBC3C813F8}"/>
              </a:ext>
            </a:extLst>
          </p:cNvPr>
          <p:cNvSpPr/>
          <p:nvPr userDrawn="1"/>
        </p:nvSpPr>
        <p:spPr>
          <a:xfrm rot="2137153">
            <a:off x="10949692" y="-253207"/>
            <a:ext cx="228388" cy="1619608"/>
          </a:xfrm>
          <a:prstGeom prst="rect">
            <a:avLst/>
          </a:prstGeom>
          <a:solidFill>
            <a:srgbClr val="FA51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1" name="Rectangle 10">
            <a:extLst>
              <a:ext uri="{FF2B5EF4-FFF2-40B4-BE49-F238E27FC236}">
                <a16:creationId xmlns:a16="http://schemas.microsoft.com/office/drawing/2014/main" id="{089F872D-A1D9-D663-B10D-F00FC88E29AD}"/>
              </a:ext>
            </a:extLst>
          </p:cNvPr>
          <p:cNvSpPr/>
          <p:nvPr userDrawn="1"/>
        </p:nvSpPr>
        <p:spPr>
          <a:xfrm rot="2137153">
            <a:off x="11373312" y="-253209"/>
            <a:ext cx="228388" cy="1619608"/>
          </a:xfrm>
          <a:prstGeom prst="rect">
            <a:avLst/>
          </a:prstGeom>
          <a:solidFill>
            <a:srgbClr val="FA51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2" name="Rectangle 11">
            <a:extLst>
              <a:ext uri="{FF2B5EF4-FFF2-40B4-BE49-F238E27FC236}">
                <a16:creationId xmlns:a16="http://schemas.microsoft.com/office/drawing/2014/main" id="{05CFE071-2F51-3BE9-655F-9015D3EBC540}"/>
              </a:ext>
            </a:extLst>
          </p:cNvPr>
          <p:cNvSpPr/>
          <p:nvPr userDrawn="1"/>
        </p:nvSpPr>
        <p:spPr>
          <a:xfrm rot="2137153">
            <a:off x="11881620" y="-374410"/>
            <a:ext cx="228388" cy="1619608"/>
          </a:xfrm>
          <a:prstGeom prst="rect">
            <a:avLst/>
          </a:prstGeom>
          <a:solidFill>
            <a:srgbClr val="FA51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3" name="Rectangle 12">
            <a:extLst>
              <a:ext uri="{FF2B5EF4-FFF2-40B4-BE49-F238E27FC236}">
                <a16:creationId xmlns:a16="http://schemas.microsoft.com/office/drawing/2014/main" id="{D52D46C5-56D3-80BC-EEFB-6F15FD005CF4}"/>
              </a:ext>
            </a:extLst>
          </p:cNvPr>
          <p:cNvSpPr/>
          <p:nvPr userDrawn="1"/>
        </p:nvSpPr>
        <p:spPr>
          <a:xfrm>
            <a:off x="1" y="-297156"/>
            <a:ext cx="12560270" cy="28940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logo of a helmet&#10;&#10;Description automatically generated">
            <a:extLst>
              <a:ext uri="{FF2B5EF4-FFF2-40B4-BE49-F238E27FC236}">
                <a16:creationId xmlns:a16="http://schemas.microsoft.com/office/drawing/2014/main" id="{264BA824-E317-4C7A-A1E5-221CFA949E0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425" y="109780"/>
            <a:ext cx="849477" cy="819373"/>
          </a:xfrm>
          <a:prstGeom prst="rect">
            <a:avLst/>
          </a:prstGeom>
        </p:spPr>
      </p:pic>
      <p:sp>
        <p:nvSpPr>
          <p:cNvPr id="15" name="Rectangle 14">
            <a:extLst>
              <a:ext uri="{FF2B5EF4-FFF2-40B4-BE49-F238E27FC236}">
                <a16:creationId xmlns:a16="http://schemas.microsoft.com/office/drawing/2014/main" id="{40A22EC7-7EE6-1D7F-0992-3468E8A3155D}"/>
              </a:ext>
            </a:extLst>
          </p:cNvPr>
          <p:cNvSpPr/>
          <p:nvPr userDrawn="1"/>
        </p:nvSpPr>
        <p:spPr>
          <a:xfrm>
            <a:off x="0" y="1046137"/>
            <a:ext cx="12192000" cy="2352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22300AD2-1196-E43E-BE1B-4923F7583DD2}"/>
              </a:ext>
            </a:extLst>
          </p:cNvPr>
          <p:cNvCxnSpPr>
            <a:cxnSpLocks/>
          </p:cNvCxnSpPr>
          <p:nvPr userDrawn="1"/>
        </p:nvCxnSpPr>
        <p:spPr>
          <a:xfrm>
            <a:off x="0" y="6569436"/>
            <a:ext cx="12192000" cy="0"/>
          </a:xfrm>
          <a:prstGeom prst="line">
            <a:avLst/>
          </a:prstGeom>
          <a:ln w="12700">
            <a:solidFill>
              <a:srgbClr val="FA5105"/>
            </a:solidFill>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9ACD4DA8-7133-F1B3-05CD-6660C90ED02A}"/>
              </a:ext>
            </a:extLst>
          </p:cNvPr>
          <p:cNvSpPr>
            <a:spLocks noGrp="1"/>
          </p:cNvSpPr>
          <p:nvPr>
            <p:ph type="title"/>
          </p:nvPr>
        </p:nvSpPr>
        <p:spPr>
          <a:xfrm>
            <a:off x="1062182" y="1"/>
            <a:ext cx="10291618" cy="1046136"/>
          </a:xfrm>
        </p:spPr>
        <p:txBody>
          <a:bodyPr/>
          <a:lstStyle>
            <a:lvl1pPr>
              <a:defRPr>
                <a:solidFill>
                  <a:schemeClr val="bg1"/>
                </a:solidFill>
                <a:latin typeface="+mn-lt"/>
              </a:defRPr>
            </a:lvl1pPr>
          </a:lstStyle>
          <a:p>
            <a:r>
              <a:rPr lang="en-US" dirty="0"/>
              <a:t>Click to edit Master title style</a:t>
            </a:r>
          </a:p>
        </p:txBody>
      </p:sp>
    </p:spTree>
    <p:extLst>
      <p:ext uri="{BB962C8B-B14F-4D97-AF65-F5344CB8AC3E}">
        <p14:creationId xmlns:p14="http://schemas.microsoft.com/office/powerpoint/2010/main" val="116521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with Title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681163"/>
            <a:ext cx="5157787" cy="823912"/>
          </a:xfrm>
        </p:spPr>
        <p:txBody>
          <a:bodyPr anchor="b"/>
          <a:lstStyle>
            <a:lvl1pPr marL="0" indent="0">
              <a:buNone/>
              <a:defRPr sz="2400" b="1">
                <a:solidFill>
                  <a:srgbClr val="002A5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solidFill>
                  <a:srgbClr val="002A5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a:extLst>
              <a:ext uri="{FF2B5EF4-FFF2-40B4-BE49-F238E27FC236}">
                <a16:creationId xmlns:a16="http://schemas.microsoft.com/office/drawing/2014/main" id="{930F1107-A592-86DF-FB0E-A679FDE780D2}"/>
              </a:ext>
            </a:extLst>
          </p:cNvPr>
          <p:cNvSpPr/>
          <p:nvPr userDrawn="1"/>
        </p:nvSpPr>
        <p:spPr>
          <a:xfrm>
            <a:off x="0" y="21071"/>
            <a:ext cx="12192000" cy="1046136"/>
          </a:xfrm>
          <a:prstGeom prst="rect">
            <a:avLst/>
          </a:prstGeom>
          <a:solidFill>
            <a:srgbClr val="0024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7565FFE-16C4-4B72-3BC4-1F8B59FED3A8}"/>
              </a:ext>
            </a:extLst>
          </p:cNvPr>
          <p:cNvSpPr/>
          <p:nvPr userDrawn="1"/>
        </p:nvSpPr>
        <p:spPr>
          <a:xfrm rot="2137153">
            <a:off x="10949692" y="-253207"/>
            <a:ext cx="228388" cy="1619608"/>
          </a:xfrm>
          <a:prstGeom prst="rect">
            <a:avLst/>
          </a:prstGeom>
          <a:solidFill>
            <a:srgbClr val="FA51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3" name="Rectangle 12">
            <a:extLst>
              <a:ext uri="{FF2B5EF4-FFF2-40B4-BE49-F238E27FC236}">
                <a16:creationId xmlns:a16="http://schemas.microsoft.com/office/drawing/2014/main" id="{F276AA60-F708-AC79-81AB-09A72EAC93A7}"/>
              </a:ext>
            </a:extLst>
          </p:cNvPr>
          <p:cNvSpPr/>
          <p:nvPr userDrawn="1"/>
        </p:nvSpPr>
        <p:spPr>
          <a:xfrm rot="2137153">
            <a:off x="11373312" y="-253209"/>
            <a:ext cx="228388" cy="1619608"/>
          </a:xfrm>
          <a:prstGeom prst="rect">
            <a:avLst/>
          </a:prstGeom>
          <a:solidFill>
            <a:srgbClr val="FA51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4" name="Rectangle 13">
            <a:extLst>
              <a:ext uri="{FF2B5EF4-FFF2-40B4-BE49-F238E27FC236}">
                <a16:creationId xmlns:a16="http://schemas.microsoft.com/office/drawing/2014/main" id="{A0989C44-6DE3-3C80-1BB1-0ED340BFE58B}"/>
              </a:ext>
            </a:extLst>
          </p:cNvPr>
          <p:cNvSpPr/>
          <p:nvPr userDrawn="1"/>
        </p:nvSpPr>
        <p:spPr>
          <a:xfrm rot="2137153">
            <a:off x="11881620" y="-374410"/>
            <a:ext cx="228388" cy="1619608"/>
          </a:xfrm>
          <a:prstGeom prst="rect">
            <a:avLst/>
          </a:prstGeom>
          <a:solidFill>
            <a:srgbClr val="FA51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5" name="Rectangle 14">
            <a:extLst>
              <a:ext uri="{FF2B5EF4-FFF2-40B4-BE49-F238E27FC236}">
                <a16:creationId xmlns:a16="http://schemas.microsoft.com/office/drawing/2014/main" id="{48BFD466-F9FA-80F8-C9BD-2F8888BDCADB}"/>
              </a:ext>
            </a:extLst>
          </p:cNvPr>
          <p:cNvSpPr/>
          <p:nvPr userDrawn="1"/>
        </p:nvSpPr>
        <p:spPr>
          <a:xfrm>
            <a:off x="1" y="-297156"/>
            <a:ext cx="12560270" cy="28940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A logo of a helmet&#10;&#10;Description automatically generated">
            <a:extLst>
              <a:ext uri="{FF2B5EF4-FFF2-40B4-BE49-F238E27FC236}">
                <a16:creationId xmlns:a16="http://schemas.microsoft.com/office/drawing/2014/main" id="{05CE2375-CFE9-418D-0B32-67CED8EFB76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425" y="109780"/>
            <a:ext cx="849477" cy="819373"/>
          </a:xfrm>
          <a:prstGeom prst="rect">
            <a:avLst/>
          </a:prstGeom>
        </p:spPr>
      </p:pic>
      <p:sp>
        <p:nvSpPr>
          <p:cNvPr id="17" name="Rectangle 16">
            <a:extLst>
              <a:ext uri="{FF2B5EF4-FFF2-40B4-BE49-F238E27FC236}">
                <a16:creationId xmlns:a16="http://schemas.microsoft.com/office/drawing/2014/main" id="{28ADDE5B-EFDA-53BA-17BB-A4507413F652}"/>
              </a:ext>
            </a:extLst>
          </p:cNvPr>
          <p:cNvSpPr/>
          <p:nvPr userDrawn="1"/>
        </p:nvSpPr>
        <p:spPr>
          <a:xfrm>
            <a:off x="0" y="1046137"/>
            <a:ext cx="12192000" cy="2352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a:extLst>
              <a:ext uri="{FF2B5EF4-FFF2-40B4-BE49-F238E27FC236}">
                <a16:creationId xmlns:a16="http://schemas.microsoft.com/office/drawing/2014/main" id="{FEBB2044-CE8C-F932-BE73-CF0764F622A3}"/>
              </a:ext>
            </a:extLst>
          </p:cNvPr>
          <p:cNvCxnSpPr>
            <a:cxnSpLocks/>
          </p:cNvCxnSpPr>
          <p:nvPr userDrawn="1"/>
        </p:nvCxnSpPr>
        <p:spPr>
          <a:xfrm>
            <a:off x="0" y="6569436"/>
            <a:ext cx="12192000" cy="0"/>
          </a:xfrm>
          <a:prstGeom prst="line">
            <a:avLst/>
          </a:prstGeom>
          <a:ln w="12700">
            <a:solidFill>
              <a:srgbClr val="FA5105"/>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B8EC2A49-FD67-FD1A-2872-BDB758C1607E}"/>
              </a:ext>
            </a:extLst>
          </p:cNvPr>
          <p:cNvSpPr>
            <a:spLocks noGrp="1"/>
          </p:cNvSpPr>
          <p:nvPr>
            <p:ph type="title"/>
          </p:nvPr>
        </p:nvSpPr>
        <p:spPr>
          <a:xfrm>
            <a:off x="1062182" y="1"/>
            <a:ext cx="10291618" cy="1046136"/>
          </a:xfrm>
        </p:spPr>
        <p:txBody>
          <a:bodyPr/>
          <a:lstStyle>
            <a:lvl1pPr>
              <a:defRPr>
                <a:solidFill>
                  <a:schemeClr val="bg1"/>
                </a:solidFill>
                <a:latin typeface="+mn-lt"/>
              </a:defRPr>
            </a:lvl1pPr>
          </a:lstStyle>
          <a:p>
            <a:r>
              <a:rPr lang="en-US" dirty="0"/>
              <a:t>Click to edit Master title style</a:t>
            </a:r>
          </a:p>
        </p:txBody>
      </p:sp>
    </p:spTree>
    <p:extLst>
      <p:ext uri="{BB962C8B-B14F-4D97-AF65-F5344CB8AC3E}">
        <p14:creationId xmlns:p14="http://schemas.microsoft.com/office/powerpoint/2010/main" val="2212309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 Item List">
    <p:spTree>
      <p:nvGrpSpPr>
        <p:cNvPr id="1" name=""/>
        <p:cNvGrpSpPr/>
        <p:nvPr/>
      </p:nvGrpSpPr>
      <p:grpSpPr>
        <a:xfrm>
          <a:off x="0" y="0"/>
          <a:ext cx="0" cy="0"/>
          <a:chOff x="0" y="0"/>
          <a:chExt cx="0" cy="0"/>
        </a:xfrm>
      </p:grpSpPr>
      <p:sp>
        <p:nvSpPr>
          <p:cNvPr id="14" name="Isosceles Triangle 13">
            <a:extLst>
              <a:ext uri="{FF2B5EF4-FFF2-40B4-BE49-F238E27FC236}">
                <a16:creationId xmlns:a16="http://schemas.microsoft.com/office/drawing/2014/main" id="{67F1D996-14B9-77EA-42B8-D42C30721CFF}"/>
              </a:ext>
            </a:extLst>
          </p:cNvPr>
          <p:cNvSpPr/>
          <p:nvPr userDrawn="1"/>
        </p:nvSpPr>
        <p:spPr>
          <a:xfrm rot="5400000">
            <a:off x="-48431" y="1094569"/>
            <a:ext cx="5488012" cy="5391150"/>
          </a:xfrm>
          <a:prstGeom prst="triangle">
            <a:avLst>
              <a:gd name="adj" fmla="val 367"/>
            </a:avLst>
          </a:prstGeom>
          <a:blipFill dpi="0" rotWithShape="1">
            <a:blip r:embed="rId2" cstate="print">
              <a:alphaModFix amt="42000"/>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F71D271D-1646-045B-65AA-453202D4AE13}"/>
              </a:ext>
            </a:extLst>
          </p:cNvPr>
          <p:cNvSpPr/>
          <p:nvPr userDrawn="1"/>
        </p:nvSpPr>
        <p:spPr>
          <a:xfrm>
            <a:off x="2266950" y="3036072"/>
            <a:ext cx="1343025" cy="1343025"/>
          </a:xfrm>
          <a:prstGeom prst="ellipse">
            <a:avLst/>
          </a:prstGeom>
          <a:solidFill>
            <a:srgbClr val="002466"/>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3877978-DAF2-6051-4D7E-B6111D85FDA6}"/>
              </a:ext>
            </a:extLst>
          </p:cNvPr>
          <p:cNvSpPr/>
          <p:nvPr userDrawn="1"/>
        </p:nvSpPr>
        <p:spPr>
          <a:xfrm>
            <a:off x="942287" y="4468837"/>
            <a:ext cx="1343025" cy="1343025"/>
          </a:xfrm>
          <a:prstGeom prst="ellipse">
            <a:avLst/>
          </a:prstGeom>
          <a:solidFill>
            <a:srgbClr val="002466"/>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DDAFC496-0455-2E37-C87F-A8874E662048}"/>
              </a:ext>
            </a:extLst>
          </p:cNvPr>
          <p:cNvSpPr/>
          <p:nvPr userDrawn="1"/>
        </p:nvSpPr>
        <p:spPr>
          <a:xfrm>
            <a:off x="0" y="21071"/>
            <a:ext cx="12192000" cy="1046136"/>
          </a:xfrm>
          <a:prstGeom prst="rect">
            <a:avLst/>
          </a:prstGeom>
          <a:solidFill>
            <a:srgbClr val="0024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99B5BA9-0711-CBAD-BC4A-2DCBAC248D9A}"/>
              </a:ext>
            </a:extLst>
          </p:cNvPr>
          <p:cNvSpPr/>
          <p:nvPr userDrawn="1"/>
        </p:nvSpPr>
        <p:spPr>
          <a:xfrm rot="2137153">
            <a:off x="10949692" y="-253207"/>
            <a:ext cx="228388" cy="1619608"/>
          </a:xfrm>
          <a:prstGeom prst="rect">
            <a:avLst/>
          </a:prstGeom>
          <a:solidFill>
            <a:srgbClr val="FA51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9" name="Rectangle 8">
            <a:extLst>
              <a:ext uri="{FF2B5EF4-FFF2-40B4-BE49-F238E27FC236}">
                <a16:creationId xmlns:a16="http://schemas.microsoft.com/office/drawing/2014/main" id="{D122CAE8-53C5-7FF0-6E58-D6200331EFB2}"/>
              </a:ext>
            </a:extLst>
          </p:cNvPr>
          <p:cNvSpPr/>
          <p:nvPr userDrawn="1"/>
        </p:nvSpPr>
        <p:spPr>
          <a:xfrm rot="2137153">
            <a:off x="11373312" y="-253209"/>
            <a:ext cx="228388" cy="1619608"/>
          </a:xfrm>
          <a:prstGeom prst="rect">
            <a:avLst/>
          </a:prstGeom>
          <a:solidFill>
            <a:srgbClr val="FA51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0" name="Rectangle 9">
            <a:extLst>
              <a:ext uri="{FF2B5EF4-FFF2-40B4-BE49-F238E27FC236}">
                <a16:creationId xmlns:a16="http://schemas.microsoft.com/office/drawing/2014/main" id="{EF2FA492-AF08-4F32-83FB-47F31FCFD063}"/>
              </a:ext>
            </a:extLst>
          </p:cNvPr>
          <p:cNvSpPr/>
          <p:nvPr userDrawn="1"/>
        </p:nvSpPr>
        <p:spPr>
          <a:xfrm rot="2137153">
            <a:off x="11881620" y="-374410"/>
            <a:ext cx="228388" cy="1619608"/>
          </a:xfrm>
          <a:prstGeom prst="rect">
            <a:avLst/>
          </a:prstGeom>
          <a:solidFill>
            <a:srgbClr val="FA51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1" name="Rectangle 10">
            <a:extLst>
              <a:ext uri="{FF2B5EF4-FFF2-40B4-BE49-F238E27FC236}">
                <a16:creationId xmlns:a16="http://schemas.microsoft.com/office/drawing/2014/main" id="{F03E9277-67E7-30E9-8D45-AFC129D00F8F}"/>
              </a:ext>
            </a:extLst>
          </p:cNvPr>
          <p:cNvSpPr/>
          <p:nvPr userDrawn="1"/>
        </p:nvSpPr>
        <p:spPr>
          <a:xfrm>
            <a:off x="1" y="-297156"/>
            <a:ext cx="12560270" cy="28940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logo of a helmet&#10;&#10;Description automatically generated">
            <a:extLst>
              <a:ext uri="{FF2B5EF4-FFF2-40B4-BE49-F238E27FC236}">
                <a16:creationId xmlns:a16="http://schemas.microsoft.com/office/drawing/2014/main" id="{82E18724-CB68-A027-0189-CA26536EF9A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425" y="109780"/>
            <a:ext cx="849477" cy="819373"/>
          </a:xfrm>
          <a:prstGeom prst="rect">
            <a:avLst/>
          </a:prstGeom>
        </p:spPr>
      </p:pic>
      <p:sp>
        <p:nvSpPr>
          <p:cNvPr id="13" name="Rectangle 12">
            <a:extLst>
              <a:ext uri="{FF2B5EF4-FFF2-40B4-BE49-F238E27FC236}">
                <a16:creationId xmlns:a16="http://schemas.microsoft.com/office/drawing/2014/main" id="{B19200AD-8683-7595-ACC2-9B245AA4382E}"/>
              </a:ext>
            </a:extLst>
          </p:cNvPr>
          <p:cNvSpPr/>
          <p:nvPr userDrawn="1"/>
        </p:nvSpPr>
        <p:spPr>
          <a:xfrm>
            <a:off x="0" y="1046137"/>
            <a:ext cx="12192000" cy="2352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a:extLst>
              <a:ext uri="{FF2B5EF4-FFF2-40B4-BE49-F238E27FC236}">
                <a16:creationId xmlns:a16="http://schemas.microsoft.com/office/drawing/2014/main" id="{C72B7DE3-1D3F-C325-5EC5-0AB4DC09FF0D}"/>
              </a:ext>
            </a:extLst>
          </p:cNvPr>
          <p:cNvSpPr>
            <a:spLocks noGrp="1"/>
          </p:cNvSpPr>
          <p:nvPr>
            <p:ph idx="1" hasCustomPrompt="1"/>
          </p:nvPr>
        </p:nvSpPr>
        <p:spPr>
          <a:xfrm>
            <a:off x="5214438" y="2247752"/>
            <a:ext cx="5581650" cy="1089665"/>
          </a:xfrm>
        </p:spPr>
        <p:txBody>
          <a:bodyPr/>
          <a:lstStyle>
            <a:lvl1pPr>
              <a:defRPr>
                <a:solidFill>
                  <a:srgbClr val="002466"/>
                </a:solidFill>
              </a:defRPr>
            </a:lvl1pPr>
          </a:lstStyle>
          <a:p>
            <a:pPr marL="0" indent="0">
              <a:lnSpc>
                <a:spcPct val="100000"/>
              </a:lnSpc>
              <a:spcBef>
                <a:spcPts val="0"/>
              </a:spcBef>
              <a:buNone/>
            </a:pPr>
            <a:r>
              <a:rPr lang="en-US" sz="3600" b="1" dirty="0"/>
              <a:t>Item 1</a:t>
            </a:r>
          </a:p>
          <a:p>
            <a:pPr marL="0" indent="0">
              <a:lnSpc>
                <a:spcPct val="100000"/>
              </a:lnSpc>
              <a:spcBef>
                <a:spcPts val="0"/>
              </a:spcBef>
              <a:buNone/>
            </a:pPr>
            <a:r>
              <a:rPr lang="en-US" i="1" dirty="0"/>
              <a:t>Details</a:t>
            </a:r>
          </a:p>
        </p:txBody>
      </p:sp>
      <p:sp>
        <p:nvSpPr>
          <p:cNvPr id="15" name="Oval 14">
            <a:extLst>
              <a:ext uri="{FF2B5EF4-FFF2-40B4-BE49-F238E27FC236}">
                <a16:creationId xmlns:a16="http://schemas.microsoft.com/office/drawing/2014/main" id="{70DA5B61-9F6B-B033-CB5F-667E76CDDB27}"/>
              </a:ext>
            </a:extLst>
          </p:cNvPr>
          <p:cNvSpPr/>
          <p:nvPr userDrawn="1"/>
        </p:nvSpPr>
        <p:spPr>
          <a:xfrm>
            <a:off x="3609975" y="1775605"/>
            <a:ext cx="1343025" cy="1343025"/>
          </a:xfrm>
          <a:prstGeom prst="ellipse">
            <a:avLst/>
          </a:prstGeom>
          <a:solidFill>
            <a:srgbClr val="002466"/>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61E34226-5F7B-0C92-A396-A03C6CDA660E}"/>
              </a:ext>
            </a:extLst>
          </p:cNvPr>
          <p:cNvSpPr txBox="1"/>
          <p:nvPr userDrawn="1"/>
        </p:nvSpPr>
        <p:spPr>
          <a:xfrm>
            <a:off x="2647950" y="3232970"/>
            <a:ext cx="659856" cy="1015663"/>
          </a:xfrm>
          <a:prstGeom prst="rect">
            <a:avLst/>
          </a:prstGeom>
          <a:noFill/>
        </p:spPr>
        <p:txBody>
          <a:bodyPr wrap="square" rtlCol="0">
            <a:spAutoFit/>
          </a:bodyPr>
          <a:lstStyle/>
          <a:p>
            <a:r>
              <a:rPr lang="en-US" sz="6000" b="1" dirty="0">
                <a:solidFill>
                  <a:schemeClr val="bg1"/>
                </a:solidFill>
              </a:rPr>
              <a:t>2</a:t>
            </a:r>
          </a:p>
        </p:txBody>
      </p:sp>
      <p:sp>
        <p:nvSpPr>
          <p:cNvPr id="17" name="TextBox 16">
            <a:extLst>
              <a:ext uri="{FF2B5EF4-FFF2-40B4-BE49-F238E27FC236}">
                <a16:creationId xmlns:a16="http://schemas.microsoft.com/office/drawing/2014/main" id="{4DFB191F-9232-839B-C0B4-D1A47F47A766}"/>
              </a:ext>
            </a:extLst>
          </p:cNvPr>
          <p:cNvSpPr txBox="1"/>
          <p:nvPr userDrawn="1"/>
        </p:nvSpPr>
        <p:spPr>
          <a:xfrm>
            <a:off x="1331330" y="4625336"/>
            <a:ext cx="659856" cy="1015663"/>
          </a:xfrm>
          <a:prstGeom prst="rect">
            <a:avLst/>
          </a:prstGeom>
          <a:noFill/>
        </p:spPr>
        <p:txBody>
          <a:bodyPr wrap="square" rtlCol="0">
            <a:spAutoFit/>
          </a:bodyPr>
          <a:lstStyle/>
          <a:p>
            <a:r>
              <a:rPr lang="en-US" sz="6000" b="1" dirty="0">
                <a:solidFill>
                  <a:schemeClr val="bg1"/>
                </a:solidFill>
              </a:rPr>
              <a:t>3</a:t>
            </a:r>
          </a:p>
        </p:txBody>
      </p:sp>
      <p:sp>
        <p:nvSpPr>
          <p:cNvPr id="22" name="TextBox 21">
            <a:extLst>
              <a:ext uri="{FF2B5EF4-FFF2-40B4-BE49-F238E27FC236}">
                <a16:creationId xmlns:a16="http://schemas.microsoft.com/office/drawing/2014/main" id="{0A1A2E62-2EAA-61EC-027D-FC792595F2FF}"/>
              </a:ext>
            </a:extLst>
          </p:cNvPr>
          <p:cNvSpPr txBox="1"/>
          <p:nvPr userDrawn="1"/>
        </p:nvSpPr>
        <p:spPr>
          <a:xfrm>
            <a:off x="3999977" y="1942462"/>
            <a:ext cx="659856" cy="1015663"/>
          </a:xfrm>
          <a:prstGeom prst="rect">
            <a:avLst/>
          </a:prstGeom>
          <a:noFill/>
        </p:spPr>
        <p:txBody>
          <a:bodyPr wrap="square" rtlCol="0">
            <a:spAutoFit/>
          </a:bodyPr>
          <a:lstStyle/>
          <a:p>
            <a:r>
              <a:rPr lang="en-US" sz="6000" b="1" dirty="0">
                <a:solidFill>
                  <a:schemeClr val="bg1"/>
                </a:solidFill>
              </a:rPr>
              <a:t>1</a:t>
            </a:r>
          </a:p>
        </p:txBody>
      </p:sp>
      <p:sp>
        <p:nvSpPr>
          <p:cNvPr id="24" name="Content Placeholder 1">
            <a:extLst>
              <a:ext uri="{FF2B5EF4-FFF2-40B4-BE49-F238E27FC236}">
                <a16:creationId xmlns:a16="http://schemas.microsoft.com/office/drawing/2014/main" id="{32A71B02-7F04-4EC0-C2D7-734852AE0B01}"/>
              </a:ext>
            </a:extLst>
          </p:cNvPr>
          <p:cNvSpPr>
            <a:spLocks noGrp="1"/>
          </p:cNvSpPr>
          <p:nvPr>
            <p:ph idx="10" hasCustomPrompt="1"/>
          </p:nvPr>
        </p:nvSpPr>
        <p:spPr>
          <a:xfrm>
            <a:off x="4058154" y="3457166"/>
            <a:ext cx="5581650" cy="1089665"/>
          </a:xfrm>
        </p:spPr>
        <p:txBody>
          <a:bodyPr/>
          <a:lstStyle>
            <a:lvl1pPr>
              <a:defRPr>
                <a:solidFill>
                  <a:srgbClr val="002466"/>
                </a:solidFill>
              </a:defRPr>
            </a:lvl1pPr>
          </a:lstStyle>
          <a:p>
            <a:pPr marL="0" indent="0">
              <a:lnSpc>
                <a:spcPct val="100000"/>
              </a:lnSpc>
              <a:spcBef>
                <a:spcPts val="0"/>
              </a:spcBef>
              <a:buNone/>
            </a:pPr>
            <a:r>
              <a:rPr lang="en-US" sz="3600" b="1" dirty="0"/>
              <a:t>Item 2</a:t>
            </a:r>
          </a:p>
          <a:p>
            <a:pPr marL="0" indent="0">
              <a:lnSpc>
                <a:spcPct val="100000"/>
              </a:lnSpc>
              <a:spcBef>
                <a:spcPts val="0"/>
              </a:spcBef>
              <a:buNone/>
            </a:pPr>
            <a:r>
              <a:rPr lang="en-US" i="1" dirty="0"/>
              <a:t>Details</a:t>
            </a:r>
          </a:p>
        </p:txBody>
      </p:sp>
      <p:sp>
        <p:nvSpPr>
          <p:cNvPr id="25" name="Content Placeholder 1">
            <a:extLst>
              <a:ext uri="{FF2B5EF4-FFF2-40B4-BE49-F238E27FC236}">
                <a16:creationId xmlns:a16="http://schemas.microsoft.com/office/drawing/2014/main" id="{3A59D647-EABA-81CA-E022-891241F22B2F}"/>
              </a:ext>
            </a:extLst>
          </p:cNvPr>
          <p:cNvSpPr>
            <a:spLocks noGrp="1"/>
          </p:cNvSpPr>
          <p:nvPr>
            <p:ph idx="11" hasCustomPrompt="1"/>
          </p:nvPr>
        </p:nvSpPr>
        <p:spPr>
          <a:xfrm>
            <a:off x="2690747" y="4866518"/>
            <a:ext cx="5581650" cy="1089665"/>
          </a:xfrm>
        </p:spPr>
        <p:txBody>
          <a:bodyPr/>
          <a:lstStyle>
            <a:lvl1pPr>
              <a:defRPr>
                <a:solidFill>
                  <a:srgbClr val="002466"/>
                </a:solidFill>
              </a:defRPr>
            </a:lvl1pPr>
          </a:lstStyle>
          <a:p>
            <a:pPr marL="0" indent="0">
              <a:lnSpc>
                <a:spcPct val="100000"/>
              </a:lnSpc>
              <a:spcBef>
                <a:spcPts val="0"/>
              </a:spcBef>
              <a:buNone/>
            </a:pPr>
            <a:r>
              <a:rPr lang="en-US" sz="3600" b="1" dirty="0"/>
              <a:t>Item 3</a:t>
            </a:r>
          </a:p>
          <a:p>
            <a:pPr marL="0" indent="0">
              <a:lnSpc>
                <a:spcPct val="100000"/>
              </a:lnSpc>
              <a:spcBef>
                <a:spcPts val="0"/>
              </a:spcBef>
              <a:buNone/>
            </a:pPr>
            <a:r>
              <a:rPr lang="en-US" i="1" dirty="0"/>
              <a:t>Details</a:t>
            </a:r>
          </a:p>
        </p:txBody>
      </p:sp>
      <p:sp>
        <p:nvSpPr>
          <p:cNvPr id="3" name="Title 1">
            <a:extLst>
              <a:ext uri="{FF2B5EF4-FFF2-40B4-BE49-F238E27FC236}">
                <a16:creationId xmlns:a16="http://schemas.microsoft.com/office/drawing/2014/main" id="{006F9C6C-4F0B-09CF-A442-B54EB17386B8}"/>
              </a:ext>
            </a:extLst>
          </p:cNvPr>
          <p:cNvSpPr>
            <a:spLocks noGrp="1"/>
          </p:cNvSpPr>
          <p:nvPr>
            <p:ph type="title"/>
          </p:nvPr>
        </p:nvSpPr>
        <p:spPr>
          <a:xfrm>
            <a:off x="1062182" y="1"/>
            <a:ext cx="10291618" cy="1046136"/>
          </a:xfrm>
        </p:spPr>
        <p:txBody>
          <a:bodyPr/>
          <a:lstStyle>
            <a:lvl1pPr>
              <a:defRPr>
                <a:solidFill>
                  <a:schemeClr val="bg1"/>
                </a:solidFill>
                <a:latin typeface="+mn-lt"/>
              </a:defRPr>
            </a:lvl1pPr>
          </a:lstStyle>
          <a:p>
            <a:r>
              <a:rPr lang="en-US" dirty="0"/>
              <a:t>Click to edit Master title style</a:t>
            </a:r>
          </a:p>
        </p:txBody>
      </p:sp>
    </p:spTree>
    <p:extLst>
      <p:ext uri="{BB962C8B-B14F-4D97-AF65-F5344CB8AC3E}">
        <p14:creationId xmlns:p14="http://schemas.microsoft.com/office/powerpoint/2010/main" val="21985650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Half Slide Bloc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71BA1F9-5AE8-4D84-E8CF-16FA879A4212}"/>
              </a:ext>
            </a:extLst>
          </p:cNvPr>
          <p:cNvSpPr/>
          <p:nvPr userDrawn="1"/>
        </p:nvSpPr>
        <p:spPr>
          <a:xfrm>
            <a:off x="1" y="-4096"/>
            <a:ext cx="4991450" cy="6862097"/>
          </a:xfrm>
          <a:prstGeom prst="rect">
            <a:avLst/>
          </a:prstGeom>
          <a:solidFill>
            <a:srgbClr val="0024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9788" y="457200"/>
            <a:ext cx="3932237" cy="1600200"/>
          </a:xfrm>
        </p:spPr>
        <p:txBody>
          <a:bodyPr anchor="b"/>
          <a:lstStyle>
            <a:lvl1pPr>
              <a:defRPr sz="3200">
                <a:solidFill>
                  <a:schemeClr val="bg2"/>
                </a:solidFill>
              </a:defRPr>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1452250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8" name="Picture 7" descr="A logo of a helmet&#10;&#10;Description automatically generated">
            <a:extLst>
              <a:ext uri="{FF2B5EF4-FFF2-40B4-BE49-F238E27FC236}">
                <a16:creationId xmlns:a16="http://schemas.microsoft.com/office/drawing/2014/main" id="{5D4F3607-A3D9-CE8D-0A21-177C5C268BEB}"/>
              </a:ext>
            </a:extLst>
          </p:cNvPr>
          <p:cNvPicPr>
            <a:picLocks noChangeAspect="1"/>
          </p:cNvPicPr>
          <p:nvPr userDrawn="1"/>
        </p:nvPicPr>
        <p:blipFill>
          <a:blip r:embed="rId2">
            <a:alphaModFix amt="35000"/>
            <a:extLst>
              <a:ext uri="{28A0092B-C50C-407E-A947-70E740481C1C}">
                <a14:useLocalDpi xmlns:a14="http://schemas.microsoft.com/office/drawing/2010/main" val="0"/>
              </a:ext>
            </a:extLst>
          </a:blip>
          <a:stretch>
            <a:fillRect/>
          </a:stretch>
        </p:blipFill>
        <p:spPr>
          <a:xfrm>
            <a:off x="2902015" y="348207"/>
            <a:ext cx="6387969" cy="6161585"/>
          </a:xfrm>
          <a:prstGeom prst="rect">
            <a:avLst/>
          </a:prstGeom>
        </p:spPr>
      </p:pic>
    </p:spTree>
    <p:extLst>
      <p:ext uri="{BB962C8B-B14F-4D97-AF65-F5344CB8AC3E}">
        <p14:creationId xmlns:p14="http://schemas.microsoft.com/office/powerpoint/2010/main" val="41052389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ubtopic Title">
    <p:spTree>
      <p:nvGrpSpPr>
        <p:cNvPr id="1" name=""/>
        <p:cNvGrpSpPr/>
        <p:nvPr/>
      </p:nvGrpSpPr>
      <p:grpSpPr>
        <a:xfrm>
          <a:off x="0" y="0"/>
          <a:ext cx="0" cy="0"/>
          <a:chOff x="0" y="0"/>
          <a:chExt cx="0" cy="0"/>
        </a:xfrm>
      </p:grpSpPr>
      <p:sp>
        <p:nvSpPr>
          <p:cNvPr id="4" name="Rounded Rectangle 5">
            <a:extLst>
              <a:ext uri="{FF2B5EF4-FFF2-40B4-BE49-F238E27FC236}">
                <a16:creationId xmlns:a16="http://schemas.microsoft.com/office/drawing/2014/main" id="{742205F9-625E-4048-71D8-FCB01E108D32}"/>
              </a:ext>
            </a:extLst>
          </p:cNvPr>
          <p:cNvSpPr/>
          <p:nvPr userDrawn="1"/>
        </p:nvSpPr>
        <p:spPr>
          <a:xfrm>
            <a:off x="898902" y="1457325"/>
            <a:ext cx="10988298" cy="1173773"/>
          </a:xfrm>
          <a:prstGeom prst="roundRect">
            <a:avLst/>
          </a:prstGeom>
          <a:solidFill>
            <a:schemeClr val="bg1"/>
          </a:solidFill>
          <a:ln w="76200">
            <a:solidFill>
              <a:srgbClr val="FA51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600" i="1" dirty="0">
              <a:solidFill>
                <a:srgbClr val="002A5C"/>
              </a:solidFill>
            </a:endParaRPr>
          </a:p>
        </p:txBody>
      </p:sp>
      <p:sp>
        <p:nvSpPr>
          <p:cNvPr id="3" name="Content Placeholder 2"/>
          <p:cNvSpPr>
            <a:spLocks noGrp="1"/>
          </p:cNvSpPr>
          <p:nvPr>
            <p:ph idx="1"/>
          </p:nvPr>
        </p:nvSpPr>
        <p:spPr>
          <a:xfrm>
            <a:off x="178850" y="2743202"/>
            <a:ext cx="11174950" cy="3433761"/>
          </a:xfrm>
        </p:spPr>
        <p:txBody>
          <a:bodyPr/>
          <a:lstStyle>
            <a:lvl1pPr marL="228600" indent="-228600">
              <a:buFont typeface="Wingdings" panose="05000000000000000000" pitchFamily="2" charset="2"/>
              <a:buChar char="§"/>
              <a:defRPr>
                <a:solidFill>
                  <a:srgbClr val="002A5C"/>
                </a:solidFill>
              </a:defRPr>
            </a:lvl1pPr>
            <a:lvl2pPr marL="685800" indent="-228600">
              <a:buFont typeface="Wingdings" panose="05000000000000000000" pitchFamily="2" charset="2"/>
              <a:buChar char="§"/>
              <a:defRPr>
                <a:solidFill>
                  <a:srgbClr val="FB5104"/>
                </a:solidFill>
              </a:defRPr>
            </a:lvl2pPr>
            <a:lvl3pPr marL="1143000" indent="-228600">
              <a:buFont typeface="Wingdings" panose="05000000000000000000" pitchFamily="2" charset="2"/>
              <a:buChar char="§"/>
              <a:defRPr>
                <a:solidFill>
                  <a:srgbClr val="002A5C"/>
                </a:solidFill>
              </a:defRPr>
            </a:lvl3pPr>
            <a:lvl4pPr marL="1600200" indent="-228600">
              <a:buFont typeface="Wingdings" panose="05000000000000000000" pitchFamily="2" charset="2"/>
              <a:buChar char="§"/>
              <a:defRPr>
                <a:solidFill>
                  <a:srgbClr val="FB5104"/>
                </a:solidFill>
              </a:defRPr>
            </a:lvl4pPr>
            <a:lvl5pPr marL="2057400" indent="-228600">
              <a:buFont typeface="Wingdings" panose="05000000000000000000" pitchFamily="2" charset="2"/>
              <a:buChar char="§"/>
              <a:defRPr>
                <a:solidFill>
                  <a:srgbClr val="002A5C"/>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0" y="21071"/>
            <a:ext cx="12192000" cy="1046136"/>
          </a:xfrm>
          <a:prstGeom prst="rect">
            <a:avLst/>
          </a:prstGeom>
          <a:solidFill>
            <a:srgbClr val="0024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62182" y="1"/>
            <a:ext cx="10291618" cy="1046136"/>
          </a:xfrm>
        </p:spPr>
        <p:txBody>
          <a:bodyPr/>
          <a:lstStyle>
            <a:lvl1pPr>
              <a:defRPr>
                <a:solidFill>
                  <a:schemeClr val="bg1"/>
                </a:solidFill>
                <a:latin typeface="+mn-lt"/>
              </a:defRPr>
            </a:lvl1pPr>
          </a:lstStyle>
          <a:p>
            <a:r>
              <a:rPr lang="en-US" dirty="0"/>
              <a:t>Click to edit Master title style</a:t>
            </a:r>
          </a:p>
        </p:txBody>
      </p:sp>
      <p:sp>
        <p:nvSpPr>
          <p:cNvPr id="13" name="Rectangle 12"/>
          <p:cNvSpPr/>
          <p:nvPr userDrawn="1"/>
        </p:nvSpPr>
        <p:spPr>
          <a:xfrm rot="2137153">
            <a:off x="10949692" y="-253207"/>
            <a:ext cx="228388" cy="1619608"/>
          </a:xfrm>
          <a:prstGeom prst="rect">
            <a:avLst/>
          </a:prstGeom>
          <a:solidFill>
            <a:srgbClr val="FA51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4" name="Rectangle 13"/>
          <p:cNvSpPr/>
          <p:nvPr userDrawn="1"/>
        </p:nvSpPr>
        <p:spPr>
          <a:xfrm rot="2137153">
            <a:off x="11373312" y="-253209"/>
            <a:ext cx="228388" cy="1619608"/>
          </a:xfrm>
          <a:prstGeom prst="rect">
            <a:avLst/>
          </a:prstGeom>
          <a:solidFill>
            <a:srgbClr val="FA51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6" name="Rectangle 15"/>
          <p:cNvSpPr/>
          <p:nvPr userDrawn="1"/>
        </p:nvSpPr>
        <p:spPr>
          <a:xfrm rot="2137153">
            <a:off x="11881620" y="-374410"/>
            <a:ext cx="228388" cy="1619608"/>
          </a:xfrm>
          <a:prstGeom prst="rect">
            <a:avLst/>
          </a:prstGeom>
          <a:solidFill>
            <a:srgbClr val="FA51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5" name="Rectangle 14"/>
          <p:cNvSpPr/>
          <p:nvPr userDrawn="1"/>
        </p:nvSpPr>
        <p:spPr>
          <a:xfrm>
            <a:off x="0" y="1046137"/>
            <a:ext cx="12192000" cy="2352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p:cNvCxnSpPr>
            <a:cxnSpLocks/>
          </p:cNvCxnSpPr>
          <p:nvPr userDrawn="1"/>
        </p:nvCxnSpPr>
        <p:spPr>
          <a:xfrm>
            <a:off x="0" y="6569436"/>
            <a:ext cx="12192000" cy="0"/>
          </a:xfrm>
          <a:prstGeom prst="line">
            <a:avLst/>
          </a:prstGeom>
          <a:ln w="12700">
            <a:solidFill>
              <a:srgbClr val="FA5105"/>
            </a:solidFill>
          </a:ln>
        </p:spPr>
        <p:style>
          <a:lnRef idx="1">
            <a:schemeClr val="accent1"/>
          </a:lnRef>
          <a:fillRef idx="0">
            <a:schemeClr val="accent1"/>
          </a:fillRef>
          <a:effectRef idx="0">
            <a:schemeClr val="accent1"/>
          </a:effectRef>
          <a:fontRef idx="minor">
            <a:schemeClr val="tx1"/>
          </a:fontRef>
        </p:style>
      </p:cxnSp>
      <p:sp>
        <p:nvSpPr>
          <p:cNvPr id="22" name="Rectangle 21"/>
          <p:cNvSpPr/>
          <p:nvPr userDrawn="1"/>
        </p:nvSpPr>
        <p:spPr>
          <a:xfrm>
            <a:off x="1" y="-297156"/>
            <a:ext cx="12560270" cy="28940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logo of a helmet&#10;&#10;Description automatically generated">
            <a:extLst>
              <a:ext uri="{FF2B5EF4-FFF2-40B4-BE49-F238E27FC236}">
                <a16:creationId xmlns:a16="http://schemas.microsoft.com/office/drawing/2014/main" id="{A7764FD8-ECE5-54F9-C72B-890FAB4CA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425" y="109780"/>
            <a:ext cx="849477" cy="819373"/>
          </a:xfrm>
          <a:prstGeom prst="rect">
            <a:avLst/>
          </a:prstGeom>
        </p:spPr>
      </p:pic>
      <p:sp>
        <p:nvSpPr>
          <p:cNvPr id="6" name="Oval 5">
            <a:extLst>
              <a:ext uri="{FF2B5EF4-FFF2-40B4-BE49-F238E27FC236}">
                <a16:creationId xmlns:a16="http://schemas.microsoft.com/office/drawing/2014/main" id="{7FCC7C56-97B5-D666-0E39-CC14222301BA}"/>
              </a:ext>
            </a:extLst>
          </p:cNvPr>
          <p:cNvSpPr/>
          <p:nvPr userDrawn="1"/>
        </p:nvSpPr>
        <p:spPr>
          <a:xfrm>
            <a:off x="227389" y="1375555"/>
            <a:ext cx="1343025" cy="1343025"/>
          </a:xfrm>
          <a:prstGeom prst="ellipse">
            <a:avLst/>
          </a:prstGeom>
          <a:solidFill>
            <a:srgbClr val="002A5C"/>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69D2E23B-5568-1E87-E9A1-A7A21AA7DD58}"/>
              </a:ext>
            </a:extLst>
          </p:cNvPr>
          <p:cNvSpPr txBox="1">
            <a:spLocks/>
          </p:cNvSpPr>
          <p:nvPr userDrawn="1"/>
        </p:nvSpPr>
        <p:spPr>
          <a:xfrm>
            <a:off x="1526198" y="1502640"/>
            <a:ext cx="10031278" cy="104613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1"/>
                </a:solidFill>
                <a:latin typeface="+mn-lt"/>
                <a:ea typeface="+mj-ea"/>
                <a:cs typeface="+mj-cs"/>
              </a:defRPr>
            </a:lvl1pPr>
          </a:lstStyle>
          <a:p>
            <a:r>
              <a:rPr lang="en-US" dirty="0"/>
              <a:t>Click to edit aster title style</a:t>
            </a:r>
          </a:p>
        </p:txBody>
      </p:sp>
    </p:spTree>
    <p:extLst>
      <p:ext uri="{BB962C8B-B14F-4D97-AF65-F5344CB8AC3E}">
        <p14:creationId xmlns:p14="http://schemas.microsoft.com/office/powerpoint/2010/main" val="2161030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ubtopic Content">
    <p:spTree>
      <p:nvGrpSpPr>
        <p:cNvPr id="1" name=""/>
        <p:cNvGrpSpPr/>
        <p:nvPr/>
      </p:nvGrpSpPr>
      <p:grpSpPr>
        <a:xfrm>
          <a:off x="0" y="0"/>
          <a:ext cx="0" cy="0"/>
          <a:chOff x="0" y="0"/>
          <a:chExt cx="0" cy="0"/>
        </a:xfrm>
      </p:grpSpPr>
      <p:sp>
        <p:nvSpPr>
          <p:cNvPr id="4" name="Rounded Rectangle 5">
            <a:extLst>
              <a:ext uri="{FF2B5EF4-FFF2-40B4-BE49-F238E27FC236}">
                <a16:creationId xmlns:a16="http://schemas.microsoft.com/office/drawing/2014/main" id="{96AC194A-D810-1B7B-F313-D502783F16ED}"/>
              </a:ext>
            </a:extLst>
          </p:cNvPr>
          <p:cNvSpPr/>
          <p:nvPr userDrawn="1"/>
        </p:nvSpPr>
        <p:spPr>
          <a:xfrm>
            <a:off x="468300" y="1320596"/>
            <a:ext cx="3598875" cy="564069"/>
          </a:xfrm>
          <a:prstGeom prst="roundRect">
            <a:avLst/>
          </a:prstGeom>
          <a:solidFill>
            <a:schemeClr val="bg1"/>
          </a:solidFill>
          <a:ln w="76200">
            <a:solidFill>
              <a:srgbClr val="FA51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600" i="1" dirty="0">
              <a:solidFill>
                <a:srgbClr val="002A5C"/>
              </a:solidFill>
            </a:endParaRPr>
          </a:p>
        </p:txBody>
      </p:sp>
      <p:sp>
        <p:nvSpPr>
          <p:cNvPr id="3" name="Content Placeholder 2"/>
          <p:cNvSpPr>
            <a:spLocks noGrp="1"/>
          </p:cNvSpPr>
          <p:nvPr>
            <p:ph idx="1"/>
          </p:nvPr>
        </p:nvSpPr>
        <p:spPr>
          <a:xfrm>
            <a:off x="178850" y="2071204"/>
            <a:ext cx="11174950" cy="4105760"/>
          </a:xfrm>
        </p:spPr>
        <p:txBody>
          <a:bodyPr/>
          <a:lstStyle>
            <a:lvl1pPr marL="228600" indent="-228600">
              <a:buFont typeface="Wingdings" panose="05000000000000000000" pitchFamily="2" charset="2"/>
              <a:buChar char="§"/>
              <a:defRPr>
                <a:solidFill>
                  <a:srgbClr val="002A5C"/>
                </a:solidFill>
              </a:defRPr>
            </a:lvl1pPr>
            <a:lvl2pPr marL="685800" indent="-228600">
              <a:buFont typeface="Wingdings" panose="05000000000000000000" pitchFamily="2" charset="2"/>
              <a:buChar char="§"/>
              <a:defRPr>
                <a:solidFill>
                  <a:srgbClr val="FB5104"/>
                </a:solidFill>
              </a:defRPr>
            </a:lvl2pPr>
            <a:lvl3pPr marL="1143000" indent="-228600">
              <a:buFont typeface="Wingdings" panose="05000000000000000000" pitchFamily="2" charset="2"/>
              <a:buChar char="§"/>
              <a:defRPr>
                <a:solidFill>
                  <a:srgbClr val="002A5C"/>
                </a:solidFill>
              </a:defRPr>
            </a:lvl3pPr>
            <a:lvl4pPr marL="1600200" indent="-228600">
              <a:buFont typeface="Wingdings" panose="05000000000000000000" pitchFamily="2" charset="2"/>
              <a:buChar char="§"/>
              <a:defRPr>
                <a:solidFill>
                  <a:srgbClr val="FB5104"/>
                </a:solidFill>
              </a:defRPr>
            </a:lvl4pPr>
            <a:lvl5pPr marL="2057400" indent="-228600">
              <a:buFont typeface="Wingdings" panose="05000000000000000000" pitchFamily="2" charset="2"/>
              <a:buChar char="§"/>
              <a:defRPr>
                <a:solidFill>
                  <a:srgbClr val="002A5C"/>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0" y="21071"/>
            <a:ext cx="12192000" cy="1046136"/>
          </a:xfrm>
          <a:prstGeom prst="rect">
            <a:avLst/>
          </a:prstGeom>
          <a:solidFill>
            <a:srgbClr val="0024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rot="2137153">
            <a:off x="10949692" y="-253207"/>
            <a:ext cx="228388" cy="1619608"/>
          </a:xfrm>
          <a:prstGeom prst="rect">
            <a:avLst/>
          </a:prstGeom>
          <a:solidFill>
            <a:srgbClr val="FA51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4" name="Rectangle 13"/>
          <p:cNvSpPr/>
          <p:nvPr userDrawn="1"/>
        </p:nvSpPr>
        <p:spPr>
          <a:xfrm rot="2137153">
            <a:off x="11373312" y="-253209"/>
            <a:ext cx="228388" cy="1619608"/>
          </a:xfrm>
          <a:prstGeom prst="rect">
            <a:avLst/>
          </a:prstGeom>
          <a:solidFill>
            <a:srgbClr val="FA51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6" name="Rectangle 15"/>
          <p:cNvSpPr/>
          <p:nvPr userDrawn="1"/>
        </p:nvSpPr>
        <p:spPr>
          <a:xfrm rot="2137153">
            <a:off x="11881620" y="-374410"/>
            <a:ext cx="228388" cy="1619608"/>
          </a:xfrm>
          <a:prstGeom prst="rect">
            <a:avLst/>
          </a:prstGeom>
          <a:solidFill>
            <a:srgbClr val="FA51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5" name="Rectangle 14"/>
          <p:cNvSpPr/>
          <p:nvPr userDrawn="1"/>
        </p:nvSpPr>
        <p:spPr>
          <a:xfrm>
            <a:off x="0" y="1046137"/>
            <a:ext cx="12192000" cy="2352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p:cNvCxnSpPr>
            <a:cxnSpLocks/>
          </p:cNvCxnSpPr>
          <p:nvPr userDrawn="1"/>
        </p:nvCxnSpPr>
        <p:spPr>
          <a:xfrm>
            <a:off x="0" y="6569436"/>
            <a:ext cx="12192000" cy="0"/>
          </a:xfrm>
          <a:prstGeom prst="line">
            <a:avLst/>
          </a:prstGeom>
          <a:ln w="12700">
            <a:solidFill>
              <a:srgbClr val="FB5104"/>
            </a:solidFill>
          </a:ln>
        </p:spPr>
        <p:style>
          <a:lnRef idx="1">
            <a:schemeClr val="accent1"/>
          </a:lnRef>
          <a:fillRef idx="0">
            <a:schemeClr val="accent1"/>
          </a:fillRef>
          <a:effectRef idx="0">
            <a:schemeClr val="accent1"/>
          </a:effectRef>
          <a:fontRef idx="minor">
            <a:schemeClr val="tx1"/>
          </a:fontRef>
        </p:style>
      </p:cxnSp>
      <p:sp>
        <p:nvSpPr>
          <p:cNvPr id="22" name="Rectangle 21"/>
          <p:cNvSpPr/>
          <p:nvPr userDrawn="1"/>
        </p:nvSpPr>
        <p:spPr>
          <a:xfrm>
            <a:off x="1" y="-297156"/>
            <a:ext cx="12560270" cy="28940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logo of a helmet&#10;&#10;Description automatically generated">
            <a:extLst>
              <a:ext uri="{FF2B5EF4-FFF2-40B4-BE49-F238E27FC236}">
                <a16:creationId xmlns:a16="http://schemas.microsoft.com/office/drawing/2014/main" id="{A7764FD8-ECE5-54F9-C72B-890FAB4CA4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425" y="109780"/>
            <a:ext cx="849477" cy="819373"/>
          </a:xfrm>
          <a:prstGeom prst="rect">
            <a:avLst/>
          </a:prstGeom>
        </p:spPr>
      </p:pic>
      <p:sp>
        <p:nvSpPr>
          <p:cNvPr id="6" name="Oval 5">
            <a:extLst>
              <a:ext uri="{FF2B5EF4-FFF2-40B4-BE49-F238E27FC236}">
                <a16:creationId xmlns:a16="http://schemas.microsoft.com/office/drawing/2014/main" id="{7F33F309-04F7-0136-B094-064FE39BCD02}"/>
              </a:ext>
            </a:extLst>
          </p:cNvPr>
          <p:cNvSpPr/>
          <p:nvPr userDrawn="1"/>
        </p:nvSpPr>
        <p:spPr>
          <a:xfrm>
            <a:off x="122615" y="1240454"/>
            <a:ext cx="691370" cy="691370"/>
          </a:xfrm>
          <a:prstGeom prst="ellipse">
            <a:avLst/>
          </a:prstGeom>
          <a:solidFill>
            <a:srgbClr val="002466"/>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1EBD899B-6B30-C8D6-806C-E624A2AF0358}"/>
              </a:ext>
            </a:extLst>
          </p:cNvPr>
          <p:cNvSpPr txBox="1">
            <a:spLocks/>
          </p:cNvSpPr>
          <p:nvPr userDrawn="1"/>
        </p:nvSpPr>
        <p:spPr>
          <a:xfrm>
            <a:off x="2843867" y="1395138"/>
            <a:ext cx="1121381" cy="432249"/>
          </a:xfrm>
          <a:prstGeom prst="rect">
            <a:avLst/>
          </a:prstGeom>
        </p:spPr>
        <p:txBody>
          <a:bodyPr vert="horz" lIns="91440" tIns="45720" rIns="91440" bIns="45720" rtlCol="0" anchor="ctr">
            <a:normAutofit fontScale="62500" lnSpcReduction="20000"/>
          </a:bodyPr>
          <a:lstStyle>
            <a:lvl1pPr algn="l" defTabSz="914400" rtl="0" eaLnBrk="1" latinLnBrk="0" hangingPunct="1">
              <a:lnSpc>
                <a:spcPct val="90000"/>
              </a:lnSpc>
              <a:spcBef>
                <a:spcPct val="0"/>
              </a:spcBef>
              <a:buNone/>
              <a:defRPr sz="4400" kern="1200">
                <a:solidFill>
                  <a:schemeClr val="bg1"/>
                </a:solidFill>
                <a:latin typeface="+mn-lt"/>
                <a:ea typeface="+mj-ea"/>
                <a:cs typeface="+mj-cs"/>
              </a:defRPr>
            </a:lvl1pPr>
          </a:lstStyle>
          <a:p>
            <a:endParaRPr lang="en-US" i="1" dirty="0">
              <a:solidFill>
                <a:srgbClr val="002A5C"/>
              </a:solidFill>
              <a:latin typeface="Aptos" panose="020B0004020202020204" pitchFamily="34" charset="0"/>
            </a:endParaRPr>
          </a:p>
        </p:txBody>
      </p:sp>
      <p:sp>
        <p:nvSpPr>
          <p:cNvPr id="8" name="Title 1">
            <a:extLst>
              <a:ext uri="{FF2B5EF4-FFF2-40B4-BE49-F238E27FC236}">
                <a16:creationId xmlns:a16="http://schemas.microsoft.com/office/drawing/2014/main" id="{1F27C750-D4F2-9F77-7B8B-71DDDB9E9E33}"/>
              </a:ext>
            </a:extLst>
          </p:cNvPr>
          <p:cNvSpPr>
            <a:spLocks noGrp="1"/>
          </p:cNvSpPr>
          <p:nvPr>
            <p:ph type="title"/>
          </p:nvPr>
        </p:nvSpPr>
        <p:spPr>
          <a:xfrm>
            <a:off x="1062182" y="1"/>
            <a:ext cx="10291618" cy="1046136"/>
          </a:xfrm>
        </p:spPr>
        <p:txBody>
          <a:bodyPr/>
          <a:lstStyle>
            <a:lvl1pPr>
              <a:defRPr>
                <a:solidFill>
                  <a:schemeClr val="bg1"/>
                </a:solidFill>
                <a:latin typeface="+mn-lt"/>
              </a:defRPr>
            </a:lvl1pPr>
          </a:lstStyle>
          <a:p>
            <a:r>
              <a:rPr lang="en-US" dirty="0"/>
              <a:t>Click to edit Master title style</a:t>
            </a:r>
          </a:p>
        </p:txBody>
      </p:sp>
    </p:spTree>
    <p:extLst>
      <p:ext uri="{BB962C8B-B14F-4D97-AF65-F5344CB8AC3E}">
        <p14:creationId xmlns:p14="http://schemas.microsoft.com/office/powerpoint/2010/main" val="12878136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66725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40375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6" r:id="rId7"/>
    <p:sldLayoutId id="2147483655" r:id="rId8"/>
    <p:sldLayoutId id="2147483662" r:id="rId9"/>
    <p:sldLayoutId id="2147483663" r:id="rId10"/>
  </p:sldLayoutIdLst>
  <p:txStyles>
    <p:titleStyle>
      <a:lvl1pPr algn="l" defTabSz="914400" rtl="0" eaLnBrk="1" latinLnBrk="0" hangingPunct="1">
        <a:lnSpc>
          <a:spcPct val="90000"/>
        </a:lnSpc>
        <a:spcBef>
          <a:spcPct val="0"/>
        </a:spcBef>
        <a:buNone/>
        <a:defRPr sz="4400" kern="1200">
          <a:solidFill>
            <a:srgbClr val="002466"/>
          </a:solidFill>
          <a:latin typeface="Aptos Display" panose="020B00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2466"/>
          </a:solidFill>
          <a:latin typeface="Aptos" panose="020B00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FA5105"/>
          </a:solidFill>
          <a:latin typeface="Aptos" panose="020B00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2466"/>
          </a:solidFill>
          <a:latin typeface="Aptos" panose="020B00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466"/>
          </a:solidFill>
          <a:latin typeface="Aptos" panose="020B00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2466"/>
          </a:solidFill>
          <a:latin typeface="Aptos"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2" Type="http://schemas.openxmlformats.org/officeDocument/2006/relationships/hyperlink" Target="http://www.gafutures.org/" TargetMode="Externa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slideLayout" Target="../slideLayouts/slideLayout2.xml"/><Relationship Id="rId1" Type="http://schemas.openxmlformats.org/officeDocument/2006/relationships/video" Target="https://www.youtube.com/embed/rM2x2j03haU?feature=oembed"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0.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0.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0.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0.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1.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hyperlink" Target="https://fultonk12-my.sharepoint.com/personal/wychey_fultonschools_org/Documents/Documents/Presentations%2025-26/NSHS%20Senior%20Success%20and%20Post%20Secondary%20Options%208%2025.pptx" TargetMode="External"/><Relationship Id="rId7" Type="http://schemas.openxmlformats.org/officeDocument/2006/relationships/diagramColors" Target="../diagrams/colors10.xml"/><Relationship Id="rId2" Type="http://schemas.openxmlformats.org/officeDocument/2006/relationships/hyperlink" Target="https://fultonk12-my.sharepoint.com/personal/wychey_fultonschools_org/Documents/Documents/Presentations%2025-26/NSHS%20Senior%20Success%20and%20Post%20Secondary%20Options%208%2025.pptx?web=1" TargetMode="External"/><Relationship Id="rId1" Type="http://schemas.openxmlformats.org/officeDocument/2006/relationships/slideLayout" Target="../slideLayouts/slideLayout7.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10.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3.xml.rels><?xml version="1.0" encoding="UTF-8" standalone="yes"?>
<Relationships xmlns="http://schemas.openxmlformats.org/package/2006/relationships"><Relationship Id="rId2" Type="http://schemas.openxmlformats.org/officeDocument/2006/relationships/hyperlink" Target="https://nutrition.fultonschools.org/FreeAndReducedInfo" TargetMode="Externa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10.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10.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10.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s://www.usg.edu/announcements/usg_to_extend_temporary_test_optional_admission_for_academic_year_2025_2026"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www.usg.edu/georgia-degrees-pay" TargetMode="External"/><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slideLayout" Target="../slideLayouts/slideLayout7.xml"/><Relationship Id="rId1" Type="http://schemas.openxmlformats.org/officeDocument/2006/relationships/video" Target="https://www.youtube.com/embed/dITFM8F_aVk?feature=oembed"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4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_rels/slide4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50.xml.rels><?xml version="1.0" encoding="UTF-8" standalone="yes"?>
<Relationships xmlns="http://schemas.openxmlformats.org/package/2006/relationships"><Relationship Id="rId2" Type="http://schemas.openxmlformats.org/officeDocument/2006/relationships/hyperlink" Target="https://fultonk12-my.sharepoint.com/:p:/g/personal/pritchettam_fultonschools_org/EXcUz7tk_F5EulIQ6O2jQh4BtjpvK5C5qb98S5cIM1BbSw?e=Lph1Uo" TargetMode="Externa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4.xml"/><Relationship Id="rId4" Type="http://schemas.openxmlformats.org/officeDocument/2006/relationships/image" Target="../media/image58.png"/></Relationships>
</file>

<file path=ppt/slides/_rels/slide5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7.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hyperlink" Target="https://fultonk12-my.sharepoint.com/personal/wychey_fultonschools_org/Documents/Documents/Presentations%2025-26/NSHS%20Senior%20Success%20and%20Post%20Secondary%20Options%208%2025.pptx?web=1" TargetMode="External"/><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s://studentaid.gov/apply-for-aid/fafsa/filling-out" TargetMode="External"/><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10.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6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slideLayout" Target="../slideLayouts/slideLayout2.xml"/><Relationship Id="rId1" Type="http://schemas.openxmlformats.org/officeDocument/2006/relationships/video" Target="https://www.youtube.com/embed/W_0PjLUUZ_4?feature=oembed" TargetMode="External"/></Relationships>
</file>

<file path=ppt/slides/_rels/slide62.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hyperlink" Target="View%20HOPE%20Rigor%20Course%20List:%20https:/www.gafutures.org/hope/state-scholarships-and-grants/hope-rigor-requirements/" TargetMode="Externa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E5964-9C9E-F7FA-CF25-95CCAE8EACDE}"/>
              </a:ext>
            </a:extLst>
          </p:cNvPr>
          <p:cNvSpPr>
            <a:spLocks noGrp="1"/>
          </p:cNvSpPr>
          <p:nvPr>
            <p:ph type="ctrTitle"/>
          </p:nvPr>
        </p:nvSpPr>
        <p:spPr/>
        <p:txBody>
          <a:bodyPr/>
          <a:lstStyle/>
          <a:p>
            <a:r>
              <a:rPr lang="en-US" dirty="0"/>
              <a:t>North Springs HS</a:t>
            </a:r>
          </a:p>
        </p:txBody>
      </p:sp>
      <p:sp>
        <p:nvSpPr>
          <p:cNvPr id="3" name="Subtitle 2">
            <a:extLst>
              <a:ext uri="{FF2B5EF4-FFF2-40B4-BE49-F238E27FC236}">
                <a16:creationId xmlns:a16="http://schemas.microsoft.com/office/drawing/2014/main" id="{C798BDB3-99C9-8337-89F0-C1E5E83078F1}"/>
              </a:ext>
            </a:extLst>
          </p:cNvPr>
          <p:cNvSpPr>
            <a:spLocks noGrp="1"/>
          </p:cNvSpPr>
          <p:nvPr>
            <p:ph type="subTitle" idx="1"/>
          </p:nvPr>
        </p:nvSpPr>
        <p:spPr/>
        <p:txBody>
          <a:bodyPr>
            <a:normAutofit/>
          </a:bodyPr>
          <a:lstStyle/>
          <a:p>
            <a:r>
              <a:rPr lang="en-US" sz="4000" dirty="0"/>
              <a:t>Senior Success: Graduation and Beyond</a:t>
            </a:r>
          </a:p>
        </p:txBody>
      </p:sp>
    </p:spTree>
    <p:extLst>
      <p:ext uri="{BB962C8B-B14F-4D97-AF65-F5344CB8AC3E}">
        <p14:creationId xmlns:p14="http://schemas.microsoft.com/office/powerpoint/2010/main" val="5077728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C4F40E1-427E-7651-DBF9-D881030819E7}"/>
              </a:ext>
            </a:extLst>
          </p:cNvPr>
          <p:cNvSpPr>
            <a:spLocks noGrp="1"/>
          </p:cNvSpPr>
          <p:nvPr>
            <p:ph idx="1"/>
          </p:nvPr>
        </p:nvSpPr>
        <p:spPr/>
        <p:txBody>
          <a:bodyPr/>
          <a:lstStyle/>
          <a:p>
            <a:r>
              <a:rPr lang="en-US" dirty="0"/>
              <a:t>Please use this QR Code to list any questions you may have</a:t>
            </a:r>
          </a:p>
          <a:p>
            <a:r>
              <a:rPr lang="en-US" dirty="0"/>
              <a:t>A FAQ will be created from all collected questions</a:t>
            </a:r>
          </a:p>
          <a:p>
            <a:pPr marL="0" indent="0">
              <a:buNone/>
            </a:pPr>
            <a:endParaRPr lang="en-US" dirty="0"/>
          </a:p>
        </p:txBody>
      </p:sp>
      <p:sp>
        <p:nvSpPr>
          <p:cNvPr id="3" name="Title 2">
            <a:extLst>
              <a:ext uri="{FF2B5EF4-FFF2-40B4-BE49-F238E27FC236}">
                <a16:creationId xmlns:a16="http://schemas.microsoft.com/office/drawing/2014/main" id="{D0A284EE-E612-F2F7-CADD-C9E1FC784659}"/>
              </a:ext>
            </a:extLst>
          </p:cNvPr>
          <p:cNvSpPr>
            <a:spLocks noGrp="1"/>
          </p:cNvSpPr>
          <p:nvPr>
            <p:ph type="title"/>
          </p:nvPr>
        </p:nvSpPr>
        <p:spPr/>
        <p:txBody>
          <a:bodyPr/>
          <a:lstStyle/>
          <a:p>
            <a:r>
              <a:rPr lang="en-US" dirty="0"/>
              <a:t>Ask Questions</a:t>
            </a:r>
          </a:p>
        </p:txBody>
      </p:sp>
      <p:pic>
        <p:nvPicPr>
          <p:cNvPr id="7" name="Picture 6">
            <a:extLst>
              <a:ext uri="{FF2B5EF4-FFF2-40B4-BE49-F238E27FC236}">
                <a16:creationId xmlns:a16="http://schemas.microsoft.com/office/drawing/2014/main" id="{B72A2562-B9E2-54F1-1637-4E08DF1D5B0C}"/>
              </a:ext>
            </a:extLst>
          </p:cNvPr>
          <p:cNvPicPr>
            <a:picLocks noChangeAspect="1"/>
          </p:cNvPicPr>
          <p:nvPr/>
        </p:nvPicPr>
        <p:blipFill>
          <a:blip r:embed="rId2"/>
          <a:stretch>
            <a:fillRect/>
          </a:stretch>
        </p:blipFill>
        <p:spPr>
          <a:xfrm>
            <a:off x="3871688" y="2378085"/>
            <a:ext cx="2606936" cy="2725433"/>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Tree>
    <p:extLst>
      <p:ext uri="{BB962C8B-B14F-4D97-AF65-F5344CB8AC3E}">
        <p14:creationId xmlns:p14="http://schemas.microsoft.com/office/powerpoint/2010/main" val="20039246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8B8DFB3-BD75-1631-182D-7FBB157CDFCE}"/>
              </a:ext>
            </a:extLst>
          </p:cNvPr>
          <p:cNvSpPr>
            <a:spLocks noGrp="1"/>
          </p:cNvSpPr>
          <p:nvPr>
            <p:ph type="body" idx="1"/>
          </p:nvPr>
        </p:nvSpPr>
        <p:spPr>
          <a:xfrm>
            <a:off x="839788" y="1681163"/>
            <a:ext cx="10512424" cy="823912"/>
          </a:xfrm>
        </p:spPr>
        <p:txBody>
          <a:bodyPr>
            <a:normAutofit/>
          </a:bodyPr>
          <a:lstStyle/>
          <a:p>
            <a:r>
              <a:rPr lang="en-US" sz="4800"/>
              <a:t>25-26 Caseloads</a:t>
            </a:r>
          </a:p>
        </p:txBody>
      </p:sp>
      <p:sp>
        <p:nvSpPr>
          <p:cNvPr id="2" name="Content Placeholder 1">
            <a:extLst>
              <a:ext uri="{FF2B5EF4-FFF2-40B4-BE49-F238E27FC236}">
                <a16:creationId xmlns:a16="http://schemas.microsoft.com/office/drawing/2014/main" id="{A4529164-A63C-FDE6-08AA-B69E15707141}"/>
              </a:ext>
            </a:extLst>
          </p:cNvPr>
          <p:cNvSpPr>
            <a:spLocks noGrp="1"/>
          </p:cNvSpPr>
          <p:nvPr>
            <p:ph sz="half" idx="2"/>
          </p:nvPr>
        </p:nvSpPr>
        <p:spPr/>
        <p:txBody>
          <a:bodyPr>
            <a:normAutofit/>
          </a:bodyPr>
          <a:lstStyle/>
          <a:p>
            <a:r>
              <a:rPr lang="en-US" sz="1400" b="1"/>
              <a:t>Mrs. Yolandria Wyche – A –CLE</a:t>
            </a:r>
          </a:p>
          <a:p>
            <a:r>
              <a:rPr lang="en-US" sz="1400" b="1"/>
              <a:t>Ms. Melanie Smith – Clo-Jack</a:t>
            </a:r>
          </a:p>
          <a:p>
            <a:r>
              <a:rPr lang="en-US" sz="1400" b="1"/>
              <a:t>Mr. Mark Ellis – Jaco-Pri</a:t>
            </a:r>
          </a:p>
          <a:p>
            <a:r>
              <a:rPr lang="en-US" sz="1400" b="1"/>
              <a:t>Mrs. Chanell Shabazz – Pry-Z</a:t>
            </a:r>
          </a:p>
          <a:p>
            <a:r>
              <a:rPr lang="en-US" sz="1400" b="1" i="1"/>
              <a:t>Support Staff</a:t>
            </a:r>
          </a:p>
          <a:p>
            <a:r>
              <a:rPr lang="en-US" sz="1400" b="1"/>
              <a:t>Ms. Hazel Morris – School Social Worker</a:t>
            </a:r>
          </a:p>
          <a:p>
            <a:r>
              <a:rPr lang="en-US" sz="1400" b="1"/>
              <a:t>Dr. Tameka Osebutey – Aguedje-  504/MTSS Coordinator</a:t>
            </a:r>
          </a:p>
          <a:p>
            <a:r>
              <a:rPr lang="en-US" sz="1400" b="1"/>
              <a:t>Melanie Binder – School Psychologist</a:t>
            </a:r>
          </a:p>
          <a:p>
            <a:r>
              <a:rPr lang="en-US" sz="1400" b="1"/>
              <a:t>Mrs. Mariam Palacios – Parent Liaison</a:t>
            </a:r>
          </a:p>
          <a:p>
            <a:r>
              <a:rPr lang="en-US" sz="1400" b="1"/>
              <a:t>Ms. Lori Bryan – Registrar</a:t>
            </a:r>
          </a:p>
          <a:p>
            <a:r>
              <a:rPr lang="en-US" sz="1400" b="1"/>
              <a:t>Mrs. Regina Nasz – Prof Assistant</a:t>
            </a:r>
          </a:p>
          <a:p>
            <a:endParaRPr lang="en-US" sz="1600"/>
          </a:p>
          <a:p>
            <a:endParaRPr lang="en-US" sz="1600"/>
          </a:p>
        </p:txBody>
      </p:sp>
      <p:sp>
        <p:nvSpPr>
          <p:cNvPr id="5" name="Text Placeholder 4">
            <a:extLst>
              <a:ext uri="{FF2B5EF4-FFF2-40B4-BE49-F238E27FC236}">
                <a16:creationId xmlns:a16="http://schemas.microsoft.com/office/drawing/2014/main" id="{5901040F-D250-12A2-C383-CC2FC5BF3981}"/>
              </a:ext>
            </a:extLst>
          </p:cNvPr>
          <p:cNvSpPr>
            <a:spLocks noGrp="1"/>
          </p:cNvSpPr>
          <p:nvPr>
            <p:ph type="body" sz="quarter" idx="3"/>
          </p:nvPr>
        </p:nvSpPr>
        <p:spPr/>
        <p:txBody>
          <a:bodyPr/>
          <a:lstStyle/>
          <a:p>
            <a:r>
              <a:rPr lang="en-US"/>
              <a:t>Mr. Ellis, Mrs. Wyche, Ms. Smith and Mrs. Shabazz</a:t>
            </a:r>
          </a:p>
        </p:txBody>
      </p:sp>
      <p:pic>
        <p:nvPicPr>
          <p:cNvPr id="7" name="Content Placeholder 6">
            <a:extLst>
              <a:ext uri="{FF2B5EF4-FFF2-40B4-BE49-F238E27FC236}">
                <a16:creationId xmlns:a16="http://schemas.microsoft.com/office/drawing/2014/main" id="{D125DC5D-B229-777F-465C-C5072B241007}"/>
              </a:ext>
            </a:extLst>
          </p:cNvPr>
          <p:cNvPicPr>
            <a:picLocks noGrp="1" noChangeAspect="1"/>
          </p:cNvPicPr>
          <p:nvPr>
            <p:ph sz="quarter" idx="4"/>
          </p:nvPr>
        </p:nvPicPr>
        <p:blipFill>
          <a:blip r:embed="rId2"/>
          <a:stretch>
            <a:fillRect/>
          </a:stretch>
        </p:blipFill>
        <p:spPr>
          <a:xfrm>
            <a:off x="6308678" y="2505075"/>
            <a:ext cx="4910231" cy="3684588"/>
          </a:xfrm>
          <a:prstGeom prst="rect">
            <a:avLst/>
          </a:prstGeom>
        </p:spPr>
      </p:pic>
      <p:sp>
        <p:nvSpPr>
          <p:cNvPr id="3" name="Title 2">
            <a:extLst>
              <a:ext uri="{FF2B5EF4-FFF2-40B4-BE49-F238E27FC236}">
                <a16:creationId xmlns:a16="http://schemas.microsoft.com/office/drawing/2014/main" id="{E4CE8637-8ED4-EBE4-6341-C8D02996A2A7}"/>
              </a:ext>
            </a:extLst>
          </p:cNvPr>
          <p:cNvSpPr>
            <a:spLocks noGrp="1"/>
          </p:cNvSpPr>
          <p:nvPr>
            <p:ph type="title"/>
          </p:nvPr>
        </p:nvSpPr>
        <p:spPr/>
        <p:txBody>
          <a:bodyPr>
            <a:normAutofit fontScale="90000"/>
          </a:bodyPr>
          <a:lstStyle/>
          <a:p>
            <a:r>
              <a:rPr lang="en-US"/>
              <a:t>Meet Your School Counselors and Support Staff</a:t>
            </a:r>
          </a:p>
        </p:txBody>
      </p:sp>
    </p:spTree>
    <p:extLst>
      <p:ext uri="{BB962C8B-B14F-4D97-AF65-F5344CB8AC3E}">
        <p14:creationId xmlns:p14="http://schemas.microsoft.com/office/powerpoint/2010/main" val="36547411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97EA4D8-9DB8-EEC5-7D36-507BD399B984}"/>
              </a:ext>
            </a:extLst>
          </p:cNvPr>
          <p:cNvSpPr>
            <a:spLocks noGrp="1"/>
          </p:cNvSpPr>
          <p:nvPr>
            <p:ph type="title"/>
          </p:nvPr>
        </p:nvSpPr>
        <p:spPr>
          <a:xfrm>
            <a:off x="1322522" y="1"/>
            <a:ext cx="10031278" cy="1046136"/>
          </a:xfrm>
        </p:spPr>
        <p:txBody>
          <a:bodyPr anchor="ctr">
            <a:normAutofit/>
          </a:bodyPr>
          <a:lstStyle/>
          <a:p>
            <a:r>
              <a:rPr lang="en-US" dirty="0"/>
              <a:t>Meeting Objective</a:t>
            </a:r>
          </a:p>
        </p:txBody>
      </p:sp>
      <p:graphicFrame>
        <p:nvGraphicFramePr>
          <p:cNvPr id="5" name="Content Placeholder 1">
            <a:extLst>
              <a:ext uri="{FF2B5EF4-FFF2-40B4-BE49-F238E27FC236}">
                <a16:creationId xmlns:a16="http://schemas.microsoft.com/office/drawing/2014/main" id="{BCA833A5-9E3A-143A-5F81-7652FFAB11BD}"/>
              </a:ext>
            </a:extLst>
          </p:cNvPr>
          <p:cNvGraphicFramePr>
            <a:graphicFrameLocks noGrp="1"/>
          </p:cNvGraphicFramePr>
          <p:nvPr>
            <p:ph idx="1"/>
            <p:extLst>
              <p:ext uri="{D42A27DB-BD31-4B8C-83A1-F6EECF244321}">
                <p14:modId xmlns:p14="http://schemas.microsoft.com/office/powerpoint/2010/main" val="3993358343"/>
              </p:ext>
            </p:extLst>
          </p:nvPr>
        </p:nvGraphicFramePr>
        <p:xfrm>
          <a:off x="178850" y="1304642"/>
          <a:ext cx="11174950" cy="48723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08352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83ECC82-E9B9-50EC-DBC2-01B3F8511193}"/>
              </a:ext>
            </a:extLst>
          </p:cNvPr>
          <p:cNvSpPr>
            <a:spLocks noGrp="1"/>
          </p:cNvSpPr>
          <p:nvPr>
            <p:ph sz="half" idx="1"/>
          </p:nvPr>
        </p:nvSpPr>
        <p:spPr>
          <a:xfrm>
            <a:off x="429768" y="1825625"/>
            <a:ext cx="5590032" cy="4351338"/>
          </a:xfrm>
        </p:spPr>
        <p:txBody>
          <a:bodyPr>
            <a:normAutofit/>
          </a:bodyPr>
          <a:lstStyle/>
          <a:p>
            <a:r>
              <a:rPr lang="en-US" dirty="0"/>
              <a:t>Access to all school information:</a:t>
            </a:r>
          </a:p>
          <a:p>
            <a:pPr lvl="1"/>
            <a:r>
              <a:rPr lang="en-US" sz="2800" dirty="0">
                <a:solidFill>
                  <a:srgbClr val="002466"/>
                </a:solidFill>
              </a:rPr>
              <a:t>Grades</a:t>
            </a:r>
          </a:p>
          <a:p>
            <a:pPr lvl="1"/>
            <a:r>
              <a:rPr lang="en-US" sz="2800" dirty="0">
                <a:solidFill>
                  <a:srgbClr val="002466"/>
                </a:solidFill>
              </a:rPr>
              <a:t>Attendance</a:t>
            </a:r>
          </a:p>
          <a:p>
            <a:pPr lvl="1"/>
            <a:r>
              <a:rPr lang="en-US" sz="2800" dirty="0">
                <a:solidFill>
                  <a:srgbClr val="002466"/>
                </a:solidFill>
              </a:rPr>
              <a:t>Assignments (just list, not details)</a:t>
            </a:r>
          </a:p>
          <a:p>
            <a:pPr lvl="1"/>
            <a:r>
              <a:rPr lang="en-US" sz="2800" dirty="0">
                <a:solidFill>
                  <a:srgbClr val="002466"/>
                </a:solidFill>
              </a:rPr>
              <a:t> School Announcements</a:t>
            </a:r>
          </a:p>
          <a:p>
            <a:pPr lvl="1"/>
            <a:r>
              <a:rPr lang="en-US" sz="2800" dirty="0">
                <a:solidFill>
                  <a:srgbClr val="002466"/>
                </a:solidFill>
              </a:rPr>
              <a:t> </a:t>
            </a:r>
            <a:r>
              <a:rPr lang="en-US" sz="2800" b="1" dirty="0">
                <a:solidFill>
                  <a:srgbClr val="002466"/>
                </a:solidFill>
                <a:highlight>
                  <a:srgbClr val="FFFF00"/>
                </a:highlight>
              </a:rPr>
              <a:t>Unofficial Transcript</a:t>
            </a:r>
          </a:p>
          <a:p>
            <a:pPr lvl="1"/>
            <a:r>
              <a:rPr lang="en-US" sz="2800" dirty="0">
                <a:solidFill>
                  <a:srgbClr val="002466"/>
                </a:solidFill>
              </a:rPr>
              <a:t>Code of Conduct</a:t>
            </a:r>
          </a:p>
        </p:txBody>
      </p:sp>
      <p:sp>
        <p:nvSpPr>
          <p:cNvPr id="6" name="Title 5">
            <a:extLst>
              <a:ext uri="{FF2B5EF4-FFF2-40B4-BE49-F238E27FC236}">
                <a16:creationId xmlns:a16="http://schemas.microsoft.com/office/drawing/2014/main" id="{236F9D62-6D82-71EE-A1AE-A171F9055680}"/>
              </a:ext>
            </a:extLst>
          </p:cNvPr>
          <p:cNvSpPr>
            <a:spLocks noGrp="1"/>
          </p:cNvSpPr>
          <p:nvPr>
            <p:ph type="title"/>
          </p:nvPr>
        </p:nvSpPr>
        <p:spPr>
          <a:xfrm>
            <a:off x="1062182" y="1"/>
            <a:ext cx="10291618" cy="1046136"/>
          </a:xfrm>
        </p:spPr>
        <p:txBody>
          <a:bodyPr anchor="ctr">
            <a:normAutofit/>
          </a:bodyPr>
          <a:lstStyle/>
          <a:p>
            <a:r>
              <a:rPr lang="en-US"/>
              <a:t>Infinite Campus </a:t>
            </a:r>
          </a:p>
        </p:txBody>
      </p:sp>
      <p:graphicFrame>
        <p:nvGraphicFramePr>
          <p:cNvPr id="13" name="Content Placeholder 6">
            <a:extLst>
              <a:ext uri="{FF2B5EF4-FFF2-40B4-BE49-F238E27FC236}">
                <a16:creationId xmlns:a16="http://schemas.microsoft.com/office/drawing/2014/main" id="{8AF5B824-B4E7-790C-184F-966401F46975}"/>
              </a:ext>
            </a:extLst>
          </p:cNvPr>
          <p:cNvGraphicFramePr>
            <a:graphicFrameLocks noGrp="1"/>
          </p:cNvGraphicFramePr>
          <p:nvPr>
            <p:ph sz="half" idx="2"/>
            <p:extLst>
              <p:ext uri="{D42A27DB-BD31-4B8C-83A1-F6EECF244321}">
                <p14:modId xmlns:p14="http://schemas.microsoft.com/office/powerpoint/2010/main" val="1531516058"/>
              </p:ext>
            </p:extLst>
          </p:nvPr>
        </p:nvGraphicFramePr>
        <p:xfrm>
          <a:off x="6172200" y="1825625"/>
          <a:ext cx="5687568"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062533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B414D38-9E79-6836-FE3F-F48AF9ECCDD4}"/>
              </a:ext>
            </a:extLst>
          </p:cNvPr>
          <p:cNvSpPr>
            <a:spLocks noGrp="1"/>
          </p:cNvSpPr>
          <p:nvPr>
            <p:ph idx="1"/>
          </p:nvPr>
        </p:nvSpPr>
        <p:spPr/>
        <p:txBody>
          <a:bodyPr/>
          <a:lstStyle/>
          <a:p>
            <a:r>
              <a:rPr lang="en-US" dirty="0"/>
              <a:t>Semester 1</a:t>
            </a:r>
          </a:p>
          <a:p>
            <a:pPr lvl="1"/>
            <a:r>
              <a:rPr lang="en-US" dirty="0"/>
              <a:t>4.5 Weeks – Progress Report – September 12</a:t>
            </a:r>
            <a:r>
              <a:rPr lang="en-US" baseline="30000" dirty="0"/>
              <a:t>th</a:t>
            </a:r>
            <a:endParaRPr lang="en-US" dirty="0"/>
          </a:p>
          <a:p>
            <a:pPr lvl="1"/>
            <a:r>
              <a:rPr lang="en-US" dirty="0"/>
              <a:t>9 weeks – Progress Report - 	October 10</a:t>
            </a:r>
            <a:r>
              <a:rPr lang="en-US" baseline="30000" dirty="0"/>
              <a:t>th</a:t>
            </a:r>
            <a:endParaRPr lang="en-US" dirty="0"/>
          </a:p>
          <a:p>
            <a:pPr lvl="1"/>
            <a:r>
              <a:rPr lang="en-US" dirty="0"/>
              <a:t>13.5 weeks – Progress Report – November 21</a:t>
            </a:r>
            <a:r>
              <a:rPr lang="en-US" baseline="30000" dirty="0"/>
              <a:t>st</a:t>
            </a:r>
            <a:endParaRPr lang="en-US" dirty="0"/>
          </a:p>
          <a:p>
            <a:pPr lvl="1"/>
            <a:r>
              <a:rPr lang="en-US" dirty="0"/>
              <a:t>Final S1 – January 16</a:t>
            </a:r>
            <a:r>
              <a:rPr lang="en-US" baseline="30000" dirty="0"/>
              <a:t>th, 2026</a:t>
            </a:r>
          </a:p>
          <a:p>
            <a:pPr lvl="1"/>
            <a:endParaRPr lang="en-US" baseline="30000" dirty="0"/>
          </a:p>
          <a:p>
            <a:r>
              <a:rPr lang="en-US" sz="4000" baseline="30000" dirty="0"/>
              <a:t>Semester 2</a:t>
            </a:r>
          </a:p>
          <a:p>
            <a:pPr lvl="1"/>
            <a:r>
              <a:rPr lang="en-US" sz="3600" baseline="30000" dirty="0"/>
              <a:t>4.5 Weeks – Progress Report – February 13th</a:t>
            </a:r>
          </a:p>
          <a:p>
            <a:pPr lvl="1"/>
            <a:r>
              <a:rPr lang="en-US" sz="3600" baseline="30000" dirty="0"/>
              <a:t>9 weeks – Progress Report - 	March 20th</a:t>
            </a:r>
          </a:p>
          <a:p>
            <a:pPr lvl="1"/>
            <a:r>
              <a:rPr lang="en-US" sz="3600" baseline="30000" dirty="0"/>
              <a:t>13.5 weeks – Progress Report – April 27th</a:t>
            </a:r>
          </a:p>
          <a:p>
            <a:pPr lvl="1"/>
            <a:r>
              <a:rPr lang="en-US" sz="3600" baseline="30000" dirty="0"/>
              <a:t>Final S2 – May 29, 2026</a:t>
            </a:r>
          </a:p>
          <a:p>
            <a:pPr lvl="1"/>
            <a:endParaRPr lang="en-US" baseline="30000" dirty="0"/>
          </a:p>
          <a:p>
            <a:endParaRPr lang="en-US" dirty="0"/>
          </a:p>
        </p:txBody>
      </p:sp>
      <p:sp>
        <p:nvSpPr>
          <p:cNvPr id="3" name="Title 2">
            <a:extLst>
              <a:ext uri="{FF2B5EF4-FFF2-40B4-BE49-F238E27FC236}">
                <a16:creationId xmlns:a16="http://schemas.microsoft.com/office/drawing/2014/main" id="{2D305E23-972D-3205-DCF7-A7BB07BC6FDE}"/>
              </a:ext>
            </a:extLst>
          </p:cNvPr>
          <p:cNvSpPr>
            <a:spLocks noGrp="1"/>
          </p:cNvSpPr>
          <p:nvPr>
            <p:ph type="title"/>
          </p:nvPr>
        </p:nvSpPr>
        <p:spPr/>
        <p:txBody>
          <a:bodyPr/>
          <a:lstStyle/>
          <a:p>
            <a:r>
              <a:rPr lang="en-US" dirty="0"/>
              <a:t>Save the Date – IC Grade Posting</a:t>
            </a:r>
          </a:p>
        </p:txBody>
      </p:sp>
      <p:pic>
        <p:nvPicPr>
          <p:cNvPr id="5" name="Picture 4" descr="Red marker on a calendar">
            <a:extLst>
              <a:ext uri="{FF2B5EF4-FFF2-40B4-BE49-F238E27FC236}">
                <a16:creationId xmlns:a16="http://schemas.microsoft.com/office/drawing/2014/main" id="{C08B222D-9C72-D58C-BEA6-D3800F180C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38171" y="1429171"/>
            <a:ext cx="4008148" cy="2672459"/>
          </a:xfrm>
          <a:prstGeom prst="rect">
            <a:avLst/>
          </a:prstGeom>
        </p:spPr>
      </p:pic>
    </p:spTree>
    <p:extLst>
      <p:ext uri="{BB962C8B-B14F-4D97-AF65-F5344CB8AC3E}">
        <p14:creationId xmlns:p14="http://schemas.microsoft.com/office/powerpoint/2010/main" val="21320225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D647D967-E01F-B49F-26D1-7E212E3718CA}"/>
              </a:ext>
            </a:extLst>
          </p:cNvPr>
          <p:cNvSpPr>
            <a:spLocks noGrp="1"/>
          </p:cNvSpPr>
          <p:nvPr>
            <p:ph sz="half" idx="1"/>
          </p:nvPr>
        </p:nvSpPr>
        <p:spPr>
          <a:xfrm>
            <a:off x="838200" y="1825625"/>
            <a:ext cx="5181600" cy="4351338"/>
          </a:xfrm>
        </p:spPr>
        <p:txBody>
          <a:bodyPr>
            <a:normAutofit/>
          </a:bodyPr>
          <a:lstStyle/>
          <a:p>
            <a:r>
              <a:rPr lang="en-US" dirty="0"/>
              <a:t>Tutoring starts 9/9/25</a:t>
            </a:r>
          </a:p>
          <a:p>
            <a:r>
              <a:rPr lang="en-US" dirty="0"/>
              <a:t>There will be sweep bus to assist students with getting home</a:t>
            </a:r>
          </a:p>
          <a:p>
            <a:r>
              <a:rPr lang="en-US" dirty="0"/>
              <a:t>The bus will leave at 5:30 pm </a:t>
            </a:r>
          </a:p>
          <a:p>
            <a:pPr marL="0" indent="0">
              <a:buNone/>
            </a:pPr>
            <a:endParaRPr lang="en-US" dirty="0"/>
          </a:p>
        </p:txBody>
      </p:sp>
      <p:pic>
        <p:nvPicPr>
          <p:cNvPr id="4" name="Content Placeholder 3">
            <a:extLst>
              <a:ext uri="{FF2B5EF4-FFF2-40B4-BE49-F238E27FC236}">
                <a16:creationId xmlns:a16="http://schemas.microsoft.com/office/drawing/2014/main" id="{61FFA662-7824-0FFD-E065-91BA895221E4}"/>
              </a:ext>
            </a:extLst>
          </p:cNvPr>
          <p:cNvPicPr>
            <a:picLocks noGrp="1" noChangeAspect="1"/>
          </p:cNvPicPr>
          <p:nvPr>
            <p:ph sz="half" idx="2"/>
          </p:nvPr>
        </p:nvPicPr>
        <p:blipFill>
          <a:blip r:embed="rId2"/>
          <a:stretch>
            <a:fillRect/>
          </a:stretch>
        </p:blipFill>
        <p:spPr>
          <a:xfrm>
            <a:off x="6587331" y="1825625"/>
            <a:ext cx="4351338" cy="4351338"/>
          </a:xfrm>
          <a:prstGeom prst="rect">
            <a:avLst/>
          </a:prstGeom>
          <a:noFill/>
        </p:spPr>
      </p:pic>
      <p:sp>
        <p:nvSpPr>
          <p:cNvPr id="3" name="Title 2">
            <a:extLst>
              <a:ext uri="{FF2B5EF4-FFF2-40B4-BE49-F238E27FC236}">
                <a16:creationId xmlns:a16="http://schemas.microsoft.com/office/drawing/2014/main" id="{E4018575-18A4-37FB-4D99-44089F9131EB}"/>
              </a:ext>
            </a:extLst>
          </p:cNvPr>
          <p:cNvSpPr>
            <a:spLocks noGrp="1"/>
          </p:cNvSpPr>
          <p:nvPr>
            <p:ph type="title"/>
          </p:nvPr>
        </p:nvSpPr>
        <p:spPr>
          <a:xfrm>
            <a:off x="1062182" y="1"/>
            <a:ext cx="10291618" cy="1046136"/>
          </a:xfrm>
        </p:spPr>
        <p:txBody>
          <a:bodyPr anchor="ctr">
            <a:normAutofit/>
          </a:bodyPr>
          <a:lstStyle/>
          <a:p>
            <a:r>
              <a:rPr lang="en-US" dirty="0"/>
              <a:t>Aspire Tutoring</a:t>
            </a:r>
          </a:p>
        </p:txBody>
      </p:sp>
    </p:spTree>
    <p:extLst>
      <p:ext uri="{BB962C8B-B14F-4D97-AF65-F5344CB8AC3E}">
        <p14:creationId xmlns:p14="http://schemas.microsoft.com/office/powerpoint/2010/main" val="9730812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3FE02DD-B18F-4175-29D3-A743D4BDD318}"/>
              </a:ext>
            </a:extLst>
          </p:cNvPr>
          <p:cNvSpPr>
            <a:spLocks noGrp="1"/>
          </p:cNvSpPr>
          <p:nvPr>
            <p:ph type="title"/>
          </p:nvPr>
        </p:nvSpPr>
        <p:spPr>
          <a:xfrm>
            <a:off x="1322522" y="1"/>
            <a:ext cx="10031278" cy="1046136"/>
          </a:xfrm>
        </p:spPr>
        <p:txBody>
          <a:bodyPr anchor="ctr">
            <a:normAutofit/>
          </a:bodyPr>
          <a:lstStyle/>
          <a:p>
            <a:r>
              <a:rPr lang="en-US" dirty="0"/>
              <a:t>Tutoring for ELL Students</a:t>
            </a:r>
          </a:p>
        </p:txBody>
      </p:sp>
      <p:graphicFrame>
        <p:nvGraphicFramePr>
          <p:cNvPr id="5" name="Content Placeholder 1">
            <a:extLst>
              <a:ext uri="{FF2B5EF4-FFF2-40B4-BE49-F238E27FC236}">
                <a16:creationId xmlns:a16="http://schemas.microsoft.com/office/drawing/2014/main" id="{DC311ABC-3352-A31A-F417-A0A044C9F030}"/>
              </a:ext>
            </a:extLst>
          </p:cNvPr>
          <p:cNvGraphicFramePr>
            <a:graphicFrameLocks noGrp="1"/>
          </p:cNvGraphicFramePr>
          <p:nvPr>
            <p:ph idx="1"/>
            <p:extLst>
              <p:ext uri="{D42A27DB-BD31-4B8C-83A1-F6EECF244321}">
                <p14:modId xmlns:p14="http://schemas.microsoft.com/office/powerpoint/2010/main" val="3280910442"/>
              </p:ext>
            </p:extLst>
          </p:nvPr>
        </p:nvGraphicFramePr>
        <p:xfrm>
          <a:off x="178850" y="1304642"/>
          <a:ext cx="11174950" cy="48723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411409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EFC1A119-EDAD-A34A-C566-F6C87EA8775F}"/>
              </a:ext>
            </a:extLst>
          </p:cNvPr>
          <p:cNvSpPr>
            <a:spLocks noGrp="1"/>
          </p:cNvSpPr>
          <p:nvPr>
            <p:ph sz="half" idx="2"/>
          </p:nvPr>
        </p:nvSpPr>
        <p:spPr>
          <a:xfrm>
            <a:off x="6172200" y="1572768"/>
            <a:ext cx="5879592" cy="4604195"/>
          </a:xfrm>
        </p:spPr>
        <p:txBody>
          <a:bodyPr>
            <a:normAutofit/>
          </a:bodyPr>
          <a:lstStyle/>
          <a:p>
            <a:r>
              <a:rPr lang="en-US" sz="2400" dirty="0"/>
              <a:t>World Language is not a graduation requirement, but 2 or 3 years of the SAME world language may be required for college admission.</a:t>
            </a:r>
          </a:p>
          <a:p>
            <a:r>
              <a:rPr lang="en-US" sz="2400" dirty="0"/>
              <a:t>* Electronic Personal Fitness Waiver – does not give credit only ensures the Personal Fitness requirement has been satisfied. </a:t>
            </a:r>
          </a:p>
          <a:p>
            <a:r>
              <a:rPr lang="en-US" sz="2400" dirty="0"/>
              <a:t>Until it is listed on your transcript as waived, </a:t>
            </a:r>
            <a:r>
              <a:rPr lang="en-US" sz="2400" b="1" dirty="0">
                <a:highlight>
                  <a:srgbClr val="FFFF00"/>
                </a:highlight>
              </a:rPr>
              <a:t>do not consider yourself cleared of the requirement.</a:t>
            </a:r>
          </a:p>
        </p:txBody>
      </p:sp>
      <p:sp>
        <p:nvSpPr>
          <p:cNvPr id="3" name="Title 2">
            <a:extLst>
              <a:ext uri="{FF2B5EF4-FFF2-40B4-BE49-F238E27FC236}">
                <a16:creationId xmlns:a16="http://schemas.microsoft.com/office/drawing/2014/main" id="{8CE1A4FB-3E70-7357-7496-09F5A01A7ED4}"/>
              </a:ext>
            </a:extLst>
          </p:cNvPr>
          <p:cNvSpPr>
            <a:spLocks noGrp="1"/>
          </p:cNvSpPr>
          <p:nvPr>
            <p:ph type="title"/>
          </p:nvPr>
        </p:nvSpPr>
        <p:spPr>
          <a:xfrm>
            <a:off x="1062182" y="1"/>
            <a:ext cx="10291618" cy="1046136"/>
          </a:xfrm>
        </p:spPr>
        <p:txBody>
          <a:bodyPr anchor="ctr">
            <a:normAutofit/>
          </a:bodyPr>
          <a:lstStyle/>
          <a:p>
            <a:r>
              <a:rPr lang="en-US"/>
              <a:t>FCS Graduation Requirements</a:t>
            </a:r>
          </a:p>
        </p:txBody>
      </p:sp>
      <p:graphicFrame>
        <p:nvGraphicFramePr>
          <p:cNvPr id="7" name="Content Placeholder 3">
            <a:extLst>
              <a:ext uri="{FF2B5EF4-FFF2-40B4-BE49-F238E27FC236}">
                <a16:creationId xmlns:a16="http://schemas.microsoft.com/office/drawing/2014/main" id="{CF441DD9-29D0-D2B5-D6AC-8F76B1FB0C20}"/>
              </a:ext>
            </a:extLst>
          </p:cNvPr>
          <p:cNvGraphicFramePr>
            <a:graphicFrameLocks noGrp="1"/>
          </p:cNvGraphicFramePr>
          <p:nvPr>
            <p:ph sz="half" idx="1"/>
          </p:nvPr>
        </p:nvGraphicFramePr>
        <p:xfrm>
          <a:off x="838200" y="1825625"/>
          <a:ext cx="5181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247242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7E24049-A0F7-8B34-4DA8-F26B8D258247}"/>
              </a:ext>
            </a:extLst>
          </p:cNvPr>
          <p:cNvSpPr>
            <a:spLocks noGrp="1"/>
          </p:cNvSpPr>
          <p:nvPr>
            <p:ph type="body" idx="1"/>
          </p:nvPr>
        </p:nvSpPr>
        <p:spPr>
          <a:xfrm>
            <a:off x="508213" y="1108812"/>
            <a:ext cx="5157787" cy="823912"/>
          </a:xfrm>
        </p:spPr>
        <p:txBody>
          <a:bodyPr>
            <a:normAutofit/>
          </a:bodyPr>
          <a:lstStyle/>
          <a:p>
            <a:pPr algn="ctr"/>
            <a:r>
              <a:rPr lang="en-US" dirty="0"/>
              <a:t>Fulton County Cumulative Numeric Average</a:t>
            </a:r>
          </a:p>
        </p:txBody>
      </p:sp>
      <p:sp>
        <p:nvSpPr>
          <p:cNvPr id="3" name="Content Placeholder 2">
            <a:extLst>
              <a:ext uri="{FF2B5EF4-FFF2-40B4-BE49-F238E27FC236}">
                <a16:creationId xmlns:a16="http://schemas.microsoft.com/office/drawing/2014/main" id="{79F47F54-5966-6876-E691-E71A369E394A}"/>
              </a:ext>
            </a:extLst>
          </p:cNvPr>
          <p:cNvSpPr>
            <a:spLocks noGrp="1"/>
          </p:cNvSpPr>
          <p:nvPr>
            <p:ph sz="half" idx="2"/>
          </p:nvPr>
        </p:nvSpPr>
        <p:spPr>
          <a:xfrm>
            <a:off x="702628" y="1995399"/>
            <a:ext cx="5157787" cy="3348648"/>
          </a:xfrm>
        </p:spPr>
        <p:txBody>
          <a:bodyPr>
            <a:normAutofit fontScale="85000" lnSpcReduction="10000"/>
          </a:bodyPr>
          <a:lstStyle/>
          <a:p>
            <a:r>
              <a:rPr lang="en-US" dirty="0"/>
              <a:t>100-point scale</a:t>
            </a:r>
          </a:p>
          <a:p>
            <a:r>
              <a:rPr lang="en-US" dirty="0"/>
              <a:t>All final grades are included (middle school, academic/core, electives, etc.)</a:t>
            </a:r>
          </a:p>
          <a:p>
            <a:r>
              <a:rPr lang="en-US" dirty="0"/>
              <a:t>Weighted </a:t>
            </a:r>
          </a:p>
          <a:p>
            <a:pPr lvl="1"/>
            <a:r>
              <a:rPr lang="en-US" dirty="0"/>
              <a:t>(7pts added to final passing grade for each Honors, AP, and DE Courses)</a:t>
            </a:r>
          </a:p>
          <a:p>
            <a:r>
              <a:rPr lang="en-US" dirty="0"/>
              <a:t>Calculated by Fulton County and posted on the high school transcript</a:t>
            </a:r>
          </a:p>
          <a:p>
            <a:pPr marL="457200" lvl="1" indent="0">
              <a:buNone/>
            </a:pPr>
            <a:endParaRPr lang="en-US" dirty="0"/>
          </a:p>
        </p:txBody>
      </p:sp>
      <p:sp>
        <p:nvSpPr>
          <p:cNvPr id="4" name="Text Placeholder 3">
            <a:extLst>
              <a:ext uri="{FF2B5EF4-FFF2-40B4-BE49-F238E27FC236}">
                <a16:creationId xmlns:a16="http://schemas.microsoft.com/office/drawing/2014/main" id="{6E330BD2-CFDE-1D81-CCEA-04F94328F95E}"/>
              </a:ext>
            </a:extLst>
          </p:cNvPr>
          <p:cNvSpPr>
            <a:spLocks noGrp="1"/>
          </p:cNvSpPr>
          <p:nvPr>
            <p:ph type="body" sz="quarter" idx="3"/>
          </p:nvPr>
        </p:nvSpPr>
        <p:spPr>
          <a:xfrm>
            <a:off x="6207991" y="1108812"/>
            <a:ext cx="5183188" cy="628548"/>
          </a:xfrm>
        </p:spPr>
        <p:txBody>
          <a:bodyPr/>
          <a:lstStyle/>
          <a:p>
            <a:pPr algn="ctr"/>
            <a:r>
              <a:rPr lang="en-US" dirty="0"/>
              <a:t>HOPE GPA</a:t>
            </a:r>
          </a:p>
        </p:txBody>
      </p:sp>
      <p:sp>
        <p:nvSpPr>
          <p:cNvPr id="5" name="Content Placeholder 4">
            <a:extLst>
              <a:ext uri="{FF2B5EF4-FFF2-40B4-BE49-F238E27FC236}">
                <a16:creationId xmlns:a16="http://schemas.microsoft.com/office/drawing/2014/main" id="{A44E88B1-7DB4-98EB-3FC4-584FC177C098}"/>
              </a:ext>
            </a:extLst>
          </p:cNvPr>
          <p:cNvSpPr>
            <a:spLocks noGrp="1"/>
          </p:cNvSpPr>
          <p:nvPr>
            <p:ph sz="quarter" idx="4"/>
          </p:nvPr>
        </p:nvSpPr>
        <p:spPr>
          <a:xfrm>
            <a:off x="6172200" y="1737360"/>
            <a:ext cx="5855208" cy="5029200"/>
          </a:xfrm>
        </p:spPr>
        <p:txBody>
          <a:bodyPr>
            <a:normAutofit/>
          </a:bodyPr>
          <a:lstStyle/>
          <a:p>
            <a:r>
              <a:rPr lang="en-US" sz="1800" dirty="0"/>
              <a:t>4 – point scale</a:t>
            </a:r>
          </a:p>
          <a:p>
            <a:pPr lvl="1"/>
            <a:r>
              <a:rPr lang="en-US" sz="1800" dirty="0"/>
              <a:t>A=4.0, B=3.0, C=2.0, F=0.0</a:t>
            </a:r>
          </a:p>
          <a:p>
            <a:r>
              <a:rPr lang="en-US" sz="1800" dirty="0"/>
              <a:t>Academic/Core courses</a:t>
            </a:r>
          </a:p>
          <a:p>
            <a:pPr lvl="1"/>
            <a:r>
              <a:rPr lang="en-US" sz="1800" dirty="0"/>
              <a:t>(English, Math, Science, Social Studies, and World Language taken in high school and Academic Electives (Ex. Debate, Yearbook, Newspaper, Sociology and Math Support) and some Career Tech classes (Ex. Essentials of Healthcare, AP Comp Sci A, AP Comp Sci Principles)</a:t>
            </a:r>
          </a:p>
          <a:p>
            <a:r>
              <a:rPr lang="en-US" sz="1800" dirty="0"/>
              <a:t>Unweighted </a:t>
            </a:r>
          </a:p>
          <a:p>
            <a:pPr lvl="1"/>
            <a:r>
              <a:rPr lang="en-US" sz="1800" dirty="0"/>
              <a:t>(7 honors points are removed before converted to the 4.0 scale, but additional 0.5 quality points added to the AP &amp; DE courses, up to a 4.0)</a:t>
            </a:r>
          </a:p>
          <a:p>
            <a:r>
              <a:rPr lang="en-US" sz="1800" dirty="0"/>
              <a:t>Calculated by the GA Student Finance Commission at the end of high school. </a:t>
            </a:r>
            <a:r>
              <a:rPr lang="en-US" sz="1800" dirty="0">
                <a:hlinkClick r:id="rId2"/>
              </a:rPr>
              <a:t>www.gafutures.org</a:t>
            </a:r>
            <a:r>
              <a:rPr lang="en-US" sz="1800" dirty="0"/>
              <a:t> must have at least four credits considered rigor courses as defined by GSFC.</a:t>
            </a:r>
            <a:endParaRPr lang="en-US" dirty="0"/>
          </a:p>
          <a:p>
            <a:endParaRPr lang="en-US" dirty="0"/>
          </a:p>
        </p:txBody>
      </p:sp>
      <p:sp>
        <p:nvSpPr>
          <p:cNvPr id="6" name="Title 5">
            <a:extLst>
              <a:ext uri="{FF2B5EF4-FFF2-40B4-BE49-F238E27FC236}">
                <a16:creationId xmlns:a16="http://schemas.microsoft.com/office/drawing/2014/main" id="{A6EF9D1A-78A8-77FE-9569-765191A78DA0}"/>
              </a:ext>
            </a:extLst>
          </p:cNvPr>
          <p:cNvSpPr>
            <a:spLocks noGrp="1"/>
          </p:cNvSpPr>
          <p:nvPr>
            <p:ph type="title"/>
          </p:nvPr>
        </p:nvSpPr>
        <p:spPr/>
        <p:txBody>
          <a:bodyPr/>
          <a:lstStyle/>
          <a:p>
            <a:r>
              <a:rPr lang="en-US"/>
              <a:t>Grade Point Average</a:t>
            </a:r>
          </a:p>
        </p:txBody>
      </p:sp>
      <p:sp>
        <p:nvSpPr>
          <p:cNvPr id="7" name="TextBox 6">
            <a:extLst>
              <a:ext uri="{FF2B5EF4-FFF2-40B4-BE49-F238E27FC236}">
                <a16:creationId xmlns:a16="http://schemas.microsoft.com/office/drawing/2014/main" id="{BAEC5B02-C7F4-AA65-AF20-B496DFA5F96E}"/>
              </a:ext>
            </a:extLst>
          </p:cNvPr>
          <p:cNvSpPr txBox="1"/>
          <p:nvPr/>
        </p:nvSpPr>
        <p:spPr>
          <a:xfrm>
            <a:off x="164592" y="5344047"/>
            <a:ext cx="6000636" cy="1200329"/>
          </a:xfrm>
          <a:prstGeom prst="rect">
            <a:avLst/>
          </a:prstGeom>
          <a:noFill/>
        </p:spPr>
        <p:txBody>
          <a:bodyPr wrap="square" rtlCol="0">
            <a:spAutoFit/>
          </a:bodyPr>
          <a:lstStyle/>
          <a:p>
            <a:r>
              <a:rPr lang="en-US" dirty="0"/>
              <a:t>*Colleges do not necessarily remove Honors points from grades before calculating a student’s GPA for admission. Each college has their own policy for how they calculate GPAs for admission. </a:t>
            </a:r>
          </a:p>
        </p:txBody>
      </p:sp>
    </p:spTree>
    <p:extLst>
      <p:ext uri="{BB962C8B-B14F-4D97-AF65-F5344CB8AC3E}">
        <p14:creationId xmlns:p14="http://schemas.microsoft.com/office/powerpoint/2010/main" val="39216267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218854F7-EDAF-ABA5-652C-9830E48C92C3}"/>
              </a:ext>
            </a:extLst>
          </p:cNvPr>
          <p:cNvPicPr>
            <a:picLocks noGrp="1" noChangeAspect="1"/>
          </p:cNvPicPr>
          <p:nvPr>
            <p:ph sz="half" idx="1"/>
          </p:nvPr>
        </p:nvPicPr>
        <p:blipFill>
          <a:blip r:embed="rId2"/>
          <a:stretch>
            <a:fillRect/>
          </a:stretch>
        </p:blipFill>
        <p:spPr>
          <a:xfrm>
            <a:off x="0" y="1104992"/>
            <a:ext cx="6019800" cy="5301343"/>
          </a:xfrm>
          <a:prstGeom prst="rect">
            <a:avLst/>
          </a:prstGeom>
          <a:noFill/>
        </p:spPr>
      </p:pic>
      <p:pic>
        <p:nvPicPr>
          <p:cNvPr id="11" name="Content Placeholder 10">
            <a:extLst>
              <a:ext uri="{FF2B5EF4-FFF2-40B4-BE49-F238E27FC236}">
                <a16:creationId xmlns:a16="http://schemas.microsoft.com/office/drawing/2014/main" id="{50972712-3860-BE6A-F57A-1CC76430DECC}"/>
              </a:ext>
            </a:extLst>
          </p:cNvPr>
          <p:cNvPicPr>
            <a:picLocks noGrp="1" noChangeAspect="1"/>
          </p:cNvPicPr>
          <p:nvPr>
            <p:ph sz="half" idx="2"/>
          </p:nvPr>
        </p:nvPicPr>
        <p:blipFill>
          <a:blip r:embed="rId3"/>
          <a:stretch>
            <a:fillRect/>
          </a:stretch>
        </p:blipFill>
        <p:spPr>
          <a:xfrm>
            <a:off x="6808741" y="1208314"/>
            <a:ext cx="4973356" cy="5096138"/>
          </a:xfrm>
          <a:prstGeom prst="rect">
            <a:avLst/>
          </a:prstGeom>
        </p:spPr>
      </p:pic>
      <p:sp>
        <p:nvSpPr>
          <p:cNvPr id="6" name="Title 5">
            <a:extLst>
              <a:ext uri="{FF2B5EF4-FFF2-40B4-BE49-F238E27FC236}">
                <a16:creationId xmlns:a16="http://schemas.microsoft.com/office/drawing/2014/main" id="{8377BDF2-F4ED-1A04-E373-04C2D0150F6A}"/>
              </a:ext>
            </a:extLst>
          </p:cNvPr>
          <p:cNvSpPr>
            <a:spLocks noGrp="1"/>
          </p:cNvSpPr>
          <p:nvPr>
            <p:ph type="title"/>
          </p:nvPr>
        </p:nvSpPr>
        <p:spPr>
          <a:xfrm>
            <a:off x="1062182" y="1"/>
            <a:ext cx="10291618" cy="1046136"/>
          </a:xfrm>
        </p:spPr>
        <p:txBody>
          <a:bodyPr anchor="ctr">
            <a:normAutofit/>
          </a:bodyPr>
          <a:lstStyle/>
          <a:p>
            <a:r>
              <a:rPr lang="en-US" sz="3700"/>
              <a:t>Spartan Post Secondary Options – Pick your path</a:t>
            </a:r>
          </a:p>
        </p:txBody>
      </p:sp>
    </p:spTree>
    <p:extLst>
      <p:ext uri="{BB962C8B-B14F-4D97-AF65-F5344CB8AC3E}">
        <p14:creationId xmlns:p14="http://schemas.microsoft.com/office/powerpoint/2010/main" val="24872460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C03E290-14C7-EE78-771C-18F6AA8DBFC0}"/>
              </a:ext>
            </a:extLst>
          </p:cNvPr>
          <p:cNvSpPr>
            <a:spLocks noGrp="1"/>
          </p:cNvSpPr>
          <p:nvPr>
            <p:ph idx="1"/>
          </p:nvPr>
        </p:nvSpPr>
        <p:spPr/>
        <p:txBody>
          <a:bodyPr/>
          <a:lstStyle/>
          <a:p>
            <a:r>
              <a:rPr lang="en-US"/>
              <a:t>Apprenticeships</a:t>
            </a:r>
          </a:p>
        </p:txBody>
      </p:sp>
      <p:sp>
        <p:nvSpPr>
          <p:cNvPr id="3" name="Content Placeholder 2">
            <a:extLst>
              <a:ext uri="{FF2B5EF4-FFF2-40B4-BE49-F238E27FC236}">
                <a16:creationId xmlns:a16="http://schemas.microsoft.com/office/drawing/2014/main" id="{7EE351CD-1E02-676C-A2F5-A1F22B82E1F2}"/>
              </a:ext>
            </a:extLst>
          </p:cNvPr>
          <p:cNvSpPr>
            <a:spLocks noGrp="1"/>
          </p:cNvSpPr>
          <p:nvPr>
            <p:ph idx="10"/>
          </p:nvPr>
        </p:nvSpPr>
        <p:spPr/>
        <p:txBody>
          <a:bodyPr/>
          <a:lstStyle/>
          <a:p>
            <a:r>
              <a:rPr lang="en-US"/>
              <a:t>Technical Colleges</a:t>
            </a:r>
          </a:p>
        </p:txBody>
      </p:sp>
      <p:sp>
        <p:nvSpPr>
          <p:cNvPr id="4" name="Content Placeholder 3">
            <a:extLst>
              <a:ext uri="{FF2B5EF4-FFF2-40B4-BE49-F238E27FC236}">
                <a16:creationId xmlns:a16="http://schemas.microsoft.com/office/drawing/2014/main" id="{E2E4F52B-2ED9-2B6D-0FF5-40625AE6B3C5}"/>
              </a:ext>
            </a:extLst>
          </p:cNvPr>
          <p:cNvSpPr>
            <a:spLocks noGrp="1"/>
          </p:cNvSpPr>
          <p:nvPr>
            <p:ph idx="11"/>
          </p:nvPr>
        </p:nvSpPr>
        <p:spPr/>
        <p:txBody>
          <a:bodyPr/>
          <a:lstStyle/>
          <a:p>
            <a:r>
              <a:rPr lang="en-US"/>
              <a:t>Gap Year Programs</a:t>
            </a:r>
          </a:p>
        </p:txBody>
      </p:sp>
      <p:sp>
        <p:nvSpPr>
          <p:cNvPr id="5" name="Title 4">
            <a:extLst>
              <a:ext uri="{FF2B5EF4-FFF2-40B4-BE49-F238E27FC236}">
                <a16:creationId xmlns:a16="http://schemas.microsoft.com/office/drawing/2014/main" id="{3602186B-0DFD-E789-489F-2E2594D9D7EC}"/>
              </a:ext>
            </a:extLst>
          </p:cNvPr>
          <p:cNvSpPr>
            <a:spLocks noGrp="1"/>
          </p:cNvSpPr>
          <p:nvPr>
            <p:ph type="title"/>
          </p:nvPr>
        </p:nvSpPr>
        <p:spPr/>
        <p:txBody>
          <a:bodyPr/>
          <a:lstStyle/>
          <a:p>
            <a:r>
              <a:rPr lang="en-US"/>
              <a:t>Road Map to Success</a:t>
            </a:r>
          </a:p>
        </p:txBody>
      </p:sp>
    </p:spTree>
    <p:extLst>
      <p:ext uri="{BB962C8B-B14F-4D97-AF65-F5344CB8AC3E}">
        <p14:creationId xmlns:p14="http://schemas.microsoft.com/office/powerpoint/2010/main" val="11538416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C4A928E-4EE2-F870-4425-C466B5909D4E}"/>
              </a:ext>
            </a:extLst>
          </p:cNvPr>
          <p:cNvSpPr>
            <a:spLocks noGrp="1"/>
          </p:cNvSpPr>
          <p:nvPr>
            <p:ph idx="1"/>
          </p:nvPr>
        </p:nvSpPr>
        <p:spPr/>
        <p:txBody>
          <a:bodyPr/>
          <a:lstStyle/>
          <a:p>
            <a:r>
              <a:rPr lang="en-US"/>
              <a:t>Work/Employment</a:t>
            </a:r>
          </a:p>
        </p:txBody>
      </p:sp>
      <p:sp>
        <p:nvSpPr>
          <p:cNvPr id="3" name="Content Placeholder 2">
            <a:extLst>
              <a:ext uri="{FF2B5EF4-FFF2-40B4-BE49-F238E27FC236}">
                <a16:creationId xmlns:a16="http://schemas.microsoft.com/office/drawing/2014/main" id="{7893D363-AD36-E24E-89EB-F64F770F48BD}"/>
              </a:ext>
            </a:extLst>
          </p:cNvPr>
          <p:cNvSpPr>
            <a:spLocks noGrp="1"/>
          </p:cNvSpPr>
          <p:nvPr>
            <p:ph idx="10"/>
          </p:nvPr>
        </p:nvSpPr>
        <p:spPr/>
        <p:txBody>
          <a:bodyPr/>
          <a:lstStyle/>
          <a:p>
            <a:r>
              <a:rPr lang="en-US"/>
              <a:t>Military Options</a:t>
            </a:r>
          </a:p>
        </p:txBody>
      </p:sp>
      <p:sp>
        <p:nvSpPr>
          <p:cNvPr id="4" name="Content Placeholder 3">
            <a:extLst>
              <a:ext uri="{FF2B5EF4-FFF2-40B4-BE49-F238E27FC236}">
                <a16:creationId xmlns:a16="http://schemas.microsoft.com/office/drawing/2014/main" id="{AE90D62C-E88D-D4B2-87CC-7E0E38476A4E}"/>
              </a:ext>
            </a:extLst>
          </p:cNvPr>
          <p:cNvSpPr>
            <a:spLocks noGrp="1"/>
          </p:cNvSpPr>
          <p:nvPr>
            <p:ph idx="11"/>
          </p:nvPr>
        </p:nvSpPr>
        <p:spPr/>
        <p:txBody>
          <a:bodyPr/>
          <a:lstStyle/>
          <a:p>
            <a:r>
              <a:rPr lang="en-US"/>
              <a:t>Two and Four Yr Colleges</a:t>
            </a:r>
          </a:p>
        </p:txBody>
      </p:sp>
      <p:sp>
        <p:nvSpPr>
          <p:cNvPr id="5" name="Title 4">
            <a:extLst>
              <a:ext uri="{FF2B5EF4-FFF2-40B4-BE49-F238E27FC236}">
                <a16:creationId xmlns:a16="http://schemas.microsoft.com/office/drawing/2014/main" id="{5C668FE6-5754-3C66-1AE2-12548BE66F22}"/>
              </a:ext>
            </a:extLst>
          </p:cNvPr>
          <p:cNvSpPr>
            <a:spLocks noGrp="1"/>
          </p:cNvSpPr>
          <p:nvPr>
            <p:ph type="title"/>
          </p:nvPr>
        </p:nvSpPr>
        <p:spPr/>
        <p:txBody>
          <a:bodyPr/>
          <a:lstStyle/>
          <a:p>
            <a:r>
              <a:rPr lang="en-US" dirty="0"/>
              <a:t>Road Map to Success</a:t>
            </a:r>
          </a:p>
        </p:txBody>
      </p:sp>
    </p:spTree>
    <p:extLst>
      <p:ext uri="{BB962C8B-B14F-4D97-AF65-F5344CB8AC3E}">
        <p14:creationId xmlns:p14="http://schemas.microsoft.com/office/powerpoint/2010/main" val="21387448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F3422D5E-1B6F-1ABC-E556-08EE6A89B617}"/>
              </a:ext>
            </a:extLst>
          </p:cNvPr>
          <p:cNvPicPr>
            <a:picLocks noGrp="1" noChangeAspect="1"/>
          </p:cNvPicPr>
          <p:nvPr>
            <p:ph sz="half" idx="1"/>
          </p:nvPr>
        </p:nvPicPr>
        <p:blipFill>
          <a:blip r:embed="rId2"/>
          <a:srcRect l="8603" r="11910" b="-1"/>
          <a:stretch>
            <a:fillRect/>
          </a:stretch>
        </p:blipFill>
        <p:spPr>
          <a:xfrm>
            <a:off x="164592" y="1234440"/>
            <a:ext cx="5855208" cy="5340096"/>
          </a:xfrm>
          <a:prstGeom prst="rect">
            <a:avLst/>
          </a:prstGeom>
          <a:noFill/>
        </p:spPr>
      </p:pic>
      <p:sp>
        <p:nvSpPr>
          <p:cNvPr id="5" name="Content Placeholder 4">
            <a:extLst>
              <a:ext uri="{FF2B5EF4-FFF2-40B4-BE49-F238E27FC236}">
                <a16:creationId xmlns:a16="http://schemas.microsoft.com/office/drawing/2014/main" id="{7FC6A534-2526-86B6-42B0-6352F8E35832}"/>
              </a:ext>
            </a:extLst>
          </p:cNvPr>
          <p:cNvSpPr>
            <a:spLocks noGrp="1"/>
          </p:cNvSpPr>
          <p:nvPr>
            <p:ph sz="half" idx="2"/>
          </p:nvPr>
        </p:nvSpPr>
        <p:spPr>
          <a:xfrm>
            <a:off x="6172200" y="1825625"/>
            <a:ext cx="5181600" cy="4351338"/>
          </a:xfrm>
        </p:spPr>
        <p:txBody>
          <a:bodyPr>
            <a:normAutofit/>
          </a:bodyPr>
          <a:lstStyle/>
          <a:p>
            <a:r>
              <a:rPr lang="en-US" sz="2600"/>
              <a:t>Held monthly beginning on </a:t>
            </a:r>
          </a:p>
          <a:p>
            <a:r>
              <a:rPr lang="en-US" sz="2600"/>
              <a:t>9-22-25 during </a:t>
            </a:r>
            <a:r>
              <a:rPr lang="en-US" sz="2600">
                <a:highlight>
                  <a:srgbClr val="FFFF00"/>
                </a:highlight>
              </a:rPr>
              <a:t>3</a:t>
            </a:r>
            <a:r>
              <a:rPr lang="en-US" sz="2600" baseline="30000">
                <a:highlight>
                  <a:srgbClr val="FFFF00"/>
                </a:highlight>
              </a:rPr>
              <a:t>rd</a:t>
            </a:r>
            <a:r>
              <a:rPr lang="en-US" sz="2600">
                <a:highlight>
                  <a:srgbClr val="FFFF00"/>
                </a:highlight>
              </a:rPr>
              <a:t> period</a:t>
            </a:r>
          </a:p>
          <a:p>
            <a:r>
              <a:rPr lang="en-US" sz="2600"/>
              <a:t>Sign up – must have a pass to attend</a:t>
            </a:r>
          </a:p>
          <a:p>
            <a:r>
              <a:rPr lang="en-US" sz="2600"/>
              <a:t>Fill out the MS Form to get a pass </a:t>
            </a:r>
          </a:p>
          <a:p>
            <a:r>
              <a:rPr lang="en-US" sz="2600"/>
              <a:t>The student must complete the form using their school account</a:t>
            </a:r>
          </a:p>
          <a:p>
            <a:r>
              <a:rPr lang="en-US" sz="2600"/>
              <a:t>This is specifically for students who are interested in a </a:t>
            </a:r>
            <a:r>
              <a:rPr lang="en-US" sz="2600" b="1" i="1"/>
              <a:t>nontraditional  college option</a:t>
            </a:r>
          </a:p>
        </p:txBody>
      </p:sp>
      <p:sp>
        <p:nvSpPr>
          <p:cNvPr id="3" name="Title 2">
            <a:extLst>
              <a:ext uri="{FF2B5EF4-FFF2-40B4-BE49-F238E27FC236}">
                <a16:creationId xmlns:a16="http://schemas.microsoft.com/office/drawing/2014/main" id="{A1BD0F1C-5BA1-90DF-D162-5AFBF427FB1C}"/>
              </a:ext>
            </a:extLst>
          </p:cNvPr>
          <p:cNvSpPr>
            <a:spLocks noGrp="1"/>
          </p:cNvSpPr>
          <p:nvPr>
            <p:ph type="title"/>
          </p:nvPr>
        </p:nvSpPr>
        <p:spPr>
          <a:xfrm>
            <a:off x="1062182" y="1"/>
            <a:ext cx="10291618" cy="1046136"/>
          </a:xfrm>
        </p:spPr>
        <p:txBody>
          <a:bodyPr anchor="ctr">
            <a:normAutofit/>
          </a:bodyPr>
          <a:lstStyle/>
          <a:p>
            <a:r>
              <a:rPr lang="en-US"/>
              <a:t>Trade Talks Tuesday – Coming Soon</a:t>
            </a:r>
          </a:p>
        </p:txBody>
      </p:sp>
    </p:spTree>
    <p:extLst>
      <p:ext uri="{BB962C8B-B14F-4D97-AF65-F5344CB8AC3E}">
        <p14:creationId xmlns:p14="http://schemas.microsoft.com/office/powerpoint/2010/main" val="12318080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58D4CF6-75D6-9DF6-034F-03773476BA52}"/>
              </a:ext>
            </a:extLst>
          </p:cNvPr>
          <p:cNvSpPr>
            <a:spLocks noGrp="1"/>
          </p:cNvSpPr>
          <p:nvPr>
            <p:ph type="title"/>
          </p:nvPr>
        </p:nvSpPr>
        <p:spPr>
          <a:xfrm>
            <a:off x="839788" y="457200"/>
            <a:ext cx="3932237" cy="1252728"/>
          </a:xfrm>
        </p:spPr>
        <p:txBody>
          <a:bodyPr anchor="b">
            <a:normAutofit/>
          </a:bodyPr>
          <a:lstStyle/>
          <a:p>
            <a:pPr algn="ctr"/>
            <a:r>
              <a:rPr lang="en-US" dirty="0"/>
              <a:t>Trade Talk Tuesdays Sign Up and Dates</a:t>
            </a:r>
          </a:p>
        </p:txBody>
      </p:sp>
      <p:pic>
        <p:nvPicPr>
          <p:cNvPr id="12" name="Content Placeholder 11">
            <a:extLst>
              <a:ext uri="{FF2B5EF4-FFF2-40B4-BE49-F238E27FC236}">
                <a16:creationId xmlns:a16="http://schemas.microsoft.com/office/drawing/2014/main" id="{482BCE41-539C-C003-2458-F340452DAA75}"/>
              </a:ext>
            </a:extLst>
          </p:cNvPr>
          <p:cNvPicPr>
            <a:picLocks noGrp="1" noChangeAspect="1"/>
          </p:cNvPicPr>
          <p:nvPr>
            <p:ph idx="1"/>
          </p:nvPr>
        </p:nvPicPr>
        <p:blipFill>
          <a:blip r:embed="rId2"/>
          <a:srcRect t="11008" b="11966"/>
          <a:stretch>
            <a:fillRect/>
          </a:stretch>
        </p:blipFill>
        <p:spPr>
          <a:xfrm>
            <a:off x="5183188" y="987425"/>
            <a:ext cx="6172200" cy="4873625"/>
          </a:xfrm>
          <a:prstGeom prst="rect">
            <a:avLst/>
          </a:prstGeom>
          <a:noFill/>
        </p:spPr>
      </p:pic>
      <p:sp>
        <p:nvSpPr>
          <p:cNvPr id="13" name="Content Placeholder 2">
            <a:extLst>
              <a:ext uri="{FF2B5EF4-FFF2-40B4-BE49-F238E27FC236}">
                <a16:creationId xmlns:a16="http://schemas.microsoft.com/office/drawing/2014/main" id="{B5DA20F3-06FB-D039-840B-B358392092CF}"/>
              </a:ext>
            </a:extLst>
          </p:cNvPr>
          <p:cNvSpPr>
            <a:spLocks noGrp="1"/>
          </p:cNvSpPr>
          <p:nvPr>
            <p:ph type="body" sz="half" idx="2"/>
          </p:nvPr>
        </p:nvSpPr>
        <p:spPr>
          <a:xfrm>
            <a:off x="457200" y="1709928"/>
            <a:ext cx="4314825" cy="4965192"/>
          </a:xfrm>
        </p:spPr>
        <p:txBody>
          <a:bodyPr>
            <a:noAutofit/>
          </a:bodyPr>
          <a:lstStyle/>
          <a:p>
            <a:r>
              <a:rPr lang="en-US" sz="2400" dirty="0"/>
              <a:t>3</a:t>
            </a:r>
            <a:r>
              <a:rPr lang="en-US" sz="2400" baseline="30000" dirty="0"/>
              <a:t>rd</a:t>
            </a:r>
            <a:r>
              <a:rPr lang="en-US" sz="2400" dirty="0"/>
              <a:t> Period – 9/22/25 rm E107</a:t>
            </a:r>
          </a:p>
          <a:p>
            <a:endParaRPr lang="en-US" sz="2400" dirty="0"/>
          </a:p>
          <a:p>
            <a:r>
              <a:rPr lang="en-US" sz="2400" dirty="0"/>
              <a:t>3</a:t>
            </a:r>
            <a:r>
              <a:rPr lang="en-US" sz="2400" baseline="30000" dirty="0"/>
              <a:t>RD</a:t>
            </a:r>
            <a:r>
              <a:rPr lang="en-US" sz="2400" dirty="0"/>
              <a:t> Period – 10/27/25 rm E107</a:t>
            </a:r>
          </a:p>
          <a:p>
            <a:endParaRPr lang="en-US" sz="2400" dirty="0"/>
          </a:p>
          <a:p>
            <a:r>
              <a:rPr lang="en-US" sz="2400" dirty="0"/>
              <a:t>3</a:t>
            </a:r>
            <a:r>
              <a:rPr lang="en-US" sz="2400" baseline="30000" dirty="0"/>
              <a:t>rd</a:t>
            </a:r>
            <a:r>
              <a:rPr lang="en-US" sz="2400" dirty="0"/>
              <a:t> Period – 11/18/25 rm E107</a:t>
            </a:r>
          </a:p>
          <a:p>
            <a:endParaRPr lang="en-US" sz="2400" dirty="0"/>
          </a:p>
          <a:p>
            <a:r>
              <a:rPr lang="en-US" sz="2400" dirty="0"/>
              <a:t>3</a:t>
            </a:r>
            <a:r>
              <a:rPr lang="en-US" sz="2400" baseline="30000" dirty="0"/>
              <a:t>rd</a:t>
            </a:r>
            <a:r>
              <a:rPr lang="en-US" sz="2400" dirty="0"/>
              <a:t> Period – 1/26/26  rm E107</a:t>
            </a:r>
          </a:p>
          <a:p>
            <a:endParaRPr lang="en-US" sz="2400" dirty="0"/>
          </a:p>
          <a:p>
            <a:r>
              <a:rPr lang="en-US" sz="2400" dirty="0"/>
              <a:t>3</a:t>
            </a:r>
            <a:r>
              <a:rPr lang="en-US" sz="2400" baseline="30000" dirty="0"/>
              <a:t>rd</a:t>
            </a:r>
            <a:r>
              <a:rPr lang="en-US" sz="2400" dirty="0"/>
              <a:t> Period – 2/23/26   rm E107</a:t>
            </a:r>
          </a:p>
          <a:p>
            <a:endParaRPr lang="en-US" sz="2400" dirty="0"/>
          </a:p>
          <a:p>
            <a:r>
              <a:rPr lang="en-US" sz="2400" dirty="0"/>
              <a:t>3</a:t>
            </a:r>
            <a:r>
              <a:rPr lang="en-US" sz="2400" baseline="30000" dirty="0"/>
              <a:t>rd</a:t>
            </a:r>
            <a:r>
              <a:rPr lang="en-US" sz="2400" dirty="0"/>
              <a:t> Period – 3/23/26   rm E107</a:t>
            </a:r>
          </a:p>
        </p:txBody>
      </p:sp>
    </p:spTree>
    <p:extLst>
      <p:ext uri="{BB962C8B-B14F-4D97-AF65-F5344CB8AC3E}">
        <p14:creationId xmlns:p14="http://schemas.microsoft.com/office/powerpoint/2010/main" val="28708841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8FDD1A3-DED0-683D-3738-35CAD9476C8E}"/>
              </a:ext>
            </a:extLst>
          </p:cNvPr>
          <p:cNvSpPr>
            <a:spLocks noGrp="1"/>
          </p:cNvSpPr>
          <p:nvPr>
            <p:ph idx="1"/>
          </p:nvPr>
        </p:nvSpPr>
        <p:spPr/>
        <p:txBody>
          <a:bodyPr>
            <a:normAutofit/>
          </a:bodyPr>
          <a:lstStyle/>
          <a:p>
            <a:r>
              <a:rPr lang="en-US"/>
              <a:t>The ASVAB is the Armed Services Vocational Aptitude Battery.</a:t>
            </a:r>
          </a:p>
          <a:p>
            <a:r>
              <a:rPr lang="en-US"/>
              <a:t>It is a free 3 hour standardized test. It measures a person’s aptitude in four domains –Verbal, Math, Science &amp; Technical, and Spatial.</a:t>
            </a:r>
          </a:p>
          <a:p>
            <a:r>
              <a:rPr lang="en-US"/>
              <a:t> It has two main purposes – </a:t>
            </a:r>
          </a:p>
          <a:p>
            <a:pPr lvl="1"/>
            <a:r>
              <a:rPr lang="en-US"/>
              <a:t>Identifies students who are interested in joining the military,</a:t>
            </a:r>
          </a:p>
          <a:p>
            <a:pPr lvl="1"/>
            <a:r>
              <a:rPr lang="en-US"/>
              <a:t>Allows any student to receive career exploration tools.</a:t>
            </a:r>
          </a:p>
          <a:p>
            <a:r>
              <a:rPr lang="en-US"/>
              <a:t>The career planning tools and resources are available to students after taking the ASVAB. This is the true advantage of program participation.</a:t>
            </a:r>
          </a:p>
          <a:p>
            <a:r>
              <a:rPr lang="en-US"/>
              <a:t>The ASVAB </a:t>
            </a:r>
            <a:r>
              <a:rPr lang="en-US">
                <a:highlight>
                  <a:srgbClr val="FFFF00"/>
                </a:highlight>
              </a:rPr>
              <a:t>does NOT </a:t>
            </a:r>
            <a:r>
              <a:rPr lang="en-US"/>
              <a:t>mean you have to join the military. You can opt out of recruiter contact when you are given the test.</a:t>
            </a:r>
          </a:p>
        </p:txBody>
      </p:sp>
      <p:sp>
        <p:nvSpPr>
          <p:cNvPr id="3" name="Title 2">
            <a:extLst>
              <a:ext uri="{FF2B5EF4-FFF2-40B4-BE49-F238E27FC236}">
                <a16:creationId xmlns:a16="http://schemas.microsoft.com/office/drawing/2014/main" id="{1629B446-B7E0-5628-BD60-7C5C7849B261}"/>
              </a:ext>
            </a:extLst>
          </p:cNvPr>
          <p:cNvSpPr>
            <a:spLocks noGrp="1"/>
          </p:cNvSpPr>
          <p:nvPr>
            <p:ph type="title"/>
          </p:nvPr>
        </p:nvSpPr>
        <p:spPr/>
        <p:txBody>
          <a:bodyPr/>
          <a:lstStyle/>
          <a:p>
            <a:r>
              <a:rPr lang="en-US"/>
              <a:t>ASVAB TEST  </a:t>
            </a:r>
          </a:p>
        </p:txBody>
      </p:sp>
      <p:pic>
        <p:nvPicPr>
          <p:cNvPr id="5" name="Picture 4">
            <a:extLst>
              <a:ext uri="{FF2B5EF4-FFF2-40B4-BE49-F238E27FC236}">
                <a16:creationId xmlns:a16="http://schemas.microsoft.com/office/drawing/2014/main" id="{D6B877C9-1F17-8360-FF20-35FCFA252708}"/>
              </a:ext>
            </a:extLst>
          </p:cNvPr>
          <p:cNvPicPr>
            <a:picLocks noChangeAspect="1"/>
          </p:cNvPicPr>
          <p:nvPr/>
        </p:nvPicPr>
        <p:blipFill>
          <a:blip r:embed="rId2"/>
          <a:stretch>
            <a:fillRect/>
          </a:stretch>
        </p:blipFill>
        <p:spPr>
          <a:xfrm>
            <a:off x="5295483" y="205552"/>
            <a:ext cx="2422489" cy="635033"/>
          </a:xfrm>
          <a:prstGeom prst="rect">
            <a:avLst/>
          </a:prstGeom>
        </p:spPr>
      </p:pic>
    </p:spTree>
    <p:extLst>
      <p:ext uri="{BB962C8B-B14F-4D97-AF65-F5344CB8AC3E}">
        <p14:creationId xmlns:p14="http://schemas.microsoft.com/office/powerpoint/2010/main" val="22605909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B7AD777-8ECC-D4FF-D68A-A2663C811951}"/>
              </a:ext>
            </a:extLst>
          </p:cNvPr>
          <p:cNvSpPr>
            <a:spLocks noGrp="1"/>
          </p:cNvSpPr>
          <p:nvPr>
            <p:ph type="title"/>
          </p:nvPr>
        </p:nvSpPr>
        <p:spPr>
          <a:xfrm>
            <a:off x="519748" y="256032"/>
            <a:ext cx="3932237" cy="1600200"/>
          </a:xfrm>
        </p:spPr>
        <p:txBody>
          <a:bodyPr anchor="b">
            <a:normAutofit/>
          </a:bodyPr>
          <a:lstStyle/>
          <a:p>
            <a:pPr algn="ctr"/>
            <a:r>
              <a:rPr lang="en-US" sz="3600" dirty="0"/>
              <a:t>ASVAB DATES AND SIGN UP</a:t>
            </a:r>
          </a:p>
        </p:txBody>
      </p:sp>
      <p:pic>
        <p:nvPicPr>
          <p:cNvPr id="7" name="Content Placeholder 6">
            <a:extLst>
              <a:ext uri="{FF2B5EF4-FFF2-40B4-BE49-F238E27FC236}">
                <a16:creationId xmlns:a16="http://schemas.microsoft.com/office/drawing/2014/main" id="{4D2104C5-1A23-4F3A-8642-3A08E450B2A6}"/>
              </a:ext>
            </a:extLst>
          </p:cNvPr>
          <p:cNvPicPr>
            <a:picLocks noGrp="1" noChangeAspect="1"/>
          </p:cNvPicPr>
          <p:nvPr>
            <p:ph idx="1"/>
          </p:nvPr>
        </p:nvPicPr>
        <p:blipFill>
          <a:blip r:embed="rId2"/>
          <a:srcRect t="10033" r="1" b="13329"/>
          <a:stretch>
            <a:fillRect/>
          </a:stretch>
        </p:blipFill>
        <p:spPr>
          <a:xfrm>
            <a:off x="5183188" y="987425"/>
            <a:ext cx="6172200" cy="4873625"/>
          </a:xfrm>
          <a:prstGeom prst="rect">
            <a:avLst/>
          </a:prstGeom>
          <a:noFill/>
        </p:spPr>
      </p:pic>
      <p:sp>
        <p:nvSpPr>
          <p:cNvPr id="4" name="Content Placeholder 3">
            <a:extLst>
              <a:ext uri="{FF2B5EF4-FFF2-40B4-BE49-F238E27FC236}">
                <a16:creationId xmlns:a16="http://schemas.microsoft.com/office/drawing/2014/main" id="{B55A3D8F-9264-4954-30BE-5053AD56480D}"/>
              </a:ext>
            </a:extLst>
          </p:cNvPr>
          <p:cNvSpPr>
            <a:spLocks noGrp="1"/>
          </p:cNvSpPr>
          <p:nvPr>
            <p:ph type="body" sz="half" idx="2"/>
          </p:nvPr>
        </p:nvSpPr>
        <p:spPr>
          <a:xfrm>
            <a:off x="839788" y="2057400"/>
            <a:ext cx="3932237" cy="3811588"/>
          </a:xfrm>
        </p:spPr>
        <p:txBody>
          <a:bodyPr>
            <a:noAutofit/>
          </a:bodyPr>
          <a:lstStyle/>
          <a:p>
            <a:r>
              <a:rPr lang="en-US" sz="3600" dirty="0"/>
              <a:t>November 18, 2025 @ 8:30 in cafeteria</a:t>
            </a:r>
          </a:p>
          <a:p>
            <a:endParaRPr lang="en-US" sz="3600" dirty="0"/>
          </a:p>
          <a:p>
            <a:endParaRPr lang="en-US" sz="3600" dirty="0"/>
          </a:p>
          <a:p>
            <a:r>
              <a:rPr lang="en-US" sz="3600" dirty="0"/>
              <a:t>March 10, 2026 @ 8:30 in cafeteria</a:t>
            </a:r>
          </a:p>
        </p:txBody>
      </p:sp>
    </p:spTree>
    <p:extLst>
      <p:ext uri="{BB962C8B-B14F-4D97-AF65-F5344CB8AC3E}">
        <p14:creationId xmlns:p14="http://schemas.microsoft.com/office/powerpoint/2010/main" val="30718704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861193-9A0D-C3BD-D649-CA447094B6B9}"/>
              </a:ext>
            </a:extLst>
          </p:cNvPr>
          <p:cNvSpPr>
            <a:spLocks noGrp="1"/>
          </p:cNvSpPr>
          <p:nvPr>
            <p:ph type="title"/>
          </p:nvPr>
        </p:nvSpPr>
        <p:spPr>
          <a:xfrm>
            <a:off x="1322522" y="1"/>
            <a:ext cx="10031278" cy="1046136"/>
          </a:xfrm>
        </p:spPr>
        <p:txBody>
          <a:bodyPr anchor="ctr">
            <a:normAutofit/>
          </a:bodyPr>
          <a:lstStyle/>
          <a:p>
            <a:r>
              <a:rPr lang="en-US" sz="3700"/>
              <a:t>Most Commonly Used College Application Sites</a:t>
            </a:r>
          </a:p>
        </p:txBody>
      </p:sp>
      <p:graphicFrame>
        <p:nvGraphicFramePr>
          <p:cNvPr id="8" name="Content Placeholder 5">
            <a:extLst>
              <a:ext uri="{FF2B5EF4-FFF2-40B4-BE49-F238E27FC236}">
                <a16:creationId xmlns:a16="http://schemas.microsoft.com/office/drawing/2014/main" id="{AEDF619C-3EA3-8BAE-4215-4D6C8966AE8D}"/>
              </a:ext>
            </a:extLst>
          </p:cNvPr>
          <p:cNvGraphicFramePr>
            <a:graphicFrameLocks noGrp="1"/>
          </p:cNvGraphicFramePr>
          <p:nvPr>
            <p:ph idx="1"/>
            <p:extLst>
              <p:ext uri="{D42A27DB-BD31-4B8C-83A1-F6EECF244321}">
                <p14:modId xmlns:p14="http://schemas.microsoft.com/office/powerpoint/2010/main" val="2053585220"/>
              </p:ext>
            </p:extLst>
          </p:nvPr>
        </p:nvGraphicFramePr>
        <p:xfrm>
          <a:off x="261146" y="1347890"/>
          <a:ext cx="11174950" cy="51308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39107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2025–2026 Common App first-year application walkthrough">
            <a:hlinkClick r:id="" action="ppaction://media"/>
            <a:extLst>
              <a:ext uri="{FF2B5EF4-FFF2-40B4-BE49-F238E27FC236}">
                <a16:creationId xmlns:a16="http://schemas.microsoft.com/office/drawing/2014/main" id="{E18E7F54-D372-B915-C29E-89D592303E04}"/>
              </a:ext>
            </a:extLst>
          </p:cNvPr>
          <p:cNvPicPr>
            <a:picLocks noGrp="1" noRot="1" noChangeAspect="1"/>
          </p:cNvPicPr>
          <p:nvPr>
            <p:ph idx="1"/>
            <a:videoFile r:link="rId1"/>
          </p:nvPr>
        </p:nvPicPr>
        <p:blipFill>
          <a:blip r:embed="rId3"/>
          <a:stretch>
            <a:fillRect/>
          </a:stretch>
        </p:blipFill>
        <p:spPr>
          <a:xfrm>
            <a:off x="1454150" y="1304925"/>
            <a:ext cx="8623300" cy="4872038"/>
          </a:xfrm>
          <a:prstGeom prst="rect">
            <a:avLst/>
          </a:prstGeom>
        </p:spPr>
      </p:pic>
      <p:sp>
        <p:nvSpPr>
          <p:cNvPr id="3" name="Title 2">
            <a:extLst>
              <a:ext uri="{FF2B5EF4-FFF2-40B4-BE49-F238E27FC236}">
                <a16:creationId xmlns:a16="http://schemas.microsoft.com/office/drawing/2014/main" id="{BF38358F-4FCF-BBBA-BAE2-E8907361567C}"/>
              </a:ext>
            </a:extLst>
          </p:cNvPr>
          <p:cNvSpPr>
            <a:spLocks noGrp="1"/>
          </p:cNvSpPr>
          <p:nvPr>
            <p:ph type="title"/>
          </p:nvPr>
        </p:nvSpPr>
        <p:spPr/>
        <p:txBody>
          <a:bodyPr/>
          <a:lstStyle/>
          <a:p>
            <a:r>
              <a:rPr lang="en-US"/>
              <a:t>Common App – How to Video</a:t>
            </a:r>
          </a:p>
        </p:txBody>
      </p:sp>
    </p:spTree>
    <p:extLst>
      <p:ext uri="{BB962C8B-B14F-4D97-AF65-F5344CB8AC3E}">
        <p14:creationId xmlns:p14="http://schemas.microsoft.com/office/powerpoint/2010/main" val="1003305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61C27CE-02E2-9DB1-DB30-E3CF10235B64}"/>
              </a:ext>
            </a:extLst>
          </p:cNvPr>
          <p:cNvSpPr>
            <a:spLocks noGrp="1"/>
          </p:cNvSpPr>
          <p:nvPr>
            <p:ph idx="1"/>
          </p:nvPr>
        </p:nvSpPr>
        <p:spPr/>
        <p:txBody>
          <a:bodyPr/>
          <a:lstStyle/>
          <a:p>
            <a:r>
              <a:rPr lang="en-US"/>
              <a:t>Completed College Application</a:t>
            </a:r>
          </a:p>
        </p:txBody>
      </p:sp>
      <p:sp>
        <p:nvSpPr>
          <p:cNvPr id="6" name="Content Placeholder 5">
            <a:extLst>
              <a:ext uri="{FF2B5EF4-FFF2-40B4-BE49-F238E27FC236}">
                <a16:creationId xmlns:a16="http://schemas.microsoft.com/office/drawing/2014/main" id="{3067782F-C7CB-AC3C-DD94-A9DEF4B15D26}"/>
              </a:ext>
            </a:extLst>
          </p:cNvPr>
          <p:cNvSpPr>
            <a:spLocks noGrp="1"/>
          </p:cNvSpPr>
          <p:nvPr>
            <p:ph idx="10"/>
          </p:nvPr>
        </p:nvSpPr>
        <p:spPr/>
        <p:txBody>
          <a:bodyPr/>
          <a:lstStyle/>
          <a:p>
            <a:r>
              <a:rPr lang="en-US"/>
              <a:t>Official High School Transcript</a:t>
            </a:r>
          </a:p>
        </p:txBody>
      </p:sp>
      <p:sp>
        <p:nvSpPr>
          <p:cNvPr id="7" name="Content Placeholder 6">
            <a:extLst>
              <a:ext uri="{FF2B5EF4-FFF2-40B4-BE49-F238E27FC236}">
                <a16:creationId xmlns:a16="http://schemas.microsoft.com/office/drawing/2014/main" id="{F276E660-E2FA-D475-98E1-E48A25581549}"/>
              </a:ext>
            </a:extLst>
          </p:cNvPr>
          <p:cNvSpPr>
            <a:spLocks noGrp="1"/>
          </p:cNvSpPr>
          <p:nvPr>
            <p:ph idx="11"/>
          </p:nvPr>
        </p:nvSpPr>
        <p:spPr/>
        <p:txBody>
          <a:bodyPr/>
          <a:lstStyle/>
          <a:p>
            <a:r>
              <a:rPr lang="en-US"/>
              <a:t>Official Test Scores if Required </a:t>
            </a:r>
          </a:p>
        </p:txBody>
      </p:sp>
      <p:sp>
        <p:nvSpPr>
          <p:cNvPr id="4" name="Title 3">
            <a:extLst>
              <a:ext uri="{FF2B5EF4-FFF2-40B4-BE49-F238E27FC236}">
                <a16:creationId xmlns:a16="http://schemas.microsoft.com/office/drawing/2014/main" id="{72304F8F-DF54-26A8-DE0F-8FFEFF8B7415}"/>
              </a:ext>
            </a:extLst>
          </p:cNvPr>
          <p:cNvSpPr>
            <a:spLocks noGrp="1"/>
          </p:cNvSpPr>
          <p:nvPr>
            <p:ph type="title"/>
          </p:nvPr>
        </p:nvSpPr>
        <p:spPr/>
        <p:txBody>
          <a:bodyPr/>
          <a:lstStyle/>
          <a:p>
            <a:r>
              <a:rPr lang="en-US"/>
              <a:t>College Application Components</a:t>
            </a:r>
          </a:p>
        </p:txBody>
      </p:sp>
    </p:spTree>
    <p:extLst>
      <p:ext uri="{BB962C8B-B14F-4D97-AF65-F5344CB8AC3E}">
        <p14:creationId xmlns:p14="http://schemas.microsoft.com/office/powerpoint/2010/main" val="5935290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168E4F5-FC7C-D607-E4F9-87E138C5E156}"/>
              </a:ext>
            </a:extLst>
          </p:cNvPr>
          <p:cNvSpPr>
            <a:spLocks noGrp="1"/>
          </p:cNvSpPr>
          <p:nvPr>
            <p:ph idx="1"/>
          </p:nvPr>
        </p:nvSpPr>
        <p:spPr/>
        <p:txBody>
          <a:bodyPr/>
          <a:lstStyle/>
          <a:p>
            <a:r>
              <a:rPr lang="en-US"/>
              <a:t>School Report – If Required</a:t>
            </a:r>
          </a:p>
        </p:txBody>
      </p:sp>
      <p:sp>
        <p:nvSpPr>
          <p:cNvPr id="3" name="Content Placeholder 2">
            <a:extLst>
              <a:ext uri="{FF2B5EF4-FFF2-40B4-BE49-F238E27FC236}">
                <a16:creationId xmlns:a16="http://schemas.microsoft.com/office/drawing/2014/main" id="{7D4704B0-C623-05B6-5FC7-B32CC6A28C3A}"/>
              </a:ext>
            </a:extLst>
          </p:cNvPr>
          <p:cNvSpPr>
            <a:spLocks noGrp="1"/>
          </p:cNvSpPr>
          <p:nvPr>
            <p:ph idx="10"/>
          </p:nvPr>
        </p:nvSpPr>
        <p:spPr/>
        <p:txBody>
          <a:bodyPr/>
          <a:lstStyle/>
          <a:p>
            <a:r>
              <a:rPr lang="en-US"/>
              <a:t>Counselor/Teacher Recommendation</a:t>
            </a:r>
          </a:p>
        </p:txBody>
      </p:sp>
      <p:sp>
        <p:nvSpPr>
          <p:cNvPr id="4" name="Content Placeholder 3">
            <a:extLst>
              <a:ext uri="{FF2B5EF4-FFF2-40B4-BE49-F238E27FC236}">
                <a16:creationId xmlns:a16="http://schemas.microsoft.com/office/drawing/2014/main" id="{A709D3CC-1BC7-A7C3-4287-39EE6667D19B}"/>
              </a:ext>
            </a:extLst>
          </p:cNvPr>
          <p:cNvSpPr>
            <a:spLocks noGrp="1"/>
          </p:cNvSpPr>
          <p:nvPr>
            <p:ph idx="11"/>
          </p:nvPr>
        </p:nvSpPr>
        <p:spPr/>
        <p:txBody>
          <a:bodyPr/>
          <a:lstStyle/>
          <a:p>
            <a:r>
              <a:rPr lang="en-US"/>
              <a:t>Application Fee/Fee Waiver</a:t>
            </a:r>
          </a:p>
        </p:txBody>
      </p:sp>
      <p:sp>
        <p:nvSpPr>
          <p:cNvPr id="5" name="Title 4">
            <a:extLst>
              <a:ext uri="{FF2B5EF4-FFF2-40B4-BE49-F238E27FC236}">
                <a16:creationId xmlns:a16="http://schemas.microsoft.com/office/drawing/2014/main" id="{12C216DE-AA5A-92D8-E29F-2023616B6A18}"/>
              </a:ext>
            </a:extLst>
          </p:cNvPr>
          <p:cNvSpPr>
            <a:spLocks noGrp="1"/>
          </p:cNvSpPr>
          <p:nvPr>
            <p:ph type="title"/>
          </p:nvPr>
        </p:nvSpPr>
        <p:spPr/>
        <p:txBody>
          <a:bodyPr/>
          <a:lstStyle/>
          <a:p>
            <a:r>
              <a:rPr lang="en-US"/>
              <a:t>College Application Components </a:t>
            </a:r>
          </a:p>
        </p:txBody>
      </p:sp>
    </p:spTree>
    <p:extLst>
      <p:ext uri="{BB962C8B-B14F-4D97-AF65-F5344CB8AC3E}">
        <p14:creationId xmlns:p14="http://schemas.microsoft.com/office/powerpoint/2010/main" val="21176848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A1C83E1-7073-1E96-064E-EEEADAF62A0A}"/>
              </a:ext>
            </a:extLst>
          </p:cNvPr>
          <p:cNvSpPr>
            <a:spLocks noGrp="1"/>
          </p:cNvSpPr>
          <p:nvPr>
            <p:ph type="title"/>
          </p:nvPr>
        </p:nvSpPr>
        <p:spPr>
          <a:xfrm>
            <a:off x="1062182" y="1"/>
            <a:ext cx="10291618" cy="1046136"/>
          </a:xfrm>
        </p:spPr>
        <p:txBody>
          <a:bodyPr anchor="ctr">
            <a:normAutofit/>
          </a:bodyPr>
          <a:lstStyle/>
          <a:p>
            <a:r>
              <a:rPr lang="en-US"/>
              <a:t>Test Scores/Test Optional</a:t>
            </a:r>
          </a:p>
        </p:txBody>
      </p:sp>
      <p:graphicFrame>
        <p:nvGraphicFramePr>
          <p:cNvPr id="5" name="Content Placeholder 1">
            <a:extLst>
              <a:ext uri="{FF2B5EF4-FFF2-40B4-BE49-F238E27FC236}">
                <a16:creationId xmlns:a16="http://schemas.microsoft.com/office/drawing/2014/main" id="{8065BE68-037E-6E6E-508A-8294C96F0835}"/>
              </a:ext>
            </a:extLst>
          </p:cNvPr>
          <p:cNvGraphicFramePr>
            <a:graphicFrameLocks noGrp="1"/>
          </p:cNvGraphicFramePr>
          <p:nvPr>
            <p:ph idx="1"/>
            <p:extLst>
              <p:ext uri="{D42A27DB-BD31-4B8C-83A1-F6EECF244321}">
                <p14:modId xmlns:p14="http://schemas.microsoft.com/office/powerpoint/2010/main" val="620906883"/>
              </p:ext>
            </p:extLst>
          </p:nvPr>
        </p:nvGraphicFramePr>
        <p:xfrm>
          <a:off x="1202978" y="2116924"/>
          <a:ext cx="10894534" cy="41057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945137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14218BA-4E81-4E89-9FB1-DBE83BE8CFD0}"/>
              </a:ext>
            </a:extLst>
          </p:cNvPr>
          <p:cNvPicPr>
            <a:picLocks noGrp="1" noChangeAspect="1"/>
          </p:cNvPicPr>
          <p:nvPr>
            <p:ph idx="1"/>
          </p:nvPr>
        </p:nvPicPr>
        <p:blipFill>
          <a:blip r:embed="rId2"/>
          <a:stretch>
            <a:fillRect/>
          </a:stretch>
        </p:blipFill>
        <p:spPr>
          <a:xfrm>
            <a:off x="1645920" y="1046135"/>
            <a:ext cx="8019287" cy="5486213"/>
          </a:xfrm>
          <a:prstGeom prst="rect">
            <a:avLst/>
          </a:prstGeom>
          <a:noFill/>
        </p:spPr>
      </p:pic>
      <p:sp>
        <p:nvSpPr>
          <p:cNvPr id="3" name="Title 2">
            <a:extLst>
              <a:ext uri="{FF2B5EF4-FFF2-40B4-BE49-F238E27FC236}">
                <a16:creationId xmlns:a16="http://schemas.microsoft.com/office/drawing/2014/main" id="{7D7684DB-8054-B8FF-E16C-469A80629D8A}"/>
              </a:ext>
            </a:extLst>
          </p:cNvPr>
          <p:cNvSpPr>
            <a:spLocks noGrp="1"/>
          </p:cNvSpPr>
          <p:nvPr>
            <p:ph type="title"/>
          </p:nvPr>
        </p:nvSpPr>
        <p:spPr>
          <a:xfrm>
            <a:off x="1322522" y="1"/>
            <a:ext cx="10031278" cy="1046136"/>
          </a:xfrm>
        </p:spPr>
        <p:txBody>
          <a:bodyPr anchor="ctr">
            <a:normAutofit/>
          </a:bodyPr>
          <a:lstStyle/>
          <a:p>
            <a:r>
              <a:rPr lang="en-US" dirty="0"/>
              <a:t>SAT AND ACT Comparison</a:t>
            </a:r>
          </a:p>
        </p:txBody>
      </p:sp>
    </p:spTree>
    <p:extLst>
      <p:ext uri="{BB962C8B-B14F-4D97-AF65-F5344CB8AC3E}">
        <p14:creationId xmlns:p14="http://schemas.microsoft.com/office/powerpoint/2010/main" val="12046377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303089D-C12A-5514-D6F9-55D6DEFB8CD7}"/>
              </a:ext>
            </a:extLst>
          </p:cNvPr>
          <p:cNvPicPr>
            <a:picLocks noGrp="1" noChangeAspect="1"/>
          </p:cNvPicPr>
          <p:nvPr>
            <p:ph idx="1"/>
          </p:nvPr>
        </p:nvPicPr>
        <p:blipFill>
          <a:blip r:embed="rId2"/>
          <a:srcRect r="-1" b="22141"/>
          <a:stretch>
            <a:fillRect/>
          </a:stretch>
        </p:blipFill>
        <p:spPr>
          <a:xfrm>
            <a:off x="178850" y="1304642"/>
            <a:ext cx="11174950" cy="4872321"/>
          </a:xfrm>
          <a:prstGeom prst="rect">
            <a:avLst/>
          </a:prstGeom>
          <a:noFill/>
        </p:spPr>
      </p:pic>
      <p:sp>
        <p:nvSpPr>
          <p:cNvPr id="3" name="Title 2">
            <a:extLst>
              <a:ext uri="{FF2B5EF4-FFF2-40B4-BE49-F238E27FC236}">
                <a16:creationId xmlns:a16="http://schemas.microsoft.com/office/drawing/2014/main" id="{36618D7B-765E-5304-F643-C41637862494}"/>
              </a:ext>
            </a:extLst>
          </p:cNvPr>
          <p:cNvSpPr>
            <a:spLocks noGrp="1"/>
          </p:cNvSpPr>
          <p:nvPr>
            <p:ph type="title"/>
          </p:nvPr>
        </p:nvSpPr>
        <p:spPr>
          <a:xfrm>
            <a:off x="1322522" y="1"/>
            <a:ext cx="10031278" cy="1046136"/>
          </a:xfrm>
        </p:spPr>
        <p:txBody>
          <a:bodyPr anchor="ctr">
            <a:normAutofit/>
          </a:bodyPr>
          <a:lstStyle/>
          <a:p>
            <a:r>
              <a:rPr lang="en-US"/>
              <a:t>SAT - Collegeboard</a:t>
            </a:r>
          </a:p>
        </p:txBody>
      </p:sp>
    </p:spTree>
    <p:extLst>
      <p:ext uri="{BB962C8B-B14F-4D97-AF65-F5344CB8AC3E}">
        <p14:creationId xmlns:p14="http://schemas.microsoft.com/office/powerpoint/2010/main" val="34119638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56EC7D2-D44D-6C92-B1D1-7A2548B91162}"/>
              </a:ext>
            </a:extLst>
          </p:cNvPr>
          <p:cNvPicPr>
            <a:picLocks noGrp="1" noChangeAspect="1"/>
          </p:cNvPicPr>
          <p:nvPr>
            <p:ph idx="1"/>
          </p:nvPr>
        </p:nvPicPr>
        <p:blipFill>
          <a:blip r:embed="rId2"/>
          <a:stretch>
            <a:fillRect/>
          </a:stretch>
        </p:blipFill>
        <p:spPr>
          <a:xfrm>
            <a:off x="1511023" y="1304642"/>
            <a:ext cx="8510604" cy="4872321"/>
          </a:xfrm>
          <a:prstGeom prst="rect">
            <a:avLst/>
          </a:prstGeom>
          <a:noFill/>
        </p:spPr>
      </p:pic>
      <p:sp>
        <p:nvSpPr>
          <p:cNvPr id="3" name="Title 2">
            <a:extLst>
              <a:ext uri="{FF2B5EF4-FFF2-40B4-BE49-F238E27FC236}">
                <a16:creationId xmlns:a16="http://schemas.microsoft.com/office/drawing/2014/main" id="{514C8C50-9707-FCA5-5F0B-3445443C3F96}"/>
              </a:ext>
            </a:extLst>
          </p:cNvPr>
          <p:cNvSpPr>
            <a:spLocks noGrp="1"/>
          </p:cNvSpPr>
          <p:nvPr>
            <p:ph type="title"/>
          </p:nvPr>
        </p:nvSpPr>
        <p:spPr>
          <a:xfrm>
            <a:off x="1322522" y="1"/>
            <a:ext cx="10031278" cy="1046136"/>
          </a:xfrm>
        </p:spPr>
        <p:txBody>
          <a:bodyPr anchor="ctr">
            <a:normAutofit/>
          </a:bodyPr>
          <a:lstStyle/>
          <a:p>
            <a:r>
              <a:rPr lang="en-US"/>
              <a:t>ACT</a:t>
            </a:r>
          </a:p>
        </p:txBody>
      </p:sp>
    </p:spTree>
    <p:extLst>
      <p:ext uri="{BB962C8B-B14F-4D97-AF65-F5344CB8AC3E}">
        <p14:creationId xmlns:p14="http://schemas.microsoft.com/office/powerpoint/2010/main" val="33118601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800FC-BE97-5626-BF1E-40EC23F86C34}"/>
              </a:ext>
            </a:extLst>
          </p:cNvPr>
          <p:cNvSpPr>
            <a:spLocks noGrp="1"/>
          </p:cNvSpPr>
          <p:nvPr>
            <p:ph type="title"/>
          </p:nvPr>
        </p:nvSpPr>
        <p:spPr>
          <a:xfrm>
            <a:off x="1062182" y="1"/>
            <a:ext cx="10291618" cy="1046136"/>
          </a:xfrm>
        </p:spPr>
        <p:txBody>
          <a:bodyPr anchor="ctr">
            <a:normAutofit/>
          </a:bodyPr>
          <a:lstStyle/>
          <a:p>
            <a:r>
              <a:rPr lang="en-US" dirty="0"/>
              <a:t>What is Dual Enrollment?</a:t>
            </a:r>
          </a:p>
        </p:txBody>
      </p:sp>
      <p:graphicFrame>
        <p:nvGraphicFramePr>
          <p:cNvPr id="5" name="Content Placeholder 2">
            <a:extLst>
              <a:ext uri="{FF2B5EF4-FFF2-40B4-BE49-F238E27FC236}">
                <a16:creationId xmlns:a16="http://schemas.microsoft.com/office/drawing/2014/main" id="{03A184B2-1A1E-7215-83D8-97BB15F5546F}"/>
              </a:ext>
            </a:extLst>
          </p:cNvPr>
          <p:cNvGraphicFramePr>
            <a:graphicFrameLocks noGrp="1"/>
          </p:cNvGraphicFramePr>
          <p:nvPr>
            <p:ph idx="1"/>
            <p:extLst>
              <p:ext uri="{D42A27DB-BD31-4B8C-83A1-F6EECF244321}">
                <p14:modId xmlns:p14="http://schemas.microsoft.com/office/powerpoint/2010/main" val="2492646795"/>
              </p:ext>
            </p:extLst>
          </p:nvPr>
        </p:nvGraphicFramePr>
        <p:xfrm>
          <a:off x="178850" y="2071204"/>
          <a:ext cx="11174950" cy="41057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139163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9BB7935-7CD7-11AF-EC8E-BE1FD03B7153}"/>
              </a:ext>
            </a:extLst>
          </p:cNvPr>
          <p:cNvSpPr>
            <a:spLocks noGrp="1"/>
          </p:cNvSpPr>
          <p:nvPr>
            <p:ph type="title"/>
          </p:nvPr>
        </p:nvSpPr>
        <p:spPr>
          <a:xfrm>
            <a:off x="1062182" y="1"/>
            <a:ext cx="10291618" cy="1046136"/>
          </a:xfrm>
        </p:spPr>
        <p:txBody>
          <a:bodyPr anchor="ctr">
            <a:normAutofit/>
          </a:bodyPr>
          <a:lstStyle/>
          <a:p>
            <a:r>
              <a:rPr lang="en-US" dirty="0"/>
              <a:t>Dual Enrollment </a:t>
            </a:r>
          </a:p>
        </p:txBody>
      </p:sp>
      <p:graphicFrame>
        <p:nvGraphicFramePr>
          <p:cNvPr id="5" name="Content Placeholder 1">
            <a:extLst>
              <a:ext uri="{FF2B5EF4-FFF2-40B4-BE49-F238E27FC236}">
                <a16:creationId xmlns:a16="http://schemas.microsoft.com/office/drawing/2014/main" id="{9DCC6DF5-32EA-CC8E-884A-3642B0A1141B}"/>
              </a:ext>
            </a:extLst>
          </p:cNvPr>
          <p:cNvGraphicFramePr>
            <a:graphicFrameLocks noGrp="1"/>
          </p:cNvGraphicFramePr>
          <p:nvPr>
            <p:ph idx="1"/>
            <p:extLst>
              <p:ext uri="{D42A27DB-BD31-4B8C-83A1-F6EECF244321}">
                <p14:modId xmlns:p14="http://schemas.microsoft.com/office/powerpoint/2010/main" val="4164307300"/>
              </p:ext>
            </p:extLst>
          </p:nvPr>
        </p:nvGraphicFramePr>
        <p:xfrm>
          <a:off x="178850" y="2071204"/>
          <a:ext cx="11174950" cy="41057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45913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354D57B-61C3-7C6D-412A-F63F36662D0A}"/>
              </a:ext>
            </a:extLst>
          </p:cNvPr>
          <p:cNvSpPr>
            <a:spLocks noGrp="1"/>
          </p:cNvSpPr>
          <p:nvPr>
            <p:ph sz="half" idx="1"/>
          </p:nvPr>
        </p:nvSpPr>
        <p:spPr>
          <a:xfrm>
            <a:off x="310896" y="1280160"/>
            <a:ext cx="5708904" cy="5276088"/>
          </a:xfrm>
        </p:spPr>
        <p:txBody>
          <a:bodyPr>
            <a:normAutofit fontScale="92500" lnSpcReduction="10000"/>
          </a:bodyPr>
          <a:lstStyle/>
          <a:p>
            <a:r>
              <a:rPr lang="en-US" dirty="0"/>
              <a:t>Summer and Early Fall</a:t>
            </a:r>
          </a:p>
          <a:p>
            <a:pPr lvl="1"/>
            <a:r>
              <a:rPr lang="en-US" dirty="0"/>
              <a:t>Visit Colleges Together: Tour campuses and use a checklist to evaluate each visit.</a:t>
            </a:r>
          </a:p>
          <a:p>
            <a:pPr lvl="1"/>
            <a:r>
              <a:rPr lang="en-US" dirty="0"/>
              <a:t>Finalize the College List: Help your student compare schools based on fit, cost, and programs.</a:t>
            </a:r>
          </a:p>
          <a:p>
            <a:pPr lvl="1"/>
            <a:r>
              <a:rPr lang="en-US" dirty="0"/>
              <a:t>Estimate Costs: Use the Net Price Calculator to understand real college costs.</a:t>
            </a:r>
          </a:p>
          <a:p>
            <a:pPr lvl="1"/>
            <a:r>
              <a:rPr lang="en-US" dirty="0"/>
              <a:t>Start Applications Early: Encourage your student to begin filling out applications now.</a:t>
            </a:r>
          </a:p>
          <a:p>
            <a:pPr lvl="1"/>
            <a:r>
              <a:rPr lang="en-US" dirty="0"/>
              <a:t>Discuss Early Decision/Early Action: Weigh the pros and cons of applying early.</a:t>
            </a:r>
          </a:p>
        </p:txBody>
      </p:sp>
      <p:sp>
        <p:nvSpPr>
          <p:cNvPr id="3" name="Content Placeholder 2">
            <a:extLst>
              <a:ext uri="{FF2B5EF4-FFF2-40B4-BE49-F238E27FC236}">
                <a16:creationId xmlns:a16="http://schemas.microsoft.com/office/drawing/2014/main" id="{6795C2ED-B565-8BE0-73F9-19330610C0C4}"/>
              </a:ext>
            </a:extLst>
          </p:cNvPr>
          <p:cNvSpPr>
            <a:spLocks noGrp="1"/>
          </p:cNvSpPr>
          <p:nvPr>
            <p:ph sz="half" idx="2"/>
          </p:nvPr>
        </p:nvSpPr>
        <p:spPr>
          <a:xfrm>
            <a:off x="6172200" y="1280160"/>
            <a:ext cx="5708904" cy="5276088"/>
          </a:xfrm>
        </p:spPr>
        <p:txBody>
          <a:bodyPr>
            <a:normAutofit fontScale="92500" lnSpcReduction="10000"/>
          </a:bodyPr>
          <a:lstStyle/>
          <a:p>
            <a:r>
              <a:rPr lang="en-US" dirty="0"/>
              <a:t>Fall</a:t>
            </a:r>
          </a:p>
          <a:p>
            <a:pPr lvl="1"/>
            <a:r>
              <a:rPr lang="en-US" dirty="0"/>
              <a:t>Meet with the School Counselor: Ensure your student is on track with applications and deadlines.</a:t>
            </a:r>
          </a:p>
          <a:p>
            <a:pPr lvl="1"/>
            <a:r>
              <a:rPr lang="en-US" dirty="0"/>
              <a:t>Create a College Calendar: Track deadlines for applications, tests, and financial aid.</a:t>
            </a:r>
          </a:p>
          <a:p>
            <a:pPr lvl="1"/>
            <a:r>
              <a:rPr lang="en-US" dirty="0"/>
              <a:t>Prepare for Admission Tests: Many students retake the SAT or ACT in the fall.</a:t>
            </a:r>
          </a:p>
          <a:p>
            <a:pPr lvl="1"/>
            <a:r>
              <a:rPr lang="en-US" dirty="0"/>
              <a:t>Search for Scholarships: Work with your counselor to find and apply for scholarships.</a:t>
            </a:r>
          </a:p>
          <a:p>
            <a:pPr lvl="1"/>
            <a:r>
              <a:rPr lang="en-US" dirty="0"/>
              <a:t>Review Applications: Offer to proofread, but let your student’s voice shine through.</a:t>
            </a:r>
          </a:p>
        </p:txBody>
      </p:sp>
      <p:sp>
        <p:nvSpPr>
          <p:cNvPr id="4" name="Title 3">
            <a:extLst>
              <a:ext uri="{FF2B5EF4-FFF2-40B4-BE49-F238E27FC236}">
                <a16:creationId xmlns:a16="http://schemas.microsoft.com/office/drawing/2014/main" id="{EBF37D5E-6D91-BC0D-CC88-9C4050675668}"/>
              </a:ext>
            </a:extLst>
          </p:cNvPr>
          <p:cNvSpPr>
            <a:spLocks noGrp="1"/>
          </p:cNvSpPr>
          <p:nvPr>
            <p:ph type="title"/>
          </p:nvPr>
        </p:nvSpPr>
        <p:spPr/>
        <p:txBody>
          <a:bodyPr/>
          <a:lstStyle/>
          <a:p>
            <a:r>
              <a:rPr lang="en-US" dirty="0"/>
              <a:t>College Planning Tips for Seniors &amp; Parents</a:t>
            </a:r>
          </a:p>
        </p:txBody>
      </p:sp>
    </p:spTree>
    <p:extLst>
      <p:ext uri="{BB962C8B-B14F-4D97-AF65-F5344CB8AC3E}">
        <p14:creationId xmlns:p14="http://schemas.microsoft.com/office/powerpoint/2010/main" val="8893621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9223662-C210-C82A-611E-59C211269E4A}"/>
              </a:ext>
            </a:extLst>
          </p:cNvPr>
          <p:cNvSpPr>
            <a:spLocks noGrp="1"/>
          </p:cNvSpPr>
          <p:nvPr>
            <p:ph sz="half" idx="1"/>
          </p:nvPr>
        </p:nvSpPr>
        <p:spPr>
          <a:xfrm>
            <a:off x="301752" y="1188720"/>
            <a:ext cx="5718048" cy="4988243"/>
          </a:xfrm>
        </p:spPr>
        <p:txBody>
          <a:bodyPr>
            <a:normAutofit/>
          </a:bodyPr>
          <a:lstStyle/>
          <a:p>
            <a:r>
              <a:rPr lang="en-US" dirty="0"/>
              <a:t>Winter</a:t>
            </a:r>
          </a:p>
          <a:p>
            <a:pPr lvl="1"/>
            <a:r>
              <a:rPr lang="en-US" sz="2800" dirty="0"/>
              <a:t>Complete the FAFSA: Opens in December. Use IRS data retrieval for faster processing.</a:t>
            </a:r>
          </a:p>
          <a:p>
            <a:pPr lvl="1"/>
            <a:r>
              <a:rPr lang="en-US" sz="2800" dirty="0"/>
              <a:t>Apply for Financial Aid: Contact colleges to confirm required forms and deadlines.</a:t>
            </a:r>
          </a:p>
          <a:p>
            <a:pPr lvl="1"/>
            <a:r>
              <a:rPr lang="en-US" sz="2800" dirty="0"/>
              <a:t>Understand Loan Options: Learn about federal loans and your role in the process.</a:t>
            </a:r>
          </a:p>
        </p:txBody>
      </p:sp>
      <p:sp>
        <p:nvSpPr>
          <p:cNvPr id="3" name="Content Placeholder 2">
            <a:extLst>
              <a:ext uri="{FF2B5EF4-FFF2-40B4-BE49-F238E27FC236}">
                <a16:creationId xmlns:a16="http://schemas.microsoft.com/office/drawing/2014/main" id="{50971740-0FF0-79B7-D6A6-D0BC87F3EDFE}"/>
              </a:ext>
            </a:extLst>
          </p:cNvPr>
          <p:cNvSpPr>
            <a:spLocks noGrp="1"/>
          </p:cNvSpPr>
          <p:nvPr>
            <p:ph sz="half" idx="2"/>
          </p:nvPr>
        </p:nvSpPr>
        <p:spPr>
          <a:xfrm>
            <a:off x="6172200" y="1188720"/>
            <a:ext cx="5718048" cy="4988243"/>
          </a:xfrm>
        </p:spPr>
        <p:txBody>
          <a:bodyPr/>
          <a:lstStyle/>
          <a:p>
            <a:r>
              <a:rPr lang="en-US" dirty="0"/>
              <a:t>Spring</a:t>
            </a:r>
          </a:p>
          <a:p>
            <a:pPr lvl="1"/>
            <a:r>
              <a:rPr lang="en-US" sz="2800" dirty="0"/>
              <a:t>Review College Offers: Help your student compare admission and financial aid packages.</a:t>
            </a:r>
          </a:p>
          <a:p>
            <a:pPr lvl="1"/>
            <a:r>
              <a:rPr lang="en-US" sz="2800" dirty="0"/>
              <a:t>Accept an Offer: Submit deposits and paperwork by the deadline.</a:t>
            </a:r>
          </a:p>
          <a:p>
            <a:pPr lvl="1"/>
            <a:r>
              <a:rPr lang="en-US" sz="2800" dirty="0"/>
              <a:t>Prepare for AP Exams: Encourage your student to register and study for AP tests.</a:t>
            </a:r>
          </a:p>
        </p:txBody>
      </p:sp>
      <p:sp>
        <p:nvSpPr>
          <p:cNvPr id="4" name="Title 3">
            <a:extLst>
              <a:ext uri="{FF2B5EF4-FFF2-40B4-BE49-F238E27FC236}">
                <a16:creationId xmlns:a16="http://schemas.microsoft.com/office/drawing/2014/main" id="{F36F6B9B-12A8-A45A-59CE-CD738FE1B487}"/>
              </a:ext>
            </a:extLst>
          </p:cNvPr>
          <p:cNvSpPr>
            <a:spLocks noGrp="1"/>
          </p:cNvSpPr>
          <p:nvPr>
            <p:ph type="title"/>
          </p:nvPr>
        </p:nvSpPr>
        <p:spPr/>
        <p:txBody>
          <a:bodyPr/>
          <a:lstStyle/>
          <a:p>
            <a:r>
              <a:rPr lang="en-US" dirty="0"/>
              <a:t>College Planning Tips for Seniors &amp; Parents</a:t>
            </a:r>
          </a:p>
        </p:txBody>
      </p:sp>
    </p:spTree>
    <p:extLst>
      <p:ext uri="{BB962C8B-B14F-4D97-AF65-F5344CB8AC3E}">
        <p14:creationId xmlns:p14="http://schemas.microsoft.com/office/powerpoint/2010/main" val="1417495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C4FD015-27B7-3405-B281-E70552DA2648}"/>
              </a:ext>
            </a:extLst>
          </p:cNvPr>
          <p:cNvSpPr>
            <a:spLocks noGrp="1"/>
          </p:cNvSpPr>
          <p:nvPr>
            <p:ph type="title"/>
          </p:nvPr>
        </p:nvSpPr>
        <p:spPr>
          <a:xfrm>
            <a:off x="1062182" y="1"/>
            <a:ext cx="10291618" cy="1046136"/>
          </a:xfrm>
        </p:spPr>
        <p:txBody>
          <a:bodyPr anchor="ctr">
            <a:normAutofit/>
          </a:bodyPr>
          <a:lstStyle/>
          <a:p>
            <a:r>
              <a:rPr lang="en-US"/>
              <a:t>College Application Tools and Tips</a:t>
            </a:r>
          </a:p>
        </p:txBody>
      </p:sp>
      <p:graphicFrame>
        <p:nvGraphicFramePr>
          <p:cNvPr id="6" name="Content Placeholder 3">
            <a:extLst>
              <a:ext uri="{FF2B5EF4-FFF2-40B4-BE49-F238E27FC236}">
                <a16:creationId xmlns:a16="http://schemas.microsoft.com/office/drawing/2014/main" id="{744E98A8-5BA5-B1FD-0145-8EB687BEA234}"/>
              </a:ext>
            </a:extLst>
          </p:cNvPr>
          <p:cNvGraphicFramePr>
            <a:graphicFrameLocks noGrp="1"/>
          </p:cNvGraphicFramePr>
          <p:nvPr>
            <p:ph idx="1"/>
          </p:nvPr>
        </p:nvGraphicFramePr>
        <p:xfrm>
          <a:off x="178850" y="2071204"/>
          <a:ext cx="11174950" cy="41057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14162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E60D659-DD84-5EAB-B4F7-A210C23533BC}"/>
              </a:ext>
            </a:extLst>
          </p:cNvPr>
          <p:cNvSpPr>
            <a:spLocks noGrp="1"/>
          </p:cNvSpPr>
          <p:nvPr>
            <p:ph type="title"/>
          </p:nvPr>
        </p:nvSpPr>
        <p:spPr>
          <a:xfrm>
            <a:off x="839788" y="457200"/>
            <a:ext cx="3932237" cy="1600200"/>
          </a:xfrm>
        </p:spPr>
        <p:txBody>
          <a:bodyPr anchor="b">
            <a:normAutofit/>
          </a:bodyPr>
          <a:lstStyle/>
          <a:p>
            <a:r>
              <a:rPr lang="en-US"/>
              <a:t>Spartan College Bound Athletes</a:t>
            </a:r>
          </a:p>
        </p:txBody>
      </p:sp>
      <p:sp>
        <p:nvSpPr>
          <p:cNvPr id="6" name="Content Placeholder 5">
            <a:extLst>
              <a:ext uri="{FF2B5EF4-FFF2-40B4-BE49-F238E27FC236}">
                <a16:creationId xmlns:a16="http://schemas.microsoft.com/office/drawing/2014/main" id="{4268F45E-E156-C1A9-0301-1F041A40B3D2}"/>
              </a:ext>
            </a:extLst>
          </p:cNvPr>
          <p:cNvSpPr>
            <a:spLocks noGrp="1"/>
          </p:cNvSpPr>
          <p:nvPr>
            <p:ph type="body" sz="half" idx="2"/>
          </p:nvPr>
        </p:nvSpPr>
        <p:spPr>
          <a:xfrm>
            <a:off x="839788" y="2057400"/>
            <a:ext cx="3932237" cy="3811588"/>
          </a:xfrm>
        </p:spPr>
        <p:txBody>
          <a:bodyPr>
            <a:normAutofit/>
          </a:bodyPr>
          <a:lstStyle/>
          <a:p>
            <a:r>
              <a:rPr lang="en-US"/>
              <a:t>NCAA Eligibility Center -</a:t>
            </a:r>
            <a:r>
              <a:rPr lang="en-US">
                <a:hlinkClick r:id="rId2"/>
              </a:rPr>
              <a:t>https://web3.ncaa.org/ecwr3/</a:t>
            </a:r>
            <a:endParaRPr lang="en-US"/>
          </a:p>
          <a:p>
            <a:endParaRPr lang="en-US"/>
          </a:p>
          <a:p>
            <a:r>
              <a:rPr lang="en-US"/>
              <a:t>NAIA – National Association of Intercollegiate Athletics -</a:t>
            </a:r>
            <a:r>
              <a:rPr lang="en-US">
                <a:hlinkClick r:id="rId3"/>
              </a:rPr>
              <a:t>https://www.naia.org/landing/index</a:t>
            </a:r>
            <a:endParaRPr lang="en-US"/>
          </a:p>
        </p:txBody>
      </p:sp>
      <p:graphicFrame>
        <p:nvGraphicFramePr>
          <p:cNvPr id="8" name="Content Placeholder 4">
            <a:extLst>
              <a:ext uri="{FF2B5EF4-FFF2-40B4-BE49-F238E27FC236}">
                <a16:creationId xmlns:a16="http://schemas.microsoft.com/office/drawing/2014/main" id="{23B22849-DA6D-1780-CC3F-61AA974F0107}"/>
              </a:ext>
            </a:extLst>
          </p:cNvPr>
          <p:cNvGraphicFramePr>
            <a:graphicFrameLocks noGrp="1"/>
          </p:cNvGraphicFramePr>
          <p:nvPr>
            <p:ph idx="1"/>
          </p:nvPr>
        </p:nvGraphicFramePr>
        <p:xfrm>
          <a:off x="5183188" y="987425"/>
          <a:ext cx="6172200" cy="48736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5054317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F838485-E860-7032-CD7F-CE434CEAE02A}"/>
              </a:ext>
            </a:extLst>
          </p:cNvPr>
          <p:cNvSpPr>
            <a:spLocks noGrp="1"/>
          </p:cNvSpPr>
          <p:nvPr>
            <p:ph type="title"/>
          </p:nvPr>
        </p:nvSpPr>
        <p:spPr>
          <a:xfrm>
            <a:off x="1062182" y="1"/>
            <a:ext cx="10291618" cy="1046136"/>
          </a:xfrm>
        </p:spPr>
        <p:txBody>
          <a:bodyPr anchor="ctr">
            <a:normAutofit/>
          </a:bodyPr>
          <a:lstStyle/>
          <a:p>
            <a:r>
              <a:rPr lang="en-US"/>
              <a:t>College Application Fee Waivers</a:t>
            </a:r>
          </a:p>
        </p:txBody>
      </p:sp>
      <p:graphicFrame>
        <p:nvGraphicFramePr>
          <p:cNvPr id="13" name="Content Placeholder 1">
            <a:extLst>
              <a:ext uri="{FF2B5EF4-FFF2-40B4-BE49-F238E27FC236}">
                <a16:creationId xmlns:a16="http://schemas.microsoft.com/office/drawing/2014/main" id="{7E733760-BA2F-89CC-AD72-1AC194E57268}"/>
              </a:ext>
            </a:extLst>
          </p:cNvPr>
          <p:cNvGraphicFramePr>
            <a:graphicFrameLocks noGrp="1"/>
          </p:cNvGraphicFramePr>
          <p:nvPr>
            <p:ph idx="1"/>
          </p:nvPr>
        </p:nvGraphicFramePr>
        <p:xfrm>
          <a:off x="178850" y="2071204"/>
          <a:ext cx="11174950" cy="41057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922945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CAB65CD-D28B-EA22-5508-376EE47C2836}"/>
              </a:ext>
            </a:extLst>
          </p:cNvPr>
          <p:cNvSpPr>
            <a:spLocks noGrp="1"/>
          </p:cNvSpPr>
          <p:nvPr>
            <p:ph type="ctrTitle"/>
          </p:nvPr>
        </p:nvSpPr>
        <p:spPr>
          <a:xfrm>
            <a:off x="1524000" y="1782304"/>
            <a:ext cx="9144000" cy="2355023"/>
          </a:xfrm>
        </p:spPr>
        <p:txBody>
          <a:bodyPr anchor="b">
            <a:normAutofit/>
          </a:bodyPr>
          <a:lstStyle/>
          <a:p>
            <a:r>
              <a:rPr lang="en-US" dirty="0"/>
              <a:t>Online Lunch Application</a:t>
            </a:r>
          </a:p>
        </p:txBody>
      </p:sp>
      <p:sp>
        <p:nvSpPr>
          <p:cNvPr id="2" name="Content Placeholder 1">
            <a:extLst>
              <a:ext uri="{FF2B5EF4-FFF2-40B4-BE49-F238E27FC236}">
                <a16:creationId xmlns:a16="http://schemas.microsoft.com/office/drawing/2014/main" id="{34CD1F2F-4DAA-5B8F-B069-8592C2F00452}"/>
              </a:ext>
            </a:extLst>
          </p:cNvPr>
          <p:cNvSpPr>
            <a:spLocks noGrp="1"/>
          </p:cNvSpPr>
          <p:nvPr>
            <p:ph type="subTitle" idx="1"/>
          </p:nvPr>
        </p:nvSpPr>
        <p:spPr>
          <a:xfrm>
            <a:off x="1524000" y="4183223"/>
            <a:ext cx="9144000" cy="1655762"/>
          </a:xfrm>
        </p:spPr>
        <p:txBody>
          <a:bodyPr>
            <a:normAutofit/>
          </a:bodyPr>
          <a:lstStyle/>
          <a:p>
            <a:r>
              <a:rPr lang="en-US" dirty="0">
                <a:hlinkClick r:id="rId2"/>
              </a:rPr>
              <a:t>https://nutrition.fultonschools.org/FreeAndReducedInfo</a:t>
            </a:r>
            <a:endParaRPr lang="en-US" dirty="0"/>
          </a:p>
          <a:p>
            <a:endParaRPr lang="en-US" dirty="0"/>
          </a:p>
        </p:txBody>
      </p:sp>
    </p:spTree>
    <p:extLst>
      <p:ext uri="{BB962C8B-B14F-4D97-AF65-F5344CB8AC3E}">
        <p14:creationId xmlns:p14="http://schemas.microsoft.com/office/powerpoint/2010/main" val="2963498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9C1FF61-F36B-3DE7-BF04-EA04656B311B}"/>
              </a:ext>
            </a:extLst>
          </p:cNvPr>
          <p:cNvSpPr>
            <a:spLocks noGrp="1"/>
          </p:cNvSpPr>
          <p:nvPr>
            <p:ph type="title"/>
          </p:nvPr>
        </p:nvSpPr>
        <p:spPr>
          <a:xfrm>
            <a:off x="1062182" y="1"/>
            <a:ext cx="10291618" cy="1046136"/>
          </a:xfrm>
        </p:spPr>
        <p:txBody>
          <a:bodyPr anchor="ctr">
            <a:normAutofit/>
          </a:bodyPr>
          <a:lstStyle/>
          <a:p>
            <a:r>
              <a:rPr lang="en-US"/>
              <a:t>Free Application Months and Codes</a:t>
            </a:r>
          </a:p>
        </p:txBody>
      </p:sp>
      <p:graphicFrame>
        <p:nvGraphicFramePr>
          <p:cNvPr id="5" name="Content Placeholder 1">
            <a:extLst>
              <a:ext uri="{FF2B5EF4-FFF2-40B4-BE49-F238E27FC236}">
                <a16:creationId xmlns:a16="http://schemas.microsoft.com/office/drawing/2014/main" id="{2A069023-3E0E-381B-20A2-DCEFE536DA01}"/>
              </a:ext>
            </a:extLst>
          </p:cNvPr>
          <p:cNvGraphicFramePr>
            <a:graphicFrameLocks noGrp="1"/>
          </p:cNvGraphicFramePr>
          <p:nvPr>
            <p:ph idx="1"/>
          </p:nvPr>
        </p:nvGraphicFramePr>
        <p:xfrm>
          <a:off x="178850" y="2071204"/>
          <a:ext cx="11174950" cy="41057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411810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76A744F-A8D7-95DE-B9A2-7FB67E18B218}"/>
              </a:ext>
            </a:extLst>
          </p:cNvPr>
          <p:cNvSpPr>
            <a:spLocks noGrp="1"/>
          </p:cNvSpPr>
          <p:nvPr>
            <p:ph type="title"/>
          </p:nvPr>
        </p:nvSpPr>
        <p:spPr>
          <a:xfrm>
            <a:off x="1062182" y="1"/>
            <a:ext cx="10291618" cy="1046136"/>
          </a:xfrm>
        </p:spPr>
        <p:txBody>
          <a:bodyPr anchor="ctr">
            <a:normAutofit/>
          </a:bodyPr>
          <a:lstStyle/>
          <a:p>
            <a:r>
              <a:rPr lang="en-US" sz="4100"/>
              <a:t>COLLEGE DEADLINES AND SCHOOL HOLIDAYS</a:t>
            </a:r>
          </a:p>
        </p:txBody>
      </p:sp>
      <p:graphicFrame>
        <p:nvGraphicFramePr>
          <p:cNvPr id="7" name="Content Placeholder 1">
            <a:extLst>
              <a:ext uri="{FF2B5EF4-FFF2-40B4-BE49-F238E27FC236}">
                <a16:creationId xmlns:a16="http://schemas.microsoft.com/office/drawing/2014/main" id="{A45510A7-5CEE-82D3-AA2E-3DBBF27972DA}"/>
              </a:ext>
            </a:extLst>
          </p:cNvPr>
          <p:cNvGraphicFramePr>
            <a:graphicFrameLocks noGrp="1"/>
          </p:cNvGraphicFramePr>
          <p:nvPr>
            <p:ph idx="1"/>
          </p:nvPr>
        </p:nvGraphicFramePr>
        <p:xfrm>
          <a:off x="178850" y="2071204"/>
          <a:ext cx="11174950" cy="41057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965078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531E09D-B626-3F91-B886-3FC8C2763176}"/>
              </a:ext>
            </a:extLst>
          </p:cNvPr>
          <p:cNvSpPr>
            <a:spLocks noGrp="1"/>
          </p:cNvSpPr>
          <p:nvPr>
            <p:ph type="title"/>
          </p:nvPr>
        </p:nvSpPr>
        <p:spPr>
          <a:xfrm>
            <a:off x="1322522" y="1"/>
            <a:ext cx="10031278" cy="1046136"/>
          </a:xfrm>
        </p:spPr>
        <p:txBody>
          <a:bodyPr anchor="ctr">
            <a:normAutofit/>
          </a:bodyPr>
          <a:lstStyle/>
          <a:p>
            <a:r>
              <a:rPr lang="en-US"/>
              <a:t>REQUESTING TRANSCRIPTS</a:t>
            </a:r>
          </a:p>
        </p:txBody>
      </p:sp>
      <p:graphicFrame>
        <p:nvGraphicFramePr>
          <p:cNvPr id="15" name="Content Placeholder 1">
            <a:extLst>
              <a:ext uri="{FF2B5EF4-FFF2-40B4-BE49-F238E27FC236}">
                <a16:creationId xmlns:a16="http://schemas.microsoft.com/office/drawing/2014/main" id="{D7840C83-5158-2F42-4020-DA74BD0415EF}"/>
              </a:ext>
            </a:extLst>
          </p:cNvPr>
          <p:cNvGraphicFramePr>
            <a:graphicFrameLocks noGrp="1"/>
          </p:cNvGraphicFramePr>
          <p:nvPr>
            <p:ph idx="1"/>
          </p:nvPr>
        </p:nvGraphicFramePr>
        <p:xfrm>
          <a:off x="178850" y="1304642"/>
          <a:ext cx="11174950" cy="48723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887634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1C17C1A-7041-375F-3E23-ACA8E7F7464E}"/>
              </a:ext>
            </a:extLst>
          </p:cNvPr>
          <p:cNvSpPr>
            <a:spLocks noGrp="1"/>
          </p:cNvSpPr>
          <p:nvPr>
            <p:ph type="title"/>
          </p:nvPr>
        </p:nvSpPr>
        <p:spPr>
          <a:xfrm>
            <a:off x="1062182" y="1"/>
            <a:ext cx="10291618" cy="1046136"/>
          </a:xfrm>
        </p:spPr>
        <p:txBody>
          <a:bodyPr anchor="ctr">
            <a:normAutofit/>
          </a:bodyPr>
          <a:lstStyle/>
          <a:p>
            <a:r>
              <a:rPr lang="en-US" sz="4100"/>
              <a:t>OBTAINING COUNSELOR RECOMMENDATIONS</a:t>
            </a:r>
          </a:p>
        </p:txBody>
      </p:sp>
      <p:graphicFrame>
        <p:nvGraphicFramePr>
          <p:cNvPr id="9" name="Content Placeholder 1">
            <a:extLst>
              <a:ext uri="{FF2B5EF4-FFF2-40B4-BE49-F238E27FC236}">
                <a16:creationId xmlns:a16="http://schemas.microsoft.com/office/drawing/2014/main" id="{66A15CF9-5502-D63F-9CFB-8484C1C9BF26}"/>
              </a:ext>
            </a:extLst>
          </p:cNvPr>
          <p:cNvGraphicFramePr>
            <a:graphicFrameLocks noGrp="1"/>
          </p:cNvGraphicFramePr>
          <p:nvPr>
            <p:ph idx="1"/>
            <p:extLst>
              <p:ext uri="{D42A27DB-BD31-4B8C-83A1-F6EECF244321}">
                <p14:modId xmlns:p14="http://schemas.microsoft.com/office/powerpoint/2010/main" val="2795415216"/>
              </p:ext>
            </p:extLst>
          </p:nvPr>
        </p:nvGraphicFramePr>
        <p:xfrm>
          <a:off x="178850" y="1783079"/>
          <a:ext cx="11174950" cy="50749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766780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89E2C069-DA18-9190-8329-D467A073935B}"/>
              </a:ext>
            </a:extLst>
          </p:cNvPr>
          <p:cNvSpPr>
            <a:spLocks noGrp="1"/>
          </p:cNvSpPr>
          <p:nvPr>
            <p:ph idx="1"/>
          </p:nvPr>
        </p:nvSpPr>
        <p:spPr>
          <a:xfrm>
            <a:off x="178849" y="1304642"/>
            <a:ext cx="11726823" cy="4872321"/>
          </a:xfrm>
        </p:spPr>
        <p:txBody>
          <a:bodyPr>
            <a:normAutofit/>
          </a:bodyPr>
          <a:lstStyle/>
          <a:p>
            <a:r>
              <a:rPr lang="en-US" sz="3200" dirty="0"/>
              <a:t>OBJECTIVE FACTORS</a:t>
            </a:r>
          </a:p>
          <a:p>
            <a:pPr lvl="1"/>
            <a:r>
              <a:rPr lang="en-US" sz="3200" dirty="0"/>
              <a:t>Grade Point Average</a:t>
            </a:r>
          </a:p>
          <a:p>
            <a:pPr lvl="1"/>
            <a:r>
              <a:rPr lang="en-US" sz="3200" dirty="0"/>
              <a:t>Test Scores</a:t>
            </a:r>
          </a:p>
          <a:p>
            <a:pPr lvl="1"/>
            <a:r>
              <a:rPr lang="en-US" sz="3200" dirty="0"/>
              <a:t>Rigor of Courses</a:t>
            </a:r>
          </a:p>
          <a:p>
            <a:pPr marL="457200" lvl="1" indent="0">
              <a:buNone/>
            </a:pPr>
            <a:endParaRPr lang="en-US" sz="3200" dirty="0"/>
          </a:p>
        </p:txBody>
      </p:sp>
      <p:sp>
        <p:nvSpPr>
          <p:cNvPr id="3" name="Title 2">
            <a:extLst>
              <a:ext uri="{FF2B5EF4-FFF2-40B4-BE49-F238E27FC236}">
                <a16:creationId xmlns:a16="http://schemas.microsoft.com/office/drawing/2014/main" id="{E623DA5F-5BFA-F6DD-60F7-5D4458F697FB}"/>
              </a:ext>
            </a:extLst>
          </p:cNvPr>
          <p:cNvSpPr>
            <a:spLocks noGrp="1"/>
          </p:cNvSpPr>
          <p:nvPr>
            <p:ph type="title"/>
          </p:nvPr>
        </p:nvSpPr>
        <p:spPr/>
        <p:txBody>
          <a:bodyPr/>
          <a:lstStyle/>
          <a:p>
            <a:r>
              <a:rPr lang="en-US"/>
              <a:t>ADMISSIONS FACTORS</a:t>
            </a:r>
          </a:p>
        </p:txBody>
      </p:sp>
      <p:sp>
        <p:nvSpPr>
          <p:cNvPr id="7" name="Content Placeholder 6">
            <a:extLst>
              <a:ext uri="{FF2B5EF4-FFF2-40B4-BE49-F238E27FC236}">
                <a16:creationId xmlns:a16="http://schemas.microsoft.com/office/drawing/2014/main" id="{ECAD9963-7D67-96FE-7EB2-0B60F86537DF}"/>
              </a:ext>
            </a:extLst>
          </p:cNvPr>
          <p:cNvSpPr>
            <a:spLocks noGrp="1"/>
          </p:cNvSpPr>
          <p:nvPr>
            <p:ph idx="4294967295"/>
          </p:nvPr>
        </p:nvSpPr>
        <p:spPr>
          <a:xfrm>
            <a:off x="6610350" y="1304642"/>
            <a:ext cx="5581650" cy="3978558"/>
          </a:xfrm>
        </p:spPr>
        <p:txBody>
          <a:bodyPr>
            <a:normAutofit fontScale="92500" lnSpcReduction="10000"/>
          </a:bodyPr>
          <a:lstStyle/>
          <a:p>
            <a:r>
              <a:rPr lang="en-US" sz="3200" dirty="0"/>
              <a:t>Subjective Factors</a:t>
            </a:r>
          </a:p>
          <a:p>
            <a:pPr lvl="1"/>
            <a:r>
              <a:rPr lang="en-US" sz="3200" dirty="0"/>
              <a:t>College Application Essays</a:t>
            </a:r>
          </a:p>
          <a:p>
            <a:pPr lvl="1"/>
            <a:r>
              <a:rPr lang="en-US" sz="3200" dirty="0"/>
              <a:t>Letters of Recommendation</a:t>
            </a:r>
          </a:p>
          <a:p>
            <a:pPr lvl="1"/>
            <a:r>
              <a:rPr lang="en-US" sz="3200" dirty="0"/>
              <a:t>Extracurricular Activities</a:t>
            </a:r>
          </a:p>
          <a:p>
            <a:pPr lvl="1"/>
            <a:r>
              <a:rPr lang="en-US" sz="3200" dirty="0"/>
              <a:t>Leadership Roles</a:t>
            </a:r>
          </a:p>
          <a:p>
            <a:pPr lvl="1"/>
            <a:r>
              <a:rPr lang="en-US" sz="3200" dirty="0"/>
              <a:t>Resumes/interviews/Portfolios</a:t>
            </a:r>
          </a:p>
          <a:p>
            <a:pPr lvl="1"/>
            <a:r>
              <a:rPr lang="en-US" sz="3200" dirty="0"/>
              <a:t>Demonstrated Interest and More Holistic</a:t>
            </a:r>
          </a:p>
          <a:p>
            <a:pPr lvl="1"/>
            <a:endParaRPr lang="en-US" dirty="0"/>
          </a:p>
        </p:txBody>
      </p:sp>
      <p:sp>
        <p:nvSpPr>
          <p:cNvPr id="8" name="Content Placeholder 7">
            <a:extLst>
              <a:ext uri="{FF2B5EF4-FFF2-40B4-BE49-F238E27FC236}">
                <a16:creationId xmlns:a16="http://schemas.microsoft.com/office/drawing/2014/main" id="{9CAE368E-3FC9-324A-A689-DDB9373B4E4F}"/>
              </a:ext>
            </a:extLst>
          </p:cNvPr>
          <p:cNvSpPr>
            <a:spLocks noGrp="1"/>
          </p:cNvSpPr>
          <p:nvPr>
            <p:ph idx="4294967295"/>
          </p:nvPr>
        </p:nvSpPr>
        <p:spPr>
          <a:xfrm>
            <a:off x="178849" y="3812918"/>
            <a:ext cx="5581650" cy="2622550"/>
          </a:xfrm>
        </p:spPr>
        <p:txBody>
          <a:bodyPr>
            <a:normAutofit/>
          </a:bodyPr>
          <a:lstStyle/>
          <a:p>
            <a:r>
              <a:rPr lang="en-US" sz="3200" dirty="0"/>
              <a:t>Common Data Set</a:t>
            </a:r>
          </a:p>
          <a:p>
            <a:pPr lvl="1"/>
            <a:r>
              <a:rPr lang="en-US" sz="3200" dirty="0"/>
              <a:t>Provides data and metrics in a common format to allow for easy comparison across institutions</a:t>
            </a:r>
          </a:p>
        </p:txBody>
      </p:sp>
    </p:spTree>
    <p:extLst>
      <p:ext uri="{BB962C8B-B14F-4D97-AF65-F5344CB8AC3E}">
        <p14:creationId xmlns:p14="http://schemas.microsoft.com/office/powerpoint/2010/main" val="19109664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39BED5D-3093-3520-E03E-1D07EB59324E}"/>
              </a:ext>
            </a:extLst>
          </p:cNvPr>
          <p:cNvSpPr>
            <a:spLocks noGrp="1"/>
          </p:cNvSpPr>
          <p:nvPr>
            <p:ph idx="1"/>
          </p:nvPr>
        </p:nvSpPr>
        <p:spPr/>
        <p:txBody>
          <a:bodyPr>
            <a:normAutofit fontScale="55000" lnSpcReduction="20000"/>
          </a:bodyPr>
          <a:lstStyle/>
          <a:p>
            <a:r>
              <a:rPr lang="en-US" dirty="0">
                <a:hlinkClick r:id="rId2"/>
              </a:rPr>
              <a:t>https://www.usg.edu/announcements/usg_to_extend_temporary_test_optional_admission_for_academic_year_2025_2026</a:t>
            </a:r>
            <a:endParaRPr lang="en-US" dirty="0"/>
          </a:p>
          <a:p>
            <a:r>
              <a:rPr lang="en-US" dirty="0"/>
              <a:t>For Academic Year 2025-2026, the 23 remaining institutions will have two options for making admissions decisions:</a:t>
            </a:r>
          </a:p>
          <a:p>
            <a:r>
              <a:rPr lang="en-US" dirty="0"/>
              <a:t>1. Freshman index: Schools can use a formula that includes the student’s high school grade point average and test scores for either the SAT or ACT.</a:t>
            </a:r>
          </a:p>
          <a:p>
            <a:r>
              <a:rPr lang="en-US" dirty="0"/>
              <a:t>2. Test-optional: Schools can use the student’s grade point average on the required high school curriculum without a standardized test score at the following minimum grade point averages (GPA):</a:t>
            </a:r>
          </a:p>
          <a:p>
            <a:r>
              <a:rPr lang="en-US" dirty="0"/>
              <a:t>3.4 GPA for research universities: Augusta University and Georgia State University.</a:t>
            </a:r>
          </a:p>
          <a:p>
            <a:r>
              <a:rPr lang="en-US" dirty="0"/>
              <a:t>3.2 GPA for comprehensive universities: Kennesaw State University, Georgia Southern University, University of West Georgia and Valdosta State University</a:t>
            </a:r>
          </a:p>
          <a:p>
            <a:r>
              <a:rPr lang="en-US" dirty="0"/>
              <a:t>3.0 GPA for state universities: Albany State University, Clayton State University, Columbus State University, Fort Valley State University, Georgia Southwestern State University, Middle Georgia State University, Savannah State University and the University of North Georgia.</a:t>
            </a:r>
          </a:p>
          <a:p>
            <a:r>
              <a:rPr lang="en-US" dirty="0"/>
              <a:t>State colleges: Abraham Baldwin Agricultural College, Atlanta Metropolitan State College, College of Coastal Georgia, Dalton State College, East Georgia State College, Georgia Gwinnett College, Georgia Highlands College, Gordon State College and South Georgia State College will continue to be test-optional in accordance with Board of Regents policy.</a:t>
            </a:r>
          </a:p>
          <a:p>
            <a:r>
              <a:rPr lang="en-US" dirty="0"/>
              <a:t>Test-optional admission was additionally extended to the Dual Enrollment Program through Academic Year 2025-2026. This program provides Georgia high school students the opportunity to earn college credit alongside their high school diploma.</a:t>
            </a:r>
          </a:p>
          <a:p>
            <a:r>
              <a:rPr lang="en-US" dirty="0"/>
              <a:t>Test scores will continue to be required to apply for Zell Miller scholarships in accordance with state of Georgia requirements.</a:t>
            </a:r>
          </a:p>
          <a:p>
            <a:endParaRPr lang="en-US" dirty="0"/>
          </a:p>
          <a:p>
            <a:pPr marL="0" indent="0">
              <a:buNone/>
            </a:pPr>
            <a:endParaRPr lang="en-US" dirty="0"/>
          </a:p>
        </p:txBody>
      </p:sp>
      <p:sp>
        <p:nvSpPr>
          <p:cNvPr id="3" name="Title 2">
            <a:extLst>
              <a:ext uri="{FF2B5EF4-FFF2-40B4-BE49-F238E27FC236}">
                <a16:creationId xmlns:a16="http://schemas.microsoft.com/office/drawing/2014/main" id="{949D5CEB-5B49-F2CA-7CF3-98DC7776E56D}"/>
              </a:ext>
            </a:extLst>
          </p:cNvPr>
          <p:cNvSpPr>
            <a:spLocks noGrp="1"/>
          </p:cNvSpPr>
          <p:nvPr>
            <p:ph type="title"/>
          </p:nvPr>
        </p:nvSpPr>
        <p:spPr/>
        <p:txBody>
          <a:bodyPr/>
          <a:lstStyle/>
          <a:p>
            <a:r>
              <a:rPr lang="en-US" dirty="0"/>
              <a:t>USG – University System of GA Info</a:t>
            </a:r>
          </a:p>
        </p:txBody>
      </p:sp>
    </p:spTree>
    <p:extLst>
      <p:ext uri="{BB962C8B-B14F-4D97-AF65-F5344CB8AC3E}">
        <p14:creationId xmlns:p14="http://schemas.microsoft.com/office/powerpoint/2010/main" val="8562407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A23CE94-D578-F5AA-CD63-DA4B65FCDE7B}"/>
              </a:ext>
            </a:extLst>
          </p:cNvPr>
          <p:cNvPicPr>
            <a:picLocks noGrp="1" noChangeAspect="1"/>
          </p:cNvPicPr>
          <p:nvPr>
            <p:ph sz="half" idx="1"/>
          </p:nvPr>
        </p:nvPicPr>
        <p:blipFill>
          <a:blip r:embed="rId2"/>
          <a:stretch>
            <a:fillRect/>
          </a:stretch>
        </p:blipFill>
        <p:spPr>
          <a:xfrm>
            <a:off x="838200" y="2612811"/>
            <a:ext cx="5181600" cy="2776965"/>
          </a:xfrm>
          <a:prstGeom prst="rect">
            <a:avLst/>
          </a:prstGeom>
        </p:spPr>
      </p:pic>
      <p:sp>
        <p:nvSpPr>
          <p:cNvPr id="6" name="Content Placeholder 5">
            <a:extLst>
              <a:ext uri="{FF2B5EF4-FFF2-40B4-BE49-F238E27FC236}">
                <a16:creationId xmlns:a16="http://schemas.microsoft.com/office/drawing/2014/main" id="{F8FE27DB-B1D9-EBEB-ADAD-076C50AB974F}"/>
              </a:ext>
            </a:extLst>
          </p:cNvPr>
          <p:cNvSpPr>
            <a:spLocks noGrp="1"/>
          </p:cNvSpPr>
          <p:nvPr>
            <p:ph sz="half" idx="2"/>
          </p:nvPr>
        </p:nvSpPr>
        <p:spPr/>
        <p:txBody>
          <a:bodyPr/>
          <a:lstStyle/>
          <a:p>
            <a:r>
              <a:rPr lang="en-US" dirty="0">
                <a:hlinkClick r:id="rId3"/>
              </a:rPr>
              <a:t>https://www.usg.edu/georgia-degrees-pay</a:t>
            </a:r>
            <a:endParaRPr lang="en-US" dirty="0"/>
          </a:p>
          <a:p>
            <a:pPr marL="0" indent="0">
              <a:buNone/>
            </a:pPr>
            <a:endParaRPr lang="en-US" dirty="0"/>
          </a:p>
        </p:txBody>
      </p:sp>
      <p:sp>
        <p:nvSpPr>
          <p:cNvPr id="3" name="Title 2">
            <a:extLst>
              <a:ext uri="{FF2B5EF4-FFF2-40B4-BE49-F238E27FC236}">
                <a16:creationId xmlns:a16="http://schemas.microsoft.com/office/drawing/2014/main" id="{78BC50CA-D1B1-1E12-1C3A-76D78B1B3420}"/>
              </a:ext>
            </a:extLst>
          </p:cNvPr>
          <p:cNvSpPr>
            <a:spLocks noGrp="1"/>
          </p:cNvSpPr>
          <p:nvPr>
            <p:ph type="title"/>
          </p:nvPr>
        </p:nvSpPr>
        <p:spPr/>
        <p:txBody>
          <a:bodyPr/>
          <a:lstStyle/>
          <a:p>
            <a:r>
              <a:rPr lang="en-US" dirty="0"/>
              <a:t>GA Degrees Pay </a:t>
            </a:r>
          </a:p>
        </p:txBody>
      </p:sp>
    </p:spTree>
    <p:extLst>
      <p:ext uri="{BB962C8B-B14F-4D97-AF65-F5344CB8AC3E}">
        <p14:creationId xmlns:p14="http://schemas.microsoft.com/office/powerpoint/2010/main" val="39885570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CBC49081-0004-EEC0-5A96-481C5DD232F1}"/>
              </a:ext>
            </a:extLst>
          </p:cNvPr>
          <p:cNvPicPr>
            <a:picLocks noGrp="1" noChangeAspect="1"/>
          </p:cNvPicPr>
          <p:nvPr>
            <p:ph sz="half" idx="1"/>
          </p:nvPr>
        </p:nvPicPr>
        <p:blipFill>
          <a:blip r:embed="rId2"/>
          <a:stretch>
            <a:fillRect/>
          </a:stretch>
        </p:blipFill>
        <p:spPr>
          <a:xfrm>
            <a:off x="0" y="1347886"/>
            <a:ext cx="6898360" cy="5203076"/>
          </a:xfrm>
          <a:prstGeom prst="rect">
            <a:avLst/>
          </a:prstGeom>
        </p:spPr>
      </p:pic>
      <p:pic>
        <p:nvPicPr>
          <p:cNvPr id="8" name="Content Placeholder 7">
            <a:extLst>
              <a:ext uri="{FF2B5EF4-FFF2-40B4-BE49-F238E27FC236}">
                <a16:creationId xmlns:a16="http://schemas.microsoft.com/office/drawing/2014/main" id="{1D2080EB-2DEB-5410-8AF7-6A69F6902A1D}"/>
              </a:ext>
            </a:extLst>
          </p:cNvPr>
          <p:cNvPicPr>
            <a:picLocks noGrp="1" noChangeAspect="1"/>
          </p:cNvPicPr>
          <p:nvPr>
            <p:ph sz="half" idx="2"/>
          </p:nvPr>
        </p:nvPicPr>
        <p:blipFill>
          <a:blip r:embed="rId3"/>
          <a:stretch>
            <a:fillRect/>
          </a:stretch>
        </p:blipFill>
        <p:spPr>
          <a:xfrm>
            <a:off x="7442992" y="1155090"/>
            <a:ext cx="4042300" cy="5395872"/>
          </a:xfrm>
          <a:prstGeom prst="rect">
            <a:avLst/>
          </a:prstGeom>
        </p:spPr>
      </p:pic>
      <p:sp>
        <p:nvSpPr>
          <p:cNvPr id="4" name="Title 3">
            <a:extLst>
              <a:ext uri="{FF2B5EF4-FFF2-40B4-BE49-F238E27FC236}">
                <a16:creationId xmlns:a16="http://schemas.microsoft.com/office/drawing/2014/main" id="{24D114C2-5A72-1150-6A84-1EE17C4C40F9}"/>
              </a:ext>
            </a:extLst>
          </p:cNvPr>
          <p:cNvSpPr>
            <a:spLocks noGrp="1"/>
          </p:cNvSpPr>
          <p:nvPr>
            <p:ph type="title"/>
          </p:nvPr>
        </p:nvSpPr>
        <p:spPr/>
        <p:txBody>
          <a:bodyPr/>
          <a:lstStyle/>
          <a:p>
            <a:r>
              <a:rPr lang="en-US"/>
              <a:t>VARIOUS ADMISSIONS OPTIONS</a:t>
            </a:r>
          </a:p>
        </p:txBody>
      </p:sp>
    </p:spTree>
    <p:extLst>
      <p:ext uri="{BB962C8B-B14F-4D97-AF65-F5344CB8AC3E}">
        <p14:creationId xmlns:p14="http://schemas.microsoft.com/office/powerpoint/2010/main" val="38407458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9BE016F-1296-B13B-226D-58760895FC09}"/>
              </a:ext>
            </a:extLst>
          </p:cNvPr>
          <p:cNvSpPr>
            <a:spLocks noGrp="1"/>
          </p:cNvSpPr>
          <p:nvPr>
            <p:ph type="title"/>
          </p:nvPr>
        </p:nvSpPr>
        <p:spPr>
          <a:xfrm>
            <a:off x="839788" y="457200"/>
            <a:ext cx="3932237" cy="1600200"/>
          </a:xfrm>
        </p:spPr>
        <p:txBody>
          <a:bodyPr anchor="b">
            <a:normAutofit/>
          </a:bodyPr>
          <a:lstStyle/>
          <a:p>
            <a:r>
              <a:rPr lang="en-US"/>
              <a:t>GEORGIA MATCH – GA FUTURES</a:t>
            </a:r>
          </a:p>
        </p:txBody>
      </p:sp>
      <p:pic>
        <p:nvPicPr>
          <p:cNvPr id="5" name="Online Media 4" title="GEORGIA MATCH">
            <a:hlinkClick r:id="" action="ppaction://media"/>
            <a:extLst>
              <a:ext uri="{FF2B5EF4-FFF2-40B4-BE49-F238E27FC236}">
                <a16:creationId xmlns:a16="http://schemas.microsoft.com/office/drawing/2014/main" id="{49629176-11E0-8660-1EE0-EEA1A7F9815B}"/>
              </a:ext>
            </a:extLst>
          </p:cNvPr>
          <p:cNvPicPr>
            <a:picLocks noGrp="1" noRot="1" noChangeAspect="1"/>
          </p:cNvPicPr>
          <p:nvPr>
            <p:ph idx="1"/>
            <a:videoFile r:link="rId1"/>
          </p:nvPr>
        </p:nvPicPr>
        <p:blipFill>
          <a:blip r:embed="rId3"/>
          <a:stretch>
            <a:fillRect/>
          </a:stretch>
        </p:blipFill>
        <p:spPr>
          <a:xfrm>
            <a:off x="5183188" y="1680591"/>
            <a:ext cx="6172200" cy="3487293"/>
          </a:xfrm>
          <a:prstGeom prst="rect">
            <a:avLst/>
          </a:prstGeom>
          <a:noFill/>
        </p:spPr>
      </p:pic>
      <p:sp>
        <p:nvSpPr>
          <p:cNvPr id="2" name="Content Placeholder 1">
            <a:extLst>
              <a:ext uri="{FF2B5EF4-FFF2-40B4-BE49-F238E27FC236}">
                <a16:creationId xmlns:a16="http://schemas.microsoft.com/office/drawing/2014/main" id="{1D406A50-313E-7E04-2F86-041273A027EF}"/>
              </a:ext>
            </a:extLst>
          </p:cNvPr>
          <p:cNvSpPr>
            <a:spLocks noGrp="1"/>
          </p:cNvSpPr>
          <p:nvPr>
            <p:ph type="body" sz="half" idx="2"/>
          </p:nvPr>
        </p:nvSpPr>
        <p:spPr>
          <a:xfrm>
            <a:off x="839788" y="2057400"/>
            <a:ext cx="3932237" cy="3811588"/>
          </a:xfrm>
        </p:spPr>
        <p:txBody>
          <a:bodyPr>
            <a:normAutofit/>
          </a:bodyPr>
          <a:lstStyle/>
          <a:p>
            <a:r>
              <a:rPr lang="en-US"/>
              <a:t>What is Georgia Match?</a:t>
            </a:r>
          </a:p>
          <a:p>
            <a:r>
              <a:rPr lang="en-US"/>
              <a:t> GSFC/GAfutures will mail GEORGIA MATCH letters in</a:t>
            </a:r>
          </a:p>
          <a:p>
            <a:r>
              <a:rPr lang="en-US"/>
              <a:t>October to the current seniors – Class of 2026!</a:t>
            </a:r>
          </a:p>
          <a:p>
            <a:r>
              <a:rPr lang="en-US"/>
              <a:t> Review the FAQ’s to answer questions and navigate to the GAfutures Student Dashboard to view a PDF of their letter and list of colleges that are on their letter.</a:t>
            </a:r>
          </a:p>
        </p:txBody>
      </p:sp>
    </p:spTree>
    <p:extLst>
      <p:ext uri="{BB962C8B-B14F-4D97-AF65-F5344CB8AC3E}">
        <p14:creationId xmlns:p14="http://schemas.microsoft.com/office/powerpoint/2010/main" val="1560040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6FE563D-B8C1-B3B6-DC34-0433FA5421A5}"/>
              </a:ext>
            </a:extLst>
          </p:cNvPr>
          <p:cNvSpPr>
            <a:spLocks noGrp="1"/>
          </p:cNvSpPr>
          <p:nvPr>
            <p:ph idx="1"/>
          </p:nvPr>
        </p:nvSpPr>
        <p:spPr>
          <a:xfrm>
            <a:off x="178849" y="2743202"/>
            <a:ext cx="11680641" cy="3962398"/>
          </a:xfrm>
        </p:spPr>
        <p:txBody>
          <a:bodyPr>
            <a:normAutofit lnSpcReduction="10000"/>
          </a:bodyPr>
          <a:lstStyle/>
          <a:p>
            <a:r>
              <a:rPr lang="en-US" dirty="0"/>
              <a:t>Total Students in Class of 2026 = 274</a:t>
            </a:r>
          </a:p>
          <a:p>
            <a:r>
              <a:rPr lang="en-US" dirty="0"/>
              <a:t>Fulton County Schools does NOT report Rank, give percentile, or decile to students, parents or colleges. Choose N/A if asked.</a:t>
            </a:r>
          </a:p>
          <a:p>
            <a:r>
              <a:rPr lang="en-US" dirty="0"/>
              <a:t>Your Numeric Average is weighted and on a 100-point scale. DO NOT REPORT your GPA to colleges using a 4.0 scale. USE the numeric average listed on your transcript. </a:t>
            </a:r>
          </a:p>
          <a:p>
            <a:r>
              <a:rPr lang="en-US" dirty="0"/>
              <a:t>We offer 19 Advanced Placement courses and 16 Honors Courses</a:t>
            </a:r>
          </a:p>
          <a:p>
            <a:r>
              <a:rPr lang="en-US" dirty="0"/>
              <a:t>Only Valedictorian and Salutatorian are reported </a:t>
            </a:r>
            <a:r>
              <a:rPr lang="en-US" b="1" i="1" dirty="0">
                <a:highlight>
                  <a:srgbClr val="FFFF00"/>
                </a:highlight>
              </a:rPr>
              <a:t>after 1</a:t>
            </a:r>
            <a:r>
              <a:rPr lang="en-US" b="1" i="1" baseline="30000" dirty="0">
                <a:highlight>
                  <a:srgbClr val="FFFF00"/>
                </a:highlight>
              </a:rPr>
              <a:t>st</a:t>
            </a:r>
            <a:r>
              <a:rPr lang="en-US" b="1" i="1" dirty="0">
                <a:highlight>
                  <a:srgbClr val="FFFF00"/>
                </a:highlight>
              </a:rPr>
              <a:t> semester grades are posted.</a:t>
            </a:r>
          </a:p>
          <a:p>
            <a:pPr marL="0" indent="0">
              <a:buNone/>
            </a:pPr>
            <a:endParaRPr lang="en-US" sz="2200" b="1" dirty="0"/>
          </a:p>
        </p:txBody>
      </p:sp>
      <p:sp>
        <p:nvSpPr>
          <p:cNvPr id="3" name="Title 2">
            <a:extLst>
              <a:ext uri="{FF2B5EF4-FFF2-40B4-BE49-F238E27FC236}">
                <a16:creationId xmlns:a16="http://schemas.microsoft.com/office/drawing/2014/main" id="{F0B76835-0AA7-051E-E4C8-3D3F43D63942}"/>
              </a:ext>
            </a:extLst>
          </p:cNvPr>
          <p:cNvSpPr>
            <a:spLocks noGrp="1"/>
          </p:cNvSpPr>
          <p:nvPr>
            <p:ph type="title"/>
          </p:nvPr>
        </p:nvSpPr>
        <p:spPr>
          <a:xfrm>
            <a:off x="1062182" y="1"/>
            <a:ext cx="10291618" cy="1046136"/>
          </a:xfrm>
        </p:spPr>
        <p:txBody>
          <a:bodyPr anchor="ctr">
            <a:normAutofit fontScale="90000"/>
          </a:bodyPr>
          <a:lstStyle/>
          <a:p>
            <a:r>
              <a:rPr lang="en-US" dirty="0"/>
              <a:t>College Questions Info Needed for Common App</a:t>
            </a:r>
          </a:p>
        </p:txBody>
      </p:sp>
    </p:spTree>
    <p:extLst>
      <p:ext uri="{BB962C8B-B14F-4D97-AF65-F5344CB8AC3E}">
        <p14:creationId xmlns:p14="http://schemas.microsoft.com/office/powerpoint/2010/main" val="30443270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E94F6663-6276-3440-0706-AD7724281D8A}"/>
              </a:ext>
            </a:extLst>
          </p:cNvPr>
          <p:cNvPicPr>
            <a:picLocks noGrp="1" noChangeAspect="1"/>
          </p:cNvPicPr>
          <p:nvPr>
            <p:ph idx="1"/>
          </p:nvPr>
        </p:nvPicPr>
        <p:blipFill>
          <a:blip r:embed="rId2"/>
          <a:srcRect t="10967" r="-1" b="26746"/>
          <a:stretch>
            <a:fillRect/>
          </a:stretch>
        </p:blipFill>
        <p:spPr>
          <a:xfrm>
            <a:off x="178850" y="1304642"/>
            <a:ext cx="11174950" cy="4872321"/>
          </a:xfrm>
          <a:prstGeom prst="rect">
            <a:avLst/>
          </a:prstGeom>
          <a:noFill/>
        </p:spPr>
      </p:pic>
      <p:sp>
        <p:nvSpPr>
          <p:cNvPr id="3" name="Title 2">
            <a:extLst>
              <a:ext uri="{FF2B5EF4-FFF2-40B4-BE49-F238E27FC236}">
                <a16:creationId xmlns:a16="http://schemas.microsoft.com/office/drawing/2014/main" id="{AA3241A6-9C0A-6DCD-5CEF-5A77EF181CBC}"/>
              </a:ext>
            </a:extLst>
          </p:cNvPr>
          <p:cNvSpPr>
            <a:spLocks noGrp="1"/>
          </p:cNvSpPr>
          <p:nvPr>
            <p:ph type="title"/>
          </p:nvPr>
        </p:nvSpPr>
        <p:spPr>
          <a:xfrm>
            <a:off x="1322522" y="1"/>
            <a:ext cx="10031278" cy="1046136"/>
          </a:xfrm>
        </p:spPr>
        <p:txBody>
          <a:bodyPr anchor="ctr">
            <a:normAutofit/>
          </a:bodyPr>
          <a:lstStyle/>
          <a:p>
            <a:r>
              <a:rPr lang="en-US" dirty="0"/>
              <a:t>College Freshman Class Profile Ex. </a:t>
            </a:r>
          </a:p>
        </p:txBody>
      </p:sp>
    </p:spTree>
    <p:extLst>
      <p:ext uri="{BB962C8B-B14F-4D97-AF65-F5344CB8AC3E}">
        <p14:creationId xmlns:p14="http://schemas.microsoft.com/office/powerpoint/2010/main" val="27666697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84D8A8C-0116-B5F2-34E1-895B2F5E193E}"/>
              </a:ext>
            </a:extLst>
          </p:cNvPr>
          <p:cNvSpPr>
            <a:spLocks noGrp="1"/>
          </p:cNvSpPr>
          <p:nvPr>
            <p:ph type="title"/>
          </p:nvPr>
        </p:nvSpPr>
        <p:spPr/>
        <p:txBody>
          <a:bodyPr>
            <a:normAutofit fontScale="90000"/>
          </a:bodyPr>
          <a:lstStyle/>
          <a:p>
            <a:r>
              <a:rPr lang="en-US"/>
              <a:t>Postsecondary: Colleges Average GPAs for Admissions</a:t>
            </a:r>
          </a:p>
        </p:txBody>
      </p:sp>
      <p:graphicFrame>
        <p:nvGraphicFramePr>
          <p:cNvPr id="10" name="Content Placeholder 9">
            <a:extLst>
              <a:ext uri="{FF2B5EF4-FFF2-40B4-BE49-F238E27FC236}">
                <a16:creationId xmlns:a16="http://schemas.microsoft.com/office/drawing/2014/main" id="{148A8927-9E48-4408-6136-2C31CBF36F86}"/>
              </a:ext>
            </a:extLst>
          </p:cNvPr>
          <p:cNvGraphicFramePr>
            <a:graphicFrameLocks noGrp="1"/>
          </p:cNvGraphicFramePr>
          <p:nvPr>
            <p:ph idx="1"/>
            <p:extLst>
              <p:ext uri="{D42A27DB-BD31-4B8C-83A1-F6EECF244321}">
                <p14:modId xmlns:p14="http://schemas.microsoft.com/office/powerpoint/2010/main" val="530854582"/>
              </p:ext>
            </p:extLst>
          </p:nvPr>
        </p:nvGraphicFramePr>
        <p:xfrm>
          <a:off x="101600" y="1046137"/>
          <a:ext cx="11252200" cy="5363899"/>
        </p:xfrm>
        <a:graphic>
          <a:graphicData uri="http://schemas.openxmlformats.org/drawingml/2006/table">
            <a:tbl>
              <a:tblPr firstRow="1" bandRow="1">
                <a:tableStyleId>{5C22544A-7EE6-4342-B048-85BDC9FD1C3A}</a:tableStyleId>
              </a:tblPr>
              <a:tblGrid>
                <a:gridCol w="5603659">
                  <a:extLst>
                    <a:ext uri="{9D8B030D-6E8A-4147-A177-3AD203B41FA5}">
                      <a16:colId xmlns:a16="http://schemas.microsoft.com/office/drawing/2014/main" val="136949648"/>
                    </a:ext>
                  </a:extLst>
                </a:gridCol>
                <a:gridCol w="5648541">
                  <a:extLst>
                    <a:ext uri="{9D8B030D-6E8A-4147-A177-3AD203B41FA5}">
                      <a16:colId xmlns:a16="http://schemas.microsoft.com/office/drawing/2014/main" val="2002605329"/>
                    </a:ext>
                  </a:extLst>
                </a:gridCol>
              </a:tblGrid>
              <a:tr h="524791">
                <a:tc>
                  <a:txBody>
                    <a:bodyPr/>
                    <a:lstStyle/>
                    <a:p>
                      <a:r>
                        <a:rPr lang="en-US" sz="2000" dirty="0"/>
                        <a:t>College or University</a:t>
                      </a:r>
                    </a:p>
                  </a:txBody>
                  <a:tcPr/>
                </a:tc>
                <a:tc>
                  <a:txBody>
                    <a:bodyPr/>
                    <a:lstStyle/>
                    <a:p>
                      <a:r>
                        <a:rPr lang="en-US" sz="2000" dirty="0"/>
                        <a:t>Average GPA &amp; Test Scores</a:t>
                      </a:r>
                    </a:p>
                  </a:txBody>
                  <a:tcPr/>
                </a:tc>
                <a:extLst>
                  <a:ext uri="{0D108BD9-81ED-4DB2-BD59-A6C34878D82A}">
                    <a16:rowId xmlns:a16="http://schemas.microsoft.com/office/drawing/2014/main" val="2173376057"/>
                  </a:ext>
                </a:extLst>
              </a:tr>
              <a:tr h="1578451">
                <a:tc>
                  <a:txBody>
                    <a:bodyPr/>
                    <a:lstStyle/>
                    <a:p>
                      <a:endParaRPr lang="en-US"/>
                    </a:p>
                    <a:p>
                      <a:endParaRPr lang="en-US"/>
                    </a:p>
                    <a:p>
                      <a:endParaRPr lang="en-US"/>
                    </a:p>
                    <a:p>
                      <a:endParaRPr lang="en-US"/>
                    </a:p>
                  </a:txBody>
                  <a:tcPr/>
                </a:tc>
                <a:tc>
                  <a:txBody>
                    <a:bodyPr/>
                    <a:lstStyle/>
                    <a:p>
                      <a:r>
                        <a:rPr lang="en-US" sz="2000" dirty="0"/>
                        <a:t>GPA: 3.4</a:t>
                      </a:r>
                    </a:p>
                    <a:p>
                      <a:r>
                        <a:rPr lang="en-US" sz="2000" dirty="0"/>
                        <a:t>SAT: 1060–1250</a:t>
                      </a:r>
                    </a:p>
                    <a:p>
                      <a:r>
                        <a:rPr lang="en-US" sz="2000" dirty="0"/>
                        <a:t>ACT: 20–26</a:t>
                      </a:r>
                    </a:p>
                    <a:p>
                      <a:endParaRPr lang="en-US" dirty="0"/>
                    </a:p>
                  </a:txBody>
                  <a:tcPr/>
                </a:tc>
                <a:extLst>
                  <a:ext uri="{0D108BD9-81ED-4DB2-BD59-A6C34878D82A}">
                    <a16:rowId xmlns:a16="http://schemas.microsoft.com/office/drawing/2014/main" val="2851511454"/>
                  </a:ext>
                </a:extLst>
              </a:tr>
              <a:tr h="1578451">
                <a:tc>
                  <a:txBody>
                    <a:bodyPr/>
                    <a:lstStyle/>
                    <a:p>
                      <a:endParaRPr lang="en-US">
                        <a:highlight>
                          <a:srgbClr val="0000FF"/>
                        </a:highlight>
                      </a:endParaRPr>
                    </a:p>
                  </a:txBody>
                  <a:tcPr/>
                </a:tc>
                <a:tc>
                  <a:txBody>
                    <a:bodyPr/>
                    <a:lstStyle/>
                    <a:p>
                      <a:r>
                        <a:rPr lang="en-US" sz="2000"/>
                        <a:t>GPA: 4.0+</a:t>
                      </a:r>
                    </a:p>
                    <a:p>
                      <a:r>
                        <a:rPr lang="en-US" sz="2000"/>
                        <a:t>SAT: 1410–1570</a:t>
                      </a:r>
                    </a:p>
                    <a:p>
                      <a:r>
                        <a:rPr lang="en-US" sz="2000"/>
                        <a:t>ACT: 32–35</a:t>
                      </a:r>
                    </a:p>
                    <a:p>
                      <a:endParaRPr lang="en-US" sz="2000">
                        <a:highlight>
                          <a:srgbClr val="0000FF"/>
                        </a:highlight>
                      </a:endParaRPr>
                    </a:p>
                  </a:txBody>
                  <a:tcPr/>
                </a:tc>
                <a:extLst>
                  <a:ext uri="{0D108BD9-81ED-4DB2-BD59-A6C34878D82A}">
                    <a16:rowId xmlns:a16="http://schemas.microsoft.com/office/drawing/2014/main" val="3074979213"/>
                  </a:ext>
                </a:extLst>
              </a:tr>
              <a:tr h="1682206">
                <a:tc>
                  <a:txBody>
                    <a:bodyPr/>
                    <a:lstStyle/>
                    <a:p>
                      <a:endParaRPr lang="en-US" dirty="0"/>
                    </a:p>
                    <a:p>
                      <a:endParaRPr lang="en-US" dirty="0"/>
                    </a:p>
                    <a:p>
                      <a:endParaRPr lang="en-US" dirty="0"/>
                    </a:p>
                  </a:txBody>
                  <a:tcPr/>
                </a:tc>
                <a:tc>
                  <a:txBody>
                    <a:bodyPr/>
                    <a:lstStyle/>
                    <a:p>
                      <a:r>
                        <a:rPr lang="en-US" sz="2000" dirty="0"/>
                        <a:t>GPA: 3.6</a:t>
                      </a:r>
                    </a:p>
                    <a:p>
                      <a:r>
                        <a:rPr lang="en-US" sz="2000" dirty="0"/>
                        <a:t>SAT: 1080–1340</a:t>
                      </a:r>
                    </a:p>
                    <a:p>
                      <a:r>
                        <a:rPr lang="en-US" sz="2000" dirty="0"/>
                        <a:t>ACT: 23–31</a:t>
                      </a:r>
                    </a:p>
                    <a:p>
                      <a:endParaRPr lang="en-US" sz="2000" dirty="0"/>
                    </a:p>
                  </a:txBody>
                  <a:tcPr/>
                </a:tc>
                <a:extLst>
                  <a:ext uri="{0D108BD9-81ED-4DB2-BD59-A6C34878D82A}">
                    <a16:rowId xmlns:a16="http://schemas.microsoft.com/office/drawing/2014/main" val="942549635"/>
                  </a:ext>
                </a:extLst>
              </a:tr>
            </a:tbl>
          </a:graphicData>
        </a:graphic>
      </p:graphicFrame>
      <p:pic>
        <p:nvPicPr>
          <p:cNvPr id="11" name="Picture 10">
            <a:extLst>
              <a:ext uri="{FF2B5EF4-FFF2-40B4-BE49-F238E27FC236}">
                <a16:creationId xmlns:a16="http://schemas.microsoft.com/office/drawing/2014/main" id="{30DB3FEE-4209-8678-F3DF-F00F00D84724}"/>
              </a:ext>
            </a:extLst>
          </p:cNvPr>
          <p:cNvPicPr>
            <a:picLocks noChangeAspect="1"/>
          </p:cNvPicPr>
          <p:nvPr/>
        </p:nvPicPr>
        <p:blipFill>
          <a:blip r:embed="rId2"/>
          <a:stretch>
            <a:fillRect/>
          </a:stretch>
        </p:blipFill>
        <p:spPr>
          <a:xfrm>
            <a:off x="838201" y="1719499"/>
            <a:ext cx="1572490" cy="1134537"/>
          </a:xfrm>
          <a:prstGeom prst="rect">
            <a:avLst/>
          </a:prstGeom>
        </p:spPr>
      </p:pic>
      <p:pic>
        <p:nvPicPr>
          <p:cNvPr id="12" name="Picture 11">
            <a:extLst>
              <a:ext uri="{FF2B5EF4-FFF2-40B4-BE49-F238E27FC236}">
                <a16:creationId xmlns:a16="http://schemas.microsoft.com/office/drawing/2014/main" id="{05A21230-770F-305B-A18E-67437CCB3ED0}"/>
              </a:ext>
            </a:extLst>
          </p:cNvPr>
          <p:cNvPicPr>
            <a:picLocks noChangeAspect="1"/>
          </p:cNvPicPr>
          <p:nvPr/>
        </p:nvPicPr>
        <p:blipFill>
          <a:blip r:embed="rId3"/>
          <a:stretch>
            <a:fillRect/>
          </a:stretch>
        </p:blipFill>
        <p:spPr>
          <a:xfrm>
            <a:off x="838200" y="3520733"/>
            <a:ext cx="1646359" cy="1088069"/>
          </a:xfrm>
          <a:prstGeom prst="rect">
            <a:avLst/>
          </a:prstGeom>
        </p:spPr>
      </p:pic>
      <p:pic>
        <p:nvPicPr>
          <p:cNvPr id="13" name="Picture 12">
            <a:extLst>
              <a:ext uri="{FF2B5EF4-FFF2-40B4-BE49-F238E27FC236}">
                <a16:creationId xmlns:a16="http://schemas.microsoft.com/office/drawing/2014/main" id="{873E2513-2608-20E6-3255-FC876CC2C378}"/>
              </a:ext>
            </a:extLst>
          </p:cNvPr>
          <p:cNvPicPr>
            <a:picLocks noChangeAspect="1"/>
          </p:cNvPicPr>
          <p:nvPr/>
        </p:nvPicPr>
        <p:blipFill>
          <a:blip r:embed="rId4"/>
          <a:stretch>
            <a:fillRect/>
          </a:stretch>
        </p:blipFill>
        <p:spPr>
          <a:xfrm>
            <a:off x="699677" y="4793673"/>
            <a:ext cx="1646359" cy="1385454"/>
          </a:xfrm>
          <a:prstGeom prst="rect">
            <a:avLst/>
          </a:prstGeom>
        </p:spPr>
      </p:pic>
    </p:spTree>
    <p:extLst>
      <p:ext uri="{BB962C8B-B14F-4D97-AF65-F5344CB8AC3E}">
        <p14:creationId xmlns:p14="http://schemas.microsoft.com/office/powerpoint/2010/main" val="27390279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0B65E-1DC8-6F96-9FDA-C361EB6DACB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DA151CB-1A37-C55E-21D5-1CD577223145}"/>
              </a:ext>
            </a:extLst>
          </p:cNvPr>
          <p:cNvSpPr>
            <a:spLocks noGrp="1"/>
          </p:cNvSpPr>
          <p:nvPr>
            <p:ph type="title"/>
          </p:nvPr>
        </p:nvSpPr>
        <p:spPr/>
        <p:txBody>
          <a:bodyPr>
            <a:normAutofit fontScale="90000"/>
          </a:bodyPr>
          <a:lstStyle/>
          <a:p>
            <a:r>
              <a:rPr lang="en-US"/>
              <a:t>Postsecondary: Colleges Average GPAs for Admissions</a:t>
            </a:r>
          </a:p>
        </p:txBody>
      </p:sp>
      <p:graphicFrame>
        <p:nvGraphicFramePr>
          <p:cNvPr id="10" name="Content Placeholder 9">
            <a:extLst>
              <a:ext uri="{FF2B5EF4-FFF2-40B4-BE49-F238E27FC236}">
                <a16:creationId xmlns:a16="http://schemas.microsoft.com/office/drawing/2014/main" id="{7E64CF8C-1553-0122-3543-B5E586623967}"/>
              </a:ext>
            </a:extLst>
          </p:cNvPr>
          <p:cNvGraphicFramePr>
            <a:graphicFrameLocks noGrp="1"/>
          </p:cNvGraphicFramePr>
          <p:nvPr>
            <p:ph idx="1"/>
          </p:nvPr>
        </p:nvGraphicFramePr>
        <p:xfrm>
          <a:off x="0" y="1046137"/>
          <a:ext cx="11252200" cy="5306370"/>
        </p:xfrm>
        <a:graphic>
          <a:graphicData uri="http://schemas.openxmlformats.org/drawingml/2006/table">
            <a:tbl>
              <a:tblPr firstRow="1" bandRow="1">
                <a:tableStyleId>{5C22544A-7EE6-4342-B048-85BDC9FD1C3A}</a:tableStyleId>
              </a:tblPr>
              <a:tblGrid>
                <a:gridCol w="5603659">
                  <a:extLst>
                    <a:ext uri="{9D8B030D-6E8A-4147-A177-3AD203B41FA5}">
                      <a16:colId xmlns:a16="http://schemas.microsoft.com/office/drawing/2014/main" val="136949648"/>
                    </a:ext>
                  </a:extLst>
                </a:gridCol>
                <a:gridCol w="5648541">
                  <a:extLst>
                    <a:ext uri="{9D8B030D-6E8A-4147-A177-3AD203B41FA5}">
                      <a16:colId xmlns:a16="http://schemas.microsoft.com/office/drawing/2014/main" val="2002605329"/>
                    </a:ext>
                  </a:extLst>
                </a:gridCol>
              </a:tblGrid>
              <a:tr h="395216">
                <a:tc>
                  <a:txBody>
                    <a:bodyPr/>
                    <a:lstStyle/>
                    <a:p>
                      <a:r>
                        <a:rPr lang="en-US"/>
                        <a:t>College or University</a:t>
                      </a:r>
                    </a:p>
                  </a:txBody>
                  <a:tcPr/>
                </a:tc>
                <a:tc>
                  <a:txBody>
                    <a:bodyPr/>
                    <a:lstStyle/>
                    <a:p>
                      <a:r>
                        <a:rPr lang="en-US"/>
                        <a:t>Average GPA &amp; Test Scores</a:t>
                      </a:r>
                    </a:p>
                  </a:txBody>
                  <a:tcPr/>
                </a:tc>
                <a:extLst>
                  <a:ext uri="{0D108BD9-81ED-4DB2-BD59-A6C34878D82A}">
                    <a16:rowId xmlns:a16="http://schemas.microsoft.com/office/drawing/2014/main" val="2173376057"/>
                  </a:ext>
                </a:extLst>
              </a:tr>
              <a:tr h="0">
                <a:tc>
                  <a:txBody>
                    <a:bodyPr/>
                    <a:lstStyle/>
                    <a:p>
                      <a:endParaRPr lang="en-US"/>
                    </a:p>
                    <a:p>
                      <a:endParaRPr lang="en-US"/>
                    </a:p>
                    <a:p>
                      <a:endParaRPr lang="en-US"/>
                    </a:p>
                    <a:p>
                      <a:endParaRPr lang="en-US"/>
                    </a:p>
                  </a:txBody>
                  <a:tcPr/>
                </a:tc>
                <a:tc>
                  <a:txBody>
                    <a:bodyPr/>
                    <a:lstStyle/>
                    <a:p>
                      <a:r>
                        <a:rPr lang="en-US" sz="1800" kern="1200">
                          <a:solidFill>
                            <a:schemeClr val="dk1"/>
                          </a:solidFill>
                          <a:effectLst/>
                          <a:latin typeface="+mn-lt"/>
                          <a:ea typeface="+mn-ea"/>
                          <a:cs typeface="+mn-cs"/>
                        </a:rPr>
                        <a:t> GPA: 3.2</a:t>
                      </a:r>
                    </a:p>
                    <a:p>
                      <a:r>
                        <a:rPr lang="en-US" sz="1800" kern="1200">
                          <a:solidFill>
                            <a:schemeClr val="dk1"/>
                          </a:solidFill>
                          <a:effectLst/>
                          <a:latin typeface="+mn-lt"/>
                          <a:ea typeface="+mn-ea"/>
                          <a:cs typeface="+mn-cs"/>
                        </a:rPr>
                        <a:t>SAT: 1030–1200</a:t>
                      </a:r>
                    </a:p>
                    <a:p>
                      <a:r>
                        <a:rPr lang="en-US" sz="1800" kern="1200">
                          <a:solidFill>
                            <a:schemeClr val="dk1"/>
                          </a:solidFill>
                          <a:effectLst/>
                          <a:latin typeface="+mn-lt"/>
                          <a:ea typeface="+mn-ea"/>
                          <a:cs typeface="+mn-cs"/>
                        </a:rPr>
                        <a:t>ACT: 19–25</a:t>
                      </a:r>
                    </a:p>
                    <a:p>
                      <a:endParaRPr lang="en-US" sz="1800" kern="1200">
                        <a:solidFill>
                          <a:schemeClr val="dk1"/>
                        </a:solidFill>
                        <a:effectLst/>
                        <a:latin typeface="+mn-lt"/>
                        <a:ea typeface="+mn-ea"/>
                        <a:cs typeface="+mn-cs"/>
                      </a:endParaRPr>
                    </a:p>
                  </a:txBody>
                  <a:tcPr/>
                </a:tc>
                <a:extLst>
                  <a:ext uri="{0D108BD9-81ED-4DB2-BD59-A6C34878D82A}">
                    <a16:rowId xmlns:a16="http://schemas.microsoft.com/office/drawing/2014/main" val="2851511454"/>
                  </a:ext>
                </a:extLst>
              </a:tr>
              <a:tr h="0">
                <a:tc>
                  <a:txBody>
                    <a:bodyPr/>
                    <a:lstStyle/>
                    <a:p>
                      <a:endParaRPr lang="en-US">
                        <a:highlight>
                          <a:srgbClr val="0000FF"/>
                        </a:highlight>
                      </a:endParaRPr>
                    </a:p>
                  </a:txBody>
                  <a:tcPr/>
                </a:tc>
                <a:tc>
                  <a:txBody>
                    <a:bodyPr/>
                    <a:lstStyle/>
                    <a:p>
                      <a:r>
                        <a:rPr lang="en-US"/>
                        <a:t>GPA: 4.0+</a:t>
                      </a:r>
                    </a:p>
                    <a:p>
                      <a:r>
                        <a:rPr lang="en-US"/>
                        <a:t>SAT: 1410–1570</a:t>
                      </a:r>
                    </a:p>
                    <a:p>
                      <a:r>
                        <a:rPr lang="en-US"/>
                        <a:t>ACT: 32–35</a:t>
                      </a:r>
                    </a:p>
                    <a:p>
                      <a:endParaRPr lang="en-US">
                        <a:highlight>
                          <a:srgbClr val="0000FF"/>
                        </a:highlight>
                      </a:endParaRPr>
                    </a:p>
                  </a:txBody>
                  <a:tcPr/>
                </a:tc>
                <a:extLst>
                  <a:ext uri="{0D108BD9-81ED-4DB2-BD59-A6C34878D82A}">
                    <a16:rowId xmlns:a16="http://schemas.microsoft.com/office/drawing/2014/main" val="3074979213"/>
                  </a:ext>
                </a:extLst>
              </a:tr>
              <a:tr h="1266857">
                <a:tc>
                  <a:txBody>
                    <a:bodyPr/>
                    <a:lstStyle/>
                    <a:p>
                      <a:endParaRPr lang="en-US"/>
                    </a:p>
                    <a:p>
                      <a:endParaRPr lang="en-US"/>
                    </a:p>
                    <a:p>
                      <a:endParaRPr lang="en-US"/>
                    </a:p>
                  </a:txBody>
                  <a:tcPr/>
                </a:tc>
                <a:tc>
                  <a:txBody>
                    <a:bodyPr/>
                    <a:lstStyle/>
                    <a:p>
                      <a:r>
                        <a:rPr lang="en-US"/>
                        <a:t>GPA: 3.2</a:t>
                      </a:r>
                    </a:p>
                    <a:p>
                      <a:r>
                        <a:rPr lang="en-US"/>
                        <a:t>SAT: 900–1050</a:t>
                      </a:r>
                    </a:p>
                    <a:p>
                      <a:r>
                        <a:rPr lang="en-US"/>
                        <a:t>ACT: 17–20</a:t>
                      </a:r>
                    </a:p>
                    <a:p>
                      <a:endParaRPr lang="en-US"/>
                    </a:p>
                  </a:txBody>
                  <a:tcPr/>
                </a:tc>
                <a:extLst>
                  <a:ext uri="{0D108BD9-81ED-4DB2-BD59-A6C34878D82A}">
                    <a16:rowId xmlns:a16="http://schemas.microsoft.com/office/drawing/2014/main" val="942549635"/>
                  </a:ext>
                </a:extLst>
              </a:tr>
              <a:tr h="1266857">
                <a:tc>
                  <a:txBody>
                    <a:bodyPr/>
                    <a:lstStyle/>
                    <a:p>
                      <a:endParaRPr lang="en-US"/>
                    </a:p>
                  </a:txBody>
                  <a:tcPr/>
                </a:tc>
                <a:tc>
                  <a:txBody>
                    <a:bodyPr/>
                    <a:lstStyle/>
                    <a:p>
                      <a:r>
                        <a:rPr lang="en-US"/>
                        <a:t>No GPA for Admissions Requirement</a:t>
                      </a:r>
                    </a:p>
                    <a:p>
                      <a:r>
                        <a:rPr lang="en-US"/>
                        <a:t>2.0 GPA *Test Optional</a:t>
                      </a:r>
                    </a:p>
                    <a:p>
                      <a:r>
                        <a:rPr lang="en-US"/>
                        <a:t>Below 2.0 Placement Scores SAT/ACT or Accuplacer</a:t>
                      </a:r>
                    </a:p>
                    <a:p>
                      <a:endParaRPr lang="en-US"/>
                    </a:p>
                  </a:txBody>
                  <a:tcPr/>
                </a:tc>
                <a:extLst>
                  <a:ext uri="{0D108BD9-81ED-4DB2-BD59-A6C34878D82A}">
                    <a16:rowId xmlns:a16="http://schemas.microsoft.com/office/drawing/2014/main" val="3259094106"/>
                  </a:ext>
                </a:extLst>
              </a:tr>
            </a:tbl>
          </a:graphicData>
        </a:graphic>
      </p:graphicFrame>
      <p:pic>
        <p:nvPicPr>
          <p:cNvPr id="2" name="Picture 1">
            <a:extLst>
              <a:ext uri="{FF2B5EF4-FFF2-40B4-BE49-F238E27FC236}">
                <a16:creationId xmlns:a16="http://schemas.microsoft.com/office/drawing/2014/main" id="{3CED9BCB-3E0E-F596-00EA-8947883F3EBA}"/>
              </a:ext>
            </a:extLst>
          </p:cNvPr>
          <p:cNvPicPr>
            <a:picLocks noChangeAspect="1"/>
          </p:cNvPicPr>
          <p:nvPr/>
        </p:nvPicPr>
        <p:blipFill>
          <a:blip r:embed="rId2"/>
          <a:stretch>
            <a:fillRect/>
          </a:stretch>
        </p:blipFill>
        <p:spPr>
          <a:xfrm>
            <a:off x="1125413" y="1603529"/>
            <a:ext cx="1914310" cy="384081"/>
          </a:xfrm>
          <a:prstGeom prst="rect">
            <a:avLst/>
          </a:prstGeom>
        </p:spPr>
      </p:pic>
      <p:pic>
        <p:nvPicPr>
          <p:cNvPr id="5" name="Picture 4" descr="A close-up of a logo&#10;&#10;AI-generated content may be incorrect.">
            <a:extLst>
              <a:ext uri="{FF2B5EF4-FFF2-40B4-BE49-F238E27FC236}">
                <a16:creationId xmlns:a16="http://schemas.microsoft.com/office/drawing/2014/main" id="{94512570-FA4E-F3D5-584C-E43374021539}"/>
              </a:ext>
            </a:extLst>
          </p:cNvPr>
          <p:cNvPicPr>
            <a:picLocks noChangeAspect="1"/>
          </p:cNvPicPr>
          <p:nvPr/>
        </p:nvPicPr>
        <p:blipFill>
          <a:blip r:embed="rId3"/>
          <a:stretch>
            <a:fillRect/>
          </a:stretch>
        </p:blipFill>
        <p:spPr>
          <a:xfrm>
            <a:off x="851549" y="2618895"/>
            <a:ext cx="2768918" cy="1190149"/>
          </a:xfrm>
          <a:prstGeom prst="rect">
            <a:avLst/>
          </a:prstGeom>
        </p:spPr>
      </p:pic>
      <p:pic>
        <p:nvPicPr>
          <p:cNvPr id="7" name="Picture 6" descr="A red rectangular sign with white text&#10;&#10;AI-generated content may be incorrect.">
            <a:extLst>
              <a:ext uri="{FF2B5EF4-FFF2-40B4-BE49-F238E27FC236}">
                <a16:creationId xmlns:a16="http://schemas.microsoft.com/office/drawing/2014/main" id="{61C99909-B4CD-1134-699B-0E1884672C9E}"/>
              </a:ext>
            </a:extLst>
          </p:cNvPr>
          <p:cNvPicPr>
            <a:picLocks noChangeAspect="1"/>
          </p:cNvPicPr>
          <p:nvPr/>
        </p:nvPicPr>
        <p:blipFill>
          <a:blip r:embed="rId4"/>
          <a:stretch>
            <a:fillRect/>
          </a:stretch>
        </p:blipFill>
        <p:spPr>
          <a:xfrm>
            <a:off x="1125413" y="3839873"/>
            <a:ext cx="1560576" cy="1200912"/>
          </a:xfrm>
          <a:prstGeom prst="rect">
            <a:avLst/>
          </a:prstGeom>
        </p:spPr>
      </p:pic>
      <p:pic>
        <p:nvPicPr>
          <p:cNvPr id="8" name="Picture 7">
            <a:extLst>
              <a:ext uri="{FF2B5EF4-FFF2-40B4-BE49-F238E27FC236}">
                <a16:creationId xmlns:a16="http://schemas.microsoft.com/office/drawing/2014/main" id="{DFC32A63-9F5B-649E-E203-7485B2C19F18}"/>
              </a:ext>
            </a:extLst>
          </p:cNvPr>
          <p:cNvPicPr>
            <a:picLocks noChangeAspect="1"/>
          </p:cNvPicPr>
          <p:nvPr/>
        </p:nvPicPr>
        <p:blipFill>
          <a:blip r:embed="rId5"/>
          <a:stretch>
            <a:fillRect/>
          </a:stretch>
        </p:blipFill>
        <p:spPr>
          <a:xfrm>
            <a:off x="1013712" y="5159639"/>
            <a:ext cx="1672277" cy="927282"/>
          </a:xfrm>
          <a:prstGeom prst="rect">
            <a:avLst/>
          </a:prstGeom>
        </p:spPr>
      </p:pic>
    </p:spTree>
    <p:extLst>
      <p:ext uri="{BB962C8B-B14F-4D97-AF65-F5344CB8AC3E}">
        <p14:creationId xmlns:p14="http://schemas.microsoft.com/office/powerpoint/2010/main" val="12352018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BCE6EE3-FCC2-26D6-00BE-B1F41616B5C8}"/>
              </a:ext>
            </a:extLst>
          </p:cNvPr>
          <p:cNvSpPr>
            <a:spLocks noGrp="1"/>
          </p:cNvSpPr>
          <p:nvPr>
            <p:ph type="title"/>
          </p:nvPr>
        </p:nvSpPr>
        <p:spPr>
          <a:xfrm>
            <a:off x="1322522" y="1"/>
            <a:ext cx="10031278" cy="1046136"/>
          </a:xfrm>
        </p:spPr>
        <p:txBody>
          <a:bodyPr anchor="ctr">
            <a:normAutofit/>
          </a:bodyPr>
          <a:lstStyle/>
          <a:p>
            <a:r>
              <a:rPr lang="en-US" dirty="0"/>
              <a:t>College and Career Center – E107</a:t>
            </a:r>
          </a:p>
        </p:txBody>
      </p:sp>
      <p:pic>
        <p:nvPicPr>
          <p:cNvPr id="9" name="Content Placeholder 8">
            <a:extLst>
              <a:ext uri="{FF2B5EF4-FFF2-40B4-BE49-F238E27FC236}">
                <a16:creationId xmlns:a16="http://schemas.microsoft.com/office/drawing/2014/main" id="{A4655E7E-C52A-77C6-419C-25BC811C7529}"/>
              </a:ext>
            </a:extLst>
          </p:cNvPr>
          <p:cNvPicPr>
            <a:picLocks noGrp="1" noChangeAspect="1"/>
          </p:cNvPicPr>
          <p:nvPr>
            <p:ph idx="1"/>
          </p:nvPr>
        </p:nvPicPr>
        <p:blipFill>
          <a:blip r:embed="rId2"/>
          <a:stretch>
            <a:fillRect/>
          </a:stretch>
        </p:blipFill>
        <p:spPr>
          <a:xfrm>
            <a:off x="292231" y="1046137"/>
            <a:ext cx="11547835" cy="5145098"/>
          </a:xfrm>
          <a:prstGeom prst="rect">
            <a:avLst/>
          </a:prstGeom>
        </p:spPr>
      </p:pic>
    </p:spTree>
    <p:extLst>
      <p:ext uri="{BB962C8B-B14F-4D97-AF65-F5344CB8AC3E}">
        <p14:creationId xmlns:p14="http://schemas.microsoft.com/office/powerpoint/2010/main" val="8574340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0680C81-8E3A-DB5E-C325-73AF03F0AF93}"/>
              </a:ext>
            </a:extLst>
          </p:cNvPr>
          <p:cNvSpPr>
            <a:spLocks noGrp="1"/>
          </p:cNvSpPr>
          <p:nvPr>
            <p:ph type="title"/>
          </p:nvPr>
        </p:nvSpPr>
        <p:spPr>
          <a:xfrm>
            <a:off x="1322522" y="1"/>
            <a:ext cx="10031278" cy="1046136"/>
          </a:xfrm>
        </p:spPr>
        <p:txBody>
          <a:bodyPr anchor="ctr">
            <a:normAutofit/>
          </a:bodyPr>
          <a:lstStyle/>
          <a:p>
            <a:r>
              <a:rPr lang="en-US"/>
              <a:t>College Visits at North Springs</a:t>
            </a:r>
          </a:p>
        </p:txBody>
      </p:sp>
      <p:graphicFrame>
        <p:nvGraphicFramePr>
          <p:cNvPr id="5" name="Content Placeholder 1">
            <a:extLst>
              <a:ext uri="{FF2B5EF4-FFF2-40B4-BE49-F238E27FC236}">
                <a16:creationId xmlns:a16="http://schemas.microsoft.com/office/drawing/2014/main" id="{540B480F-8307-06DF-653B-7796BE75C86B}"/>
              </a:ext>
            </a:extLst>
          </p:cNvPr>
          <p:cNvGraphicFramePr>
            <a:graphicFrameLocks noGrp="1"/>
          </p:cNvGraphicFramePr>
          <p:nvPr>
            <p:ph idx="1"/>
            <p:extLst>
              <p:ext uri="{D42A27DB-BD31-4B8C-83A1-F6EECF244321}">
                <p14:modId xmlns:p14="http://schemas.microsoft.com/office/powerpoint/2010/main" val="1153682760"/>
              </p:ext>
            </p:extLst>
          </p:nvPr>
        </p:nvGraphicFramePr>
        <p:xfrm>
          <a:off x="178850" y="1304642"/>
          <a:ext cx="11174950" cy="48723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12737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3E29A61-AB37-B241-2386-7BC37375F9DA}"/>
              </a:ext>
            </a:extLst>
          </p:cNvPr>
          <p:cNvSpPr>
            <a:spLocks noGrp="1"/>
          </p:cNvSpPr>
          <p:nvPr>
            <p:ph type="title"/>
          </p:nvPr>
        </p:nvSpPr>
        <p:spPr>
          <a:xfrm>
            <a:off x="1322522" y="1"/>
            <a:ext cx="10031278" cy="1046136"/>
          </a:xfrm>
        </p:spPr>
        <p:txBody>
          <a:bodyPr anchor="ctr">
            <a:normAutofit/>
          </a:bodyPr>
          <a:lstStyle/>
          <a:p>
            <a:r>
              <a:rPr lang="en-US"/>
              <a:t>College and Career Center Services</a:t>
            </a:r>
          </a:p>
        </p:txBody>
      </p:sp>
      <p:graphicFrame>
        <p:nvGraphicFramePr>
          <p:cNvPr id="5" name="Content Placeholder 1">
            <a:extLst>
              <a:ext uri="{FF2B5EF4-FFF2-40B4-BE49-F238E27FC236}">
                <a16:creationId xmlns:a16="http://schemas.microsoft.com/office/drawing/2014/main" id="{5CF6E4DD-B265-D2A8-8556-D158620849CE}"/>
              </a:ext>
            </a:extLst>
          </p:cNvPr>
          <p:cNvGraphicFramePr>
            <a:graphicFrameLocks noGrp="1"/>
          </p:cNvGraphicFramePr>
          <p:nvPr>
            <p:ph idx="1"/>
          </p:nvPr>
        </p:nvGraphicFramePr>
        <p:xfrm>
          <a:off x="178850" y="1304642"/>
          <a:ext cx="11174950" cy="48723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324157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904F626-D66B-6A8D-3879-AA261AA378FD}"/>
              </a:ext>
            </a:extLst>
          </p:cNvPr>
          <p:cNvSpPr>
            <a:spLocks noGrp="1"/>
          </p:cNvSpPr>
          <p:nvPr>
            <p:ph type="ctrTitle"/>
          </p:nvPr>
        </p:nvSpPr>
        <p:spPr>
          <a:xfrm>
            <a:off x="1524000" y="1782304"/>
            <a:ext cx="9144000" cy="2355023"/>
          </a:xfrm>
        </p:spPr>
        <p:txBody>
          <a:bodyPr anchor="b">
            <a:normAutofit/>
          </a:bodyPr>
          <a:lstStyle/>
          <a:p>
            <a:r>
              <a:rPr lang="en-US" dirty="0"/>
              <a:t>College and Career Center </a:t>
            </a:r>
          </a:p>
        </p:txBody>
      </p:sp>
      <p:sp>
        <p:nvSpPr>
          <p:cNvPr id="2" name="Content Placeholder 1">
            <a:extLst>
              <a:ext uri="{FF2B5EF4-FFF2-40B4-BE49-F238E27FC236}">
                <a16:creationId xmlns:a16="http://schemas.microsoft.com/office/drawing/2014/main" id="{7AA8FFD7-AB99-F093-EB97-216A212C6F32}"/>
              </a:ext>
            </a:extLst>
          </p:cNvPr>
          <p:cNvSpPr>
            <a:spLocks noGrp="1"/>
          </p:cNvSpPr>
          <p:nvPr>
            <p:ph type="subTitle" idx="1"/>
          </p:nvPr>
        </p:nvSpPr>
        <p:spPr>
          <a:xfrm>
            <a:off x="1524000" y="4183223"/>
            <a:ext cx="9144000" cy="1655762"/>
          </a:xfrm>
        </p:spPr>
        <p:txBody>
          <a:bodyPr>
            <a:normAutofit/>
          </a:bodyPr>
          <a:lstStyle/>
          <a:p>
            <a:r>
              <a:rPr lang="en-US" dirty="0"/>
              <a:t>Monthly PowerPoint</a:t>
            </a:r>
          </a:p>
          <a:p>
            <a:endParaRPr lang="en-US" dirty="0"/>
          </a:p>
          <a:p>
            <a:r>
              <a:rPr lang="en-US" altLang="en-US" dirty="0">
                <a:solidFill>
                  <a:schemeClr val="tx1"/>
                </a:solidFill>
                <a:latin typeface="Arial" panose="020B0604020202020204" pitchFamily="34" charset="0"/>
                <a:hlinkClick r:id="rId2"/>
              </a:rPr>
              <a:t>College and Career Center Information September_2025.pptx</a:t>
            </a:r>
            <a:endParaRPr lang="en-US" altLang="en-US" dirty="0">
              <a:solidFill>
                <a:schemeClr val="tx1"/>
              </a:solidFill>
              <a:latin typeface="Arial" panose="020B0604020202020204" pitchFamily="34" charset="0"/>
            </a:endParaRPr>
          </a:p>
          <a:p>
            <a:endParaRPr lang="en-US" dirty="0"/>
          </a:p>
        </p:txBody>
      </p:sp>
    </p:spTree>
    <p:extLst>
      <p:ext uri="{BB962C8B-B14F-4D97-AF65-F5344CB8AC3E}">
        <p14:creationId xmlns:p14="http://schemas.microsoft.com/office/powerpoint/2010/main" val="127664596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B7EFE96-16B8-7033-AD9F-022C2152C9B7}"/>
              </a:ext>
            </a:extLst>
          </p:cNvPr>
          <p:cNvSpPr>
            <a:spLocks noGrp="1"/>
          </p:cNvSpPr>
          <p:nvPr>
            <p:ph type="title"/>
          </p:nvPr>
        </p:nvSpPr>
        <p:spPr>
          <a:xfrm>
            <a:off x="1322522" y="1"/>
            <a:ext cx="10031278" cy="1046136"/>
          </a:xfrm>
        </p:spPr>
        <p:txBody>
          <a:bodyPr anchor="ctr">
            <a:normAutofit/>
          </a:bodyPr>
          <a:lstStyle/>
          <a:p>
            <a:r>
              <a:rPr lang="en-US" dirty="0"/>
              <a:t>College Fair Preparation Tips</a:t>
            </a:r>
          </a:p>
        </p:txBody>
      </p:sp>
      <p:graphicFrame>
        <p:nvGraphicFramePr>
          <p:cNvPr id="9" name="Content Placeholder 1">
            <a:extLst>
              <a:ext uri="{FF2B5EF4-FFF2-40B4-BE49-F238E27FC236}">
                <a16:creationId xmlns:a16="http://schemas.microsoft.com/office/drawing/2014/main" id="{6F10BA45-E01F-48F4-9681-4357EC7C70C7}"/>
              </a:ext>
            </a:extLst>
          </p:cNvPr>
          <p:cNvGraphicFramePr>
            <a:graphicFrameLocks noGrp="1"/>
          </p:cNvGraphicFramePr>
          <p:nvPr>
            <p:ph idx="1"/>
            <p:extLst>
              <p:ext uri="{D42A27DB-BD31-4B8C-83A1-F6EECF244321}">
                <p14:modId xmlns:p14="http://schemas.microsoft.com/office/powerpoint/2010/main" val="3659649839"/>
              </p:ext>
            </p:extLst>
          </p:nvPr>
        </p:nvGraphicFramePr>
        <p:xfrm>
          <a:off x="178850" y="1304642"/>
          <a:ext cx="11174950" cy="48723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579623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1829C14-35DB-A4B3-ECA5-94ECD3DFCC53}"/>
              </a:ext>
            </a:extLst>
          </p:cNvPr>
          <p:cNvSpPr>
            <a:spLocks noGrp="1"/>
          </p:cNvSpPr>
          <p:nvPr>
            <p:ph idx="1"/>
          </p:nvPr>
        </p:nvSpPr>
        <p:spPr>
          <a:xfrm>
            <a:off x="178850" y="2071204"/>
            <a:ext cx="11174950" cy="4105760"/>
          </a:xfrm>
        </p:spPr>
        <p:txBody>
          <a:bodyPr>
            <a:normAutofit/>
          </a:bodyPr>
          <a:lstStyle/>
          <a:p>
            <a:r>
              <a:rPr lang="en-US" dirty="0"/>
              <a:t>After the Fair</a:t>
            </a:r>
          </a:p>
          <a:p>
            <a:pPr lvl="1"/>
            <a:r>
              <a:rPr lang="en-US" sz="2800">
                <a:solidFill>
                  <a:srgbClr val="002A5C"/>
                </a:solidFill>
              </a:rPr>
              <a:t>Organize materials and sort by interest level</a:t>
            </a:r>
          </a:p>
          <a:p>
            <a:pPr lvl="1"/>
            <a:r>
              <a:rPr lang="en-US" sz="2800">
                <a:solidFill>
                  <a:srgbClr val="002A5C"/>
                </a:solidFill>
              </a:rPr>
              <a:t>Follow up with admissions reps via email</a:t>
            </a:r>
          </a:p>
          <a:p>
            <a:pPr lvl="1"/>
            <a:r>
              <a:rPr lang="en-US" sz="2800">
                <a:solidFill>
                  <a:srgbClr val="002A5C"/>
                </a:solidFill>
              </a:rPr>
              <a:t>Update your college list based on insights</a:t>
            </a:r>
          </a:p>
          <a:p>
            <a:pPr lvl="1"/>
            <a:r>
              <a:rPr lang="en-US" sz="2800">
                <a:solidFill>
                  <a:srgbClr val="002A5C"/>
                </a:solidFill>
              </a:rPr>
              <a:t>Start applications using what you learned</a:t>
            </a:r>
          </a:p>
          <a:p>
            <a:endParaRPr lang="en-US" dirty="0"/>
          </a:p>
        </p:txBody>
      </p:sp>
      <p:sp>
        <p:nvSpPr>
          <p:cNvPr id="3" name="Title 2">
            <a:extLst>
              <a:ext uri="{FF2B5EF4-FFF2-40B4-BE49-F238E27FC236}">
                <a16:creationId xmlns:a16="http://schemas.microsoft.com/office/drawing/2014/main" id="{E6F1D45E-6D8C-3B48-4ABC-4E312BEC440D}"/>
              </a:ext>
            </a:extLst>
          </p:cNvPr>
          <p:cNvSpPr>
            <a:spLocks noGrp="1"/>
          </p:cNvSpPr>
          <p:nvPr>
            <p:ph type="title"/>
          </p:nvPr>
        </p:nvSpPr>
        <p:spPr>
          <a:xfrm>
            <a:off x="1062182" y="1"/>
            <a:ext cx="10291618" cy="1046136"/>
          </a:xfrm>
        </p:spPr>
        <p:txBody>
          <a:bodyPr anchor="ctr">
            <a:normAutofit/>
          </a:bodyPr>
          <a:lstStyle/>
          <a:p>
            <a:r>
              <a:rPr lang="en-US" dirty="0"/>
              <a:t>College Fair Preparation Tips</a:t>
            </a:r>
          </a:p>
        </p:txBody>
      </p:sp>
    </p:spTree>
    <p:extLst>
      <p:ext uri="{BB962C8B-B14F-4D97-AF65-F5344CB8AC3E}">
        <p14:creationId xmlns:p14="http://schemas.microsoft.com/office/powerpoint/2010/main" val="7111368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4251F317-BCE1-7B68-3C4F-BAE85BEF0F7D}"/>
              </a:ext>
            </a:extLst>
          </p:cNvPr>
          <p:cNvPicPr>
            <a:picLocks noGrp="1" noChangeAspect="1"/>
          </p:cNvPicPr>
          <p:nvPr>
            <p:ph sz="half" idx="1"/>
          </p:nvPr>
        </p:nvPicPr>
        <p:blipFill>
          <a:blip r:embed="rId2"/>
          <a:stretch>
            <a:fillRect/>
          </a:stretch>
        </p:blipFill>
        <p:spPr>
          <a:xfrm>
            <a:off x="120518" y="1055662"/>
            <a:ext cx="5131064" cy="2590933"/>
          </a:xfrm>
          <a:prstGeom prst="rect">
            <a:avLst/>
          </a:prstGeom>
        </p:spPr>
      </p:pic>
      <p:pic>
        <p:nvPicPr>
          <p:cNvPr id="10" name="Content Placeholder 9">
            <a:extLst>
              <a:ext uri="{FF2B5EF4-FFF2-40B4-BE49-F238E27FC236}">
                <a16:creationId xmlns:a16="http://schemas.microsoft.com/office/drawing/2014/main" id="{3872BB60-F7DA-8227-587F-C4750C938CFB}"/>
              </a:ext>
            </a:extLst>
          </p:cNvPr>
          <p:cNvPicPr>
            <a:picLocks noGrp="1" noChangeAspect="1"/>
          </p:cNvPicPr>
          <p:nvPr>
            <p:ph sz="half" idx="2"/>
          </p:nvPr>
        </p:nvPicPr>
        <p:blipFill>
          <a:blip r:embed="rId3"/>
          <a:stretch>
            <a:fillRect/>
          </a:stretch>
        </p:blipFill>
        <p:spPr>
          <a:xfrm>
            <a:off x="5251582" y="1055662"/>
            <a:ext cx="5181600" cy="2900392"/>
          </a:xfrm>
          <a:prstGeom prst="rect">
            <a:avLst/>
          </a:prstGeom>
        </p:spPr>
      </p:pic>
      <p:sp>
        <p:nvSpPr>
          <p:cNvPr id="4" name="Title 3">
            <a:extLst>
              <a:ext uri="{FF2B5EF4-FFF2-40B4-BE49-F238E27FC236}">
                <a16:creationId xmlns:a16="http://schemas.microsoft.com/office/drawing/2014/main" id="{E8A28F77-3961-C7B5-EA78-C9FC6C53C095}"/>
              </a:ext>
            </a:extLst>
          </p:cNvPr>
          <p:cNvSpPr>
            <a:spLocks noGrp="1"/>
          </p:cNvSpPr>
          <p:nvPr>
            <p:ph type="title"/>
          </p:nvPr>
        </p:nvSpPr>
        <p:spPr/>
        <p:txBody>
          <a:bodyPr/>
          <a:lstStyle/>
          <a:p>
            <a:r>
              <a:rPr lang="en-US"/>
              <a:t>UPCOMING COLLEGE FAIRS</a:t>
            </a:r>
          </a:p>
        </p:txBody>
      </p:sp>
      <p:pic>
        <p:nvPicPr>
          <p:cNvPr id="12" name="Picture 11" descr="A close-up of a logo&#10;&#10;AI-generated content may be incorrect.">
            <a:extLst>
              <a:ext uri="{FF2B5EF4-FFF2-40B4-BE49-F238E27FC236}">
                <a16:creationId xmlns:a16="http://schemas.microsoft.com/office/drawing/2014/main" id="{857E4890-E237-4803-2DA9-7663D143101E}"/>
              </a:ext>
            </a:extLst>
          </p:cNvPr>
          <p:cNvPicPr>
            <a:picLocks noChangeAspect="1"/>
          </p:cNvPicPr>
          <p:nvPr/>
        </p:nvPicPr>
        <p:blipFill>
          <a:blip r:embed="rId4"/>
          <a:stretch>
            <a:fillRect/>
          </a:stretch>
        </p:blipFill>
        <p:spPr>
          <a:xfrm>
            <a:off x="2298414" y="3668628"/>
            <a:ext cx="8134768" cy="2133710"/>
          </a:xfrm>
          <a:prstGeom prst="rect">
            <a:avLst/>
          </a:prstGeom>
        </p:spPr>
      </p:pic>
    </p:spTree>
    <p:extLst>
      <p:ext uri="{BB962C8B-B14F-4D97-AF65-F5344CB8AC3E}">
        <p14:creationId xmlns:p14="http://schemas.microsoft.com/office/powerpoint/2010/main" val="166988264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A4171A1E-E7A7-B3D4-E2E4-EC3DB7FF489E}"/>
              </a:ext>
            </a:extLst>
          </p:cNvPr>
          <p:cNvPicPr>
            <a:picLocks noGrp="1" noChangeAspect="1"/>
          </p:cNvPicPr>
          <p:nvPr>
            <p:ph idx="1"/>
          </p:nvPr>
        </p:nvPicPr>
        <p:blipFill>
          <a:blip r:embed="rId2"/>
          <a:stretch>
            <a:fillRect/>
          </a:stretch>
        </p:blipFill>
        <p:spPr>
          <a:xfrm>
            <a:off x="3029152" y="2071204"/>
            <a:ext cx="5474346" cy="4105760"/>
          </a:xfrm>
          <a:prstGeom prst="rect">
            <a:avLst/>
          </a:prstGeom>
          <a:noFill/>
        </p:spPr>
      </p:pic>
      <p:sp>
        <p:nvSpPr>
          <p:cNvPr id="3" name="Title 2">
            <a:extLst>
              <a:ext uri="{FF2B5EF4-FFF2-40B4-BE49-F238E27FC236}">
                <a16:creationId xmlns:a16="http://schemas.microsoft.com/office/drawing/2014/main" id="{2ED761C1-1700-CA21-C901-DAA27F5955EF}"/>
              </a:ext>
            </a:extLst>
          </p:cNvPr>
          <p:cNvSpPr>
            <a:spLocks noGrp="1"/>
          </p:cNvSpPr>
          <p:nvPr>
            <p:ph type="title"/>
          </p:nvPr>
        </p:nvSpPr>
        <p:spPr>
          <a:xfrm>
            <a:off x="1062182" y="1"/>
            <a:ext cx="10291618" cy="1046136"/>
          </a:xfrm>
        </p:spPr>
        <p:txBody>
          <a:bodyPr anchor="ctr">
            <a:normAutofit/>
          </a:bodyPr>
          <a:lstStyle/>
          <a:p>
            <a:r>
              <a:rPr lang="en-US"/>
              <a:t>GA Probe Fair</a:t>
            </a:r>
          </a:p>
        </p:txBody>
      </p:sp>
    </p:spTree>
    <p:extLst>
      <p:ext uri="{BB962C8B-B14F-4D97-AF65-F5344CB8AC3E}">
        <p14:creationId xmlns:p14="http://schemas.microsoft.com/office/powerpoint/2010/main" val="40072946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D564142-A96C-FC02-85C3-FF58EFF6607F}"/>
              </a:ext>
            </a:extLst>
          </p:cNvPr>
          <p:cNvSpPr>
            <a:spLocks noGrp="1"/>
          </p:cNvSpPr>
          <p:nvPr>
            <p:ph type="title"/>
          </p:nvPr>
        </p:nvSpPr>
        <p:spPr>
          <a:xfrm>
            <a:off x="839788" y="457200"/>
            <a:ext cx="3932237" cy="1600200"/>
          </a:xfrm>
        </p:spPr>
        <p:txBody>
          <a:bodyPr anchor="b">
            <a:normAutofit/>
          </a:bodyPr>
          <a:lstStyle/>
          <a:p>
            <a:r>
              <a:rPr lang="en-US" dirty="0"/>
              <a:t>On campus college visits</a:t>
            </a:r>
          </a:p>
        </p:txBody>
      </p:sp>
      <p:sp>
        <p:nvSpPr>
          <p:cNvPr id="5" name="Content Placeholder 4">
            <a:extLst>
              <a:ext uri="{FF2B5EF4-FFF2-40B4-BE49-F238E27FC236}">
                <a16:creationId xmlns:a16="http://schemas.microsoft.com/office/drawing/2014/main" id="{295FCDAB-9C0B-6EB3-96DA-FB62E15313E0}"/>
              </a:ext>
            </a:extLst>
          </p:cNvPr>
          <p:cNvSpPr>
            <a:spLocks noGrp="1"/>
          </p:cNvSpPr>
          <p:nvPr>
            <p:ph type="body" sz="half" idx="2"/>
          </p:nvPr>
        </p:nvSpPr>
        <p:spPr>
          <a:xfrm>
            <a:off x="839788" y="2057400"/>
            <a:ext cx="3932237" cy="3811588"/>
          </a:xfrm>
        </p:spPr>
        <p:txBody>
          <a:bodyPr>
            <a:normAutofit/>
          </a:bodyPr>
          <a:lstStyle/>
          <a:p>
            <a:r>
              <a:rPr lang="en-US" dirty="0"/>
              <a:t>Attendance Reminder:</a:t>
            </a:r>
          </a:p>
          <a:p>
            <a:r>
              <a:rPr lang="en-US" dirty="0"/>
              <a:t>📝 Campus visit absences are excused!</a:t>
            </a:r>
          </a:p>
          <a:p>
            <a:r>
              <a:rPr lang="en-US" dirty="0"/>
              <a:t>📍 Pick up the College Visit Form from Ms. Vega in the Front Office.</a:t>
            </a:r>
          </a:p>
          <a:p>
            <a:r>
              <a:rPr lang="en-US" dirty="0"/>
              <a:t>📄 Provide documentation from the college (e.g., signed letter or itinerary).</a:t>
            </a:r>
          </a:p>
          <a:p>
            <a:pPr marL="0" indent="0">
              <a:buNone/>
            </a:pPr>
            <a:endParaRPr lang="en-US" dirty="0"/>
          </a:p>
        </p:txBody>
      </p:sp>
      <p:graphicFrame>
        <p:nvGraphicFramePr>
          <p:cNvPr id="7" name="Content Placeholder 3">
            <a:extLst>
              <a:ext uri="{FF2B5EF4-FFF2-40B4-BE49-F238E27FC236}">
                <a16:creationId xmlns:a16="http://schemas.microsoft.com/office/drawing/2014/main" id="{A07185E0-15CC-E830-71DA-4B6B4951FB43}"/>
              </a:ext>
            </a:extLst>
          </p:cNvPr>
          <p:cNvGraphicFramePr>
            <a:graphicFrameLocks noGrp="1"/>
          </p:cNvGraphicFramePr>
          <p:nvPr>
            <p:ph idx="1"/>
            <p:extLst>
              <p:ext uri="{D42A27DB-BD31-4B8C-83A1-F6EECF244321}">
                <p14:modId xmlns:p14="http://schemas.microsoft.com/office/powerpoint/2010/main" val="3830433542"/>
              </p:ext>
            </p:extLst>
          </p:nvPr>
        </p:nvGraphicFramePr>
        <p:xfrm>
          <a:off x="5183188" y="987425"/>
          <a:ext cx="6172200" cy="4873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9620493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86A7C29-6C95-CFCB-9F8D-070C45838521}"/>
              </a:ext>
            </a:extLst>
          </p:cNvPr>
          <p:cNvSpPr>
            <a:spLocks noGrp="1"/>
          </p:cNvSpPr>
          <p:nvPr>
            <p:ph type="title"/>
          </p:nvPr>
        </p:nvSpPr>
        <p:spPr>
          <a:xfrm>
            <a:off x="1322522" y="1"/>
            <a:ext cx="10031278" cy="1046136"/>
          </a:xfrm>
        </p:spPr>
        <p:txBody>
          <a:bodyPr anchor="ctr">
            <a:normAutofit/>
          </a:bodyPr>
          <a:lstStyle/>
          <a:p>
            <a:r>
              <a:rPr lang="en-US" dirty="0"/>
              <a:t>On campus visit – Parent Checklist</a:t>
            </a:r>
          </a:p>
        </p:txBody>
      </p:sp>
      <p:graphicFrame>
        <p:nvGraphicFramePr>
          <p:cNvPr id="5" name="Content Placeholder 1">
            <a:extLst>
              <a:ext uri="{FF2B5EF4-FFF2-40B4-BE49-F238E27FC236}">
                <a16:creationId xmlns:a16="http://schemas.microsoft.com/office/drawing/2014/main" id="{1E0E9D5E-4A9D-750D-3F45-4FBF18A61F9B}"/>
              </a:ext>
            </a:extLst>
          </p:cNvPr>
          <p:cNvGraphicFramePr>
            <a:graphicFrameLocks noGrp="1"/>
          </p:cNvGraphicFramePr>
          <p:nvPr>
            <p:ph idx="1"/>
            <p:extLst>
              <p:ext uri="{D42A27DB-BD31-4B8C-83A1-F6EECF244321}">
                <p14:modId xmlns:p14="http://schemas.microsoft.com/office/powerpoint/2010/main" val="185369277"/>
              </p:ext>
            </p:extLst>
          </p:nvPr>
        </p:nvGraphicFramePr>
        <p:xfrm>
          <a:off x="178850" y="1304642"/>
          <a:ext cx="11174950" cy="48723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8060114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3C45131-B5C9-D3C9-02B9-AEDC15EF5FBF}"/>
              </a:ext>
            </a:extLst>
          </p:cNvPr>
          <p:cNvSpPr>
            <a:spLocks noGrp="1"/>
          </p:cNvSpPr>
          <p:nvPr>
            <p:ph type="body" idx="1"/>
          </p:nvPr>
        </p:nvSpPr>
        <p:spPr>
          <a:xfrm>
            <a:off x="701242" y="1200872"/>
            <a:ext cx="5157787" cy="823912"/>
          </a:xfrm>
        </p:spPr>
        <p:txBody>
          <a:bodyPr/>
          <a:lstStyle/>
          <a:p>
            <a:r>
              <a:rPr lang="en-US" dirty="0"/>
              <a:t>Fall Semester</a:t>
            </a:r>
          </a:p>
        </p:txBody>
      </p:sp>
      <p:sp>
        <p:nvSpPr>
          <p:cNvPr id="3" name="Content Placeholder 2">
            <a:extLst>
              <a:ext uri="{FF2B5EF4-FFF2-40B4-BE49-F238E27FC236}">
                <a16:creationId xmlns:a16="http://schemas.microsoft.com/office/drawing/2014/main" id="{14932047-2136-72F8-B506-F1594265D498}"/>
              </a:ext>
            </a:extLst>
          </p:cNvPr>
          <p:cNvSpPr>
            <a:spLocks noGrp="1"/>
          </p:cNvSpPr>
          <p:nvPr>
            <p:ph sz="half" idx="2"/>
          </p:nvPr>
        </p:nvSpPr>
        <p:spPr>
          <a:xfrm>
            <a:off x="628074" y="2105891"/>
            <a:ext cx="5369502" cy="4257964"/>
          </a:xfrm>
        </p:spPr>
        <p:txBody>
          <a:bodyPr>
            <a:normAutofit fontScale="70000" lnSpcReduction="20000"/>
          </a:bodyPr>
          <a:lstStyle/>
          <a:p>
            <a:r>
              <a:rPr lang="en-US" dirty="0"/>
              <a:t>Create a </a:t>
            </a:r>
            <a:r>
              <a:rPr lang="en-US" dirty="0" err="1"/>
              <a:t>GAfutures</a:t>
            </a:r>
            <a:r>
              <a:rPr lang="en-US" dirty="0"/>
              <a:t> Account: Use it to track HOPE/Zell Miller eligibility, send transcripts, and apply to Georgia colleges.</a:t>
            </a:r>
          </a:p>
          <a:p>
            <a:r>
              <a:rPr lang="en-US" dirty="0"/>
              <a:t>Check HOPE GPA: Log in to GAfutures.org to monitor your HOPE GPA and ensure you're on track for scholarship eligibility.</a:t>
            </a:r>
          </a:p>
          <a:p>
            <a:r>
              <a:rPr lang="en-US" dirty="0"/>
              <a:t>Finalize College List: Include in-state and out-of-state options. Use </a:t>
            </a:r>
            <a:r>
              <a:rPr lang="en-US" dirty="0" err="1"/>
              <a:t>GAfutures</a:t>
            </a:r>
            <a:r>
              <a:rPr lang="en-US" dirty="0"/>
              <a:t>’ College Search tool to explore.</a:t>
            </a:r>
          </a:p>
          <a:p>
            <a:r>
              <a:rPr lang="en-US" dirty="0"/>
              <a:t>Register for SAT/ACT: If not already done, register for fall test dates. Fee waivers may be available.</a:t>
            </a:r>
          </a:p>
          <a:p>
            <a:r>
              <a:rPr lang="en-US" dirty="0"/>
              <a:t>Request Transcripts: Use </a:t>
            </a:r>
            <a:r>
              <a:rPr lang="en-US" dirty="0" err="1"/>
              <a:t>GAfutures</a:t>
            </a:r>
            <a:r>
              <a:rPr lang="en-US" dirty="0"/>
              <a:t> to send transcripts to Georgia colleges electronically.</a:t>
            </a:r>
          </a:p>
        </p:txBody>
      </p:sp>
      <p:sp>
        <p:nvSpPr>
          <p:cNvPr id="4" name="Text Placeholder 3">
            <a:extLst>
              <a:ext uri="{FF2B5EF4-FFF2-40B4-BE49-F238E27FC236}">
                <a16:creationId xmlns:a16="http://schemas.microsoft.com/office/drawing/2014/main" id="{E93FBC63-B673-51C5-920A-EC034C375E9D}"/>
              </a:ext>
            </a:extLst>
          </p:cNvPr>
          <p:cNvSpPr>
            <a:spLocks noGrp="1"/>
          </p:cNvSpPr>
          <p:nvPr>
            <p:ph type="body" sz="quarter" idx="3"/>
          </p:nvPr>
        </p:nvSpPr>
        <p:spPr>
          <a:xfrm>
            <a:off x="6172200" y="1046137"/>
            <a:ext cx="5183188" cy="823912"/>
          </a:xfrm>
        </p:spPr>
        <p:txBody>
          <a:bodyPr/>
          <a:lstStyle/>
          <a:p>
            <a:r>
              <a:rPr lang="en-US" dirty="0"/>
              <a:t>Fall Semester</a:t>
            </a:r>
          </a:p>
        </p:txBody>
      </p:sp>
      <p:sp>
        <p:nvSpPr>
          <p:cNvPr id="5" name="Content Placeholder 4">
            <a:extLst>
              <a:ext uri="{FF2B5EF4-FFF2-40B4-BE49-F238E27FC236}">
                <a16:creationId xmlns:a16="http://schemas.microsoft.com/office/drawing/2014/main" id="{EBFCD33B-F921-F6AC-0C30-C30E3FD747AC}"/>
              </a:ext>
            </a:extLst>
          </p:cNvPr>
          <p:cNvSpPr>
            <a:spLocks noGrp="1"/>
          </p:cNvSpPr>
          <p:nvPr>
            <p:ph sz="quarter" idx="4"/>
          </p:nvPr>
        </p:nvSpPr>
        <p:spPr>
          <a:xfrm>
            <a:off x="6172200" y="2024784"/>
            <a:ext cx="5183188" cy="4164879"/>
          </a:xfrm>
        </p:spPr>
        <p:txBody>
          <a:bodyPr>
            <a:normAutofit lnSpcReduction="10000"/>
          </a:bodyPr>
          <a:lstStyle/>
          <a:p>
            <a:r>
              <a:rPr lang="en-US" dirty="0"/>
              <a:t>Financial Aid &amp; Scholarships</a:t>
            </a:r>
          </a:p>
          <a:p>
            <a:pPr lvl="1"/>
            <a:r>
              <a:rPr lang="en-US" dirty="0"/>
              <a:t>Complete the FAFSA: Opens in December. Required for HOPE, Zell Miller, and federal aid.</a:t>
            </a:r>
          </a:p>
          <a:p>
            <a:pPr lvl="1"/>
            <a:r>
              <a:rPr lang="en-US" dirty="0"/>
              <a:t>Apply for Scholarships: Use </a:t>
            </a:r>
            <a:r>
              <a:rPr lang="en-US" dirty="0" err="1"/>
              <a:t>GAfutures</a:t>
            </a:r>
            <a:r>
              <a:rPr lang="en-US" dirty="0"/>
              <a:t> and local scholarship databases. Check with your school counselor for community-based awards.</a:t>
            </a:r>
          </a:p>
          <a:p>
            <a:pPr lvl="1"/>
            <a:r>
              <a:rPr lang="en-US" dirty="0"/>
              <a:t>HOPE &amp; Zell Miller Scholarships: Understand eligibility requirements and maintain GPA standards.</a:t>
            </a:r>
          </a:p>
        </p:txBody>
      </p:sp>
      <p:sp>
        <p:nvSpPr>
          <p:cNvPr id="6" name="Title 5">
            <a:extLst>
              <a:ext uri="{FF2B5EF4-FFF2-40B4-BE49-F238E27FC236}">
                <a16:creationId xmlns:a16="http://schemas.microsoft.com/office/drawing/2014/main" id="{6AADFDAA-810F-912A-1ECD-202802405ECF}"/>
              </a:ext>
            </a:extLst>
          </p:cNvPr>
          <p:cNvSpPr>
            <a:spLocks noGrp="1"/>
          </p:cNvSpPr>
          <p:nvPr>
            <p:ph type="title"/>
          </p:nvPr>
        </p:nvSpPr>
        <p:spPr/>
        <p:txBody>
          <a:bodyPr>
            <a:normAutofit/>
          </a:bodyPr>
          <a:lstStyle/>
          <a:p>
            <a:r>
              <a:rPr lang="en-US" dirty="0"/>
              <a:t>Senior Year Prep Tips from </a:t>
            </a:r>
            <a:r>
              <a:rPr lang="en-US" dirty="0" err="1"/>
              <a:t>GAfutures</a:t>
            </a:r>
            <a:endParaRPr lang="en-US" dirty="0"/>
          </a:p>
        </p:txBody>
      </p:sp>
    </p:spTree>
    <p:extLst>
      <p:ext uri="{BB962C8B-B14F-4D97-AF65-F5344CB8AC3E}">
        <p14:creationId xmlns:p14="http://schemas.microsoft.com/office/powerpoint/2010/main" val="164797649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0C78E76-12E6-CC82-DED4-94455C385CC8}"/>
              </a:ext>
            </a:extLst>
          </p:cNvPr>
          <p:cNvPicPr>
            <a:picLocks noGrp="1" noChangeAspect="1"/>
          </p:cNvPicPr>
          <p:nvPr>
            <p:ph idx="1"/>
          </p:nvPr>
        </p:nvPicPr>
        <p:blipFill>
          <a:blip r:embed="rId2"/>
          <a:stretch>
            <a:fillRect/>
          </a:stretch>
        </p:blipFill>
        <p:spPr>
          <a:xfrm>
            <a:off x="1322522" y="1046137"/>
            <a:ext cx="8283296" cy="1397072"/>
          </a:xfrm>
          <a:prstGeom prst="rect">
            <a:avLst/>
          </a:prstGeom>
        </p:spPr>
      </p:pic>
      <p:sp>
        <p:nvSpPr>
          <p:cNvPr id="3" name="Title 2">
            <a:extLst>
              <a:ext uri="{FF2B5EF4-FFF2-40B4-BE49-F238E27FC236}">
                <a16:creationId xmlns:a16="http://schemas.microsoft.com/office/drawing/2014/main" id="{95BEC47E-F271-B32B-C4E0-EA18AC8932E0}"/>
              </a:ext>
            </a:extLst>
          </p:cNvPr>
          <p:cNvSpPr>
            <a:spLocks noGrp="1"/>
          </p:cNvSpPr>
          <p:nvPr>
            <p:ph type="title"/>
          </p:nvPr>
        </p:nvSpPr>
        <p:spPr/>
        <p:txBody>
          <a:bodyPr/>
          <a:lstStyle/>
          <a:p>
            <a:r>
              <a:rPr lang="en-US"/>
              <a:t>PAYING FOR COLLEGE</a:t>
            </a:r>
          </a:p>
        </p:txBody>
      </p:sp>
      <p:sp>
        <p:nvSpPr>
          <p:cNvPr id="6" name="TextBox 5">
            <a:extLst>
              <a:ext uri="{FF2B5EF4-FFF2-40B4-BE49-F238E27FC236}">
                <a16:creationId xmlns:a16="http://schemas.microsoft.com/office/drawing/2014/main" id="{5599F33E-9126-C43B-C208-F888EC0DD01C}"/>
              </a:ext>
            </a:extLst>
          </p:cNvPr>
          <p:cNvSpPr txBox="1"/>
          <p:nvPr/>
        </p:nvSpPr>
        <p:spPr>
          <a:xfrm>
            <a:off x="951755" y="2443209"/>
            <a:ext cx="10473627" cy="4370427"/>
          </a:xfrm>
          <a:prstGeom prst="rect">
            <a:avLst/>
          </a:prstGeom>
          <a:noFill/>
        </p:spPr>
        <p:txBody>
          <a:bodyPr wrap="square" rtlCol="0">
            <a:spAutoFit/>
          </a:bodyPr>
          <a:lstStyle/>
          <a:p>
            <a:pPr marL="285750" indent="-285750">
              <a:buFont typeface="Arial" panose="020B0604020202020204" pitchFamily="34" charset="0"/>
              <a:buChar char="•"/>
            </a:pPr>
            <a:r>
              <a:rPr lang="en-US" sz="2000" dirty="0"/>
              <a:t>First Step is to create an account on </a:t>
            </a:r>
            <a:r>
              <a:rPr lang="en-US" sz="2000" dirty="0">
                <a:hlinkClick r:id="rId3"/>
              </a:rPr>
              <a:t>studentaid.gov</a:t>
            </a:r>
            <a:r>
              <a:rPr lang="en-US" sz="2000" dirty="0"/>
              <a:t>   for the 2026 -2027 form. </a:t>
            </a:r>
          </a:p>
          <a:p>
            <a:pPr marL="285750" indent="-285750">
              <a:buFont typeface="Arial" panose="020B0604020202020204" pitchFamily="34" charset="0"/>
              <a:buChar char="•"/>
            </a:pPr>
            <a:r>
              <a:rPr lang="en-US" sz="2000" dirty="0"/>
              <a:t>Anyone who is required to provide info on the FAFSA form needs their own account before accessing</a:t>
            </a:r>
          </a:p>
          <a:p>
            <a:pPr marL="285750" indent="-285750">
              <a:buFont typeface="Arial" panose="020B0604020202020204" pitchFamily="34" charset="0"/>
              <a:buChar char="•"/>
            </a:pPr>
            <a:r>
              <a:rPr lang="en-US" sz="2000" dirty="0"/>
              <a:t>and completing their section of the online form. Best to do this before starting the FAFSA form.</a:t>
            </a:r>
          </a:p>
          <a:p>
            <a:pPr marL="285750" indent="-285750">
              <a:buFont typeface="Arial" panose="020B0604020202020204" pitchFamily="34" charset="0"/>
              <a:buChar char="•"/>
            </a:pPr>
            <a:r>
              <a:rPr lang="en-US" sz="2000" dirty="0"/>
              <a:t>Students are allowed to list up to 20 colleges to receive your information. The order of schools does not matter.</a:t>
            </a:r>
          </a:p>
          <a:p>
            <a:pPr marL="285750" indent="-285750">
              <a:buFont typeface="Arial" panose="020B0604020202020204" pitchFamily="34" charset="0"/>
              <a:buChar char="•"/>
            </a:pPr>
            <a:r>
              <a:rPr lang="en-US" sz="2000" dirty="0"/>
              <a:t> Always check the college Financial Aid webpage for specific guidance for their processes. Some schools require the CSS profile in addition to the FAFSA.</a:t>
            </a:r>
          </a:p>
          <a:p>
            <a:pPr marL="285750" indent="-285750">
              <a:buFont typeface="Arial" panose="020B0604020202020204" pitchFamily="34" charset="0"/>
              <a:buChar char="•"/>
            </a:pPr>
            <a:r>
              <a:rPr lang="en-US" sz="2000" dirty="0"/>
              <a:t>Utilize the net price calculator to get a more accurate calculation of what you may owe in order to</a:t>
            </a:r>
          </a:p>
          <a:p>
            <a:r>
              <a:rPr lang="en-US" sz="2000" dirty="0"/>
              <a:t>      attend.</a:t>
            </a:r>
          </a:p>
          <a:p>
            <a:pPr marL="285750" indent="-285750">
              <a:buFont typeface="Arial" panose="020B0604020202020204" pitchFamily="34" charset="0"/>
              <a:buChar char="•"/>
            </a:pPr>
            <a:r>
              <a:rPr lang="en-US" sz="2000" b="1" dirty="0"/>
              <a:t>Save the date </a:t>
            </a:r>
            <a:r>
              <a:rPr lang="en-US" sz="2000" dirty="0"/>
              <a:t>– North Springs will host a Financial Aid Night on November 5</a:t>
            </a:r>
            <a:r>
              <a:rPr lang="en-US" sz="2000" baseline="30000" dirty="0"/>
              <a:t>th</a:t>
            </a:r>
            <a:r>
              <a:rPr lang="en-US" sz="2000" dirty="0"/>
              <a:t>, 6:30 – 8:30 pm in the auditorium.</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83428795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E22E724-2B3C-DB1D-7846-B8FABCC85B6E}"/>
              </a:ext>
            </a:extLst>
          </p:cNvPr>
          <p:cNvSpPr>
            <a:spLocks noGrp="1"/>
          </p:cNvSpPr>
          <p:nvPr>
            <p:ph type="title"/>
          </p:nvPr>
        </p:nvSpPr>
        <p:spPr>
          <a:xfrm>
            <a:off x="839788" y="457200"/>
            <a:ext cx="3932237" cy="1600200"/>
          </a:xfrm>
        </p:spPr>
        <p:txBody>
          <a:bodyPr anchor="b">
            <a:normAutofit/>
          </a:bodyPr>
          <a:lstStyle/>
          <a:p>
            <a:r>
              <a:rPr lang="en-US"/>
              <a:t>FREE APPLICATION FOR FEDERAL STUDENT AID</a:t>
            </a:r>
          </a:p>
        </p:txBody>
      </p:sp>
      <p:pic>
        <p:nvPicPr>
          <p:cNvPr id="5" name="Picture 4">
            <a:extLst>
              <a:ext uri="{FF2B5EF4-FFF2-40B4-BE49-F238E27FC236}">
                <a16:creationId xmlns:a16="http://schemas.microsoft.com/office/drawing/2014/main" id="{C73549D3-03BF-6F89-273B-E4CA36590C7D}"/>
              </a:ext>
            </a:extLst>
          </p:cNvPr>
          <p:cNvPicPr>
            <a:picLocks noChangeAspect="1"/>
          </p:cNvPicPr>
          <p:nvPr/>
        </p:nvPicPr>
        <p:blipFill>
          <a:blip r:embed="rId2"/>
          <a:stretch>
            <a:fillRect/>
          </a:stretch>
        </p:blipFill>
        <p:spPr>
          <a:xfrm>
            <a:off x="5183188" y="849745"/>
            <a:ext cx="6172200" cy="4941455"/>
          </a:xfrm>
          <a:prstGeom prst="rect">
            <a:avLst/>
          </a:prstGeom>
          <a:noFill/>
        </p:spPr>
      </p:pic>
      <p:sp>
        <p:nvSpPr>
          <p:cNvPr id="2" name="Content Placeholder 1">
            <a:extLst>
              <a:ext uri="{FF2B5EF4-FFF2-40B4-BE49-F238E27FC236}">
                <a16:creationId xmlns:a16="http://schemas.microsoft.com/office/drawing/2014/main" id="{478BD519-D644-48F4-33F4-D8549A1A13F8}"/>
              </a:ext>
            </a:extLst>
          </p:cNvPr>
          <p:cNvSpPr>
            <a:spLocks noGrp="1"/>
          </p:cNvSpPr>
          <p:nvPr>
            <p:ph type="body" sz="half" idx="2"/>
          </p:nvPr>
        </p:nvSpPr>
        <p:spPr>
          <a:xfrm>
            <a:off x="839788" y="2057400"/>
            <a:ext cx="3932237" cy="4435764"/>
          </a:xfrm>
        </p:spPr>
        <p:txBody>
          <a:bodyPr>
            <a:normAutofit/>
          </a:bodyPr>
          <a:lstStyle/>
          <a:p>
            <a:r>
              <a:rPr lang="en-US" sz="2400" dirty="0"/>
              <a:t>FAFSA will open on December 1st this year. This is a FREE form. This is the application students complete to be considered for federal financial aid. Filling out the FAFSA is the only way to apply for federal financial aid.</a:t>
            </a:r>
          </a:p>
          <a:p>
            <a:r>
              <a:rPr lang="en-US" sz="2400" dirty="0">
                <a:hlinkClick r:id="rId3"/>
              </a:rPr>
              <a:t>https://studentaid.gov/apply-for-aid/fafsa/filling-out</a:t>
            </a:r>
            <a:endParaRPr lang="en-US" sz="2400" dirty="0"/>
          </a:p>
          <a:p>
            <a:pPr marL="0" indent="0">
              <a:buNone/>
            </a:pPr>
            <a:endParaRPr lang="en-US" dirty="0"/>
          </a:p>
        </p:txBody>
      </p:sp>
    </p:spTree>
    <p:extLst>
      <p:ext uri="{BB962C8B-B14F-4D97-AF65-F5344CB8AC3E}">
        <p14:creationId xmlns:p14="http://schemas.microsoft.com/office/powerpoint/2010/main" val="65443483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09EC1B4-8815-4695-801F-FF394705D2CF}"/>
              </a:ext>
            </a:extLst>
          </p:cNvPr>
          <p:cNvSpPr>
            <a:spLocks noGrp="1"/>
          </p:cNvSpPr>
          <p:nvPr>
            <p:ph type="title"/>
          </p:nvPr>
        </p:nvSpPr>
        <p:spPr>
          <a:xfrm>
            <a:off x="1062182" y="1"/>
            <a:ext cx="10291618" cy="1046136"/>
          </a:xfrm>
        </p:spPr>
        <p:txBody>
          <a:bodyPr anchor="ctr">
            <a:normAutofit/>
          </a:bodyPr>
          <a:lstStyle/>
          <a:p>
            <a:r>
              <a:rPr lang="en-US"/>
              <a:t>SCHOLARSHIPS</a:t>
            </a:r>
          </a:p>
        </p:txBody>
      </p:sp>
      <p:graphicFrame>
        <p:nvGraphicFramePr>
          <p:cNvPr id="11" name="Content Placeholder 1">
            <a:extLst>
              <a:ext uri="{FF2B5EF4-FFF2-40B4-BE49-F238E27FC236}">
                <a16:creationId xmlns:a16="http://schemas.microsoft.com/office/drawing/2014/main" id="{D869B897-41BC-CFD1-94EA-F334E734CEF9}"/>
              </a:ext>
            </a:extLst>
          </p:cNvPr>
          <p:cNvGraphicFramePr>
            <a:graphicFrameLocks noGrp="1"/>
          </p:cNvGraphicFramePr>
          <p:nvPr>
            <p:ph idx="1"/>
            <p:extLst>
              <p:ext uri="{D42A27DB-BD31-4B8C-83A1-F6EECF244321}">
                <p14:modId xmlns:p14="http://schemas.microsoft.com/office/powerpoint/2010/main" val="843357139"/>
              </p:ext>
            </p:extLst>
          </p:nvPr>
        </p:nvGraphicFramePr>
        <p:xfrm>
          <a:off x="315716" y="1681018"/>
          <a:ext cx="11560568" cy="47382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8495130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DB3CE1E-FA3C-724F-B5AA-E19EF852999B}"/>
              </a:ext>
            </a:extLst>
          </p:cNvPr>
          <p:cNvSpPr>
            <a:spLocks noGrp="1"/>
          </p:cNvSpPr>
          <p:nvPr>
            <p:ph idx="1"/>
          </p:nvPr>
        </p:nvSpPr>
        <p:spPr>
          <a:xfrm>
            <a:off x="1" y="1046138"/>
            <a:ext cx="11970326" cy="5811862"/>
          </a:xfrm>
        </p:spPr>
        <p:txBody>
          <a:bodyPr>
            <a:noAutofit/>
          </a:bodyPr>
          <a:lstStyle/>
          <a:p>
            <a:pPr marL="0" indent="0">
              <a:buNone/>
            </a:pPr>
            <a:r>
              <a:rPr lang="en-US" sz="1600" dirty="0"/>
              <a:t>Transcripts are uploaded to Ga Futures in mid-September.</a:t>
            </a:r>
          </a:p>
          <a:p>
            <a:pPr marL="0" indent="0">
              <a:buNone/>
            </a:pPr>
            <a:r>
              <a:rPr lang="en-US" sz="1600" b="1" dirty="0">
                <a:highlight>
                  <a:srgbClr val="FFFF00"/>
                </a:highlight>
              </a:rPr>
              <a:t>YOU MUST HAVE AN ACTIVE SOCIAL TO CREATE YOUR ACCT</a:t>
            </a:r>
          </a:p>
          <a:p>
            <a:pPr marL="0" indent="0">
              <a:buNone/>
            </a:pPr>
            <a:r>
              <a:rPr lang="en-US" sz="1600" dirty="0"/>
              <a:t>• If you do not see yours, </a:t>
            </a:r>
            <a:r>
              <a:rPr lang="en-US" sz="1600" b="1" dirty="0"/>
              <a:t>please check your SSN in your profile</a:t>
            </a:r>
            <a:r>
              <a:rPr lang="en-US" sz="1600" dirty="0"/>
              <a:t>.</a:t>
            </a:r>
          </a:p>
          <a:p>
            <a:pPr marL="0" indent="0">
              <a:buNone/>
            </a:pPr>
            <a:r>
              <a:rPr lang="en-US" sz="1600" dirty="0"/>
              <a:t>• Please note that only Georgia Student Finance Commission can</a:t>
            </a:r>
          </a:p>
          <a:p>
            <a:pPr marL="0" indent="0">
              <a:buNone/>
            </a:pPr>
            <a:r>
              <a:rPr lang="en-US" sz="1600" dirty="0"/>
              <a:t>calculate HOPE or ZELL GPA, NOT NORTH SPRINGS HS.</a:t>
            </a:r>
          </a:p>
          <a:p>
            <a:pPr marL="0" indent="0">
              <a:buNone/>
            </a:pPr>
            <a:r>
              <a:rPr lang="en-US" sz="1600" dirty="0"/>
              <a:t>• HOPE = Minimum 3.0 GPA + 4 Rigor Course for HOPE – can be</a:t>
            </a:r>
          </a:p>
          <a:p>
            <a:pPr marL="0" indent="0">
              <a:buNone/>
            </a:pPr>
            <a:r>
              <a:rPr lang="en-US" sz="1600" dirty="0"/>
              <a:t>earned once in college as well as right out of HS</a:t>
            </a:r>
          </a:p>
          <a:p>
            <a:pPr marL="0" indent="0">
              <a:buNone/>
            </a:pPr>
            <a:r>
              <a:rPr lang="en-US" sz="1600" dirty="0"/>
              <a:t>• ZELL = Minimum 3.7 GPA +4  Rigor + Test Scores</a:t>
            </a:r>
          </a:p>
          <a:p>
            <a:pPr marL="0" indent="0">
              <a:buNone/>
            </a:pPr>
            <a:r>
              <a:rPr lang="en-US" sz="1600" dirty="0"/>
              <a:t> (HS 1200 SAT min or 26 ACT) submitted to GSFC </a:t>
            </a:r>
          </a:p>
          <a:p>
            <a:pPr marL="0" indent="0">
              <a:buNone/>
            </a:pPr>
            <a:r>
              <a:rPr lang="en-US" sz="1600" dirty="0"/>
              <a:t>• Available to Georgia residents who have demonstrated</a:t>
            </a:r>
          </a:p>
          <a:p>
            <a:pPr marL="0" indent="0">
              <a:buNone/>
            </a:pPr>
            <a:r>
              <a:rPr lang="en-US" sz="1600" dirty="0"/>
              <a:t>academic achievement. Must meet US citizenship or eligible</a:t>
            </a:r>
          </a:p>
          <a:p>
            <a:pPr marL="0" indent="0">
              <a:buNone/>
            </a:pPr>
            <a:r>
              <a:rPr lang="en-US" sz="1600" dirty="0"/>
              <a:t>non-citizen requirements</a:t>
            </a:r>
          </a:p>
          <a:p>
            <a:pPr marL="0" indent="0">
              <a:buNone/>
            </a:pPr>
            <a:r>
              <a:rPr lang="en-US" sz="1600" dirty="0"/>
              <a:t>• An application must be submitted prior to graduation. Either</a:t>
            </a:r>
          </a:p>
          <a:p>
            <a:pPr marL="0" indent="0">
              <a:buNone/>
            </a:pPr>
            <a:r>
              <a:rPr lang="en-US" sz="1600" dirty="0"/>
              <a:t>the FAFSA or the GSFAPP will enter a student into</a:t>
            </a:r>
          </a:p>
          <a:p>
            <a:pPr marL="0" indent="0">
              <a:buNone/>
            </a:pPr>
            <a:r>
              <a:rPr lang="en-US" sz="1600" dirty="0"/>
              <a:t>consideration.</a:t>
            </a:r>
          </a:p>
          <a:p>
            <a:pPr marL="0" indent="0">
              <a:buNone/>
            </a:pPr>
            <a:r>
              <a:rPr lang="en-US" sz="1600" dirty="0"/>
              <a:t>• FINAL transcripts are uploaded the first week of June to GSFC</a:t>
            </a:r>
          </a:p>
          <a:p>
            <a:pPr marL="0" indent="0">
              <a:buNone/>
            </a:pPr>
            <a:r>
              <a:rPr lang="en-US" sz="1600" dirty="0"/>
              <a:t>and the college handles it from there.</a:t>
            </a:r>
          </a:p>
        </p:txBody>
      </p:sp>
      <p:sp>
        <p:nvSpPr>
          <p:cNvPr id="3" name="Title 2">
            <a:extLst>
              <a:ext uri="{FF2B5EF4-FFF2-40B4-BE49-F238E27FC236}">
                <a16:creationId xmlns:a16="http://schemas.microsoft.com/office/drawing/2014/main" id="{49E1E2F8-6754-4EA2-92CB-555768EE0BF5}"/>
              </a:ext>
            </a:extLst>
          </p:cNvPr>
          <p:cNvSpPr>
            <a:spLocks noGrp="1"/>
          </p:cNvSpPr>
          <p:nvPr>
            <p:ph type="title"/>
          </p:nvPr>
        </p:nvSpPr>
        <p:spPr/>
        <p:txBody>
          <a:bodyPr/>
          <a:lstStyle/>
          <a:p>
            <a:r>
              <a:rPr lang="en-US"/>
              <a:t>HOPE AND ZELL MILLER SCHOLARSHIPS</a:t>
            </a:r>
          </a:p>
        </p:txBody>
      </p:sp>
      <p:pic>
        <p:nvPicPr>
          <p:cNvPr id="4" name="Online Media 3" title="GAfutures: Zell Miller Scholarship">
            <a:hlinkClick r:id="" action="ppaction://media"/>
            <a:extLst>
              <a:ext uri="{FF2B5EF4-FFF2-40B4-BE49-F238E27FC236}">
                <a16:creationId xmlns:a16="http://schemas.microsoft.com/office/drawing/2014/main" id="{EB81AC45-E734-624A-5C01-DD7186B0F6E1}"/>
              </a:ext>
            </a:extLst>
          </p:cNvPr>
          <p:cNvPicPr>
            <a:picLocks noRot="1" noChangeAspect="1"/>
          </p:cNvPicPr>
          <p:nvPr>
            <a:videoFile r:link="rId1"/>
          </p:nvPr>
        </p:nvPicPr>
        <p:blipFill>
          <a:blip r:embed="rId3"/>
          <a:stretch>
            <a:fillRect/>
          </a:stretch>
        </p:blipFill>
        <p:spPr>
          <a:xfrm>
            <a:off x="6382326" y="1390073"/>
            <a:ext cx="5588000" cy="4622800"/>
          </a:xfrm>
          <a:prstGeom prst="rect">
            <a:avLst/>
          </a:prstGeom>
        </p:spPr>
      </p:pic>
    </p:spTree>
    <p:extLst>
      <p:ext uri="{BB962C8B-B14F-4D97-AF65-F5344CB8AC3E}">
        <p14:creationId xmlns:p14="http://schemas.microsoft.com/office/powerpoint/2010/main" val="332317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B9D5B44-D1B5-7BAA-4829-7A7A8E86842E}"/>
              </a:ext>
            </a:extLst>
          </p:cNvPr>
          <p:cNvPicPr>
            <a:picLocks noGrp="1" noChangeAspect="1"/>
          </p:cNvPicPr>
          <p:nvPr>
            <p:ph idx="1"/>
          </p:nvPr>
        </p:nvPicPr>
        <p:blipFill>
          <a:blip r:embed="rId2"/>
          <a:stretch>
            <a:fillRect/>
          </a:stretch>
        </p:blipFill>
        <p:spPr>
          <a:xfrm>
            <a:off x="849745" y="1304639"/>
            <a:ext cx="10504055" cy="5555901"/>
          </a:xfrm>
          <a:prstGeom prst="rect">
            <a:avLst/>
          </a:prstGeom>
          <a:noFill/>
        </p:spPr>
      </p:pic>
      <p:sp>
        <p:nvSpPr>
          <p:cNvPr id="2" name="Title 1">
            <a:extLst>
              <a:ext uri="{FF2B5EF4-FFF2-40B4-BE49-F238E27FC236}">
                <a16:creationId xmlns:a16="http://schemas.microsoft.com/office/drawing/2014/main" id="{C5C570C0-6CBB-1972-17BA-C522C61AFE06}"/>
              </a:ext>
            </a:extLst>
          </p:cNvPr>
          <p:cNvSpPr>
            <a:spLocks noGrp="1"/>
          </p:cNvSpPr>
          <p:nvPr>
            <p:ph type="title"/>
          </p:nvPr>
        </p:nvSpPr>
        <p:spPr>
          <a:xfrm>
            <a:off x="1322522" y="1"/>
            <a:ext cx="10031278" cy="1046136"/>
          </a:xfrm>
        </p:spPr>
        <p:txBody>
          <a:bodyPr anchor="ctr">
            <a:normAutofit/>
          </a:bodyPr>
          <a:lstStyle/>
          <a:p>
            <a:r>
              <a:rPr lang="en-US"/>
              <a:t>HOPE AND ZELL SCHOLARSHIPS</a:t>
            </a:r>
          </a:p>
        </p:txBody>
      </p:sp>
    </p:spTree>
    <p:extLst>
      <p:ext uri="{BB962C8B-B14F-4D97-AF65-F5344CB8AC3E}">
        <p14:creationId xmlns:p14="http://schemas.microsoft.com/office/powerpoint/2010/main" val="34540135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D0F2E55-18FE-BBD6-B49A-619136598598}"/>
              </a:ext>
            </a:extLst>
          </p:cNvPr>
          <p:cNvSpPr>
            <a:spLocks noGrp="1"/>
          </p:cNvSpPr>
          <p:nvPr>
            <p:ph sz="half" idx="1"/>
          </p:nvPr>
        </p:nvSpPr>
        <p:spPr/>
        <p:txBody>
          <a:bodyPr/>
          <a:lstStyle/>
          <a:p>
            <a:r>
              <a:rPr lang="en-US" sz="3200" dirty="0" err="1"/>
              <a:t>BigFuture</a:t>
            </a:r>
            <a:r>
              <a:rPr lang="en-US" sz="3200" dirty="0"/>
              <a:t> by College Board</a:t>
            </a:r>
          </a:p>
          <a:p>
            <a:r>
              <a:rPr lang="en-US" sz="3200" dirty="0" err="1"/>
              <a:t>GAfutures</a:t>
            </a:r>
            <a:endParaRPr lang="en-US" sz="3200" dirty="0"/>
          </a:p>
          <a:p>
            <a:r>
              <a:rPr lang="en-US" sz="3200" dirty="0" err="1"/>
              <a:t>Fastweb</a:t>
            </a:r>
            <a:endParaRPr lang="en-US" sz="3200" dirty="0"/>
          </a:p>
          <a:p>
            <a:r>
              <a:rPr lang="en-US" sz="3200" dirty="0"/>
              <a:t>Scholarships.com</a:t>
            </a:r>
          </a:p>
          <a:p>
            <a:r>
              <a:rPr lang="en-US" sz="3200" dirty="0"/>
              <a:t>Going Merry</a:t>
            </a:r>
          </a:p>
          <a:p>
            <a:r>
              <a:rPr lang="en-US" sz="3200" dirty="0"/>
              <a:t>JLV College Counseling</a:t>
            </a:r>
          </a:p>
          <a:p>
            <a:r>
              <a:rPr lang="en-US" sz="3200" dirty="0"/>
              <a:t>School Links</a:t>
            </a:r>
          </a:p>
          <a:p>
            <a:endParaRPr lang="en-US" dirty="0"/>
          </a:p>
          <a:p>
            <a:pPr marL="0" indent="0">
              <a:buNone/>
            </a:pPr>
            <a:endParaRPr lang="en-US" dirty="0"/>
          </a:p>
        </p:txBody>
      </p:sp>
      <p:sp>
        <p:nvSpPr>
          <p:cNvPr id="7" name="Content Placeholder 6">
            <a:extLst>
              <a:ext uri="{FF2B5EF4-FFF2-40B4-BE49-F238E27FC236}">
                <a16:creationId xmlns:a16="http://schemas.microsoft.com/office/drawing/2014/main" id="{67E9FABE-6646-BBC9-5D20-8E4366D4395C}"/>
              </a:ext>
            </a:extLst>
          </p:cNvPr>
          <p:cNvSpPr>
            <a:spLocks noGrp="1"/>
          </p:cNvSpPr>
          <p:nvPr>
            <p:ph sz="half" idx="2"/>
          </p:nvPr>
        </p:nvSpPr>
        <p:spPr/>
        <p:txBody>
          <a:bodyPr>
            <a:normAutofit/>
          </a:bodyPr>
          <a:lstStyle/>
          <a:p>
            <a:r>
              <a:rPr lang="en-US" sz="3200" dirty="0"/>
              <a:t>Thurgood Marshall College Fund</a:t>
            </a:r>
          </a:p>
          <a:p>
            <a:r>
              <a:rPr lang="en-US" sz="3200" dirty="0"/>
              <a:t>United Negro College Fund</a:t>
            </a:r>
          </a:p>
          <a:p>
            <a:r>
              <a:rPr lang="en-US" sz="3200" dirty="0"/>
              <a:t>Bold.org</a:t>
            </a:r>
          </a:p>
          <a:p>
            <a:r>
              <a:rPr lang="en-US" sz="3200" dirty="0"/>
              <a:t>HBCU Connect Scholarship Directory</a:t>
            </a:r>
          </a:p>
          <a:p>
            <a:r>
              <a:rPr lang="en-US" sz="3200" dirty="0"/>
              <a:t>HBCU Buzz Scholarship Guide</a:t>
            </a:r>
          </a:p>
        </p:txBody>
      </p:sp>
      <p:sp>
        <p:nvSpPr>
          <p:cNvPr id="3" name="Title 2">
            <a:extLst>
              <a:ext uri="{FF2B5EF4-FFF2-40B4-BE49-F238E27FC236}">
                <a16:creationId xmlns:a16="http://schemas.microsoft.com/office/drawing/2014/main" id="{8040192C-DA16-3D7D-7EE4-36DC6889B35E}"/>
              </a:ext>
            </a:extLst>
          </p:cNvPr>
          <p:cNvSpPr>
            <a:spLocks noGrp="1"/>
          </p:cNvSpPr>
          <p:nvPr>
            <p:ph type="title"/>
          </p:nvPr>
        </p:nvSpPr>
        <p:spPr/>
        <p:txBody>
          <a:bodyPr/>
          <a:lstStyle/>
          <a:p>
            <a:r>
              <a:rPr lang="en-US" dirty="0"/>
              <a:t>Scholarship Sites</a:t>
            </a:r>
          </a:p>
        </p:txBody>
      </p:sp>
    </p:spTree>
    <p:extLst>
      <p:ext uri="{BB962C8B-B14F-4D97-AF65-F5344CB8AC3E}">
        <p14:creationId xmlns:p14="http://schemas.microsoft.com/office/powerpoint/2010/main" val="51293045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A5735B6-E95F-2405-AE7D-0DE3ED7192A9}"/>
              </a:ext>
            </a:extLst>
          </p:cNvPr>
          <p:cNvSpPr>
            <a:spLocks noGrp="1"/>
          </p:cNvSpPr>
          <p:nvPr>
            <p:ph idx="1"/>
          </p:nvPr>
        </p:nvSpPr>
        <p:spPr/>
        <p:txBody>
          <a:bodyPr/>
          <a:lstStyle/>
          <a:p>
            <a:r>
              <a:rPr lang="en-US" dirty="0"/>
              <a:t>To qualify for the HOPE Scholarship, students must complete at least four rigor-designated courses.</a:t>
            </a:r>
          </a:p>
          <a:p>
            <a:r>
              <a:rPr lang="en-US" dirty="0"/>
              <a:t>Rigor courses include advanced math, science, foreign language, and AP/IB/Dual Enrollment courses.</a:t>
            </a:r>
          </a:p>
          <a:p>
            <a:r>
              <a:rPr lang="en-US" dirty="0"/>
              <a:t>These courses are intended to ensure students are academically prepared for college-level work.</a:t>
            </a:r>
          </a:p>
          <a:p>
            <a:r>
              <a:rPr lang="en-US" dirty="0"/>
              <a:t> Students and parents can view the full list of HOPE Rigor courses on </a:t>
            </a:r>
            <a:r>
              <a:rPr lang="en-US" dirty="0" err="1"/>
              <a:t>GAfutures</a:t>
            </a:r>
            <a:r>
              <a:rPr lang="en-US" dirty="0"/>
              <a:t>.</a:t>
            </a:r>
          </a:p>
          <a:p>
            <a:r>
              <a:rPr lang="en-US" dirty="0"/>
              <a:t>View HOPE Rigor Course List: </a:t>
            </a:r>
            <a:r>
              <a:rPr lang="en-US" dirty="0">
                <a:hlinkClick r:id="rId2"/>
              </a:rPr>
              <a:t>https://www.gafutures.org/hope/state-scholarships-and-grants/hope-rigor-requirements/</a:t>
            </a:r>
            <a:endParaRPr lang="en-US" dirty="0"/>
          </a:p>
        </p:txBody>
      </p:sp>
      <p:sp>
        <p:nvSpPr>
          <p:cNvPr id="3" name="Title 2">
            <a:extLst>
              <a:ext uri="{FF2B5EF4-FFF2-40B4-BE49-F238E27FC236}">
                <a16:creationId xmlns:a16="http://schemas.microsoft.com/office/drawing/2014/main" id="{D252AAD3-62F2-5A5F-1330-46BF742C768E}"/>
              </a:ext>
            </a:extLst>
          </p:cNvPr>
          <p:cNvSpPr>
            <a:spLocks noGrp="1"/>
          </p:cNvSpPr>
          <p:nvPr>
            <p:ph type="title"/>
          </p:nvPr>
        </p:nvSpPr>
        <p:spPr/>
        <p:txBody>
          <a:bodyPr/>
          <a:lstStyle/>
          <a:p>
            <a:r>
              <a:rPr lang="en-US" dirty="0"/>
              <a:t>HOPE RIGOR REQUIREMENTS</a:t>
            </a:r>
          </a:p>
        </p:txBody>
      </p:sp>
    </p:spTree>
    <p:extLst>
      <p:ext uri="{BB962C8B-B14F-4D97-AF65-F5344CB8AC3E}">
        <p14:creationId xmlns:p14="http://schemas.microsoft.com/office/powerpoint/2010/main" val="1520065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A72C4C9-270E-961D-0B1E-9095BE9B1774}"/>
              </a:ext>
            </a:extLst>
          </p:cNvPr>
          <p:cNvSpPr>
            <a:spLocks noGrp="1"/>
          </p:cNvSpPr>
          <p:nvPr>
            <p:ph idx="1"/>
          </p:nvPr>
        </p:nvSpPr>
        <p:spPr/>
        <p:txBody>
          <a:bodyPr/>
          <a:lstStyle/>
          <a:p>
            <a:r>
              <a:rPr lang="en-US" sz="3600" dirty="0"/>
              <a:t>Senior Status Check Meetings – begin 8/25 –check school email for invitations with your counselor</a:t>
            </a:r>
          </a:p>
          <a:p>
            <a:r>
              <a:rPr lang="en-US" sz="3600" dirty="0"/>
              <a:t>9/24 – Counselor Chat @ 12pm on Teams </a:t>
            </a:r>
          </a:p>
          <a:p>
            <a:r>
              <a:rPr lang="en-US" sz="3600" dirty="0"/>
              <a:t>10/7- Combined College Fair @ Riverwoods HS 10-7 @ 6-8PM</a:t>
            </a:r>
          </a:p>
          <a:p>
            <a:r>
              <a:rPr lang="en-US" sz="3600" dirty="0"/>
              <a:t>11/3 – 11/7 – Apply to College Week </a:t>
            </a:r>
          </a:p>
          <a:p>
            <a:r>
              <a:rPr lang="en-US" sz="3600" dirty="0"/>
              <a:t>11/5 – FAFSA Night 6:30 – 8:30 pm in Auditorium</a:t>
            </a:r>
          </a:p>
          <a:p>
            <a:r>
              <a:rPr lang="en-US" sz="3600" dirty="0"/>
              <a:t>11/6 – Apply to College Day Fair</a:t>
            </a:r>
          </a:p>
          <a:p>
            <a:endParaRPr lang="en-US" dirty="0"/>
          </a:p>
        </p:txBody>
      </p:sp>
      <p:sp>
        <p:nvSpPr>
          <p:cNvPr id="3" name="Title 2">
            <a:extLst>
              <a:ext uri="{FF2B5EF4-FFF2-40B4-BE49-F238E27FC236}">
                <a16:creationId xmlns:a16="http://schemas.microsoft.com/office/drawing/2014/main" id="{5AC051EA-4B24-9134-7E29-F976A4D88419}"/>
              </a:ext>
            </a:extLst>
          </p:cNvPr>
          <p:cNvSpPr>
            <a:spLocks noGrp="1"/>
          </p:cNvSpPr>
          <p:nvPr>
            <p:ph type="title"/>
          </p:nvPr>
        </p:nvSpPr>
        <p:spPr/>
        <p:txBody>
          <a:bodyPr/>
          <a:lstStyle/>
          <a:p>
            <a:r>
              <a:rPr lang="en-US"/>
              <a:t>UPCOMING SAVE THE DATES</a:t>
            </a:r>
          </a:p>
        </p:txBody>
      </p:sp>
    </p:spTree>
    <p:extLst>
      <p:ext uri="{BB962C8B-B14F-4D97-AF65-F5344CB8AC3E}">
        <p14:creationId xmlns:p14="http://schemas.microsoft.com/office/powerpoint/2010/main" val="398814121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68930EB-FFB6-81D8-7951-B63E3EBD5CFC}"/>
              </a:ext>
            </a:extLst>
          </p:cNvPr>
          <p:cNvPicPr>
            <a:picLocks noGrp="1" noChangeAspect="1"/>
          </p:cNvPicPr>
          <p:nvPr>
            <p:ph idx="1"/>
          </p:nvPr>
        </p:nvPicPr>
        <p:blipFill>
          <a:blip r:embed="rId2"/>
          <a:stretch>
            <a:fillRect/>
          </a:stretch>
        </p:blipFill>
        <p:spPr>
          <a:xfrm>
            <a:off x="1810326" y="1046137"/>
            <a:ext cx="7887855" cy="5714881"/>
          </a:xfrm>
          <a:prstGeom prst="rect">
            <a:avLst/>
          </a:prstGeom>
          <a:noFill/>
        </p:spPr>
      </p:pic>
      <p:sp>
        <p:nvSpPr>
          <p:cNvPr id="3" name="Title 2">
            <a:extLst>
              <a:ext uri="{FF2B5EF4-FFF2-40B4-BE49-F238E27FC236}">
                <a16:creationId xmlns:a16="http://schemas.microsoft.com/office/drawing/2014/main" id="{2C410542-159F-7CA1-D048-C6F122C926A1}"/>
              </a:ext>
            </a:extLst>
          </p:cNvPr>
          <p:cNvSpPr>
            <a:spLocks noGrp="1"/>
          </p:cNvSpPr>
          <p:nvPr>
            <p:ph type="title"/>
          </p:nvPr>
        </p:nvSpPr>
        <p:spPr>
          <a:xfrm>
            <a:off x="1322522" y="1"/>
            <a:ext cx="10031278" cy="1046136"/>
          </a:xfrm>
        </p:spPr>
        <p:txBody>
          <a:bodyPr anchor="ctr">
            <a:normAutofit/>
          </a:bodyPr>
          <a:lstStyle/>
          <a:p>
            <a:r>
              <a:rPr lang="en-US" sz="4100"/>
              <a:t>Infinite Scholars College and Scholarship Fair</a:t>
            </a:r>
          </a:p>
        </p:txBody>
      </p:sp>
    </p:spTree>
    <p:extLst>
      <p:ext uri="{BB962C8B-B14F-4D97-AF65-F5344CB8AC3E}">
        <p14:creationId xmlns:p14="http://schemas.microsoft.com/office/powerpoint/2010/main" val="25948841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794E72-B2D1-2602-3E18-70941069B729}"/>
              </a:ext>
            </a:extLst>
          </p:cNvPr>
          <p:cNvSpPr>
            <a:spLocks noGrp="1"/>
          </p:cNvSpPr>
          <p:nvPr>
            <p:ph type="title"/>
          </p:nvPr>
        </p:nvSpPr>
        <p:spPr>
          <a:xfrm>
            <a:off x="581531" y="157876"/>
            <a:ext cx="3932237" cy="1236815"/>
          </a:xfrm>
        </p:spPr>
        <p:txBody>
          <a:bodyPr anchor="b">
            <a:normAutofit/>
          </a:bodyPr>
          <a:lstStyle/>
          <a:p>
            <a:r>
              <a:rPr lang="en-US" dirty="0"/>
              <a:t>Mental Health Supports</a:t>
            </a:r>
          </a:p>
        </p:txBody>
      </p:sp>
      <p:sp>
        <p:nvSpPr>
          <p:cNvPr id="2" name="Content Placeholder 1">
            <a:extLst>
              <a:ext uri="{FF2B5EF4-FFF2-40B4-BE49-F238E27FC236}">
                <a16:creationId xmlns:a16="http://schemas.microsoft.com/office/drawing/2014/main" id="{A223FC1C-5C40-F593-A570-EAEF225C4C89}"/>
              </a:ext>
            </a:extLst>
          </p:cNvPr>
          <p:cNvSpPr>
            <a:spLocks noGrp="1"/>
          </p:cNvSpPr>
          <p:nvPr>
            <p:ph type="body" sz="half" idx="2"/>
          </p:nvPr>
        </p:nvSpPr>
        <p:spPr>
          <a:xfrm>
            <a:off x="323274" y="1394691"/>
            <a:ext cx="4448752" cy="5006109"/>
          </a:xfrm>
        </p:spPr>
        <p:txBody>
          <a:bodyPr>
            <a:normAutofit/>
          </a:bodyPr>
          <a:lstStyle/>
          <a:p>
            <a:r>
              <a:rPr lang="en-US" sz="2000" dirty="0"/>
              <a:t>Calm Room – used for students who may need a short break</a:t>
            </a:r>
          </a:p>
          <a:p>
            <a:r>
              <a:rPr lang="en-US" sz="2000" dirty="0"/>
              <a:t>CHRIS 180 – school-based therapists – support students who may have social, emotional and or behavioral challenges </a:t>
            </a:r>
          </a:p>
          <a:p>
            <a:pPr lvl="1"/>
            <a:r>
              <a:rPr lang="en-US" sz="2000" dirty="0">
                <a:solidFill>
                  <a:schemeClr val="bg2"/>
                </a:solidFill>
              </a:rPr>
              <a:t>Students must be referred for therapy</a:t>
            </a:r>
          </a:p>
          <a:p>
            <a:r>
              <a:rPr lang="en-US" sz="2000" dirty="0"/>
              <a:t>Small Groups – based on specific topics</a:t>
            </a:r>
          </a:p>
          <a:p>
            <a:r>
              <a:rPr lang="en-US" sz="2000" dirty="0"/>
              <a:t>Wellness Events and Activities – sponsored by the Link </a:t>
            </a:r>
          </a:p>
          <a:p>
            <a:r>
              <a:rPr lang="en-US" sz="2000" dirty="0" err="1"/>
              <a:t>Classlink</a:t>
            </a:r>
            <a:r>
              <a:rPr lang="en-US" sz="2000" dirty="0"/>
              <a:t> app: </a:t>
            </a:r>
          </a:p>
        </p:txBody>
      </p:sp>
      <p:pic>
        <p:nvPicPr>
          <p:cNvPr id="6" name="Picture 5">
            <a:extLst>
              <a:ext uri="{FF2B5EF4-FFF2-40B4-BE49-F238E27FC236}">
                <a16:creationId xmlns:a16="http://schemas.microsoft.com/office/drawing/2014/main" id="{63872C35-5B81-C8BC-6F01-32B1527B949C}"/>
              </a:ext>
            </a:extLst>
          </p:cNvPr>
          <p:cNvPicPr>
            <a:picLocks noChangeAspect="1"/>
          </p:cNvPicPr>
          <p:nvPr/>
        </p:nvPicPr>
        <p:blipFill>
          <a:blip r:embed="rId2"/>
          <a:stretch>
            <a:fillRect/>
          </a:stretch>
        </p:blipFill>
        <p:spPr>
          <a:xfrm>
            <a:off x="2314263" y="5309280"/>
            <a:ext cx="1352739" cy="1390844"/>
          </a:xfrm>
          <a:prstGeom prst="rect">
            <a:avLst/>
          </a:prstGeom>
        </p:spPr>
      </p:pic>
      <p:pic>
        <p:nvPicPr>
          <p:cNvPr id="8" name="Content Placeholder 7">
            <a:extLst>
              <a:ext uri="{FF2B5EF4-FFF2-40B4-BE49-F238E27FC236}">
                <a16:creationId xmlns:a16="http://schemas.microsoft.com/office/drawing/2014/main" id="{D2E1D29B-2A5F-1058-3F60-C7405F651E2F}"/>
              </a:ext>
            </a:extLst>
          </p:cNvPr>
          <p:cNvPicPr>
            <a:picLocks noGrp="1" noChangeAspect="1"/>
          </p:cNvPicPr>
          <p:nvPr>
            <p:ph idx="1"/>
          </p:nvPr>
        </p:nvPicPr>
        <p:blipFill>
          <a:blip r:embed="rId3"/>
          <a:stretch>
            <a:fillRect/>
          </a:stretch>
        </p:blipFill>
        <p:spPr>
          <a:xfrm>
            <a:off x="4996543" y="157876"/>
            <a:ext cx="6355669" cy="5981667"/>
          </a:xfrm>
          <a:prstGeom prst="rect">
            <a:avLst/>
          </a:prstGeom>
        </p:spPr>
      </p:pic>
    </p:spTree>
    <p:extLst>
      <p:ext uri="{BB962C8B-B14F-4D97-AF65-F5344CB8AC3E}">
        <p14:creationId xmlns:p14="http://schemas.microsoft.com/office/powerpoint/2010/main" val="300061872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BAA2067B-570F-A7AB-ABD8-F4EF2D27CF21}"/>
              </a:ext>
            </a:extLst>
          </p:cNvPr>
          <p:cNvPicPr>
            <a:picLocks noGrp="1" noChangeAspect="1"/>
          </p:cNvPicPr>
          <p:nvPr>
            <p:ph idx="1"/>
          </p:nvPr>
        </p:nvPicPr>
        <p:blipFill>
          <a:blip r:embed="rId2"/>
          <a:stretch>
            <a:fillRect/>
          </a:stretch>
        </p:blipFill>
        <p:spPr>
          <a:xfrm>
            <a:off x="3254309" y="1304925"/>
            <a:ext cx="5024569" cy="4872038"/>
          </a:xfrm>
          <a:prstGeom prst="rect">
            <a:avLst/>
          </a:prstGeom>
        </p:spPr>
      </p:pic>
      <p:sp>
        <p:nvSpPr>
          <p:cNvPr id="5" name="Title 4">
            <a:extLst>
              <a:ext uri="{FF2B5EF4-FFF2-40B4-BE49-F238E27FC236}">
                <a16:creationId xmlns:a16="http://schemas.microsoft.com/office/drawing/2014/main" id="{5E08F947-9F58-3662-813E-09E0DE07599D}"/>
              </a:ext>
            </a:extLst>
          </p:cNvPr>
          <p:cNvSpPr>
            <a:spLocks noGrp="1"/>
          </p:cNvSpPr>
          <p:nvPr>
            <p:ph type="title"/>
          </p:nvPr>
        </p:nvSpPr>
        <p:spPr/>
        <p:txBody>
          <a:bodyPr/>
          <a:lstStyle/>
          <a:p>
            <a:r>
              <a:rPr lang="en-US" dirty="0"/>
              <a:t>The Link Needs Assessment Survey</a:t>
            </a:r>
          </a:p>
        </p:txBody>
      </p:sp>
    </p:spTree>
    <p:extLst>
      <p:ext uri="{BB962C8B-B14F-4D97-AF65-F5344CB8AC3E}">
        <p14:creationId xmlns:p14="http://schemas.microsoft.com/office/powerpoint/2010/main" val="169094549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1">
            <a:extLst>
              <a:ext uri="{FF2B5EF4-FFF2-40B4-BE49-F238E27FC236}">
                <a16:creationId xmlns:a16="http://schemas.microsoft.com/office/drawing/2014/main" id="{26B7F47D-E0F2-B807-9048-C961947D2C0C}"/>
              </a:ext>
            </a:extLst>
          </p:cNvPr>
          <p:cNvSpPr>
            <a:spLocks noGrp="1"/>
          </p:cNvSpPr>
          <p:nvPr>
            <p:ph idx="1"/>
          </p:nvPr>
        </p:nvSpPr>
        <p:spPr/>
        <p:txBody>
          <a:bodyPr>
            <a:normAutofit lnSpcReduction="10000"/>
          </a:bodyPr>
          <a:lstStyle/>
          <a:p>
            <a:r>
              <a:rPr lang="en-US" sz="2000" dirty="0"/>
              <a:t>Social media – X - @counselorsNSHS</a:t>
            </a:r>
          </a:p>
          <a:p>
            <a:r>
              <a:rPr lang="en-US" sz="2000" dirty="0"/>
              <a:t>IG – </a:t>
            </a:r>
            <a:r>
              <a:rPr lang="en-US" sz="2000" dirty="0" err="1"/>
              <a:t>northspringshighschoolcounseling</a:t>
            </a:r>
            <a:endParaRPr lang="en-US" sz="2000" dirty="0"/>
          </a:p>
          <a:p>
            <a:r>
              <a:rPr lang="en-US" sz="2000" dirty="0"/>
              <a:t>Band – QR Code</a:t>
            </a:r>
          </a:p>
          <a:p>
            <a:endParaRPr lang="en-US" dirty="0"/>
          </a:p>
        </p:txBody>
      </p:sp>
      <p:sp>
        <p:nvSpPr>
          <p:cNvPr id="3" name="Title 2">
            <a:extLst>
              <a:ext uri="{FF2B5EF4-FFF2-40B4-BE49-F238E27FC236}">
                <a16:creationId xmlns:a16="http://schemas.microsoft.com/office/drawing/2014/main" id="{8F36A984-7EDC-D709-2678-0FE17F2E30AE}"/>
              </a:ext>
            </a:extLst>
          </p:cNvPr>
          <p:cNvSpPr>
            <a:spLocks noGrp="1"/>
          </p:cNvSpPr>
          <p:nvPr>
            <p:ph type="title"/>
          </p:nvPr>
        </p:nvSpPr>
        <p:spPr/>
        <p:txBody>
          <a:bodyPr anchor="ctr">
            <a:normAutofit/>
          </a:bodyPr>
          <a:lstStyle/>
          <a:p>
            <a:r>
              <a:rPr lang="en-US"/>
              <a:t>Connect with Us</a:t>
            </a:r>
          </a:p>
        </p:txBody>
      </p:sp>
      <p:sp>
        <p:nvSpPr>
          <p:cNvPr id="11" name="TextBox 10">
            <a:extLst>
              <a:ext uri="{FF2B5EF4-FFF2-40B4-BE49-F238E27FC236}">
                <a16:creationId xmlns:a16="http://schemas.microsoft.com/office/drawing/2014/main" id="{54F6C588-9162-57CC-2567-9FB366896959}"/>
              </a:ext>
            </a:extLst>
          </p:cNvPr>
          <p:cNvSpPr txBox="1"/>
          <p:nvPr/>
        </p:nvSpPr>
        <p:spPr>
          <a:xfrm>
            <a:off x="3852985" y="3743569"/>
            <a:ext cx="5455138" cy="461665"/>
          </a:xfrm>
          <a:prstGeom prst="rect">
            <a:avLst/>
          </a:prstGeom>
          <a:noFill/>
        </p:spPr>
        <p:txBody>
          <a:bodyPr wrap="square" rtlCol="0">
            <a:spAutoFit/>
          </a:bodyPr>
          <a:lstStyle/>
          <a:p>
            <a:r>
              <a:rPr lang="en-US" sz="2400" dirty="0"/>
              <a:t>Book an appointment or send an email</a:t>
            </a:r>
          </a:p>
        </p:txBody>
      </p:sp>
      <p:sp>
        <p:nvSpPr>
          <p:cNvPr id="13" name="TextBox 12">
            <a:extLst>
              <a:ext uri="{FF2B5EF4-FFF2-40B4-BE49-F238E27FC236}">
                <a16:creationId xmlns:a16="http://schemas.microsoft.com/office/drawing/2014/main" id="{5B3F8C9B-99C7-49E5-7F70-AC6856F865BC}"/>
              </a:ext>
            </a:extLst>
          </p:cNvPr>
          <p:cNvSpPr txBox="1"/>
          <p:nvPr/>
        </p:nvSpPr>
        <p:spPr>
          <a:xfrm>
            <a:off x="3087077" y="4806462"/>
            <a:ext cx="5217155" cy="461665"/>
          </a:xfrm>
          <a:prstGeom prst="rect">
            <a:avLst/>
          </a:prstGeom>
          <a:noFill/>
        </p:spPr>
        <p:txBody>
          <a:bodyPr wrap="square" rtlCol="0">
            <a:spAutoFit/>
          </a:bodyPr>
          <a:lstStyle/>
          <a:p>
            <a:r>
              <a:rPr lang="en-US" sz="2400" dirty="0"/>
              <a:t>We look forward to connecting with you. </a:t>
            </a:r>
          </a:p>
        </p:txBody>
      </p:sp>
      <p:pic>
        <p:nvPicPr>
          <p:cNvPr id="9" name="Picture 8">
            <a:extLst>
              <a:ext uri="{FF2B5EF4-FFF2-40B4-BE49-F238E27FC236}">
                <a16:creationId xmlns:a16="http://schemas.microsoft.com/office/drawing/2014/main" id="{5F8139F4-F064-7287-4DA6-C8D97713F572}"/>
              </a:ext>
            </a:extLst>
          </p:cNvPr>
          <p:cNvPicPr>
            <a:picLocks noChangeAspect="1"/>
          </p:cNvPicPr>
          <p:nvPr/>
        </p:nvPicPr>
        <p:blipFill>
          <a:blip r:embed="rId2"/>
          <a:stretch>
            <a:fillRect/>
          </a:stretch>
        </p:blipFill>
        <p:spPr>
          <a:xfrm>
            <a:off x="10095025" y="1431637"/>
            <a:ext cx="1561266" cy="1679052"/>
          </a:xfrm>
          <a:prstGeom prst="rect">
            <a:avLst/>
          </a:prstGeom>
        </p:spPr>
      </p:pic>
    </p:spTree>
    <p:extLst>
      <p:ext uri="{BB962C8B-B14F-4D97-AF65-F5344CB8AC3E}">
        <p14:creationId xmlns:p14="http://schemas.microsoft.com/office/powerpoint/2010/main" val="214278025"/>
      </p:ext>
    </p:extLst>
  </p:cSld>
  <p:clrMapOvr>
    <a:masterClrMapping/>
  </p:clrMapOvr>
</p:sld>
</file>

<file path=ppt/theme/theme1.xml><?xml version="1.0" encoding="utf-8"?>
<a:theme xmlns:a="http://schemas.openxmlformats.org/drawingml/2006/main" name="Office Theme">
  <a:themeElements>
    <a:clrScheme name="North Springs Brand">
      <a:dk1>
        <a:sysClr val="windowText" lastClr="000000"/>
      </a:dk1>
      <a:lt1>
        <a:sysClr val="window" lastClr="FFFFFF"/>
      </a:lt1>
      <a:dk2>
        <a:srgbClr val="002466"/>
      </a:dk2>
      <a:lt2>
        <a:srgbClr val="E7E6E6"/>
      </a:lt2>
      <a:accent1>
        <a:srgbClr val="FA5105"/>
      </a:accent1>
      <a:accent2>
        <a:srgbClr val="F36C38"/>
      </a:accent2>
      <a:accent3>
        <a:srgbClr val="A5A5A5"/>
      </a:accent3>
      <a:accent4>
        <a:srgbClr val="F9B499"/>
      </a:accent4>
      <a:accent5>
        <a:srgbClr val="D1E1FF"/>
      </a:accent5>
      <a:accent6>
        <a:srgbClr val="0056F2"/>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b383b27d-1bba-4808-8181-df06226cba23" xsi:nil="true"/>
    <lcf76f155ced4ddcb4097134ff3c332f xmlns="a1d7f6e8-3781-4014-9290-73051523996f">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DB5C374C7B60646AB11239B10EE1E7B" ma:contentTypeVersion="16" ma:contentTypeDescription="Create a new document." ma:contentTypeScope="" ma:versionID="23ab89c85cdd10639748b137e458affa">
  <xsd:schema xmlns:xsd="http://www.w3.org/2001/XMLSchema" xmlns:xs="http://www.w3.org/2001/XMLSchema" xmlns:p="http://schemas.microsoft.com/office/2006/metadata/properties" xmlns:ns2="a1d7f6e8-3781-4014-9290-73051523996f" xmlns:ns3="b383b27d-1bba-4808-8181-df06226cba23" targetNamespace="http://schemas.microsoft.com/office/2006/metadata/properties" ma:root="true" ma:fieldsID="8f87e1e0d370535593b96e8df37757ed" ns2:_="" ns3:_="">
    <xsd:import namespace="a1d7f6e8-3781-4014-9290-73051523996f"/>
    <xsd:import namespace="b383b27d-1bba-4808-8181-df06226cba2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1d7f6e8-3781-4014-9290-73051523996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c51e8eed-b210-4e9a-b15e-1ae725bc651e" ma:termSetId="09814cd3-568e-fe90-9814-8d621ff8fb84" ma:anchorId="fba54fb3-c3e1-fe81-a776-ca4b69148c4d" ma:open="true" ma:isKeyword="false">
      <xsd:complexType>
        <xsd:sequence>
          <xsd:element ref="pc:Terms" minOccurs="0" maxOccurs="1"/>
        </xsd:sequence>
      </xsd:complexType>
    </xsd:element>
    <xsd:element name="MediaServiceDateTaken" ma:index="23"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383b27d-1bba-4808-8181-df06226cba23"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6a387aff-4897-430f-83c0-f98c373ee7f2}" ma:internalName="TaxCatchAll" ma:showField="CatchAllData" ma:web="b383b27d-1bba-4808-8181-df06226cba2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3256193-08CA-4B54-9B89-AF9CD49B5BBB}">
  <ds:schemaRefs>
    <ds:schemaRef ds:uri="http://schemas.microsoft.com/sharepoint/v3/contenttype/forms"/>
  </ds:schemaRefs>
</ds:datastoreItem>
</file>

<file path=customXml/itemProps2.xml><?xml version="1.0" encoding="utf-8"?>
<ds:datastoreItem xmlns:ds="http://schemas.openxmlformats.org/officeDocument/2006/customXml" ds:itemID="{A7ABFE44-93C2-4DD4-BA69-F91CFBADE58D}">
  <ds:schemaRefs>
    <ds:schemaRef ds:uri="http://schemas.microsoft.com/office/2006/metadata/properties"/>
    <ds:schemaRef ds:uri="http://schemas.microsoft.com/office/infopath/2007/PartnerControls"/>
    <ds:schemaRef ds:uri="b383b27d-1bba-4808-8181-df06226cba23"/>
    <ds:schemaRef ds:uri="a1d7f6e8-3781-4014-9290-73051523996f"/>
  </ds:schemaRefs>
</ds:datastoreItem>
</file>

<file path=customXml/itemProps3.xml><?xml version="1.0" encoding="utf-8"?>
<ds:datastoreItem xmlns:ds="http://schemas.openxmlformats.org/officeDocument/2006/customXml" ds:itemID="{AAC77A38-B27F-4E41-8344-F13A2741BA8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1d7f6e8-3781-4014-9290-73051523996f"/>
    <ds:schemaRef ds:uri="b383b27d-1bba-4808-8181-df06226cba2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2319</TotalTime>
  <Words>5092</Words>
  <Application>Microsoft Office PowerPoint</Application>
  <PresentationFormat>Widescreen</PresentationFormat>
  <Paragraphs>483</Paragraphs>
  <Slides>69</Slides>
  <Notes>0</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69</vt:i4>
      </vt:variant>
    </vt:vector>
  </HeadingPairs>
  <TitlesOfParts>
    <vt:vector size="74" baseType="lpstr">
      <vt:lpstr>Aptos</vt:lpstr>
      <vt:lpstr>Aptos Display</vt:lpstr>
      <vt:lpstr>Arial</vt:lpstr>
      <vt:lpstr>Wingdings</vt:lpstr>
      <vt:lpstr>Office Theme</vt:lpstr>
      <vt:lpstr>North Springs HS</vt:lpstr>
      <vt:lpstr>Ask Questions</vt:lpstr>
      <vt:lpstr>Meet Your School Counselors and Support Staff</vt:lpstr>
      <vt:lpstr>Meeting Objective</vt:lpstr>
      <vt:lpstr>Infinite Campus </vt:lpstr>
      <vt:lpstr>Save the Date – IC Grade Posting</vt:lpstr>
      <vt:lpstr>Aspire Tutoring</vt:lpstr>
      <vt:lpstr>Tutoring for ELL Students</vt:lpstr>
      <vt:lpstr>FCS Graduation Requirements</vt:lpstr>
      <vt:lpstr>Grade Point Average</vt:lpstr>
      <vt:lpstr>Spartan Post Secondary Options – Pick your path</vt:lpstr>
      <vt:lpstr>Road Map to Success</vt:lpstr>
      <vt:lpstr>Road Map to Success</vt:lpstr>
      <vt:lpstr>Trade Talks Tuesday – Coming Soon</vt:lpstr>
      <vt:lpstr>Trade Talk Tuesdays Sign Up and Dates</vt:lpstr>
      <vt:lpstr>ASVAB TEST  </vt:lpstr>
      <vt:lpstr>ASVAB DATES AND SIGN UP</vt:lpstr>
      <vt:lpstr>Most Commonly Used College Application Sites</vt:lpstr>
      <vt:lpstr>Common App – How to Video</vt:lpstr>
      <vt:lpstr>College Application Components</vt:lpstr>
      <vt:lpstr>College Application Components </vt:lpstr>
      <vt:lpstr>Test Scores/Test Optional</vt:lpstr>
      <vt:lpstr>SAT AND ACT Comparison</vt:lpstr>
      <vt:lpstr>SAT - Collegeboard</vt:lpstr>
      <vt:lpstr>ACT</vt:lpstr>
      <vt:lpstr>What is Dual Enrollment?</vt:lpstr>
      <vt:lpstr>Dual Enrollment </vt:lpstr>
      <vt:lpstr>College Planning Tips for Seniors &amp; Parents</vt:lpstr>
      <vt:lpstr>College Planning Tips for Seniors &amp; Parents</vt:lpstr>
      <vt:lpstr>College Application Tools and Tips</vt:lpstr>
      <vt:lpstr>Spartan College Bound Athletes</vt:lpstr>
      <vt:lpstr>College Application Fee Waivers</vt:lpstr>
      <vt:lpstr>Online Lunch Application</vt:lpstr>
      <vt:lpstr>Free Application Months and Codes</vt:lpstr>
      <vt:lpstr>COLLEGE DEADLINES AND SCHOOL HOLIDAYS</vt:lpstr>
      <vt:lpstr>REQUESTING TRANSCRIPTS</vt:lpstr>
      <vt:lpstr>OBTAINING COUNSELOR RECOMMENDATIONS</vt:lpstr>
      <vt:lpstr>ADMISSIONS FACTORS</vt:lpstr>
      <vt:lpstr>USG – University System of GA Info</vt:lpstr>
      <vt:lpstr>GA Degrees Pay </vt:lpstr>
      <vt:lpstr>VARIOUS ADMISSIONS OPTIONS</vt:lpstr>
      <vt:lpstr>GEORGIA MATCH – GA FUTURES</vt:lpstr>
      <vt:lpstr>College Questions Info Needed for Common App</vt:lpstr>
      <vt:lpstr>College Freshman Class Profile Ex. </vt:lpstr>
      <vt:lpstr>Postsecondary: Colleges Average GPAs for Admissions</vt:lpstr>
      <vt:lpstr>Postsecondary: Colleges Average GPAs for Admissions</vt:lpstr>
      <vt:lpstr>College and Career Center – E107</vt:lpstr>
      <vt:lpstr>College Visits at North Springs</vt:lpstr>
      <vt:lpstr>College and Career Center Services</vt:lpstr>
      <vt:lpstr>College and Career Center </vt:lpstr>
      <vt:lpstr>College Fair Preparation Tips</vt:lpstr>
      <vt:lpstr>College Fair Preparation Tips</vt:lpstr>
      <vt:lpstr>UPCOMING COLLEGE FAIRS</vt:lpstr>
      <vt:lpstr>GA Probe Fair</vt:lpstr>
      <vt:lpstr>On campus college visits</vt:lpstr>
      <vt:lpstr>On campus visit – Parent Checklist</vt:lpstr>
      <vt:lpstr>Senior Year Prep Tips from GAfutures</vt:lpstr>
      <vt:lpstr>PAYING FOR COLLEGE</vt:lpstr>
      <vt:lpstr>FREE APPLICATION FOR FEDERAL STUDENT AID</vt:lpstr>
      <vt:lpstr>SCHOLARSHIPS</vt:lpstr>
      <vt:lpstr>HOPE AND ZELL MILLER SCHOLARSHIPS</vt:lpstr>
      <vt:lpstr>HOPE AND ZELL SCHOLARSHIPS</vt:lpstr>
      <vt:lpstr>Scholarship Sites</vt:lpstr>
      <vt:lpstr>HOPE RIGOR REQUIREMENTS</vt:lpstr>
      <vt:lpstr>UPCOMING SAVE THE DATES</vt:lpstr>
      <vt:lpstr>Infinite Scholars College and Scholarship Fair</vt:lpstr>
      <vt:lpstr>Mental Health Supports</vt:lpstr>
      <vt:lpstr>The Link Needs Assessment Survey</vt:lpstr>
      <vt:lpstr>Connect with 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Zachry</dc:creator>
  <cp:lastModifiedBy>Wyche, Yolandria T</cp:lastModifiedBy>
  <cp:revision>35</cp:revision>
  <dcterms:created xsi:type="dcterms:W3CDTF">2018-05-07T18:07:08Z</dcterms:created>
  <dcterms:modified xsi:type="dcterms:W3CDTF">2025-08-28T17:08:36Z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ee3c538-ec52-435f-ae58-017644bd9513_Enabled">
    <vt:lpwstr>true</vt:lpwstr>
  </property>
  <property fmtid="{D5CDD505-2E9C-101B-9397-08002B2CF9AE}" pid="3" name="MSIP_Label_0ee3c538-ec52-435f-ae58-017644bd9513_SetDate">
    <vt:lpwstr>2024-10-10T19:00:06Z</vt:lpwstr>
  </property>
  <property fmtid="{D5CDD505-2E9C-101B-9397-08002B2CF9AE}" pid="4" name="MSIP_Label_0ee3c538-ec52-435f-ae58-017644bd9513_Method">
    <vt:lpwstr>Standard</vt:lpwstr>
  </property>
  <property fmtid="{D5CDD505-2E9C-101B-9397-08002B2CF9AE}" pid="5" name="MSIP_Label_0ee3c538-ec52-435f-ae58-017644bd9513_Name">
    <vt:lpwstr>0ee3c538-ec52-435f-ae58-017644bd9513</vt:lpwstr>
  </property>
  <property fmtid="{D5CDD505-2E9C-101B-9397-08002B2CF9AE}" pid="6" name="MSIP_Label_0ee3c538-ec52-435f-ae58-017644bd9513_SiteId">
    <vt:lpwstr>0cdcb198-8169-4b70-ba9f-da7e3ba700c2</vt:lpwstr>
  </property>
  <property fmtid="{D5CDD505-2E9C-101B-9397-08002B2CF9AE}" pid="7" name="MSIP_Label_0ee3c538-ec52-435f-ae58-017644bd9513_ActionId">
    <vt:lpwstr>bb6e578f-7a14-4a79-bee4-15de58b489c7</vt:lpwstr>
  </property>
  <property fmtid="{D5CDD505-2E9C-101B-9397-08002B2CF9AE}" pid="8" name="MSIP_Label_0ee3c538-ec52-435f-ae58-017644bd9513_ContentBits">
    <vt:lpwstr>0</vt:lpwstr>
  </property>
  <property fmtid="{D5CDD505-2E9C-101B-9397-08002B2CF9AE}" pid="9" name="ContentTypeId">
    <vt:lpwstr>0x0101009DB5C374C7B60646AB11239B10EE1E7B</vt:lpwstr>
  </property>
</Properties>
</file>