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embeddedFontLst>
    <p:embeddedFont>
      <p:font typeface="Arial Black" panose="020B0A04020102020204" pitchFamily="34" charset="0"/>
      <p:regular r:id="rId14"/>
      <p:bold r:id="rId15"/>
    </p:embeddedFont>
    <p:embeddedFont>
      <p:font typeface="Century Gothic" panose="020B0502020202020204" pitchFamily="34" charset="0"/>
      <p:regular r:id="rId16"/>
      <p:bold r:id="rId17"/>
      <p:italic r:id="rId18"/>
      <p:boldItalic r:id="rId19"/>
    </p:embeddedFont>
    <p:embeddedFont>
      <p:font typeface="Corbel" panose="020B0503020204020204" pitchFamily="34"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6" roundtripDataSignature="AMtx7mi5QeDK3KObhDqCsv6k4Q0rFf/bC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6F599F5-D82F-49DB-BDED-EC27EF90CE5C}">
  <a:tblStyle styleId="{56F599F5-D82F-49DB-BDED-EC27EF90CE5C}"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2" d="100"/>
          <a:sy n="112" d="100"/>
        </p:scale>
        <p:origin x="65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26" Type="http://customschemas.google.com/relationships/presentationmetadata" Target="meta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6" name="Google Shape;8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0" name="Google Shape;12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9" name="Google Shape;13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9" name="Google Shape;14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6" name="Google Shape;15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3" name="Google Shape;163;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4" name="Google Shape;194;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4" name="Google Shape;224;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7" name="Google Shape;247;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13"/>
        <p:cNvGrpSpPr/>
        <p:nvPr/>
      </p:nvGrpSpPr>
      <p:grpSpPr>
        <a:xfrm>
          <a:off x="0" y="0"/>
          <a:ext cx="0" cy="0"/>
          <a:chOff x="0" y="0"/>
          <a:chExt cx="0" cy="0"/>
        </a:xfrm>
      </p:grpSpPr>
      <p:sp>
        <p:nvSpPr>
          <p:cNvPr id="14" name="Google Shape;14;p13"/>
          <p:cNvSpPr txBox="1">
            <a:spLocks noGrp="1"/>
          </p:cNvSpPr>
          <p:nvPr>
            <p:ph type="dt" idx="10"/>
          </p:nvPr>
        </p:nvSpPr>
        <p:spPr>
          <a:xfrm>
            <a:off x="262465"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3869268" y="6356350"/>
            <a:ext cx="5911517"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10634135" y="6356350"/>
            <a:ext cx="1530927"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a:lvl1pPr>
            <a:lvl2pPr marL="0" lvl="1" indent="0" algn="r">
              <a:lnSpc>
                <a:spcPct val="100000"/>
              </a:lnSpc>
              <a:spcBef>
                <a:spcPts val="0"/>
              </a:spcBef>
              <a:spcAft>
                <a:spcPts val="0"/>
              </a:spcAft>
              <a:buSzPts val="1200"/>
              <a:buNone/>
              <a:defRPr/>
            </a:lvl2pPr>
            <a:lvl3pPr marL="0" lvl="2" indent="0" algn="r">
              <a:lnSpc>
                <a:spcPct val="100000"/>
              </a:lnSpc>
              <a:spcBef>
                <a:spcPts val="0"/>
              </a:spcBef>
              <a:spcAft>
                <a:spcPts val="0"/>
              </a:spcAft>
              <a:buSzPts val="1200"/>
              <a:buNone/>
              <a:defRPr/>
            </a:lvl3pPr>
            <a:lvl4pPr marL="0" lvl="3" indent="0" algn="r">
              <a:lnSpc>
                <a:spcPct val="100000"/>
              </a:lnSpc>
              <a:spcBef>
                <a:spcPts val="0"/>
              </a:spcBef>
              <a:spcAft>
                <a:spcPts val="0"/>
              </a:spcAft>
              <a:buSzPts val="1200"/>
              <a:buNone/>
              <a:defRPr/>
            </a:lvl4pPr>
            <a:lvl5pPr marL="0" lvl="4" indent="0" algn="r">
              <a:lnSpc>
                <a:spcPct val="100000"/>
              </a:lnSpc>
              <a:spcBef>
                <a:spcPts val="0"/>
              </a:spcBef>
              <a:spcAft>
                <a:spcPts val="0"/>
              </a:spcAft>
              <a:buSzPts val="1200"/>
              <a:buNone/>
              <a:defRPr/>
            </a:lvl5pPr>
            <a:lvl6pPr marL="0" lvl="5" indent="0" algn="r">
              <a:lnSpc>
                <a:spcPct val="100000"/>
              </a:lnSpc>
              <a:spcBef>
                <a:spcPts val="0"/>
              </a:spcBef>
              <a:spcAft>
                <a:spcPts val="0"/>
              </a:spcAft>
              <a:buSzPts val="1200"/>
              <a:buNone/>
              <a:defRPr/>
            </a:lvl6pPr>
            <a:lvl7pPr marL="0" lvl="6" indent="0" algn="r">
              <a:lnSpc>
                <a:spcPct val="100000"/>
              </a:lnSpc>
              <a:spcBef>
                <a:spcPts val="0"/>
              </a:spcBef>
              <a:spcAft>
                <a:spcPts val="0"/>
              </a:spcAft>
              <a:buSzPts val="1200"/>
              <a:buNone/>
              <a:defRPr/>
            </a:lvl7pPr>
            <a:lvl8pPr marL="0" lvl="7" indent="0" algn="r">
              <a:lnSpc>
                <a:spcPct val="100000"/>
              </a:lnSpc>
              <a:spcBef>
                <a:spcPts val="0"/>
              </a:spcBef>
              <a:spcAft>
                <a:spcPts val="0"/>
              </a:spcAft>
              <a:buSzPts val="1200"/>
              <a:buNone/>
              <a:defRPr/>
            </a:lvl8pPr>
            <a:lvl9pPr marL="0" lvl="8" indent="0" algn="r">
              <a:lnSpc>
                <a:spcPct val="100000"/>
              </a:lnSpc>
              <a:spcBef>
                <a:spcPts val="0"/>
              </a:spcBef>
              <a:spcAft>
                <a:spcPts val="0"/>
              </a:spcAft>
              <a:buSzPts val="120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14"/>
          <p:cNvSpPr txBox="1">
            <a:spLocks noGrp="1"/>
          </p:cNvSpPr>
          <p:nvPr>
            <p:ph type="title"/>
          </p:nvPr>
        </p:nvSpPr>
        <p:spPr>
          <a:xfrm>
            <a:off x="252919" y="1123837"/>
            <a:ext cx="2947482" cy="460118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FFFFF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body" idx="1"/>
          </p:nvPr>
        </p:nvSpPr>
        <p:spPr>
          <a:xfrm>
            <a:off x="3869268" y="864108"/>
            <a:ext cx="7315200" cy="5120640"/>
          </a:xfrm>
          <a:prstGeom prst="rect">
            <a:avLst/>
          </a:prstGeom>
          <a:noFill/>
          <a:ln>
            <a:noFill/>
          </a:ln>
        </p:spPr>
        <p:txBody>
          <a:bodyPr spcFirstLastPara="1" wrap="square" lIns="91425" tIns="45700" rIns="91425" bIns="45700" anchor="ctr" anchorCtr="0">
            <a:normAutofit/>
          </a:bodyPr>
          <a:lstStyle>
            <a:lvl1pPr marL="457200" lvl="0" indent="-342900" algn="l">
              <a:lnSpc>
                <a:spcPct val="90000"/>
              </a:lnSpc>
              <a:spcBef>
                <a:spcPts val="1200"/>
              </a:spcBef>
              <a:spcAft>
                <a:spcPts val="0"/>
              </a:spcAft>
              <a:buSzPts val="1800"/>
              <a:buChar char="●"/>
              <a:defRPr/>
            </a:lvl1pPr>
            <a:lvl2pPr marL="914400" lvl="1" indent="-342900" algn="l">
              <a:lnSpc>
                <a:spcPct val="90000"/>
              </a:lnSpc>
              <a:spcBef>
                <a:spcPts val="250"/>
              </a:spcBef>
              <a:spcAft>
                <a:spcPts val="0"/>
              </a:spcAft>
              <a:buSzPts val="1800"/>
              <a:buChar char="●"/>
              <a:defRPr/>
            </a:lvl2pPr>
            <a:lvl3pPr marL="1371600" lvl="2" indent="-342900" algn="l">
              <a:lnSpc>
                <a:spcPct val="90000"/>
              </a:lnSpc>
              <a:spcBef>
                <a:spcPts val="250"/>
              </a:spcBef>
              <a:spcAft>
                <a:spcPts val="0"/>
              </a:spcAft>
              <a:buSzPts val="1800"/>
              <a:buChar char="●"/>
              <a:defRPr/>
            </a:lvl3pPr>
            <a:lvl4pPr marL="1828800" lvl="3" indent="-342900" algn="l">
              <a:lnSpc>
                <a:spcPct val="90000"/>
              </a:lnSpc>
              <a:spcBef>
                <a:spcPts val="250"/>
              </a:spcBef>
              <a:spcAft>
                <a:spcPts val="0"/>
              </a:spcAft>
              <a:buSzPts val="1800"/>
              <a:buChar char="●"/>
              <a:defRPr/>
            </a:lvl4pPr>
            <a:lvl5pPr marL="2286000" lvl="4" indent="-342900" algn="l">
              <a:lnSpc>
                <a:spcPct val="90000"/>
              </a:lnSpc>
              <a:spcBef>
                <a:spcPts val="250"/>
              </a:spcBef>
              <a:spcAft>
                <a:spcPts val="0"/>
              </a:spcAft>
              <a:buSzPts val="1800"/>
              <a:buChar char="●"/>
              <a:defRPr/>
            </a:lvl5pPr>
            <a:lvl6pPr marL="2743200" lvl="5" indent="-342900" algn="l">
              <a:lnSpc>
                <a:spcPct val="90000"/>
              </a:lnSpc>
              <a:spcBef>
                <a:spcPts val="250"/>
              </a:spcBef>
              <a:spcAft>
                <a:spcPts val="0"/>
              </a:spcAft>
              <a:buSzPts val="1800"/>
              <a:buChar char="●"/>
              <a:defRPr/>
            </a:lvl6pPr>
            <a:lvl7pPr marL="3200400" lvl="6" indent="-342900" algn="l">
              <a:lnSpc>
                <a:spcPct val="90000"/>
              </a:lnSpc>
              <a:spcBef>
                <a:spcPts val="250"/>
              </a:spcBef>
              <a:spcAft>
                <a:spcPts val="0"/>
              </a:spcAft>
              <a:buSzPts val="1800"/>
              <a:buChar char="●"/>
              <a:defRPr/>
            </a:lvl7pPr>
            <a:lvl8pPr marL="3657600" lvl="7" indent="-342900" algn="l">
              <a:lnSpc>
                <a:spcPct val="90000"/>
              </a:lnSpc>
              <a:spcBef>
                <a:spcPts val="250"/>
              </a:spcBef>
              <a:spcAft>
                <a:spcPts val="0"/>
              </a:spcAft>
              <a:buSzPts val="1800"/>
              <a:buChar char="●"/>
              <a:defRPr/>
            </a:lvl8pPr>
            <a:lvl9pPr marL="4114800" lvl="8" indent="-342900" algn="l">
              <a:lnSpc>
                <a:spcPct val="90000"/>
              </a:lnSpc>
              <a:spcBef>
                <a:spcPts val="250"/>
              </a:spcBef>
              <a:spcAft>
                <a:spcPts val="250"/>
              </a:spcAft>
              <a:buSzPts val="1800"/>
              <a:buChar char="●"/>
              <a:defRPr/>
            </a:lvl9pPr>
          </a:lstStyle>
          <a:p>
            <a:endParaRPr/>
          </a:p>
        </p:txBody>
      </p:sp>
      <p:sp>
        <p:nvSpPr>
          <p:cNvPr id="20" name="Google Shape;20;p14"/>
          <p:cNvSpPr txBox="1">
            <a:spLocks noGrp="1"/>
          </p:cNvSpPr>
          <p:nvPr>
            <p:ph type="dt" idx="10"/>
          </p:nvPr>
        </p:nvSpPr>
        <p:spPr>
          <a:xfrm>
            <a:off x="262465"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3869268" y="6356350"/>
            <a:ext cx="5911517"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10634135" y="6356350"/>
            <a:ext cx="1530927"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a:lvl1pPr>
            <a:lvl2pPr marL="0" lvl="1" indent="0" algn="r">
              <a:lnSpc>
                <a:spcPct val="100000"/>
              </a:lnSpc>
              <a:spcBef>
                <a:spcPts val="0"/>
              </a:spcBef>
              <a:spcAft>
                <a:spcPts val="0"/>
              </a:spcAft>
              <a:buSzPts val="1200"/>
              <a:buNone/>
              <a:defRPr/>
            </a:lvl2pPr>
            <a:lvl3pPr marL="0" lvl="2" indent="0" algn="r">
              <a:lnSpc>
                <a:spcPct val="100000"/>
              </a:lnSpc>
              <a:spcBef>
                <a:spcPts val="0"/>
              </a:spcBef>
              <a:spcAft>
                <a:spcPts val="0"/>
              </a:spcAft>
              <a:buSzPts val="1200"/>
              <a:buNone/>
              <a:defRPr/>
            </a:lvl3pPr>
            <a:lvl4pPr marL="0" lvl="3" indent="0" algn="r">
              <a:lnSpc>
                <a:spcPct val="100000"/>
              </a:lnSpc>
              <a:spcBef>
                <a:spcPts val="0"/>
              </a:spcBef>
              <a:spcAft>
                <a:spcPts val="0"/>
              </a:spcAft>
              <a:buSzPts val="1200"/>
              <a:buNone/>
              <a:defRPr/>
            </a:lvl4pPr>
            <a:lvl5pPr marL="0" lvl="4" indent="0" algn="r">
              <a:lnSpc>
                <a:spcPct val="100000"/>
              </a:lnSpc>
              <a:spcBef>
                <a:spcPts val="0"/>
              </a:spcBef>
              <a:spcAft>
                <a:spcPts val="0"/>
              </a:spcAft>
              <a:buSzPts val="1200"/>
              <a:buNone/>
              <a:defRPr/>
            </a:lvl5pPr>
            <a:lvl6pPr marL="0" lvl="5" indent="0" algn="r">
              <a:lnSpc>
                <a:spcPct val="100000"/>
              </a:lnSpc>
              <a:spcBef>
                <a:spcPts val="0"/>
              </a:spcBef>
              <a:spcAft>
                <a:spcPts val="0"/>
              </a:spcAft>
              <a:buSzPts val="1200"/>
              <a:buNone/>
              <a:defRPr/>
            </a:lvl6pPr>
            <a:lvl7pPr marL="0" lvl="6" indent="0" algn="r">
              <a:lnSpc>
                <a:spcPct val="100000"/>
              </a:lnSpc>
              <a:spcBef>
                <a:spcPts val="0"/>
              </a:spcBef>
              <a:spcAft>
                <a:spcPts val="0"/>
              </a:spcAft>
              <a:buSzPts val="1200"/>
              <a:buNone/>
              <a:defRPr/>
            </a:lvl7pPr>
            <a:lvl8pPr marL="0" lvl="7" indent="0" algn="r">
              <a:lnSpc>
                <a:spcPct val="100000"/>
              </a:lnSpc>
              <a:spcBef>
                <a:spcPts val="0"/>
              </a:spcBef>
              <a:spcAft>
                <a:spcPts val="0"/>
              </a:spcAft>
              <a:buSzPts val="1200"/>
              <a:buNone/>
              <a:defRPr/>
            </a:lvl8pPr>
            <a:lvl9pPr marL="0" lvl="8" indent="0" algn="r">
              <a:lnSpc>
                <a:spcPct val="100000"/>
              </a:lnSpc>
              <a:spcBef>
                <a:spcPts val="0"/>
              </a:spcBef>
              <a:spcAft>
                <a:spcPts val="0"/>
              </a:spcAft>
              <a:buSzPts val="120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3"/>
        <p:cNvGrpSpPr/>
        <p:nvPr/>
      </p:nvGrpSpPr>
      <p:grpSpPr>
        <a:xfrm>
          <a:off x="0" y="0"/>
          <a:ext cx="0" cy="0"/>
          <a:chOff x="0" y="0"/>
          <a:chExt cx="0" cy="0"/>
        </a:xfrm>
      </p:grpSpPr>
      <p:sp>
        <p:nvSpPr>
          <p:cNvPr id="24" name="Google Shape;24;p15"/>
          <p:cNvSpPr txBox="1">
            <a:spLocks noGrp="1"/>
          </p:cNvSpPr>
          <p:nvPr>
            <p:ph type="title"/>
          </p:nvPr>
        </p:nvSpPr>
        <p:spPr>
          <a:xfrm>
            <a:off x="256032" y="1143000"/>
            <a:ext cx="2834640" cy="237744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FFFFFF"/>
              </a:buClr>
              <a:buSzPts val="3200"/>
              <a:buFont typeface="Corbel"/>
              <a:buNone/>
              <a:defRPr sz="32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5"/>
          <p:cNvSpPr>
            <a:spLocks noGrp="1"/>
          </p:cNvSpPr>
          <p:nvPr>
            <p:ph type="pic" idx="2"/>
          </p:nvPr>
        </p:nvSpPr>
        <p:spPr>
          <a:xfrm>
            <a:off x="3570644" y="767419"/>
            <a:ext cx="8115230" cy="5330952"/>
          </a:xfrm>
          <a:prstGeom prst="rect">
            <a:avLst/>
          </a:prstGeom>
          <a:solidFill>
            <a:srgbClr val="BFBFBF"/>
          </a:solidFill>
          <a:ln>
            <a:noFill/>
          </a:ln>
        </p:spPr>
      </p:sp>
      <p:sp>
        <p:nvSpPr>
          <p:cNvPr id="26" name="Google Shape;26;p15"/>
          <p:cNvSpPr txBox="1">
            <a:spLocks noGrp="1"/>
          </p:cNvSpPr>
          <p:nvPr>
            <p:ph type="body" idx="1"/>
          </p:nvPr>
        </p:nvSpPr>
        <p:spPr>
          <a:xfrm>
            <a:off x="256032" y="3493008"/>
            <a:ext cx="2834640" cy="2322576"/>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200"/>
              </a:spcBef>
              <a:spcAft>
                <a:spcPts val="0"/>
              </a:spcAft>
              <a:buSzPts val="1400"/>
              <a:buNone/>
              <a:defRPr sz="1400">
                <a:solidFill>
                  <a:srgbClr val="FFFFFF"/>
                </a:solidFill>
              </a:defRPr>
            </a:lvl1pPr>
            <a:lvl2pPr marL="914400" lvl="1" indent="-228600" algn="l">
              <a:lnSpc>
                <a:spcPct val="90000"/>
              </a:lnSpc>
              <a:spcBef>
                <a:spcPts val="250"/>
              </a:spcBef>
              <a:spcAft>
                <a:spcPts val="0"/>
              </a:spcAft>
              <a:buSzPts val="1200"/>
              <a:buNone/>
              <a:defRPr sz="1200"/>
            </a:lvl2pPr>
            <a:lvl3pPr marL="1371600" lvl="2" indent="-228600" algn="l">
              <a:lnSpc>
                <a:spcPct val="90000"/>
              </a:lnSpc>
              <a:spcBef>
                <a:spcPts val="250"/>
              </a:spcBef>
              <a:spcAft>
                <a:spcPts val="0"/>
              </a:spcAft>
              <a:buSzPts val="1000"/>
              <a:buNone/>
              <a:defRPr sz="1000"/>
            </a:lvl3pPr>
            <a:lvl4pPr marL="1828800" lvl="3" indent="-228600" algn="l">
              <a:lnSpc>
                <a:spcPct val="90000"/>
              </a:lnSpc>
              <a:spcBef>
                <a:spcPts val="250"/>
              </a:spcBef>
              <a:spcAft>
                <a:spcPts val="0"/>
              </a:spcAft>
              <a:buSzPts val="900"/>
              <a:buNone/>
              <a:defRPr sz="900"/>
            </a:lvl4pPr>
            <a:lvl5pPr marL="2286000" lvl="4" indent="-228600" algn="l">
              <a:lnSpc>
                <a:spcPct val="90000"/>
              </a:lnSpc>
              <a:spcBef>
                <a:spcPts val="250"/>
              </a:spcBef>
              <a:spcAft>
                <a:spcPts val="0"/>
              </a:spcAft>
              <a:buSzPts val="900"/>
              <a:buNone/>
              <a:defRPr sz="900"/>
            </a:lvl5pPr>
            <a:lvl6pPr marL="2743200" lvl="5" indent="-228600" algn="l">
              <a:lnSpc>
                <a:spcPct val="90000"/>
              </a:lnSpc>
              <a:spcBef>
                <a:spcPts val="250"/>
              </a:spcBef>
              <a:spcAft>
                <a:spcPts val="0"/>
              </a:spcAft>
              <a:buSzPts val="900"/>
              <a:buNone/>
              <a:defRPr sz="900"/>
            </a:lvl6pPr>
            <a:lvl7pPr marL="3200400" lvl="6" indent="-228600" algn="l">
              <a:lnSpc>
                <a:spcPct val="90000"/>
              </a:lnSpc>
              <a:spcBef>
                <a:spcPts val="250"/>
              </a:spcBef>
              <a:spcAft>
                <a:spcPts val="0"/>
              </a:spcAft>
              <a:buSzPts val="900"/>
              <a:buNone/>
              <a:defRPr sz="900"/>
            </a:lvl7pPr>
            <a:lvl8pPr marL="3657600" lvl="7" indent="-228600" algn="l">
              <a:lnSpc>
                <a:spcPct val="90000"/>
              </a:lnSpc>
              <a:spcBef>
                <a:spcPts val="250"/>
              </a:spcBef>
              <a:spcAft>
                <a:spcPts val="0"/>
              </a:spcAft>
              <a:buSzPts val="900"/>
              <a:buNone/>
              <a:defRPr sz="900"/>
            </a:lvl8pPr>
            <a:lvl9pPr marL="4114800" lvl="8" indent="-228600" algn="l">
              <a:lnSpc>
                <a:spcPct val="90000"/>
              </a:lnSpc>
              <a:spcBef>
                <a:spcPts val="250"/>
              </a:spcBef>
              <a:spcAft>
                <a:spcPts val="250"/>
              </a:spcAft>
              <a:buSzPts val="900"/>
              <a:buNone/>
              <a:defRPr sz="900"/>
            </a:lvl9pPr>
          </a:lstStyle>
          <a:p>
            <a:endParaRPr/>
          </a:p>
        </p:txBody>
      </p:sp>
      <p:sp>
        <p:nvSpPr>
          <p:cNvPr id="27" name="Google Shape;27;p15"/>
          <p:cNvSpPr txBox="1">
            <a:spLocks noGrp="1"/>
          </p:cNvSpPr>
          <p:nvPr>
            <p:ph type="dt" idx="10"/>
          </p:nvPr>
        </p:nvSpPr>
        <p:spPr>
          <a:xfrm>
            <a:off x="262465"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15"/>
          <p:cNvSpPr txBox="1">
            <a:spLocks noGrp="1"/>
          </p:cNvSpPr>
          <p:nvPr>
            <p:ph type="ftr" idx="11"/>
          </p:nvPr>
        </p:nvSpPr>
        <p:spPr>
          <a:xfrm>
            <a:off x="3499101" y="6356350"/>
            <a:ext cx="5911517"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15"/>
          <p:cNvSpPr txBox="1">
            <a:spLocks noGrp="1"/>
          </p:cNvSpPr>
          <p:nvPr>
            <p:ph type="sldNum" idx="12"/>
          </p:nvPr>
        </p:nvSpPr>
        <p:spPr>
          <a:xfrm>
            <a:off x="10634135" y="6356350"/>
            <a:ext cx="1530927"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a:lvl1pPr>
            <a:lvl2pPr marL="0" lvl="1" indent="0" algn="r">
              <a:lnSpc>
                <a:spcPct val="100000"/>
              </a:lnSpc>
              <a:spcBef>
                <a:spcPts val="0"/>
              </a:spcBef>
              <a:spcAft>
                <a:spcPts val="0"/>
              </a:spcAft>
              <a:buSzPts val="1200"/>
              <a:buNone/>
              <a:defRPr/>
            </a:lvl2pPr>
            <a:lvl3pPr marL="0" lvl="2" indent="0" algn="r">
              <a:lnSpc>
                <a:spcPct val="100000"/>
              </a:lnSpc>
              <a:spcBef>
                <a:spcPts val="0"/>
              </a:spcBef>
              <a:spcAft>
                <a:spcPts val="0"/>
              </a:spcAft>
              <a:buSzPts val="1200"/>
              <a:buNone/>
              <a:defRPr/>
            </a:lvl3pPr>
            <a:lvl4pPr marL="0" lvl="3" indent="0" algn="r">
              <a:lnSpc>
                <a:spcPct val="100000"/>
              </a:lnSpc>
              <a:spcBef>
                <a:spcPts val="0"/>
              </a:spcBef>
              <a:spcAft>
                <a:spcPts val="0"/>
              </a:spcAft>
              <a:buSzPts val="1200"/>
              <a:buNone/>
              <a:defRPr/>
            </a:lvl4pPr>
            <a:lvl5pPr marL="0" lvl="4" indent="0" algn="r">
              <a:lnSpc>
                <a:spcPct val="100000"/>
              </a:lnSpc>
              <a:spcBef>
                <a:spcPts val="0"/>
              </a:spcBef>
              <a:spcAft>
                <a:spcPts val="0"/>
              </a:spcAft>
              <a:buSzPts val="1200"/>
              <a:buNone/>
              <a:defRPr/>
            </a:lvl5pPr>
            <a:lvl6pPr marL="0" lvl="5" indent="0" algn="r">
              <a:lnSpc>
                <a:spcPct val="100000"/>
              </a:lnSpc>
              <a:spcBef>
                <a:spcPts val="0"/>
              </a:spcBef>
              <a:spcAft>
                <a:spcPts val="0"/>
              </a:spcAft>
              <a:buSzPts val="1200"/>
              <a:buNone/>
              <a:defRPr/>
            </a:lvl6pPr>
            <a:lvl7pPr marL="0" lvl="6" indent="0" algn="r">
              <a:lnSpc>
                <a:spcPct val="100000"/>
              </a:lnSpc>
              <a:spcBef>
                <a:spcPts val="0"/>
              </a:spcBef>
              <a:spcAft>
                <a:spcPts val="0"/>
              </a:spcAft>
              <a:buSzPts val="1200"/>
              <a:buNone/>
              <a:defRPr/>
            </a:lvl7pPr>
            <a:lvl8pPr marL="0" lvl="7" indent="0" algn="r">
              <a:lnSpc>
                <a:spcPct val="100000"/>
              </a:lnSpc>
              <a:spcBef>
                <a:spcPts val="0"/>
              </a:spcBef>
              <a:spcAft>
                <a:spcPts val="0"/>
              </a:spcAft>
              <a:buSzPts val="1200"/>
              <a:buNone/>
              <a:defRPr/>
            </a:lvl8pPr>
            <a:lvl9pPr marL="0" lvl="8" indent="0" algn="r">
              <a:lnSpc>
                <a:spcPct val="100000"/>
              </a:lnSpc>
              <a:spcBef>
                <a:spcPts val="0"/>
              </a:spcBef>
              <a:spcAft>
                <a:spcPts val="0"/>
              </a:spcAft>
              <a:buSzPts val="120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30"/>
        <p:cNvGrpSpPr/>
        <p:nvPr/>
      </p:nvGrpSpPr>
      <p:grpSpPr>
        <a:xfrm>
          <a:off x="0" y="0"/>
          <a:ext cx="0" cy="0"/>
          <a:chOff x="0" y="0"/>
          <a:chExt cx="0" cy="0"/>
        </a:xfrm>
      </p:grpSpPr>
      <p:sp>
        <p:nvSpPr>
          <p:cNvPr id="31" name="Google Shape;31;p16"/>
          <p:cNvSpPr/>
          <p:nvPr/>
        </p:nvSpPr>
        <p:spPr>
          <a:xfrm>
            <a:off x="0" y="761999"/>
            <a:ext cx="9141619" cy="5334001"/>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16"/>
          <p:cNvSpPr/>
          <p:nvPr/>
        </p:nvSpPr>
        <p:spPr>
          <a:xfrm>
            <a:off x="9270263" y="761999"/>
            <a:ext cx="2925318" cy="5334001"/>
          </a:xfrm>
          <a:prstGeom prst="rect">
            <a:avLst/>
          </a:prstGeom>
          <a:solidFill>
            <a:srgbClr val="C8C8C8">
              <a:alpha val="4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16"/>
          <p:cNvSpPr txBox="1">
            <a:spLocks noGrp="1"/>
          </p:cNvSpPr>
          <p:nvPr>
            <p:ph type="ctrTitle"/>
          </p:nvPr>
        </p:nvSpPr>
        <p:spPr>
          <a:xfrm>
            <a:off x="1069848" y="1298448"/>
            <a:ext cx="7315200" cy="325526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FFFFFF"/>
              </a:buClr>
              <a:buSzPts val="5900"/>
              <a:buFont typeface="Corbel"/>
              <a:buNone/>
              <a:defRPr sz="59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16"/>
          <p:cNvSpPr txBox="1">
            <a:spLocks noGrp="1"/>
          </p:cNvSpPr>
          <p:nvPr>
            <p:ph type="subTitle" idx="1"/>
          </p:nvPr>
        </p:nvSpPr>
        <p:spPr>
          <a:xfrm>
            <a:off x="1100015" y="4670246"/>
            <a:ext cx="7315200" cy="9144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200"/>
              </a:spcBef>
              <a:spcAft>
                <a:spcPts val="0"/>
              </a:spcAft>
              <a:buSzPts val="2200"/>
              <a:buNone/>
              <a:defRPr sz="2200" cap="none">
                <a:solidFill>
                  <a:srgbClr val="D3E9F3"/>
                </a:solidFill>
              </a:defRPr>
            </a:lvl1pPr>
            <a:lvl2pPr lvl="1" algn="ctr">
              <a:lnSpc>
                <a:spcPct val="90000"/>
              </a:lnSpc>
              <a:spcBef>
                <a:spcPts val="250"/>
              </a:spcBef>
              <a:spcAft>
                <a:spcPts val="0"/>
              </a:spcAft>
              <a:buSzPts val="2200"/>
              <a:buNone/>
              <a:defRPr sz="2200"/>
            </a:lvl2pPr>
            <a:lvl3pPr lvl="2" algn="ctr">
              <a:lnSpc>
                <a:spcPct val="90000"/>
              </a:lnSpc>
              <a:spcBef>
                <a:spcPts val="250"/>
              </a:spcBef>
              <a:spcAft>
                <a:spcPts val="0"/>
              </a:spcAft>
              <a:buSzPts val="2200"/>
              <a:buNone/>
              <a:defRPr sz="2200"/>
            </a:lvl3pPr>
            <a:lvl4pPr lvl="3" algn="ctr">
              <a:lnSpc>
                <a:spcPct val="90000"/>
              </a:lnSpc>
              <a:spcBef>
                <a:spcPts val="250"/>
              </a:spcBef>
              <a:spcAft>
                <a:spcPts val="0"/>
              </a:spcAft>
              <a:buSzPts val="2000"/>
              <a:buNone/>
              <a:defRPr sz="2000"/>
            </a:lvl4pPr>
            <a:lvl5pPr lvl="4" algn="ctr">
              <a:lnSpc>
                <a:spcPct val="90000"/>
              </a:lnSpc>
              <a:spcBef>
                <a:spcPts val="250"/>
              </a:spcBef>
              <a:spcAft>
                <a:spcPts val="0"/>
              </a:spcAft>
              <a:buSzPts val="2000"/>
              <a:buNone/>
              <a:defRPr sz="2000"/>
            </a:lvl5pPr>
            <a:lvl6pPr lvl="5" algn="ctr">
              <a:lnSpc>
                <a:spcPct val="90000"/>
              </a:lnSpc>
              <a:spcBef>
                <a:spcPts val="250"/>
              </a:spcBef>
              <a:spcAft>
                <a:spcPts val="0"/>
              </a:spcAft>
              <a:buSzPts val="2000"/>
              <a:buNone/>
              <a:defRPr sz="2000"/>
            </a:lvl6pPr>
            <a:lvl7pPr lvl="6" algn="ctr">
              <a:lnSpc>
                <a:spcPct val="90000"/>
              </a:lnSpc>
              <a:spcBef>
                <a:spcPts val="250"/>
              </a:spcBef>
              <a:spcAft>
                <a:spcPts val="0"/>
              </a:spcAft>
              <a:buSzPts val="2000"/>
              <a:buNone/>
              <a:defRPr sz="2000"/>
            </a:lvl7pPr>
            <a:lvl8pPr lvl="7" algn="ctr">
              <a:lnSpc>
                <a:spcPct val="90000"/>
              </a:lnSpc>
              <a:spcBef>
                <a:spcPts val="250"/>
              </a:spcBef>
              <a:spcAft>
                <a:spcPts val="0"/>
              </a:spcAft>
              <a:buSzPts val="2000"/>
              <a:buNone/>
              <a:defRPr sz="2000"/>
            </a:lvl8pPr>
            <a:lvl9pPr lvl="8" algn="ctr">
              <a:lnSpc>
                <a:spcPct val="90000"/>
              </a:lnSpc>
              <a:spcBef>
                <a:spcPts val="250"/>
              </a:spcBef>
              <a:spcAft>
                <a:spcPts val="250"/>
              </a:spcAft>
              <a:buSzPts val="2000"/>
              <a:buNone/>
              <a:defRPr sz="2000"/>
            </a:lvl9pPr>
          </a:lstStyle>
          <a:p>
            <a:endParaRPr/>
          </a:p>
        </p:txBody>
      </p:sp>
      <p:sp>
        <p:nvSpPr>
          <p:cNvPr id="35" name="Google Shape;35;p16"/>
          <p:cNvSpPr txBox="1">
            <a:spLocks noGrp="1"/>
          </p:cNvSpPr>
          <p:nvPr>
            <p:ph type="dt" idx="10"/>
          </p:nvPr>
        </p:nvSpPr>
        <p:spPr>
          <a:xfrm>
            <a:off x="262465"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16"/>
          <p:cNvSpPr txBox="1">
            <a:spLocks noGrp="1"/>
          </p:cNvSpPr>
          <p:nvPr>
            <p:ph type="ftr" idx="11"/>
          </p:nvPr>
        </p:nvSpPr>
        <p:spPr>
          <a:xfrm>
            <a:off x="3869268" y="6356350"/>
            <a:ext cx="5911517"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16"/>
          <p:cNvSpPr txBox="1">
            <a:spLocks noGrp="1"/>
          </p:cNvSpPr>
          <p:nvPr>
            <p:ph type="sldNum" idx="12"/>
          </p:nvPr>
        </p:nvSpPr>
        <p:spPr>
          <a:xfrm>
            <a:off x="10634135" y="6356350"/>
            <a:ext cx="1530927"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a:lvl1pPr>
            <a:lvl2pPr marL="0" lvl="1" indent="0" algn="r">
              <a:lnSpc>
                <a:spcPct val="100000"/>
              </a:lnSpc>
              <a:spcBef>
                <a:spcPts val="0"/>
              </a:spcBef>
              <a:spcAft>
                <a:spcPts val="0"/>
              </a:spcAft>
              <a:buSzPts val="1200"/>
              <a:buNone/>
              <a:defRPr/>
            </a:lvl2pPr>
            <a:lvl3pPr marL="0" lvl="2" indent="0" algn="r">
              <a:lnSpc>
                <a:spcPct val="100000"/>
              </a:lnSpc>
              <a:spcBef>
                <a:spcPts val="0"/>
              </a:spcBef>
              <a:spcAft>
                <a:spcPts val="0"/>
              </a:spcAft>
              <a:buSzPts val="1200"/>
              <a:buNone/>
              <a:defRPr/>
            </a:lvl3pPr>
            <a:lvl4pPr marL="0" lvl="3" indent="0" algn="r">
              <a:lnSpc>
                <a:spcPct val="100000"/>
              </a:lnSpc>
              <a:spcBef>
                <a:spcPts val="0"/>
              </a:spcBef>
              <a:spcAft>
                <a:spcPts val="0"/>
              </a:spcAft>
              <a:buSzPts val="1200"/>
              <a:buNone/>
              <a:defRPr/>
            </a:lvl4pPr>
            <a:lvl5pPr marL="0" lvl="4" indent="0" algn="r">
              <a:lnSpc>
                <a:spcPct val="100000"/>
              </a:lnSpc>
              <a:spcBef>
                <a:spcPts val="0"/>
              </a:spcBef>
              <a:spcAft>
                <a:spcPts val="0"/>
              </a:spcAft>
              <a:buSzPts val="1200"/>
              <a:buNone/>
              <a:defRPr/>
            </a:lvl5pPr>
            <a:lvl6pPr marL="0" lvl="5" indent="0" algn="r">
              <a:lnSpc>
                <a:spcPct val="100000"/>
              </a:lnSpc>
              <a:spcBef>
                <a:spcPts val="0"/>
              </a:spcBef>
              <a:spcAft>
                <a:spcPts val="0"/>
              </a:spcAft>
              <a:buSzPts val="1200"/>
              <a:buNone/>
              <a:defRPr/>
            </a:lvl6pPr>
            <a:lvl7pPr marL="0" lvl="6" indent="0" algn="r">
              <a:lnSpc>
                <a:spcPct val="100000"/>
              </a:lnSpc>
              <a:spcBef>
                <a:spcPts val="0"/>
              </a:spcBef>
              <a:spcAft>
                <a:spcPts val="0"/>
              </a:spcAft>
              <a:buSzPts val="1200"/>
              <a:buNone/>
              <a:defRPr/>
            </a:lvl7pPr>
            <a:lvl8pPr marL="0" lvl="7" indent="0" algn="r">
              <a:lnSpc>
                <a:spcPct val="100000"/>
              </a:lnSpc>
              <a:spcBef>
                <a:spcPts val="0"/>
              </a:spcBef>
              <a:spcAft>
                <a:spcPts val="0"/>
              </a:spcAft>
              <a:buSzPts val="1200"/>
              <a:buNone/>
              <a:defRPr/>
            </a:lvl8pPr>
            <a:lvl9pPr marL="0" lvl="8" indent="0" algn="r">
              <a:lnSpc>
                <a:spcPct val="100000"/>
              </a:lnSpc>
              <a:spcBef>
                <a:spcPts val="0"/>
              </a:spcBef>
              <a:spcAft>
                <a:spcPts val="0"/>
              </a:spcAft>
              <a:buSzPts val="120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8"/>
        <p:cNvGrpSpPr/>
        <p:nvPr/>
      </p:nvGrpSpPr>
      <p:grpSpPr>
        <a:xfrm>
          <a:off x="0" y="0"/>
          <a:ext cx="0" cy="0"/>
          <a:chOff x="0" y="0"/>
          <a:chExt cx="0" cy="0"/>
        </a:xfrm>
      </p:grpSpPr>
      <p:sp>
        <p:nvSpPr>
          <p:cNvPr id="39" name="Google Shape;39;p17"/>
          <p:cNvSpPr txBox="1">
            <a:spLocks noGrp="1"/>
          </p:cNvSpPr>
          <p:nvPr>
            <p:ph type="title"/>
          </p:nvPr>
        </p:nvSpPr>
        <p:spPr>
          <a:xfrm>
            <a:off x="3867912" y="1298448"/>
            <a:ext cx="7315200" cy="325526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595959"/>
              </a:buClr>
              <a:buSzPts val="5900"/>
              <a:buFont typeface="Corbel"/>
              <a:buNone/>
              <a:defRPr sz="5900" b="0">
                <a:solidFill>
                  <a:srgbClr val="595959"/>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17"/>
          <p:cNvSpPr txBox="1">
            <a:spLocks noGrp="1"/>
          </p:cNvSpPr>
          <p:nvPr>
            <p:ph type="body" idx="1"/>
          </p:nvPr>
        </p:nvSpPr>
        <p:spPr>
          <a:xfrm>
            <a:off x="3886200" y="4672584"/>
            <a:ext cx="7315200" cy="9144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200"/>
              </a:spcBef>
              <a:spcAft>
                <a:spcPts val="0"/>
              </a:spcAft>
              <a:buSzPts val="2200"/>
              <a:buNone/>
              <a:defRPr sz="2200" cap="none">
                <a:solidFill>
                  <a:srgbClr val="595959"/>
                </a:solidFill>
              </a:defRPr>
            </a:lvl1pPr>
            <a:lvl2pPr marL="914400" lvl="1" indent="-228600" algn="l">
              <a:lnSpc>
                <a:spcPct val="90000"/>
              </a:lnSpc>
              <a:spcBef>
                <a:spcPts val="250"/>
              </a:spcBef>
              <a:spcAft>
                <a:spcPts val="0"/>
              </a:spcAft>
              <a:buSzPts val="1800"/>
              <a:buNone/>
              <a:defRPr sz="1800">
                <a:solidFill>
                  <a:srgbClr val="888888"/>
                </a:solidFill>
              </a:defRPr>
            </a:lvl2pPr>
            <a:lvl3pPr marL="1371600" lvl="2" indent="-228600" algn="l">
              <a:lnSpc>
                <a:spcPct val="90000"/>
              </a:lnSpc>
              <a:spcBef>
                <a:spcPts val="250"/>
              </a:spcBef>
              <a:spcAft>
                <a:spcPts val="0"/>
              </a:spcAft>
              <a:buSzPts val="1600"/>
              <a:buNone/>
              <a:defRPr sz="1600">
                <a:solidFill>
                  <a:srgbClr val="888888"/>
                </a:solidFill>
              </a:defRPr>
            </a:lvl3pPr>
            <a:lvl4pPr marL="1828800" lvl="3" indent="-228600" algn="l">
              <a:lnSpc>
                <a:spcPct val="90000"/>
              </a:lnSpc>
              <a:spcBef>
                <a:spcPts val="250"/>
              </a:spcBef>
              <a:spcAft>
                <a:spcPts val="0"/>
              </a:spcAft>
              <a:buSzPts val="1400"/>
              <a:buNone/>
              <a:defRPr sz="1400">
                <a:solidFill>
                  <a:srgbClr val="888888"/>
                </a:solidFill>
              </a:defRPr>
            </a:lvl4pPr>
            <a:lvl5pPr marL="2286000" lvl="4" indent="-228600" algn="l">
              <a:lnSpc>
                <a:spcPct val="90000"/>
              </a:lnSpc>
              <a:spcBef>
                <a:spcPts val="250"/>
              </a:spcBef>
              <a:spcAft>
                <a:spcPts val="0"/>
              </a:spcAft>
              <a:buSzPts val="1400"/>
              <a:buNone/>
              <a:defRPr sz="1400">
                <a:solidFill>
                  <a:srgbClr val="888888"/>
                </a:solidFill>
              </a:defRPr>
            </a:lvl5pPr>
            <a:lvl6pPr marL="2743200" lvl="5" indent="-228600" algn="l">
              <a:lnSpc>
                <a:spcPct val="90000"/>
              </a:lnSpc>
              <a:spcBef>
                <a:spcPts val="250"/>
              </a:spcBef>
              <a:spcAft>
                <a:spcPts val="0"/>
              </a:spcAft>
              <a:buSzPts val="1400"/>
              <a:buNone/>
              <a:defRPr sz="1400">
                <a:solidFill>
                  <a:srgbClr val="888888"/>
                </a:solidFill>
              </a:defRPr>
            </a:lvl6pPr>
            <a:lvl7pPr marL="3200400" lvl="6" indent="-228600" algn="l">
              <a:lnSpc>
                <a:spcPct val="90000"/>
              </a:lnSpc>
              <a:spcBef>
                <a:spcPts val="250"/>
              </a:spcBef>
              <a:spcAft>
                <a:spcPts val="0"/>
              </a:spcAft>
              <a:buSzPts val="1400"/>
              <a:buNone/>
              <a:defRPr sz="1400">
                <a:solidFill>
                  <a:srgbClr val="888888"/>
                </a:solidFill>
              </a:defRPr>
            </a:lvl7pPr>
            <a:lvl8pPr marL="3657600" lvl="7" indent="-228600" algn="l">
              <a:lnSpc>
                <a:spcPct val="90000"/>
              </a:lnSpc>
              <a:spcBef>
                <a:spcPts val="250"/>
              </a:spcBef>
              <a:spcAft>
                <a:spcPts val="0"/>
              </a:spcAft>
              <a:buSzPts val="1400"/>
              <a:buNone/>
              <a:defRPr sz="1400">
                <a:solidFill>
                  <a:srgbClr val="888888"/>
                </a:solidFill>
              </a:defRPr>
            </a:lvl8pPr>
            <a:lvl9pPr marL="4114800" lvl="8" indent="-228600" algn="l">
              <a:lnSpc>
                <a:spcPct val="90000"/>
              </a:lnSpc>
              <a:spcBef>
                <a:spcPts val="250"/>
              </a:spcBef>
              <a:spcAft>
                <a:spcPts val="250"/>
              </a:spcAft>
              <a:buSzPts val="1400"/>
              <a:buNone/>
              <a:defRPr sz="1400">
                <a:solidFill>
                  <a:srgbClr val="888888"/>
                </a:solidFill>
              </a:defRPr>
            </a:lvl9pPr>
          </a:lstStyle>
          <a:p>
            <a:endParaRPr/>
          </a:p>
        </p:txBody>
      </p:sp>
      <p:sp>
        <p:nvSpPr>
          <p:cNvPr id="41" name="Google Shape;41;p17"/>
          <p:cNvSpPr txBox="1">
            <a:spLocks noGrp="1"/>
          </p:cNvSpPr>
          <p:nvPr>
            <p:ph type="dt" idx="10"/>
          </p:nvPr>
        </p:nvSpPr>
        <p:spPr>
          <a:xfrm>
            <a:off x="262465"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7"/>
          <p:cNvSpPr txBox="1">
            <a:spLocks noGrp="1"/>
          </p:cNvSpPr>
          <p:nvPr>
            <p:ph type="ftr" idx="11"/>
          </p:nvPr>
        </p:nvSpPr>
        <p:spPr>
          <a:xfrm>
            <a:off x="3869268" y="6356350"/>
            <a:ext cx="5911517"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17"/>
          <p:cNvSpPr txBox="1">
            <a:spLocks noGrp="1"/>
          </p:cNvSpPr>
          <p:nvPr>
            <p:ph type="sldNum" idx="12"/>
          </p:nvPr>
        </p:nvSpPr>
        <p:spPr>
          <a:xfrm>
            <a:off x="10634135" y="6356350"/>
            <a:ext cx="1530927"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a:lvl1pPr>
            <a:lvl2pPr marL="0" lvl="1" indent="0" algn="r">
              <a:lnSpc>
                <a:spcPct val="100000"/>
              </a:lnSpc>
              <a:spcBef>
                <a:spcPts val="0"/>
              </a:spcBef>
              <a:spcAft>
                <a:spcPts val="0"/>
              </a:spcAft>
              <a:buSzPts val="1200"/>
              <a:buNone/>
              <a:defRPr/>
            </a:lvl2pPr>
            <a:lvl3pPr marL="0" lvl="2" indent="0" algn="r">
              <a:lnSpc>
                <a:spcPct val="100000"/>
              </a:lnSpc>
              <a:spcBef>
                <a:spcPts val="0"/>
              </a:spcBef>
              <a:spcAft>
                <a:spcPts val="0"/>
              </a:spcAft>
              <a:buSzPts val="1200"/>
              <a:buNone/>
              <a:defRPr/>
            </a:lvl3pPr>
            <a:lvl4pPr marL="0" lvl="3" indent="0" algn="r">
              <a:lnSpc>
                <a:spcPct val="100000"/>
              </a:lnSpc>
              <a:spcBef>
                <a:spcPts val="0"/>
              </a:spcBef>
              <a:spcAft>
                <a:spcPts val="0"/>
              </a:spcAft>
              <a:buSzPts val="1200"/>
              <a:buNone/>
              <a:defRPr/>
            </a:lvl4pPr>
            <a:lvl5pPr marL="0" lvl="4" indent="0" algn="r">
              <a:lnSpc>
                <a:spcPct val="100000"/>
              </a:lnSpc>
              <a:spcBef>
                <a:spcPts val="0"/>
              </a:spcBef>
              <a:spcAft>
                <a:spcPts val="0"/>
              </a:spcAft>
              <a:buSzPts val="1200"/>
              <a:buNone/>
              <a:defRPr/>
            </a:lvl5pPr>
            <a:lvl6pPr marL="0" lvl="5" indent="0" algn="r">
              <a:lnSpc>
                <a:spcPct val="100000"/>
              </a:lnSpc>
              <a:spcBef>
                <a:spcPts val="0"/>
              </a:spcBef>
              <a:spcAft>
                <a:spcPts val="0"/>
              </a:spcAft>
              <a:buSzPts val="1200"/>
              <a:buNone/>
              <a:defRPr/>
            </a:lvl6pPr>
            <a:lvl7pPr marL="0" lvl="6" indent="0" algn="r">
              <a:lnSpc>
                <a:spcPct val="100000"/>
              </a:lnSpc>
              <a:spcBef>
                <a:spcPts val="0"/>
              </a:spcBef>
              <a:spcAft>
                <a:spcPts val="0"/>
              </a:spcAft>
              <a:buSzPts val="1200"/>
              <a:buNone/>
              <a:defRPr/>
            </a:lvl7pPr>
            <a:lvl8pPr marL="0" lvl="7" indent="0" algn="r">
              <a:lnSpc>
                <a:spcPct val="100000"/>
              </a:lnSpc>
              <a:spcBef>
                <a:spcPts val="0"/>
              </a:spcBef>
              <a:spcAft>
                <a:spcPts val="0"/>
              </a:spcAft>
              <a:buSzPts val="1200"/>
              <a:buNone/>
              <a:defRPr/>
            </a:lvl8pPr>
            <a:lvl9pPr marL="0" lvl="8" indent="0" algn="r">
              <a:lnSpc>
                <a:spcPct val="100000"/>
              </a:lnSpc>
              <a:spcBef>
                <a:spcPts val="0"/>
              </a:spcBef>
              <a:spcAft>
                <a:spcPts val="0"/>
              </a:spcAft>
              <a:buSzPts val="120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4"/>
        <p:cNvGrpSpPr/>
        <p:nvPr/>
      </p:nvGrpSpPr>
      <p:grpSpPr>
        <a:xfrm>
          <a:off x="0" y="0"/>
          <a:ext cx="0" cy="0"/>
          <a:chOff x="0" y="0"/>
          <a:chExt cx="0" cy="0"/>
        </a:xfrm>
      </p:grpSpPr>
      <p:sp>
        <p:nvSpPr>
          <p:cNvPr id="45" name="Google Shape;45;p18"/>
          <p:cNvSpPr txBox="1">
            <a:spLocks noGrp="1"/>
          </p:cNvSpPr>
          <p:nvPr>
            <p:ph type="title"/>
          </p:nvPr>
        </p:nvSpPr>
        <p:spPr>
          <a:xfrm>
            <a:off x="252919" y="1123837"/>
            <a:ext cx="2947482" cy="460118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FFFFF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18"/>
          <p:cNvSpPr txBox="1">
            <a:spLocks noGrp="1"/>
          </p:cNvSpPr>
          <p:nvPr>
            <p:ph type="body" idx="1"/>
          </p:nvPr>
        </p:nvSpPr>
        <p:spPr>
          <a:xfrm>
            <a:off x="3867912" y="868680"/>
            <a:ext cx="3474720" cy="5120640"/>
          </a:xfrm>
          <a:prstGeom prst="rect">
            <a:avLst/>
          </a:prstGeom>
          <a:noFill/>
          <a:ln>
            <a:noFill/>
          </a:ln>
        </p:spPr>
        <p:txBody>
          <a:bodyPr spcFirstLastPara="1" wrap="square" lIns="91425" tIns="45700" rIns="91425" bIns="45700" anchor="ctr" anchorCtr="0">
            <a:normAutofit/>
          </a:bodyPr>
          <a:lstStyle>
            <a:lvl1pPr marL="457200" lvl="0" indent="-355600" algn="l">
              <a:lnSpc>
                <a:spcPct val="90000"/>
              </a:lnSpc>
              <a:spcBef>
                <a:spcPts val="1200"/>
              </a:spcBef>
              <a:spcAft>
                <a:spcPts val="0"/>
              </a:spcAft>
              <a:buSzPts val="2000"/>
              <a:buChar char="●"/>
              <a:defRPr sz="2000"/>
            </a:lvl1pPr>
            <a:lvl2pPr marL="914400" lvl="1" indent="-342900" algn="l">
              <a:lnSpc>
                <a:spcPct val="90000"/>
              </a:lnSpc>
              <a:spcBef>
                <a:spcPts val="250"/>
              </a:spcBef>
              <a:spcAft>
                <a:spcPts val="0"/>
              </a:spcAft>
              <a:buSzPts val="1800"/>
              <a:buChar char="●"/>
              <a:defRPr sz="1800"/>
            </a:lvl2pPr>
            <a:lvl3pPr marL="1371600" lvl="2" indent="-330200" algn="l">
              <a:lnSpc>
                <a:spcPct val="90000"/>
              </a:lnSpc>
              <a:spcBef>
                <a:spcPts val="250"/>
              </a:spcBef>
              <a:spcAft>
                <a:spcPts val="0"/>
              </a:spcAft>
              <a:buSzPts val="1600"/>
              <a:buChar char="●"/>
              <a:defRPr sz="1600"/>
            </a:lvl3pPr>
            <a:lvl4pPr marL="1828800" lvl="3" indent="-317500" algn="l">
              <a:lnSpc>
                <a:spcPct val="90000"/>
              </a:lnSpc>
              <a:spcBef>
                <a:spcPts val="250"/>
              </a:spcBef>
              <a:spcAft>
                <a:spcPts val="0"/>
              </a:spcAft>
              <a:buSzPts val="1400"/>
              <a:buChar char="●"/>
              <a:defRPr sz="1400"/>
            </a:lvl4pPr>
            <a:lvl5pPr marL="2286000" lvl="4" indent="-317500" algn="l">
              <a:lnSpc>
                <a:spcPct val="90000"/>
              </a:lnSpc>
              <a:spcBef>
                <a:spcPts val="250"/>
              </a:spcBef>
              <a:spcAft>
                <a:spcPts val="0"/>
              </a:spcAft>
              <a:buSzPts val="1400"/>
              <a:buChar char="●"/>
              <a:defRPr sz="1400"/>
            </a:lvl5pPr>
            <a:lvl6pPr marL="2743200" lvl="5" indent="-317500" algn="l">
              <a:lnSpc>
                <a:spcPct val="90000"/>
              </a:lnSpc>
              <a:spcBef>
                <a:spcPts val="250"/>
              </a:spcBef>
              <a:spcAft>
                <a:spcPts val="0"/>
              </a:spcAft>
              <a:buSzPts val="1400"/>
              <a:buChar char="●"/>
              <a:defRPr sz="1400"/>
            </a:lvl6pPr>
            <a:lvl7pPr marL="3200400" lvl="6" indent="-317500" algn="l">
              <a:lnSpc>
                <a:spcPct val="90000"/>
              </a:lnSpc>
              <a:spcBef>
                <a:spcPts val="250"/>
              </a:spcBef>
              <a:spcAft>
                <a:spcPts val="0"/>
              </a:spcAft>
              <a:buSzPts val="1400"/>
              <a:buChar char="●"/>
              <a:defRPr sz="1400"/>
            </a:lvl7pPr>
            <a:lvl8pPr marL="3657600" lvl="7" indent="-317500" algn="l">
              <a:lnSpc>
                <a:spcPct val="90000"/>
              </a:lnSpc>
              <a:spcBef>
                <a:spcPts val="250"/>
              </a:spcBef>
              <a:spcAft>
                <a:spcPts val="0"/>
              </a:spcAft>
              <a:buSzPts val="1400"/>
              <a:buChar char="●"/>
              <a:defRPr sz="1400"/>
            </a:lvl8pPr>
            <a:lvl9pPr marL="4114800" lvl="8" indent="-317500" algn="l">
              <a:lnSpc>
                <a:spcPct val="90000"/>
              </a:lnSpc>
              <a:spcBef>
                <a:spcPts val="250"/>
              </a:spcBef>
              <a:spcAft>
                <a:spcPts val="250"/>
              </a:spcAft>
              <a:buSzPts val="1400"/>
              <a:buChar char="●"/>
              <a:defRPr sz="1400"/>
            </a:lvl9pPr>
          </a:lstStyle>
          <a:p>
            <a:endParaRPr/>
          </a:p>
        </p:txBody>
      </p:sp>
      <p:sp>
        <p:nvSpPr>
          <p:cNvPr id="47" name="Google Shape;47;p18"/>
          <p:cNvSpPr txBox="1">
            <a:spLocks noGrp="1"/>
          </p:cNvSpPr>
          <p:nvPr>
            <p:ph type="body" idx="2"/>
          </p:nvPr>
        </p:nvSpPr>
        <p:spPr>
          <a:xfrm>
            <a:off x="7818120" y="868680"/>
            <a:ext cx="3474720" cy="5120640"/>
          </a:xfrm>
          <a:prstGeom prst="rect">
            <a:avLst/>
          </a:prstGeom>
          <a:noFill/>
          <a:ln>
            <a:noFill/>
          </a:ln>
        </p:spPr>
        <p:txBody>
          <a:bodyPr spcFirstLastPara="1" wrap="square" lIns="91425" tIns="45700" rIns="91425" bIns="45700" anchor="ctr" anchorCtr="0">
            <a:normAutofit/>
          </a:bodyPr>
          <a:lstStyle>
            <a:lvl1pPr marL="457200" lvl="0" indent="-355600" algn="l">
              <a:lnSpc>
                <a:spcPct val="90000"/>
              </a:lnSpc>
              <a:spcBef>
                <a:spcPts val="1200"/>
              </a:spcBef>
              <a:spcAft>
                <a:spcPts val="0"/>
              </a:spcAft>
              <a:buSzPts val="2000"/>
              <a:buChar char="●"/>
              <a:defRPr sz="2000"/>
            </a:lvl1pPr>
            <a:lvl2pPr marL="914400" lvl="1" indent="-342900" algn="l">
              <a:lnSpc>
                <a:spcPct val="90000"/>
              </a:lnSpc>
              <a:spcBef>
                <a:spcPts val="250"/>
              </a:spcBef>
              <a:spcAft>
                <a:spcPts val="0"/>
              </a:spcAft>
              <a:buSzPts val="1800"/>
              <a:buChar char="●"/>
              <a:defRPr sz="1800"/>
            </a:lvl2pPr>
            <a:lvl3pPr marL="1371600" lvl="2" indent="-330200" algn="l">
              <a:lnSpc>
                <a:spcPct val="90000"/>
              </a:lnSpc>
              <a:spcBef>
                <a:spcPts val="250"/>
              </a:spcBef>
              <a:spcAft>
                <a:spcPts val="0"/>
              </a:spcAft>
              <a:buSzPts val="1600"/>
              <a:buChar char="●"/>
              <a:defRPr sz="1600"/>
            </a:lvl3pPr>
            <a:lvl4pPr marL="1828800" lvl="3" indent="-317500" algn="l">
              <a:lnSpc>
                <a:spcPct val="90000"/>
              </a:lnSpc>
              <a:spcBef>
                <a:spcPts val="250"/>
              </a:spcBef>
              <a:spcAft>
                <a:spcPts val="0"/>
              </a:spcAft>
              <a:buSzPts val="1400"/>
              <a:buChar char="●"/>
              <a:defRPr sz="1400"/>
            </a:lvl4pPr>
            <a:lvl5pPr marL="2286000" lvl="4" indent="-317500" algn="l">
              <a:lnSpc>
                <a:spcPct val="90000"/>
              </a:lnSpc>
              <a:spcBef>
                <a:spcPts val="250"/>
              </a:spcBef>
              <a:spcAft>
                <a:spcPts val="0"/>
              </a:spcAft>
              <a:buSzPts val="1400"/>
              <a:buChar char="●"/>
              <a:defRPr sz="1400"/>
            </a:lvl5pPr>
            <a:lvl6pPr marL="2743200" lvl="5" indent="-317500" algn="l">
              <a:lnSpc>
                <a:spcPct val="90000"/>
              </a:lnSpc>
              <a:spcBef>
                <a:spcPts val="250"/>
              </a:spcBef>
              <a:spcAft>
                <a:spcPts val="0"/>
              </a:spcAft>
              <a:buSzPts val="1400"/>
              <a:buChar char="●"/>
              <a:defRPr sz="1400"/>
            </a:lvl6pPr>
            <a:lvl7pPr marL="3200400" lvl="6" indent="-317500" algn="l">
              <a:lnSpc>
                <a:spcPct val="90000"/>
              </a:lnSpc>
              <a:spcBef>
                <a:spcPts val="250"/>
              </a:spcBef>
              <a:spcAft>
                <a:spcPts val="0"/>
              </a:spcAft>
              <a:buSzPts val="1400"/>
              <a:buChar char="●"/>
              <a:defRPr sz="1400"/>
            </a:lvl7pPr>
            <a:lvl8pPr marL="3657600" lvl="7" indent="-317500" algn="l">
              <a:lnSpc>
                <a:spcPct val="90000"/>
              </a:lnSpc>
              <a:spcBef>
                <a:spcPts val="250"/>
              </a:spcBef>
              <a:spcAft>
                <a:spcPts val="0"/>
              </a:spcAft>
              <a:buSzPts val="1400"/>
              <a:buChar char="●"/>
              <a:defRPr sz="1400"/>
            </a:lvl8pPr>
            <a:lvl9pPr marL="4114800" lvl="8" indent="-317500" algn="l">
              <a:lnSpc>
                <a:spcPct val="90000"/>
              </a:lnSpc>
              <a:spcBef>
                <a:spcPts val="250"/>
              </a:spcBef>
              <a:spcAft>
                <a:spcPts val="250"/>
              </a:spcAft>
              <a:buSzPts val="1400"/>
              <a:buChar char="●"/>
              <a:defRPr sz="1400"/>
            </a:lvl9pPr>
          </a:lstStyle>
          <a:p>
            <a:endParaRPr/>
          </a:p>
        </p:txBody>
      </p:sp>
      <p:sp>
        <p:nvSpPr>
          <p:cNvPr id="48" name="Google Shape;48;p18"/>
          <p:cNvSpPr txBox="1">
            <a:spLocks noGrp="1"/>
          </p:cNvSpPr>
          <p:nvPr>
            <p:ph type="dt" idx="10"/>
          </p:nvPr>
        </p:nvSpPr>
        <p:spPr>
          <a:xfrm>
            <a:off x="262465"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8"/>
          <p:cNvSpPr txBox="1">
            <a:spLocks noGrp="1"/>
          </p:cNvSpPr>
          <p:nvPr>
            <p:ph type="ftr" idx="11"/>
          </p:nvPr>
        </p:nvSpPr>
        <p:spPr>
          <a:xfrm>
            <a:off x="3869268" y="6356350"/>
            <a:ext cx="5911517"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18"/>
          <p:cNvSpPr txBox="1">
            <a:spLocks noGrp="1"/>
          </p:cNvSpPr>
          <p:nvPr>
            <p:ph type="sldNum" idx="12"/>
          </p:nvPr>
        </p:nvSpPr>
        <p:spPr>
          <a:xfrm>
            <a:off x="10634135" y="6356350"/>
            <a:ext cx="1530927"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a:lvl1pPr>
            <a:lvl2pPr marL="0" lvl="1" indent="0" algn="r">
              <a:lnSpc>
                <a:spcPct val="100000"/>
              </a:lnSpc>
              <a:spcBef>
                <a:spcPts val="0"/>
              </a:spcBef>
              <a:spcAft>
                <a:spcPts val="0"/>
              </a:spcAft>
              <a:buSzPts val="1200"/>
              <a:buNone/>
              <a:defRPr/>
            </a:lvl2pPr>
            <a:lvl3pPr marL="0" lvl="2" indent="0" algn="r">
              <a:lnSpc>
                <a:spcPct val="100000"/>
              </a:lnSpc>
              <a:spcBef>
                <a:spcPts val="0"/>
              </a:spcBef>
              <a:spcAft>
                <a:spcPts val="0"/>
              </a:spcAft>
              <a:buSzPts val="1200"/>
              <a:buNone/>
              <a:defRPr/>
            </a:lvl3pPr>
            <a:lvl4pPr marL="0" lvl="3" indent="0" algn="r">
              <a:lnSpc>
                <a:spcPct val="100000"/>
              </a:lnSpc>
              <a:spcBef>
                <a:spcPts val="0"/>
              </a:spcBef>
              <a:spcAft>
                <a:spcPts val="0"/>
              </a:spcAft>
              <a:buSzPts val="1200"/>
              <a:buNone/>
              <a:defRPr/>
            </a:lvl4pPr>
            <a:lvl5pPr marL="0" lvl="4" indent="0" algn="r">
              <a:lnSpc>
                <a:spcPct val="100000"/>
              </a:lnSpc>
              <a:spcBef>
                <a:spcPts val="0"/>
              </a:spcBef>
              <a:spcAft>
                <a:spcPts val="0"/>
              </a:spcAft>
              <a:buSzPts val="1200"/>
              <a:buNone/>
              <a:defRPr/>
            </a:lvl5pPr>
            <a:lvl6pPr marL="0" lvl="5" indent="0" algn="r">
              <a:lnSpc>
                <a:spcPct val="100000"/>
              </a:lnSpc>
              <a:spcBef>
                <a:spcPts val="0"/>
              </a:spcBef>
              <a:spcAft>
                <a:spcPts val="0"/>
              </a:spcAft>
              <a:buSzPts val="1200"/>
              <a:buNone/>
              <a:defRPr/>
            </a:lvl6pPr>
            <a:lvl7pPr marL="0" lvl="6" indent="0" algn="r">
              <a:lnSpc>
                <a:spcPct val="100000"/>
              </a:lnSpc>
              <a:spcBef>
                <a:spcPts val="0"/>
              </a:spcBef>
              <a:spcAft>
                <a:spcPts val="0"/>
              </a:spcAft>
              <a:buSzPts val="1200"/>
              <a:buNone/>
              <a:defRPr/>
            </a:lvl7pPr>
            <a:lvl8pPr marL="0" lvl="7" indent="0" algn="r">
              <a:lnSpc>
                <a:spcPct val="100000"/>
              </a:lnSpc>
              <a:spcBef>
                <a:spcPts val="0"/>
              </a:spcBef>
              <a:spcAft>
                <a:spcPts val="0"/>
              </a:spcAft>
              <a:buSzPts val="1200"/>
              <a:buNone/>
              <a:defRPr/>
            </a:lvl8pPr>
            <a:lvl9pPr marL="0" lvl="8" indent="0" algn="r">
              <a:lnSpc>
                <a:spcPct val="100000"/>
              </a:lnSpc>
              <a:spcBef>
                <a:spcPts val="0"/>
              </a:spcBef>
              <a:spcAft>
                <a:spcPts val="0"/>
              </a:spcAft>
              <a:buSzPts val="120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1"/>
        <p:cNvGrpSpPr/>
        <p:nvPr/>
      </p:nvGrpSpPr>
      <p:grpSpPr>
        <a:xfrm>
          <a:off x="0" y="0"/>
          <a:ext cx="0" cy="0"/>
          <a:chOff x="0" y="0"/>
          <a:chExt cx="0" cy="0"/>
        </a:xfrm>
      </p:grpSpPr>
      <p:sp>
        <p:nvSpPr>
          <p:cNvPr id="52" name="Google Shape;52;p19"/>
          <p:cNvSpPr txBox="1">
            <a:spLocks noGrp="1"/>
          </p:cNvSpPr>
          <p:nvPr>
            <p:ph type="title"/>
          </p:nvPr>
        </p:nvSpPr>
        <p:spPr>
          <a:xfrm>
            <a:off x="252919" y="1123837"/>
            <a:ext cx="2947482" cy="460118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FFFFF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19"/>
          <p:cNvSpPr txBox="1">
            <a:spLocks noGrp="1"/>
          </p:cNvSpPr>
          <p:nvPr>
            <p:ph type="body" idx="1"/>
          </p:nvPr>
        </p:nvSpPr>
        <p:spPr>
          <a:xfrm>
            <a:off x="3867912" y="1023586"/>
            <a:ext cx="3474720" cy="80772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0"/>
              </a:spcBef>
              <a:spcAft>
                <a:spcPts val="0"/>
              </a:spcAft>
              <a:buSzPts val="2000"/>
              <a:buNone/>
              <a:defRPr sz="2000" b="1">
                <a:solidFill>
                  <a:srgbClr val="595959"/>
                </a:solidFill>
              </a:defRPr>
            </a:lvl1pPr>
            <a:lvl2pPr marL="914400" lvl="1" indent="-228600" algn="l">
              <a:lnSpc>
                <a:spcPct val="90000"/>
              </a:lnSpc>
              <a:spcBef>
                <a:spcPts val="250"/>
              </a:spcBef>
              <a:spcAft>
                <a:spcPts val="0"/>
              </a:spcAft>
              <a:buSzPts val="2000"/>
              <a:buNone/>
              <a:defRPr sz="2000" b="1"/>
            </a:lvl2pPr>
            <a:lvl3pPr marL="1371600" lvl="2" indent="-228600" algn="l">
              <a:lnSpc>
                <a:spcPct val="90000"/>
              </a:lnSpc>
              <a:spcBef>
                <a:spcPts val="250"/>
              </a:spcBef>
              <a:spcAft>
                <a:spcPts val="0"/>
              </a:spcAft>
              <a:buSzPts val="1800"/>
              <a:buNone/>
              <a:defRPr sz="1800" b="1"/>
            </a:lvl3pPr>
            <a:lvl4pPr marL="1828800" lvl="3" indent="-228600" algn="l">
              <a:lnSpc>
                <a:spcPct val="90000"/>
              </a:lnSpc>
              <a:spcBef>
                <a:spcPts val="250"/>
              </a:spcBef>
              <a:spcAft>
                <a:spcPts val="0"/>
              </a:spcAft>
              <a:buSzPts val="1600"/>
              <a:buNone/>
              <a:defRPr sz="1600" b="1"/>
            </a:lvl4pPr>
            <a:lvl5pPr marL="2286000" lvl="4" indent="-228600" algn="l">
              <a:lnSpc>
                <a:spcPct val="90000"/>
              </a:lnSpc>
              <a:spcBef>
                <a:spcPts val="250"/>
              </a:spcBef>
              <a:spcAft>
                <a:spcPts val="0"/>
              </a:spcAft>
              <a:buSzPts val="1600"/>
              <a:buNone/>
              <a:defRPr sz="1600" b="1"/>
            </a:lvl5pPr>
            <a:lvl6pPr marL="2743200" lvl="5" indent="-228600" algn="l">
              <a:lnSpc>
                <a:spcPct val="90000"/>
              </a:lnSpc>
              <a:spcBef>
                <a:spcPts val="250"/>
              </a:spcBef>
              <a:spcAft>
                <a:spcPts val="0"/>
              </a:spcAft>
              <a:buSzPts val="1600"/>
              <a:buNone/>
              <a:defRPr sz="1600" b="1"/>
            </a:lvl6pPr>
            <a:lvl7pPr marL="3200400" lvl="6" indent="-228600" algn="l">
              <a:lnSpc>
                <a:spcPct val="90000"/>
              </a:lnSpc>
              <a:spcBef>
                <a:spcPts val="250"/>
              </a:spcBef>
              <a:spcAft>
                <a:spcPts val="0"/>
              </a:spcAft>
              <a:buSzPts val="1600"/>
              <a:buNone/>
              <a:defRPr sz="1600" b="1"/>
            </a:lvl7pPr>
            <a:lvl8pPr marL="3657600" lvl="7" indent="-228600" algn="l">
              <a:lnSpc>
                <a:spcPct val="90000"/>
              </a:lnSpc>
              <a:spcBef>
                <a:spcPts val="250"/>
              </a:spcBef>
              <a:spcAft>
                <a:spcPts val="0"/>
              </a:spcAft>
              <a:buSzPts val="1600"/>
              <a:buNone/>
              <a:defRPr sz="1600" b="1"/>
            </a:lvl8pPr>
            <a:lvl9pPr marL="4114800" lvl="8" indent="-228600" algn="l">
              <a:lnSpc>
                <a:spcPct val="90000"/>
              </a:lnSpc>
              <a:spcBef>
                <a:spcPts val="250"/>
              </a:spcBef>
              <a:spcAft>
                <a:spcPts val="250"/>
              </a:spcAft>
              <a:buSzPts val="1600"/>
              <a:buNone/>
              <a:defRPr sz="1600" b="1"/>
            </a:lvl9pPr>
          </a:lstStyle>
          <a:p>
            <a:endParaRPr/>
          </a:p>
        </p:txBody>
      </p:sp>
      <p:sp>
        <p:nvSpPr>
          <p:cNvPr id="54" name="Google Shape;54;p19"/>
          <p:cNvSpPr txBox="1">
            <a:spLocks noGrp="1"/>
          </p:cNvSpPr>
          <p:nvPr>
            <p:ph type="body" idx="2"/>
          </p:nvPr>
        </p:nvSpPr>
        <p:spPr>
          <a:xfrm>
            <a:off x="3867912" y="1930936"/>
            <a:ext cx="3474720" cy="4023360"/>
          </a:xfrm>
          <a:prstGeom prst="rect">
            <a:avLst/>
          </a:prstGeom>
          <a:noFill/>
          <a:ln>
            <a:noFill/>
          </a:ln>
        </p:spPr>
        <p:txBody>
          <a:bodyPr spcFirstLastPara="1" wrap="square" lIns="91425" tIns="45700" rIns="91425" bIns="45700" anchor="ctr" anchorCtr="0">
            <a:normAutofit/>
          </a:bodyPr>
          <a:lstStyle>
            <a:lvl1pPr marL="457200" lvl="0" indent="-355600" algn="l">
              <a:lnSpc>
                <a:spcPct val="90000"/>
              </a:lnSpc>
              <a:spcBef>
                <a:spcPts val="1200"/>
              </a:spcBef>
              <a:spcAft>
                <a:spcPts val="0"/>
              </a:spcAft>
              <a:buSzPts val="2000"/>
              <a:buChar char="●"/>
              <a:defRPr sz="2000"/>
            </a:lvl1pPr>
            <a:lvl2pPr marL="914400" lvl="1" indent="-342900" algn="l">
              <a:lnSpc>
                <a:spcPct val="90000"/>
              </a:lnSpc>
              <a:spcBef>
                <a:spcPts val="250"/>
              </a:spcBef>
              <a:spcAft>
                <a:spcPts val="0"/>
              </a:spcAft>
              <a:buSzPts val="1800"/>
              <a:buChar char="●"/>
              <a:defRPr sz="1800"/>
            </a:lvl2pPr>
            <a:lvl3pPr marL="1371600" lvl="2" indent="-330200" algn="l">
              <a:lnSpc>
                <a:spcPct val="90000"/>
              </a:lnSpc>
              <a:spcBef>
                <a:spcPts val="250"/>
              </a:spcBef>
              <a:spcAft>
                <a:spcPts val="0"/>
              </a:spcAft>
              <a:buSzPts val="1600"/>
              <a:buChar char="●"/>
              <a:defRPr sz="1600"/>
            </a:lvl3pPr>
            <a:lvl4pPr marL="1828800" lvl="3" indent="-317500" algn="l">
              <a:lnSpc>
                <a:spcPct val="90000"/>
              </a:lnSpc>
              <a:spcBef>
                <a:spcPts val="250"/>
              </a:spcBef>
              <a:spcAft>
                <a:spcPts val="0"/>
              </a:spcAft>
              <a:buSzPts val="1400"/>
              <a:buChar char="●"/>
              <a:defRPr sz="1400"/>
            </a:lvl4pPr>
            <a:lvl5pPr marL="2286000" lvl="4" indent="-317500" algn="l">
              <a:lnSpc>
                <a:spcPct val="90000"/>
              </a:lnSpc>
              <a:spcBef>
                <a:spcPts val="250"/>
              </a:spcBef>
              <a:spcAft>
                <a:spcPts val="0"/>
              </a:spcAft>
              <a:buSzPts val="1400"/>
              <a:buChar char="●"/>
              <a:defRPr sz="1400"/>
            </a:lvl5pPr>
            <a:lvl6pPr marL="2743200" lvl="5" indent="-317500" algn="l">
              <a:lnSpc>
                <a:spcPct val="90000"/>
              </a:lnSpc>
              <a:spcBef>
                <a:spcPts val="250"/>
              </a:spcBef>
              <a:spcAft>
                <a:spcPts val="0"/>
              </a:spcAft>
              <a:buSzPts val="1400"/>
              <a:buChar char="●"/>
              <a:defRPr sz="1400"/>
            </a:lvl6pPr>
            <a:lvl7pPr marL="3200400" lvl="6" indent="-317500" algn="l">
              <a:lnSpc>
                <a:spcPct val="90000"/>
              </a:lnSpc>
              <a:spcBef>
                <a:spcPts val="250"/>
              </a:spcBef>
              <a:spcAft>
                <a:spcPts val="0"/>
              </a:spcAft>
              <a:buSzPts val="1400"/>
              <a:buChar char="●"/>
              <a:defRPr sz="1400"/>
            </a:lvl7pPr>
            <a:lvl8pPr marL="3657600" lvl="7" indent="-317500" algn="l">
              <a:lnSpc>
                <a:spcPct val="90000"/>
              </a:lnSpc>
              <a:spcBef>
                <a:spcPts val="250"/>
              </a:spcBef>
              <a:spcAft>
                <a:spcPts val="0"/>
              </a:spcAft>
              <a:buSzPts val="1400"/>
              <a:buChar char="●"/>
              <a:defRPr sz="1400"/>
            </a:lvl8pPr>
            <a:lvl9pPr marL="4114800" lvl="8" indent="-317500" algn="l">
              <a:lnSpc>
                <a:spcPct val="90000"/>
              </a:lnSpc>
              <a:spcBef>
                <a:spcPts val="250"/>
              </a:spcBef>
              <a:spcAft>
                <a:spcPts val="250"/>
              </a:spcAft>
              <a:buSzPts val="1400"/>
              <a:buChar char="●"/>
              <a:defRPr sz="1400"/>
            </a:lvl9pPr>
          </a:lstStyle>
          <a:p>
            <a:endParaRPr/>
          </a:p>
        </p:txBody>
      </p:sp>
      <p:sp>
        <p:nvSpPr>
          <p:cNvPr id="55" name="Google Shape;55;p19"/>
          <p:cNvSpPr txBox="1">
            <a:spLocks noGrp="1"/>
          </p:cNvSpPr>
          <p:nvPr>
            <p:ph type="body" idx="3"/>
          </p:nvPr>
        </p:nvSpPr>
        <p:spPr>
          <a:xfrm>
            <a:off x="7818463" y="1023586"/>
            <a:ext cx="3474720" cy="813171"/>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0"/>
              </a:spcBef>
              <a:spcAft>
                <a:spcPts val="0"/>
              </a:spcAft>
              <a:buSzPts val="2000"/>
              <a:buNone/>
              <a:defRPr sz="2000" b="1">
                <a:solidFill>
                  <a:srgbClr val="595959"/>
                </a:solidFill>
              </a:defRPr>
            </a:lvl1pPr>
            <a:lvl2pPr marL="914400" lvl="1" indent="-228600" algn="l">
              <a:lnSpc>
                <a:spcPct val="90000"/>
              </a:lnSpc>
              <a:spcBef>
                <a:spcPts val="250"/>
              </a:spcBef>
              <a:spcAft>
                <a:spcPts val="0"/>
              </a:spcAft>
              <a:buSzPts val="2000"/>
              <a:buNone/>
              <a:defRPr sz="2000" b="1"/>
            </a:lvl2pPr>
            <a:lvl3pPr marL="1371600" lvl="2" indent="-228600" algn="l">
              <a:lnSpc>
                <a:spcPct val="90000"/>
              </a:lnSpc>
              <a:spcBef>
                <a:spcPts val="250"/>
              </a:spcBef>
              <a:spcAft>
                <a:spcPts val="0"/>
              </a:spcAft>
              <a:buSzPts val="1800"/>
              <a:buNone/>
              <a:defRPr sz="1800" b="1"/>
            </a:lvl3pPr>
            <a:lvl4pPr marL="1828800" lvl="3" indent="-228600" algn="l">
              <a:lnSpc>
                <a:spcPct val="90000"/>
              </a:lnSpc>
              <a:spcBef>
                <a:spcPts val="250"/>
              </a:spcBef>
              <a:spcAft>
                <a:spcPts val="0"/>
              </a:spcAft>
              <a:buSzPts val="1600"/>
              <a:buNone/>
              <a:defRPr sz="1600" b="1"/>
            </a:lvl4pPr>
            <a:lvl5pPr marL="2286000" lvl="4" indent="-228600" algn="l">
              <a:lnSpc>
                <a:spcPct val="90000"/>
              </a:lnSpc>
              <a:spcBef>
                <a:spcPts val="250"/>
              </a:spcBef>
              <a:spcAft>
                <a:spcPts val="0"/>
              </a:spcAft>
              <a:buSzPts val="1600"/>
              <a:buNone/>
              <a:defRPr sz="1600" b="1"/>
            </a:lvl5pPr>
            <a:lvl6pPr marL="2743200" lvl="5" indent="-228600" algn="l">
              <a:lnSpc>
                <a:spcPct val="90000"/>
              </a:lnSpc>
              <a:spcBef>
                <a:spcPts val="250"/>
              </a:spcBef>
              <a:spcAft>
                <a:spcPts val="0"/>
              </a:spcAft>
              <a:buSzPts val="1600"/>
              <a:buNone/>
              <a:defRPr sz="1600" b="1"/>
            </a:lvl6pPr>
            <a:lvl7pPr marL="3200400" lvl="6" indent="-228600" algn="l">
              <a:lnSpc>
                <a:spcPct val="90000"/>
              </a:lnSpc>
              <a:spcBef>
                <a:spcPts val="250"/>
              </a:spcBef>
              <a:spcAft>
                <a:spcPts val="0"/>
              </a:spcAft>
              <a:buSzPts val="1600"/>
              <a:buNone/>
              <a:defRPr sz="1600" b="1"/>
            </a:lvl7pPr>
            <a:lvl8pPr marL="3657600" lvl="7" indent="-228600" algn="l">
              <a:lnSpc>
                <a:spcPct val="90000"/>
              </a:lnSpc>
              <a:spcBef>
                <a:spcPts val="250"/>
              </a:spcBef>
              <a:spcAft>
                <a:spcPts val="0"/>
              </a:spcAft>
              <a:buSzPts val="1600"/>
              <a:buNone/>
              <a:defRPr sz="1600" b="1"/>
            </a:lvl8pPr>
            <a:lvl9pPr marL="4114800" lvl="8" indent="-228600" algn="l">
              <a:lnSpc>
                <a:spcPct val="90000"/>
              </a:lnSpc>
              <a:spcBef>
                <a:spcPts val="250"/>
              </a:spcBef>
              <a:spcAft>
                <a:spcPts val="250"/>
              </a:spcAft>
              <a:buSzPts val="1600"/>
              <a:buNone/>
              <a:defRPr sz="1600" b="1"/>
            </a:lvl9pPr>
          </a:lstStyle>
          <a:p>
            <a:endParaRPr/>
          </a:p>
        </p:txBody>
      </p:sp>
      <p:sp>
        <p:nvSpPr>
          <p:cNvPr id="56" name="Google Shape;56;p19"/>
          <p:cNvSpPr txBox="1">
            <a:spLocks noGrp="1"/>
          </p:cNvSpPr>
          <p:nvPr>
            <p:ph type="body" idx="4"/>
          </p:nvPr>
        </p:nvSpPr>
        <p:spPr>
          <a:xfrm>
            <a:off x="7818463" y="1930936"/>
            <a:ext cx="3474720" cy="4023360"/>
          </a:xfrm>
          <a:prstGeom prst="rect">
            <a:avLst/>
          </a:prstGeom>
          <a:noFill/>
          <a:ln>
            <a:noFill/>
          </a:ln>
        </p:spPr>
        <p:txBody>
          <a:bodyPr spcFirstLastPara="1" wrap="square" lIns="91425" tIns="45700" rIns="91425" bIns="45700" anchor="ctr" anchorCtr="0">
            <a:normAutofit/>
          </a:bodyPr>
          <a:lstStyle>
            <a:lvl1pPr marL="457200" lvl="0" indent="-355600" algn="l">
              <a:lnSpc>
                <a:spcPct val="90000"/>
              </a:lnSpc>
              <a:spcBef>
                <a:spcPts val="1200"/>
              </a:spcBef>
              <a:spcAft>
                <a:spcPts val="0"/>
              </a:spcAft>
              <a:buSzPts val="2000"/>
              <a:buChar char="●"/>
              <a:defRPr sz="2000"/>
            </a:lvl1pPr>
            <a:lvl2pPr marL="914400" lvl="1" indent="-342900" algn="l">
              <a:lnSpc>
                <a:spcPct val="90000"/>
              </a:lnSpc>
              <a:spcBef>
                <a:spcPts val="250"/>
              </a:spcBef>
              <a:spcAft>
                <a:spcPts val="0"/>
              </a:spcAft>
              <a:buSzPts val="1800"/>
              <a:buChar char="●"/>
              <a:defRPr sz="1800"/>
            </a:lvl2pPr>
            <a:lvl3pPr marL="1371600" lvl="2" indent="-330200" algn="l">
              <a:lnSpc>
                <a:spcPct val="90000"/>
              </a:lnSpc>
              <a:spcBef>
                <a:spcPts val="250"/>
              </a:spcBef>
              <a:spcAft>
                <a:spcPts val="0"/>
              </a:spcAft>
              <a:buSzPts val="1600"/>
              <a:buChar char="●"/>
              <a:defRPr sz="1600"/>
            </a:lvl3pPr>
            <a:lvl4pPr marL="1828800" lvl="3" indent="-317500" algn="l">
              <a:lnSpc>
                <a:spcPct val="90000"/>
              </a:lnSpc>
              <a:spcBef>
                <a:spcPts val="250"/>
              </a:spcBef>
              <a:spcAft>
                <a:spcPts val="0"/>
              </a:spcAft>
              <a:buSzPts val="1400"/>
              <a:buChar char="●"/>
              <a:defRPr sz="1400"/>
            </a:lvl4pPr>
            <a:lvl5pPr marL="2286000" lvl="4" indent="-317500" algn="l">
              <a:lnSpc>
                <a:spcPct val="90000"/>
              </a:lnSpc>
              <a:spcBef>
                <a:spcPts val="250"/>
              </a:spcBef>
              <a:spcAft>
                <a:spcPts val="0"/>
              </a:spcAft>
              <a:buSzPts val="1400"/>
              <a:buChar char="●"/>
              <a:defRPr sz="1400"/>
            </a:lvl5pPr>
            <a:lvl6pPr marL="2743200" lvl="5" indent="-317500" algn="l">
              <a:lnSpc>
                <a:spcPct val="90000"/>
              </a:lnSpc>
              <a:spcBef>
                <a:spcPts val="250"/>
              </a:spcBef>
              <a:spcAft>
                <a:spcPts val="0"/>
              </a:spcAft>
              <a:buSzPts val="1400"/>
              <a:buChar char="●"/>
              <a:defRPr sz="1400"/>
            </a:lvl6pPr>
            <a:lvl7pPr marL="3200400" lvl="6" indent="-317500" algn="l">
              <a:lnSpc>
                <a:spcPct val="90000"/>
              </a:lnSpc>
              <a:spcBef>
                <a:spcPts val="250"/>
              </a:spcBef>
              <a:spcAft>
                <a:spcPts val="0"/>
              </a:spcAft>
              <a:buSzPts val="1400"/>
              <a:buChar char="●"/>
              <a:defRPr sz="1400"/>
            </a:lvl7pPr>
            <a:lvl8pPr marL="3657600" lvl="7" indent="-317500" algn="l">
              <a:lnSpc>
                <a:spcPct val="90000"/>
              </a:lnSpc>
              <a:spcBef>
                <a:spcPts val="250"/>
              </a:spcBef>
              <a:spcAft>
                <a:spcPts val="0"/>
              </a:spcAft>
              <a:buSzPts val="1400"/>
              <a:buChar char="●"/>
              <a:defRPr sz="1400"/>
            </a:lvl8pPr>
            <a:lvl9pPr marL="4114800" lvl="8" indent="-317500" algn="l">
              <a:lnSpc>
                <a:spcPct val="90000"/>
              </a:lnSpc>
              <a:spcBef>
                <a:spcPts val="250"/>
              </a:spcBef>
              <a:spcAft>
                <a:spcPts val="250"/>
              </a:spcAft>
              <a:buSzPts val="1400"/>
              <a:buChar char="●"/>
              <a:defRPr sz="1400"/>
            </a:lvl9pPr>
          </a:lstStyle>
          <a:p>
            <a:endParaRPr/>
          </a:p>
        </p:txBody>
      </p:sp>
      <p:sp>
        <p:nvSpPr>
          <p:cNvPr id="57" name="Google Shape;57;p19"/>
          <p:cNvSpPr txBox="1">
            <a:spLocks noGrp="1"/>
          </p:cNvSpPr>
          <p:nvPr>
            <p:ph type="dt" idx="10"/>
          </p:nvPr>
        </p:nvSpPr>
        <p:spPr>
          <a:xfrm>
            <a:off x="262465"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19"/>
          <p:cNvSpPr txBox="1">
            <a:spLocks noGrp="1"/>
          </p:cNvSpPr>
          <p:nvPr>
            <p:ph type="ftr" idx="11"/>
          </p:nvPr>
        </p:nvSpPr>
        <p:spPr>
          <a:xfrm>
            <a:off x="3869268" y="6356350"/>
            <a:ext cx="5911517"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19"/>
          <p:cNvSpPr txBox="1">
            <a:spLocks noGrp="1"/>
          </p:cNvSpPr>
          <p:nvPr>
            <p:ph type="sldNum" idx="12"/>
          </p:nvPr>
        </p:nvSpPr>
        <p:spPr>
          <a:xfrm>
            <a:off x="10634135" y="6356350"/>
            <a:ext cx="1530927"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a:lvl1pPr>
            <a:lvl2pPr marL="0" lvl="1" indent="0" algn="r">
              <a:lnSpc>
                <a:spcPct val="100000"/>
              </a:lnSpc>
              <a:spcBef>
                <a:spcPts val="0"/>
              </a:spcBef>
              <a:spcAft>
                <a:spcPts val="0"/>
              </a:spcAft>
              <a:buSzPts val="1200"/>
              <a:buNone/>
              <a:defRPr/>
            </a:lvl2pPr>
            <a:lvl3pPr marL="0" lvl="2" indent="0" algn="r">
              <a:lnSpc>
                <a:spcPct val="100000"/>
              </a:lnSpc>
              <a:spcBef>
                <a:spcPts val="0"/>
              </a:spcBef>
              <a:spcAft>
                <a:spcPts val="0"/>
              </a:spcAft>
              <a:buSzPts val="1200"/>
              <a:buNone/>
              <a:defRPr/>
            </a:lvl3pPr>
            <a:lvl4pPr marL="0" lvl="3" indent="0" algn="r">
              <a:lnSpc>
                <a:spcPct val="100000"/>
              </a:lnSpc>
              <a:spcBef>
                <a:spcPts val="0"/>
              </a:spcBef>
              <a:spcAft>
                <a:spcPts val="0"/>
              </a:spcAft>
              <a:buSzPts val="1200"/>
              <a:buNone/>
              <a:defRPr/>
            </a:lvl4pPr>
            <a:lvl5pPr marL="0" lvl="4" indent="0" algn="r">
              <a:lnSpc>
                <a:spcPct val="100000"/>
              </a:lnSpc>
              <a:spcBef>
                <a:spcPts val="0"/>
              </a:spcBef>
              <a:spcAft>
                <a:spcPts val="0"/>
              </a:spcAft>
              <a:buSzPts val="1200"/>
              <a:buNone/>
              <a:defRPr/>
            </a:lvl5pPr>
            <a:lvl6pPr marL="0" lvl="5" indent="0" algn="r">
              <a:lnSpc>
                <a:spcPct val="100000"/>
              </a:lnSpc>
              <a:spcBef>
                <a:spcPts val="0"/>
              </a:spcBef>
              <a:spcAft>
                <a:spcPts val="0"/>
              </a:spcAft>
              <a:buSzPts val="1200"/>
              <a:buNone/>
              <a:defRPr/>
            </a:lvl6pPr>
            <a:lvl7pPr marL="0" lvl="6" indent="0" algn="r">
              <a:lnSpc>
                <a:spcPct val="100000"/>
              </a:lnSpc>
              <a:spcBef>
                <a:spcPts val="0"/>
              </a:spcBef>
              <a:spcAft>
                <a:spcPts val="0"/>
              </a:spcAft>
              <a:buSzPts val="1200"/>
              <a:buNone/>
              <a:defRPr/>
            </a:lvl7pPr>
            <a:lvl8pPr marL="0" lvl="7" indent="0" algn="r">
              <a:lnSpc>
                <a:spcPct val="100000"/>
              </a:lnSpc>
              <a:spcBef>
                <a:spcPts val="0"/>
              </a:spcBef>
              <a:spcAft>
                <a:spcPts val="0"/>
              </a:spcAft>
              <a:buSzPts val="1200"/>
              <a:buNone/>
              <a:defRPr/>
            </a:lvl8pPr>
            <a:lvl9pPr marL="0" lvl="8" indent="0" algn="r">
              <a:lnSpc>
                <a:spcPct val="100000"/>
              </a:lnSpc>
              <a:spcBef>
                <a:spcPts val="0"/>
              </a:spcBef>
              <a:spcAft>
                <a:spcPts val="0"/>
              </a:spcAft>
              <a:buSzPts val="120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0"/>
        <p:cNvGrpSpPr/>
        <p:nvPr/>
      </p:nvGrpSpPr>
      <p:grpSpPr>
        <a:xfrm>
          <a:off x="0" y="0"/>
          <a:ext cx="0" cy="0"/>
          <a:chOff x="0" y="0"/>
          <a:chExt cx="0" cy="0"/>
        </a:xfrm>
      </p:grpSpPr>
      <p:sp>
        <p:nvSpPr>
          <p:cNvPr id="61" name="Google Shape;61;p20"/>
          <p:cNvSpPr txBox="1">
            <a:spLocks noGrp="1"/>
          </p:cNvSpPr>
          <p:nvPr>
            <p:ph type="title"/>
          </p:nvPr>
        </p:nvSpPr>
        <p:spPr>
          <a:xfrm>
            <a:off x="252919" y="1123837"/>
            <a:ext cx="2947482" cy="460118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FFFFF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20"/>
          <p:cNvSpPr txBox="1">
            <a:spLocks noGrp="1"/>
          </p:cNvSpPr>
          <p:nvPr>
            <p:ph type="dt" idx="10"/>
          </p:nvPr>
        </p:nvSpPr>
        <p:spPr>
          <a:xfrm>
            <a:off x="262465"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0"/>
          <p:cNvSpPr txBox="1">
            <a:spLocks noGrp="1"/>
          </p:cNvSpPr>
          <p:nvPr>
            <p:ph type="ftr" idx="11"/>
          </p:nvPr>
        </p:nvSpPr>
        <p:spPr>
          <a:xfrm>
            <a:off x="3869268" y="6356350"/>
            <a:ext cx="5911517"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0"/>
          <p:cNvSpPr txBox="1">
            <a:spLocks noGrp="1"/>
          </p:cNvSpPr>
          <p:nvPr>
            <p:ph type="sldNum" idx="12"/>
          </p:nvPr>
        </p:nvSpPr>
        <p:spPr>
          <a:xfrm>
            <a:off x="10634135" y="6356350"/>
            <a:ext cx="1530927"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a:lvl1pPr>
            <a:lvl2pPr marL="0" lvl="1" indent="0" algn="r">
              <a:lnSpc>
                <a:spcPct val="100000"/>
              </a:lnSpc>
              <a:spcBef>
                <a:spcPts val="0"/>
              </a:spcBef>
              <a:spcAft>
                <a:spcPts val="0"/>
              </a:spcAft>
              <a:buSzPts val="1200"/>
              <a:buNone/>
              <a:defRPr/>
            </a:lvl2pPr>
            <a:lvl3pPr marL="0" lvl="2" indent="0" algn="r">
              <a:lnSpc>
                <a:spcPct val="100000"/>
              </a:lnSpc>
              <a:spcBef>
                <a:spcPts val="0"/>
              </a:spcBef>
              <a:spcAft>
                <a:spcPts val="0"/>
              </a:spcAft>
              <a:buSzPts val="1200"/>
              <a:buNone/>
              <a:defRPr/>
            </a:lvl3pPr>
            <a:lvl4pPr marL="0" lvl="3" indent="0" algn="r">
              <a:lnSpc>
                <a:spcPct val="100000"/>
              </a:lnSpc>
              <a:spcBef>
                <a:spcPts val="0"/>
              </a:spcBef>
              <a:spcAft>
                <a:spcPts val="0"/>
              </a:spcAft>
              <a:buSzPts val="1200"/>
              <a:buNone/>
              <a:defRPr/>
            </a:lvl4pPr>
            <a:lvl5pPr marL="0" lvl="4" indent="0" algn="r">
              <a:lnSpc>
                <a:spcPct val="100000"/>
              </a:lnSpc>
              <a:spcBef>
                <a:spcPts val="0"/>
              </a:spcBef>
              <a:spcAft>
                <a:spcPts val="0"/>
              </a:spcAft>
              <a:buSzPts val="1200"/>
              <a:buNone/>
              <a:defRPr/>
            </a:lvl5pPr>
            <a:lvl6pPr marL="0" lvl="5" indent="0" algn="r">
              <a:lnSpc>
                <a:spcPct val="100000"/>
              </a:lnSpc>
              <a:spcBef>
                <a:spcPts val="0"/>
              </a:spcBef>
              <a:spcAft>
                <a:spcPts val="0"/>
              </a:spcAft>
              <a:buSzPts val="1200"/>
              <a:buNone/>
              <a:defRPr/>
            </a:lvl6pPr>
            <a:lvl7pPr marL="0" lvl="6" indent="0" algn="r">
              <a:lnSpc>
                <a:spcPct val="100000"/>
              </a:lnSpc>
              <a:spcBef>
                <a:spcPts val="0"/>
              </a:spcBef>
              <a:spcAft>
                <a:spcPts val="0"/>
              </a:spcAft>
              <a:buSzPts val="1200"/>
              <a:buNone/>
              <a:defRPr/>
            </a:lvl7pPr>
            <a:lvl8pPr marL="0" lvl="7" indent="0" algn="r">
              <a:lnSpc>
                <a:spcPct val="100000"/>
              </a:lnSpc>
              <a:spcBef>
                <a:spcPts val="0"/>
              </a:spcBef>
              <a:spcAft>
                <a:spcPts val="0"/>
              </a:spcAft>
              <a:buSzPts val="1200"/>
              <a:buNone/>
              <a:defRPr/>
            </a:lvl8pPr>
            <a:lvl9pPr marL="0" lvl="8" indent="0" algn="r">
              <a:lnSpc>
                <a:spcPct val="100000"/>
              </a:lnSpc>
              <a:spcBef>
                <a:spcPts val="0"/>
              </a:spcBef>
              <a:spcAft>
                <a:spcPts val="0"/>
              </a:spcAft>
              <a:buSzPts val="120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5"/>
        <p:cNvGrpSpPr/>
        <p:nvPr/>
      </p:nvGrpSpPr>
      <p:grpSpPr>
        <a:xfrm>
          <a:off x="0" y="0"/>
          <a:ext cx="0" cy="0"/>
          <a:chOff x="0" y="0"/>
          <a:chExt cx="0" cy="0"/>
        </a:xfrm>
      </p:grpSpPr>
      <p:sp>
        <p:nvSpPr>
          <p:cNvPr id="66" name="Google Shape;66;p21"/>
          <p:cNvSpPr txBox="1">
            <a:spLocks noGrp="1"/>
          </p:cNvSpPr>
          <p:nvPr>
            <p:ph type="title"/>
          </p:nvPr>
        </p:nvSpPr>
        <p:spPr>
          <a:xfrm>
            <a:off x="256032" y="1143000"/>
            <a:ext cx="2834640" cy="237744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FFFFFF"/>
              </a:buClr>
              <a:buSzPts val="3200"/>
              <a:buFont typeface="Corbel"/>
              <a:buNone/>
              <a:defRPr sz="32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1"/>
          <p:cNvSpPr txBox="1">
            <a:spLocks noGrp="1"/>
          </p:cNvSpPr>
          <p:nvPr>
            <p:ph type="body" idx="1"/>
          </p:nvPr>
        </p:nvSpPr>
        <p:spPr>
          <a:xfrm>
            <a:off x="3867912" y="868680"/>
            <a:ext cx="7315200" cy="5120640"/>
          </a:xfrm>
          <a:prstGeom prst="rect">
            <a:avLst/>
          </a:prstGeom>
          <a:noFill/>
          <a:ln>
            <a:noFill/>
          </a:ln>
        </p:spPr>
        <p:txBody>
          <a:bodyPr spcFirstLastPara="1" wrap="square" lIns="91425" tIns="45700" rIns="91425" bIns="45700" anchor="ctr" anchorCtr="0">
            <a:normAutofit/>
          </a:bodyPr>
          <a:lstStyle>
            <a:lvl1pPr marL="457200" lvl="0" indent="-355600" algn="l">
              <a:lnSpc>
                <a:spcPct val="90000"/>
              </a:lnSpc>
              <a:spcBef>
                <a:spcPts val="1200"/>
              </a:spcBef>
              <a:spcAft>
                <a:spcPts val="0"/>
              </a:spcAft>
              <a:buSzPts val="2000"/>
              <a:buChar char="●"/>
              <a:defRPr sz="2000"/>
            </a:lvl1pPr>
            <a:lvl2pPr marL="914400" lvl="1" indent="-342900" algn="l">
              <a:lnSpc>
                <a:spcPct val="90000"/>
              </a:lnSpc>
              <a:spcBef>
                <a:spcPts val="250"/>
              </a:spcBef>
              <a:spcAft>
                <a:spcPts val="0"/>
              </a:spcAft>
              <a:buSzPts val="1800"/>
              <a:buChar char="●"/>
              <a:defRPr sz="1800"/>
            </a:lvl2pPr>
            <a:lvl3pPr marL="1371600" lvl="2" indent="-330200" algn="l">
              <a:lnSpc>
                <a:spcPct val="90000"/>
              </a:lnSpc>
              <a:spcBef>
                <a:spcPts val="250"/>
              </a:spcBef>
              <a:spcAft>
                <a:spcPts val="0"/>
              </a:spcAft>
              <a:buSzPts val="1600"/>
              <a:buChar char="●"/>
              <a:defRPr sz="1600"/>
            </a:lvl3pPr>
            <a:lvl4pPr marL="1828800" lvl="3" indent="-317500" algn="l">
              <a:lnSpc>
                <a:spcPct val="90000"/>
              </a:lnSpc>
              <a:spcBef>
                <a:spcPts val="250"/>
              </a:spcBef>
              <a:spcAft>
                <a:spcPts val="0"/>
              </a:spcAft>
              <a:buSzPts val="1400"/>
              <a:buChar char="●"/>
              <a:defRPr sz="1400"/>
            </a:lvl4pPr>
            <a:lvl5pPr marL="2286000" lvl="4" indent="-317500" algn="l">
              <a:lnSpc>
                <a:spcPct val="90000"/>
              </a:lnSpc>
              <a:spcBef>
                <a:spcPts val="250"/>
              </a:spcBef>
              <a:spcAft>
                <a:spcPts val="0"/>
              </a:spcAft>
              <a:buSzPts val="1400"/>
              <a:buChar char="●"/>
              <a:defRPr sz="1400"/>
            </a:lvl5pPr>
            <a:lvl6pPr marL="2743200" lvl="5" indent="-317500" algn="l">
              <a:lnSpc>
                <a:spcPct val="90000"/>
              </a:lnSpc>
              <a:spcBef>
                <a:spcPts val="250"/>
              </a:spcBef>
              <a:spcAft>
                <a:spcPts val="0"/>
              </a:spcAft>
              <a:buSzPts val="1400"/>
              <a:buChar char="●"/>
              <a:defRPr sz="1400"/>
            </a:lvl6pPr>
            <a:lvl7pPr marL="3200400" lvl="6" indent="-317500" algn="l">
              <a:lnSpc>
                <a:spcPct val="90000"/>
              </a:lnSpc>
              <a:spcBef>
                <a:spcPts val="250"/>
              </a:spcBef>
              <a:spcAft>
                <a:spcPts val="0"/>
              </a:spcAft>
              <a:buSzPts val="1400"/>
              <a:buChar char="●"/>
              <a:defRPr sz="1400"/>
            </a:lvl7pPr>
            <a:lvl8pPr marL="3657600" lvl="7" indent="-317500" algn="l">
              <a:lnSpc>
                <a:spcPct val="90000"/>
              </a:lnSpc>
              <a:spcBef>
                <a:spcPts val="250"/>
              </a:spcBef>
              <a:spcAft>
                <a:spcPts val="0"/>
              </a:spcAft>
              <a:buSzPts val="1400"/>
              <a:buChar char="●"/>
              <a:defRPr sz="1400"/>
            </a:lvl8pPr>
            <a:lvl9pPr marL="4114800" lvl="8" indent="-317500" algn="l">
              <a:lnSpc>
                <a:spcPct val="90000"/>
              </a:lnSpc>
              <a:spcBef>
                <a:spcPts val="250"/>
              </a:spcBef>
              <a:spcAft>
                <a:spcPts val="250"/>
              </a:spcAft>
              <a:buSzPts val="1400"/>
              <a:buChar char="●"/>
              <a:defRPr sz="1400"/>
            </a:lvl9pPr>
          </a:lstStyle>
          <a:p>
            <a:endParaRPr/>
          </a:p>
        </p:txBody>
      </p:sp>
      <p:sp>
        <p:nvSpPr>
          <p:cNvPr id="68" name="Google Shape;68;p21"/>
          <p:cNvSpPr txBox="1">
            <a:spLocks noGrp="1"/>
          </p:cNvSpPr>
          <p:nvPr>
            <p:ph type="body" idx="2"/>
          </p:nvPr>
        </p:nvSpPr>
        <p:spPr>
          <a:xfrm>
            <a:off x="256032" y="3494176"/>
            <a:ext cx="2834640" cy="232199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200"/>
              </a:spcBef>
              <a:spcAft>
                <a:spcPts val="0"/>
              </a:spcAft>
              <a:buSzPts val="1400"/>
              <a:buNone/>
              <a:defRPr sz="1400">
                <a:solidFill>
                  <a:srgbClr val="FFFFFF"/>
                </a:solidFill>
              </a:defRPr>
            </a:lvl1pPr>
            <a:lvl2pPr marL="914400" lvl="1" indent="-228600" algn="l">
              <a:lnSpc>
                <a:spcPct val="90000"/>
              </a:lnSpc>
              <a:spcBef>
                <a:spcPts val="250"/>
              </a:spcBef>
              <a:spcAft>
                <a:spcPts val="0"/>
              </a:spcAft>
              <a:buSzPts val="1200"/>
              <a:buNone/>
              <a:defRPr sz="1200"/>
            </a:lvl2pPr>
            <a:lvl3pPr marL="1371600" lvl="2" indent="-228600" algn="l">
              <a:lnSpc>
                <a:spcPct val="90000"/>
              </a:lnSpc>
              <a:spcBef>
                <a:spcPts val="250"/>
              </a:spcBef>
              <a:spcAft>
                <a:spcPts val="0"/>
              </a:spcAft>
              <a:buSzPts val="1000"/>
              <a:buNone/>
              <a:defRPr sz="1000"/>
            </a:lvl3pPr>
            <a:lvl4pPr marL="1828800" lvl="3" indent="-228600" algn="l">
              <a:lnSpc>
                <a:spcPct val="90000"/>
              </a:lnSpc>
              <a:spcBef>
                <a:spcPts val="250"/>
              </a:spcBef>
              <a:spcAft>
                <a:spcPts val="0"/>
              </a:spcAft>
              <a:buSzPts val="900"/>
              <a:buNone/>
              <a:defRPr sz="900"/>
            </a:lvl4pPr>
            <a:lvl5pPr marL="2286000" lvl="4" indent="-228600" algn="l">
              <a:lnSpc>
                <a:spcPct val="90000"/>
              </a:lnSpc>
              <a:spcBef>
                <a:spcPts val="250"/>
              </a:spcBef>
              <a:spcAft>
                <a:spcPts val="0"/>
              </a:spcAft>
              <a:buSzPts val="900"/>
              <a:buNone/>
              <a:defRPr sz="900"/>
            </a:lvl5pPr>
            <a:lvl6pPr marL="2743200" lvl="5" indent="-228600" algn="l">
              <a:lnSpc>
                <a:spcPct val="90000"/>
              </a:lnSpc>
              <a:spcBef>
                <a:spcPts val="250"/>
              </a:spcBef>
              <a:spcAft>
                <a:spcPts val="0"/>
              </a:spcAft>
              <a:buSzPts val="900"/>
              <a:buNone/>
              <a:defRPr sz="900"/>
            </a:lvl6pPr>
            <a:lvl7pPr marL="3200400" lvl="6" indent="-228600" algn="l">
              <a:lnSpc>
                <a:spcPct val="90000"/>
              </a:lnSpc>
              <a:spcBef>
                <a:spcPts val="250"/>
              </a:spcBef>
              <a:spcAft>
                <a:spcPts val="0"/>
              </a:spcAft>
              <a:buSzPts val="900"/>
              <a:buNone/>
              <a:defRPr sz="900"/>
            </a:lvl7pPr>
            <a:lvl8pPr marL="3657600" lvl="7" indent="-228600" algn="l">
              <a:lnSpc>
                <a:spcPct val="90000"/>
              </a:lnSpc>
              <a:spcBef>
                <a:spcPts val="250"/>
              </a:spcBef>
              <a:spcAft>
                <a:spcPts val="0"/>
              </a:spcAft>
              <a:buSzPts val="900"/>
              <a:buNone/>
              <a:defRPr sz="900"/>
            </a:lvl8pPr>
            <a:lvl9pPr marL="4114800" lvl="8" indent="-228600" algn="l">
              <a:lnSpc>
                <a:spcPct val="90000"/>
              </a:lnSpc>
              <a:spcBef>
                <a:spcPts val="250"/>
              </a:spcBef>
              <a:spcAft>
                <a:spcPts val="250"/>
              </a:spcAft>
              <a:buSzPts val="900"/>
              <a:buNone/>
              <a:defRPr sz="900"/>
            </a:lvl9pPr>
          </a:lstStyle>
          <a:p>
            <a:endParaRPr/>
          </a:p>
        </p:txBody>
      </p:sp>
      <p:sp>
        <p:nvSpPr>
          <p:cNvPr id="69" name="Google Shape;69;p21"/>
          <p:cNvSpPr txBox="1">
            <a:spLocks noGrp="1"/>
          </p:cNvSpPr>
          <p:nvPr>
            <p:ph type="dt" idx="10"/>
          </p:nvPr>
        </p:nvSpPr>
        <p:spPr>
          <a:xfrm>
            <a:off x="262465"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1"/>
          <p:cNvSpPr txBox="1">
            <a:spLocks noGrp="1"/>
          </p:cNvSpPr>
          <p:nvPr>
            <p:ph type="ftr" idx="11"/>
          </p:nvPr>
        </p:nvSpPr>
        <p:spPr>
          <a:xfrm>
            <a:off x="3869268" y="6356350"/>
            <a:ext cx="5911517"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1"/>
          <p:cNvSpPr txBox="1">
            <a:spLocks noGrp="1"/>
          </p:cNvSpPr>
          <p:nvPr>
            <p:ph type="sldNum" idx="12"/>
          </p:nvPr>
        </p:nvSpPr>
        <p:spPr>
          <a:xfrm>
            <a:off x="10634135" y="6356350"/>
            <a:ext cx="1530927"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a:lvl1pPr>
            <a:lvl2pPr marL="0" lvl="1" indent="0" algn="r">
              <a:lnSpc>
                <a:spcPct val="100000"/>
              </a:lnSpc>
              <a:spcBef>
                <a:spcPts val="0"/>
              </a:spcBef>
              <a:spcAft>
                <a:spcPts val="0"/>
              </a:spcAft>
              <a:buSzPts val="1200"/>
              <a:buNone/>
              <a:defRPr/>
            </a:lvl2pPr>
            <a:lvl3pPr marL="0" lvl="2" indent="0" algn="r">
              <a:lnSpc>
                <a:spcPct val="100000"/>
              </a:lnSpc>
              <a:spcBef>
                <a:spcPts val="0"/>
              </a:spcBef>
              <a:spcAft>
                <a:spcPts val="0"/>
              </a:spcAft>
              <a:buSzPts val="1200"/>
              <a:buNone/>
              <a:defRPr/>
            </a:lvl3pPr>
            <a:lvl4pPr marL="0" lvl="3" indent="0" algn="r">
              <a:lnSpc>
                <a:spcPct val="100000"/>
              </a:lnSpc>
              <a:spcBef>
                <a:spcPts val="0"/>
              </a:spcBef>
              <a:spcAft>
                <a:spcPts val="0"/>
              </a:spcAft>
              <a:buSzPts val="1200"/>
              <a:buNone/>
              <a:defRPr/>
            </a:lvl4pPr>
            <a:lvl5pPr marL="0" lvl="4" indent="0" algn="r">
              <a:lnSpc>
                <a:spcPct val="100000"/>
              </a:lnSpc>
              <a:spcBef>
                <a:spcPts val="0"/>
              </a:spcBef>
              <a:spcAft>
                <a:spcPts val="0"/>
              </a:spcAft>
              <a:buSzPts val="1200"/>
              <a:buNone/>
              <a:defRPr/>
            </a:lvl5pPr>
            <a:lvl6pPr marL="0" lvl="5" indent="0" algn="r">
              <a:lnSpc>
                <a:spcPct val="100000"/>
              </a:lnSpc>
              <a:spcBef>
                <a:spcPts val="0"/>
              </a:spcBef>
              <a:spcAft>
                <a:spcPts val="0"/>
              </a:spcAft>
              <a:buSzPts val="1200"/>
              <a:buNone/>
              <a:defRPr/>
            </a:lvl6pPr>
            <a:lvl7pPr marL="0" lvl="6" indent="0" algn="r">
              <a:lnSpc>
                <a:spcPct val="100000"/>
              </a:lnSpc>
              <a:spcBef>
                <a:spcPts val="0"/>
              </a:spcBef>
              <a:spcAft>
                <a:spcPts val="0"/>
              </a:spcAft>
              <a:buSzPts val="1200"/>
              <a:buNone/>
              <a:defRPr/>
            </a:lvl7pPr>
            <a:lvl8pPr marL="0" lvl="7" indent="0" algn="r">
              <a:lnSpc>
                <a:spcPct val="100000"/>
              </a:lnSpc>
              <a:spcBef>
                <a:spcPts val="0"/>
              </a:spcBef>
              <a:spcAft>
                <a:spcPts val="0"/>
              </a:spcAft>
              <a:buSzPts val="1200"/>
              <a:buNone/>
              <a:defRPr/>
            </a:lvl8pPr>
            <a:lvl9pPr marL="0" lvl="8" indent="0" algn="r">
              <a:lnSpc>
                <a:spcPct val="100000"/>
              </a:lnSpc>
              <a:spcBef>
                <a:spcPts val="0"/>
              </a:spcBef>
              <a:spcAft>
                <a:spcPts val="0"/>
              </a:spcAft>
              <a:buSzPts val="120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2"/>
          <p:cNvSpPr txBox="1">
            <a:spLocks noGrp="1"/>
          </p:cNvSpPr>
          <p:nvPr>
            <p:ph type="title"/>
          </p:nvPr>
        </p:nvSpPr>
        <p:spPr>
          <a:xfrm>
            <a:off x="252919" y="1123837"/>
            <a:ext cx="2947482" cy="460118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FFFFF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2"/>
          <p:cNvSpPr txBox="1">
            <a:spLocks noGrp="1"/>
          </p:cNvSpPr>
          <p:nvPr>
            <p:ph type="body" idx="1"/>
          </p:nvPr>
        </p:nvSpPr>
        <p:spPr>
          <a:xfrm rot="5400000">
            <a:off x="4966548" y="-233172"/>
            <a:ext cx="5120640" cy="7315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200"/>
              </a:spcBef>
              <a:spcAft>
                <a:spcPts val="0"/>
              </a:spcAft>
              <a:buSzPts val="1800"/>
              <a:buChar char="●"/>
              <a:defRPr/>
            </a:lvl1pPr>
            <a:lvl2pPr marL="914400" lvl="1" indent="-342900" algn="l">
              <a:lnSpc>
                <a:spcPct val="90000"/>
              </a:lnSpc>
              <a:spcBef>
                <a:spcPts val="250"/>
              </a:spcBef>
              <a:spcAft>
                <a:spcPts val="0"/>
              </a:spcAft>
              <a:buSzPts val="1800"/>
              <a:buChar char="●"/>
              <a:defRPr/>
            </a:lvl2pPr>
            <a:lvl3pPr marL="1371600" lvl="2" indent="-342900" algn="l">
              <a:lnSpc>
                <a:spcPct val="90000"/>
              </a:lnSpc>
              <a:spcBef>
                <a:spcPts val="250"/>
              </a:spcBef>
              <a:spcAft>
                <a:spcPts val="0"/>
              </a:spcAft>
              <a:buSzPts val="1800"/>
              <a:buChar char="●"/>
              <a:defRPr/>
            </a:lvl3pPr>
            <a:lvl4pPr marL="1828800" lvl="3" indent="-342900" algn="l">
              <a:lnSpc>
                <a:spcPct val="90000"/>
              </a:lnSpc>
              <a:spcBef>
                <a:spcPts val="250"/>
              </a:spcBef>
              <a:spcAft>
                <a:spcPts val="0"/>
              </a:spcAft>
              <a:buSzPts val="1800"/>
              <a:buChar char="●"/>
              <a:defRPr/>
            </a:lvl4pPr>
            <a:lvl5pPr marL="2286000" lvl="4" indent="-342900" algn="l">
              <a:lnSpc>
                <a:spcPct val="90000"/>
              </a:lnSpc>
              <a:spcBef>
                <a:spcPts val="250"/>
              </a:spcBef>
              <a:spcAft>
                <a:spcPts val="0"/>
              </a:spcAft>
              <a:buSzPts val="1800"/>
              <a:buChar char="●"/>
              <a:defRPr/>
            </a:lvl5pPr>
            <a:lvl6pPr marL="2743200" lvl="5" indent="-342900" algn="l">
              <a:lnSpc>
                <a:spcPct val="90000"/>
              </a:lnSpc>
              <a:spcBef>
                <a:spcPts val="250"/>
              </a:spcBef>
              <a:spcAft>
                <a:spcPts val="0"/>
              </a:spcAft>
              <a:buSzPts val="1800"/>
              <a:buChar char="●"/>
              <a:defRPr/>
            </a:lvl6pPr>
            <a:lvl7pPr marL="3200400" lvl="6" indent="-342900" algn="l">
              <a:lnSpc>
                <a:spcPct val="90000"/>
              </a:lnSpc>
              <a:spcBef>
                <a:spcPts val="250"/>
              </a:spcBef>
              <a:spcAft>
                <a:spcPts val="0"/>
              </a:spcAft>
              <a:buSzPts val="1800"/>
              <a:buChar char="●"/>
              <a:defRPr/>
            </a:lvl7pPr>
            <a:lvl8pPr marL="3657600" lvl="7" indent="-342900" algn="l">
              <a:lnSpc>
                <a:spcPct val="90000"/>
              </a:lnSpc>
              <a:spcBef>
                <a:spcPts val="250"/>
              </a:spcBef>
              <a:spcAft>
                <a:spcPts val="0"/>
              </a:spcAft>
              <a:buSzPts val="1800"/>
              <a:buChar char="●"/>
              <a:defRPr/>
            </a:lvl8pPr>
            <a:lvl9pPr marL="4114800" lvl="8" indent="-342900" algn="l">
              <a:lnSpc>
                <a:spcPct val="90000"/>
              </a:lnSpc>
              <a:spcBef>
                <a:spcPts val="250"/>
              </a:spcBef>
              <a:spcAft>
                <a:spcPts val="250"/>
              </a:spcAft>
              <a:buSzPts val="1800"/>
              <a:buChar char="●"/>
              <a:defRPr/>
            </a:lvl9pPr>
          </a:lstStyle>
          <a:p>
            <a:endParaRPr/>
          </a:p>
        </p:txBody>
      </p:sp>
      <p:sp>
        <p:nvSpPr>
          <p:cNvPr id="75" name="Google Shape;75;p22"/>
          <p:cNvSpPr txBox="1">
            <a:spLocks noGrp="1"/>
          </p:cNvSpPr>
          <p:nvPr>
            <p:ph type="dt" idx="10"/>
          </p:nvPr>
        </p:nvSpPr>
        <p:spPr>
          <a:xfrm>
            <a:off x="262465"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2"/>
          <p:cNvSpPr txBox="1">
            <a:spLocks noGrp="1"/>
          </p:cNvSpPr>
          <p:nvPr>
            <p:ph type="ftr" idx="11"/>
          </p:nvPr>
        </p:nvSpPr>
        <p:spPr>
          <a:xfrm>
            <a:off x="3869268" y="6356350"/>
            <a:ext cx="5911517"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2"/>
          <p:cNvSpPr txBox="1">
            <a:spLocks noGrp="1"/>
          </p:cNvSpPr>
          <p:nvPr>
            <p:ph type="sldNum" idx="12"/>
          </p:nvPr>
        </p:nvSpPr>
        <p:spPr>
          <a:xfrm>
            <a:off x="10634135" y="6356350"/>
            <a:ext cx="1530927"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a:lvl1pPr>
            <a:lvl2pPr marL="0" lvl="1" indent="0" algn="r">
              <a:lnSpc>
                <a:spcPct val="100000"/>
              </a:lnSpc>
              <a:spcBef>
                <a:spcPts val="0"/>
              </a:spcBef>
              <a:spcAft>
                <a:spcPts val="0"/>
              </a:spcAft>
              <a:buSzPts val="1200"/>
              <a:buNone/>
              <a:defRPr/>
            </a:lvl2pPr>
            <a:lvl3pPr marL="0" lvl="2" indent="0" algn="r">
              <a:lnSpc>
                <a:spcPct val="100000"/>
              </a:lnSpc>
              <a:spcBef>
                <a:spcPts val="0"/>
              </a:spcBef>
              <a:spcAft>
                <a:spcPts val="0"/>
              </a:spcAft>
              <a:buSzPts val="1200"/>
              <a:buNone/>
              <a:defRPr/>
            </a:lvl3pPr>
            <a:lvl4pPr marL="0" lvl="3" indent="0" algn="r">
              <a:lnSpc>
                <a:spcPct val="100000"/>
              </a:lnSpc>
              <a:spcBef>
                <a:spcPts val="0"/>
              </a:spcBef>
              <a:spcAft>
                <a:spcPts val="0"/>
              </a:spcAft>
              <a:buSzPts val="1200"/>
              <a:buNone/>
              <a:defRPr/>
            </a:lvl4pPr>
            <a:lvl5pPr marL="0" lvl="4" indent="0" algn="r">
              <a:lnSpc>
                <a:spcPct val="100000"/>
              </a:lnSpc>
              <a:spcBef>
                <a:spcPts val="0"/>
              </a:spcBef>
              <a:spcAft>
                <a:spcPts val="0"/>
              </a:spcAft>
              <a:buSzPts val="1200"/>
              <a:buNone/>
              <a:defRPr/>
            </a:lvl5pPr>
            <a:lvl6pPr marL="0" lvl="5" indent="0" algn="r">
              <a:lnSpc>
                <a:spcPct val="100000"/>
              </a:lnSpc>
              <a:spcBef>
                <a:spcPts val="0"/>
              </a:spcBef>
              <a:spcAft>
                <a:spcPts val="0"/>
              </a:spcAft>
              <a:buSzPts val="1200"/>
              <a:buNone/>
              <a:defRPr/>
            </a:lvl6pPr>
            <a:lvl7pPr marL="0" lvl="6" indent="0" algn="r">
              <a:lnSpc>
                <a:spcPct val="100000"/>
              </a:lnSpc>
              <a:spcBef>
                <a:spcPts val="0"/>
              </a:spcBef>
              <a:spcAft>
                <a:spcPts val="0"/>
              </a:spcAft>
              <a:buSzPts val="1200"/>
              <a:buNone/>
              <a:defRPr/>
            </a:lvl7pPr>
            <a:lvl8pPr marL="0" lvl="7" indent="0" algn="r">
              <a:lnSpc>
                <a:spcPct val="100000"/>
              </a:lnSpc>
              <a:spcBef>
                <a:spcPts val="0"/>
              </a:spcBef>
              <a:spcAft>
                <a:spcPts val="0"/>
              </a:spcAft>
              <a:buSzPts val="1200"/>
              <a:buNone/>
              <a:defRPr/>
            </a:lvl8pPr>
            <a:lvl9pPr marL="0" lvl="8" indent="0" algn="r">
              <a:lnSpc>
                <a:spcPct val="100000"/>
              </a:lnSpc>
              <a:spcBef>
                <a:spcPts val="0"/>
              </a:spcBef>
              <a:spcAft>
                <a:spcPts val="0"/>
              </a:spcAft>
              <a:buSzPts val="120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3"/>
          <p:cNvSpPr txBox="1">
            <a:spLocks noGrp="1"/>
          </p:cNvSpPr>
          <p:nvPr>
            <p:ph type="title"/>
          </p:nvPr>
        </p:nvSpPr>
        <p:spPr>
          <a:xfrm rot="5400000">
            <a:off x="-685800" y="2057400"/>
            <a:ext cx="4953000" cy="28194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FFFFF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3"/>
          <p:cNvSpPr txBox="1">
            <a:spLocks noGrp="1"/>
          </p:cNvSpPr>
          <p:nvPr>
            <p:ph type="body" idx="1"/>
          </p:nvPr>
        </p:nvSpPr>
        <p:spPr>
          <a:xfrm rot="5400000">
            <a:off x="4965192" y="-228600"/>
            <a:ext cx="5120640" cy="7315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200"/>
              </a:spcBef>
              <a:spcAft>
                <a:spcPts val="0"/>
              </a:spcAft>
              <a:buSzPts val="1800"/>
              <a:buChar char="●"/>
              <a:defRPr/>
            </a:lvl1pPr>
            <a:lvl2pPr marL="914400" lvl="1" indent="-342900" algn="l">
              <a:lnSpc>
                <a:spcPct val="90000"/>
              </a:lnSpc>
              <a:spcBef>
                <a:spcPts val="250"/>
              </a:spcBef>
              <a:spcAft>
                <a:spcPts val="0"/>
              </a:spcAft>
              <a:buSzPts val="1800"/>
              <a:buChar char="●"/>
              <a:defRPr/>
            </a:lvl2pPr>
            <a:lvl3pPr marL="1371600" lvl="2" indent="-342900" algn="l">
              <a:lnSpc>
                <a:spcPct val="90000"/>
              </a:lnSpc>
              <a:spcBef>
                <a:spcPts val="250"/>
              </a:spcBef>
              <a:spcAft>
                <a:spcPts val="0"/>
              </a:spcAft>
              <a:buSzPts val="1800"/>
              <a:buChar char="●"/>
              <a:defRPr/>
            </a:lvl3pPr>
            <a:lvl4pPr marL="1828800" lvl="3" indent="-342900" algn="l">
              <a:lnSpc>
                <a:spcPct val="90000"/>
              </a:lnSpc>
              <a:spcBef>
                <a:spcPts val="250"/>
              </a:spcBef>
              <a:spcAft>
                <a:spcPts val="0"/>
              </a:spcAft>
              <a:buSzPts val="1800"/>
              <a:buChar char="●"/>
              <a:defRPr/>
            </a:lvl4pPr>
            <a:lvl5pPr marL="2286000" lvl="4" indent="-342900" algn="l">
              <a:lnSpc>
                <a:spcPct val="90000"/>
              </a:lnSpc>
              <a:spcBef>
                <a:spcPts val="250"/>
              </a:spcBef>
              <a:spcAft>
                <a:spcPts val="0"/>
              </a:spcAft>
              <a:buSzPts val="1800"/>
              <a:buChar char="●"/>
              <a:defRPr/>
            </a:lvl5pPr>
            <a:lvl6pPr marL="2743200" lvl="5" indent="-342900" algn="l">
              <a:lnSpc>
                <a:spcPct val="90000"/>
              </a:lnSpc>
              <a:spcBef>
                <a:spcPts val="250"/>
              </a:spcBef>
              <a:spcAft>
                <a:spcPts val="0"/>
              </a:spcAft>
              <a:buSzPts val="1800"/>
              <a:buChar char="●"/>
              <a:defRPr/>
            </a:lvl6pPr>
            <a:lvl7pPr marL="3200400" lvl="6" indent="-342900" algn="l">
              <a:lnSpc>
                <a:spcPct val="90000"/>
              </a:lnSpc>
              <a:spcBef>
                <a:spcPts val="250"/>
              </a:spcBef>
              <a:spcAft>
                <a:spcPts val="0"/>
              </a:spcAft>
              <a:buSzPts val="1800"/>
              <a:buChar char="●"/>
              <a:defRPr/>
            </a:lvl7pPr>
            <a:lvl8pPr marL="3657600" lvl="7" indent="-342900" algn="l">
              <a:lnSpc>
                <a:spcPct val="90000"/>
              </a:lnSpc>
              <a:spcBef>
                <a:spcPts val="250"/>
              </a:spcBef>
              <a:spcAft>
                <a:spcPts val="0"/>
              </a:spcAft>
              <a:buSzPts val="1800"/>
              <a:buChar char="●"/>
              <a:defRPr/>
            </a:lvl8pPr>
            <a:lvl9pPr marL="4114800" lvl="8" indent="-342900" algn="l">
              <a:lnSpc>
                <a:spcPct val="90000"/>
              </a:lnSpc>
              <a:spcBef>
                <a:spcPts val="250"/>
              </a:spcBef>
              <a:spcAft>
                <a:spcPts val="250"/>
              </a:spcAft>
              <a:buSzPts val="1800"/>
              <a:buChar char="●"/>
              <a:defRPr/>
            </a:lvl9pPr>
          </a:lstStyle>
          <a:p>
            <a:endParaRPr/>
          </a:p>
        </p:txBody>
      </p:sp>
      <p:sp>
        <p:nvSpPr>
          <p:cNvPr id="81" name="Google Shape;81;p23"/>
          <p:cNvSpPr txBox="1">
            <a:spLocks noGrp="1"/>
          </p:cNvSpPr>
          <p:nvPr>
            <p:ph type="dt" idx="10"/>
          </p:nvPr>
        </p:nvSpPr>
        <p:spPr>
          <a:xfrm>
            <a:off x="262465"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23"/>
          <p:cNvSpPr txBox="1">
            <a:spLocks noGrp="1"/>
          </p:cNvSpPr>
          <p:nvPr>
            <p:ph type="ftr" idx="11"/>
          </p:nvPr>
        </p:nvSpPr>
        <p:spPr>
          <a:xfrm>
            <a:off x="3869268" y="6356350"/>
            <a:ext cx="5911517"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23"/>
          <p:cNvSpPr txBox="1">
            <a:spLocks noGrp="1"/>
          </p:cNvSpPr>
          <p:nvPr>
            <p:ph type="sldNum" idx="12"/>
          </p:nvPr>
        </p:nvSpPr>
        <p:spPr>
          <a:xfrm>
            <a:off x="10634135" y="6356350"/>
            <a:ext cx="1530927"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a:lvl1pPr>
            <a:lvl2pPr marL="0" lvl="1" indent="0" algn="r">
              <a:lnSpc>
                <a:spcPct val="100000"/>
              </a:lnSpc>
              <a:spcBef>
                <a:spcPts val="0"/>
              </a:spcBef>
              <a:spcAft>
                <a:spcPts val="0"/>
              </a:spcAft>
              <a:buSzPts val="1200"/>
              <a:buNone/>
              <a:defRPr/>
            </a:lvl2pPr>
            <a:lvl3pPr marL="0" lvl="2" indent="0" algn="r">
              <a:lnSpc>
                <a:spcPct val="100000"/>
              </a:lnSpc>
              <a:spcBef>
                <a:spcPts val="0"/>
              </a:spcBef>
              <a:spcAft>
                <a:spcPts val="0"/>
              </a:spcAft>
              <a:buSzPts val="1200"/>
              <a:buNone/>
              <a:defRPr/>
            </a:lvl3pPr>
            <a:lvl4pPr marL="0" lvl="3" indent="0" algn="r">
              <a:lnSpc>
                <a:spcPct val="100000"/>
              </a:lnSpc>
              <a:spcBef>
                <a:spcPts val="0"/>
              </a:spcBef>
              <a:spcAft>
                <a:spcPts val="0"/>
              </a:spcAft>
              <a:buSzPts val="1200"/>
              <a:buNone/>
              <a:defRPr/>
            </a:lvl4pPr>
            <a:lvl5pPr marL="0" lvl="4" indent="0" algn="r">
              <a:lnSpc>
                <a:spcPct val="100000"/>
              </a:lnSpc>
              <a:spcBef>
                <a:spcPts val="0"/>
              </a:spcBef>
              <a:spcAft>
                <a:spcPts val="0"/>
              </a:spcAft>
              <a:buSzPts val="1200"/>
              <a:buNone/>
              <a:defRPr/>
            </a:lvl5pPr>
            <a:lvl6pPr marL="0" lvl="5" indent="0" algn="r">
              <a:lnSpc>
                <a:spcPct val="100000"/>
              </a:lnSpc>
              <a:spcBef>
                <a:spcPts val="0"/>
              </a:spcBef>
              <a:spcAft>
                <a:spcPts val="0"/>
              </a:spcAft>
              <a:buSzPts val="1200"/>
              <a:buNone/>
              <a:defRPr/>
            </a:lvl6pPr>
            <a:lvl7pPr marL="0" lvl="6" indent="0" algn="r">
              <a:lnSpc>
                <a:spcPct val="100000"/>
              </a:lnSpc>
              <a:spcBef>
                <a:spcPts val="0"/>
              </a:spcBef>
              <a:spcAft>
                <a:spcPts val="0"/>
              </a:spcAft>
              <a:buSzPts val="1200"/>
              <a:buNone/>
              <a:defRPr/>
            </a:lvl7pPr>
            <a:lvl8pPr marL="0" lvl="7" indent="0" algn="r">
              <a:lnSpc>
                <a:spcPct val="100000"/>
              </a:lnSpc>
              <a:spcBef>
                <a:spcPts val="0"/>
              </a:spcBef>
              <a:spcAft>
                <a:spcPts val="0"/>
              </a:spcAft>
              <a:buSzPts val="1200"/>
              <a:buNone/>
              <a:defRPr/>
            </a:lvl8pPr>
            <a:lvl9pPr marL="0" lvl="8" indent="0" algn="r">
              <a:lnSpc>
                <a:spcPct val="100000"/>
              </a:lnSpc>
              <a:spcBef>
                <a:spcPts val="0"/>
              </a:spcBef>
              <a:spcAft>
                <a:spcPts val="0"/>
              </a:spcAft>
              <a:buSzPts val="120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p:nvPr/>
        </p:nvSpPr>
        <p:spPr>
          <a:xfrm>
            <a:off x="1" y="758952"/>
            <a:ext cx="3443590" cy="5330952"/>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7;p12"/>
          <p:cNvSpPr txBox="1">
            <a:spLocks noGrp="1"/>
          </p:cNvSpPr>
          <p:nvPr>
            <p:ph type="title"/>
          </p:nvPr>
        </p:nvSpPr>
        <p:spPr>
          <a:xfrm>
            <a:off x="252919" y="1123837"/>
            <a:ext cx="2947482" cy="460118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FFFFFF"/>
              </a:buClr>
              <a:buSzPts val="3600"/>
              <a:buFont typeface="Corbel"/>
              <a:buNone/>
              <a:defRPr sz="3600" b="0" i="0" u="none" strike="noStrike" cap="none">
                <a:solidFill>
                  <a:srgbClr val="FFFFFF"/>
                </a:solidFill>
                <a:latin typeface="Corbel"/>
                <a:ea typeface="Corbel"/>
                <a:cs typeface="Corbel"/>
                <a:sym typeface="Corbe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12"/>
          <p:cNvSpPr/>
          <p:nvPr/>
        </p:nvSpPr>
        <p:spPr>
          <a:xfrm>
            <a:off x="11815864" y="758952"/>
            <a:ext cx="384048" cy="5330952"/>
          </a:xfrm>
          <a:prstGeom prst="rect">
            <a:avLst/>
          </a:prstGeom>
          <a:solidFill>
            <a:srgbClr val="C8C8C8">
              <a:alpha val="4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9;p12"/>
          <p:cNvSpPr txBox="1">
            <a:spLocks noGrp="1"/>
          </p:cNvSpPr>
          <p:nvPr>
            <p:ph type="body" idx="1"/>
          </p:nvPr>
        </p:nvSpPr>
        <p:spPr>
          <a:xfrm>
            <a:off x="3869268" y="864108"/>
            <a:ext cx="7315200" cy="5120640"/>
          </a:xfrm>
          <a:prstGeom prst="rect">
            <a:avLst/>
          </a:prstGeom>
          <a:noFill/>
          <a:ln>
            <a:noFill/>
          </a:ln>
        </p:spPr>
        <p:txBody>
          <a:bodyPr spcFirstLastPara="1" wrap="square" lIns="91425" tIns="45700" rIns="91425" bIns="45700" anchor="ctr" anchorCtr="0">
            <a:normAutofit/>
          </a:bodyPr>
          <a:lstStyle>
            <a:lvl1pPr marL="457200" marR="0" lvl="0" indent="-355600" algn="l" rtl="0">
              <a:lnSpc>
                <a:spcPct val="90000"/>
              </a:lnSpc>
              <a:spcBef>
                <a:spcPts val="1200"/>
              </a:spcBef>
              <a:spcAft>
                <a:spcPts val="0"/>
              </a:spcAft>
              <a:buClr>
                <a:schemeClr val="accent1"/>
              </a:buClr>
              <a:buSzPts val="2000"/>
              <a:buFont typeface="Noto Sans Symbols"/>
              <a:buChar char="●"/>
              <a:defRPr sz="2000" b="0" i="0" u="none" strike="noStrike" cap="none">
                <a:solidFill>
                  <a:srgbClr val="595959"/>
                </a:solidFill>
                <a:latin typeface="Corbel"/>
                <a:ea typeface="Corbel"/>
                <a:cs typeface="Corbel"/>
                <a:sym typeface="Corbel"/>
              </a:defRPr>
            </a:lvl1pPr>
            <a:lvl2pPr marL="914400" marR="0" lvl="1" indent="-342900" algn="l" rtl="0">
              <a:lnSpc>
                <a:spcPct val="90000"/>
              </a:lnSpc>
              <a:spcBef>
                <a:spcPts val="250"/>
              </a:spcBef>
              <a:spcAft>
                <a:spcPts val="0"/>
              </a:spcAft>
              <a:buClr>
                <a:schemeClr val="accent1"/>
              </a:buClr>
              <a:buSzPts val="1800"/>
              <a:buFont typeface="Noto Sans Symbols"/>
              <a:buChar char="●"/>
              <a:defRPr sz="1800" b="0" i="0" u="none" strike="noStrike" cap="none">
                <a:solidFill>
                  <a:srgbClr val="595959"/>
                </a:solidFill>
                <a:latin typeface="Corbel"/>
                <a:ea typeface="Corbel"/>
                <a:cs typeface="Corbel"/>
                <a:sym typeface="Corbel"/>
              </a:defRPr>
            </a:lvl2pPr>
            <a:lvl3pPr marL="1371600" marR="0" lvl="2" indent="-330200" algn="l" rtl="0">
              <a:lnSpc>
                <a:spcPct val="90000"/>
              </a:lnSpc>
              <a:spcBef>
                <a:spcPts val="250"/>
              </a:spcBef>
              <a:spcAft>
                <a:spcPts val="0"/>
              </a:spcAft>
              <a:buClr>
                <a:schemeClr val="accent1"/>
              </a:buClr>
              <a:buSzPts val="1600"/>
              <a:buFont typeface="Noto Sans Symbols"/>
              <a:buChar char="●"/>
              <a:defRPr sz="1600" b="0" i="0" u="none" strike="noStrike" cap="none">
                <a:solidFill>
                  <a:srgbClr val="595959"/>
                </a:solidFill>
                <a:latin typeface="Corbel"/>
                <a:ea typeface="Corbel"/>
                <a:cs typeface="Corbel"/>
                <a:sym typeface="Corbel"/>
              </a:defRPr>
            </a:lvl3pPr>
            <a:lvl4pPr marL="1828800" marR="0" lvl="3" indent="-317500" algn="l" rtl="0">
              <a:lnSpc>
                <a:spcPct val="90000"/>
              </a:lnSpc>
              <a:spcBef>
                <a:spcPts val="250"/>
              </a:spcBef>
              <a:spcAft>
                <a:spcPts val="0"/>
              </a:spcAft>
              <a:buClr>
                <a:schemeClr val="accent1"/>
              </a:buClr>
              <a:buSzPts val="1400"/>
              <a:buFont typeface="Noto Sans Symbols"/>
              <a:buChar char="●"/>
              <a:defRPr sz="1400" b="0" i="0" u="none" strike="noStrike" cap="none">
                <a:solidFill>
                  <a:srgbClr val="595959"/>
                </a:solidFill>
                <a:latin typeface="Corbel"/>
                <a:ea typeface="Corbel"/>
                <a:cs typeface="Corbel"/>
                <a:sym typeface="Corbel"/>
              </a:defRPr>
            </a:lvl4pPr>
            <a:lvl5pPr marL="2286000" marR="0" lvl="4" indent="-317500" algn="l" rtl="0">
              <a:lnSpc>
                <a:spcPct val="90000"/>
              </a:lnSpc>
              <a:spcBef>
                <a:spcPts val="250"/>
              </a:spcBef>
              <a:spcAft>
                <a:spcPts val="0"/>
              </a:spcAft>
              <a:buClr>
                <a:schemeClr val="accent1"/>
              </a:buClr>
              <a:buSzPts val="1400"/>
              <a:buFont typeface="Noto Sans Symbols"/>
              <a:buChar char="●"/>
              <a:defRPr sz="1400" b="0" i="0" u="none" strike="noStrike" cap="none">
                <a:solidFill>
                  <a:srgbClr val="595959"/>
                </a:solidFill>
                <a:latin typeface="Corbel"/>
                <a:ea typeface="Corbel"/>
                <a:cs typeface="Corbel"/>
                <a:sym typeface="Corbel"/>
              </a:defRPr>
            </a:lvl5pPr>
            <a:lvl6pPr marL="2743200" marR="0" lvl="5" indent="-317500" algn="l" rtl="0">
              <a:lnSpc>
                <a:spcPct val="90000"/>
              </a:lnSpc>
              <a:spcBef>
                <a:spcPts val="250"/>
              </a:spcBef>
              <a:spcAft>
                <a:spcPts val="0"/>
              </a:spcAft>
              <a:buClr>
                <a:schemeClr val="accent1"/>
              </a:buClr>
              <a:buSzPts val="1400"/>
              <a:buFont typeface="Noto Sans Symbols"/>
              <a:buChar char="●"/>
              <a:defRPr sz="1400" b="0" i="0" u="none" strike="noStrike" cap="none">
                <a:solidFill>
                  <a:srgbClr val="595959"/>
                </a:solidFill>
                <a:latin typeface="Corbel"/>
                <a:ea typeface="Corbel"/>
                <a:cs typeface="Corbel"/>
                <a:sym typeface="Corbel"/>
              </a:defRPr>
            </a:lvl6pPr>
            <a:lvl7pPr marL="3200400" marR="0" lvl="6" indent="-317500" algn="l" rtl="0">
              <a:lnSpc>
                <a:spcPct val="90000"/>
              </a:lnSpc>
              <a:spcBef>
                <a:spcPts val="250"/>
              </a:spcBef>
              <a:spcAft>
                <a:spcPts val="0"/>
              </a:spcAft>
              <a:buClr>
                <a:schemeClr val="accent1"/>
              </a:buClr>
              <a:buSzPts val="1400"/>
              <a:buFont typeface="Noto Sans Symbols"/>
              <a:buChar char="●"/>
              <a:defRPr sz="1400" b="0" i="0" u="none" strike="noStrike" cap="none">
                <a:solidFill>
                  <a:srgbClr val="595959"/>
                </a:solidFill>
                <a:latin typeface="Corbel"/>
                <a:ea typeface="Corbel"/>
                <a:cs typeface="Corbel"/>
                <a:sym typeface="Corbel"/>
              </a:defRPr>
            </a:lvl7pPr>
            <a:lvl8pPr marL="3657600" marR="0" lvl="7" indent="-317500" algn="l" rtl="0">
              <a:lnSpc>
                <a:spcPct val="90000"/>
              </a:lnSpc>
              <a:spcBef>
                <a:spcPts val="250"/>
              </a:spcBef>
              <a:spcAft>
                <a:spcPts val="0"/>
              </a:spcAft>
              <a:buClr>
                <a:schemeClr val="accent1"/>
              </a:buClr>
              <a:buSzPts val="1400"/>
              <a:buFont typeface="Noto Sans Symbols"/>
              <a:buChar char="●"/>
              <a:defRPr sz="1400" b="0" i="0" u="none" strike="noStrike" cap="none">
                <a:solidFill>
                  <a:srgbClr val="595959"/>
                </a:solidFill>
                <a:latin typeface="Corbel"/>
                <a:ea typeface="Corbel"/>
                <a:cs typeface="Corbel"/>
                <a:sym typeface="Corbel"/>
              </a:defRPr>
            </a:lvl8pPr>
            <a:lvl9pPr marL="4114800" marR="0" lvl="8" indent="-317500" algn="l" rtl="0">
              <a:lnSpc>
                <a:spcPct val="90000"/>
              </a:lnSpc>
              <a:spcBef>
                <a:spcPts val="250"/>
              </a:spcBef>
              <a:spcAft>
                <a:spcPts val="250"/>
              </a:spcAft>
              <a:buClr>
                <a:schemeClr val="accent1"/>
              </a:buClr>
              <a:buSzPts val="1400"/>
              <a:buFont typeface="Noto Sans Symbols"/>
              <a:buChar char="●"/>
              <a:defRPr sz="1400" b="0" i="0" u="none" strike="noStrike" cap="none">
                <a:solidFill>
                  <a:srgbClr val="595959"/>
                </a:solidFill>
                <a:latin typeface="Corbel"/>
                <a:ea typeface="Corbel"/>
                <a:cs typeface="Corbel"/>
                <a:sym typeface="Corbel"/>
              </a:defRPr>
            </a:lvl9pPr>
          </a:lstStyle>
          <a:p>
            <a:endParaRPr/>
          </a:p>
        </p:txBody>
      </p:sp>
      <p:sp>
        <p:nvSpPr>
          <p:cNvPr id="10" name="Google Shape;10;p12"/>
          <p:cNvSpPr txBox="1">
            <a:spLocks noGrp="1"/>
          </p:cNvSpPr>
          <p:nvPr>
            <p:ph type="dt" idx="10"/>
          </p:nvPr>
        </p:nvSpPr>
        <p:spPr>
          <a:xfrm>
            <a:off x="262465"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100" b="0" i="0" u="none" strike="noStrike" cap="none">
                <a:solidFill>
                  <a:srgbClr val="7F7F7F"/>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11" name="Google Shape;11;p12"/>
          <p:cNvSpPr txBox="1">
            <a:spLocks noGrp="1"/>
          </p:cNvSpPr>
          <p:nvPr>
            <p:ph type="ftr" idx="11"/>
          </p:nvPr>
        </p:nvSpPr>
        <p:spPr>
          <a:xfrm>
            <a:off x="3869268" y="6356350"/>
            <a:ext cx="5911517"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100" b="0" i="0" u="none" strike="noStrike" cap="none">
                <a:solidFill>
                  <a:srgbClr val="7F7F7F"/>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12" name="Google Shape;12;p12"/>
          <p:cNvSpPr txBox="1">
            <a:spLocks noGrp="1"/>
          </p:cNvSpPr>
          <p:nvPr>
            <p:ph type="sldNum" idx="12"/>
          </p:nvPr>
        </p:nvSpPr>
        <p:spPr>
          <a:xfrm>
            <a:off x="10634135" y="6356350"/>
            <a:ext cx="1530927"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87"/>
        <p:cNvGrpSpPr/>
        <p:nvPr/>
      </p:nvGrpSpPr>
      <p:grpSpPr>
        <a:xfrm>
          <a:off x="0" y="0"/>
          <a:ext cx="0" cy="0"/>
          <a:chOff x="0" y="0"/>
          <a:chExt cx="0" cy="0"/>
        </a:xfrm>
      </p:grpSpPr>
      <p:sp>
        <p:nvSpPr>
          <p:cNvPr id="88" name="Google Shape;88;p1"/>
          <p:cNvSpPr txBox="1"/>
          <p:nvPr/>
        </p:nvSpPr>
        <p:spPr>
          <a:xfrm>
            <a:off x="3036959" y="2618091"/>
            <a:ext cx="8574622" cy="162181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3600"/>
              <a:buFont typeface="Century Gothic"/>
              <a:buNone/>
            </a:pPr>
            <a:r>
              <a:rPr lang="en-US" sz="3600" b="0" i="0" u="none" strike="noStrike" cap="none">
                <a:solidFill>
                  <a:srgbClr val="265F65"/>
                </a:solidFill>
                <a:latin typeface="Century Gothic"/>
                <a:ea typeface="Century Gothic"/>
                <a:cs typeface="Century Gothic"/>
                <a:sym typeface="Century Gothic"/>
              </a:rPr>
              <a:t>MADISON SCHOOL DISTRICT</a:t>
            </a:r>
            <a:endParaRPr/>
          </a:p>
          <a:p>
            <a:pPr marL="0" marR="0" lvl="0" indent="0" algn="ctr" rtl="0">
              <a:lnSpc>
                <a:spcPct val="100000"/>
              </a:lnSpc>
              <a:spcBef>
                <a:spcPts val="0"/>
              </a:spcBef>
              <a:spcAft>
                <a:spcPts val="0"/>
              </a:spcAft>
              <a:buClr>
                <a:schemeClr val="dk1"/>
              </a:buClr>
              <a:buSzPts val="3600"/>
              <a:buFont typeface="Century Gothic"/>
              <a:buNone/>
            </a:pPr>
            <a:r>
              <a:rPr lang="en-US" sz="3600" b="0" i="0" u="none" strike="noStrike" cap="none">
                <a:solidFill>
                  <a:srgbClr val="265F65"/>
                </a:solidFill>
                <a:latin typeface="Century Gothic"/>
                <a:ea typeface="Century Gothic"/>
                <a:cs typeface="Century Gothic"/>
                <a:sym typeface="Century Gothic"/>
              </a:rPr>
              <a:t>NATIVE AMERICAN PROGRAM</a:t>
            </a:r>
            <a:endParaRPr sz="2400" b="0" i="0" u="none" strike="noStrike" cap="none">
              <a:solidFill>
                <a:srgbClr val="265F65"/>
              </a:solidFill>
              <a:latin typeface="Century Gothic"/>
              <a:ea typeface="Century Gothic"/>
              <a:cs typeface="Century Gothic"/>
              <a:sym typeface="Century Gothic"/>
            </a:endParaRPr>
          </a:p>
        </p:txBody>
      </p:sp>
      <p:sp>
        <p:nvSpPr>
          <p:cNvPr id="89" name="Google Shape;89;p1"/>
          <p:cNvSpPr/>
          <p:nvPr/>
        </p:nvSpPr>
        <p:spPr>
          <a:xfrm>
            <a:off x="0" y="0"/>
            <a:ext cx="2392200" cy="68580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2"/>
          <p:cNvSpPr txBox="1"/>
          <p:nvPr/>
        </p:nvSpPr>
        <p:spPr>
          <a:xfrm>
            <a:off x="-784055" y="1876656"/>
            <a:ext cx="4040423" cy="1371600"/>
          </a:xfrm>
          <a:prstGeom prst="rect">
            <a:avLst/>
          </a:prstGeom>
          <a:noFill/>
          <a:ln>
            <a:noFill/>
          </a:ln>
          <a:effectLst>
            <a:outerShdw blurRad="57150" dist="28575" algn="bl" rotWithShape="0">
              <a:srgbClr val="000000">
                <a:alpha val="49803"/>
              </a:srgbClr>
            </a:outerShdw>
          </a:effectLst>
        </p:spPr>
        <p:txBody>
          <a:bodyPr spcFirstLastPara="1" wrap="square" lIns="91425" tIns="45700" rIns="91425" bIns="45700" anchor="b" anchorCtr="0">
            <a:noAutofit/>
          </a:bodyPr>
          <a:lstStyle/>
          <a:p>
            <a:pPr marL="0" marR="0" lvl="0" indent="0" algn="r" rtl="0">
              <a:lnSpc>
                <a:spcPct val="90000"/>
              </a:lnSpc>
              <a:spcBef>
                <a:spcPts val="0"/>
              </a:spcBef>
              <a:spcAft>
                <a:spcPts val="0"/>
              </a:spcAft>
              <a:buClr>
                <a:schemeClr val="dk1"/>
              </a:buClr>
              <a:buSzPts val="2800"/>
              <a:buFont typeface="Arial"/>
              <a:buNone/>
            </a:pPr>
            <a:r>
              <a:rPr lang="en-US" sz="2400" b="0" i="0" u="none" strike="noStrike" cap="none" dirty="0">
                <a:solidFill>
                  <a:schemeClr val="lt1"/>
                </a:solidFill>
                <a:latin typeface="Arial Black"/>
                <a:ea typeface="Arial Black"/>
                <a:cs typeface="Arial Black"/>
                <a:sym typeface="Arial Black"/>
              </a:rPr>
              <a:t>MADISON </a:t>
            </a:r>
            <a:br>
              <a:rPr lang="en-US" sz="2400" b="0" i="0" u="none" strike="noStrike" cap="none" dirty="0">
                <a:solidFill>
                  <a:schemeClr val="lt1"/>
                </a:solidFill>
                <a:latin typeface="Arial Black"/>
                <a:ea typeface="Arial Black"/>
                <a:cs typeface="Arial Black"/>
                <a:sym typeface="Arial Black"/>
              </a:rPr>
            </a:br>
            <a:r>
              <a:rPr lang="en-US" sz="2400" b="0" i="0" u="none" strike="noStrike" cap="none" dirty="0">
                <a:solidFill>
                  <a:schemeClr val="lt1"/>
                </a:solidFill>
                <a:latin typeface="Arial Black"/>
                <a:ea typeface="Arial Black"/>
                <a:cs typeface="Arial Black"/>
                <a:sym typeface="Arial Black"/>
              </a:rPr>
              <a:t>SCHOOL </a:t>
            </a:r>
            <a:br>
              <a:rPr lang="en-US" sz="2400" b="0" i="0" u="none" strike="noStrike" cap="none" dirty="0">
                <a:solidFill>
                  <a:schemeClr val="lt1"/>
                </a:solidFill>
                <a:latin typeface="Arial Black"/>
                <a:ea typeface="Arial Black"/>
                <a:cs typeface="Arial Black"/>
                <a:sym typeface="Arial Black"/>
              </a:rPr>
            </a:br>
            <a:r>
              <a:rPr lang="en-US" sz="2400" b="0" i="0" u="none" strike="noStrike" cap="none" dirty="0">
                <a:solidFill>
                  <a:schemeClr val="lt1"/>
                </a:solidFill>
                <a:latin typeface="Arial Black"/>
                <a:ea typeface="Arial Black"/>
                <a:cs typeface="Arial Black"/>
                <a:sym typeface="Arial Black"/>
              </a:rPr>
              <a:t>DISTRICT </a:t>
            </a:r>
            <a:br>
              <a:rPr lang="en-US" sz="2400" b="0" i="0" u="none" strike="noStrike" cap="none" dirty="0">
                <a:solidFill>
                  <a:schemeClr val="lt1"/>
                </a:solidFill>
                <a:latin typeface="Arial Black"/>
                <a:ea typeface="Arial Black"/>
                <a:cs typeface="Arial Black"/>
                <a:sym typeface="Arial Black"/>
              </a:rPr>
            </a:br>
            <a:r>
              <a:rPr lang="en-US" sz="2400" b="0" i="0" u="none" strike="noStrike" cap="none" dirty="0">
                <a:solidFill>
                  <a:schemeClr val="lt1"/>
                </a:solidFill>
                <a:latin typeface="Arial Black"/>
                <a:ea typeface="Arial Black"/>
                <a:cs typeface="Arial Black"/>
                <a:sym typeface="Arial Black"/>
              </a:rPr>
              <a:t>FY202</a:t>
            </a:r>
            <a:r>
              <a:rPr lang="en-US" sz="2400" dirty="0">
                <a:solidFill>
                  <a:schemeClr val="lt1"/>
                </a:solidFill>
                <a:latin typeface="Arial Black"/>
                <a:ea typeface="Arial Black"/>
                <a:cs typeface="Arial Black"/>
                <a:sym typeface="Arial Black"/>
              </a:rPr>
              <a:t>6</a:t>
            </a:r>
            <a:r>
              <a:rPr lang="en-US" sz="2400" b="0" i="0" u="none" strike="noStrike" cap="none" dirty="0">
                <a:solidFill>
                  <a:schemeClr val="lt1"/>
                </a:solidFill>
                <a:latin typeface="Arial Black"/>
                <a:ea typeface="Arial Black"/>
                <a:cs typeface="Arial Black"/>
                <a:sym typeface="Arial Black"/>
              </a:rPr>
              <a:t> </a:t>
            </a:r>
            <a:endParaRPr dirty="0"/>
          </a:p>
          <a:p>
            <a:pPr marL="0" marR="0" lvl="0" indent="0" algn="r" rtl="0">
              <a:lnSpc>
                <a:spcPct val="90000"/>
              </a:lnSpc>
              <a:spcBef>
                <a:spcPts val="0"/>
              </a:spcBef>
              <a:spcAft>
                <a:spcPts val="0"/>
              </a:spcAft>
              <a:buClr>
                <a:schemeClr val="dk1"/>
              </a:buClr>
              <a:buSzPts val="2800"/>
              <a:buFont typeface="Arial"/>
              <a:buNone/>
            </a:pPr>
            <a:r>
              <a:rPr lang="en-US" sz="2400" b="0" i="0" u="none" strike="noStrike" cap="none" dirty="0">
                <a:solidFill>
                  <a:schemeClr val="lt1"/>
                </a:solidFill>
                <a:latin typeface="Arial Black"/>
                <a:ea typeface="Arial Black"/>
                <a:cs typeface="Arial Black"/>
                <a:sym typeface="Arial Black"/>
              </a:rPr>
              <a:t>JOM &amp; TITLE VI </a:t>
            </a:r>
            <a:endParaRPr dirty="0"/>
          </a:p>
          <a:p>
            <a:pPr marL="0" marR="0" lvl="0" indent="0" algn="r" rtl="0">
              <a:lnSpc>
                <a:spcPct val="90000"/>
              </a:lnSpc>
              <a:spcBef>
                <a:spcPts val="0"/>
              </a:spcBef>
              <a:spcAft>
                <a:spcPts val="0"/>
              </a:spcAft>
              <a:buClr>
                <a:schemeClr val="dk1"/>
              </a:buClr>
              <a:buSzPts val="2800"/>
              <a:buFont typeface="Arial"/>
              <a:buNone/>
            </a:pPr>
            <a:r>
              <a:rPr lang="en-US" sz="2400" b="0" i="0" u="none" strike="noStrike" cap="none" dirty="0">
                <a:solidFill>
                  <a:schemeClr val="lt1"/>
                </a:solidFill>
                <a:latin typeface="Arial Black"/>
                <a:ea typeface="Arial Black"/>
                <a:cs typeface="Arial Black"/>
                <a:sym typeface="Arial Black"/>
              </a:rPr>
              <a:t>PROGRAM</a:t>
            </a:r>
            <a:endParaRPr sz="2400" b="0" i="0" u="none" strike="noStrike" cap="none" dirty="0">
              <a:solidFill>
                <a:schemeClr val="lt1"/>
              </a:solidFill>
              <a:latin typeface="Arial Black"/>
              <a:ea typeface="Arial Black"/>
              <a:cs typeface="Arial Black"/>
              <a:sym typeface="Arial Black"/>
            </a:endParaRPr>
          </a:p>
        </p:txBody>
      </p:sp>
      <p:sp>
        <p:nvSpPr>
          <p:cNvPr id="95" name="Google Shape;95;p2"/>
          <p:cNvSpPr txBox="1"/>
          <p:nvPr/>
        </p:nvSpPr>
        <p:spPr>
          <a:xfrm>
            <a:off x="3667031" y="438695"/>
            <a:ext cx="8010600" cy="2339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dirty="0">
              <a:solidFill>
                <a:srgbClr val="FF0000"/>
              </a:solidFill>
            </a:endParaRPr>
          </a:p>
          <a:p>
            <a:pPr marL="0" marR="0" lvl="0" indent="0" algn="l" rtl="0">
              <a:lnSpc>
                <a:spcPct val="100000"/>
              </a:lnSpc>
              <a:spcBef>
                <a:spcPts val="0"/>
              </a:spcBef>
              <a:spcAft>
                <a:spcPts val="0"/>
              </a:spcAft>
              <a:buNone/>
            </a:pPr>
            <a:endParaRPr sz="1300" b="0" i="0" u="none" strike="noStrike" cap="none" dirty="0">
              <a:solidFill>
                <a:schemeClr val="dk2"/>
              </a:solidFill>
              <a:latin typeface="Arial"/>
              <a:ea typeface="Arial"/>
              <a:cs typeface="Arial"/>
              <a:sym typeface="Arial"/>
            </a:endParaRPr>
          </a:p>
          <a:p>
            <a:pPr marL="0" marR="0" lvl="0" indent="0" algn="l" rtl="0">
              <a:lnSpc>
                <a:spcPct val="100000"/>
              </a:lnSpc>
              <a:spcBef>
                <a:spcPts val="0"/>
              </a:spcBef>
              <a:spcAft>
                <a:spcPts val="0"/>
              </a:spcAft>
              <a:buNone/>
            </a:pPr>
            <a:r>
              <a:rPr lang="en-US" sz="1300" b="0" i="0" u="none" strike="noStrike" cap="none" dirty="0">
                <a:solidFill>
                  <a:schemeClr val="dk2"/>
                </a:solidFill>
                <a:latin typeface="Arial"/>
                <a:ea typeface="Arial"/>
                <a:cs typeface="Arial"/>
                <a:sym typeface="Arial"/>
              </a:rPr>
              <a:t>Madison School District's Native American Program encourages all Native American/Alaska Native students to participate in programs </a:t>
            </a:r>
            <a:r>
              <a:rPr lang="en-US" sz="1300" dirty="0">
                <a:solidFill>
                  <a:schemeClr val="dk2"/>
                </a:solidFill>
              </a:rPr>
              <a:t>that are offered</a:t>
            </a:r>
            <a:r>
              <a:rPr lang="en-US" sz="1300" b="0" i="0" u="none" strike="noStrike" cap="none" dirty="0">
                <a:solidFill>
                  <a:schemeClr val="dk2"/>
                </a:solidFill>
                <a:latin typeface="Arial"/>
                <a:ea typeface="Arial"/>
                <a:cs typeface="Arial"/>
                <a:sym typeface="Arial"/>
              </a:rPr>
              <a:t>.  Communication to students and parents is continuous throughout the year from program staff.  For students who do not have complete program enrollment information submitted, program staff will assist parents and contact Tribal enrollment offices to request for enrollment information.  The Native American Program provides intervention for academic support in the areas of academic need and supports student participation in year-round learning opportunities to facilitate the varied interests and needs of all eligible Native American students.</a:t>
            </a:r>
            <a:r>
              <a:rPr lang="en-US" sz="1300" b="0" i="0" u="none" strike="noStrike" cap="none" dirty="0">
                <a:solidFill>
                  <a:srgbClr val="FF0000"/>
                </a:solidFill>
                <a:latin typeface="Arial"/>
                <a:ea typeface="Arial"/>
                <a:cs typeface="Arial"/>
                <a:sym typeface="Arial"/>
              </a:rPr>
              <a:t> </a:t>
            </a:r>
            <a:endParaRPr sz="1300" b="0" i="0" u="none" strike="noStrike" cap="none" dirty="0">
              <a:solidFill>
                <a:srgbClr val="FF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grpSp>
        <p:nvGrpSpPr>
          <p:cNvPr id="96" name="Google Shape;96;p2"/>
          <p:cNvGrpSpPr/>
          <p:nvPr/>
        </p:nvGrpSpPr>
        <p:grpSpPr>
          <a:xfrm>
            <a:off x="4257067" y="3248262"/>
            <a:ext cx="6830531" cy="2627127"/>
            <a:chOff x="3004" y="546429"/>
            <a:chExt cx="6830531" cy="2627127"/>
          </a:xfrm>
        </p:grpSpPr>
        <p:sp>
          <p:nvSpPr>
            <p:cNvPr id="97" name="Google Shape;97;p2"/>
            <p:cNvSpPr/>
            <p:nvPr/>
          </p:nvSpPr>
          <p:spPr>
            <a:xfrm>
              <a:off x="3004" y="546429"/>
              <a:ext cx="2627127" cy="2627127"/>
            </a:xfrm>
            <a:prstGeom prst="ellipse">
              <a:avLst/>
            </a:prstGeom>
            <a:solidFill>
              <a:srgbClr val="3194BA">
                <a:alpha val="49803"/>
              </a:srgbClr>
            </a:solidFill>
            <a:ln w="107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2"/>
            <p:cNvSpPr txBox="1"/>
            <p:nvPr/>
          </p:nvSpPr>
          <p:spPr>
            <a:xfrm>
              <a:off x="387738" y="931163"/>
              <a:ext cx="1857659" cy="1857659"/>
            </a:xfrm>
            <a:prstGeom prst="rect">
              <a:avLst/>
            </a:prstGeom>
            <a:noFill/>
            <a:ln>
              <a:noFill/>
            </a:ln>
          </p:spPr>
          <p:txBody>
            <a:bodyPr spcFirstLastPara="1" wrap="square" lIns="144575" tIns="17775" rIns="144575" bIns="17775" anchor="ctr" anchorCtr="0">
              <a:noAutofit/>
            </a:bodyPr>
            <a:lstStyle/>
            <a:p>
              <a:pPr marL="0" marR="0" lvl="0" indent="0" algn="ctr" rtl="0">
                <a:lnSpc>
                  <a:spcPct val="90000"/>
                </a:lnSpc>
                <a:spcBef>
                  <a:spcPts val="0"/>
                </a:spcBef>
                <a:spcAft>
                  <a:spcPts val="0"/>
                </a:spcAft>
                <a:buNone/>
              </a:pPr>
              <a:r>
                <a:rPr lang="en-US" sz="1400" b="1" i="0" u="sng" strike="noStrike" cap="none" dirty="0">
                  <a:solidFill>
                    <a:schemeClr val="dk1"/>
                  </a:solidFill>
                  <a:latin typeface="Arial"/>
                  <a:ea typeface="Arial"/>
                  <a:cs typeface="Arial"/>
                  <a:sym typeface="Arial"/>
                </a:rPr>
                <a:t>Academic</a:t>
              </a:r>
              <a:endParaRPr dirty="0"/>
            </a:p>
            <a:p>
              <a:pPr marL="0" marR="0" lvl="0" indent="0" algn="ctr" rtl="0">
                <a:lnSpc>
                  <a:spcPct val="90000"/>
                </a:lnSpc>
                <a:spcBef>
                  <a:spcPts val="490"/>
                </a:spcBef>
                <a:spcAft>
                  <a:spcPts val="0"/>
                </a:spcAft>
                <a:buNone/>
              </a:pPr>
              <a:r>
                <a:rPr lang="en-US" sz="1400" b="0" i="0" u="none" strike="noStrike" cap="none" dirty="0">
                  <a:solidFill>
                    <a:schemeClr val="dk1"/>
                  </a:solidFill>
                  <a:latin typeface="Arial"/>
                  <a:ea typeface="Arial"/>
                  <a:cs typeface="Arial"/>
                  <a:sym typeface="Arial"/>
                </a:rPr>
                <a:t>Tutoring Intervention</a:t>
              </a:r>
              <a:endParaRPr dirty="0"/>
            </a:p>
            <a:p>
              <a:pPr marL="0" marR="0" lvl="0" indent="0" algn="ctr" rtl="0">
                <a:lnSpc>
                  <a:spcPct val="90000"/>
                </a:lnSpc>
                <a:spcBef>
                  <a:spcPts val="490"/>
                </a:spcBef>
                <a:spcAft>
                  <a:spcPts val="0"/>
                </a:spcAft>
                <a:buNone/>
              </a:pPr>
              <a:r>
                <a:rPr lang="en-US" dirty="0"/>
                <a:t>Back-to-School Supply kits</a:t>
              </a:r>
              <a:endParaRPr dirty="0"/>
            </a:p>
            <a:p>
              <a:pPr marL="0" marR="0" lvl="0" indent="0" algn="ctr" rtl="0">
                <a:lnSpc>
                  <a:spcPct val="90000"/>
                </a:lnSpc>
                <a:spcBef>
                  <a:spcPts val="490"/>
                </a:spcBef>
                <a:spcAft>
                  <a:spcPts val="0"/>
                </a:spcAft>
                <a:buNone/>
              </a:pPr>
              <a:endParaRPr sz="1400" b="0" i="0" u="none" strike="noStrike" cap="none" dirty="0">
                <a:solidFill>
                  <a:schemeClr val="dk1"/>
                </a:solidFill>
                <a:latin typeface="Arial"/>
                <a:ea typeface="Arial"/>
                <a:cs typeface="Arial"/>
                <a:sym typeface="Arial"/>
              </a:endParaRPr>
            </a:p>
          </p:txBody>
        </p:sp>
        <p:sp>
          <p:nvSpPr>
            <p:cNvPr id="99" name="Google Shape;99;p2"/>
            <p:cNvSpPr/>
            <p:nvPr/>
          </p:nvSpPr>
          <p:spPr>
            <a:xfrm>
              <a:off x="2104706" y="546429"/>
              <a:ext cx="2627127" cy="2627127"/>
            </a:xfrm>
            <a:prstGeom prst="ellipse">
              <a:avLst/>
            </a:prstGeom>
            <a:solidFill>
              <a:srgbClr val="3194BA">
                <a:alpha val="49803"/>
              </a:srgbClr>
            </a:solidFill>
            <a:ln w="107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2"/>
            <p:cNvSpPr txBox="1"/>
            <p:nvPr/>
          </p:nvSpPr>
          <p:spPr>
            <a:xfrm>
              <a:off x="2489440" y="931163"/>
              <a:ext cx="1857659" cy="1857659"/>
            </a:xfrm>
            <a:prstGeom prst="rect">
              <a:avLst/>
            </a:prstGeom>
            <a:noFill/>
            <a:ln>
              <a:noFill/>
            </a:ln>
          </p:spPr>
          <p:txBody>
            <a:bodyPr spcFirstLastPara="1" wrap="square" lIns="144575" tIns="17775" rIns="144575" bIns="17775" anchor="ctr" anchorCtr="0">
              <a:noAutofit/>
            </a:bodyPr>
            <a:lstStyle/>
            <a:p>
              <a:pPr marL="0" marR="0" lvl="0" indent="0" algn="ctr" rtl="0">
                <a:lnSpc>
                  <a:spcPct val="90000"/>
                </a:lnSpc>
                <a:spcBef>
                  <a:spcPts val="0"/>
                </a:spcBef>
                <a:spcAft>
                  <a:spcPts val="0"/>
                </a:spcAft>
                <a:buNone/>
              </a:pPr>
              <a:r>
                <a:rPr lang="en-US" sz="1400" b="1" i="0" u="sng" strike="noStrike" cap="none">
                  <a:solidFill>
                    <a:schemeClr val="dk1"/>
                  </a:solidFill>
                  <a:latin typeface="Arial"/>
                  <a:ea typeface="Arial"/>
                  <a:cs typeface="Arial"/>
                  <a:sym typeface="Arial"/>
                </a:rPr>
                <a:t>Enrichment</a:t>
              </a:r>
              <a:endParaRPr/>
            </a:p>
            <a:p>
              <a:pPr marL="0" marR="0" lvl="0" indent="0" algn="ctr" rtl="0">
                <a:lnSpc>
                  <a:spcPct val="90000"/>
                </a:lnSpc>
                <a:spcBef>
                  <a:spcPts val="490"/>
                </a:spcBef>
                <a:spcAft>
                  <a:spcPts val="0"/>
                </a:spcAft>
                <a:buNone/>
              </a:pPr>
              <a:r>
                <a:rPr lang="en-US" sz="1400" b="0" i="0" u="none" strike="noStrike" cap="none">
                  <a:solidFill>
                    <a:schemeClr val="dk1"/>
                  </a:solidFill>
                  <a:latin typeface="Arial"/>
                  <a:ea typeface="Arial"/>
                  <a:cs typeface="Arial"/>
                  <a:sym typeface="Arial"/>
                </a:rPr>
                <a:t>Culturally relevant events for students</a:t>
              </a:r>
              <a:endParaRPr/>
            </a:p>
            <a:p>
              <a:pPr marL="0" marR="0" lvl="0" indent="0" algn="ctr" rtl="0">
                <a:lnSpc>
                  <a:spcPct val="90000"/>
                </a:lnSpc>
                <a:spcBef>
                  <a:spcPts val="490"/>
                </a:spcBef>
                <a:spcAft>
                  <a:spcPts val="0"/>
                </a:spcAft>
                <a:buNone/>
              </a:pPr>
              <a:endParaRPr>
                <a:solidFill>
                  <a:schemeClr val="dk1"/>
                </a:solidFill>
              </a:endParaRPr>
            </a:p>
            <a:p>
              <a:pPr marL="0" marR="0" lvl="0" indent="0" algn="ctr" rtl="0">
                <a:lnSpc>
                  <a:spcPct val="90000"/>
                </a:lnSpc>
                <a:spcBef>
                  <a:spcPts val="490"/>
                </a:spcBef>
                <a:spcAft>
                  <a:spcPts val="0"/>
                </a:spcAft>
                <a:buNone/>
              </a:pPr>
              <a:r>
                <a:rPr lang="en-US">
                  <a:solidFill>
                    <a:schemeClr val="dk1"/>
                  </a:solidFill>
                </a:rPr>
                <a:t>Living in 2 Worlds Program</a:t>
              </a:r>
              <a:endParaRPr sz="1400" b="0" i="0" u="none" strike="noStrike" cap="none">
                <a:solidFill>
                  <a:schemeClr val="dk1"/>
                </a:solidFill>
                <a:latin typeface="Arial"/>
                <a:ea typeface="Arial"/>
                <a:cs typeface="Arial"/>
                <a:sym typeface="Arial"/>
              </a:endParaRPr>
            </a:p>
          </p:txBody>
        </p:sp>
        <p:sp>
          <p:nvSpPr>
            <p:cNvPr id="101" name="Google Shape;101;p2"/>
            <p:cNvSpPr/>
            <p:nvPr/>
          </p:nvSpPr>
          <p:spPr>
            <a:xfrm>
              <a:off x="4206408" y="546429"/>
              <a:ext cx="2627127" cy="2627127"/>
            </a:xfrm>
            <a:prstGeom prst="ellipse">
              <a:avLst/>
            </a:prstGeom>
            <a:solidFill>
              <a:srgbClr val="3194BA">
                <a:alpha val="49803"/>
              </a:srgbClr>
            </a:solidFill>
            <a:ln w="107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2"/>
            <p:cNvSpPr txBox="1"/>
            <p:nvPr/>
          </p:nvSpPr>
          <p:spPr>
            <a:xfrm>
              <a:off x="4591142" y="931163"/>
              <a:ext cx="1857659" cy="1857659"/>
            </a:xfrm>
            <a:prstGeom prst="rect">
              <a:avLst/>
            </a:prstGeom>
            <a:noFill/>
            <a:ln>
              <a:noFill/>
            </a:ln>
          </p:spPr>
          <p:txBody>
            <a:bodyPr spcFirstLastPara="1" wrap="square" lIns="144575" tIns="17775" rIns="144575" bIns="17775" anchor="ctr" anchorCtr="0">
              <a:noAutofit/>
            </a:bodyPr>
            <a:lstStyle/>
            <a:p>
              <a:pPr marL="0" marR="0" lvl="0" indent="0" algn="ctr" rtl="0">
                <a:lnSpc>
                  <a:spcPct val="90000"/>
                </a:lnSpc>
                <a:spcBef>
                  <a:spcPts val="0"/>
                </a:spcBef>
                <a:spcAft>
                  <a:spcPts val="0"/>
                </a:spcAft>
                <a:buNone/>
              </a:pPr>
              <a:r>
                <a:rPr lang="en-US" sz="1400" b="1" i="0" u="sng" strike="noStrike" cap="none">
                  <a:solidFill>
                    <a:schemeClr val="dk1"/>
                  </a:solidFill>
                  <a:latin typeface="Arial"/>
                  <a:ea typeface="Arial"/>
                  <a:cs typeface="Arial"/>
                  <a:sym typeface="Arial"/>
                </a:rPr>
                <a:t>Family Engagement</a:t>
              </a:r>
              <a:endParaRPr/>
            </a:p>
            <a:p>
              <a:pPr marL="0" marR="0" lvl="0" indent="0" algn="ctr" rtl="0">
                <a:lnSpc>
                  <a:spcPct val="90000"/>
                </a:lnSpc>
                <a:spcBef>
                  <a:spcPts val="490"/>
                </a:spcBef>
                <a:spcAft>
                  <a:spcPts val="0"/>
                </a:spcAft>
                <a:buNone/>
              </a:pPr>
              <a:r>
                <a:rPr lang="en-US" sz="1400" b="0" i="0" u="none" strike="noStrike" cap="none">
                  <a:solidFill>
                    <a:schemeClr val="dk1"/>
                  </a:solidFill>
                  <a:latin typeface="Arial"/>
                  <a:ea typeface="Arial"/>
                  <a:cs typeface="Arial"/>
                  <a:sym typeface="Arial"/>
                </a:rPr>
                <a:t>Culturally relevant events for families </a:t>
              </a:r>
              <a:endParaRPr>
                <a:solidFill>
                  <a:schemeClr val="dk1"/>
                </a:solidFill>
              </a:endParaRPr>
            </a:p>
            <a:p>
              <a:pPr marL="0" marR="0" lvl="0" indent="0" algn="ctr" rtl="0">
                <a:lnSpc>
                  <a:spcPct val="90000"/>
                </a:lnSpc>
                <a:spcBef>
                  <a:spcPts val="490"/>
                </a:spcBef>
                <a:spcAft>
                  <a:spcPts val="0"/>
                </a:spcAft>
                <a:buNone/>
              </a:pPr>
              <a:endParaRPr>
                <a:solidFill>
                  <a:schemeClr val="dk1"/>
                </a:solidFill>
              </a:endParaRPr>
            </a:p>
            <a:p>
              <a:pPr marL="0" marR="0" lvl="0" indent="0" algn="ctr" rtl="0">
                <a:lnSpc>
                  <a:spcPct val="90000"/>
                </a:lnSpc>
                <a:spcBef>
                  <a:spcPts val="490"/>
                </a:spcBef>
                <a:spcAft>
                  <a:spcPts val="0"/>
                </a:spcAft>
                <a:buNone/>
              </a:pPr>
              <a:r>
                <a:rPr lang="en-US" sz="1400" b="0" i="0" u="none" strike="noStrike" cap="none">
                  <a:solidFill>
                    <a:schemeClr val="dk1"/>
                  </a:solidFill>
                  <a:latin typeface="Arial"/>
                  <a:ea typeface="Arial"/>
                  <a:cs typeface="Arial"/>
                  <a:sym typeface="Arial"/>
                </a:rPr>
                <a:t>Support district Native American Parent Committee</a:t>
              </a:r>
              <a:endParaRPr sz="1400" b="0" i="0" u="none" strike="noStrike" cap="none">
                <a:solidFill>
                  <a:schemeClr val="dk1"/>
                </a:solidFill>
                <a:latin typeface="Arial"/>
                <a:ea typeface="Arial"/>
                <a:cs typeface="Arial"/>
                <a:sym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grpSp>
        <p:nvGrpSpPr>
          <p:cNvPr id="107" name="Google Shape;107;p3"/>
          <p:cNvGrpSpPr/>
          <p:nvPr/>
        </p:nvGrpSpPr>
        <p:grpSpPr>
          <a:xfrm>
            <a:off x="3564847" y="3648981"/>
            <a:ext cx="7756867" cy="1222696"/>
            <a:chOff x="0" y="1110"/>
            <a:chExt cx="7756867" cy="1222696"/>
          </a:xfrm>
        </p:grpSpPr>
        <p:sp>
          <p:nvSpPr>
            <p:cNvPr id="108" name="Google Shape;108;p3"/>
            <p:cNvSpPr/>
            <p:nvPr/>
          </p:nvSpPr>
          <p:spPr>
            <a:xfrm>
              <a:off x="0" y="1110"/>
              <a:ext cx="7756867" cy="590828"/>
            </a:xfrm>
            <a:prstGeom prst="roundRect">
              <a:avLst>
                <a:gd name="adj" fmla="val 16667"/>
              </a:avLst>
            </a:prstGeom>
            <a:solidFill>
              <a:schemeClr val="accent4"/>
            </a:solidFill>
            <a:ln w="107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3"/>
            <p:cNvSpPr txBox="1"/>
            <p:nvPr/>
          </p:nvSpPr>
          <p:spPr>
            <a:xfrm>
              <a:off x="28842" y="29952"/>
              <a:ext cx="7699183" cy="533144"/>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en-US" sz="1800" b="0" i="0" u="none" strike="noStrike" cap="none">
                  <a:solidFill>
                    <a:schemeClr val="lt1"/>
                  </a:solidFill>
                  <a:latin typeface="Arial"/>
                  <a:ea typeface="Arial"/>
                  <a:cs typeface="Arial"/>
                  <a:sym typeface="Arial"/>
                </a:rPr>
                <a:t>NEEDS DETERMINED</a:t>
              </a:r>
              <a:endParaRPr sz="1800" b="0" i="0" u="none" strike="noStrike" cap="none">
                <a:solidFill>
                  <a:schemeClr val="lt1"/>
                </a:solidFill>
                <a:latin typeface="Arial"/>
                <a:ea typeface="Arial"/>
                <a:cs typeface="Arial"/>
                <a:sym typeface="Arial"/>
              </a:endParaRPr>
            </a:p>
          </p:txBody>
        </p:sp>
        <p:sp>
          <p:nvSpPr>
            <p:cNvPr id="110" name="Google Shape;110;p3"/>
            <p:cNvSpPr/>
            <p:nvPr/>
          </p:nvSpPr>
          <p:spPr>
            <a:xfrm>
              <a:off x="0" y="591939"/>
              <a:ext cx="7756867" cy="63186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3"/>
            <p:cNvSpPr txBox="1"/>
            <p:nvPr/>
          </p:nvSpPr>
          <p:spPr>
            <a:xfrm>
              <a:off x="0" y="591939"/>
              <a:ext cx="7756867" cy="631867"/>
            </a:xfrm>
            <a:prstGeom prst="rect">
              <a:avLst/>
            </a:prstGeom>
            <a:noFill/>
            <a:ln>
              <a:noFill/>
            </a:ln>
          </p:spPr>
          <p:txBody>
            <a:bodyPr spcFirstLastPara="1" wrap="square" lIns="246275" tIns="17775" rIns="99550" bIns="17775" anchor="t" anchorCtr="0">
              <a:noAutofit/>
            </a:bodyPr>
            <a:lstStyle/>
            <a:p>
              <a:pPr marL="114300" marR="0" lvl="1" indent="-114300" algn="l" rtl="0">
                <a:lnSpc>
                  <a:spcPct val="90000"/>
                </a:lnSpc>
                <a:spcBef>
                  <a:spcPts val="0"/>
                </a:spcBef>
                <a:spcAft>
                  <a:spcPts val="0"/>
                </a:spcAft>
                <a:buClr>
                  <a:srgbClr val="000000"/>
                </a:buClr>
                <a:buSzPts val="1400"/>
                <a:buFont typeface="Arial"/>
                <a:buChar char="••"/>
              </a:pPr>
              <a:r>
                <a:rPr lang="en-US"/>
                <a:t> </a:t>
              </a:r>
              <a:r>
                <a:rPr lang="en-US" sz="1400" b="0" i="0" u="none" strike="noStrike" cap="none">
                  <a:solidFill>
                    <a:srgbClr val="000000"/>
                  </a:solidFill>
                  <a:latin typeface="Arial"/>
                  <a:ea typeface="Arial"/>
                  <a:cs typeface="Arial"/>
                  <a:sym typeface="Arial"/>
                </a:rPr>
                <a:t>Prior year </a:t>
              </a:r>
              <a:r>
                <a:rPr lang="en-US"/>
                <a:t>Arizona state</a:t>
              </a:r>
              <a:r>
                <a:rPr lang="en-US" sz="1400" b="0" i="0" u="none" strike="noStrike" cap="none">
                  <a:solidFill>
                    <a:srgbClr val="000000"/>
                  </a:solidFill>
                  <a:latin typeface="Arial"/>
                  <a:ea typeface="Arial"/>
                  <a:cs typeface="Arial"/>
                  <a:sym typeface="Arial"/>
                </a:rPr>
                <a:t> assessment data</a:t>
              </a:r>
              <a:endParaRPr sz="1400" b="0" i="0" u="none" strike="noStrike" cap="none">
                <a:solidFill>
                  <a:srgbClr val="000000"/>
                </a:solidFill>
                <a:latin typeface="Arial"/>
                <a:ea typeface="Arial"/>
                <a:cs typeface="Arial"/>
                <a:sym typeface="Arial"/>
              </a:endParaRPr>
            </a:p>
            <a:p>
              <a:pPr marL="114300" marR="0" lvl="1" indent="-114300" algn="l" rtl="0">
                <a:lnSpc>
                  <a:spcPct val="90000"/>
                </a:lnSpc>
                <a:spcBef>
                  <a:spcPts val="280"/>
                </a:spcBef>
                <a:spcAft>
                  <a:spcPts val="0"/>
                </a:spcAft>
                <a:buClr>
                  <a:schemeClr val="dk1"/>
                </a:buClr>
                <a:buSzPts val="1400"/>
                <a:buFont typeface="Arial"/>
                <a:buChar char="••"/>
              </a:pPr>
              <a:r>
                <a:rPr lang="en-US">
                  <a:solidFill>
                    <a:schemeClr val="dk1"/>
                  </a:solidFill>
                </a:rPr>
                <a:t> </a:t>
              </a:r>
              <a:r>
                <a:rPr lang="en-US" sz="1400" b="0" i="0" u="none" strike="noStrike" cap="none">
                  <a:solidFill>
                    <a:schemeClr val="dk1"/>
                  </a:solidFill>
                  <a:latin typeface="Arial"/>
                  <a:ea typeface="Arial"/>
                  <a:cs typeface="Arial"/>
                  <a:sym typeface="Arial"/>
                </a:rPr>
                <a:t>Native American Program Technician parent surveys and collaboration with parents</a:t>
              </a:r>
              <a:endParaRPr sz="1400" b="0" i="0" u="none" strike="noStrike" cap="none">
                <a:solidFill>
                  <a:schemeClr val="dk1"/>
                </a:solidFill>
                <a:latin typeface="Arial"/>
                <a:ea typeface="Arial"/>
                <a:cs typeface="Arial"/>
                <a:sym typeface="Arial"/>
              </a:endParaRPr>
            </a:p>
          </p:txBody>
        </p:sp>
      </p:grpSp>
      <p:grpSp>
        <p:nvGrpSpPr>
          <p:cNvPr id="112" name="Google Shape;112;p3"/>
          <p:cNvGrpSpPr/>
          <p:nvPr/>
        </p:nvGrpSpPr>
        <p:grpSpPr>
          <a:xfrm>
            <a:off x="3564847" y="671595"/>
            <a:ext cx="7756867" cy="2756550"/>
            <a:chOff x="0" y="446022"/>
            <a:chExt cx="7756867" cy="2756550"/>
          </a:xfrm>
        </p:grpSpPr>
        <p:sp>
          <p:nvSpPr>
            <p:cNvPr id="113" name="Google Shape;113;p3"/>
            <p:cNvSpPr/>
            <p:nvPr/>
          </p:nvSpPr>
          <p:spPr>
            <a:xfrm>
              <a:off x="0" y="446022"/>
              <a:ext cx="7756867" cy="536474"/>
            </a:xfrm>
            <a:prstGeom prst="roundRect">
              <a:avLst>
                <a:gd name="adj" fmla="val 16667"/>
              </a:avLst>
            </a:prstGeom>
            <a:solidFill>
              <a:schemeClr val="accent4"/>
            </a:solidFill>
            <a:ln w="107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3"/>
            <p:cNvSpPr txBox="1"/>
            <p:nvPr/>
          </p:nvSpPr>
          <p:spPr>
            <a:xfrm>
              <a:off x="26189" y="472211"/>
              <a:ext cx="7704489" cy="484096"/>
            </a:xfrm>
            <a:prstGeom prst="rect">
              <a:avLst/>
            </a:prstGeom>
            <a:noFill/>
            <a:ln>
              <a:noFill/>
            </a:ln>
          </p:spPr>
          <p:txBody>
            <a:bodyPr spcFirstLastPara="1" wrap="square" lIns="68575" tIns="68575" rIns="68575" bIns="68575" anchor="ctr" anchorCtr="0">
              <a:noAutofit/>
            </a:bodyPr>
            <a:lstStyle/>
            <a:p>
              <a:pPr marL="57150" marR="0" lvl="0" indent="0" algn="l" rtl="0">
                <a:lnSpc>
                  <a:spcPct val="90000"/>
                </a:lnSpc>
                <a:spcBef>
                  <a:spcPts val="0"/>
                </a:spcBef>
                <a:spcAft>
                  <a:spcPts val="0"/>
                </a:spcAft>
                <a:buNone/>
              </a:pPr>
              <a:r>
                <a:rPr lang="en-US" sz="1800" b="0" i="0" u="none" strike="noStrike" cap="none">
                  <a:solidFill>
                    <a:schemeClr val="lt1"/>
                  </a:solidFill>
                  <a:latin typeface="Arial"/>
                  <a:ea typeface="Arial"/>
                  <a:cs typeface="Arial"/>
                  <a:sym typeface="Arial"/>
                </a:rPr>
                <a:t>PROGRAM EDUCATION GOALS/OBJECTIVES</a:t>
              </a:r>
              <a:endParaRPr sz="1800" b="0" i="0" u="none" strike="noStrike" cap="none">
                <a:solidFill>
                  <a:schemeClr val="lt1"/>
                </a:solidFill>
                <a:latin typeface="Arial"/>
                <a:ea typeface="Arial"/>
                <a:cs typeface="Arial"/>
                <a:sym typeface="Arial"/>
              </a:endParaRPr>
            </a:p>
          </p:txBody>
        </p:sp>
        <p:sp>
          <p:nvSpPr>
            <p:cNvPr id="115" name="Google Shape;115;p3"/>
            <p:cNvSpPr/>
            <p:nvPr/>
          </p:nvSpPr>
          <p:spPr>
            <a:xfrm>
              <a:off x="0" y="982497"/>
              <a:ext cx="7756867" cy="222007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3"/>
            <p:cNvSpPr txBox="1"/>
            <p:nvPr/>
          </p:nvSpPr>
          <p:spPr>
            <a:xfrm>
              <a:off x="0" y="982497"/>
              <a:ext cx="7756867" cy="2220075"/>
            </a:xfrm>
            <a:prstGeom prst="rect">
              <a:avLst/>
            </a:prstGeom>
            <a:noFill/>
            <a:ln>
              <a:noFill/>
            </a:ln>
          </p:spPr>
          <p:txBody>
            <a:bodyPr spcFirstLastPara="1" wrap="square" lIns="246275" tIns="20300" rIns="113775" bIns="20300" anchor="t" anchorCtr="0">
              <a:noAutofit/>
            </a:bodyPr>
            <a:lstStyle/>
            <a:p>
              <a:pPr marL="57150" marR="0" lvl="1" indent="-101600" algn="l" rtl="0">
                <a:lnSpc>
                  <a:spcPct val="90000"/>
                </a:lnSpc>
                <a:spcBef>
                  <a:spcPts val="0"/>
                </a:spcBef>
                <a:spcAft>
                  <a:spcPts val="0"/>
                </a:spcAft>
                <a:buClr>
                  <a:srgbClr val="000000"/>
                </a:buClr>
                <a:buSzPts val="1600"/>
                <a:buFont typeface="Arial"/>
                <a:buChar char="••"/>
              </a:pPr>
              <a:r>
                <a:rPr lang="en-US" sz="1600" b="1" dirty="0"/>
                <a:t> </a:t>
              </a:r>
              <a:r>
                <a:rPr lang="en-US" sz="1600" b="1" i="0" u="none" strike="noStrike" cap="none" dirty="0">
                  <a:solidFill>
                    <a:srgbClr val="000000"/>
                  </a:solidFill>
                  <a:latin typeface="Arial"/>
                  <a:ea typeface="Arial"/>
                  <a:cs typeface="Arial"/>
                  <a:sym typeface="Arial"/>
                </a:rPr>
                <a:t>ACADEMIC:</a:t>
              </a:r>
              <a:endParaRPr sz="1600" b="1" i="0" u="none" strike="noStrike" cap="none" dirty="0">
                <a:solidFill>
                  <a:srgbClr val="000000"/>
                </a:solidFill>
                <a:latin typeface="Arial"/>
                <a:ea typeface="Arial"/>
                <a:cs typeface="Arial"/>
                <a:sym typeface="Arial"/>
              </a:endParaRPr>
            </a:p>
            <a:p>
              <a:pPr marL="227013" marR="0" lvl="1" indent="-109538" algn="l" rtl="0">
                <a:lnSpc>
                  <a:spcPct val="90000"/>
                </a:lnSpc>
                <a:spcBef>
                  <a:spcPts val="320"/>
                </a:spcBef>
                <a:spcAft>
                  <a:spcPts val="0"/>
                </a:spcAft>
                <a:buClr>
                  <a:srgbClr val="000000"/>
                </a:buClr>
                <a:buSzPts val="1400"/>
                <a:buFont typeface="Arial"/>
                <a:buChar char="••"/>
              </a:pPr>
              <a:r>
                <a:rPr lang="en-US" dirty="0"/>
                <a:t> </a:t>
              </a:r>
              <a:r>
                <a:rPr lang="en-US" sz="1400" b="0" i="0" u="none" strike="noStrike" cap="none" dirty="0">
                  <a:solidFill>
                    <a:srgbClr val="000000"/>
                  </a:solidFill>
                  <a:latin typeface="Arial"/>
                  <a:ea typeface="Arial"/>
                  <a:cs typeface="Arial"/>
                  <a:sym typeface="Arial"/>
                </a:rPr>
                <a:t>The percentage of eligible Native American students </a:t>
              </a:r>
              <a:r>
                <a:rPr lang="en-US" dirty="0"/>
                <a:t>passing the Arizona state</a:t>
              </a:r>
              <a:r>
                <a:rPr lang="en-US" sz="1400" b="0" i="0" u="none" strike="noStrike" cap="none" dirty="0">
                  <a:solidFill>
                    <a:srgbClr val="000000"/>
                  </a:solidFill>
                  <a:latin typeface="Arial"/>
                  <a:ea typeface="Arial"/>
                  <a:cs typeface="Arial"/>
                  <a:sym typeface="Arial"/>
                </a:rPr>
                <a:t> assessment will increase by 3% in Math and ELA.  </a:t>
              </a:r>
              <a:endParaRPr sz="1400" b="0" i="0" u="none" strike="noStrike" cap="none" dirty="0">
                <a:solidFill>
                  <a:srgbClr val="000000"/>
                </a:solidFill>
                <a:latin typeface="Arial"/>
                <a:ea typeface="Arial"/>
                <a:cs typeface="Arial"/>
                <a:sym typeface="Arial"/>
              </a:endParaRPr>
            </a:p>
            <a:p>
              <a:pPr marL="57150" marR="0" lvl="1" indent="-101600" algn="l" rtl="0">
                <a:lnSpc>
                  <a:spcPct val="90000"/>
                </a:lnSpc>
                <a:spcBef>
                  <a:spcPts val="280"/>
                </a:spcBef>
                <a:spcAft>
                  <a:spcPts val="0"/>
                </a:spcAft>
                <a:buClr>
                  <a:srgbClr val="000000"/>
                </a:buClr>
                <a:buSzPts val="1600"/>
                <a:buFont typeface="Arial"/>
                <a:buChar char="••"/>
              </a:pPr>
              <a:r>
                <a:rPr lang="en-US" sz="1600" b="1" dirty="0"/>
                <a:t> </a:t>
              </a:r>
              <a:r>
                <a:rPr lang="en-US" sz="1600" b="1" i="0" u="none" strike="noStrike" cap="none" dirty="0">
                  <a:solidFill>
                    <a:srgbClr val="000000"/>
                  </a:solidFill>
                  <a:latin typeface="Arial"/>
                  <a:ea typeface="Arial"/>
                  <a:cs typeface="Arial"/>
                  <a:sym typeface="Arial"/>
                </a:rPr>
                <a:t>CULTURAL:</a:t>
              </a:r>
              <a:endParaRPr sz="1600" b="1" i="0" u="none" strike="noStrike" cap="none" dirty="0">
                <a:solidFill>
                  <a:srgbClr val="000000"/>
                </a:solidFill>
                <a:latin typeface="Arial"/>
                <a:ea typeface="Arial"/>
                <a:cs typeface="Arial"/>
                <a:sym typeface="Arial"/>
              </a:endParaRPr>
            </a:p>
            <a:p>
              <a:pPr marL="227013" marR="0" lvl="1" indent="-109538" algn="l" rtl="0">
                <a:lnSpc>
                  <a:spcPct val="90000"/>
                </a:lnSpc>
                <a:spcBef>
                  <a:spcPts val="320"/>
                </a:spcBef>
                <a:spcAft>
                  <a:spcPts val="0"/>
                </a:spcAft>
                <a:buClr>
                  <a:srgbClr val="000000"/>
                </a:buClr>
                <a:buSzPts val="1400"/>
                <a:buFont typeface="Arial"/>
                <a:buChar char="••"/>
              </a:pPr>
              <a:r>
                <a:rPr lang="en-US" dirty="0"/>
                <a:t> </a:t>
              </a:r>
              <a:r>
                <a:rPr lang="en-US" sz="1400" b="0" i="0" u="none" strike="noStrike" cap="none" dirty="0">
                  <a:solidFill>
                    <a:srgbClr val="000000"/>
                  </a:solidFill>
                  <a:latin typeface="Arial"/>
                  <a:ea typeface="Arial"/>
                  <a:cs typeface="Arial"/>
                  <a:sym typeface="Arial"/>
                </a:rPr>
                <a:t>Provide enrichment activities that are culturally relevant </a:t>
              </a:r>
              <a:endParaRPr sz="1400" b="0" i="0" u="none" strike="noStrike" cap="none" dirty="0">
                <a:solidFill>
                  <a:srgbClr val="000000"/>
                </a:solidFill>
                <a:latin typeface="Arial"/>
                <a:ea typeface="Arial"/>
                <a:cs typeface="Arial"/>
                <a:sym typeface="Arial"/>
              </a:endParaRPr>
            </a:p>
            <a:p>
              <a:pPr marL="57150" marR="0" lvl="1" indent="-101600" algn="l" rtl="0">
                <a:lnSpc>
                  <a:spcPct val="90000"/>
                </a:lnSpc>
                <a:spcBef>
                  <a:spcPts val="280"/>
                </a:spcBef>
                <a:spcAft>
                  <a:spcPts val="0"/>
                </a:spcAft>
                <a:buClr>
                  <a:srgbClr val="000000"/>
                </a:buClr>
                <a:buSzPts val="1600"/>
                <a:buFont typeface="Arial"/>
                <a:buChar char="••"/>
              </a:pPr>
              <a:r>
                <a:rPr lang="en-US" sz="1600" b="1" dirty="0"/>
                <a:t> </a:t>
              </a:r>
              <a:r>
                <a:rPr lang="en-US" sz="1600" b="1" i="0" u="none" strike="noStrike" cap="none" dirty="0">
                  <a:solidFill>
                    <a:srgbClr val="000000"/>
                  </a:solidFill>
                  <a:latin typeface="Arial"/>
                  <a:ea typeface="Arial"/>
                  <a:cs typeface="Arial"/>
                  <a:sym typeface="Arial"/>
                </a:rPr>
                <a:t>PARENTAL INVOLVEMENT:</a:t>
              </a:r>
              <a:endParaRPr sz="1600" b="1" i="0" u="none" strike="noStrike" cap="none" dirty="0">
                <a:solidFill>
                  <a:srgbClr val="000000"/>
                </a:solidFill>
                <a:latin typeface="Arial"/>
                <a:ea typeface="Arial"/>
                <a:cs typeface="Arial"/>
                <a:sym typeface="Arial"/>
              </a:endParaRPr>
            </a:p>
            <a:p>
              <a:pPr marL="227013" marR="0" lvl="1" indent="-109538" algn="l" rtl="0">
                <a:lnSpc>
                  <a:spcPct val="90000"/>
                </a:lnSpc>
                <a:spcBef>
                  <a:spcPts val="320"/>
                </a:spcBef>
                <a:spcAft>
                  <a:spcPts val="0"/>
                </a:spcAft>
                <a:buClr>
                  <a:srgbClr val="000000"/>
                </a:buClr>
                <a:buSzPts val="1400"/>
                <a:buFont typeface="Arial"/>
                <a:buChar char="••"/>
              </a:pPr>
              <a:r>
                <a:rPr lang="en-US" dirty="0"/>
                <a:t> </a:t>
              </a:r>
              <a:r>
                <a:rPr lang="en-US" sz="1400" b="0" i="0" u="none" strike="noStrike" cap="none" dirty="0">
                  <a:solidFill>
                    <a:srgbClr val="000000"/>
                  </a:solidFill>
                  <a:latin typeface="Arial"/>
                  <a:ea typeface="Arial"/>
                  <a:cs typeface="Arial"/>
                  <a:sym typeface="Arial"/>
                </a:rPr>
                <a:t>Increase parent participation at Native American Parent Committee meetings</a:t>
              </a:r>
              <a:r>
                <a:rPr lang="en-US" dirty="0"/>
                <a:t> and cultural awareness</a:t>
              </a:r>
              <a:r>
                <a:rPr lang="en-US" sz="1400" b="0" i="0" u="none" strike="noStrike" cap="none" dirty="0">
                  <a:solidFill>
                    <a:srgbClr val="000000"/>
                  </a:solidFill>
                  <a:latin typeface="Arial"/>
                  <a:ea typeface="Arial"/>
                  <a:cs typeface="Arial"/>
                  <a:sym typeface="Arial"/>
                </a:rPr>
                <a:t> activities by 10% to strengthen parent/community involvement to support academic student success and continue life-long learning and career success.</a:t>
              </a:r>
              <a:endParaRPr sz="1400" b="0" i="0" u="none" strike="noStrike" cap="none" dirty="0">
                <a:solidFill>
                  <a:srgbClr val="000000"/>
                </a:solidFill>
                <a:latin typeface="Arial"/>
                <a:ea typeface="Arial"/>
                <a:cs typeface="Arial"/>
                <a:sym typeface="Arial"/>
              </a:endParaRPr>
            </a:p>
          </p:txBody>
        </p:sp>
      </p:grpSp>
      <p:sp>
        <p:nvSpPr>
          <p:cNvPr id="117" name="Google Shape;117;p3"/>
          <p:cNvSpPr txBox="1"/>
          <p:nvPr/>
        </p:nvSpPr>
        <p:spPr>
          <a:xfrm>
            <a:off x="-784055" y="1876656"/>
            <a:ext cx="4040423" cy="1371600"/>
          </a:xfrm>
          <a:prstGeom prst="rect">
            <a:avLst/>
          </a:prstGeom>
          <a:noFill/>
          <a:ln>
            <a:noFill/>
          </a:ln>
          <a:effectLst>
            <a:outerShdw blurRad="57150" dist="28575" algn="bl" rotWithShape="0">
              <a:srgbClr val="000000">
                <a:alpha val="49803"/>
              </a:srgbClr>
            </a:outerShdw>
          </a:effectLst>
        </p:spPr>
        <p:txBody>
          <a:bodyPr spcFirstLastPara="1" wrap="square" lIns="91425" tIns="45700" rIns="91425" bIns="45700" anchor="b" anchorCtr="0">
            <a:noAutofit/>
          </a:bodyPr>
          <a:lstStyle/>
          <a:p>
            <a:pPr marL="0" marR="0" lvl="0" indent="0" algn="r" rtl="0">
              <a:lnSpc>
                <a:spcPct val="90000"/>
              </a:lnSpc>
              <a:spcBef>
                <a:spcPts val="0"/>
              </a:spcBef>
              <a:spcAft>
                <a:spcPts val="0"/>
              </a:spcAft>
              <a:buClr>
                <a:schemeClr val="dk1"/>
              </a:buClr>
              <a:buSzPts val="2800"/>
              <a:buFont typeface="Arial"/>
              <a:buNone/>
            </a:pPr>
            <a:r>
              <a:rPr lang="en-US" sz="2400" b="0" i="0" u="none" strike="noStrike" cap="none" dirty="0">
                <a:solidFill>
                  <a:schemeClr val="lt1"/>
                </a:solidFill>
                <a:latin typeface="Arial Black"/>
                <a:ea typeface="Arial Black"/>
                <a:cs typeface="Arial Black"/>
                <a:sym typeface="Arial Black"/>
              </a:rPr>
              <a:t>MADISON </a:t>
            </a:r>
            <a:br>
              <a:rPr lang="en-US" sz="2400" b="0" i="0" u="none" strike="noStrike" cap="none" dirty="0">
                <a:solidFill>
                  <a:schemeClr val="lt1"/>
                </a:solidFill>
                <a:latin typeface="Arial Black"/>
                <a:ea typeface="Arial Black"/>
                <a:cs typeface="Arial Black"/>
                <a:sym typeface="Arial Black"/>
              </a:rPr>
            </a:br>
            <a:r>
              <a:rPr lang="en-US" sz="2400" b="0" i="0" u="none" strike="noStrike" cap="none" dirty="0">
                <a:solidFill>
                  <a:schemeClr val="lt1"/>
                </a:solidFill>
                <a:latin typeface="Arial Black"/>
                <a:ea typeface="Arial Black"/>
                <a:cs typeface="Arial Black"/>
                <a:sym typeface="Arial Black"/>
              </a:rPr>
              <a:t>SCHOOL </a:t>
            </a:r>
            <a:br>
              <a:rPr lang="en-US" sz="2400" b="0" i="0" u="none" strike="noStrike" cap="none" dirty="0">
                <a:solidFill>
                  <a:schemeClr val="lt1"/>
                </a:solidFill>
                <a:latin typeface="Arial Black"/>
                <a:ea typeface="Arial Black"/>
                <a:cs typeface="Arial Black"/>
                <a:sym typeface="Arial Black"/>
              </a:rPr>
            </a:br>
            <a:r>
              <a:rPr lang="en-US" sz="2400" b="0" i="0" u="none" strike="noStrike" cap="none" dirty="0">
                <a:solidFill>
                  <a:schemeClr val="lt1"/>
                </a:solidFill>
                <a:latin typeface="Arial Black"/>
                <a:ea typeface="Arial Black"/>
                <a:cs typeface="Arial Black"/>
                <a:sym typeface="Arial Black"/>
              </a:rPr>
              <a:t>DISTRICT </a:t>
            </a:r>
            <a:br>
              <a:rPr lang="en-US" sz="2400" b="0" i="0" u="none" strike="noStrike" cap="none" dirty="0">
                <a:solidFill>
                  <a:schemeClr val="lt1"/>
                </a:solidFill>
                <a:latin typeface="Arial Black"/>
                <a:ea typeface="Arial Black"/>
                <a:cs typeface="Arial Black"/>
                <a:sym typeface="Arial Black"/>
              </a:rPr>
            </a:br>
            <a:r>
              <a:rPr lang="en-US" sz="2400" b="0" i="0" u="none" strike="noStrike" cap="none" dirty="0">
                <a:solidFill>
                  <a:schemeClr val="lt1"/>
                </a:solidFill>
                <a:latin typeface="Arial Black"/>
                <a:ea typeface="Arial Black"/>
                <a:cs typeface="Arial Black"/>
                <a:sym typeface="Arial Black"/>
              </a:rPr>
              <a:t>FY202</a:t>
            </a:r>
            <a:r>
              <a:rPr lang="en-US" sz="2400" dirty="0">
                <a:solidFill>
                  <a:schemeClr val="lt1"/>
                </a:solidFill>
                <a:latin typeface="Arial Black"/>
                <a:ea typeface="Arial Black"/>
                <a:cs typeface="Arial Black"/>
                <a:sym typeface="Arial Black"/>
              </a:rPr>
              <a:t>6</a:t>
            </a:r>
            <a:r>
              <a:rPr lang="en-US" sz="2400" b="0" i="0" u="none" strike="noStrike" cap="none" dirty="0">
                <a:solidFill>
                  <a:schemeClr val="lt1"/>
                </a:solidFill>
                <a:latin typeface="Arial Black"/>
                <a:ea typeface="Arial Black"/>
                <a:cs typeface="Arial Black"/>
                <a:sym typeface="Arial Black"/>
              </a:rPr>
              <a:t> </a:t>
            </a:r>
            <a:endParaRPr dirty="0"/>
          </a:p>
          <a:p>
            <a:pPr marL="0" marR="0" lvl="0" indent="0" algn="r" rtl="0">
              <a:lnSpc>
                <a:spcPct val="90000"/>
              </a:lnSpc>
              <a:spcBef>
                <a:spcPts val="0"/>
              </a:spcBef>
              <a:spcAft>
                <a:spcPts val="0"/>
              </a:spcAft>
              <a:buClr>
                <a:schemeClr val="dk1"/>
              </a:buClr>
              <a:buSzPts val="2800"/>
              <a:buFont typeface="Arial"/>
              <a:buNone/>
            </a:pPr>
            <a:r>
              <a:rPr lang="en-US" sz="2400" b="0" i="0" u="none" strike="noStrike" cap="none" dirty="0">
                <a:solidFill>
                  <a:schemeClr val="lt1"/>
                </a:solidFill>
                <a:latin typeface="Arial Black"/>
                <a:ea typeface="Arial Black"/>
                <a:cs typeface="Arial Black"/>
                <a:sym typeface="Arial Black"/>
              </a:rPr>
              <a:t>JOM &amp; TITLE VI </a:t>
            </a:r>
            <a:endParaRPr dirty="0"/>
          </a:p>
          <a:p>
            <a:pPr marL="0" marR="0" lvl="0" indent="0" algn="r" rtl="0">
              <a:lnSpc>
                <a:spcPct val="90000"/>
              </a:lnSpc>
              <a:spcBef>
                <a:spcPts val="0"/>
              </a:spcBef>
              <a:spcAft>
                <a:spcPts val="0"/>
              </a:spcAft>
              <a:buClr>
                <a:schemeClr val="dk1"/>
              </a:buClr>
              <a:buSzPts val="2800"/>
              <a:buFont typeface="Arial"/>
              <a:buNone/>
            </a:pPr>
            <a:r>
              <a:rPr lang="en-US" sz="2400" b="0" i="0" u="none" strike="noStrike" cap="none" dirty="0">
                <a:solidFill>
                  <a:schemeClr val="lt1"/>
                </a:solidFill>
                <a:latin typeface="Arial Black"/>
                <a:ea typeface="Arial Black"/>
                <a:cs typeface="Arial Black"/>
                <a:sym typeface="Arial Black"/>
              </a:rPr>
              <a:t>PROGRAM</a:t>
            </a:r>
            <a:endParaRPr sz="2400" b="0" i="0" u="none" strike="noStrike" cap="none" dirty="0">
              <a:solidFill>
                <a:schemeClr val="lt1"/>
              </a:solidFill>
              <a:latin typeface="Arial Black"/>
              <a:ea typeface="Arial Black"/>
              <a:cs typeface="Arial Black"/>
              <a:sym typeface="Arial Black"/>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5"/>
          <p:cNvSpPr txBox="1">
            <a:spLocks noGrp="1"/>
          </p:cNvSpPr>
          <p:nvPr>
            <p:ph type="title"/>
          </p:nvPr>
        </p:nvSpPr>
        <p:spPr>
          <a:xfrm>
            <a:off x="-709529" y="1309556"/>
            <a:ext cx="4040423" cy="1371600"/>
          </a:xfrm>
          <a:prstGeom prst="rect">
            <a:avLst/>
          </a:prstGeom>
          <a:noFill/>
          <a:ln>
            <a:noFill/>
          </a:ln>
          <a:effectLst>
            <a:outerShdw blurRad="57150" dist="28575" algn="bl" rotWithShape="0">
              <a:srgbClr val="000000">
                <a:alpha val="49803"/>
              </a:srgbClr>
            </a:outerShdw>
          </a:effectLst>
        </p:spPr>
        <p:txBody>
          <a:bodyPr spcFirstLastPara="1" wrap="square" lIns="91425" tIns="45700" rIns="91425" bIns="45700" anchor="b" anchorCtr="0">
            <a:noAutofit/>
          </a:bodyPr>
          <a:lstStyle/>
          <a:p>
            <a:pPr marL="0" lvl="0" indent="0" algn="r" rtl="0">
              <a:lnSpc>
                <a:spcPct val="90000"/>
              </a:lnSpc>
              <a:spcBef>
                <a:spcPts val="0"/>
              </a:spcBef>
              <a:spcAft>
                <a:spcPts val="0"/>
              </a:spcAft>
              <a:buClr>
                <a:schemeClr val="dk1"/>
              </a:buClr>
              <a:buSzPts val="2800"/>
              <a:buFont typeface="Corbel"/>
              <a:buNone/>
            </a:pPr>
            <a:r>
              <a:rPr lang="en-US" sz="2400" dirty="0">
                <a:solidFill>
                  <a:schemeClr val="lt1"/>
                </a:solidFill>
                <a:latin typeface="Arial Black"/>
                <a:ea typeface="Arial Black"/>
                <a:cs typeface="Arial Black"/>
                <a:sym typeface="Arial Black"/>
              </a:rPr>
              <a:t>MADISON </a:t>
            </a:r>
            <a:br>
              <a:rPr lang="en-US" sz="2400" dirty="0">
                <a:solidFill>
                  <a:schemeClr val="lt1"/>
                </a:solidFill>
                <a:latin typeface="Arial Black"/>
                <a:ea typeface="Arial Black"/>
                <a:cs typeface="Arial Black"/>
                <a:sym typeface="Arial Black"/>
              </a:rPr>
            </a:br>
            <a:r>
              <a:rPr lang="en-US" sz="2400" dirty="0">
                <a:solidFill>
                  <a:schemeClr val="lt1"/>
                </a:solidFill>
                <a:latin typeface="Arial Black"/>
                <a:ea typeface="Arial Black"/>
                <a:cs typeface="Arial Black"/>
                <a:sym typeface="Arial Black"/>
              </a:rPr>
              <a:t>SCHOOL </a:t>
            </a:r>
            <a:br>
              <a:rPr lang="en-US" sz="2400" dirty="0">
                <a:solidFill>
                  <a:schemeClr val="lt1"/>
                </a:solidFill>
                <a:latin typeface="Arial Black"/>
                <a:ea typeface="Arial Black"/>
                <a:cs typeface="Arial Black"/>
                <a:sym typeface="Arial Black"/>
              </a:rPr>
            </a:br>
            <a:r>
              <a:rPr lang="en-US" sz="2400" dirty="0">
                <a:solidFill>
                  <a:schemeClr val="lt1"/>
                </a:solidFill>
                <a:latin typeface="Arial Black"/>
                <a:ea typeface="Arial Black"/>
                <a:cs typeface="Arial Black"/>
                <a:sym typeface="Arial Black"/>
              </a:rPr>
              <a:t>DISTRICT </a:t>
            </a:r>
            <a:br>
              <a:rPr lang="en-US" sz="2400" dirty="0">
                <a:solidFill>
                  <a:schemeClr val="lt1"/>
                </a:solidFill>
                <a:latin typeface="Arial Black"/>
                <a:ea typeface="Arial Black"/>
                <a:cs typeface="Arial Black"/>
                <a:sym typeface="Arial Black"/>
              </a:rPr>
            </a:br>
            <a:r>
              <a:rPr lang="en-US" sz="2400" dirty="0">
                <a:solidFill>
                  <a:schemeClr val="lt1"/>
                </a:solidFill>
                <a:latin typeface="Arial Black"/>
                <a:ea typeface="Arial Black"/>
                <a:cs typeface="Arial Black"/>
                <a:sym typeface="Arial Black"/>
              </a:rPr>
              <a:t>FY2025 DEMOGRAPHICS</a:t>
            </a:r>
            <a:endParaRPr sz="2400" dirty="0">
              <a:solidFill>
                <a:schemeClr val="lt1"/>
              </a:solidFill>
              <a:latin typeface="Arial Black"/>
              <a:ea typeface="Arial Black"/>
              <a:cs typeface="Arial Black"/>
              <a:sym typeface="Arial Black"/>
            </a:endParaRPr>
          </a:p>
          <a:p>
            <a:pPr marL="0" lvl="0" indent="0" algn="r" rtl="0">
              <a:lnSpc>
                <a:spcPct val="90000"/>
              </a:lnSpc>
              <a:spcBef>
                <a:spcPts val="0"/>
              </a:spcBef>
              <a:spcAft>
                <a:spcPts val="0"/>
              </a:spcAft>
              <a:buClr>
                <a:schemeClr val="dk1"/>
              </a:buClr>
              <a:buSzPts val="2800"/>
              <a:buFont typeface="Corbel"/>
              <a:buNone/>
            </a:pPr>
            <a:r>
              <a:rPr lang="en-US" sz="1000" dirty="0">
                <a:solidFill>
                  <a:schemeClr val="lt1"/>
                </a:solidFill>
                <a:latin typeface="Arial"/>
                <a:ea typeface="Arial"/>
                <a:cs typeface="Arial"/>
                <a:sym typeface="Arial"/>
              </a:rPr>
              <a:t>As of 4-10-25</a:t>
            </a:r>
            <a:endParaRPr sz="1000" dirty="0">
              <a:solidFill>
                <a:schemeClr val="lt1"/>
              </a:solidFill>
              <a:latin typeface="Arial"/>
              <a:ea typeface="Arial"/>
              <a:cs typeface="Arial"/>
              <a:sym typeface="Arial"/>
            </a:endParaRPr>
          </a:p>
        </p:txBody>
      </p:sp>
      <p:grpSp>
        <p:nvGrpSpPr>
          <p:cNvPr id="123" name="Google Shape;123;p5"/>
          <p:cNvGrpSpPr/>
          <p:nvPr/>
        </p:nvGrpSpPr>
        <p:grpSpPr>
          <a:xfrm>
            <a:off x="94118" y="443443"/>
            <a:ext cx="10733986" cy="4731706"/>
            <a:chOff x="-3970468" y="-609563"/>
            <a:chExt cx="10733986" cy="4731706"/>
          </a:xfrm>
        </p:grpSpPr>
        <p:sp>
          <p:nvSpPr>
            <p:cNvPr id="124" name="Google Shape;124;p5"/>
            <p:cNvSpPr/>
            <p:nvPr/>
          </p:nvSpPr>
          <p:spPr>
            <a:xfrm>
              <a:off x="-3970468" y="-609563"/>
              <a:ext cx="4731706" cy="4731706"/>
            </a:xfrm>
            <a:prstGeom prst="blockArc">
              <a:avLst>
                <a:gd name="adj1" fmla="val 18900000"/>
                <a:gd name="adj2" fmla="val 2700000"/>
                <a:gd name="adj3" fmla="val 456"/>
              </a:avLst>
            </a:prstGeom>
            <a:noFill/>
            <a:ln w="15875" cap="rnd" cmpd="sng">
              <a:solidFill>
                <a:srgbClr val="2488BA"/>
              </a:solidFill>
              <a:prstDash val="solid"/>
              <a:round/>
              <a:headEnd type="none" w="sm" len="sm"/>
              <a:tailEnd type="none" w="sm" len="sm"/>
            </a:ln>
            <a:effectLst>
              <a:outerShdw blurRad="57150" dist="19050" dir="5400000" algn="bl" rotWithShape="0">
                <a:srgbClr val="000000">
                  <a:alpha val="4980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 name="Google Shape;125;p5"/>
            <p:cNvSpPr/>
            <p:nvPr/>
          </p:nvSpPr>
          <p:spPr>
            <a:xfrm>
              <a:off x="489542" y="351257"/>
              <a:ext cx="6273976" cy="702515"/>
            </a:xfrm>
            <a:prstGeom prst="rect">
              <a:avLst/>
            </a:prstGeom>
            <a:solidFill>
              <a:srgbClr val="2FACEA"/>
            </a:solidFill>
            <a:ln>
              <a:noFill/>
            </a:ln>
            <a:effectLst>
              <a:outerShdw blurRad="57150" dist="19050" dir="5400000" algn="bl" rotWithShape="0">
                <a:srgbClr val="000000">
                  <a:alpha val="49803"/>
                </a:srgbClr>
              </a:outerShdw>
              <a:reflection stA="26000" endPos="32000" dist="12700" dir="5400000" sy="-100000"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 name="Google Shape;126;p5"/>
            <p:cNvSpPr txBox="1"/>
            <p:nvPr/>
          </p:nvSpPr>
          <p:spPr>
            <a:xfrm>
              <a:off x="489542" y="351257"/>
              <a:ext cx="6273976" cy="702515"/>
            </a:xfrm>
            <a:prstGeom prst="rect">
              <a:avLst/>
            </a:prstGeom>
            <a:noFill/>
            <a:ln>
              <a:noFill/>
            </a:ln>
            <a:effectLst>
              <a:outerShdw blurRad="57150" dist="19050" dir="5400000" algn="bl" rotWithShape="0">
                <a:srgbClr val="000000">
                  <a:alpha val="49803"/>
                </a:srgbClr>
              </a:outerShdw>
            </a:effectLst>
          </p:spPr>
          <p:txBody>
            <a:bodyPr spcFirstLastPara="1" wrap="square" lIns="557600" tIns="60950" rIns="60950" bIns="60950" anchor="ctr" anchorCtr="0">
              <a:noAutofit/>
            </a:bodyPr>
            <a:lstStyle/>
            <a:p>
              <a:pPr marL="0" marR="0" lvl="0" indent="0" algn="l" rtl="0">
                <a:lnSpc>
                  <a:spcPct val="90000"/>
                </a:lnSpc>
                <a:spcBef>
                  <a:spcPts val="0"/>
                </a:spcBef>
                <a:spcAft>
                  <a:spcPts val="0"/>
                </a:spcAft>
                <a:buClr>
                  <a:srgbClr val="000000"/>
                </a:buClr>
                <a:buSzPts val="2400"/>
                <a:buFont typeface="Arial"/>
                <a:buNone/>
              </a:pPr>
              <a:r>
                <a:rPr lang="en-US" sz="2400" dirty="0">
                  <a:solidFill>
                    <a:schemeClr val="lt1"/>
                  </a:solidFill>
                </a:rPr>
                <a:t>              </a:t>
              </a:r>
              <a:r>
                <a:rPr lang="en-US" sz="2400" b="0" i="0" u="none" strike="noStrike" cap="none" dirty="0">
                  <a:solidFill>
                    <a:schemeClr val="lt1"/>
                  </a:solidFill>
                  <a:latin typeface="Arial"/>
                  <a:ea typeface="Arial"/>
                  <a:cs typeface="Arial"/>
                  <a:sym typeface="Arial"/>
                </a:rPr>
                <a:t>District Enrollment</a:t>
              </a:r>
              <a:endParaRPr sz="2400" b="0" i="0" u="none" strike="noStrike" cap="none" dirty="0">
                <a:solidFill>
                  <a:schemeClr val="lt1"/>
                </a:solidFill>
                <a:latin typeface="Arial"/>
                <a:ea typeface="Arial"/>
                <a:cs typeface="Arial"/>
                <a:sym typeface="Arial"/>
              </a:endParaRPr>
            </a:p>
          </p:txBody>
        </p:sp>
        <p:sp>
          <p:nvSpPr>
            <p:cNvPr id="127" name="Google Shape;127;p5"/>
            <p:cNvSpPr/>
            <p:nvPr/>
          </p:nvSpPr>
          <p:spPr>
            <a:xfrm>
              <a:off x="98425" y="218842"/>
              <a:ext cx="878144" cy="878144"/>
            </a:xfrm>
            <a:prstGeom prst="ellipse">
              <a:avLst/>
            </a:prstGeom>
            <a:solidFill>
              <a:schemeClr val="lt1"/>
            </a:solidFill>
            <a:ln>
              <a:noFill/>
            </a:ln>
            <a:effectLst>
              <a:outerShdw blurRad="57150" dist="19050" dir="5400000" algn="bl" rotWithShape="0">
                <a:srgbClr val="000000">
                  <a:alpha val="4980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 name="Google Shape;128;p5"/>
            <p:cNvSpPr/>
            <p:nvPr/>
          </p:nvSpPr>
          <p:spPr>
            <a:xfrm>
              <a:off x="744906" y="1405031"/>
              <a:ext cx="6018611" cy="702515"/>
            </a:xfrm>
            <a:prstGeom prst="rect">
              <a:avLst/>
            </a:prstGeom>
            <a:solidFill>
              <a:srgbClr val="2FACEA"/>
            </a:solidFill>
            <a:ln>
              <a:noFill/>
            </a:ln>
            <a:effectLst>
              <a:outerShdw blurRad="57150" dist="19050" dir="5400000" algn="bl" rotWithShape="0">
                <a:srgbClr val="000000">
                  <a:alpha val="49803"/>
                </a:srgbClr>
              </a:outerShdw>
              <a:reflection stA="26000" endPos="32000" dist="12700" dir="5400000" sy="-100000"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 name="Google Shape;129;p5"/>
            <p:cNvSpPr txBox="1"/>
            <p:nvPr/>
          </p:nvSpPr>
          <p:spPr>
            <a:xfrm>
              <a:off x="744906" y="1405031"/>
              <a:ext cx="6018611" cy="702515"/>
            </a:xfrm>
            <a:prstGeom prst="rect">
              <a:avLst/>
            </a:prstGeom>
            <a:noFill/>
            <a:ln>
              <a:noFill/>
            </a:ln>
            <a:effectLst>
              <a:outerShdw blurRad="57150" dist="19050" dir="5400000" algn="bl" rotWithShape="0">
                <a:srgbClr val="000000">
                  <a:alpha val="49803"/>
                </a:srgbClr>
              </a:outerShdw>
            </a:effectLst>
          </p:spPr>
          <p:txBody>
            <a:bodyPr spcFirstLastPara="1" wrap="square" lIns="557600" tIns="60950" rIns="60950" bIns="60950" anchor="ctr" anchorCtr="0">
              <a:noAutofit/>
            </a:bodyPr>
            <a:lstStyle/>
            <a:p>
              <a:pPr marL="0" marR="0" lvl="0" indent="0" algn="l" rtl="0">
                <a:lnSpc>
                  <a:spcPct val="90000"/>
                </a:lnSpc>
                <a:spcBef>
                  <a:spcPts val="0"/>
                </a:spcBef>
                <a:spcAft>
                  <a:spcPts val="0"/>
                </a:spcAft>
                <a:buClr>
                  <a:srgbClr val="000000"/>
                </a:buClr>
                <a:buSzPts val="2400"/>
                <a:buFont typeface="Arial"/>
                <a:buNone/>
              </a:pPr>
              <a:r>
                <a:rPr lang="en-US" sz="2400">
                  <a:solidFill>
                    <a:schemeClr val="lt1"/>
                  </a:solidFill>
                </a:rPr>
                <a:t>      </a:t>
              </a:r>
              <a:r>
                <a:rPr lang="en-US" sz="2400" b="0" i="0" u="none" strike="noStrike" cap="none">
                  <a:solidFill>
                    <a:schemeClr val="lt1"/>
                  </a:solidFill>
                  <a:latin typeface="Arial"/>
                  <a:ea typeface="Arial"/>
                  <a:cs typeface="Arial"/>
                  <a:sym typeface="Arial"/>
                </a:rPr>
                <a:t>Native American Students</a:t>
              </a:r>
              <a:endParaRPr/>
            </a:p>
            <a:p>
              <a:pPr marL="0" marR="0" lvl="0" indent="0" algn="l" rtl="0">
                <a:lnSpc>
                  <a:spcPct val="90000"/>
                </a:lnSpc>
                <a:spcBef>
                  <a:spcPts val="0"/>
                </a:spcBef>
                <a:spcAft>
                  <a:spcPts val="0"/>
                </a:spcAft>
                <a:buClr>
                  <a:srgbClr val="000000"/>
                </a:buClr>
                <a:buSzPts val="1000"/>
                <a:buFont typeface="Arial"/>
                <a:buNone/>
              </a:pPr>
              <a:endParaRPr sz="1000" b="0" i="0" u="none" strike="noStrike" cap="none">
                <a:solidFill>
                  <a:schemeClr val="lt1"/>
                </a:solidFill>
                <a:latin typeface="Arial"/>
                <a:ea typeface="Arial"/>
                <a:cs typeface="Arial"/>
                <a:sym typeface="Arial"/>
              </a:endParaRPr>
            </a:p>
          </p:txBody>
        </p:sp>
        <p:sp>
          <p:nvSpPr>
            <p:cNvPr id="130" name="Google Shape;130;p5"/>
            <p:cNvSpPr/>
            <p:nvPr/>
          </p:nvSpPr>
          <p:spPr>
            <a:xfrm>
              <a:off x="305834" y="1317217"/>
              <a:ext cx="878144" cy="878144"/>
            </a:xfrm>
            <a:prstGeom prst="ellipse">
              <a:avLst/>
            </a:prstGeom>
            <a:solidFill>
              <a:schemeClr val="lt1"/>
            </a:solidFill>
            <a:ln>
              <a:noFill/>
            </a:ln>
            <a:effectLst>
              <a:outerShdw blurRad="57150" dist="19050" dir="5400000" algn="bl" rotWithShape="0">
                <a:srgbClr val="000000">
                  <a:alpha val="4980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 name="Google Shape;131;p5"/>
            <p:cNvSpPr/>
            <p:nvPr/>
          </p:nvSpPr>
          <p:spPr>
            <a:xfrm>
              <a:off x="489542" y="2458805"/>
              <a:ext cx="6273976" cy="702515"/>
            </a:xfrm>
            <a:prstGeom prst="rect">
              <a:avLst/>
            </a:prstGeom>
            <a:solidFill>
              <a:srgbClr val="2FACEA"/>
            </a:solidFill>
            <a:ln>
              <a:noFill/>
            </a:ln>
            <a:effectLst>
              <a:outerShdw blurRad="57150" dist="19050" dir="5400000" algn="bl" rotWithShape="0">
                <a:srgbClr val="000000">
                  <a:alpha val="49803"/>
                </a:srgbClr>
              </a:outerShdw>
              <a:reflection stA="26000" endPos="32000" dist="12700" dir="5400000" sy="-100000" rotWithShape="0"/>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 name="Google Shape;132;p5"/>
            <p:cNvSpPr/>
            <p:nvPr/>
          </p:nvSpPr>
          <p:spPr>
            <a:xfrm>
              <a:off x="50469" y="2370990"/>
              <a:ext cx="878144" cy="878144"/>
            </a:xfrm>
            <a:prstGeom prst="ellipse">
              <a:avLst/>
            </a:prstGeom>
            <a:solidFill>
              <a:schemeClr val="lt1"/>
            </a:solidFill>
            <a:ln>
              <a:noFill/>
            </a:ln>
            <a:effectLst>
              <a:outerShdw blurRad="57150" dist="19050" dir="5400000" algn="bl" rotWithShape="0">
                <a:srgbClr val="000000">
                  <a:alpha val="49803"/>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a:solidFill>
                    <a:schemeClr val="dk1"/>
                  </a:solidFill>
                </a:rPr>
                <a:t>2</a:t>
              </a:r>
              <a:endParaRPr sz="1400" b="0" i="0" u="none" strike="noStrike" cap="none">
                <a:solidFill>
                  <a:schemeClr val="dk1"/>
                </a:solidFill>
                <a:latin typeface="Arial"/>
                <a:ea typeface="Arial"/>
                <a:cs typeface="Arial"/>
                <a:sym typeface="Arial"/>
              </a:endParaRPr>
            </a:p>
          </p:txBody>
        </p:sp>
      </p:grpSp>
      <p:sp>
        <p:nvSpPr>
          <p:cNvPr id="133" name="Google Shape;133;p5"/>
          <p:cNvSpPr txBox="1"/>
          <p:nvPr/>
        </p:nvSpPr>
        <p:spPr>
          <a:xfrm>
            <a:off x="4191022" y="1601653"/>
            <a:ext cx="822121"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5,8</a:t>
            </a:r>
            <a:r>
              <a:rPr lang="en-US">
                <a:solidFill>
                  <a:schemeClr val="dk1"/>
                </a:solidFill>
              </a:rPr>
              <a:t>22</a:t>
            </a:r>
            <a:endParaRPr sz="1400" b="0" i="0" u="none" strike="noStrike" cap="none">
              <a:solidFill>
                <a:schemeClr val="dk1"/>
              </a:solidFill>
              <a:latin typeface="Arial"/>
              <a:ea typeface="Arial"/>
              <a:cs typeface="Arial"/>
              <a:sym typeface="Arial"/>
            </a:endParaRPr>
          </a:p>
        </p:txBody>
      </p:sp>
      <p:sp>
        <p:nvSpPr>
          <p:cNvPr id="134" name="Google Shape;134;p5"/>
          <p:cNvSpPr txBox="1"/>
          <p:nvPr/>
        </p:nvSpPr>
        <p:spPr>
          <a:xfrm>
            <a:off x="4325764" y="2571731"/>
            <a:ext cx="922800" cy="477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a:solidFill>
                  <a:schemeClr val="dk1"/>
                </a:solidFill>
              </a:rPr>
              <a:t>408</a:t>
            </a:r>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Arial"/>
                <a:ea typeface="Arial"/>
                <a:cs typeface="Arial"/>
                <a:sym typeface="Arial"/>
              </a:rPr>
              <a:t>(</a:t>
            </a:r>
            <a:r>
              <a:rPr lang="en-US" sz="1100">
                <a:solidFill>
                  <a:schemeClr val="dk1"/>
                </a:solidFill>
              </a:rPr>
              <a:t>7</a:t>
            </a:r>
            <a:r>
              <a:rPr lang="en-US" sz="1100" b="0" i="0" u="none" strike="noStrike" cap="none">
                <a:solidFill>
                  <a:schemeClr val="dk1"/>
                </a:solidFill>
                <a:latin typeface="Arial"/>
                <a:ea typeface="Arial"/>
                <a:cs typeface="Arial"/>
                <a:sym typeface="Arial"/>
              </a:rPr>
              <a:t>%)</a:t>
            </a:r>
            <a:endParaRPr sz="1100" b="0" i="0" u="none" strike="noStrike" cap="none">
              <a:solidFill>
                <a:schemeClr val="dk1"/>
              </a:solidFill>
              <a:latin typeface="Arial"/>
              <a:ea typeface="Arial"/>
              <a:cs typeface="Arial"/>
              <a:sym typeface="Arial"/>
            </a:endParaRPr>
          </a:p>
        </p:txBody>
      </p:sp>
      <p:sp>
        <p:nvSpPr>
          <p:cNvPr id="135" name="Google Shape;135;p5"/>
          <p:cNvSpPr txBox="1"/>
          <p:nvPr/>
        </p:nvSpPr>
        <p:spPr>
          <a:xfrm>
            <a:off x="3131333" y="4360614"/>
            <a:ext cx="9876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orbel"/>
              <a:ea typeface="Corbel"/>
              <a:cs typeface="Corbel"/>
              <a:sym typeface="Corbel"/>
            </a:endParaRPr>
          </a:p>
        </p:txBody>
      </p:sp>
      <p:sp>
        <p:nvSpPr>
          <p:cNvPr id="136" name="Google Shape;136;p5"/>
          <p:cNvSpPr txBox="1"/>
          <p:nvPr/>
        </p:nvSpPr>
        <p:spPr>
          <a:xfrm>
            <a:off x="4602082" y="3541048"/>
            <a:ext cx="6794229" cy="702515"/>
          </a:xfrm>
          <a:prstGeom prst="rect">
            <a:avLst/>
          </a:prstGeom>
          <a:noFill/>
          <a:ln>
            <a:noFill/>
          </a:ln>
        </p:spPr>
        <p:txBody>
          <a:bodyPr spcFirstLastPara="1" wrap="square" lIns="557600" tIns="60950" rIns="60950" bIns="60950" anchor="ctr" anchorCtr="0">
            <a:noAutofit/>
          </a:bodyPr>
          <a:lstStyle/>
          <a:p>
            <a:pPr marL="0" marR="0" lvl="0" indent="0" algn="l" rtl="0">
              <a:lnSpc>
                <a:spcPct val="90000"/>
              </a:lnSpc>
              <a:spcBef>
                <a:spcPts val="0"/>
              </a:spcBef>
              <a:spcAft>
                <a:spcPts val="0"/>
              </a:spcAft>
              <a:buNone/>
            </a:pPr>
            <a:r>
              <a:rPr lang="en-US" sz="2400" b="0" i="0" u="none" strike="noStrike" cap="none">
                <a:solidFill>
                  <a:schemeClr val="lt1"/>
                </a:solidFill>
                <a:latin typeface="Arial"/>
                <a:ea typeface="Arial"/>
                <a:cs typeface="Arial"/>
                <a:sym typeface="Arial"/>
              </a:rPr>
              <a:t>District Native American </a:t>
            </a:r>
            <a:r>
              <a:rPr lang="en-US" sz="2400">
                <a:solidFill>
                  <a:schemeClr val="lt1"/>
                </a:solidFill>
              </a:rPr>
              <a:t>Teachers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grpSp>
        <p:nvGrpSpPr>
          <p:cNvPr id="141" name="Google Shape;141;p6"/>
          <p:cNvGrpSpPr/>
          <p:nvPr/>
        </p:nvGrpSpPr>
        <p:grpSpPr>
          <a:xfrm>
            <a:off x="3685165" y="881448"/>
            <a:ext cx="7756866" cy="4457429"/>
            <a:chOff x="0" y="315964"/>
            <a:chExt cx="7756866" cy="4457429"/>
          </a:xfrm>
        </p:grpSpPr>
        <p:sp>
          <p:nvSpPr>
            <p:cNvPr id="142" name="Google Shape;142;p6"/>
            <p:cNvSpPr/>
            <p:nvPr/>
          </p:nvSpPr>
          <p:spPr>
            <a:xfrm>
              <a:off x="0" y="315964"/>
              <a:ext cx="7756866" cy="488204"/>
            </a:xfrm>
            <a:prstGeom prst="roundRect">
              <a:avLst>
                <a:gd name="adj" fmla="val 16667"/>
              </a:avLst>
            </a:prstGeom>
            <a:solidFill>
              <a:schemeClr val="accent4"/>
            </a:solidFill>
            <a:ln w="107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6"/>
            <p:cNvSpPr txBox="1"/>
            <p:nvPr/>
          </p:nvSpPr>
          <p:spPr>
            <a:xfrm>
              <a:off x="23832" y="339796"/>
              <a:ext cx="7709202" cy="440540"/>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en-US" sz="1800" b="0" i="0" u="none" strike="noStrike" cap="none">
                  <a:solidFill>
                    <a:schemeClr val="lt1"/>
                  </a:solidFill>
                  <a:latin typeface="Arial"/>
                  <a:ea typeface="Arial"/>
                  <a:cs typeface="Arial"/>
                  <a:sym typeface="Arial"/>
                </a:rPr>
                <a:t>COLLABORATION WITH TRIBES</a:t>
              </a:r>
              <a:endParaRPr sz="1800" b="0" i="0" u="none" strike="noStrike" cap="none">
                <a:solidFill>
                  <a:schemeClr val="lt1"/>
                </a:solidFill>
                <a:latin typeface="Arial"/>
                <a:ea typeface="Arial"/>
                <a:cs typeface="Arial"/>
                <a:sym typeface="Arial"/>
              </a:endParaRPr>
            </a:p>
          </p:txBody>
        </p:sp>
        <p:sp>
          <p:nvSpPr>
            <p:cNvPr id="144" name="Google Shape;144;p6"/>
            <p:cNvSpPr/>
            <p:nvPr/>
          </p:nvSpPr>
          <p:spPr>
            <a:xfrm>
              <a:off x="0" y="804168"/>
              <a:ext cx="7756866" cy="396922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6"/>
            <p:cNvSpPr txBox="1"/>
            <p:nvPr/>
          </p:nvSpPr>
          <p:spPr>
            <a:xfrm>
              <a:off x="0" y="804168"/>
              <a:ext cx="7756866" cy="3969225"/>
            </a:xfrm>
            <a:prstGeom prst="rect">
              <a:avLst/>
            </a:prstGeom>
            <a:noFill/>
            <a:ln>
              <a:noFill/>
            </a:ln>
          </p:spPr>
          <p:txBody>
            <a:bodyPr spcFirstLastPara="1" wrap="square" lIns="246275" tIns="17775" rIns="99550" bIns="17775" anchor="t" anchorCtr="0">
              <a:noAutofit/>
            </a:bodyPr>
            <a:lstStyle/>
            <a:p>
              <a:pPr marL="914400" marR="0" lvl="0" indent="0" algn="l" rtl="0">
                <a:lnSpc>
                  <a:spcPct val="90000"/>
                </a:lnSpc>
                <a:spcBef>
                  <a:spcPts val="0"/>
                </a:spcBef>
                <a:spcAft>
                  <a:spcPts val="0"/>
                </a:spcAft>
                <a:buNone/>
              </a:pPr>
              <a:endParaRPr dirty="0"/>
            </a:p>
            <a:p>
              <a:pPr marL="114300" marR="0" lvl="1" indent="-114300" algn="l" rtl="0">
                <a:lnSpc>
                  <a:spcPct val="90000"/>
                </a:lnSpc>
                <a:spcBef>
                  <a:spcPts val="0"/>
                </a:spcBef>
                <a:spcAft>
                  <a:spcPts val="0"/>
                </a:spcAft>
                <a:buClr>
                  <a:srgbClr val="000000"/>
                </a:buClr>
                <a:buSzPts val="1400"/>
                <a:buFont typeface="Arial"/>
                <a:buChar char="••"/>
              </a:pPr>
              <a:r>
                <a:rPr lang="en-US" dirty="0"/>
                <a:t> </a:t>
              </a:r>
              <a:r>
                <a:rPr lang="en-US" sz="1400" b="0" i="0" u="none" strike="noStrike" cap="none" dirty="0">
                  <a:solidFill>
                    <a:srgbClr val="000000"/>
                  </a:solidFill>
                  <a:latin typeface="Arial"/>
                  <a:ea typeface="Arial"/>
                  <a:cs typeface="Arial"/>
                  <a:sym typeface="Arial"/>
                </a:rPr>
                <a:t>Madison School District has a diverse student population and there are several tribal affiliations represented among the Native American/Alaska Native student population. While there aren't any tribal governments within Madison's district boundaries and community, there are several represented in Maricopa County. </a:t>
              </a:r>
              <a:endParaRPr sz="1400" b="0" i="0" u="none" strike="noStrike" cap="none" dirty="0">
                <a:solidFill>
                  <a:srgbClr val="000000"/>
                </a:solidFill>
                <a:latin typeface="Arial"/>
                <a:ea typeface="Arial"/>
                <a:cs typeface="Arial"/>
                <a:sym typeface="Arial"/>
              </a:endParaRPr>
            </a:p>
            <a:p>
              <a:pPr marL="914400" marR="0" lvl="0" indent="0" algn="l" rtl="0">
                <a:lnSpc>
                  <a:spcPct val="90000"/>
                </a:lnSpc>
                <a:spcBef>
                  <a:spcPts val="0"/>
                </a:spcBef>
                <a:spcAft>
                  <a:spcPts val="0"/>
                </a:spcAft>
                <a:buNone/>
              </a:pPr>
              <a:endParaRPr dirty="0"/>
            </a:p>
            <a:p>
              <a:pPr marL="114300" marR="0" lvl="1" indent="-114300" algn="l" rtl="0">
                <a:lnSpc>
                  <a:spcPct val="90000"/>
                </a:lnSpc>
                <a:spcBef>
                  <a:spcPts val="280"/>
                </a:spcBef>
                <a:spcAft>
                  <a:spcPts val="0"/>
                </a:spcAft>
                <a:buClr>
                  <a:srgbClr val="000000"/>
                </a:buClr>
                <a:buSzPts val="1400"/>
                <a:buFont typeface="Arial"/>
                <a:buChar char="••"/>
              </a:pPr>
              <a:r>
                <a:rPr lang="en-US" dirty="0"/>
                <a:t> </a:t>
              </a:r>
              <a:r>
                <a:rPr lang="en-US" sz="1400" b="0" i="0" u="none" strike="noStrike" cap="none" dirty="0">
                  <a:solidFill>
                    <a:srgbClr val="000000"/>
                  </a:solidFill>
                  <a:latin typeface="Arial"/>
                  <a:ea typeface="Arial"/>
                  <a:cs typeface="Arial"/>
                  <a:sym typeface="Arial"/>
                </a:rPr>
                <a:t>Our Native American Program </a:t>
              </a:r>
              <a:r>
                <a:rPr lang="en-US" dirty="0"/>
                <a:t>Technician</a:t>
              </a:r>
              <a:r>
                <a:rPr lang="en-US" sz="1400" b="0" i="0" u="none" strike="noStrike" cap="none" dirty="0">
                  <a:solidFill>
                    <a:srgbClr val="000000"/>
                  </a:solidFill>
                  <a:latin typeface="Arial"/>
                  <a:ea typeface="Arial"/>
                  <a:cs typeface="Arial"/>
                  <a:sym typeface="Arial"/>
                </a:rPr>
                <a:t> coordinates with tribal government enrollment offices to ensure paperwork is received for Native American/Alaska Natives. </a:t>
              </a:r>
              <a:endParaRPr sz="1400" b="0" i="0" u="none" strike="noStrike" cap="none" dirty="0">
                <a:solidFill>
                  <a:srgbClr val="000000"/>
                </a:solidFill>
                <a:latin typeface="Arial"/>
                <a:ea typeface="Arial"/>
                <a:cs typeface="Arial"/>
                <a:sym typeface="Arial"/>
              </a:endParaRPr>
            </a:p>
            <a:p>
              <a:pPr marL="0" marR="0" lvl="0" indent="0" algn="l" rtl="0">
                <a:lnSpc>
                  <a:spcPct val="90000"/>
                </a:lnSpc>
                <a:spcBef>
                  <a:spcPts val="280"/>
                </a:spcBef>
                <a:spcAft>
                  <a:spcPts val="0"/>
                </a:spcAft>
                <a:buNone/>
              </a:pPr>
              <a:endParaRPr dirty="0"/>
            </a:p>
            <a:p>
              <a:pPr marL="114300" marR="0" lvl="1" indent="-114300" algn="l" rtl="0">
                <a:lnSpc>
                  <a:spcPct val="90000"/>
                </a:lnSpc>
                <a:spcBef>
                  <a:spcPts val="280"/>
                </a:spcBef>
                <a:spcAft>
                  <a:spcPts val="0"/>
                </a:spcAft>
                <a:buClr>
                  <a:schemeClr val="dk1"/>
                </a:buClr>
                <a:buSzPts val="1400"/>
                <a:buFont typeface="Arial"/>
                <a:buChar char="••"/>
              </a:pPr>
              <a:r>
                <a:rPr lang="en-US" dirty="0">
                  <a:solidFill>
                    <a:schemeClr val="dk1"/>
                  </a:solidFill>
                </a:rPr>
                <a:t> </a:t>
              </a:r>
              <a:r>
                <a:rPr lang="en-US" sz="1400" b="0" i="0" u="none" strike="noStrike" cap="none" dirty="0">
                  <a:solidFill>
                    <a:schemeClr val="dk1"/>
                  </a:solidFill>
                  <a:latin typeface="Arial"/>
                  <a:ea typeface="Arial"/>
                  <a:cs typeface="Arial"/>
                  <a:sym typeface="Arial"/>
                </a:rPr>
                <a:t>Madison </a:t>
              </a:r>
              <a:r>
                <a:rPr lang="en-US" dirty="0">
                  <a:solidFill>
                    <a:schemeClr val="dk1"/>
                  </a:solidFill>
                </a:rPr>
                <a:t>has contacted the following Tribes to provide meaningful collaboration:</a:t>
              </a:r>
              <a:endParaRPr sz="1400" b="0" i="0" u="none" strike="noStrike" cap="none" dirty="0">
                <a:solidFill>
                  <a:schemeClr val="dk1"/>
                </a:solidFill>
                <a:latin typeface="Arial"/>
                <a:ea typeface="Arial"/>
                <a:cs typeface="Arial"/>
                <a:sym typeface="Arial"/>
              </a:endParaRPr>
            </a:p>
            <a:p>
              <a:pPr marL="457200" marR="0" lvl="0" indent="-317500" algn="l" rtl="0">
                <a:lnSpc>
                  <a:spcPct val="90000"/>
                </a:lnSpc>
                <a:spcBef>
                  <a:spcPts val="0"/>
                </a:spcBef>
                <a:spcAft>
                  <a:spcPts val="0"/>
                </a:spcAft>
                <a:buClr>
                  <a:schemeClr val="dk1"/>
                </a:buClr>
                <a:buSzPts val="1400"/>
                <a:buFont typeface="Arial"/>
                <a:buChar char="-"/>
              </a:pPr>
              <a:r>
                <a:rPr lang="en-US" sz="1400" b="0" i="0" u="none" strike="noStrike" cap="none" dirty="0">
                  <a:solidFill>
                    <a:schemeClr val="dk1"/>
                  </a:solidFill>
                  <a:latin typeface="Arial"/>
                  <a:ea typeface="Arial"/>
                  <a:cs typeface="Arial"/>
                  <a:sym typeface="Arial"/>
                </a:rPr>
                <a:t>Salt River Pima-Maricopa Indian Community</a:t>
              </a:r>
              <a:endParaRPr sz="1400" b="0" i="0" u="none" strike="noStrike" cap="none" dirty="0">
                <a:solidFill>
                  <a:schemeClr val="dk1"/>
                </a:solidFill>
                <a:latin typeface="Arial"/>
                <a:ea typeface="Arial"/>
                <a:cs typeface="Arial"/>
                <a:sym typeface="Arial"/>
              </a:endParaRPr>
            </a:p>
            <a:p>
              <a:pPr marL="457200" marR="0" lvl="0" indent="-317500" algn="l" rtl="0">
                <a:lnSpc>
                  <a:spcPct val="90000"/>
                </a:lnSpc>
                <a:spcBef>
                  <a:spcPts val="0"/>
                </a:spcBef>
                <a:spcAft>
                  <a:spcPts val="0"/>
                </a:spcAft>
                <a:buClr>
                  <a:schemeClr val="dk1"/>
                </a:buClr>
                <a:buSzPts val="1400"/>
                <a:buFont typeface="Arial"/>
                <a:buChar char="-"/>
              </a:pPr>
              <a:r>
                <a:rPr lang="en-US" sz="1400" b="0" i="0" u="none" strike="noStrike" cap="none" dirty="0">
                  <a:solidFill>
                    <a:schemeClr val="dk1"/>
                  </a:solidFill>
                  <a:latin typeface="Arial"/>
                  <a:ea typeface="Arial"/>
                  <a:cs typeface="Arial"/>
                  <a:sym typeface="Arial"/>
                </a:rPr>
                <a:t>Fort McDowell Yavapai Nation</a:t>
              </a:r>
              <a:endParaRPr sz="1400" b="0" i="0" u="none" strike="noStrike" cap="none" dirty="0">
                <a:solidFill>
                  <a:schemeClr val="dk1"/>
                </a:solidFill>
                <a:latin typeface="Arial"/>
                <a:ea typeface="Arial"/>
                <a:cs typeface="Arial"/>
                <a:sym typeface="Arial"/>
              </a:endParaRPr>
            </a:p>
            <a:p>
              <a:pPr marL="457200" marR="0" lvl="0" indent="-317500" algn="l" rtl="0">
                <a:lnSpc>
                  <a:spcPct val="90000"/>
                </a:lnSpc>
                <a:spcBef>
                  <a:spcPts val="0"/>
                </a:spcBef>
                <a:spcAft>
                  <a:spcPts val="0"/>
                </a:spcAft>
                <a:buClr>
                  <a:schemeClr val="dk1"/>
                </a:buClr>
                <a:buSzPts val="1400"/>
                <a:buFont typeface="Arial"/>
                <a:buChar char="-"/>
              </a:pPr>
              <a:r>
                <a:rPr lang="en-US" sz="1400" b="0" i="0" u="none" strike="noStrike" cap="none" dirty="0">
                  <a:solidFill>
                    <a:schemeClr val="dk1"/>
                  </a:solidFill>
                  <a:latin typeface="Arial"/>
                  <a:ea typeface="Arial"/>
                  <a:cs typeface="Arial"/>
                  <a:sym typeface="Arial"/>
                </a:rPr>
                <a:t>AK-Chin Indian Community</a:t>
              </a:r>
              <a:endParaRPr sz="1400" b="0" i="0" u="none" strike="noStrike" cap="none" dirty="0">
                <a:solidFill>
                  <a:schemeClr val="dk1"/>
                </a:solidFill>
                <a:latin typeface="Arial"/>
                <a:ea typeface="Arial"/>
                <a:cs typeface="Arial"/>
                <a:sym typeface="Arial"/>
              </a:endParaRPr>
            </a:p>
            <a:p>
              <a:pPr marL="457200" marR="0" lvl="0" indent="-317500" algn="l" rtl="0">
                <a:lnSpc>
                  <a:spcPct val="90000"/>
                </a:lnSpc>
                <a:spcBef>
                  <a:spcPts val="0"/>
                </a:spcBef>
                <a:spcAft>
                  <a:spcPts val="0"/>
                </a:spcAft>
                <a:buClr>
                  <a:schemeClr val="dk1"/>
                </a:buClr>
                <a:buSzPts val="1400"/>
                <a:buFont typeface="Arial"/>
                <a:buChar char="-"/>
              </a:pPr>
              <a:r>
                <a:rPr lang="en-US" sz="1400" b="0" i="0" u="none" strike="noStrike" cap="none" dirty="0">
                  <a:solidFill>
                    <a:schemeClr val="dk1"/>
                  </a:solidFill>
                  <a:latin typeface="Arial"/>
                  <a:ea typeface="Arial"/>
                  <a:cs typeface="Arial"/>
                  <a:sym typeface="Arial"/>
                </a:rPr>
                <a:t>Gila River Indian Community.  </a:t>
              </a:r>
              <a:endParaRPr sz="1400" b="0" i="0" u="none" strike="noStrike" cap="none" dirty="0">
                <a:solidFill>
                  <a:schemeClr val="dk1"/>
                </a:solidFill>
                <a:latin typeface="Arial"/>
                <a:ea typeface="Arial"/>
                <a:cs typeface="Arial"/>
                <a:sym typeface="Arial"/>
              </a:endParaRPr>
            </a:p>
            <a:p>
              <a:pPr marL="1371600" marR="0" lvl="0" indent="0" algn="l" rtl="0">
                <a:lnSpc>
                  <a:spcPct val="90000"/>
                </a:lnSpc>
                <a:spcBef>
                  <a:spcPts val="280"/>
                </a:spcBef>
                <a:spcAft>
                  <a:spcPts val="0"/>
                </a:spcAft>
                <a:buNone/>
              </a:pPr>
              <a:endParaRPr dirty="0">
                <a:solidFill>
                  <a:schemeClr val="dk1"/>
                </a:solidFill>
              </a:endParaRPr>
            </a:p>
            <a:p>
              <a:pPr marL="114300" marR="0" lvl="1" indent="-114300" algn="l" rtl="0">
                <a:lnSpc>
                  <a:spcPct val="90000"/>
                </a:lnSpc>
                <a:spcBef>
                  <a:spcPts val="280"/>
                </a:spcBef>
                <a:spcAft>
                  <a:spcPts val="0"/>
                </a:spcAft>
                <a:buClr>
                  <a:schemeClr val="dk1"/>
                </a:buClr>
                <a:buSzPts val="1400"/>
                <a:buFont typeface="Arial"/>
                <a:buChar char="••"/>
              </a:pPr>
              <a:r>
                <a:rPr lang="en-US" dirty="0">
                  <a:solidFill>
                    <a:schemeClr val="dk1"/>
                  </a:solidFill>
                </a:rPr>
                <a:t> </a:t>
              </a:r>
              <a:r>
                <a:rPr lang="en-US" sz="1400" b="0" i="0" u="none" strike="noStrike" cap="none" dirty="0">
                  <a:solidFill>
                    <a:schemeClr val="dk1"/>
                  </a:solidFill>
                  <a:latin typeface="Arial"/>
                  <a:ea typeface="Arial"/>
                  <a:cs typeface="Arial"/>
                  <a:sym typeface="Arial"/>
                </a:rPr>
                <a:t>Ongoing consultations will occur with participating tribes throughout the school year to discuss goals and the progress of Native American students enrolled at Madison.</a:t>
              </a:r>
              <a:endParaRPr sz="1400" b="0" i="0" u="none" strike="noStrike" cap="none" dirty="0">
                <a:solidFill>
                  <a:schemeClr val="dk1"/>
                </a:solidFill>
                <a:latin typeface="Arial"/>
                <a:ea typeface="Arial"/>
                <a:cs typeface="Arial"/>
                <a:sym typeface="Arial"/>
              </a:endParaRPr>
            </a:p>
            <a:p>
              <a:pPr marL="57150" marR="0" lvl="1" indent="0" algn="l" rtl="0">
                <a:lnSpc>
                  <a:spcPct val="90000"/>
                </a:lnSpc>
                <a:spcBef>
                  <a:spcPts val="280"/>
                </a:spcBef>
                <a:spcAft>
                  <a:spcPts val="0"/>
                </a:spcAft>
                <a:buClr>
                  <a:srgbClr val="000000"/>
                </a:buClr>
                <a:buSzPts val="900"/>
                <a:buFont typeface="Arial"/>
                <a:buNone/>
              </a:pPr>
              <a:endParaRPr sz="900" b="0" i="0" u="none" strike="noStrike" cap="none" dirty="0">
                <a:solidFill>
                  <a:srgbClr val="000000"/>
                </a:solidFill>
                <a:latin typeface="Arial"/>
                <a:ea typeface="Arial"/>
                <a:cs typeface="Arial"/>
                <a:sym typeface="Arial"/>
              </a:endParaRPr>
            </a:p>
          </p:txBody>
        </p:sp>
      </p:grpSp>
      <p:sp>
        <p:nvSpPr>
          <p:cNvPr id="146" name="Google Shape;146;p6"/>
          <p:cNvSpPr txBox="1"/>
          <p:nvPr/>
        </p:nvSpPr>
        <p:spPr>
          <a:xfrm>
            <a:off x="-711865" y="1311172"/>
            <a:ext cx="4040423" cy="1371600"/>
          </a:xfrm>
          <a:prstGeom prst="rect">
            <a:avLst/>
          </a:prstGeom>
          <a:noFill/>
          <a:ln>
            <a:noFill/>
          </a:ln>
          <a:effectLst>
            <a:outerShdw blurRad="57150" dist="28575" algn="bl" rotWithShape="0">
              <a:srgbClr val="000000">
                <a:alpha val="49803"/>
              </a:srgbClr>
            </a:outerShdw>
          </a:effectLst>
        </p:spPr>
        <p:txBody>
          <a:bodyPr spcFirstLastPara="1" wrap="square" lIns="91425" tIns="45700" rIns="91425" bIns="45700" anchor="b" anchorCtr="0">
            <a:noAutofit/>
          </a:bodyPr>
          <a:lstStyle/>
          <a:p>
            <a:pPr marL="0" marR="0" lvl="0" indent="0" algn="r" rtl="0">
              <a:lnSpc>
                <a:spcPct val="90000"/>
              </a:lnSpc>
              <a:spcBef>
                <a:spcPts val="0"/>
              </a:spcBef>
              <a:spcAft>
                <a:spcPts val="0"/>
              </a:spcAft>
              <a:buClr>
                <a:schemeClr val="dk1"/>
              </a:buClr>
              <a:buSzPts val="2800"/>
              <a:buFont typeface="Corbel"/>
              <a:buNone/>
            </a:pPr>
            <a:r>
              <a:rPr lang="en-US" sz="2400" b="0" i="0" u="none" strike="noStrike" cap="none" dirty="0">
                <a:solidFill>
                  <a:schemeClr val="lt1"/>
                </a:solidFill>
                <a:latin typeface="Arial Black"/>
                <a:ea typeface="Arial Black"/>
                <a:cs typeface="Arial Black"/>
                <a:sym typeface="Arial Black"/>
              </a:rPr>
              <a:t>MADISON </a:t>
            </a:r>
            <a:br>
              <a:rPr lang="en-US" sz="2400" b="0" i="0" u="none" strike="noStrike" cap="none" dirty="0">
                <a:solidFill>
                  <a:schemeClr val="lt1"/>
                </a:solidFill>
                <a:latin typeface="Arial Black"/>
                <a:ea typeface="Arial Black"/>
                <a:cs typeface="Arial Black"/>
                <a:sym typeface="Arial Black"/>
              </a:rPr>
            </a:br>
            <a:r>
              <a:rPr lang="en-US" sz="2400" b="0" i="0" u="none" strike="noStrike" cap="none" dirty="0">
                <a:solidFill>
                  <a:schemeClr val="lt1"/>
                </a:solidFill>
                <a:latin typeface="Arial Black"/>
                <a:ea typeface="Arial Black"/>
                <a:cs typeface="Arial Black"/>
                <a:sym typeface="Arial Black"/>
              </a:rPr>
              <a:t>SCHOOL </a:t>
            </a:r>
            <a:br>
              <a:rPr lang="en-US" sz="2400" b="0" i="0" u="none" strike="noStrike" cap="none" dirty="0">
                <a:solidFill>
                  <a:schemeClr val="lt1"/>
                </a:solidFill>
                <a:latin typeface="Arial Black"/>
                <a:ea typeface="Arial Black"/>
                <a:cs typeface="Arial Black"/>
                <a:sym typeface="Arial Black"/>
              </a:rPr>
            </a:br>
            <a:r>
              <a:rPr lang="en-US" sz="2400" b="0" i="0" u="none" strike="noStrike" cap="none" dirty="0">
                <a:solidFill>
                  <a:schemeClr val="lt1"/>
                </a:solidFill>
                <a:latin typeface="Arial Black"/>
                <a:ea typeface="Arial Black"/>
                <a:cs typeface="Arial Black"/>
                <a:sym typeface="Arial Black"/>
              </a:rPr>
              <a:t>DISTRICT </a:t>
            </a:r>
            <a:br>
              <a:rPr lang="en-US" sz="2400" b="0" i="0" u="none" strike="noStrike" cap="none" dirty="0">
                <a:solidFill>
                  <a:schemeClr val="lt1"/>
                </a:solidFill>
                <a:latin typeface="Arial Black"/>
                <a:ea typeface="Arial Black"/>
                <a:cs typeface="Arial Black"/>
                <a:sym typeface="Arial Black"/>
              </a:rPr>
            </a:br>
            <a:r>
              <a:rPr lang="en-US" sz="2400" b="0" i="0" u="none" strike="noStrike" cap="none" dirty="0">
                <a:solidFill>
                  <a:schemeClr val="lt1"/>
                </a:solidFill>
                <a:latin typeface="Arial Black"/>
                <a:ea typeface="Arial Black"/>
                <a:cs typeface="Arial Black"/>
                <a:sym typeface="Arial Black"/>
              </a:rPr>
              <a:t>NATIVE AMERICAN </a:t>
            </a:r>
            <a:endParaRPr dirty="0"/>
          </a:p>
          <a:p>
            <a:pPr marL="0" marR="0" lvl="0" indent="0" algn="r" rtl="0">
              <a:lnSpc>
                <a:spcPct val="90000"/>
              </a:lnSpc>
              <a:spcBef>
                <a:spcPts val="0"/>
              </a:spcBef>
              <a:spcAft>
                <a:spcPts val="0"/>
              </a:spcAft>
              <a:buClr>
                <a:schemeClr val="dk1"/>
              </a:buClr>
              <a:buSzPts val="2800"/>
              <a:buFont typeface="Corbel"/>
              <a:buNone/>
            </a:pPr>
            <a:r>
              <a:rPr lang="en-US" sz="2400" b="0" i="0" u="none" strike="noStrike" cap="none" dirty="0">
                <a:solidFill>
                  <a:schemeClr val="lt1"/>
                </a:solidFill>
                <a:latin typeface="Arial Black"/>
                <a:ea typeface="Arial Black"/>
                <a:cs typeface="Arial Black"/>
                <a:sym typeface="Arial Black"/>
              </a:rPr>
              <a:t>PROGRAM</a:t>
            </a:r>
            <a:endParaRPr sz="2400" b="0" i="0" u="none" strike="noStrike" cap="none" dirty="0">
              <a:solidFill>
                <a:schemeClr val="lt1"/>
              </a:solidFill>
              <a:latin typeface="Arial Black"/>
              <a:ea typeface="Arial Black"/>
              <a:cs typeface="Arial Black"/>
              <a:sym typeface="Arial Black"/>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7"/>
          <p:cNvSpPr txBox="1"/>
          <p:nvPr/>
        </p:nvSpPr>
        <p:spPr>
          <a:xfrm>
            <a:off x="-711865" y="1311172"/>
            <a:ext cx="4040423" cy="1371600"/>
          </a:xfrm>
          <a:prstGeom prst="rect">
            <a:avLst/>
          </a:prstGeom>
          <a:noFill/>
          <a:ln>
            <a:noFill/>
          </a:ln>
          <a:effectLst>
            <a:outerShdw blurRad="57150" dist="28575" algn="bl" rotWithShape="0">
              <a:srgbClr val="000000">
                <a:alpha val="49803"/>
              </a:srgbClr>
            </a:outerShdw>
          </a:effectLst>
        </p:spPr>
        <p:txBody>
          <a:bodyPr spcFirstLastPara="1" wrap="square" lIns="91425" tIns="45700" rIns="91425" bIns="45700" anchor="b" anchorCtr="0">
            <a:noAutofit/>
          </a:bodyPr>
          <a:lstStyle/>
          <a:p>
            <a:pPr marL="0" marR="0" lvl="0" indent="0" algn="r" rtl="0">
              <a:lnSpc>
                <a:spcPct val="90000"/>
              </a:lnSpc>
              <a:spcBef>
                <a:spcPts val="0"/>
              </a:spcBef>
              <a:spcAft>
                <a:spcPts val="0"/>
              </a:spcAft>
              <a:buClr>
                <a:schemeClr val="dk1"/>
              </a:buClr>
              <a:buSzPts val="2800"/>
              <a:buFont typeface="Corbel"/>
              <a:buNone/>
            </a:pPr>
            <a:r>
              <a:rPr lang="en-US" sz="2400" b="0" i="0" u="none" strike="noStrike" cap="none">
                <a:solidFill>
                  <a:schemeClr val="lt1"/>
                </a:solidFill>
                <a:latin typeface="Arial Black"/>
                <a:ea typeface="Arial Black"/>
                <a:cs typeface="Arial Black"/>
                <a:sym typeface="Arial Black"/>
              </a:rPr>
              <a:t>MADISON </a:t>
            </a:r>
            <a:br>
              <a:rPr lang="en-US" sz="2400" b="0" i="0" u="none" strike="noStrike" cap="none">
                <a:solidFill>
                  <a:schemeClr val="lt1"/>
                </a:solidFill>
                <a:latin typeface="Arial Black"/>
                <a:ea typeface="Arial Black"/>
                <a:cs typeface="Arial Black"/>
                <a:sym typeface="Arial Black"/>
              </a:rPr>
            </a:br>
            <a:r>
              <a:rPr lang="en-US" sz="2400" b="0" i="0" u="none" strike="noStrike" cap="none">
                <a:solidFill>
                  <a:schemeClr val="lt1"/>
                </a:solidFill>
                <a:latin typeface="Arial Black"/>
                <a:ea typeface="Arial Black"/>
                <a:cs typeface="Arial Black"/>
                <a:sym typeface="Arial Black"/>
              </a:rPr>
              <a:t>SCHOOL </a:t>
            </a:r>
            <a:br>
              <a:rPr lang="en-US" sz="2400" b="0" i="0" u="none" strike="noStrike" cap="none">
                <a:solidFill>
                  <a:schemeClr val="lt1"/>
                </a:solidFill>
                <a:latin typeface="Arial Black"/>
                <a:ea typeface="Arial Black"/>
                <a:cs typeface="Arial Black"/>
                <a:sym typeface="Arial Black"/>
              </a:rPr>
            </a:br>
            <a:r>
              <a:rPr lang="en-US" sz="2400" b="0" i="0" u="none" strike="noStrike" cap="none">
                <a:solidFill>
                  <a:schemeClr val="lt1"/>
                </a:solidFill>
                <a:latin typeface="Arial Black"/>
                <a:ea typeface="Arial Black"/>
                <a:cs typeface="Arial Black"/>
                <a:sym typeface="Arial Black"/>
              </a:rPr>
              <a:t>DISTRICT </a:t>
            </a:r>
            <a:br>
              <a:rPr lang="en-US" sz="2400" b="0" i="0" u="none" strike="noStrike" cap="none">
                <a:solidFill>
                  <a:schemeClr val="lt1"/>
                </a:solidFill>
                <a:latin typeface="Arial Black"/>
                <a:ea typeface="Arial Black"/>
                <a:cs typeface="Arial Black"/>
                <a:sym typeface="Arial Black"/>
              </a:rPr>
            </a:br>
            <a:r>
              <a:rPr lang="en-US" sz="2400" b="0" i="0" u="none" strike="noStrike" cap="none">
                <a:solidFill>
                  <a:schemeClr val="lt1"/>
                </a:solidFill>
                <a:latin typeface="Arial Black"/>
                <a:ea typeface="Arial Black"/>
                <a:cs typeface="Arial Black"/>
                <a:sym typeface="Arial Black"/>
              </a:rPr>
              <a:t>ASSESSMENT </a:t>
            </a:r>
            <a:endParaRPr/>
          </a:p>
          <a:p>
            <a:pPr marL="0" marR="0" lvl="0" indent="0" algn="r" rtl="0">
              <a:lnSpc>
                <a:spcPct val="90000"/>
              </a:lnSpc>
              <a:spcBef>
                <a:spcPts val="0"/>
              </a:spcBef>
              <a:spcAft>
                <a:spcPts val="0"/>
              </a:spcAft>
              <a:buClr>
                <a:schemeClr val="dk1"/>
              </a:buClr>
              <a:buSzPts val="2800"/>
              <a:buFont typeface="Corbel"/>
              <a:buNone/>
            </a:pPr>
            <a:r>
              <a:rPr lang="en-US" sz="2400" b="0" i="0" u="none" strike="noStrike" cap="none">
                <a:solidFill>
                  <a:schemeClr val="lt1"/>
                </a:solidFill>
                <a:latin typeface="Arial Black"/>
                <a:ea typeface="Arial Black"/>
                <a:cs typeface="Arial Black"/>
                <a:sym typeface="Arial Black"/>
              </a:rPr>
              <a:t>DATA - ELA</a:t>
            </a:r>
            <a:endParaRPr sz="2400" b="0" i="0" u="none" strike="noStrike" cap="none">
              <a:solidFill>
                <a:schemeClr val="lt1"/>
              </a:solidFill>
              <a:latin typeface="Arial Black"/>
              <a:ea typeface="Arial Black"/>
              <a:cs typeface="Arial Black"/>
              <a:sym typeface="Arial Black"/>
            </a:endParaRPr>
          </a:p>
        </p:txBody>
      </p:sp>
      <p:sp>
        <p:nvSpPr>
          <p:cNvPr id="152" name="Google Shape;152;p7"/>
          <p:cNvSpPr txBox="1"/>
          <p:nvPr/>
        </p:nvSpPr>
        <p:spPr>
          <a:xfrm>
            <a:off x="3789575" y="5335571"/>
            <a:ext cx="6645897"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a:t>23/24</a:t>
            </a:r>
            <a:r>
              <a:rPr lang="en-US" sz="1400" b="0" i="0" u="none" strike="noStrike" cap="none">
                <a:solidFill>
                  <a:srgbClr val="000000"/>
                </a:solidFill>
                <a:latin typeface="Arial"/>
                <a:ea typeface="Arial"/>
                <a:cs typeface="Arial"/>
                <a:sym typeface="Arial"/>
              </a:rPr>
              <a:t> Assessment Data – ELA Proficiency for Native American students:  3</a:t>
            </a:r>
            <a:r>
              <a:rPr lang="en-US"/>
              <a:t>3</a:t>
            </a:r>
            <a:r>
              <a:rPr lang="en-US" sz="1400" b="0" i="0" u="none" strike="noStrike" cap="none">
                <a:solidFill>
                  <a:srgbClr val="000000"/>
                </a:solidFill>
                <a:latin typeface="Arial"/>
                <a:ea typeface="Arial"/>
                <a:cs typeface="Arial"/>
                <a:sym typeface="Arial"/>
              </a:rPr>
              <a:t>%</a:t>
            </a:r>
            <a:endParaRPr/>
          </a:p>
        </p:txBody>
      </p:sp>
      <p:graphicFrame>
        <p:nvGraphicFramePr>
          <p:cNvPr id="153" name="Google Shape;153;p7"/>
          <p:cNvGraphicFramePr/>
          <p:nvPr/>
        </p:nvGraphicFramePr>
        <p:xfrm>
          <a:off x="3590950" y="1040675"/>
          <a:ext cx="8067500" cy="4010625"/>
        </p:xfrm>
        <a:graphic>
          <a:graphicData uri="http://schemas.openxmlformats.org/drawingml/2006/table">
            <a:tbl>
              <a:tblPr>
                <a:noFill/>
                <a:tableStyleId>{56F599F5-D82F-49DB-BDED-EC27EF90CE5C}</a:tableStyleId>
              </a:tblPr>
              <a:tblGrid>
                <a:gridCol w="1636425">
                  <a:extLst>
                    <a:ext uri="{9D8B030D-6E8A-4147-A177-3AD203B41FA5}">
                      <a16:colId xmlns:a16="http://schemas.microsoft.com/office/drawing/2014/main" val="20000"/>
                    </a:ext>
                  </a:extLst>
                </a:gridCol>
                <a:gridCol w="1063650">
                  <a:extLst>
                    <a:ext uri="{9D8B030D-6E8A-4147-A177-3AD203B41FA5}">
                      <a16:colId xmlns:a16="http://schemas.microsoft.com/office/drawing/2014/main" val="20001"/>
                    </a:ext>
                  </a:extLst>
                </a:gridCol>
                <a:gridCol w="1227300">
                  <a:extLst>
                    <a:ext uri="{9D8B030D-6E8A-4147-A177-3AD203B41FA5}">
                      <a16:colId xmlns:a16="http://schemas.microsoft.com/office/drawing/2014/main" val="20002"/>
                    </a:ext>
                  </a:extLst>
                </a:gridCol>
                <a:gridCol w="1636425">
                  <a:extLst>
                    <a:ext uri="{9D8B030D-6E8A-4147-A177-3AD203B41FA5}">
                      <a16:colId xmlns:a16="http://schemas.microsoft.com/office/drawing/2014/main" val="20003"/>
                    </a:ext>
                  </a:extLst>
                </a:gridCol>
                <a:gridCol w="1227300">
                  <a:extLst>
                    <a:ext uri="{9D8B030D-6E8A-4147-A177-3AD203B41FA5}">
                      <a16:colId xmlns:a16="http://schemas.microsoft.com/office/drawing/2014/main" val="20004"/>
                    </a:ext>
                  </a:extLst>
                </a:gridCol>
                <a:gridCol w="1276400">
                  <a:extLst>
                    <a:ext uri="{9D8B030D-6E8A-4147-A177-3AD203B41FA5}">
                      <a16:colId xmlns:a16="http://schemas.microsoft.com/office/drawing/2014/main" val="20005"/>
                    </a:ext>
                  </a:extLst>
                </a:gridCol>
              </a:tblGrid>
              <a:tr h="586925">
                <a:tc>
                  <a:txBody>
                    <a:bodyPr/>
                    <a:lstStyle/>
                    <a:p>
                      <a:pPr marL="0" lvl="0" indent="0" algn="l" rtl="0">
                        <a:lnSpc>
                          <a:spcPct val="115000"/>
                        </a:lnSpc>
                        <a:spcBef>
                          <a:spcPts val="0"/>
                        </a:spcBef>
                        <a:spcAft>
                          <a:spcPts val="0"/>
                        </a:spcAft>
                        <a:buNone/>
                      </a:pPr>
                      <a:r>
                        <a:rPr lang="en-US" sz="1200"/>
                        <a:t>District - All</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600"/>
                    </a:p>
                  </a:txBody>
                  <a:tcPr marL="28575" marR="28575" marT="19050" marB="19050"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600"/>
                    </a:p>
                  </a:txBody>
                  <a:tcPr marL="28575" marR="28575" marT="19050" marB="19050" anchor="b">
                    <a:lnL w="9525" cap="flat" cmpd="sng">
                      <a:solidFill>
                        <a:srgbClr val="CCCCCC"/>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200"/>
                        <a:t>Native American and Alaska Native</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600"/>
                    </a:p>
                  </a:txBody>
                  <a:tcPr marL="28575" marR="28575" marT="19050" marB="19050"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600"/>
                    </a:p>
                  </a:txBody>
                  <a:tcPr marL="28575" marR="28575" marT="19050" marB="19050" anchor="b">
                    <a:lnL w="9525" cap="flat" cmpd="sng">
                      <a:solidFill>
                        <a:srgbClr val="CCCCCC"/>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489100">
                <a:tc>
                  <a:txBody>
                    <a:bodyPr/>
                    <a:lstStyle/>
                    <a:p>
                      <a:pPr marL="0" lvl="0" indent="0" algn="ctr" rtl="0">
                        <a:lnSpc>
                          <a:spcPct val="115000"/>
                        </a:lnSpc>
                        <a:spcBef>
                          <a:spcPts val="0"/>
                        </a:spcBef>
                        <a:spcAft>
                          <a:spcPts val="0"/>
                        </a:spcAft>
                        <a:buNone/>
                      </a:pPr>
                      <a:r>
                        <a:rPr lang="en-US" sz="1200"/>
                        <a:t>ELA</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Pass %</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ELA</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Pass %</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489100">
                <a:tc>
                  <a:txBody>
                    <a:bodyPr/>
                    <a:lstStyle/>
                    <a:p>
                      <a:pPr marL="0" lvl="0" indent="0" algn="l" rtl="0">
                        <a:lnSpc>
                          <a:spcPct val="115000"/>
                        </a:lnSpc>
                        <a:spcBef>
                          <a:spcPts val="0"/>
                        </a:spcBef>
                        <a:spcAft>
                          <a:spcPts val="0"/>
                        </a:spcAft>
                        <a:buNone/>
                      </a:pPr>
                      <a:r>
                        <a:rPr lang="en-US" sz="1200"/>
                        <a:t>3rd Grade</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577</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60%</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200"/>
                        <a:t>3rd Grade</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24</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42%</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489100">
                <a:tc>
                  <a:txBody>
                    <a:bodyPr/>
                    <a:lstStyle/>
                    <a:p>
                      <a:pPr marL="0" lvl="0" indent="0" algn="l" rtl="0">
                        <a:lnSpc>
                          <a:spcPct val="115000"/>
                        </a:lnSpc>
                        <a:spcBef>
                          <a:spcPts val="0"/>
                        </a:spcBef>
                        <a:spcAft>
                          <a:spcPts val="0"/>
                        </a:spcAft>
                        <a:buNone/>
                      </a:pPr>
                      <a:r>
                        <a:rPr lang="en-US" sz="1200"/>
                        <a:t>4th Grade</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641</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65%</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200"/>
                        <a:t>4th Grade</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26</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42%</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489100">
                <a:tc>
                  <a:txBody>
                    <a:bodyPr/>
                    <a:lstStyle/>
                    <a:p>
                      <a:pPr marL="0" lvl="0" indent="0" algn="l" rtl="0">
                        <a:lnSpc>
                          <a:spcPct val="115000"/>
                        </a:lnSpc>
                        <a:spcBef>
                          <a:spcPts val="0"/>
                        </a:spcBef>
                        <a:spcAft>
                          <a:spcPts val="0"/>
                        </a:spcAft>
                        <a:buNone/>
                      </a:pPr>
                      <a:r>
                        <a:rPr lang="en-US" sz="1200"/>
                        <a:t>5th Grade</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585</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47%</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200"/>
                        <a:t>5th Grade</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27</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30%</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489100">
                <a:tc>
                  <a:txBody>
                    <a:bodyPr/>
                    <a:lstStyle/>
                    <a:p>
                      <a:pPr marL="0" lvl="0" indent="0" algn="l" rtl="0">
                        <a:lnSpc>
                          <a:spcPct val="115000"/>
                        </a:lnSpc>
                        <a:spcBef>
                          <a:spcPts val="0"/>
                        </a:spcBef>
                        <a:spcAft>
                          <a:spcPts val="0"/>
                        </a:spcAft>
                        <a:buNone/>
                      </a:pPr>
                      <a:r>
                        <a:rPr lang="en-US" sz="1200"/>
                        <a:t>6th Grade</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629</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49%</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200"/>
                        <a:t>6th Grade</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27</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15%</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489100">
                <a:tc>
                  <a:txBody>
                    <a:bodyPr/>
                    <a:lstStyle/>
                    <a:p>
                      <a:pPr marL="0" lvl="0" indent="0" algn="l" rtl="0">
                        <a:lnSpc>
                          <a:spcPct val="115000"/>
                        </a:lnSpc>
                        <a:spcBef>
                          <a:spcPts val="0"/>
                        </a:spcBef>
                        <a:spcAft>
                          <a:spcPts val="0"/>
                        </a:spcAft>
                        <a:buNone/>
                      </a:pPr>
                      <a:r>
                        <a:rPr lang="en-US" sz="1200"/>
                        <a:t>7th Grade</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590</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52%</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200"/>
                        <a:t>7th Grade</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31</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35%</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489100">
                <a:tc>
                  <a:txBody>
                    <a:bodyPr/>
                    <a:lstStyle/>
                    <a:p>
                      <a:pPr marL="0" lvl="0" indent="0" algn="l" rtl="0">
                        <a:lnSpc>
                          <a:spcPct val="115000"/>
                        </a:lnSpc>
                        <a:spcBef>
                          <a:spcPts val="0"/>
                        </a:spcBef>
                        <a:spcAft>
                          <a:spcPts val="0"/>
                        </a:spcAft>
                        <a:buNone/>
                      </a:pPr>
                      <a:r>
                        <a:rPr lang="en-US" sz="1200"/>
                        <a:t>8th Grade</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608</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51%</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200"/>
                        <a:t>8th Grade</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32</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31%</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8"/>
          <p:cNvSpPr txBox="1"/>
          <p:nvPr/>
        </p:nvSpPr>
        <p:spPr>
          <a:xfrm>
            <a:off x="-711865" y="1311172"/>
            <a:ext cx="4040423" cy="1371600"/>
          </a:xfrm>
          <a:prstGeom prst="rect">
            <a:avLst/>
          </a:prstGeom>
          <a:noFill/>
          <a:ln>
            <a:noFill/>
          </a:ln>
          <a:effectLst>
            <a:outerShdw blurRad="57150" dist="28575" algn="bl" rotWithShape="0">
              <a:srgbClr val="000000">
                <a:alpha val="49803"/>
              </a:srgbClr>
            </a:outerShdw>
          </a:effectLst>
        </p:spPr>
        <p:txBody>
          <a:bodyPr spcFirstLastPara="1" wrap="square" lIns="91425" tIns="45700" rIns="91425" bIns="45700" anchor="b" anchorCtr="0">
            <a:noAutofit/>
          </a:bodyPr>
          <a:lstStyle/>
          <a:p>
            <a:pPr marL="0" marR="0" lvl="0" indent="0" algn="r" rtl="0">
              <a:lnSpc>
                <a:spcPct val="90000"/>
              </a:lnSpc>
              <a:spcBef>
                <a:spcPts val="0"/>
              </a:spcBef>
              <a:spcAft>
                <a:spcPts val="0"/>
              </a:spcAft>
              <a:buClr>
                <a:schemeClr val="dk1"/>
              </a:buClr>
              <a:buSzPts val="2800"/>
              <a:buFont typeface="Corbel"/>
              <a:buNone/>
            </a:pPr>
            <a:r>
              <a:rPr lang="en-US" sz="2400" b="0" i="0" u="none" strike="noStrike" cap="none">
                <a:solidFill>
                  <a:schemeClr val="lt1"/>
                </a:solidFill>
                <a:latin typeface="Arial Black"/>
                <a:ea typeface="Arial Black"/>
                <a:cs typeface="Arial Black"/>
                <a:sym typeface="Arial Black"/>
              </a:rPr>
              <a:t>MADISON </a:t>
            </a:r>
            <a:br>
              <a:rPr lang="en-US" sz="2400" b="0" i="0" u="none" strike="noStrike" cap="none">
                <a:solidFill>
                  <a:schemeClr val="lt1"/>
                </a:solidFill>
                <a:latin typeface="Arial Black"/>
                <a:ea typeface="Arial Black"/>
                <a:cs typeface="Arial Black"/>
                <a:sym typeface="Arial Black"/>
              </a:rPr>
            </a:br>
            <a:r>
              <a:rPr lang="en-US" sz="2400" b="0" i="0" u="none" strike="noStrike" cap="none">
                <a:solidFill>
                  <a:schemeClr val="lt1"/>
                </a:solidFill>
                <a:latin typeface="Arial Black"/>
                <a:ea typeface="Arial Black"/>
                <a:cs typeface="Arial Black"/>
                <a:sym typeface="Arial Black"/>
              </a:rPr>
              <a:t>SCHOOL </a:t>
            </a:r>
            <a:br>
              <a:rPr lang="en-US" sz="2400" b="0" i="0" u="none" strike="noStrike" cap="none">
                <a:solidFill>
                  <a:schemeClr val="lt1"/>
                </a:solidFill>
                <a:latin typeface="Arial Black"/>
                <a:ea typeface="Arial Black"/>
                <a:cs typeface="Arial Black"/>
                <a:sym typeface="Arial Black"/>
              </a:rPr>
            </a:br>
            <a:r>
              <a:rPr lang="en-US" sz="2400" b="0" i="0" u="none" strike="noStrike" cap="none">
                <a:solidFill>
                  <a:schemeClr val="lt1"/>
                </a:solidFill>
                <a:latin typeface="Arial Black"/>
                <a:ea typeface="Arial Black"/>
                <a:cs typeface="Arial Black"/>
                <a:sym typeface="Arial Black"/>
              </a:rPr>
              <a:t>DISTRICT </a:t>
            </a:r>
            <a:br>
              <a:rPr lang="en-US" sz="2400" b="0" i="0" u="none" strike="noStrike" cap="none">
                <a:solidFill>
                  <a:schemeClr val="lt1"/>
                </a:solidFill>
                <a:latin typeface="Arial Black"/>
                <a:ea typeface="Arial Black"/>
                <a:cs typeface="Arial Black"/>
                <a:sym typeface="Arial Black"/>
              </a:rPr>
            </a:br>
            <a:r>
              <a:rPr lang="en-US" sz="2400" b="0" i="0" u="none" strike="noStrike" cap="none">
                <a:solidFill>
                  <a:schemeClr val="lt1"/>
                </a:solidFill>
                <a:latin typeface="Arial Black"/>
                <a:ea typeface="Arial Black"/>
                <a:cs typeface="Arial Black"/>
                <a:sym typeface="Arial Black"/>
              </a:rPr>
              <a:t>ASSESSMENT </a:t>
            </a:r>
            <a:endParaRPr/>
          </a:p>
          <a:p>
            <a:pPr marL="0" marR="0" lvl="0" indent="0" algn="r" rtl="0">
              <a:lnSpc>
                <a:spcPct val="90000"/>
              </a:lnSpc>
              <a:spcBef>
                <a:spcPts val="0"/>
              </a:spcBef>
              <a:spcAft>
                <a:spcPts val="0"/>
              </a:spcAft>
              <a:buClr>
                <a:schemeClr val="dk1"/>
              </a:buClr>
              <a:buSzPts val="2800"/>
              <a:buFont typeface="Corbel"/>
              <a:buNone/>
            </a:pPr>
            <a:r>
              <a:rPr lang="en-US" sz="2400" b="0" i="0" u="none" strike="noStrike" cap="none">
                <a:solidFill>
                  <a:schemeClr val="lt1"/>
                </a:solidFill>
                <a:latin typeface="Arial Black"/>
                <a:ea typeface="Arial Black"/>
                <a:cs typeface="Arial Black"/>
                <a:sym typeface="Arial Black"/>
              </a:rPr>
              <a:t>DATA - MATH</a:t>
            </a:r>
            <a:endParaRPr sz="2400" b="0" i="0" u="none" strike="noStrike" cap="none">
              <a:solidFill>
                <a:schemeClr val="lt1"/>
              </a:solidFill>
              <a:latin typeface="Arial Black"/>
              <a:ea typeface="Arial Black"/>
              <a:cs typeface="Arial Black"/>
              <a:sym typeface="Arial Black"/>
            </a:endParaRPr>
          </a:p>
        </p:txBody>
      </p:sp>
      <p:sp>
        <p:nvSpPr>
          <p:cNvPr id="159" name="Google Shape;159;p8"/>
          <p:cNvSpPr txBox="1"/>
          <p:nvPr/>
        </p:nvSpPr>
        <p:spPr>
          <a:xfrm>
            <a:off x="3789575" y="5335571"/>
            <a:ext cx="6645897"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a:t>23/24</a:t>
            </a:r>
            <a:r>
              <a:rPr lang="en-US" sz="1400" b="0" i="0" u="none" strike="noStrike" cap="none">
                <a:solidFill>
                  <a:srgbClr val="000000"/>
                </a:solidFill>
                <a:latin typeface="Arial"/>
                <a:ea typeface="Arial"/>
                <a:cs typeface="Arial"/>
                <a:sym typeface="Arial"/>
              </a:rPr>
              <a:t> Assessment Data – Math Proficiency for Native American students:  </a:t>
            </a:r>
            <a:r>
              <a:rPr lang="en-US"/>
              <a:t>25</a:t>
            </a:r>
            <a:r>
              <a:rPr lang="en-US" sz="1400" b="0" i="0" u="none" strike="noStrike" cap="none">
                <a:solidFill>
                  <a:srgbClr val="000000"/>
                </a:solidFill>
                <a:latin typeface="Arial"/>
                <a:ea typeface="Arial"/>
                <a:cs typeface="Arial"/>
                <a:sym typeface="Arial"/>
              </a:rPr>
              <a:t>%</a:t>
            </a:r>
            <a:endParaRPr/>
          </a:p>
        </p:txBody>
      </p:sp>
      <p:graphicFrame>
        <p:nvGraphicFramePr>
          <p:cNvPr id="160" name="Google Shape;160;p8"/>
          <p:cNvGraphicFramePr/>
          <p:nvPr/>
        </p:nvGraphicFramePr>
        <p:xfrm>
          <a:off x="3562300" y="964475"/>
          <a:ext cx="8105750" cy="4182600"/>
        </p:xfrm>
        <a:graphic>
          <a:graphicData uri="http://schemas.openxmlformats.org/drawingml/2006/table">
            <a:tbl>
              <a:tblPr>
                <a:noFill/>
                <a:tableStyleId>{56F599F5-D82F-49DB-BDED-EC27EF90CE5C}</a:tableStyleId>
              </a:tblPr>
              <a:tblGrid>
                <a:gridCol w="1644175">
                  <a:extLst>
                    <a:ext uri="{9D8B030D-6E8A-4147-A177-3AD203B41FA5}">
                      <a16:colId xmlns:a16="http://schemas.microsoft.com/office/drawing/2014/main" val="20000"/>
                    </a:ext>
                  </a:extLst>
                </a:gridCol>
                <a:gridCol w="1068700">
                  <a:extLst>
                    <a:ext uri="{9D8B030D-6E8A-4147-A177-3AD203B41FA5}">
                      <a16:colId xmlns:a16="http://schemas.microsoft.com/office/drawing/2014/main" val="20001"/>
                    </a:ext>
                  </a:extLst>
                </a:gridCol>
                <a:gridCol w="1233125">
                  <a:extLst>
                    <a:ext uri="{9D8B030D-6E8A-4147-A177-3AD203B41FA5}">
                      <a16:colId xmlns:a16="http://schemas.microsoft.com/office/drawing/2014/main" val="20002"/>
                    </a:ext>
                  </a:extLst>
                </a:gridCol>
                <a:gridCol w="1644175">
                  <a:extLst>
                    <a:ext uri="{9D8B030D-6E8A-4147-A177-3AD203B41FA5}">
                      <a16:colId xmlns:a16="http://schemas.microsoft.com/office/drawing/2014/main" val="20003"/>
                    </a:ext>
                  </a:extLst>
                </a:gridCol>
                <a:gridCol w="1233125">
                  <a:extLst>
                    <a:ext uri="{9D8B030D-6E8A-4147-A177-3AD203B41FA5}">
                      <a16:colId xmlns:a16="http://schemas.microsoft.com/office/drawing/2014/main" val="20004"/>
                    </a:ext>
                  </a:extLst>
                </a:gridCol>
                <a:gridCol w="1282450">
                  <a:extLst>
                    <a:ext uri="{9D8B030D-6E8A-4147-A177-3AD203B41FA5}">
                      <a16:colId xmlns:a16="http://schemas.microsoft.com/office/drawing/2014/main" val="20005"/>
                    </a:ext>
                  </a:extLst>
                </a:gridCol>
              </a:tblGrid>
              <a:tr h="612075">
                <a:tc>
                  <a:txBody>
                    <a:bodyPr/>
                    <a:lstStyle/>
                    <a:p>
                      <a:pPr marL="0" lvl="0" indent="0" algn="l" rtl="0">
                        <a:lnSpc>
                          <a:spcPct val="115000"/>
                        </a:lnSpc>
                        <a:spcBef>
                          <a:spcPts val="0"/>
                        </a:spcBef>
                        <a:spcAft>
                          <a:spcPts val="0"/>
                        </a:spcAft>
                        <a:buNone/>
                      </a:pPr>
                      <a:r>
                        <a:rPr lang="en-US" sz="1200" dirty="0"/>
                        <a:t>District - All</a:t>
                      </a:r>
                      <a:endParaRPr sz="1200" dirty="0"/>
                    </a:p>
                  </a:txBody>
                  <a:tcPr marL="28575" marR="28575" marT="19050" marB="19050" anchor="b">
                    <a:lnL w="9525" cap="flat" cmpd="sng">
                      <a:solidFill>
                        <a:srgbClr val="000000"/>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600"/>
                    </a:p>
                  </a:txBody>
                  <a:tcPr marL="28575" marR="28575" marT="19050" marB="19050"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600"/>
                    </a:p>
                  </a:txBody>
                  <a:tcPr marL="28575" marR="28575" marT="19050" marB="19050" anchor="b">
                    <a:lnL w="9525" cap="flat" cmpd="sng">
                      <a:solidFill>
                        <a:srgbClr val="CCCCCC"/>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200"/>
                        <a:t>Native American and Alaska Native</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600"/>
                    </a:p>
                  </a:txBody>
                  <a:tcPr marL="28575" marR="28575" marT="19050" marB="19050"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600"/>
                    </a:p>
                  </a:txBody>
                  <a:tcPr marL="28575" marR="28575" marT="19050" marB="19050" anchor="b">
                    <a:lnL w="9525" cap="flat" cmpd="sng">
                      <a:solidFill>
                        <a:srgbClr val="CCCCCC"/>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510075">
                <a:tc>
                  <a:txBody>
                    <a:bodyPr/>
                    <a:lstStyle/>
                    <a:p>
                      <a:pPr marL="0" lvl="0" indent="0" algn="ctr" rtl="0">
                        <a:lnSpc>
                          <a:spcPct val="115000"/>
                        </a:lnSpc>
                        <a:spcBef>
                          <a:spcPts val="0"/>
                        </a:spcBef>
                        <a:spcAft>
                          <a:spcPts val="0"/>
                        </a:spcAft>
                        <a:buNone/>
                      </a:pPr>
                      <a:r>
                        <a:rPr lang="en-US" sz="1200"/>
                        <a:t>Math</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Pass %</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Math</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Pass %</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510075">
                <a:tc>
                  <a:txBody>
                    <a:bodyPr/>
                    <a:lstStyle/>
                    <a:p>
                      <a:pPr marL="0" lvl="0" indent="0" algn="l" rtl="0">
                        <a:lnSpc>
                          <a:spcPct val="115000"/>
                        </a:lnSpc>
                        <a:spcBef>
                          <a:spcPts val="0"/>
                        </a:spcBef>
                        <a:spcAft>
                          <a:spcPts val="0"/>
                        </a:spcAft>
                        <a:buNone/>
                      </a:pPr>
                      <a:r>
                        <a:rPr lang="en-US" sz="1200"/>
                        <a:t>3rd Grade</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582</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63%</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200"/>
                        <a:t>3rd Grade</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24</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46%</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510075">
                <a:tc>
                  <a:txBody>
                    <a:bodyPr/>
                    <a:lstStyle/>
                    <a:p>
                      <a:pPr marL="0" lvl="0" indent="0" algn="l" rtl="0">
                        <a:lnSpc>
                          <a:spcPct val="115000"/>
                        </a:lnSpc>
                        <a:spcBef>
                          <a:spcPts val="0"/>
                        </a:spcBef>
                        <a:spcAft>
                          <a:spcPts val="0"/>
                        </a:spcAft>
                        <a:buNone/>
                      </a:pPr>
                      <a:r>
                        <a:rPr lang="en-US" sz="1200"/>
                        <a:t>4th Grade</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646</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52%</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200"/>
                        <a:t>4th Grade</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26</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31%</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510075">
                <a:tc>
                  <a:txBody>
                    <a:bodyPr/>
                    <a:lstStyle/>
                    <a:p>
                      <a:pPr marL="0" lvl="0" indent="0" algn="l" rtl="0">
                        <a:lnSpc>
                          <a:spcPct val="115000"/>
                        </a:lnSpc>
                        <a:spcBef>
                          <a:spcPts val="0"/>
                        </a:spcBef>
                        <a:spcAft>
                          <a:spcPts val="0"/>
                        </a:spcAft>
                        <a:buNone/>
                      </a:pPr>
                      <a:r>
                        <a:rPr lang="en-US" sz="1200"/>
                        <a:t>5th Grade</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dirty="0"/>
                        <a:t>587</a:t>
                      </a:r>
                      <a:endParaRPr sz="1200" dirty="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36%</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200"/>
                        <a:t>5th Grade</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27</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15%</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510075">
                <a:tc>
                  <a:txBody>
                    <a:bodyPr/>
                    <a:lstStyle/>
                    <a:p>
                      <a:pPr marL="0" lvl="0" indent="0" algn="l" rtl="0">
                        <a:lnSpc>
                          <a:spcPct val="115000"/>
                        </a:lnSpc>
                        <a:spcBef>
                          <a:spcPts val="0"/>
                        </a:spcBef>
                        <a:spcAft>
                          <a:spcPts val="0"/>
                        </a:spcAft>
                        <a:buNone/>
                      </a:pPr>
                      <a:r>
                        <a:rPr lang="en-US" sz="1200"/>
                        <a:t>6th Grade</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628</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43%</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200"/>
                        <a:t>6th Grade</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27</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11%</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510075">
                <a:tc>
                  <a:txBody>
                    <a:bodyPr/>
                    <a:lstStyle/>
                    <a:p>
                      <a:pPr marL="0" lvl="0" indent="0" algn="l" rtl="0">
                        <a:lnSpc>
                          <a:spcPct val="115000"/>
                        </a:lnSpc>
                        <a:spcBef>
                          <a:spcPts val="0"/>
                        </a:spcBef>
                        <a:spcAft>
                          <a:spcPts val="0"/>
                        </a:spcAft>
                        <a:buNone/>
                      </a:pPr>
                      <a:r>
                        <a:rPr lang="en-US" sz="1200"/>
                        <a:t>7th Grade</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592</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38%</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200"/>
                        <a:t>7th Grade</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31</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19%</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510075">
                <a:tc>
                  <a:txBody>
                    <a:bodyPr/>
                    <a:lstStyle/>
                    <a:p>
                      <a:pPr marL="0" lvl="0" indent="0" algn="l" rtl="0">
                        <a:lnSpc>
                          <a:spcPct val="115000"/>
                        </a:lnSpc>
                        <a:spcBef>
                          <a:spcPts val="0"/>
                        </a:spcBef>
                        <a:spcAft>
                          <a:spcPts val="0"/>
                        </a:spcAft>
                        <a:buNone/>
                      </a:pPr>
                      <a:r>
                        <a:rPr lang="en-US" sz="1200"/>
                        <a:t>8th Grade</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614</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34%</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200"/>
                        <a:t>8th Grade</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a:t>32</a:t>
                      </a:r>
                      <a:endParaRPr sz="120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200" dirty="0"/>
                        <a:t>28%</a:t>
                      </a:r>
                      <a:endParaRPr sz="1200" dirty="0"/>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grpSp>
        <p:nvGrpSpPr>
          <p:cNvPr id="165" name="Google Shape;165;p9"/>
          <p:cNvGrpSpPr/>
          <p:nvPr/>
        </p:nvGrpSpPr>
        <p:grpSpPr>
          <a:xfrm>
            <a:off x="3936214" y="830358"/>
            <a:ext cx="6508685" cy="2204281"/>
            <a:chOff x="0" y="85636"/>
            <a:chExt cx="6508685" cy="2204281"/>
          </a:xfrm>
        </p:grpSpPr>
        <p:sp>
          <p:nvSpPr>
            <p:cNvPr id="166" name="Google Shape;166;p9"/>
            <p:cNvSpPr/>
            <p:nvPr/>
          </p:nvSpPr>
          <p:spPr>
            <a:xfrm>
              <a:off x="0" y="85636"/>
              <a:ext cx="6508685" cy="304200"/>
            </a:xfrm>
            <a:prstGeom prst="roundRect">
              <a:avLst>
                <a:gd name="adj" fmla="val 16667"/>
              </a:avLst>
            </a:prstGeom>
            <a:solidFill>
              <a:schemeClr val="accent4"/>
            </a:solidFill>
            <a:ln w="107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9"/>
            <p:cNvSpPr txBox="1"/>
            <p:nvPr/>
          </p:nvSpPr>
          <p:spPr>
            <a:xfrm>
              <a:off x="14850" y="100486"/>
              <a:ext cx="6478985" cy="274500"/>
            </a:xfrm>
            <a:prstGeom prst="rect">
              <a:avLst/>
            </a:prstGeom>
            <a:noFill/>
            <a:ln>
              <a:noFill/>
            </a:ln>
          </p:spPr>
          <p:txBody>
            <a:bodyPr spcFirstLastPara="1" wrap="square" lIns="49525" tIns="49525" rIns="49525" bIns="49525" anchor="ctr" anchorCtr="0">
              <a:noAutofit/>
            </a:bodyPr>
            <a:lstStyle/>
            <a:p>
              <a:pPr marL="0" marR="0" lvl="0" indent="0" algn="l" rtl="0">
                <a:lnSpc>
                  <a:spcPct val="90000"/>
                </a:lnSpc>
                <a:spcBef>
                  <a:spcPts val="0"/>
                </a:spcBef>
                <a:spcAft>
                  <a:spcPts val="0"/>
                </a:spcAft>
                <a:buNone/>
              </a:pPr>
              <a:r>
                <a:rPr lang="en-US" sz="1300" b="0" i="0" u="none" strike="noStrike" cap="none">
                  <a:solidFill>
                    <a:schemeClr val="lt1"/>
                  </a:solidFill>
                  <a:latin typeface="Arial"/>
                  <a:ea typeface="Arial"/>
                  <a:cs typeface="Arial"/>
                  <a:sym typeface="Arial"/>
                </a:rPr>
                <a:t>Title I </a:t>
              </a:r>
              <a:endParaRPr sz="1300" b="0" i="0" u="none" strike="noStrike" cap="none">
                <a:solidFill>
                  <a:schemeClr val="lt1"/>
                </a:solidFill>
                <a:latin typeface="Arial"/>
                <a:ea typeface="Arial"/>
                <a:cs typeface="Arial"/>
                <a:sym typeface="Arial"/>
              </a:endParaRPr>
            </a:p>
          </p:txBody>
        </p:sp>
        <p:sp>
          <p:nvSpPr>
            <p:cNvPr id="168" name="Google Shape;168;p9"/>
            <p:cNvSpPr/>
            <p:nvPr/>
          </p:nvSpPr>
          <p:spPr>
            <a:xfrm>
              <a:off x="0" y="389836"/>
              <a:ext cx="6508685" cy="43056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9"/>
            <p:cNvSpPr txBox="1"/>
            <p:nvPr/>
          </p:nvSpPr>
          <p:spPr>
            <a:xfrm>
              <a:off x="0" y="389836"/>
              <a:ext cx="6508685" cy="430560"/>
            </a:xfrm>
            <a:prstGeom prst="rect">
              <a:avLst/>
            </a:prstGeom>
            <a:noFill/>
            <a:ln>
              <a:noFill/>
            </a:ln>
          </p:spPr>
          <p:txBody>
            <a:bodyPr spcFirstLastPara="1" wrap="square" lIns="206650" tIns="16500" rIns="92450" bIns="16500" anchor="t" anchorCtr="0">
              <a:noAutofit/>
            </a:bodyPr>
            <a:lstStyle/>
            <a:p>
              <a:pPr marL="0" marR="0" lvl="0" indent="0" algn="l" rtl="0">
                <a:lnSpc>
                  <a:spcPct val="90000"/>
                </a:lnSpc>
                <a:spcBef>
                  <a:spcPts val="0"/>
                </a:spcBef>
                <a:spcAft>
                  <a:spcPts val="0"/>
                </a:spcAft>
                <a:buNone/>
              </a:pPr>
              <a:r>
                <a:rPr lang="en-US" sz="1000"/>
                <a:t>Title I</a:t>
              </a:r>
              <a:r>
                <a:rPr lang="en-US" sz="1000" b="0" i="0" u="none" strike="noStrike" cap="none">
                  <a:solidFill>
                    <a:srgbClr val="000000"/>
                  </a:solidFill>
                  <a:latin typeface="Arial"/>
                  <a:ea typeface="Arial"/>
                  <a:cs typeface="Arial"/>
                  <a:sym typeface="Arial"/>
                </a:rPr>
                <a:t> funds are used for after school tutoring,</a:t>
              </a:r>
              <a:r>
                <a:rPr lang="en-US" sz="1000"/>
                <a:t> and </a:t>
              </a:r>
              <a:r>
                <a:rPr lang="en-US" sz="1000" b="0" i="0" u="none" strike="noStrike" cap="none">
                  <a:solidFill>
                    <a:srgbClr val="000000"/>
                  </a:solidFill>
                  <a:latin typeface="Arial"/>
                  <a:ea typeface="Arial"/>
                  <a:cs typeface="Arial"/>
                  <a:sym typeface="Arial"/>
                </a:rPr>
                <a:t>instructional intervention teachers and paraprofessionals support at-risk students during the school day.  In addition, support is emphasized for teachers in data analysis, literacy coaching, and intervention strategies in the classroom.  </a:t>
              </a:r>
              <a:endParaRPr sz="1000" b="0" i="0" u="none" strike="noStrike" cap="none">
                <a:solidFill>
                  <a:srgbClr val="000000"/>
                </a:solidFill>
                <a:latin typeface="Arial"/>
                <a:ea typeface="Arial"/>
                <a:cs typeface="Arial"/>
                <a:sym typeface="Arial"/>
              </a:endParaRPr>
            </a:p>
          </p:txBody>
        </p:sp>
        <p:sp>
          <p:nvSpPr>
            <p:cNvPr id="170" name="Google Shape;170;p9"/>
            <p:cNvSpPr/>
            <p:nvPr/>
          </p:nvSpPr>
          <p:spPr>
            <a:xfrm>
              <a:off x="0" y="820396"/>
              <a:ext cx="6508685" cy="304200"/>
            </a:xfrm>
            <a:prstGeom prst="roundRect">
              <a:avLst>
                <a:gd name="adj" fmla="val 16667"/>
              </a:avLst>
            </a:prstGeom>
            <a:solidFill>
              <a:srgbClr val="7D9DA2"/>
            </a:solidFill>
            <a:ln w="107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9"/>
            <p:cNvSpPr txBox="1"/>
            <p:nvPr/>
          </p:nvSpPr>
          <p:spPr>
            <a:xfrm>
              <a:off x="14850" y="835246"/>
              <a:ext cx="6478985" cy="274500"/>
            </a:xfrm>
            <a:prstGeom prst="rect">
              <a:avLst/>
            </a:prstGeom>
            <a:noFill/>
            <a:ln>
              <a:noFill/>
            </a:ln>
          </p:spPr>
          <p:txBody>
            <a:bodyPr spcFirstLastPara="1" wrap="square" lIns="49525" tIns="49525" rIns="49525" bIns="49525" anchor="ctr" anchorCtr="0">
              <a:noAutofit/>
            </a:bodyPr>
            <a:lstStyle/>
            <a:p>
              <a:pPr marL="0" marR="0" lvl="0" indent="0" algn="l" rtl="0">
                <a:lnSpc>
                  <a:spcPct val="90000"/>
                </a:lnSpc>
                <a:spcBef>
                  <a:spcPts val="0"/>
                </a:spcBef>
                <a:spcAft>
                  <a:spcPts val="0"/>
                </a:spcAft>
                <a:buNone/>
              </a:pPr>
              <a:r>
                <a:rPr lang="en-US" sz="1300" b="0" i="0" u="none" strike="noStrike" cap="none">
                  <a:solidFill>
                    <a:schemeClr val="lt1"/>
                  </a:solidFill>
                  <a:latin typeface="Arial"/>
                  <a:ea typeface="Arial"/>
                  <a:cs typeface="Arial"/>
                  <a:sym typeface="Arial"/>
                </a:rPr>
                <a:t>Title II</a:t>
              </a:r>
              <a:endParaRPr sz="1300" b="0" i="0" u="none" strike="noStrike" cap="none">
                <a:solidFill>
                  <a:schemeClr val="lt1"/>
                </a:solidFill>
                <a:latin typeface="Arial"/>
                <a:ea typeface="Arial"/>
                <a:cs typeface="Arial"/>
                <a:sym typeface="Arial"/>
              </a:endParaRPr>
            </a:p>
          </p:txBody>
        </p:sp>
        <p:sp>
          <p:nvSpPr>
            <p:cNvPr id="172" name="Google Shape;172;p9"/>
            <p:cNvSpPr/>
            <p:nvPr/>
          </p:nvSpPr>
          <p:spPr>
            <a:xfrm>
              <a:off x="0" y="1124597"/>
              <a:ext cx="6508685" cy="29601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9"/>
            <p:cNvSpPr txBox="1"/>
            <p:nvPr/>
          </p:nvSpPr>
          <p:spPr>
            <a:xfrm>
              <a:off x="0" y="1124597"/>
              <a:ext cx="6508685" cy="296010"/>
            </a:xfrm>
            <a:prstGeom prst="rect">
              <a:avLst/>
            </a:prstGeom>
            <a:noFill/>
            <a:ln>
              <a:noFill/>
            </a:ln>
          </p:spPr>
          <p:txBody>
            <a:bodyPr spcFirstLastPara="1" wrap="square" lIns="206650" tIns="16500" rIns="92450" bIns="16500" anchor="t" anchorCtr="0">
              <a:noAutofit/>
            </a:bodyPr>
            <a:lstStyle/>
            <a:p>
              <a:pPr marL="0" marR="0" lvl="0" indent="0" algn="l" rtl="0">
                <a:lnSpc>
                  <a:spcPct val="90000"/>
                </a:lnSpc>
                <a:spcBef>
                  <a:spcPts val="0"/>
                </a:spcBef>
                <a:spcAft>
                  <a:spcPts val="0"/>
                </a:spcAft>
                <a:buNone/>
              </a:pPr>
              <a:r>
                <a:rPr lang="en-US" sz="1000" b="0" i="0" u="none" strike="noStrike" cap="none">
                  <a:solidFill>
                    <a:srgbClr val="000000"/>
                  </a:solidFill>
                  <a:latin typeface="Arial"/>
                  <a:ea typeface="Arial"/>
                  <a:cs typeface="Arial"/>
                  <a:sym typeface="Arial"/>
                </a:rPr>
                <a:t>Title II funds are utilized to provide for professional development to support best instructional strategies in the classroom</a:t>
              </a:r>
              <a:r>
                <a:rPr lang="en-US" sz="1000"/>
                <a:t> as well as paying partial salaries for a literacy coach and data analyst.</a:t>
              </a:r>
              <a:endParaRPr sz="1000" b="0" i="0" u="none" strike="noStrike" cap="none">
                <a:solidFill>
                  <a:srgbClr val="000000"/>
                </a:solidFill>
                <a:latin typeface="Arial"/>
                <a:ea typeface="Arial"/>
                <a:cs typeface="Arial"/>
                <a:sym typeface="Arial"/>
              </a:endParaRPr>
            </a:p>
          </p:txBody>
        </p:sp>
        <p:sp>
          <p:nvSpPr>
            <p:cNvPr id="174" name="Google Shape;174;p9"/>
            <p:cNvSpPr/>
            <p:nvPr/>
          </p:nvSpPr>
          <p:spPr>
            <a:xfrm>
              <a:off x="0" y="1420607"/>
              <a:ext cx="6508685" cy="304200"/>
            </a:xfrm>
            <a:prstGeom prst="roundRect">
              <a:avLst>
                <a:gd name="adj" fmla="val 16667"/>
              </a:avLst>
            </a:prstGeom>
            <a:solidFill>
              <a:srgbClr val="83ABB5"/>
            </a:solidFill>
            <a:ln w="107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9"/>
            <p:cNvSpPr txBox="1"/>
            <p:nvPr/>
          </p:nvSpPr>
          <p:spPr>
            <a:xfrm>
              <a:off x="14850" y="1435457"/>
              <a:ext cx="6478985" cy="274500"/>
            </a:xfrm>
            <a:prstGeom prst="rect">
              <a:avLst/>
            </a:prstGeom>
            <a:noFill/>
            <a:ln>
              <a:noFill/>
            </a:ln>
          </p:spPr>
          <p:txBody>
            <a:bodyPr spcFirstLastPara="1" wrap="square" lIns="49525" tIns="49525" rIns="49525" bIns="49525" anchor="ctr" anchorCtr="0">
              <a:noAutofit/>
            </a:bodyPr>
            <a:lstStyle/>
            <a:p>
              <a:pPr marL="0" marR="0" lvl="0" indent="0" algn="l" rtl="0">
                <a:lnSpc>
                  <a:spcPct val="90000"/>
                </a:lnSpc>
                <a:spcBef>
                  <a:spcPts val="0"/>
                </a:spcBef>
                <a:spcAft>
                  <a:spcPts val="0"/>
                </a:spcAft>
                <a:buNone/>
              </a:pPr>
              <a:r>
                <a:rPr lang="en-US" sz="1300" b="0" i="0" u="none" strike="noStrike" cap="none">
                  <a:solidFill>
                    <a:schemeClr val="lt1"/>
                  </a:solidFill>
                  <a:latin typeface="Arial"/>
                  <a:ea typeface="Arial"/>
                  <a:cs typeface="Arial"/>
                  <a:sym typeface="Arial"/>
                </a:rPr>
                <a:t>Title III</a:t>
              </a:r>
              <a:endParaRPr sz="1300" b="0" i="0" u="none" strike="noStrike" cap="none">
                <a:solidFill>
                  <a:schemeClr val="lt1"/>
                </a:solidFill>
                <a:latin typeface="Arial"/>
                <a:ea typeface="Arial"/>
                <a:cs typeface="Arial"/>
                <a:sym typeface="Arial"/>
              </a:endParaRPr>
            </a:p>
          </p:txBody>
        </p:sp>
        <p:sp>
          <p:nvSpPr>
            <p:cNvPr id="176" name="Google Shape;176;p9"/>
            <p:cNvSpPr/>
            <p:nvPr/>
          </p:nvSpPr>
          <p:spPr>
            <a:xfrm>
              <a:off x="0" y="1724807"/>
              <a:ext cx="6508685" cy="56511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9"/>
            <p:cNvSpPr txBox="1"/>
            <p:nvPr/>
          </p:nvSpPr>
          <p:spPr>
            <a:xfrm>
              <a:off x="0" y="1724807"/>
              <a:ext cx="6508685" cy="565110"/>
            </a:xfrm>
            <a:prstGeom prst="rect">
              <a:avLst/>
            </a:prstGeom>
            <a:noFill/>
            <a:ln>
              <a:noFill/>
            </a:ln>
          </p:spPr>
          <p:txBody>
            <a:bodyPr spcFirstLastPara="1" wrap="square" lIns="206650" tIns="16500" rIns="92450" bIns="16500" anchor="t" anchorCtr="0">
              <a:noAutofit/>
            </a:bodyPr>
            <a:lstStyle/>
            <a:p>
              <a:pPr marL="0" marR="0" lvl="0" indent="0" algn="l" rtl="0">
                <a:lnSpc>
                  <a:spcPct val="90000"/>
                </a:lnSpc>
                <a:spcBef>
                  <a:spcPts val="0"/>
                </a:spcBef>
                <a:spcAft>
                  <a:spcPts val="0"/>
                </a:spcAft>
                <a:buNone/>
              </a:pPr>
              <a:r>
                <a:rPr lang="en-US" sz="1000" b="0" i="0" u="none" strike="noStrike" cap="none">
                  <a:solidFill>
                    <a:srgbClr val="000000"/>
                  </a:solidFill>
                  <a:latin typeface="Arial"/>
                  <a:ea typeface="Arial"/>
                  <a:cs typeface="Arial"/>
                  <a:sym typeface="Arial"/>
                </a:rPr>
                <a:t>Title III funds support our SEI teachers by providing professional development and necessary materials and resources as well as </a:t>
              </a:r>
              <a:r>
                <a:rPr lang="en-US" sz="1000"/>
                <a:t>f</a:t>
              </a:r>
              <a:r>
                <a:rPr lang="en-US" sz="1000" b="0" i="0" u="none" strike="noStrike" cap="none">
                  <a:solidFill>
                    <a:srgbClr val="000000"/>
                  </a:solidFill>
                  <a:latin typeface="Arial"/>
                  <a:ea typeface="Arial"/>
                  <a:cs typeface="Arial"/>
                  <a:sym typeface="Arial"/>
                </a:rPr>
                <a:t>amily engagement </a:t>
              </a:r>
              <a:r>
                <a:rPr lang="en-US" sz="1000"/>
                <a:t>opportunities</a:t>
              </a:r>
              <a:r>
                <a:rPr lang="en-US" sz="1000" b="0" i="0" u="none" strike="noStrike" cap="none">
                  <a:solidFill>
                    <a:srgbClr val="000000"/>
                  </a:solidFill>
                  <a:latin typeface="Arial"/>
                  <a:ea typeface="Arial"/>
                  <a:cs typeface="Arial"/>
                  <a:sym typeface="Arial"/>
                </a:rPr>
                <a:t> for parents.  Additionally, an English language learner summer school will occur </a:t>
              </a:r>
              <a:r>
                <a:rPr lang="en-US" sz="1000"/>
                <a:t>this summer</a:t>
              </a:r>
              <a:r>
                <a:rPr lang="en-US" sz="1000" b="0" i="0" u="none" strike="noStrike" cap="none">
                  <a:solidFill>
                    <a:srgbClr val="000000"/>
                  </a:solidFill>
                  <a:latin typeface="Arial"/>
                  <a:ea typeface="Arial"/>
                  <a:cs typeface="Arial"/>
                  <a:sym typeface="Arial"/>
                </a:rPr>
                <a:t>.</a:t>
              </a:r>
              <a:endParaRPr sz="1000" b="0" i="0" u="none" strike="noStrike" cap="none">
                <a:solidFill>
                  <a:srgbClr val="000000"/>
                </a:solidFill>
                <a:latin typeface="Arial"/>
                <a:ea typeface="Arial"/>
                <a:cs typeface="Arial"/>
                <a:sym typeface="Arial"/>
              </a:endParaRPr>
            </a:p>
          </p:txBody>
        </p:sp>
      </p:grpSp>
      <p:sp>
        <p:nvSpPr>
          <p:cNvPr id="178" name="Google Shape;178;p9"/>
          <p:cNvSpPr txBox="1"/>
          <p:nvPr/>
        </p:nvSpPr>
        <p:spPr>
          <a:xfrm>
            <a:off x="-711865" y="1641110"/>
            <a:ext cx="4040423" cy="1371600"/>
          </a:xfrm>
          <a:prstGeom prst="rect">
            <a:avLst/>
          </a:prstGeom>
          <a:noFill/>
          <a:ln>
            <a:noFill/>
          </a:ln>
          <a:effectLst>
            <a:outerShdw blurRad="57150" dist="28575" algn="bl" rotWithShape="0">
              <a:srgbClr val="000000">
                <a:alpha val="49803"/>
              </a:srgbClr>
            </a:outerShdw>
          </a:effectLst>
        </p:spPr>
        <p:txBody>
          <a:bodyPr spcFirstLastPara="1" wrap="square" lIns="91425" tIns="45700" rIns="91425" bIns="45700" anchor="b" anchorCtr="0">
            <a:noAutofit/>
          </a:bodyPr>
          <a:lstStyle/>
          <a:p>
            <a:pPr marL="0" marR="0" lvl="0" indent="0" algn="r" rtl="0">
              <a:lnSpc>
                <a:spcPct val="90000"/>
              </a:lnSpc>
              <a:spcBef>
                <a:spcPts val="0"/>
              </a:spcBef>
              <a:spcAft>
                <a:spcPts val="0"/>
              </a:spcAft>
              <a:buClr>
                <a:schemeClr val="dk1"/>
              </a:buClr>
              <a:buSzPts val="2800"/>
              <a:buFont typeface="Corbel"/>
              <a:buNone/>
            </a:pPr>
            <a:r>
              <a:rPr lang="en-US" sz="2400" b="0" i="0" u="none" strike="noStrike" cap="none">
                <a:solidFill>
                  <a:schemeClr val="lt1"/>
                </a:solidFill>
                <a:latin typeface="Arial Black"/>
                <a:ea typeface="Arial Black"/>
                <a:cs typeface="Arial Black"/>
                <a:sym typeface="Arial Black"/>
              </a:rPr>
              <a:t>MADISON </a:t>
            </a:r>
            <a:br>
              <a:rPr lang="en-US" sz="2400" b="0" i="0" u="none" strike="noStrike" cap="none">
                <a:solidFill>
                  <a:schemeClr val="lt1"/>
                </a:solidFill>
                <a:latin typeface="Arial Black"/>
                <a:ea typeface="Arial Black"/>
                <a:cs typeface="Arial Black"/>
                <a:sym typeface="Arial Black"/>
              </a:rPr>
            </a:br>
            <a:r>
              <a:rPr lang="en-US" sz="2400" b="0" i="0" u="none" strike="noStrike" cap="none">
                <a:solidFill>
                  <a:schemeClr val="lt1"/>
                </a:solidFill>
                <a:latin typeface="Arial Black"/>
                <a:ea typeface="Arial Black"/>
                <a:cs typeface="Arial Black"/>
                <a:sym typeface="Arial Black"/>
              </a:rPr>
              <a:t>SCHOOL </a:t>
            </a:r>
            <a:br>
              <a:rPr lang="en-US" sz="2400" b="0" i="0" u="none" strike="noStrike" cap="none">
                <a:solidFill>
                  <a:schemeClr val="lt1"/>
                </a:solidFill>
                <a:latin typeface="Arial Black"/>
                <a:ea typeface="Arial Black"/>
                <a:cs typeface="Arial Black"/>
                <a:sym typeface="Arial Black"/>
              </a:rPr>
            </a:br>
            <a:r>
              <a:rPr lang="en-US" sz="2400" b="0" i="0" u="none" strike="noStrike" cap="none">
                <a:solidFill>
                  <a:schemeClr val="lt1"/>
                </a:solidFill>
                <a:latin typeface="Arial Black"/>
                <a:ea typeface="Arial Black"/>
                <a:cs typeface="Arial Black"/>
                <a:sym typeface="Arial Black"/>
              </a:rPr>
              <a:t>DISTRICT </a:t>
            </a:r>
            <a:br>
              <a:rPr lang="en-US" sz="2400" b="0" i="0" u="none" strike="noStrike" cap="none">
                <a:solidFill>
                  <a:schemeClr val="lt1"/>
                </a:solidFill>
                <a:latin typeface="Arial Black"/>
                <a:ea typeface="Arial Black"/>
                <a:cs typeface="Arial Black"/>
                <a:sym typeface="Arial Black"/>
              </a:rPr>
            </a:br>
            <a:r>
              <a:rPr lang="en-US" sz="2400" b="0" i="0" u="none" strike="noStrike" cap="none">
                <a:solidFill>
                  <a:schemeClr val="lt1"/>
                </a:solidFill>
                <a:latin typeface="Arial Black"/>
                <a:ea typeface="Arial Black"/>
                <a:cs typeface="Arial Black"/>
                <a:sym typeface="Arial Black"/>
              </a:rPr>
              <a:t>FY202</a:t>
            </a:r>
            <a:r>
              <a:rPr lang="en-US" sz="2400">
                <a:solidFill>
                  <a:schemeClr val="lt1"/>
                </a:solidFill>
                <a:latin typeface="Arial Black"/>
                <a:ea typeface="Arial Black"/>
                <a:cs typeface="Arial Black"/>
                <a:sym typeface="Arial Black"/>
              </a:rPr>
              <a:t>5</a:t>
            </a:r>
            <a:r>
              <a:rPr lang="en-US" sz="2400" b="0" i="0" u="none" strike="noStrike" cap="none">
                <a:solidFill>
                  <a:schemeClr val="lt1"/>
                </a:solidFill>
                <a:latin typeface="Arial Black"/>
                <a:ea typeface="Arial Black"/>
                <a:cs typeface="Arial Black"/>
                <a:sym typeface="Arial Black"/>
              </a:rPr>
              <a:t> GRANT FUNDED </a:t>
            </a:r>
            <a:endParaRPr/>
          </a:p>
          <a:p>
            <a:pPr marL="0" marR="0" lvl="0" indent="0" algn="r" rtl="0">
              <a:lnSpc>
                <a:spcPct val="90000"/>
              </a:lnSpc>
              <a:spcBef>
                <a:spcPts val="0"/>
              </a:spcBef>
              <a:spcAft>
                <a:spcPts val="0"/>
              </a:spcAft>
              <a:buClr>
                <a:schemeClr val="dk1"/>
              </a:buClr>
              <a:buSzPts val="2800"/>
              <a:buFont typeface="Corbel"/>
              <a:buNone/>
            </a:pPr>
            <a:r>
              <a:rPr lang="en-US" sz="2400" b="0" i="0" u="none" strike="noStrike" cap="none">
                <a:solidFill>
                  <a:schemeClr val="lt1"/>
                </a:solidFill>
                <a:latin typeface="Arial Black"/>
                <a:ea typeface="Arial Black"/>
                <a:cs typeface="Arial Black"/>
                <a:sym typeface="Arial Black"/>
              </a:rPr>
              <a:t>PROGRAMS</a:t>
            </a:r>
            <a:endParaRPr sz="2400" b="0" i="0" u="none" strike="noStrike" cap="none">
              <a:solidFill>
                <a:schemeClr val="lt1"/>
              </a:solidFill>
              <a:latin typeface="Arial Black"/>
              <a:ea typeface="Arial Black"/>
              <a:cs typeface="Arial Black"/>
              <a:sym typeface="Arial Black"/>
            </a:endParaRPr>
          </a:p>
        </p:txBody>
      </p:sp>
      <p:grpSp>
        <p:nvGrpSpPr>
          <p:cNvPr id="179" name="Google Shape;179;p9"/>
          <p:cNvGrpSpPr/>
          <p:nvPr/>
        </p:nvGrpSpPr>
        <p:grpSpPr>
          <a:xfrm>
            <a:off x="3936225" y="3034648"/>
            <a:ext cx="6508800" cy="2852010"/>
            <a:chOff x="-11" y="8803"/>
            <a:chExt cx="6508800" cy="2852010"/>
          </a:xfrm>
        </p:grpSpPr>
        <p:sp>
          <p:nvSpPr>
            <p:cNvPr id="180" name="Google Shape;180;p9"/>
            <p:cNvSpPr/>
            <p:nvPr/>
          </p:nvSpPr>
          <p:spPr>
            <a:xfrm>
              <a:off x="0" y="8803"/>
              <a:ext cx="6508686" cy="327600"/>
            </a:xfrm>
            <a:prstGeom prst="roundRect">
              <a:avLst>
                <a:gd name="adj" fmla="val 16667"/>
              </a:avLst>
            </a:prstGeom>
            <a:solidFill>
              <a:schemeClr val="accent4"/>
            </a:solidFill>
            <a:ln w="107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9"/>
            <p:cNvSpPr txBox="1"/>
            <p:nvPr/>
          </p:nvSpPr>
          <p:spPr>
            <a:xfrm>
              <a:off x="-8" y="40795"/>
              <a:ext cx="6476700" cy="295500"/>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None/>
              </a:pPr>
              <a:r>
                <a:rPr lang="en-US" sz="1400" b="0" i="0" u="none" strike="noStrike" cap="none">
                  <a:solidFill>
                    <a:schemeClr val="lt1"/>
                  </a:solidFill>
                  <a:latin typeface="Arial"/>
                  <a:ea typeface="Arial"/>
                  <a:cs typeface="Arial"/>
                  <a:sym typeface="Arial"/>
                </a:rPr>
                <a:t>Johnson O’Malley (JOM)</a:t>
              </a:r>
              <a:endParaRPr sz="1400" b="0" i="0" u="none" strike="noStrike" cap="none">
                <a:solidFill>
                  <a:schemeClr val="lt1"/>
                </a:solidFill>
                <a:latin typeface="Arial"/>
                <a:ea typeface="Arial"/>
                <a:cs typeface="Arial"/>
                <a:sym typeface="Arial"/>
              </a:endParaRPr>
            </a:p>
          </p:txBody>
        </p:sp>
        <p:sp>
          <p:nvSpPr>
            <p:cNvPr id="182" name="Google Shape;182;p9"/>
            <p:cNvSpPr/>
            <p:nvPr/>
          </p:nvSpPr>
          <p:spPr>
            <a:xfrm>
              <a:off x="0" y="336403"/>
              <a:ext cx="6508686" cy="76797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9"/>
            <p:cNvSpPr txBox="1"/>
            <p:nvPr/>
          </p:nvSpPr>
          <p:spPr>
            <a:xfrm>
              <a:off x="-11" y="336405"/>
              <a:ext cx="6508800" cy="768000"/>
            </a:xfrm>
            <a:prstGeom prst="rect">
              <a:avLst/>
            </a:prstGeom>
            <a:noFill/>
            <a:ln>
              <a:noFill/>
            </a:ln>
          </p:spPr>
          <p:txBody>
            <a:bodyPr spcFirstLastPara="1" wrap="square" lIns="206650" tIns="17775" rIns="99550" bIns="17775" anchor="t" anchorCtr="0">
              <a:noAutofit/>
            </a:bodyPr>
            <a:lstStyle/>
            <a:p>
              <a:pPr marL="0" marR="0" lvl="0" indent="0" algn="l" rtl="0">
                <a:lnSpc>
                  <a:spcPct val="90000"/>
                </a:lnSpc>
                <a:spcBef>
                  <a:spcPts val="0"/>
                </a:spcBef>
                <a:spcAft>
                  <a:spcPts val="0"/>
                </a:spcAft>
                <a:buNone/>
              </a:pPr>
              <a:r>
                <a:rPr lang="en-US" sz="1000"/>
                <a:t>JOM funding is used for tutoring, summer hours for the Native American Program Technician, professional development for the program technician, Back-to-School supply kits, cultural activities supplies, student award banquet, activity fees, athletic fees, and 8th grade promotion fees.  T</a:t>
              </a:r>
              <a:r>
                <a:rPr lang="en-US" sz="1000" b="0" i="0" u="none" strike="noStrike" cap="none">
                  <a:solidFill>
                    <a:srgbClr val="000000"/>
                  </a:solidFill>
                  <a:latin typeface="Arial"/>
                  <a:ea typeface="Arial"/>
                  <a:cs typeface="Arial"/>
                  <a:sym typeface="Arial"/>
                </a:rPr>
                <a:t>he program provides instruction and enrichment activities that supplement the school day by providing structured, meaningful, and engaging activities to Native </a:t>
              </a:r>
              <a:r>
                <a:rPr lang="en-US" sz="1000" b="0" i="0" u="none" strike="noStrike" cap="none">
                  <a:solidFill>
                    <a:schemeClr val="dk1"/>
                  </a:solidFill>
                  <a:latin typeface="Arial"/>
                  <a:ea typeface="Arial"/>
                  <a:cs typeface="Arial"/>
                  <a:sym typeface="Arial"/>
                </a:rPr>
                <a:t>American students and parents.</a:t>
              </a:r>
              <a:endParaRPr sz="1000" b="0" i="0" u="none" strike="noStrike" cap="none">
                <a:solidFill>
                  <a:schemeClr val="dk1"/>
                </a:solidFill>
                <a:latin typeface="Arial"/>
                <a:ea typeface="Arial"/>
                <a:cs typeface="Arial"/>
                <a:sym typeface="Arial"/>
              </a:endParaRPr>
            </a:p>
          </p:txBody>
        </p:sp>
        <p:sp>
          <p:nvSpPr>
            <p:cNvPr id="184" name="Google Shape;184;p9"/>
            <p:cNvSpPr/>
            <p:nvPr/>
          </p:nvSpPr>
          <p:spPr>
            <a:xfrm>
              <a:off x="0" y="1104373"/>
              <a:ext cx="6508686" cy="327600"/>
            </a:xfrm>
            <a:prstGeom prst="roundRect">
              <a:avLst>
                <a:gd name="adj" fmla="val 16667"/>
              </a:avLst>
            </a:prstGeom>
            <a:solidFill>
              <a:srgbClr val="7D9DA2"/>
            </a:solidFill>
            <a:ln w="107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9"/>
            <p:cNvSpPr txBox="1"/>
            <p:nvPr/>
          </p:nvSpPr>
          <p:spPr>
            <a:xfrm>
              <a:off x="15989" y="1044455"/>
              <a:ext cx="6476700" cy="327600"/>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None/>
              </a:pPr>
              <a:endParaRPr>
                <a:solidFill>
                  <a:schemeClr val="lt1"/>
                </a:solidFill>
              </a:endParaRPr>
            </a:p>
            <a:p>
              <a:pPr marL="0" marR="0" lvl="0" indent="0" algn="l" rtl="0">
                <a:lnSpc>
                  <a:spcPct val="90000"/>
                </a:lnSpc>
                <a:spcBef>
                  <a:spcPts val="0"/>
                </a:spcBef>
                <a:spcAft>
                  <a:spcPts val="0"/>
                </a:spcAft>
                <a:buNone/>
              </a:pPr>
              <a:r>
                <a:rPr lang="en-US" sz="1400" b="0" i="0" u="none" strike="noStrike" cap="none">
                  <a:solidFill>
                    <a:schemeClr val="lt1"/>
                  </a:solidFill>
                  <a:latin typeface="Arial"/>
                  <a:ea typeface="Arial"/>
                  <a:cs typeface="Arial"/>
                  <a:sym typeface="Arial"/>
                </a:rPr>
                <a:t>Title VI (Indian Education)</a:t>
              </a:r>
              <a:endParaRPr sz="1400" b="0" i="0" u="none" strike="noStrike" cap="none">
                <a:solidFill>
                  <a:schemeClr val="lt1"/>
                </a:solidFill>
                <a:latin typeface="Arial"/>
                <a:ea typeface="Arial"/>
                <a:cs typeface="Arial"/>
                <a:sym typeface="Arial"/>
              </a:endParaRPr>
            </a:p>
          </p:txBody>
        </p:sp>
        <p:sp>
          <p:nvSpPr>
            <p:cNvPr id="186" name="Google Shape;186;p9"/>
            <p:cNvSpPr/>
            <p:nvPr/>
          </p:nvSpPr>
          <p:spPr>
            <a:xfrm>
              <a:off x="0" y="1431973"/>
              <a:ext cx="6508686" cy="62307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9"/>
            <p:cNvSpPr txBox="1"/>
            <p:nvPr/>
          </p:nvSpPr>
          <p:spPr>
            <a:xfrm>
              <a:off x="0" y="1431973"/>
              <a:ext cx="6508686" cy="623070"/>
            </a:xfrm>
            <a:prstGeom prst="rect">
              <a:avLst/>
            </a:prstGeom>
            <a:noFill/>
            <a:ln>
              <a:noFill/>
            </a:ln>
          </p:spPr>
          <p:txBody>
            <a:bodyPr spcFirstLastPara="1" wrap="square" lIns="206650" tIns="17775" rIns="99550" bIns="17775" anchor="t" anchorCtr="0">
              <a:noAutofit/>
            </a:bodyPr>
            <a:lstStyle/>
            <a:p>
              <a:pPr marL="0" marR="0" lvl="0" indent="0" algn="l" rtl="0">
                <a:lnSpc>
                  <a:spcPct val="90000"/>
                </a:lnSpc>
                <a:spcBef>
                  <a:spcPts val="0"/>
                </a:spcBef>
                <a:spcAft>
                  <a:spcPts val="0"/>
                </a:spcAft>
                <a:buNone/>
              </a:pPr>
              <a:r>
                <a:rPr lang="en-US" sz="1000" b="0" i="0" u="none" strike="noStrike" cap="none">
                  <a:solidFill>
                    <a:srgbClr val="000000"/>
                  </a:solidFill>
                  <a:latin typeface="Arial"/>
                  <a:ea typeface="Arial"/>
                  <a:cs typeface="Arial"/>
                  <a:sym typeface="Arial"/>
                </a:rPr>
                <a:t>MSD’s Title VI funds the salary and benefits for the district’s Native American Program Technician.  In coordination with JOM funds, the NAP Technician collaborates with district leadership/staff to provide instruction and enrichment activities that supplement the school day by providing structured, meaningful, and engaging activities to Native American students and parents. </a:t>
              </a:r>
              <a:endParaRPr sz="1000" b="0" i="0" u="none" strike="noStrike" cap="none">
                <a:solidFill>
                  <a:srgbClr val="000000"/>
                </a:solidFill>
                <a:latin typeface="Arial"/>
                <a:ea typeface="Arial"/>
                <a:cs typeface="Arial"/>
                <a:sym typeface="Arial"/>
              </a:endParaRPr>
            </a:p>
          </p:txBody>
        </p:sp>
        <p:sp>
          <p:nvSpPr>
            <p:cNvPr id="188" name="Google Shape;188;p9"/>
            <p:cNvSpPr/>
            <p:nvPr/>
          </p:nvSpPr>
          <p:spPr>
            <a:xfrm>
              <a:off x="0" y="2055043"/>
              <a:ext cx="6508686" cy="327600"/>
            </a:xfrm>
            <a:prstGeom prst="roundRect">
              <a:avLst>
                <a:gd name="adj" fmla="val 16667"/>
              </a:avLst>
            </a:prstGeom>
            <a:solidFill>
              <a:srgbClr val="83ABB5"/>
            </a:solidFill>
            <a:ln w="107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9"/>
            <p:cNvSpPr txBox="1"/>
            <p:nvPr/>
          </p:nvSpPr>
          <p:spPr>
            <a:xfrm>
              <a:off x="15992" y="2071035"/>
              <a:ext cx="6476702" cy="295616"/>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None/>
              </a:pPr>
              <a:r>
                <a:rPr lang="en-US" sz="1400" b="0" i="0" u="none" strike="noStrike" cap="none">
                  <a:solidFill>
                    <a:schemeClr val="lt1"/>
                  </a:solidFill>
                  <a:latin typeface="Arial"/>
                  <a:ea typeface="Arial"/>
                  <a:cs typeface="Arial"/>
                  <a:sym typeface="Arial"/>
                </a:rPr>
                <a:t>IDEA Consolidated (Basic and Preschool)</a:t>
              </a:r>
              <a:endParaRPr sz="1400" b="0" i="0" u="none" strike="noStrike" cap="none">
                <a:solidFill>
                  <a:schemeClr val="lt1"/>
                </a:solidFill>
                <a:latin typeface="Arial"/>
                <a:ea typeface="Arial"/>
                <a:cs typeface="Arial"/>
                <a:sym typeface="Arial"/>
              </a:endParaRPr>
            </a:p>
          </p:txBody>
        </p:sp>
        <p:sp>
          <p:nvSpPr>
            <p:cNvPr id="190" name="Google Shape;190;p9"/>
            <p:cNvSpPr/>
            <p:nvPr/>
          </p:nvSpPr>
          <p:spPr>
            <a:xfrm>
              <a:off x="0" y="2382643"/>
              <a:ext cx="6508686" cy="47817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9"/>
            <p:cNvSpPr txBox="1"/>
            <p:nvPr/>
          </p:nvSpPr>
          <p:spPr>
            <a:xfrm>
              <a:off x="0" y="2382643"/>
              <a:ext cx="6508686" cy="478170"/>
            </a:xfrm>
            <a:prstGeom prst="rect">
              <a:avLst/>
            </a:prstGeom>
            <a:noFill/>
            <a:ln>
              <a:noFill/>
            </a:ln>
          </p:spPr>
          <p:txBody>
            <a:bodyPr spcFirstLastPara="1" wrap="square" lIns="206650" tIns="17775" rIns="99550" bIns="17775" anchor="t" anchorCtr="0">
              <a:noAutofit/>
            </a:bodyPr>
            <a:lstStyle/>
            <a:p>
              <a:pPr marL="0" marR="0" lvl="0" indent="0" algn="l" rtl="0">
                <a:lnSpc>
                  <a:spcPct val="90000"/>
                </a:lnSpc>
                <a:spcBef>
                  <a:spcPts val="0"/>
                </a:spcBef>
                <a:spcAft>
                  <a:spcPts val="0"/>
                </a:spcAft>
                <a:buNone/>
              </a:pPr>
              <a:r>
                <a:rPr lang="en-US" sz="1000"/>
                <a:t>The </a:t>
              </a:r>
              <a:r>
                <a:rPr lang="en-US" sz="1000">
                  <a:solidFill>
                    <a:schemeClr val="dk1"/>
                  </a:solidFill>
                </a:rPr>
                <a:t>the Individuals with Disabilities Education Act (</a:t>
              </a:r>
              <a:r>
                <a:rPr lang="en-US" sz="1000" b="0" i="0" u="none" strike="noStrike" cap="none">
                  <a:solidFill>
                    <a:srgbClr val="000000"/>
                  </a:solidFill>
                  <a:latin typeface="Arial"/>
                  <a:ea typeface="Arial"/>
                  <a:cs typeface="Arial"/>
                  <a:sym typeface="Arial"/>
                </a:rPr>
                <a:t>IDEA) funds </a:t>
              </a:r>
              <a:r>
                <a:rPr lang="en-US" sz="1000"/>
                <a:t>are</a:t>
              </a:r>
              <a:r>
                <a:rPr lang="en-US" sz="1000" b="0" i="0" u="none" strike="noStrike" cap="none">
                  <a:solidFill>
                    <a:srgbClr val="000000"/>
                  </a:solidFill>
                  <a:latin typeface="Arial"/>
                  <a:ea typeface="Arial"/>
                  <a:cs typeface="Arial"/>
                  <a:sym typeface="Arial"/>
                </a:rPr>
                <a:t> used for staff and students with speci</a:t>
              </a:r>
              <a:r>
                <a:rPr lang="en-US" sz="1000"/>
                <a:t>al </a:t>
              </a:r>
              <a:r>
                <a:rPr lang="en-US" sz="1000" b="0" i="0" u="none" strike="noStrike" cap="none">
                  <a:solidFill>
                    <a:srgbClr val="000000"/>
                  </a:solidFill>
                  <a:latin typeface="Arial"/>
                  <a:ea typeface="Arial"/>
                  <a:cs typeface="Arial"/>
                  <a:sym typeface="Arial"/>
                </a:rPr>
                <a:t>needs in the district. The staff provides services to students </a:t>
              </a:r>
              <a:r>
                <a:rPr lang="en-US" sz="1000"/>
                <a:t>based on their Individualized Education Plan (IEP)</a:t>
              </a:r>
              <a:r>
                <a:rPr lang="en-US" sz="1000" b="0" i="0" u="none" strike="noStrike" cap="none">
                  <a:solidFill>
                    <a:srgbClr val="000000"/>
                  </a:solidFill>
                  <a:latin typeface="Arial"/>
                  <a:ea typeface="Arial"/>
                  <a:cs typeface="Arial"/>
                  <a:sym typeface="Arial"/>
                </a:rPr>
                <a:t>. </a:t>
              </a:r>
              <a:endParaRPr sz="1000" b="0" i="0" u="none" strike="noStrike" cap="none">
                <a:solidFill>
                  <a:srgbClr val="000000"/>
                </a:solidFill>
                <a:latin typeface="Arial"/>
                <a:ea typeface="Arial"/>
                <a:cs typeface="Arial"/>
                <a:sym typeface="Aria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10"/>
          <p:cNvSpPr txBox="1"/>
          <p:nvPr/>
        </p:nvSpPr>
        <p:spPr>
          <a:xfrm>
            <a:off x="-711865" y="1641110"/>
            <a:ext cx="4040423" cy="1371600"/>
          </a:xfrm>
          <a:prstGeom prst="rect">
            <a:avLst/>
          </a:prstGeom>
          <a:noFill/>
          <a:ln>
            <a:noFill/>
          </a:ln>
          <a:effectLst>
            <a:outerShdw blurRad="57150" dist="28575" algn="bl" rotWithShape="0">
              <a:srgbClr val="000000">
                <a:alpha val="49803"/>
              </a:srgbClr>
            </a:outerShdw>
          </a:effectLst>
        </p:spPr>
        <p:txBody>
          <a:bodyPr spcFirstLastPara="1" wrap="square" lIns="91425" tIns="45700" rIns="91425" bIns="45700" anchor="b" anchorCtr="0">
            <a:noAutofit/>
          </a:bodyPr>
          <a:lstStyle/>
          <a:p>
            <a:pPr marL="0" marR="0" lvl="0" indent="0" algn="r" rtl="0">
              <a:lnSpc>
                <a:spcPct val="90000"/>
              </a:lnSpc>
              <a:spcBef>
                <a:spcPts val="0"/>
              </a:spcBef>
              <a:spcAft>
                <a:spcPts val="0"/>
              </a:spcAft>
              <a:buClr>
                <a:schemeClr val="dk1"/>
              </a:buClr>
              <a:buSzPts val="2800"/>
              <a:buFont typeface="Corbel"/>
              <a:buNone/>
            </a:pPr>
            <a:r>
              <a:rPr lang="en-US" sz="2400" b="0" i="0" u="none" strike="noStrike" cap="none">
                <a:solidFill>
                  <a:schemeClr val="lt1"/>
                </a:solidFill>
                <a:latin typeface="Arial Black"/>
                <a:ea typeface="Arial Black"/>
                <a:cs typeface="Arial Black"/>
                <a:sym typeface="Arial Black"/>
              </a:rPr>
              <a:t>MADISON </a:t>
            </a:r>
            <a:br>
              <a:rPr lang="en-US" sz="2400" b="0" i="0" u="none" strike="noStrike" cap="none">
                <a:solidFill>
                  <a:schemeClr val="lt1"/>
                </a:solidFill>
                <a:latin typeface="Arial Black"/>
                <a:ea typeface="Arial Black"/>
                <a:cs typeface="Arial Black"/>
                <a:sym typeface="Arial Black"/>
              </a:rPr>
            </a:br>
            <a:r>
              <a:rPr lang="en-US" sz="2400" b="0" i="0" u="none" strike="noStrike" cap="none">
                <a:solidFill>
                  <a:schemeClr val="lt1"/>
                </a:solidFill>
                <a:latin typeface="Arial Black"/>
                <a:ea typeface="Arial Black"/>
                <a:cs typeface="Arial Black"/>
                <a:sym typeface="Arial Black"/>
              </a:rPr>
              <a:t>SCHOOL </a:t>
            </a:r>
            <a:br>
              <a:rPr lang="en-US" sz="2400" b="0" i="0" u="none" strike="noStrike" cap="none">
                <a:solidFill>
                  <a:schemeClr val="lt1"/>
                </a:solidFill>
                <a:latin typeface="Arial Black"/>
                <a:ea typeface="Arial Black"/>
                <a:cs typeface="Arial Black"/>
                <a:sym typeface="Arial Black"/>
              </a:rPr>
            </a:br>
            <a:r>
              <a:rPr lang="en-US" sz="2400" b="0" i="0" u="none" strike="noStrike" cap="none">
                <a:solidFill>
                  <a:schemeClr val="lt1"/>
                </a:solidFill>
                <a:latin typeface="Arial Black"/>
                <a:ea typeface="Arial Black"/>
                <a:cs typeface="Arial Black"/>
                <a:sym typeface="Arial Black"/>
              </a:rPr>
              <a:t>DISTRICT </a:t>
            </a:r>
            <a:br>
              <a:rPr lang="en-US" sz="2400" b="0" i="0" u="none" strike="noStrike" cap="none">
                <a:solidFill>
                  <a:schemeClr val="lt1"/>
                </a:solidFill>
                <a:latin typeface="Arial Black"/>
                <a:ea typeface="Arial Black"/>
                <a:cs typeface="Arial Black"/>
                <a:sym typeface="Arial Black"/>
              </a:rPr>
            </a:br>
            <a:r>
              <a:rPr lang="en-US" sz="2400" b="0" i="0" u="none" strike="noStrike" cap="none">
                <a:solidFill>
                  <a:schemeClr val="lt1"/>
                </a:solidFill>
                <a:latin typeface="Arial Black"/>
                <a:ea typeface="Arial Black"/>
                <a:cs typeface="Arial Black"/>
                <a:sym typeface="Arial Black"/>
              </a:rPr>
              <a:t>FY202</a:t>
            </a:r>
            <a:r>
              <a:rPr lang="en-US" sz="2400">
                <a:solidFill>
                  <a:schemeClr val="lt1"/>
                </a:solidFill>
                <a:latin typeface="Arial Black"/>
                <a:ea typeface="Arial Black"/>
                <a:cs typeface="Arial Black"/>
                <a:sym typeface="Arial Black"/>
              </a:rPr>
              <a:t>5</a:t>
            </a:r>
            <a:r>
              <a:rPr lang="en-US" sz="2400" b="0" i="0" u="none" strike="noStrike" cap="none">
                <a:solidFill>
                  <a:schemeClr val="lt1"/>
                </a:solidFill>
                <a:latin typeface="Arial Black"/>
                <a:ea typeface="Arial Black"/>
                <a:cs typeface="Arial Black"/>
                <a:sym typeface="Arial Black"/>
              </a:rPr>
              <a:t> GRANT FUNDED </a:t>
            </a:r>
            <a:endParaRPr/>
          </a:p>
          <a:p>
            <a:pPr marL="0" marR="0" lvl="0" indent="0" algn="r" rtl="0">
              <a:lnSpc>
                <a:spcPct val="90000"/>
              </a:lnSpc>
              <a:spcBef>
                <a:spcPts val="0"/>
              </a:spcBef>
              <a:spcAft>
                <a:spcPts val="0"/>
              </a:spcAft>
              <a:buClr>
                <a:schemeClr val="dk1"/>
              </a:buClr>
              <a:buSzPts val="2800"/>
              <a:buFont typeface="Corbel"/>
              <a:buNone/>
            </a:pPr>
            <a:r>
              <a:rPr lang="en-US" sz="2400" b="0" i="0" u="none" strike="noStrike" cap="none">
                <a:solidFill>
                  <a:schemeClr val="lt1"/>
                </a:solidFill>
                <a:latin typeface="Arial Black"/>
                <a:ea typeface="Arial Black"/>
                <a:cs typeface="Arial Black"/>
                <a:sym typeface="Arial Black"/>
              </a:rPr>
              <a:t>PROGRAMS</a:t>
            </a:r>
            <a:endParaRPr sz="2400" b="0" i="0" u="none" strike="noStrike" cap="none">
              <a:solidFill>
                <a:schemeClr val="lt1"/>
              </a:solidFill>
              <a:latin typeface="Arial Black"/>
              <a:ea typeface="Arial Black"/>
              <a:cs typeface="Arial Black"/>
              <a:sym typeface="Arial Black"/>
            </a:endParaRPr>
          </a:p>
        </p:txBody>
      </p:sp>
      <p:grpSp>
        <p:nvGrpSpPr>
          <p:cNvPr id="197" name="Google Shape;197;p10"/>
          <p:cNvGrpSpPr/>
          <p:nvPr/>
        </p:nvGrpSpPr>
        <p:grpSpPr>
          <a:xfrm>
            <a:off x="3936225" y="3607250"/>
            <a:ext cx="6537012" cy="2392650"/>
            <a:chOff x="0" y="115934"/>
            <a:chExt cx="6537012" cy="2392650"/>
          </a:xfrm>
        </p:grpSpPr>
        <p:sp>
          <p:nvSpPr>
            <p:cNvPr id="198" name="Google Shape;198;p10"/>
            <p:cNvSpPr/>
            <p:nvPr/>
          </p:nvSpPr>
          <p:spPr>
            <a:xfrm>
              <a:off x="0" y="115934"/>
              <a:ext cx="6536966" cy="304200"/>
            </a:xfrm>
            <a:prstGeom prst="roundRect">
              <a:avLst>
                <a:gd name="adj" fmla="val 16667"/>
              </a:avLst>
            </a:prstGeom>
            <a:solidFill>
              <a:schemeClr val="accent4"/>
            </a:solidFill>
            <a:ln w="107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10"/>
            <p:cNvSpPr txBox="1"/>
            <p:nvPr/>
          </p:nvSpPr>
          <p:spPr>
            <a:xfrm>
              <a:off x="14850" y="130784"/>
              <a:ext cx="6507266" cy="274500"/>
            </a:xfrm>
            <a:prstGeom prst="rect">
              <a:avLst/>
            </a:prstGeom>
            <a:noFill/>
            <a:ln>
              <a:noFill/>
            </a:ln>
          </p:spPr>
          <p:txBody>
            <a:bodyPr spcFirstLastPara="1" wrap="square" lIns="49525" tIns="49525" rIns="49525" bIns="49525" anchor="ctr" anchorCtr="0">
              <a:noAutofit/>
            </a:bodyPr>
            <a:lstStyle/>
            <a:p>
              <a:pPr marL="0" marR="0" lvl="0" indent="0" algn="l" rtl="0">
                <a:lnSpc>
                  <a:spcPct val="90000"/>
                </a:lnSpc>
                <a:spcBef>
                  <a:spcPts val="0"/>
                </a:spcBef>
                <a:spcAft>
                  <a:spcPts val="0"/>
                </a:spcAft>
                <a:buNone/>
              </a:pPr>
              <a:r>
                <a:rPr lang="en-US" sz="1300">
                  <a:solidFill>
                    <a:schemeClr val="lt1"/>
                  </a:solidFill>
                </a:rPr>
                <a:t>School Safety Program Mini-Grant</a:t>
              </a:r>
              <a:endParaRPr sz="1300" b="0" i="0" u="none" strike="noStrike" cap="none">
                <a:solidFill>
                  <a:schemeClr val="lt1"/>
                </a:solidFill>
                <a:latin typeface="Arial"/>
                <a:ea typeface="Arial"/>
                <a:cs typeface="Arial"/>
                <a:sym typeface="Arial"/>
              </a:endParaRPr>
            </a:p>
          </p:txBody>
        </p:sp>
        <p:sp>
          <p:nvSpPr>
            <p:cNvPr id="200" name="Google Shape;200;p10"/>
            <p:cNvSpPr/>
            <p:nvPr/>
          </p:nvSpPr>
          <p:spPr>
            <a:xfrm>
              <a:off x="0" y="420134"/>
              <a:ext cx="6536966" cy="29601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0"/>
            <p:cNvSpPr txBox="1"/>
            <p:nvPr/>
          </p:nvSpPr>
          <p:spPr>
            <a:xfrm>
              <a:off x="0" y="420134"/>
              <a:ext cx="6536966" cy="296010"/>
            </a:xfrm>
            <a:prstGeom prst="rect">
              <a:avLst/>
            </a:prstGeom>
            <a:noFill/>
            <a:ln>
              <a:noFill/>
            </a:ln>
          </p:spPr>
          <p:txBody>
            <a:bodyPr spcFirstLastPara="1" wrap="square" lIns="207525" tIns="16500" rIns="92450" bIns="16500" anchor="t" anchorCtr="0">
              <a:noAutofit/>
            </a:bodyPr>
            <a:lstStyle/>
            <a:p>
              <a:pPr marL="0" lvl="0" indent="0" algn="l" rtl="0">
                <a:lnSpc>
                  <a:spcPct val="90000"/>
                </a:lnSpc>
                <a:spcBef>
                  <a:spcPts val="0"/>
                </a:spcBef>
                <a:spcAft>
                  <a:spcPts val="0"/>
                </a:spcAft>
                <a:buNone/>
              </a:pPr>
              <a:r>
                <a:rPr lang="en-US" sz="1000">
                  <a:solidFill>
                    <a:schemeClr val="dk1"/>
                  </a:solidFill>
                </a:rPr>
                <a:t>The School Safety Program Mini-Grant provides funding for School Safety Officers to be on our middle school campuses as well as Madison Traditional Academy.</a:t>
              </a:r>
              <a:endParaRPr sz="1000">
                <a:solidFill>
                  <a:schemeClr val="dk1"/>
                </a:solidFill>
              </a:endParaRPr>
            </a:p>
            <a:p>
              <a:pPr marL="457200" lvl="0" indent="-292100" algn="l" rtl="0">
                <a:lnSpc>
                  <a:spcPct val="90000"/>
                </a:lnSpc>
                <a:spcBef>
                  <a:spcPts val="0"/>
                </a:spcBef>
                <a:spcAft>
                  <a:spcPts val="0"/>
                </a:spcAft>
                <a:buClr>
                  <a:schemeClr val="dk1"/>
                </a:buClr>
                <a:buSzPts val="1000"/>
                <a:buChar char="●"/>
              </a:pPr>
              <a:endParaRPr sz="1000">
                <a:solidFill>
                  <a:schemeClr val="dk1"/>
                </a:solidFill>
              </a:endParaRPr>
            </a:p>
          </p:txBody>
        </p:sp>
        <p:sp>
          <p:nvSpPr>
            <p:cNvPr id="202" name="Google Shape;202;p10"/>
            <p:cNvSpPr/>
            <p:nvPr/>
          </p:nvSpPr>
          <p:spPr>
            <a:xfrm>
              <a:off x="0" y="716144"/>
              <a:ext cx="6536966" cy="304200"/>
            </a:xfrm>
            <a:prstGeom prst="roundRect">
              <a:avLst>
                <a:gd name="adj" fmla="val 16667"/>
              </a:avLst>
            </a:prstGeom>
            <a:solidFill>
              <a:srgbClr val="7D9DA2"/>
            </a:solidFill>
            <a:ln w="107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10"/>
            <p:cNvSpPr txBox="1"/>
            <p:nvPr/>
          </p:nvSpPr>
          <p:spPr>
            <a:xfrm>
              <a:off x="14850" y="730994"/>
              <a:ext cx="6507266" cy="274500"/>
            </a:xfrm>
            <a:prstGeom prst="rect">
              <a:avLst/>
            </a:prstGeom>
            <a:noFill/>
            <a:ln>
              <a:noFill/>
            </a:ln>
          </p:spPr>
          <p:txBody>
            <a:bodyPr spcFirstLastPara="1" wrap="square" lIns="49525" tIns="49525" rIns="49525" bIns="49525" anchor="ctr" anchorCtr="0">
              <a:noAutofit/>
            </a:bodyPr>
            <a:lstStyle/>
            <a:p>
              <a:pPr marL="0" marR="0" lvl="0" indent="0" algn="l" rtl="0">
                <a:lnSpc>
                  <a:spcPct val="90000"/>
                </a:lnSpc>
                <a:spcBef>
                  <a:spcPts val="0"/>
                </a:spcBef>
                <a:spcAft>
                  <a:spcPts val="0"/>
                </a:spcAft>
                <a:buNone/>
              </a:pPr>
              <a:r>
                <a:rPr lang="en-US" sz="1300">
                  <a:solidFill>
                    <a:schemeClr val="lt1"/>
                  </a:solidFill>
                </a:rPr>
                <a:t>Arizona Professional Development Pilot Program</a:t>
              </a:r>
              <a:endParaRPr sz="1300" b="0" i="0" u="none" strike="noStrike" cap="none">
                <a:solidFill>
                  <a:schemeClr val="lt1"/>
                </a:solidFill>
                <a:latin typeface="Arial"/>
                <a:ea typeface="Arial"/>
                <a:cs typeface="Arial"/>
                <a:sym typeface="Arial"/>
              </a:endParaRPr>
            </a:p>
          </p:txBody>
        </p:sp>
        <p:sp>
          <p:nvSpPr>
            <p:cNvPr id="204" name="Google Shape;204;p10"/>
            <p:cNvSpPr/>
            <p:nvPr/>
          </p:nvSpPr>
          <p:spPr>
            <a:xfrm>
              <a:off x="0" y="1020344"/>
              <a:ext cx="6536966" cy="21528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0"/>
            <p:cNvSpPr txBox="1"/>
            <p:nvPr/>
          </p:nvSpPr>
          <p:spPr>
            <a:xfrm>
              <a:off x="12" y="1020357"/>
              <a:ext cx="6537000" cy="330300"/>
            </a:xfrm>
            <a:prstGeom prst="rect">
              <a:avLst/>
            </a:prstGeom>
            <a:noFill/>
            <a:ln>
              <a:noFill/>
            </a:ln>
          </p:spPr>
          <p:txBody>
            <a:bodyPr spcFirstLastPara="1" wrap="square" lIns="207525" tIns="16500" rIns="92450" bIns="16500" anchor="t" anchorCtr="0">
              <a:noAutofit/>
            </a:bodyPr>
            <a:lstStyle/>
            <a:p>
              <a:pPr marL="0" marR="0" lvl="0" indent="0" algn="l" rtl="0">
                <a:lnSpc>
                  <a:spcPct val="90000"/>
                </a:lnSpc>
                <a:spcBef>
                  <a:spcPts val="0"/>
                </a:spcBef>
                <a:spcAft>
                  <a:spcPts val="0"/>
                </a:spcAft>
                <a:buNone/>
              </a:pPr>
              <a:r>
                <a:rPr lang="en-US" sz="1000"/>
                <a:t>The AZPD grants provides funding for two teacher mentors who work with teachers new to the profession.</a:t>
              </a:r>
              <a:endParaRPr sz="1000" b="0" i="0" u="none" strike="noStrike" cap="none">
                <a:solidFill>
                  <a:srgbClr val="000000"/>
                </a:solidFill>
                <a:latin typeface="Arial"/>
                <a:ea typeface="Arial"/>
                <a:cs typeface="Arial"/>
                <a:sym typeface="Arial"/>
              </a:endParaRPr>
            </a:p>
          </p:txBody>
        </p:sp>
        <p:sp>
          <p:nvSpPr>
            <p:cNvPr id="206" name="Google Shape;206;p10"/>
            <p:cNvSpPr/>
            <p:nvPr/>
          </p:nvSpPr>
          <p:spPr>
            <a:xfrm>
              <a:off x="0" y="1235624"/>
              <a:ext cx="6536966" cy="304200"/>
            </a:xfrm>
            <a:prstGeom prst="roundRect">
              <a:avLst>
                <a:gd name="adj" fmla="val 16667"/>
              </a:avLst>
            </a:prstGeom>
            <a:solidFill>
              <a:srgbClr val="83ABB5"/>
            </a:solidFill>
            <a:ln w="107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10"/>
            <p:cNvSpPr txBox="1"/>
            <p:nvPr/>
          </p:nvSpPr>
          <p:spPr>
            <a:xfrm>
              <a:off x="14850" y="1250484"/>
              <a:ext cx="6507300" cy="404400"/>
            </a:xfrm>
            <a:prstGeom prst="rect">
              <a:avLst/>
            </a:prstGeom>
            <a:noFill/>
            <a:ln>
              <a:noFill/>
            </a:ln>
          </p:spPr>
          <p:txBody>
            <a:bodyPr spcFirstLastPara="1" wrap="square" lIns="49525" tIns="49525" rIns="49525" bIns="49525" anchor="ctr" anchorCtr="0">
              <a:noAutofit/>
            </a:bodyPr>
            <a:lstStyle/>
            <a:p>
              <a:pPr marL="0" marR="0" lvl="0" indent="0" algn="l" rtl="0">
                <a:lnSpc>
                  <a:spcPct val="90000"/>
                </a:lnSpc>
                <a:spcBef>
                  <a:spcPts val="0"/>
                </a:spcBef>
                <a:spcAft>
                  <a:spcPts val="0"/>
                </a:spcAft>
                <a:buNone/>
              </a:pPr>
              <a:r>
                <a:rPr lang="en-US" sz="1300">
                  <a:solidFill>
                    <a:schemeClr val="lt1"/>
                  </a:solidFill>
                </a:rPr>
                <a:t>Arizona School Nurse Workforce and Equipment</a:t>
              </a:r>
              <a:endParaRPr sz="1300" b="0" i="0" u="none" strike="noStrike" cap="none">
                <a:solidFill>
                  <a:schemeClr val="lt1"/>
                </a:solidFill>
                <a:latin typeface="Arial"/>
                <a:ea typeface="Arial"/>
                <a:cs typeface="Arial"/>
                <a:sym typeface="Arial"/>
              </a:endParaRPr>
            </a:p>
          </p:txBody>
        </p:sp>
        <p:sp>
          <p:nvSpPr>
            <p:cNvPr id="208" name="Google Shape;208;p10"/>
            <p:cNvSpPr/>
            <p:nvPr/>
          </p:nvSpPr>
          <p:spPr>
            <a:xfrm>
              <a:off x="0" y="1539824"/>
              <a:ext cx="6536966" cy="96876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10"/>
            <p:cNvSpPr txBox="1"/>
            <p:nvPr/>
          </p:nvSpPr>
          <p:spPr>
            <a:xfrm>
              <a:off x="0" y="1654884"/>
              <a:ext cx="6537000" cy="775800"/>
            </a:xfrm>
            <a:prstGeom prst="rect">
              <a:avLst/>
            </a:prstGeom>
            <a:noFill/>
            <a:ln>
              <a:noFill/>
            </a:ln>
          </p:spPr>
          <p:txBody>
            <a:bodyPr spcFirstLastPara="1" wrap="square" lIns="207525" tIns="16500" rIns="92450" bIns="16500" anchor="t" anchorCtr="0">
              <a:noAutofit/>
            </a:bodyPr>
            <a:lstStyle/>
            <a:p>
              <a:pPr marL="0" marR="0" lvl="0" indent="0" algn="l" rtl="0">
                <a:lnSpc>
                  <a:spcPct val="90000"/>
                </a:lnSpc>
                <a:spcBef>
                  <a:spcPts val="0"/>
                </a:spcBef>
                <a:spcAft>
                  <a:spcPts val="0"/>
                </a:spcAft>
                <a:buNone/>
              </a:pPr>
              <a:r>
                <a:rPr lang="en-US" sz="1000"/>
                <a:t>The School Nurse Workforce and Equipment grant provides funding for professional development and equipment for school nurses and health associates such as digital thermometers, otoacoustic emissions (OAE) screening machines to test student’s hearing, and new batteries and pads for the district’s current AEDs.  </a:t>
              </a:r>
              <a:r>
                <a:rPr lang="en-US" sz="1000">
                  <a:solidFill>
                    <a:schemeClr val="dk1"/>
                  </a:solidFill>
                </a:rPr>
                <a:t>Funding is also being used to purchase additional AEDs to increase the number on each campus.</a:t>
              </a:r>
              <a:endParaRPr sz="1000" b="0" i="0" u="none" strike="noStrike" cap="none">
                <a:solidFill>
                  <a:schemeClr val="dk1"/>
                </a:solidFill>
                <a:latin typeface="Arial"/>
                <a:ea typeface="Arial"/>
                <a:cs typeface="Arial"/>
                <a:sym typeface="Arial"/>
              </a:endParaRPr>
            </a:p>
          </p:txBody>
        </p:sp>
      </p:grpSp>
      <p:grpSp>
        <p:nvGrpSpPr>
          <p:cNvPr id="210" name="Google Shape;210;p10"/>
          <p:cNvGrpSpPr/>
          <p:nvPr/>
        </p:nvGrpSpPr>
        <p:grpSpPr>
          <a:xfrm>
            <a:off x="3936214" y="1022933"/>
            <a:ext cx="6537011" cy="2607930"/>
            <a:chOff x="0" y="6360"/>
            <a:chExt cx="6537011" cy="2607930"/>
          </a:xfrm>
        </p:grpSpPr>
        <p:sp>
          <p:nvSpPr>
            <p:cNvPr id="211" name="Google Shape;211;p10"/>
            <p:cNvSpPr/>
            <p:nvPr/>
          </p:nvSpPr>
          <p:spPr>
            <a:xfrm>
              <a:off x="0" y="6360"/>
              <a:ext cx="6536965" cy="304200"/>
            </a:xfrm>
            <a:prstGeom prst="roundRect">
              <a:avLst>
                <a:gd name="adj" fmla="val 16667"/>
              </a:avLst>
            </a:prstGeom>
            <a:solidFill>
              <a:schemeClr val="accent4"/>
            </a:solidFill>
            <a:ln w="107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0"/>
            <p:cNvSpPr txBox="1"/>
            <p:nvPr/>
          </p:nvSpPr>
          <p:spPr>
            <a:xfrm>
              <a:off x="14850" y="21210"/>
              <a:ext cx="6507265" cy="274500"/>
            </a:xfrm>
            <a:prstGeom prst="rect">
              <a:avLst/>
            </a:prstGeom>
            <a:noFill/>
            <a:ln>
              <a:noFill/>
            </a:ln>
          </p:spPr>
          <p:txBody>
            <a:bodyPr spcFirstLastPara="1" wrap="square" lIns="49525" tIns="49525" rIns="49525" bIns="49525" anchor="ctr" anchorCtr="0">
              <a:noAutofit/>
            </a:bodyPr>
            <a:lstStyle/>
            <a:p>
              <a:pPr marL="0" lvl="0" indent="0" algn="l" rtl="0">
                <a:lnSpc>
                  <a:spcPct val="90000"/>
                </a:lnSpc>
                <a:spcBef>
                  <a:spcPts val="0"/>
                </a:spcBef>
                <a:spcAft>
                  <a:spcPts val="0"/>
                </a:spcAft>
                <a:buNone/>
              </a:pPr>
              <a:endParaRPr sz="1300">
                <a:solidFill>
                  <a:schemeClr val="lt1"/>
                </a:solidFill>
              </a:endParaRPr>
            </a:p>
            <a:p>
              <a:pPr marL="0" lvl="0" indent="0" algn="l" rtl="0">
                <a:lnSpc>
                  <a:spcPct val="90000"/>
                </a:lnSpc>
                <a:spcBef>
                  <a:spcPts val="0"/>
                </a:spcBef>
                <a:spcAft>
                  <a:spcPts val="0"/>
                </a:spcAft>
                <a:buClr>
                  <a:schemeClr val="dk1"/>
                </a:buClr>
                <a:buFont typeface="Arial"/>
                <a:buNone/>
              </a:pPr>
              <a:r>
                <a:rPr lang="en-US" sz="1300">
                  <a:solidFill>
                    <a:schemeClr val="lt1"/>
                  </a:solidFill>
                </a:rPr>
                <a:t>School Safety Program</a:t>
              </a:r>
              <a:endParaRPr sz="1300">
                <a:solidFill>
                  <a:schemeClr val="lt1"/>
                </a:solidFill>
              </a:endParaRPr>
            </a:p>
            <a:p>
              <a:pPr marL="0" marR="0" lvl="0" indent="0" algn="l" rtl="0">
                <a:lnSpc>
                  <a:spcPct val="90000"/>
                </a:lnSpc>
                <a:spcBef>
                  <a:spcPts val="0"/>
                </a:spcBef>
                <a:spcAft>
                  <a:spcPts val="0"/>
                </a:spcAft>
                <a:buNone/>
              </a:pPr>
              <a:endParaRPr sz="1300">
                <a:solidFill>
                  <a:schemeClr val="lt1"/>
                </a:solidFill>
              </a:endParaRPr>
            </a:p>
          </p:txBody>
        </p:sp>
        <p:sp>
          <p:nvSpPr>
            <p:cNvPr id="213" name="Google Shape;213;p10"/>
            <p:cNvSpPr/>
            <p:nvPr/>
          </p:nvSpPr>
          <p:spPr>
            <a:xfrm>
              <a:off x="0" y="310560"/>
              <a:ext cx="6536965" cy="69966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10"/>
            <p:cNvSpPr txBox="1"/>
            <p:nvPr/>
          </p:nvSpPr>
          <p:spPr>
            <a:xfrm>
              <a:off x="11" y="310555"/>
              <a:ext cx="6537000" cy="430500"/>
            </a:xfrm>
            <a:prstGeom prst="rect">
              <a:avLst/>
            </a:prstGeom>
            <a:noFill/>
            <a:ln>
              <a:noFill/>
            </a:ln>
          </p:spPr>
          <p:txBody>
            <a:bodyPr spcFirstLastPara="1" wrap="square" lIns="207525" tIns="16500" rIns="92450" bIns="16500" anchor="t" anchorCtr="0">
              <a:noAutofit/>
            </a:bodyPr>
            <a:lstStyle/>
            <a:p>
              <a:pPr marL="0" marR="0" lvl="0" indent="0" algn="l" rtl="0">
                <a:lnSpc>
                  <a:spcPct val="90000"/>
                </a:lnSpc>
                <a:spcBef>
                  <a:spcPts val="0"/>
                </a:spcBef>
                <a:spcAft>
                  <a:spcPts val="0"/>
                </a:spcAft>
                <a:buNone/>
              </a:pPr>
              <a:r>
                <a:rPr lang="en-US" sz="1000"/>
                <a:t>The School Safety Program grant provides funds to pay the salary/benefits for one counselor or social worker per school to support the social-emotional needs of students and assist with the safety programs at their site. </a:t>
              </a:r>
              <a:endParaRPr sz="1000" b="0" i="0" u="none" strike="noStrike" cap="none">
                <a:solidFill>
                  <a:srgbClr val="000000"/>
                </a:solidFill>
                <a:latin typeface="Arial"/>
                <a:ea typeface="Arial"/>
                <a:cs typeface="Arial"/>
                <a:sym typeface="Arial"/>
              </a:endParaRPr>
            </a:p>
          </p:txBody>
        </p:sp>
        <p:sp>
          <p:nvSpPr>
            <p:cNvPr id="215" name="Google Shape;215;p10"/>
            <p:cNvSpPr/>
            <p:nvPr/>
          </p:nvSpPr>
          <p:spPr>
            <a:xfrm>
              <a:off x="11" y="623027"/>
              <a:ext cx="6537000" cy="304200"/>
            </a:xfrm>
            <a:prstGeom prst="roundRect">
              <a:avLst>
                <a:gd name="adj" fmla="val 16667"/>
              </a:avLst>
            </a:prstGeom>
            <a:solidFill>
              <a:srgbClr val="7D9DA2"/>
            </a:solidFill>
            <a:ln w="107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300" dirty="0">
                  <a:solidFill>
                    <a:schemeClr val="lt1"/>
                  </a:solidFill>
                </a:rPr>
                <a:t>21st Century Community Learning Center (21st CCLC)</a:t>
              </a:r>
              <a:endParaRPr sz="1300" dirty="0">
                <a:solidFill>
                  <a:schemeClr val="lt1"/>
                </a:solidFill>
              </a:endParaRPr>
            </a:p>
          </p:txBody>
        </p:sp>
        <p:sp>
          <p:nvSpPr>
            <p:cNvPr id="216" name="Google Shape;216;p10"/>
            <p:cNvSpPr/>
            <p:nvPr/>
          </p:nvSpPr>
          <p:spPr>
            <a:xfrm>
              <a:off x="0" y="1314420"/>
              <a:ext cx="6536965" cy="56511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0"/>
            <p:cNvSpPr txBox="1"/>
            <p:nvPr/>
          </p:nvSpPr>
          <p:spPr>
            <a:xfrm>
              <a:off x="11" y="953802"/>
              <a:ext cx="6537000" cy="925500"/>
            </a:xfrm>
            <a:prstGeom prst="rect">
              <a:avLst/>
            </a:prstGeom>
            <a:noFill/>
            <a:ln>
              <a:noFill/>
            </a:ln>
          </p:spPr>
          <p:txBody>
            <a:bodyPr spcFirstLastPara="1" wrap="square" lIns="207525" tIns="16500" rIns="92450" bIns="16500" anchor="t" anchorCtr="0">
              <a:noAutofit/>
            </a:bodyPr>
            <a:lstStyle/>
            <a:p>
              <a:pPr marL="0" lvl="0" indent="0" algn="l" rtl="0">
                <a:lnSpc>
                  <a:spcPct val="90000"/>
                </a:lnSpc>
                <a:spcBef>
                  <a:spcPts val="0"/>
                </a:spcBef>
                <a:spcAft>
                  <a:spcPts val="0"/>
                </a:spcAft>
                <a:buNone/>
              </a:pPr>
              <a:r>
                <a:rPr lang="en-US" sz="1000" dirty="0">
                  <a:solidFill>
                    <a:schemeClr val="dk1"/>
                  </a:solidFill>
                </a:rPr>
                <a:t>Through before school, after school, and summer programs, Madison Park Elementary School provides tutoring and enrichment programs to assist with the success of students.  This aligns with the district mission and strategic plan to foster success for all through dynamic, engaging, and relevant learning experiences focusing on students' academic, social, and emotional growth.  21st CCLC programming focuses on breaking down the barriers to students coming to school, building a school culture where students want to come each day, and helping support them close the academic gaps once they are at school.</a:t>
              </a:r>
              <a:endParaRPr sz="1000" b="0" i="0" u="none" strike="noStrike" cap="none" dirty="0">
                <a:solidFill>
                  <a:srgbClr val="000000"/>
                </a:solidFill>
                <a:latin typeface="Arial"/>
                <a:ea typeface="Arial"/>
                <a:cs typeface="Arial"/>
                <a:sym typeface="Arial"/>
              </a:endParaRPr>
            </a:p>
          </p:txBody>
        </p:sp>
        <p:sp>
          <p:nvSpPr>
            <p:cNvPr id="218" name="Google Shape;218;p10"/>
            <p:cNvSpPr/>
            <p:nvPr/>
          </p:nvSpPr>
          <p:spPr>
            <a:xfrm>
              <a:off x="0" y="1879530"/>
              <a:ext cx="6536965" cy="304200"/>
            </a:xfrm>
            <a:prstGeom prst="roundRect">
              <a:avLst>
                <a:gd name="adj" fmla="val 16667"/>
              </a:avLst>
            </a:prstGeom>
            <a:solidFill>
              <a:srgbClr val="83ABB5"/>
            </a:solidFill>
            <a:ln w="107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10"/>
            <p:cNvSpPr txBox="1"/>
            <p:nvPr/>
          </p:nvSpPr>
          <p:spPr>
            <a:xfrm>
              <a:off x="14850" y="1894380"/>
              <a:ext cx="6507265" cy="274500"/>
            </a:xfrm>
            <a:prstGeom prst="rect">
              <a:avLst/>
            </a:prstGeom>
            <a:noFill/>
            <a:ln>
              <a:noFill/>
            </a:ln>
          </p:spPr>
          <p:txBody>
            <a:bodyPr spcFirstLastPara="1" wrap="square" lIns="49525" tIns="49525" rIns="49525" bIns="49525" anchor="ctr" anchorCtr="0">
              <a:noAutofit/>
            </a:bodyPr>
            <a:lstStyle/>
            <a:p>
              <a:pPr marL="0" marR="0" lvl="0" indent="0" algn="l" rtl="0">
                <a:lnSpc>
                  <a:spcPct val="90000"/>
                </a:lnSpc>
                <a:spcBef>
                  <a:spcPts val="0"/>
                </a:spcBef>
                <a:spcAft>
                  <a:spcPts val="0"/>
                </a:spcAft>
                <a:buNone/>
              </a:pPr>
              <a:r>
                <a:rPr lang="en-US" sz="1300">
                  <a:solidFill>
                    <a:schemeClr val="lt1"/>
                  </a:solidFill>
                </a:rPr>
                <a:t>Targeted Support and Intervention (TSI)</a:t>
              </a:r>
              <a:endParaRPr sz="1300" b="0" i="0" u="none" strike="noStrike" cap="none">
                <a:solidFill>
                  <a:schemeClr val="lt1"/>
                </a:solidFill>
                <a:latin typeface="Arial"/>
                <a:ea typeface="Arial"/>
                <a:cs typeface="Arial"/>
                <a:sym typeface="Arial"/>
              </a:endParaRPr>
            </a:p>
          </p:txBody>
        </p:sp>
        <p:sp>
          <p:nvSpPr>
            <p:cNvPr id="220" name="Google Shape;220;p10"/>
            <p:cNvSpPr/>
            <p:nvPr/>
          </p:nvSpPr>
          <p:spPr>
            <a:xfrm>
              <a:off x="0" y="2183730"/>
              <a:ext cx="6536965" cy="43056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0"/>
            <p:cNvSpPr txBox="1"/>
            <p:nvPr/>
          </p:nvSpPr>
          <p:spPr>
            <a:xfrm>
              <a:off x="11" y="2183728"/>
              <a:ext cx="6537000" cy="304200"/>
            </a:xfrm>
            <a:prstGeom prst="rect">
              <a:avLst/>
            </a:prstGeom>
            <a:noFill/>
            <a:ln>
              <a:noFill/>
            </a:ln>
          </p:spPr>
          <p:txBody>
            <a:bodyPr spcFirstLastPara="1" wrap="square" lIns="207525" tIns="16500" rIns="92450" bIns="16500" anchor="t" anchorCtr="0">
              <a:noAutofit/>
            </a:bodyPr>
            <a:lstStyle/>
            <a:p>
              <a:pPr marL="0" marR="0" lvl="0" indent="0" algn="l" rtl="0">
                <a:lnSpc>
                  <a:spcPct val="90000"/>
                </a:lnSpc>
                <a:spcBef>
                  <a:spcPts val="0"/>
                </a:spcBef>
                <a:spcAft>
                  <a:spcPts val="0"/>
                </a:spcAft>
                <a:buNone/>
              </a:pPr>
              <a:r>
                <a:rPr lang="en-US" sz="1000"/>
                <a:t>The TSI grant provides funding to schools that are used to close the performance gap for identified populations at schools with that specific need.</a:t>
              </a:r>
              <a:endParaRPr sz="1000" b="0" i="0" u="none" strike="noStrike" cap="none">
                <a:solidFill>
                  <a:srgbClr val="000000"/>
                </a:solidFill>
                <a:latin typeface="Arial"/>
                <a:ea typeface="Arial"/>
                <a:cs typeface="Arial"/>
                <a:sym typeface="Aria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grpSp>
        <p:nvGrpSpPr>
          <p:cNvPr id="226" name="Google Shape;226;p4"/>
          <p:cNvGrpSpPr/>
          <p:nvPr/>
        </p:nvGrpSpPr>
        <p:grpSpPr>
          <a:xfrm>
            <a:off x="3685165" y="687024"/>
            <a:ext cx="7756866" cy="2397736"/>
            <a:chOff x="0" y="7083"/>
            <a:chExt cx="7756866" cy="2397736"/>
          </a:xfrm>
        </p:grpSpPr>
        <p:sp>
          <p:nvSpPr>
            <p:cNvPr id="227" name="Google Shape;227;p4"/>
            <p:cNvSpPr/>
            <p:nvPr/>
          </p:nvSpPr>
          <p:spPr>
            <a:xfrm>
              <a:off x="0" y="7083"/>
              <a:ext cx="7756866" cy="484952"/>
            </a:xfrm>
            <a:prstGeom prst="roundRect">
              <a:avLst>
                <a:gd name="adj" fmla="val 16667"/>
              </a:avLst>
            </a:prstGeom>
            <a:solidFill>
              <a:schemeClr val="accent4"/>
            </a:solidFill>
            <a:ln w="107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4"/>
            <p:cNvSpPr txBox="1"/>
            <p:nvPr/>
          </p:nvSpPr>
          <p:spPr>
            <a:xfrm>
              <a:off x="23673" y="30756"/>
              <a:ext cx="7709520" cy="437606"/>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en-US" sz="1800" b="0" i="0" u="none" strike="noStrike" cap="none">
                  <a:solidFill>
                    <a:schemeClr val="lt1"/>
                  </a:solidFill>
                  <a:latin typeface="Arial"/>
                  <a:ea typeface="Arial"/>
                  <a:cs typeface="Arial"/>
                  <a:sym typeface="Arial"/>
                </a:rPr>
                <a:t>TITLE VI PROPOSED BUDGET</a:t>
              </a:r>
              <a:endParaRPr sz="1800" b="0" i="0" u="none" strike="noStrike" cap="none">
                <a:solidFill>
                  <a:schemeClr val="lt1"/>
                </a:solidFill>
                <a:latin typeface="Arial"/>
                <a:ea typeface="Arial"/>
                <a:cs typeface="Arial"/>
                <a:sym typeface="Arial"/>
              </a:endParaRPr>
            </a:p>
          </p:txBody>
        </p:sp>
        <p:sp>
          <p:nvSpPr>
            <p:cNvPr id="229" name="Google Shape;229;p4"/>
            <p:cNvSpPr/>
            <p:nvPr/>
          </p:nvSpPr>
          <p:spPr>
            <a:xfrm>
              <a:off x="0" y="492036"/>
              <a:ext cx="7756866" cy="869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4"/>
            <p:cNvSpPr txBox="1"/>
            <p:nvPr/>
          </p:nvSpPr>
          <p:spPr>
            <a:xfrm>
              <a:off x="0" y="492036"/>
              <a:ext cx="7756866" cy="869400"/>
            </a:xfrm>
            <a:prstGeom prst="rect">
              <a:avLst/>
            </a:prstGeom>
            <a:noFill/>
            <a:ln>
              <a:noFill/>
            </a:ln>
          </p:spPr>
          <p:txBody>
            <a:bodyPr spcFirstLastPara="1" wrap="square" lIns="246275" tIns="20300" rIns="113775" bIns="20300" anchor="t" anchorCtr="0">
              <a:noAutofit/>
            </a:bodyPr>
            <a:lstStyle/>
            <a:p>
              <a:pPr marL="171450" marR="0" lvl="1" indent="-171450" algn="l" rtl="0">
                <a:lnSpc>
                  <a:spcPct val="90000"/>
                </a:lnSpc>
                <a:spcBef>
                  <a:spcPts val="0"/>
                </a:spcBef>
                <a:spcAft>
                  <a:spcPts val="0"/>
                </a:spcAft>
                <a:buClr>
                  <a:schemeClr val="dk1"/>
                </a:buClr>
                <a:buSzPts val="1600"/>
                <a:buChar char="••"/>
              </a:pPr>
              <a:r>
                <a:rPr lang="en-US" sz="1600" dirty="0">
                  <a:solidFill>
                    <a:schemeClr val="dk1"/>
                  </a:solidFill>
                </a:rPr>
                <a:t>Allocation:  </a:t>
              </a:r>
              <a:r>
                <a:rPr lang="en-US" sz="1600" i="0" u="none" strike="noStrike" cap="none" dirty="0">
                  <a:solidFill>
                    <a:schemeClr val="dk1"/>
                  </a:solidFill>
                </a:rPr>
                <a:t>$</a:t>
              </a:r>
              <a:r>
                <a:rPr lang="en-US" sz="1600" dirty="0">
                  <a:solidFill>
                    <a:schemeClr val="dk1"/>
                  </a:solidFill>
                </a:rPr>
                <a:t>44</a:t>
              </a:r>
              <a:r>
                <a:rPr lang="en-US" sz="1600" i="0" u="none" strike="noStrike" cap="none" dirty="0">
                  <a:solidFill>
                    <a:schemeClr val="dk1"/>
                  </a:solidFill>
                </a:rPr>
                <a:t>,</a:t>
              </a:r>
              <a:r>
                <a:rPr lang="en-US" sz="1600" dirty="0">
                  <a:solidFill>
                    <a:schemeClr val="dk1"/>
                  </a:solidFill>
                </a:rPr>
                <a:t>087.00</a:t>
              </a:r>
              <a:endParaRPr sz="1600" i="0" u="none" strike="noStrike" cap="none" dirty="0">
                <a:solidFill>
                  <a:schemeClr val="dk1"/>
                </a:solidFill>
              </a:endParaRPr>
            </a:p>
            <a:p>
              <a:pPr marL="114300" marR="0" lvl="1" indent="-114300" algn="l" rtl="0">
                <a:lnSpc>
                  <a:spcPct val="90000"/>
                </a:lnSpc>
                <a:spcBef>
                  <a:spcPts val="320"/>
                </a:spcBef>
                <a:spcAft>
                  <a:spcPts val="0"/>
                </a:spcAft>
                <a:buClr>
                  <a:srgbClr val="000000"/>
                </a:buClr>
                <a:buSzPts val="1400"/>
                <a:buFont typeface="Arial"/>
                <a:buChar char="••"/>
              </a:pPr>
              <a:r>
                <a:rPr lang="en-US" dirty="0"/>
                <a:t> </a:t>
              </a:r>
              <a:r>
                <a:rPr lang="en-US" sz="1400" b="0" i="0" u="none" strike="noStrike" cap="none" dirty="0">
                  <a:solidFill>
                    <a:srgbClr val="000000"/>
                  </a:solidFill>
                  <a:latin typeface="Arial"/>
                  <a:ea typeface="Arial"/>
                  <a:cs typeface="Arial"/>
                  <a:sym typeface="Arial"/>
                </a:rPr>
                <a:t>Budget includes:</a:t>
              </a:r>
              <a:endParaRPr sz="1400" b="0" i="0" u="none" strike="noStrike" cap="none" dirty="0">
                <a:solidFill>
                  <a:srgbClr val="000000"/>
                </a:solidFill>
                <a:latin typeface="Arial"/>
                <a:ea typeface="Arial"/>
                <a:cs typeface="Arial"/>
                <a:sym typeface="Arial"/>
              </a:endParaRPr>
            </a:p>
            <a:p>
              <a:pPr marL="228600" marR="0" lvl="2" indent="-114300" algn="l" rtl="0">
                <a:lnSpc>
                  <a:spcPct val="90000"/>
                </a:lnSpc>
                <a:spcBef>
                  <a:spcPts val="280"/>
                </a:spcBef>
                <a:spcAft>
                  <a:spcPts val="0"/>
                </a:spcAft>
                <a:buClr>
                  <a:srgbClr val="000000"/>
                </a:buClr>
                <a:buSzPts val="1400"/>
                <a:buFont typeface="Arial"/>
                <a:buChar char="••"/>
              </a:pPr>
              <a:r>
                <a:rPr lang="en-US" dirty="0"/>
                <a:t> S</a:t>
              </a:r>
              <a:r>
                <a:rPr lang="en-US" sz="1400" b="0" i="0" u="none" strike="noStrike" cap="none" dirty="0">
                  <a:solidFill>
                    <a:srgbClr val="000000"/>
                  </a:solidFill>
                  <a:latin typeface="Arial"/>
                  <a:ea typeface="Arial"/>
                  <a:cs typeface="Arial"/>
                  <a:sym typeface="Arial"/>
                </a:rPr>
                <a:t>alary and benefits for MSD’s Native American Program Technician</a:t>
              </a:r>
              <a:endParaRPr sz="1400" b="0" i="0" u="none" strike="noStrike" cap="none" dirty="0">
                <a:solidFill>
                  <a:srgbClr val="000000"/>
                </a:solidFill>
                <a:latin typeface="Arial"/>
                <a:ea typeface="Arial"/>
                <a:cs typeface="Arial"/>
                <a:sym typeface="Arial"/>
              </a:endParaRPr>
            </a:p>
            <a:p>
              <a:pPr marL="114300" marR="0" lvl="2" indent="0" algn="l" rtl="0">
                <a:lnSpc>
                  <a:spcPct val="90000"/>
                </a:lnSpc>
                <a:spcBef>
                  <a:spcPts val="280"/>
                </a:spcBef>
                <a:spcAft>
                  <a:spcPts val="0"/>
                </a:spcAft>
                <a:buClr>
                  <a:srgbClr val="000000"/>
                </a:buClr>
                <a:buSzPts val="900"/>
                <a:buFont typeface="Arial"/>
                <a:buNone/>
              </a:pPr>
              <a:endParaRPr sz="900" b="0" i="0" u="none" strike="noStrike" cap="none" dirty="0">
                <a:solidFill>
                  <a:srgbClr val="000000"/>
                </a:solidFill>
                <a:latin typeface="Arial"/>
                <a:ea typeface="Arial"/>
                <a:cs typeface="Arial"/>
                <a:sym typeface="Arial"/>
              </a:endParaRPr>
            </a:p>
          </p:txBody>
        </p:sp>
        <p:sp>
          <p:nvSpPr>
            <p:cNvPr id="231" name="Google Shape;231;p4"/>
            <p:cNvSpPr/>
            <p:nvPr/>
          </p:nvSpPr>
          <p:spPr>
            <a:xfrm>
              <a:off x="0" y="1361436"/>
              <a:ext cx="7756866" cy="463783"/>
            </a:xfrm>
            <a:prstGeom prst="roundRect">
              <a:avLst>
                <a:gd name="adj" fmla="val 16667"/>
              </a:avLst>
            </a:prstGeom>
            <a:solidFill>
              <a:srgbClr val="83ABB5"/>
            </a:solidFill>
            <a:ln w="107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4"/>
            <p:cNvSpPr txBox="1"/>
            <p:nvPr/>
          </p:nvSpPr>
          <p:spPr>
            <a:xfrm>
              <a:off x="22640" y="1384076"/>
              <a:ext cx="7711586" cy="418503"/>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en-US" sz="1800" b="0" i="0" u="none" strike="noStrike" cap="none">
                  <a:solidFill>
                    <a:schemeClr val="lt1"/>
                  </a:solidFill>
                  <a:latin typeface="Arial"/>
                  <a:ea typeface="Arial"/>
                  <a:cs typeface="Arial"/>
                  <a:sym typeface="Arial"/>
                </a:rPr>
                <a:t>TOTAL TITLE VI ELIGIBLE STUDENTS (</a:t>
              </a:r>
              <a:r>
                <a:rPr lang="en-US" sz="1800">
                  <a:solidFill>
                    <a:schemeClr val="lt1"/>
                  </a:solidFill>
                </a:rPr>
                <a:t>4</a:t>
              </a:r>
              <a:r>
                <a:rPr lang="en-US" sz="1800" b="0" i="0" u="none" strike="noStrike" cap="none">
                  <a:solidFill>
                    <a:schemeClr val="lt1"/>
                  </a:solidFill>
                  <a:latin typeface="Arial"/>
                  <a:ea typeface="Arial"/>
                  <a:cs typeface="Arial"/>
                  <a:sym typeface="Arial"/>
                </a:rPr>
                <a:t>/</a:t>
              </a:r>
              <a:r>
                <a:rPr lang="en-US" sz="1800">
                  <a:solidFill>
                    <a:schemeClr val="lt1"/>
                  </a:solidFill>
                </a:rPr>
                <a:t>01</a:t>
              </a:r>
              <a:r>
                <a:rPr lang="en-US" sz="1800" b="0" i="0" u="none" strike="noStrike" cap="none">
                  <a:solidFill>
                    <a:schemeClr val="lt1"/>
                  </a:solidFill>
                  <a:latin typeface="Arial"/>
                  <a:ea typeface="Arial"/>
                  <a:cs typeface="Arial"/>
                  <a:sym typeface="Arial"/>
                </a:rPr>
                <a:t>/202</a:t>
              </a:r>
              <a:r>
                <a:rPr lang="en-US" sz="1800">
                  <a:solidFill>
                    <a:schemeClr val="lt1"/>
                  </a:solidFill>
                </a:rPr>
                <a:t>5</a:t>
              </a:r>
              <a:r>
                <a:rPr lang="en-US" sz="1800" b="0" i="0" u="none" strike="noStrike" cap="none">
                  <a:solidFill>
                    <a:schemeClr val="lt1"/>
                  </a:solidFill>
                  <a:latin typeface="Arial"/>
                  <a:ea typeface="Arial"/>
                  <a:cs typeface="Arial"/>
                  <a:sym typeface="Arial"/>
                </a:rPr>
                <a:t>)</a:t>
              </a:r>
              <a:endParaRPr sz="1800" b="0" i="0" u="none" strike="noStrike" cap="none">
                <a:solidFill>
                  <a:schemeClr val="lt1"/>
                </a:solidFill>
                <a:latin typeface="Arial"/>
                <a:ea typeface="Arial"/>
                <a:cs typeface="Arial"/>
                <a:sym typeface="Arial"/>
              </a:endParaRPr>
            </a:p>
          </p:txBody>
        </p:sp>
        <p:sp>
          <p:nvSpPr>
            <p:cNvPr id="233" name="Google Shape;233;p4"/>
            <p:cNvSpPr/>
            <p:nvPr/>
          </p:nvSpPr>
          <p:spPr>
            <a:xfrm>
              <a:off x="0" y="1825219"/>
              <a:ext cx="7756866" cy="579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4"/>
            <p:cNvSpPr txBox="1"/>
            <p:nvPr/>
          </p:nvSpPr>
          <p:spPr>
            <a:xfrm>
              <a:off x="0" y="1825219"/>
              <a:ext cx="7756866" cy="579600"/>
            </a:xfrm>
            <a:prstGeom prst="rect">
              <a:avLst/>
            </a:prstGeom>
            <a:noFill/>
            <a:ln>
              <a:noFill/>
            </a:ln>
          </p:spPr>
          <p:txBody>
            <a:bodyPr spcFirstLastPara="1" wrap="square" lIns="246275" tIns="17775" rIns="99550" bIns="17775" anchor="t" anchorCtr="0">
              <a:noAutofit/>
            </a:bodyPr>
            <a:lstStyle/>
            <a:p>
              <a:pPr marL="0" marR="0" lvl="0" indent="0" algn="l" rtl="0">
                <a:lnSpc>
                  <a:spcPct val="90000"/>
                </a:lnSpc>
                <a:spcBef>
                  <a:spcPts val="0"/>
                </a:spcBef>
                <a:spcAft>
                  <a:spcPts val="0"/>
                </a:spcAft>
                <a:buNone/>
              </a:pPr>
              <a:r>
                <a:rPr lang="en-US"/>
                <a:t>207</a:t>
              </a:r>
              <a:endParaRPr sz="1400" b="0" i="0" u="none" strike="noStrike" cap="none">
                <a:solidFill>
                  <a:srgbClr val="000000"/>
                </a:solidFill>
                <a:latin typeface="Arial"/>
                <a:ea typeface="Arial"/>
                <a:cs typeface="Arial"/>
                <a:sym typeface="Arial"/>
              </a:endParaRPr>
            </a:p>
          </p:txBody>
        </p:sp>
      </p:grpSp>
      <p:sp>
        <p:nvSpPr>
          <p:cNvPr id="235" name="Google Shape;235;p4"/>
          <p:cNvSpPr txBox="1"/>
          <p:nvPr/>
        </p:nvSpPr>
        <p:spPr>
          <a:xfrm>
            <a:off x="-784055" y="1876656"/>
            <a:ext cx="4040423" cy="1371600"/>
          </a:xfrm>
          <a:prstGeom prst="rect">
            <a:avLst/>
          </a:prstGeom>
          <a:noFill/>
          <a:ln>
            <a:noFill/>
          </a:ln>
          <a:effectLst>
            <a:outerShdw blurRad="57150" dist="28575" algn="bl" rotWithShape="0">
              <a:srgbClr val="000000">
                <a:alpha val="49803"/>
              </a:srgbClr>
            </a:outerShdw>
          </a:effectLst>
        </p:spPr>
        <p:txBody>
          <a:bodyPr spcFirstLastPara="1" wrap="square" lIns="91425" tIns="45700" rIns="91425" bIns="45700" anchor="b" anchorCtr="0">
            <a:noAutofit/>
          </a:bodyPr>
          <a:lstStyle/>
          <a:p>
            <a:pPr marL="0" marR="0" lvl="0" indent="0" algn="r" rtl="0">
              <a:lnSpc>
                <a:spcPct val="90000"/>
              </a:lnSpc>
              <a:spcBef>
                <a:spcPts val="0"/>
              </a:spcBef>
              <a:spcAft>
                <a:spcPts val="0"/>
              </a:spcAft>
              <a:buClr>
                <a:schemeClr val="dk1"/>
              </a:buClr>
              <a:buSzPts val="2800"/>
              <a:buFont typeface="Arial"/>
              <a:buNone/>
            </a:pPr>
            <a:r>
              <a:rPr lang="en-US" sz="2400" b="0" i="0" u="none" strike="noStrike" cap="none">
                <a:solidFill>
                  <a:schemeClr val="lt1"/>
                </a:solidFill>
                <a:latin typeface="Arial Black"/>
                <a:ea typeface="Arial Black"/>
                <a:cs typeface="Arial Black"/>
                <a:sym typeface="Arial Black"/>
              </a:rPr>
              <a:t>MADISON </a:t>
            </a:r>
            <a:br>
              <a:rPr lang="en-US" sz="2400" b="0" i="0" u="none" strike="noStrike" cap="none">
                <a:solidFill>
                  <a:schemeClr val="lt1"/>
                </a:solidFill>
                <a:latin typeface="Arial Black"/>
                <a:ea typeface="Arial Black"/>
                <a:cs typeface="Arial Black"/>
                <a:sym typeface="Arial Black"/>
              </a:rPr>
            </a:br>
            <a:r>
              <a:rPr lang="en-US" sz="2400" b="0" i="0" u="none" strike="noStrike" cap="none">
                <a:solidFill>
                  <a:schemeClr val="lt1"/>
                </a:solidFill>
                <a:latin typeface="Arial Black"/>
                <a:ea typeface="Arial Black"/>
                <a:cs typeface="Arial Black"/>
                <a:sym typeface="Arial Black"/>
              </a:rPr>
              <a:t>SCHOOL </a:t>
            </a:r>
            <a:br>
              <a:rPr lang="en-US" sz="2400" b="0" i="0" u="none" strike="noStrike" cap="none">
                <a:solidFill>
                  <a:schemeClr val="lt1"/>
                </a:solidFill>
                <a:latin typeface="Arial Black"/>
                <a:ea typeface="Arial Black"/>
                <a:cs typeface="Arial Black"/>
                <a:sym typeface="Arial Black"/>
              </a:rPr>
            </a:br>
            <a:r>
              <a:rPr lang="en-US" sz="2400" b="0" i="0" u="none" strike="noStrike" cap="none">
                <a:solidFill>
                  <a:schemeClr val="lt1"/>
                </a:solidFill>
                <a:latin typeface="Arial Black"/>
                <a:ea typeface="Arial Black"/>
                <a:cs typeface="Arial Black"/>
                <a:sym typeface="Arial Black"/>
              </a:rPr>
              <a:t>DISTRICT </a:t>
            </a:r>
            <a:br>
              <a:rPr lang="en-US" sz="2400" b="0" i="0" u="none" strike="noStrike" cap="none">
                <a:solidFill>
                  <a:schemeClr val="lt1"/>
                </a:solidFill>
                <a:latin typeface="Arial Black"/>
                <a:ea typeface="Arial Black"/>
                <a:cs typeface="Arial Black"/>
                <a:sym typeface="Arial Black"/>
              </a:rPr>
            </a:br>
            <a:r>
              <a:rPr lang="en-US" sz="2400" b="0" i="0" u="none" strike="noStrike" cap="none">
                <a:solidFill>
                  <a:schemeClr val="lt1"/>
                </a:solidFill>
                <a:latin typeface="Arial Black"/>
                <a:ea typeface="Arial Black"/>
                <a:cs typeface="Arial Black"/>
                <a:sym typeface="Arial Black"/>
              </a:rPr>
              <a:t>FY202</a:t>
            </a:r>
            <a:r>
              <a:rPr lang="en-US" sz="2400">
                <a:solidFill>
                  <a:schemeClr val="lt1"/>
                </a:solidFill>
                <a:latin typeface="Arial Black"/>
                <a:ea typeface="Arial Black"/>
                <a:cs typeface="Arial Black"/>
                <a:sym typeface="Arial Black"/>
              </a:rPr>
              <a:t>6</a:t>
            </a:r>
            <a:r>
              <a:rPr lang="en-US" sz="2400" b="0" i="0" u="none" strike="noStrike" cap="none">
                <a:solidFill>
                  <a:schemeClr val="lt1"/>
                </a:solidFill>
                <a:latin typeface="Arial Black"/>
                <a:ea typeface="Arial Black"/>
                <a:cs typeface="Arial Black"/>
                <a:sym typeface="Arial Black"/>
              </a:rPr>
              <a:t> </a:t>
            </a:r>
            <a:endParaRPr/>
          </a:p>
          <a:p>
            <a:pPr marL="0" marR="0" lvl="0" indent="0" algn="r" rtl="0">
              <a:lnSpc>
                <a:spcPct val="90000"/>
              </a:lnSpc>
              <a:spcBef>
                <a:spcPts val="0"/>
              </a:spcBef>
              <a:spcAft>
                <a:spcPts val="0"/>
              </a:spcAft>
              <a:buClr>
                <a:schemeClr val="dk1"/>
              </a:buClr>
              <a:buSzPts val="2800"/>
              <a:buFont typeface="Arial"/>
              <a:buNone/>
            </a:pPr>
            <a:r>
              <a:rPr lang="en-US" sz="2400" b="0" i="0" u="none" strike="noStrike" cap="none">
                <a:solidFill>
                  <a:schemeClr val="lt1"/>
                </a:solidFill>
                <a:latin typeface="Arial Black"/>
                <a:ea typeface="Arial Black"/>
                <a:cs typeface="Arial Black"/>
                <a:sym typeface="Arial Black"/>
              </a:rPr>
              <a:t>JOM &amp; TITLE VI </a:t>
            </a:r>
            <a:endParaRPr/>
          </a:p>
          <a:p>
            <a:pPr marL="0" marR="0" lvl="0" indent="0" algn="r" rtl="0">
              <a:lnSpc>
                <a:spcPct val="90000"/>
              </a:lnSpc>
              <a:spcBef>
                <a:spcPts val="0"/>
              </a:spcBef>
              <a:spcAft>
                <a:spcPts val="0"/>
              </a:spcAft>
              <a:buClr>
                <a:schemeClr val="dk1"/>
              </a:buClr>
              <a:buSzPts val="2800"/>
              <a:buFont typeface="Arial"/>
              <a:buNone/>
            </a:pPr>
            <a:r>
              <a:rPr lang="en-US" sz="2400" b="0" i="0" u="none" strike="noStrike" cap="none">
                <a:solidFill>
                  <a:schemeClr val="lt1"/>
                </a:solidFill>
                <a:latin typeface="Arial Black"/>
                <a:ea typeface="Arial Black"/>
                <a:cs typeface="Arial Black"/>
                <a:sym typeface="Arial Black"/>
              </a:rPr>
              <a:t>PROGRAM</a:t>
            </a:r>
            <a:endParaRPr sz="2400" b="0" i="0" u="none" strike="noStrike" cap="none">
              <a:solidFill>
                <a:schemeClr val="lt1"/>
              </a:solidFill>
              <a:latin typeface="Arial Black"/>
              <a:ea typeface="Arial Black"/>
              <a:cs typeface="Arial Black"/>
              <a:sym typeface="Arial Black"/>
            </a:endParaRPr>
          </a:p>
        </p:txBody>
      </p:sp>
      <p:grpSp>
        <p:nvGrpSpPr>
          <p:cNvPr id="236" name="Google Shape;236;p4"/>
          <p:cNvGrpSpPr/>
          <p:nvPr/>
        </p:nvGrpSpPr>
        <p:grpSpPr>
          <a:xfrm>
            <a:off x="3685175" y="2962924"/>
            <a:ext cx="7756866" cy="2901583"/>
            <a:chOff x="0" y="51292"/>
            <a:chExt cx="7756866" cy="3470793"/>
          </a:xfrm>
        </p:grpSpPr>
        <p:sp>
          <p:nvSpPr>
            <p:cNvPr id="237" name="Google Shape;237;p4"/>
            <p:cNvSpPr/>
            <p:nvPr/>
          </p:nvSpPr>
          <p:spPr>
            <a:xfrm>
              <a:off x="0" y="51292"/>
              <a:ext cx="7756866" cy="467460"/>
            </a:xfrm>
            <a:prstGeom prst="roundRect">
              <a:avLst>
                <a:gd name="adj" fmla="val 16667"/>
              </a:avLst>
            </a:prstGeom>
            <a:solidFill>
              <a:schemeClr val="accent4"/>
            </a:solidFill>
            <a:ln w="107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4"/>
            <p:cNvSpPr txBox="1"/>
            <p:nvPr/>
          </p:nvSpPr>
          <p:spPr>
            <a:xfrm>
              <a:off x="22820" y="74112"/>
              <a:ext cx="7711226" cy="421820"/>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en-US" sz="1800" b="0" i="0" u="none" strike="noStrike" cap="none" dirty="0">
                  <a:solidFill>
                    <a:schemeClr val="lt1"/>
                  </a:solidFill>
                  <a:latin typeface="Arial"/>
                  <a:ea typeface="Arial"/>
                  <a:cs typeface="Arial"/>
                  <a:sym typeface="Arial"/>
                </a:rPr>
                <a:t>JOM PROPOSED BUDGET </a:t>
              </a:r>
              <a:endParaRPr sz="1800" b="0" i="0" u="none" strike="noStrike" cap="none" dirty="0">
                <a:solidFill>
                  <a:schemeClr val="lt1"/>
                </a:solidFill>
                <a:latin typeface="Arial"/>
                <a:ea typeface="Arial"/>
                <a:cs typeface="Arial"/>
                <a:sym typeface="Arial"/>
              </a:endParaRPr>
            </a:p>
          </p:txBody>
        </p:sp>
        <p:sp>
          <p:nvSpPr>
            <p:cNvPr id="239" name="Google Shape;239;p4"/>
            <p:cNvSpPr/>
            <p:nvPr/>
          </p:nvSpPr>
          <p:spPr>
            <a:xfrm>
              <a:off x="0" y="518753"/>
              <a:ext cx="7756866" cy="2368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4"/>
            <p:cNvSpPr txBox="1"/>
            <p:nvPr/>
          </p:nvSpPr>
          <p:spPr>
            <a:xfrm>
              <a:off x="10" y="518758"/>
              <a:ext cx="7756800" cy="1842000"/>
            </a:xfrm>
            <a:prstGeom prst="rect">
              <a:avLst/>
            </a:prstGeom>
            <a:noFill/>
            <a:ln>
              <a:noFill/>
            </a:ln>
          </p:spPr>
          <p:txBody>
            <a:bodyPr spcFirstLastPara="1" wrap="square" lIns="246275" tIns="20300" rIns="113775" bIns="20300" anchor="t" anchorCtr="0">
              <a:noAutofit/>
            </a:bodyPr>
            <a:lstStyle/>
            <a:p>
              <a:pPr marL="171450" marR="0" lvl="1" indent="-171450" algn="l" rtl="0">
                <a:lnSpc>
                  <a:spcPct val="90000"/>
                </a:lnSpc>
                <a:spcBef>
                  <a:spcPts val="0"/>
                </a:spcBef>
                <a:spcAft>
                  <a:spcPts val="0"/>
                </a:spcAft>
                <a:buClr>
                  <a:srgbClr val="000000"/>
                </a:buClr>
                <a:buSzPts val="1600"/>
                <a:buFont typeface="Arial"/>
                <a:buChar char="••"/>
              </a:pPr>
              <a:r>
                <a:rPr lang="en-US" sz="1600"/>
                <a:t>Allocation:  </a:t>
              </a:r>
              <a:r>
                <a:rPr lang="en-US" sz="1600" b="0" i="0" u="none" strike="noStrike" cap="none">
                  <a:solidFill>
                    <a:srgbClr val="000000"/>
                  </a:solidFill>
                  <a:latin typeface="Arial"/>
                  <a:ea typeface="Arial"/>
                  <a:cs typeface="Arial"/>
                  <a:sym typeface="Arial"/>
                </a:rPr>
                <a:t>$12,9</a:t>
              </a:r>
              <a:r>
                <a:rPr lang="en-US" sz="1600"/>
                <a:t>58</a:t>
              </a:r>
              <a:r>
                <a:rPr lang="en-US" sz="1600" b="0" i="0" u="none" strike="noStrike" cap="none">
                  <a:solidFill>
                    <a:srgbClr val="000000"/>
                  </a:solidFill>
                  <a:latin typeface="Arial"/>
                  <a:ea typeface="Arial"/>
                  <a:cs typeface="Arial"/>
                  <a:sym typeface="Arial"/>
                </a:rPr>
                <a:t>.40</a:t>
              </a:r>
              <a:endParaRPr sz="1600" b="0" i="0" u="none" strike="noStrike" cap="none">
                <a:solidFill>
                  <a:srgbClr val="000000"/>
                </a:solidFill>
                <a:latin typeface="Arial"/>
                <a:ea typeface="Arial"/>
                <a:cs typeface="Arial"/>
                <a:sym typeface="Arial"/>
              </a:endParaRPr>
            </a:p>
            <a:p>
              <a:pPr marL="114300" marR="0" lvl="1" indent="-114300" algn="l" rtl="0">
                <a:lnSpc>
                  <a:spcPct val="90000"/>
                </a:lnSpc>
                <a:spcBef>
                  <a:spcPts val="320"/>
                </a:spcBef>
                <a:spcAft>
                  <a:spcPts val="0"/>
                </a:spcAft>
                <a:buClr>
                  <a:srgbClr val="000000"/>
                </a:buClr>
                <a:buSzPts val="1400"/>
                <a:buFont typeface="Arial"/>
                <a:buChar char="••"/>
              </a:pPr>
              <a:r>
                <a:rPr lang="en-US"/>
                <a:t> </a:t>
              </a:r>
              <a:r>
                <a:rPr lang="en-US" sz="1400" b="0" i="0" u="none" strike="noStrike" cap="none">
                  <a:solidFill>
                    <a:srgbClr val="000000"/>
                  </a:solidFill>
                  <a:latin typeface="Arial"/>
                  <a:ea typeface="Arial"/>
                  <a:cs typeface="Arial"/>
                  <a:sym typeface="Arial"/>
                </a:rPr>
                <a:t>Budget includes:</a:t>
              </a:r>
              <a:endParaRPr sz="1400" b="0" i="0" u="none" strike="noStrike" cap="none">
                <a:solidFill>
                  <a:srgbClr val="000000"/>
                </a:solidFill>
                <a:latin typeface="Arial"/>
                <a:ea typeface="Arial"/>
                <a:cs typeface="Arial"/>
                <a:sym typeface="Arial"/>
              </a:endParaRPr>
            </a:p>
            <a:p>
              <a:pPr marL="228600" marR="0" lvl="2" indent="-114300" algn="l" rtl="0">
                <a:lnSpc>
                  <a:spcPct val="90000"/>
                </a:lnSpc>
                <a:spcBef>
                  <a:spcPts val="280"/>
                </a:spcBef>
                <a:spcAft>
                  <a:spcPts val="0"/>
                </a:spcAft>
                <a:buClr>
                  <a:srgbClr val="000000"/>
                </a:buClr>
                <a:buSzPts val="1400"/>
                <a:buFont typeface="Arial"/>
                <a:buChar char="••"/>
              </a:pPr>
              <a:r>
                <a:rPr lang="en-US"/>
                <a:t> </a:t>
              </a:r>
              <a:r>
                <a:rPr lang="en-US" sz="1400" b="0" i="0" u="none" strike="noStrike" cap="none">
                  <a:solidFill>
                    <a:srgbClr val="000000"/>
                  </a:solidFill>
                  <a:latin typeface="Arial"/>
                  <a:ea typeface="Arial"/>
                  <a:cs typeface="Arial"/>
                  <a:sym typeface="Arial"/>
                </a:rPr>
                <a:t>Additional </a:t>
              </a:r>
              <a:r>
                <a:rPr lang="en-US"/>
                <a:t>h</a:t>
              </a:r>
              <a:r>
                <a:rPr lang="en-US" sz="1400" b="0" i="0" u="none" strike="noStrike" cap="none">
                  <a:solidFill>
                    <a:srgbClr val="000000"/>
                  </a:solidFill>
                  <a:latin typeface="Arial"/>
                  <a:ea typeface="Arial"/>
                  <a:cs typeface="Arial"/>
                  <a:sym typeface="Arial"/>
                </a:rPr>
                <a:t>ours for </a:t>
              </a:r>
              <a:r>
                <a:rPr lang="en-US"/>
                <a:t>t</a:t>
              </a:r>
              <a:r>
                <a:rPr lang="en-US" sz="1400" b="0" i="0" u="none" strike="noStrike" cap="none">
                  <a:solidFill>
                    <a:srgbClr val="000000"/>
                  </a:solidFill>
                  <a:latin typeface="Arial"/>
                  <a:ea typeface="Arial"/>
                  <a:cs typeface="Arial"/>
                  <a:sym typeface="Arial"/>
                </a:rPr>
                <a:t>eachers to provide after school tutoring </a:t>
              </a:r>
              <a:endParaRPr sz="1400" b="0" i="0" u="none" strike="noStrike" cap="none">
                <a:solidFill>
                  <a:srgbClr val="000000"/>
                </a:solidFill>
                <a:latin typeface="Arial"/>
                <a:ea typeface="Arial"/>
                <a:cs typeface="Arial"/>
                <a:sym typeface="Arial"/>
              </a:endParaRPr>
            </a:p>
            <a:p>
              <a:pPr marL="228600" marR="0" lvl="2" indent="-114300" algn="l" rtl="0">
                <a:lnSpc>
                  <a:spcPct val="90000"/>
                </a:lnSpc>
                <a:spcBef>
                  <a:spcPts val="280"/>
                </a:spcBef>
                <a:spcAft>
                  <a:spcPts val="0"/>
                </a:spcAft>
                <a:buClr>
                  <a:srgbClr val="000000"/>
                </a:buClr>
                <a:buSzPts val="1400"/>
                <a:buFont typeface="Arial"/>
                <a:buChar char="••"/>
              </a:pPr>
              <a:r>
                <a:rPr lang="en-US"/>
                <a:t> A</a:t>
              </a:r>
              <a:r>
                <a:rPr lang="en-US" sz="1400" b="0" i="0" u="none" strike="noStrike" cap="none">
                  <a:solidFill>
                    <a:srgbClr val="000000"/>
                  </a:solidFill>
                  <a:latin typeface="Arial"/>
                  <a:ea typeface="Arial"/>
                  <a:cs typeface="Arial"/>
                  <a:sym typeface="Arial"/>
                </a:rPr>
                <a:t>dditional hours for N</a:t>
              </a:r>
              <a:r>
                <a:rPr lang="en-US"/>
                <a:t>ative American Program Technician to operate program during the summer.</a:t>
              </a:r>
              <a:endParaRPr sz="1400" b="0" i="0" u="none" strike="noStrike" cap="none">
                <a:solidFill>
                  <a:srgbClr val="000000"/>
                </a:solidFill>
                <a:latin typeface="Arial"/>
                <a:ea typeface="Arial"/>
                <a:cs typeface="Arial"/>
                <a:sym typeface="Arial"/>
              </a:endParaRPr>
            </a:p>
            <a:p>
              <a:pPr marL="228600" marR="0" lvl="2" indent="-114300" algn="l" rtl="0">
                <a:lnSpc>
                  <a:spcPct val="90000"/>
                </a:lnSpc>
                <a:spcBef>
                  <a:spcPts val="280"/>
                </a:spcBef>
                <a:spcAft>
                  <a:spcPts val="0"/>
                </a:spcAft>
                <a:buClr>
                  <a:srgbClr val="000000"/>
                </a:buClr>
                <a:buSzPts val="1400"/>
                <a:buFont typeface="Arial"/>
                <a:buChar char="••"/>
              </a:pPr>
              <a:r>
                <a:rPr lang="en-US"/>
                <a:t> </a:t>
              </a:r>
              <a:r>
                <a:rPr lang="en-US" sz="1400" b="0" i="0" u="none" strike="noStrike" cap="none">
                  <a:solidFill>
                    <a:srgbClr val="000000"/>
                  </a:solidFill>
                  <a:latin typeface="Arial"/>
                  <a:ea typeface="Arial"/>
                  <a:cs typeface="Arial"/>
                  <a:sym typeface="Arial"/>
                </a:rPr>
                <a:t>Supplies for cultural enrichment programs</a:t>
              </a:r>
              <a:endParaRPr sz="1400" b="0" i="0" u="none" strike="noStrike" cap="none">
                <a:solidFill>
                  <a:srgbClr val="000000"/>
                </a:solidFill>
                <a:latin typeface="Arial"/>
                <a:ea typeface="Arial"/>
                <a:cs typeface="Arial"/>
                <a:sym typeface="Arial"/>
              </a:endParaRPr>
            </a:p>
            <a:p>
              <a:pPr marL="228600" marR="0" lvl="2" indent="-114300" algn="l" rtl="0">
                <a:lnSpc>
                  <a:spcPct val="90000"/>
                </a:lnSpc>
                <a:spcBef>
                  <a:spcPts val="280"/>
                </a:spcBef>
                <a:spcAft>
                  <a:spcPts val="0"/>
                </a:spcAft>
                <a:buClr>
                  <a:srgbClr val="000000"/>
                </a:buClr>
                <a:buSzPts val="1400"/>
                <a:buFont typeface="Arial"/>
                <a:buChar char="••"/>
              </a:pPr>
              <a:r>
                <a:rPr lang="en-US"/>
                <a:t> </a:t>
              </a:r>
              <a:r>
                <a:rPr lang="en-US" sz="1400" b="0" i="0" u="none" strike="noStrike" cap="none">
                  <a:solidFill>
                    <a:srgbClr val="000000"/>
                  </a:solidFill>
                  <a:latin typeface="Arial"/>
                  <a:ea typeface="Arial"/>
                  <a:cs typeface="Arial"/>
                  <a:sym typeface="Arial"/>
                </a:rPr>
                <a:t>School fees for extracurricular activities – School sponsored Activity fees and Athletic fees</a:t>
              </a:r>
              <a:endParaRPr sz="1400" b="0" i="0" u="none" strike="noStrike" cap="none">
                <a:solidFill>
                  <a:srgbClr val="000000"/>
                </a:solidFill>
                <a:latin typeface="Arial"/>
                <a:ea typeface="Arial"/>
                <a:cs typeface="Arial"/>
                <a:sym typeface="Arial"/>
              </a:endParaRPr>
            </a:p>
            <a:p>
              <a:pPr marL="114300" marR="0" lvl="2" indent="0" algn="l" rtl="0">
                <a:lnSpc>
                  <a:spcPct val="90000"/>
                </a:lnSpc>
                <a:spcBef>
                  <a:spcPts val="280"/>
                </a:spcBef>
                <a:spcAft>
                  <a:spcPts val="0"/>
                </a:spcAft>
                <a:buClr>
                  <a:srgbClr val="000000"/>
                </a:buClr>
                <a:buSzPts val="900"/>
                <a:buFont typeface="Arial"/>
                <a:buNone/>
              </a:pPr>
              <a:endParaRPr sz="900" b="0" i="0" u="none" strike="noStrike" cap="none">
                <a:solidFill>
                  <a:srgbClr val="000000"/>
                </a:solidFill>
                <a:latin typeface="Arial"/>
                <a:ea typeface="Arial"/>
                <a:cs typeface="Arial"/>
                <a:sym typeface="Arial"/>
              </a:endParaRPr>
            </a:p>
          </p:txBody>
        </p:sp>
        <p:sp>
          <p:nvSpPr>
            <p:cNvPr id="241" name="Google Shape;241;p4"/>
            <p:cNvSpPr/>
            <p:nvPr/>
          </p:nvSpPr>
          <p:spPr>
            <a:xfrm>
              <a:off x="0" y="2887153"/>
              <a:ext cx="7756866" cy="415446"/>
            </a:xfrm>
            <a:prstGeom prst="roundRect">
              <a:avLst>
                <a:gd name="adj" fmla="val 16667"/>
              </a:avLst>
            </a:prstGeom>
            <a:solidFill>
              <a:srgbClr val="83ABB5"/>
            </a:solidFill>
            <a:ln w="107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4"/>
            <p:cNvSpPr txBox="1"/>
            <p:nvPr/>
          </p:nvSpPr>
          <p:spPr>
            <a:xfrm>
              <a:off x="20280" y="2907433"/>
              <a:ext cx="7716306" cy="374886"/>
            </a:xfrm>
            <a:prstGeom prst="rect">
              <a:avLst/>
            </a:prstGeom>
            <a:noFill/>
            <a:ln>
              <a:noFill/>
            </a:ln>
          </p:spPr>
          <p:txBody>
            <a:bodyPr spcFirstLastPara="1" wrap="square" lIns="68575" tIns="68575" rIns="68575" bIns="68575" anchor="ctr" anchorCtr="0">
              <a:noAutofit/>
            </a:bodyPr>
            <a:lstStyle/>
            <a:p>
              <a:pPr marL="0" marR="0" lvl="0" indent="0" algn="l" rtl="0">
                <a:lnSpc>
                  <a:spcPct val="90000"/>
                </a:lnSpc>
                <a:spcBef>
                  <a:spcPts val="0"/>
                </a:spcBef>
                <a:spcAft>
                  <a:spcPts val="0"/>
                </a:spcAft>
                <a:buNone/>
              </a:pPr>
              <a:r>
                <a:rPr lang="en-US" sz="1800" b="0" i="0" u="none" strike="noStrike" cap="none">
                  <a:solidFill>
                    <a:schemeClr val="lt1"/>
                  </a:solidFill>
                  <a:latin typeface="Arial"/>
                  <a:ea typeface="Arial"/>
                  <a:cs typeface="Arial"/>
                  <a:sym typeface="Arial"/>
                </a:rPr>
                <a:t>TOTAL JOM ELIGIBLE STUDENTS (</a:t>
              </a:r>
              <a:r>
                <a:rPr lang="en-US" sz="1800">
                  <a:solidFill>
                    <a:schemeClr val="lt1"/>
                  </a:solidFill>
                </a:rPr>
                <a:t>4</a:t>
              </a:r>
              <a:r>
                <a:rPr lang="en-US" sz="1800" b="0" i="0" u="none" strike="noStrike" cap="none">
                  <a:solidFill>
                    <a:schemeClr val="lt1"/>
                  </a:solidFill>
                  <a:latin typeface="Arial"/>
                  <a:ea typeface="Arial"/>
                  <a:cs typeface="Arial"/>
                  <a:sym typeface="Arial"/>
                </a:rPr>
                <a:t>/</a:t>
              </a:r>
              <a:r>
                <a:rPr lang="en-US" sz="1800">
                  <a:solidFill>
                    <a:schemeClr val="lt1"/>
                  </a:solidFill>
                </a:rPr>
                <a:t>01</a:t>
              </a:r>
              <a:r>
                <a:rPr lang="en-US" sz="1800" b="0" i="0" u="none" strike="noStrike" cap="none">
                  <a:solidFill>
                    <a:schemeClr val="lt1"/>
                  </a:solidFill>
                  <a:latin typeface="Arial"/>
                  <a:ea typeface="Arial"/>
                  <a:cs typeface="Arial"/>
                  <a:sym typeface="Arial"/>
                </a:rPr>
                <a:t>/202</a:t>
              </a:r>
              <a:r>
                <a:rPr lang="en-US" sz="1800">
                  <a:solidFill>
                    <a:schemeClr val="lt1"/>
                  </a:solidFill>
                </a:rPr>
                <a:t>5</a:t>
              </a:r>
              <a:r>
                <a:rPr lang="en-US" sz="1800" b="0" i="0" u="none" strike="noStrike" cap="none">
                  <a:solidFill>
                    <a:schemeClr val="lt1"/>
                  </a:solidFill>
                  <a:latin typeface="Arial"/>
                  <a:ea typeface="Arial"/>
                  <a:cs typeface="Arial"/>
                  <a:sym typeface="Arial"/>
                </a:rPr>
                <a:t>)</a:t>
              </a:r>
              <a:endParaRPr sz="1800" b="0" i="0" u="none" strike="noStrike" cap="none">
                <a:solidFill>
                  <a:schemeClr val="lt1"/>
                </a:solidFill>
                <a:latin typeface="Arial"/>
                <a:ea typeface="Arial"/>
                <a:cs typeface="Arial"/>
                <a:sym typeface="Arial"/>
              </a:endParaRPr>
            </a:p>
          </p:txBody>
        </p:sp>
        <p:sp>
          <p:nvSpPr>
            <p:cNvPr id="243" name="Google Shape;243;p4"/>
            <p:cNvSpPr/>
            <p:nvPr/>
          </p:nvSpPr>
          <p:spPr>
            <a:xfrm>
              <a:off x="0" y="3302600"/>
              <a:ext cx="7756866" cy="21948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4"/>
            <p:cNvSpPr txBox="1"/>
            <p:nvPr/>
          </p:nvSpPr>
          <p:spPr>
            <a:xfrm>
              <a:off x="0" y="3302600"/>
              <a:ext cx="7756866" cy="219485"/>
            </a:xfrm>
            <a:prstGeom prst="rect">
              <a:avLst/>
            </a:prstGeom>
            <a:noFill/>
            <a:ln>
              <a:noFill/>
            </a:ln>
          </p:spPr>
          <p:txBody>
            <a:bodyPr spcFirstLastPara="1" wrap="square" lIns="246275" tIns="17775" rIns="99550" bIns="17775" anchor="t" anchorCtr="0">
              <a:noAutofit/>
            </a:bodyPr>
            <a:lstStyle/>
            <a:p>
              <a:pPr marL="0" marR="0" lvl="0" indent="0" algn="l" rtl="0">
                <a:lnSpc>
                  <a:spcPct val="90000"/>
                </a:lnSpc>
                <a:spcBef>
                  <a:spcPts val="0"/>
                </a:spcBef>
                <a:spcAft>
                  <a:spcPts val="0"/>
                </a:spcAft>
                <a:buNone/>
              </a:pPr>
              <a:r>
                <a:rPr lang="en-US"/>
                <a:t>196</a:t>
              </a:r>
              <a:r>
                <a:rPr lang="en-US" sz="1400" b="0" i="0" u="none" strike="noStrike" cap="none">
                  <a:solidFill>
                    <a:srgbClr val="000000"/>
                  </a:solidFill>
                  <a:latin typeface="Arial"/>
                  <a:ea typeface="Arial"/>
                  <a:cs typeface="Arial"/>
                  <a:sym typeface="Arial"/>
                </a:rPr>
                <a:t> </a:t>
              </a:r>
              <a:endParaRPr sz="1100" b="0" i="0" u="none" strike="noStrike" cap="none">
                <a:solidFill>
                  <a:srgbClr val="000000"/>
                </a:solidFill>
                <a:latin typeface="Arial"/>
                <a:ea typeface="Arial"/>
                <a:cs typeface="Arial"/>
                <a:sym typeface="Aria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11"/>
          <p:cNvSpPr txBox="1"/>
          <p:nvPr/>
        </p:nvSpPr>
        <p:spPr>
          <a:xfrm>
            <a:off x="-711865" y="1311172"/>
            <a:ext cx="4040423" cy="1371600"/>
          </a:xfrm>
          <a:prstGeom prst="rect">
            <a:avLst/>
          </a:prstGeom>
          <a:noFill/>
          <a:ln>
            <a:noFill/>
          </a:ln>
          <a:effectLst>
            <a:outerShdw blurRad="57150" dist="28575" algn="bl" rotWithShape="0">
              <a:srgbClr val="000000">
                <a:alpha val="49803"/>
              </a:srgbClr>
            </a:outerShdw>
          </a:effectLst>
        </p:spPr>
        <p:txBody>
          <a:bodyPr spcFirstLastPara="1" wrap="square" lIns="91425" tIns="45700" rIns="91425" bIns="45700" anchor="b" anchorCtr="0">
            <a:noAutofit/>
          </a:bodyPr>
          <a:lstStyle/>
          <a:p>
            <a:pPr marL="0" marR="0" lvl="0" indent="0" algn="r" rtl="0">
              <a:lnSpc>
                <a:spcPct val="90000"/>
              </a:lnSpc>
              <a:spcBef>
                <a:spcPts val="0"/>
              </a:spcBef>
              <a:spcAft>
                <a:spcPts val="0"/>
              </a:spcAft>
              <a:buClr>
                <a:schemeClr val="dk1"/>
              </a:buClr>
              <a:buSzPts val="2800"/>
              <a:buFont typeface="Corbel"/>
              <a:buNone/>
            </a:pPr>
            <a:r>
              <a:rPr lang="en-US" sz="2400" b="0" i="0" u="none" strike="noStrike" cap="none" dirty="0">
                <a:solidFill>
                  <a:schemeClr val="lt1"/>
                </a:solidFill>
                <a:latin typeface="Arial Black"/>
                <a:ea typeface="Arial Black"/>
                <a:cs typeface="Arial Black"/>
                <a:sym typeface="Arial Black"/>
              </a:rPr>
              <a:t>MADISON </a:t>
            </a:r>
            <a:br>
              <a:rPr lang="en-US" sz="2400" b="0" i="0" u="none" strike="noStrike" cap="none" dirty="0">
                <a:solidFill>
                  <a:schemeClr val="lt1"/>
                </a:solidFill>
                <a:latin typeface="Arial Black"/>
                <a:ea typeface="Arial Black"/>
                <a:cs typeface="Arial Black"/>
                <a:sym typeface="Arial Black"/>
              </a:rPr>
            </a:br>
            <a:r>
              <a:rPr lang="en-US" sz="2400" b="0" i="0" u="none" strike="noStrike" cap="none" dirty="0">
                <a:solidFill>
                  <a:schemeClr val="lt1"/>
                </a:solidFill>
                <a:latin typeface="Arial Black"/>
                <a:ea typeface="Arial Black"/>
                <a:cs typeface="Arial Black"/>
                <a:sym typeface="Arial Black"/>
              </a:rPr>
              <a:t>SCHOOL </a:t>
            </a:r>
            <a:br>
              <a:rPr lang="en-US" sz="2400" b="0" i="0" u="none" strike="noStrike" cap="none" dirty="0">
                <a:solidFill>
                  <a:schemeClr val="lt1"/>
                </a:solidFill>
                <a:latin typeface="Arial Black"/>
                <a:ea typeface="Arial Black"/>
                <a:cs typeface="Arial Black"/>
                <a:sym typeface="Arial Black"/>
              </a:rPr>
            </a:br>
            <a:r>
              <a:rPr lang="en-US" sz="2400" b="0" i="0" u="none" strike="noStrike" cap="none" dirty="0">
                <a:solidFill>
                  <a:schemeClr val="lt1"/>
                </a:solidFill>
                <a:latin typeface="Arial Black"/>
                <a:ea typeface="Arial Black"/>
                <a:cs typeface="Arial Black"/>
                <a:sym typeface="Arial Black"/>
              </a:rPr>
              <a:t>DISTRICT </a:t>
            </a:r>
            <a:br>
              <a:rPr lang="en-US" sz="2400" b="0" i="0" u="none" strike="noStrike" cap="none" dirty="0">
                <a:solidFill>
                  <a:schemeClr val="lt1"/>
                </a:solidFill>
                <a:latin typeface="Arial Black"/>
                <a:ea typeface="Arial Black"/>
                <a:cs typeface="Arial Black"/>
                <a:sym typeface="Arial Black"/>
              </a:rPr>
            </a:br>
            <a:r>
              <a:rPr lang="en-US" sz="2400" b="0" i="0" u="none" strike="noStrike" cap="none" dirty="0">
                <a:solidFill>
                  <a:schemeClr val="lt1"/>
                </a:solidFill>
                <a:latin typeface="Arial Black"/>
                <a:ea typeface="Arial Black"/>
                <a:cs typeface="Arial Black"/>
                <a:sym typeface="Arial Black"/>
              </a:rPr>
              <a:t>NATIVE AMERICAN </a:t>
            </a:r>
            <a:endParaRPr dirty="0"/>
          </a:p>
          <a:p>
            <a:pPr marL="0" marR="0" lvl="0" indent="0" algn="r" rtl="0">
              <a:lnSpc>
                <a:spcPct val="90000"/>
              </a:lnSpc>
              <a:spcBef>
                <a:spcPts val="0"/>
              </a:spcBef>
              <a:spcAft>
                <a:spcPts val="0"/>
              </a:spcAft>
              <a:buClr>
                <a:schemeClr val="dk1"/>
              </a:buClr>
              <a:buSzPts val="2800"/>
              <a:buFont typeface="Corbel"/>
              <a:buNone/>
            </a:pPr>
            <a:r>
              <a:rPr lang="en-US" sz="2400" b="0" i="0" u="none" strike="noStrike" cap="none" dirty="0">
                <a:solidFill>
                  <a:schemeClr val="lt1"/>
                </a:solidFill>
                <a:latin typeface="Arial Black"/>
                <a:ea typeface="Arial Black"/>
                <a:cs typeface="Arial Black"/>
                <a:sym typeface="Arial Black"/>
              </a:rPr>
              <a:t>PROGRAM</a:t>
            </a:r>
            <a:endParaRPr sz="2400" b="0" i="0" u="none" strike="noStrike" cap="none" dirty="0">
              <a:solidFill>
                <a:schemeClr val="lt1"/>
              </a:solidFill>
              <a:latin typeface="Arial Black"/>
              <a:ea typeface="Arial Black"/>
              <a:cs typeface="Arial Black"/>
              <a:sym typeface="Arial Black"/>
            </a:endParaRPr>
          </a:p>
        </p:txBody>
      </p:sp>
      <p:sp>
        <p:nvSpPr>
          <p:cNvPr id="250" name="Google Shape;250;p11"/>
          <p:cNvSpPr txBox="1">
            <a:spLocks noGrp="1"/>
          </p:cNvSpPr>
          <p:nvPr>
            <p:ph type="body" idx="1"/>
          </p:nvPr>
        </p:nvSpPr>
        <p:spPr>
          <a:xfrm>
            <a:off x="3633600" y="1311175"/>
            <a:ext cx="6047700" cy="4362300"/>
          </a:xfrm>
          <a:prstGeom prst="rect">
            <a:avLst/>
          </a:prstGeom>
          <a:noFill/>
          <a:ln>
            <a:noFill/>
          </a:ln>
        </p:spPr>
        <p:txBody>
          <a:bodyPr spcFirstLastPara="1" wrap="square" lIns="91425" tIns="45700" rIns="91425" bIns="45700" anchor="ctr" anchorCtr="0">
            <a:normAutofit lnSpcReduction="10000"/>
          </a:bodyPr>
          <a:lstStyle/>
          <a:p>
            <a:pPr marL="0" lvl="0" indent="0" algn="l" rtl="0">
              <a:lnSpc>
                <a:spcPct val="90000"/>
              </a:lnSpc>
              <a:spcBef>
                <a:spcPts val="600"/>
              </a:spcBef>
              <a:spcAft>
                <a:spcPts val="0"/>
              </a:spcAft>
              <a:buSzPts val="1600"/>
              <a:buNone/>
            </a:pPr>
            <a:r>
              <a:rPr lang="en-US" sz="1600" dirty="0">
                <a:solidFill>
                  <a:schemeClr val="dk1"/>
                </a:solidFill>
                <a:latin typeface="Arial"/>
                <a:ea typeface="Arial"/>
                <a:cs typeface="Arial"/>
                <a:sym typeface="Arial"/>
              </a:rPr>
              <a:t>Martha Sullivan</a:t>
            </a:r>
            <a:endParaRPr dirty="0">
              <a:solidFill>
                <a:schemeClr val="dk1"/>
              </a:solidFill>
            </a:endParaRPr>
          </a:p>
          <a:p>
            <a:pPr marL="0" lvl="0" indent="0" algn="l" rtl="0">
              <a:lnSpc>
                <a:spcPct val="90000"/>
              </a:lnSpc>
              <a:spcBef>
                <a:spcPts val="600"/>
              </a:spcBef>
              <a:spcAft>
                <a:spcPts val="0"/>
              </a:spcAft>
              <a:buSzPts val="1600"/>
              <a:buNone/>
            </a:pPr>
            <a:r>
              <a:rPr lang="en-US" sz="1600" dirty="0">
                <a:solidFill>
                  <a:schemeClr val="dk1"/>
                </a:solidFill>
                <a:latin typeface="Arial"/>
                <a:ea typeface="Arial"/>
                <a:cs typeface="Arial"/>
                <a:sym typeface="Arial"/>
              </a:rPr>
              <a:t>Native American Program Technician</a:t>
            </a:r>
            <a:endParaRPr sz="1600" dirty="0">
              <a:solidFill>
                <a:schemeClr val="dk1"/>
              </a:solidFill>
              <a:latin typeface="Arial"/>
              <a:ea typeface="Arial"/>
              <a:cs typeface="Arial"/>
              <a:sym typeface="Arial"/>
            </a:endParaRPr>
          </a:p>
          <a:p>
            <a:pPr marL="0" lvl="0" indent="0" algn="l" rtl="0">
              <a:lnSpc>
                <a:spcPct val="90000"/>
              </a:lnSpc>
              <a:spcBef>
                <a:spcPts val="600"/>
              </a:spcBef>
              <a:spcAft>
                <a:spcPts val="0"/>
              </a:spcAft>
              <a:buSzPts val="1600"/>
              <a:buNone/>
            </a:pPr>
            <a:r>
              <a:rPr lang="en-US" sz="1600" dirty="0">
                <a:solidFill>
                  <a:schemeClr val="dk1"/>
                </a:solidFill>
                <a:latin typeface="Arial"/>
                <a:ea typeface="Arial"/>
                <a:cs typeface="Arial"/>
                <a:sym typeface="Arial"/>
              </a:rPr>
              <a:t>602-664-7992</a:t>
            </a:r>
            <a:endParaRPr sz="1600" dirty="0">
              <a:solidFill>
                <a:schemeClr val="dk1"/>
              </a:solidFill>
              <a:latin typeface="Arial"/>
              <a:ea typeface="Arial"/>
              <a:cs typeface="Arial"/>
              <a:sym typeface="Arial"/>
            </a:endParaRPr>
          </a:p>
          <a:p>
            <a:pPr marL="0" lvl="0" indent="0" algn="l" rtl="0">
              <a:lnSpc>
                <a:spcPct val="90000"/>
              </a:lnSpc>
              <a:spcBef>
                <a:spcPts val="600"/>
              </a:spcBef>
              <a:spcAft>
                <a:spcPts val="0"/>
              </a:spcAft>
              <a:buSzPts val="1600"/>
              <a:buNone/>
            </a:pPr>
            <a:r>
              <a:rPr lang="en-US" sz="1600" dirty="0">
                <a:solidFill>
                  <a:schemeClr val="dk1"/>
                </a:solidFill>
                <a:latin typeface="Arial"/>
                <a:ea typeface="Arial"/>
                <a:cs typeface="Arial"/>
                <a:sym typeface="Arial"/>
              </a:rPr>
              <a:t>msullivan@madisoned.org</a:t>
            </a:r>
            <a:endParaRPr sz="1600" dirty="0">
              <a:solidFill>
                <a:schemeClr val="dk1"/>
              </a:solidFill>
              <a:latin typeface="Arial"/>
              <a:ea typeface="Arial"/>
              <a:cs typeface="Arial"/>
              <a:sym typeface="Arial"/>
            </a:endParaRPr>
          </a:p>
          <a:p>
            <a:pPr marL="0" lvl="0" indent="0" algn="l" rtl="0">
              <a:lnSpc>
                <a:spcPct val="90000"/>
              </a:lnSpc>
              <a:spcBef>
                <a:spcPts val="600"/>
              </a:spcBef>
              <a:spcAft>
                <a:spcPts val="0"/>
              </a:spcAft>
              <a:buSzPts val="1600"/>
              <a:buNone/>
            </a:pPr>
            <a:endParaRPr sz="1600" dirty="0">
              <a:solidFill>
                <a:schemeClr val="dk1"/>
              </a:solidFill>
              <a:latin typeface="Arial"/>
              <a:ea typeface="Arial"/>
              <a:cs typeface="Arial"/>
              <a:sym typeface="Arial"/>
            </a:endParaRPr>
          </a:p>
          <a:p>
            <a:pPr marL="0" lvl="0" indent="0" algn="l" rtl="0">
              <a:lnSpc>
                <a:spcPct val="90000"/>
              </a:lnSpc>
              <a:spcBef>
                <a:spcPts val="600"/>
              </a:spcBef>
              <a:spcAft>
                <a:spcPts val="0"/>
              </a:spcAft>
              <a:buSzPts val="1600"/>
              <a:buNone/>
            </a:pPr>
            <a:r>
              <a:rPr lang="en-US" sz="1600" dirty="0">
                <a:solidFill>
                  <a:schemeClr val="dk1"/>
                </a:solidFill>
                <a:latin typeface="Arial"/>
                <a:ea typeface="Arial"/>
                <a:cs typeface="Arial"/>
                <a:sym typeface="Arial"/>
              </a:rPr>
              <a:t>Laura Webb</a:t>
            </a:r>
            <a:endParaRPr dirty="0">
              <a:solidFill>
                <a:schemeClr val="dk1"/>
              </a:solidFill>
            </a:endParaRPr>
          </a:p>
          <a:p>
            <a:pPr marL="0" lvl="0" indent="0" algn="l" rtl="0">
              <a:lnSpc>
                <a:spcPct val="90000"/>
              </a:lnSpc>
              <a:spcBef>
                <a:spcPts val="600"/>
              </a:spcBef>
              <a:spcAft>
                <a:spcPts val="0"/>
              </a:spcAft>
              <a:buSzPts val="1600"/>
              <a:buNone/>
            </a:pPr>
            <a:r>
              <a:rPr lang="en-US" sz="1600" dirty="0">
                <a:solidFill>
                  <a:schemeClr val="dk1"/>
                </a:solidFill>
                <a:latin typeface="Arial"/>
                <a:ea typeface="Arial"/>
                <a:cs typeface="Arial"/>
                <a:sym typeface="Arial"/>
              </a:rPr>
              <a:t>Director of Curriculum and Instruction</a:t>
            </a:r>
            <a:endParaRPr sz="1600" dirty="0">
              <a:solidFill>
                <a:schemeClr val="dk1"/>
              </a:solidFill>
              <a:latin typeface="Arial"/>
              <a:ea typeface="Arial"/>
              <a:cs typeface="Arial"/>
              <a:sym typeface="Arial"/>
            </a:endParaRPr>
          </a:p>
          <a:p>
            <a:pPr marL="0" lvl="0" indent="0" algn="l" rtl="0">
              <a:lnSpc>
                <a:spcPct val="90000"/>
              </a:lnSpc>
              <a:spcBef>
                <a:spcPts val="600"/>
              </a:spcBef>
              <a:spcAft>
                <a:spcPts val="0"/>
              </a:spcAft>
              <a:buSzPts val="1600"/>
              <a:buNone/>
            </a:pPr>
            <a:r>
              <a:rPr lang="en-US" sz="1600" dirty="0">
                <a:solidFill>
                  <a:schemeClr val="dk1"/>
                </a:solidFill>
                <a:latin typeface="Arial"/>
                <a:ea typeface="Arial"/>
                <a:cs typeface="Arial"/>
                <a:sym typeface="Arial"/>
              </a:rPr>
              <a:t>602-664-7925</a:t>
            </a:r>
            <a:endParaRPr sz="1600" dirty="0">
              <a:solidFill>
                <a:schemeClr val="dk1"/>
              </a:solidFill>
              <a:latin typeface="Arial"/>
              <a:ea typeface="Arial"/>
              <a:cs typeface="Arial"/>
              <a:sym typeface="Arial"/>
            </a:endParaRPr>
          </a:p>
          <a:p>
            <a:pPr marL="0" lvl="0" indent="0" algn="l" rtl="0">
              <a:lnSpc>
                <a:spcPct val="90000"/>
              </a:lnSpc>
              <a:spcBef>
                <a:spcPts val="600"/>
              </a:spcBef>
              <a:spcAft>
                <a:spcPts val="0"/>
              </a:spcAft>
              <a:buClr>
                <a:srgbClr val="000000"/>
              </a:buClr>
              <a:buSzPts val="1600"/>
              <a:buFont typeface="Arial"/>
              <a:buNone/>
            </a:pPr>
            <a:r>
              <a:rPr lang="en-US" sz="1600" dirty="0">
                <a:solidFill>
                  <a:schemeClr val="dk1"/>
                </a:solidFill>
                <a:latin typeface="Arial"/>
                <a:ea typeface="Arial"/>
                <a:cs typeface="Arial"/>
                <a:sym typeface="Arial"/>
              </a:rPr>
              <a:t>lwebb@madisoned.org</a:t>
            </a:r>
            <a:endParaRPr sz="1600" dirty="0">
              <a:solidFill>
                <a:schemeClr val="dk1"/>
              </a:solidFill>
              <a:latin typeface="Arial"/>
              <a:ea typeface="Arial"/>
              <a:cs typeface="Arial"/>
              <a:sym typeface="Arial"/>
            </a:endParaRPr>
          </a:p>
          <a:p>
            <a:pPr marL="0" lvl="0" indent="0" algn="l" rtl="0">
              <a:lnSpc>
                <a:spcPct val="90000"/>
              </a:lnSpc>
              <a:spcBef>
                <a:spcPts val="600"/>
              </a:spcBef>
              <a:spcAft>
                <a:spcPts val="0"/>
              </a:spcAft>
              <a:buSzPts val="1600"/>
              <a:buNone/>
            </a:pPr>
            <a:endParaRPr sz="1600" dirty="0">
              <a:solidFill>
                <a:schemeClr val="dk1"/>
              </a:solidFill>
              <a:latin typeface="Arial"/>
              <a:ea typeface="Arial"/>
              <a:cs typeface="Arial"/>
              <a:sym typeface="Arial"/>
            </a:endParaRPr>
          </a:p>
          <a:p>
            <a:pPr marL="0" lvl="0" indent="0" algn="l" rtl="0">
              <a:lnSpc>
                <a:spcPct val="90000"/>
              </a:lnSpc>
              <a:spcBef>
                <a:spcPts val="600"/>
              </a:spcBef>
              <a:spcAft>
                <a:spcPts val="0"/>
              </a:spcAft>
              <a:buSzPts val="1600"/>
              <a:buNone/>
            </a:pPr>
            <a:r>
              <a:rPr lang="en-US" sz="1600" dirty="0">
                <a:solidFill>
                  <a:schemeClr val="dk1"/>
                </a:solidFill>
                <a:latin typeface="Arial"/>
                <a:ea typeface="Arial"/>
                <a:cs typeface="Arial"/>
                <a:sym typeface="Arial"/>
              </a:rPr>
              <a:t>Keith Snyder</a:t>
            </a:r>
            <a:endParaRPr dirty="0">
              <a:solidFill>
                <a:schemeClr val="dk1"/>
              </a:solidFill>
            </a:endParaRPr>
          </a:p>
          <a:p>
            <a:pPr marL="0" lvl="0" indent="0" algn="l" rtl="0">
              <a:lnSpc>
                <a:spcPct val="90000"/>
              </a:lnSpc>
              <a:spcBef>
                <a:spcPts val="600"/>
              </a:spcBef>
              <a:spcAft>
                <a:spcPts val="0"/>
              </a:spcAft>
              <a:buSzPts val="1600"/>
              <a:buNone/>
            </a:pPr>
            <a:r>
              <a:rPr lang="en-US" sz="1600" dirty="0">
                <a:solidFill>
                  <a:schemeClr val="dk1"/>
                </a:solidFill>
                <a:latin typeface="Arial"/>
                <a:ea typeface="Arial"/>
                <a:cs typeface="Arial"/>
                <a:sym typeface="Arial"/>
              </a:rPr>
              <a:t>Grants Coordinator</a:t>
            </a:r>
            <a:endParaRPr sz="1600" dirty="0">
              <a:solidFill>
                <a:schemeClr val="dk1"/>
              </a:solidFill>
              <a:latin typeface="Arial"/>
              <a:ea typeface="Arial"/>
              <a:cs typeface="Arial"/>
              <a:sym typeface="Arial"/>
            </a:endParaRPr>
          </a:p>
          <a:p>
            <a:pPr marL="0" lvl="0" indent="0" algn="l" rtl="0">
              <a:lnSpc>
                <a:spcPct val="90000"/>
              </a:lnSpc>
              <a:spcBef>
                <a:spcPts val="600"/>
              </a:spcBef>
              <a:spcAft>
                <a:spcPts val="0"/>
              </a:spcAft>
              <a:buSzPts val="1600"/>
              <a:buNone/>
            </a:pPr>
            <a:r>
              <a:rPr lang="en-US" sz="1600" dirty="0">
                <a:solidFill>
                  <a:schemeClr val="dk1"/>
                </a:solidFill>
                <a:latin typeface="Arial"/>
                <a:ea typeface="Arial"/>
                <a:cs typeface="Arial"/>
                <a:sym typeface="Arial"/>
              </a:rPr>
              <a:t>602-664-7963</a:t>
            </a:r>
            <a:endParaRPr sz="1600" dirty="0">
              <a:solidFill>
                <a:schemeClr val="dk1"/>
              </a:solidFill>
              <a:latin typeface="Arial"/>
              <a:ea typeface="Arial"/>
              <a:cs typeface="Arial"/>
              <a:sym typeface="Arial"/>
            </a:endParaRPr>
          </a:p>
          <a:p>
            <a:pPr marL="0" lvl="0" indent="0" algn="l" rtl="0">
              <a:lnSpc>
                <a:spcPct val="90000"/>
              </a:lnSpc>
              <a:spcBef>
                <a:spcPts val="600"/>
              </a:spcBef>
              <a:spcAft>
                <a:spcPts val="0"/>
              </a:spcAft>
              <a:buSzPts val="1600"/>
              <a:buNone/>
            </a:pPr>
            <a:r>
              <a:rPr lang="en-US" sz="1600" dirty="0">
                <a:solidFill>
                  <a:schemeClr val="dk1"/>
                </a:solidFill>
                <a:latin typeface="Arial"/>
                <a:ea typeface="Arial"/>
                <a:cs typeface="Arial"/>
                <a:sym typeface="Arial"/>
              </a:rPr>
              <a:t>ksnyder@madisoned.org</a:t>
            </a:r>
            <a:endParaRPr sz="1600" dirty="0">
              <a:solidFill>
                <a:schemeClr val="dk1"/>
              </a:solidFill>
              <a:latin typeface="Arial"/>
              <a:ea typeface="Arial"/>
              <a:cs typeface="Arial"/>
              <a:sym typeface="Arial"/>
            </a:endParaRPr>
          </a:p>
          <a:p>
            <a:pPr marL="0" lvl="0" indent="0" algn="l" rtl="0">
              <a:lnSpc>
                <a:spcPct val="90000"/>
              </a:lnSpc>
              <a:spcBef>
                <a:spcPts val="600"/>
              </a:spcBef>
              <a:spcAft>
                <a:spcPts val="600"/>
              </a:spcAft>
              <a:buSzPts val="2000"/>
              <a:buNone/>
            </a:pPr>
            <a:endParaRPr dirty="0"/>
          </a:p>
        </p:txBody>
      </p:sp>
    </p:spTree>
  </p:cSld>
  <p:clrMapOvr>
    <a:masterClrMapping/>
  </p:clrMapOvr>
</p:sld>
</file>

<file path=ppt/theme/theme1.xml><?xml version="1.0" encoding="utf-8"?>
<a:theme xmlns:a="http://schemas.openxmlformats.org/drawingml/2006/main" name="Frame">
  <a:themeElements>
    <a:clrScheme name="Blue Green">
      <a:dk1>
        <a:srgbClr val="000000"/>
      </a:dk1>
      <a:lt1>
        <a:srgbClr val="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1419</Words>
  <Application>Microsoft Office PowerPoint</Application>
  <PresentationFormat>Widescreen</PresentationFormat>
  <Paragraphs>214</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Century Gothic</vt:lpstr>
      <vt:lpstr>Corbel</vt:lpstr>
      <vt:lpstr>Noto Sans Symbols</vt:lpstr>
      <vt:lpstr>Arial Black</vt:lpstr>
      <vt:lpstr>Arial</vt:lpstr>
      <vt:lpstr>Frame</vt:lpstr>
      <vt:lpstr>PowerPoint Presentation</vt:lpstr>
      <vt:lpstr>PowerPoint Presentation</vt:lpstr>
      <vt:lpstr>PowerPoint Presentation</vt:lpstr>
      <vt:lpstr>MADISON  SCHOOL  DISTRICT  FY2025 DEMOGRAPHICS As of 4-10-25</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Andrea Ayze</dc:creator>
  <cp:lastModifiedBy>Keith Snyder</cp:lastModifiedBy>
  <cp:revision>1</cp:revision>
  <dcterms:modified xsi:type="dcterms:W3CDTF">2025-04-17T18:06:47Z</dcterms:modified>
</cp:coreProperties>
</file>