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8" r:id="rId3"/>
    <p:sldMasterId id="2147483690" r:id="rId4"/>
  </p:sldMasterIdLst>
  <p:notesMasterIdLst>
    <p:notesMasterId r:id="rId46"/>
  </p:notesMasterIdLst>
  <p:sldIdLst>
    <p:sldId id="256" r:id="rId5"/>
    <p:sldId id="551" r:id="rId6"/>
    <p:sldId id="579" r:id="rId7"/>
    <p:sldId id="580" r:id="rId8"/>
    <p:sldId id="571" r:id="rId9"/>
    <p:sldId id="576" r:id="rId10"/>
    <p:sldId id="537" r:id="rId11"/>
    <p:sldId id="277" r:id="rId12"/>
    <p:sldId id="504" r:id="rId13"/>
    <p:sldId id="272" r:id="rId14"/>
    <p:sldId id="566" r:id="rId15"/>
    <p:sldId id="262" r:id="rId16"/>
    <p:sldId id="257" r:id="rId17"/>
    <p:sldId id="561" r:id="rId18"/>
    <p:sldId id="589" r:id="rId19"/>
    <p:sldId id="538" r:id="rId20"/>
    <p:sldId id="259" r:id="rId21"/>
    <p:sldId id="583" r:id="rId22"/>
    <p:sldId id="581" r:id="rId23"/>
    <p:sldId id="263" r:id="rId24"/>
    <p:sldId id="575" r:id="rId25"/>
    <p:sldId id="545" r:id="rId26"/>
    <p:sldId id="278" r:id="rId27"/>
    <p:sldId id="567" r:id="rId28"/>
    <p:sldId id="585" r:id="rId29"/>
    <p:sldId id="260" r:id="rId30"/>
    <p:sldId id="572" r:id="rId31"/>
    <p:sldId id="568" r:id="rId32"/>
    <p:sldId id="596" r:id="rId33"/>
    <p:sldId id="258" r:id="rId34"/>
    <p:sldId id="594" r:id="rId35"/>
    <p:sldId id="587" r:id="rId36"/>
    <p:sldId id="559" r:id="rId37"/>
    <p:sldId id="595" r:id="rId38"/>
    <p:sldId id="267" r:id="rId39"/>
    <p:sldId id="592" r:id="rId40"/>
    <p:sldId id="268" r:id="rId41"/>
    <p:sldId id="269" r:id="rId42"/>
    <p:sldId id="588" r:id="rId43"/>
    <p:sldId id="270" r:id="rId44"/>
    <p:sldId id="54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96"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diagrams/_rels/data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_rels/drawing3.xml.rels><?xml version="1.0" encoding="UTF-8" standalone="yes"?>
<Relationships xmlns="http://schemas.openxmlformats.org/package/2006/relationships"><Relationship Id="rId8" Type="http://schemas.openxmlformats.org/officeDocument/2006/relationships/image" Target="../media/image47.sv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svg"/><Relationship Id="rId1" Type="http://schemas.openxmlformats.org/officeDocument/2006/relationships/image" Target="../media/image40.png"/><Relationship Id="rId6" Type="http://schemas.openxmlformats.org/officeDocument/2006/relationships/image" Target="../media/image45.svg"/><Relationship Id="rId5" Type="http://schemas.openxmlformats.org/officeDocument/2006/relationships/image" Target="../media/image44.png"/><Relationship Id="rId4" Type="http://schemas.openxmlformats.org/officeDocument/2006/relationships/image" Target="../media/image43.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47756D-0546-4F8F-8C4B-E58EC703B12A}" type="doc">
      <dgm:prSet loTypeId="urn:microsoft.com/office/officeart/2005/8/layout/vList5" loCatId="list" qsTypeId="urn:microsoft.com/office/officeart/2005/8/quickstyle/simple4" qsCatId="simple" csTypeId="urn:microsoft.com/office/officeart/2005/8/colors/colorful1" csCatId="colorful" phldr="1"/>
      <dgm:spPr/>
      <dgm:t>
        <a:bodyPr/>
        <a:lstStyle/>
        <a:p>
          <a:endParaRPr lang="en-US"/>
        </a:p>
      </dgm:t>
    </dgm:pt>
    <dgm:pt modelId="{6869F9BA-043F-41C6-9CE2-2F1F7A2B01F6}">
      <dgm:prSet/>
      <dgm:spPr/>
      <dgm:t>
        <a:bodyPr/>
        <a:lstStyle/>
        <a:p>
          <a:r>
            <a:rPr lang="en-US" b="1"/>
            <a:t>Broadcasting Media Production  </a:t>
          </a:r>
          <a:endParaRPr lang="en-US"/>
        </a:p>
      </dgm:t>
    </dgm:pt>
    <dgm:pt modelId="{CA6FA8F7-34EF-4E18-A4CB-C8B5831F515C}" type="parTrans" cxnId="{82EF3620-71C8-4C67-A1D1-1D3C018CC723}">
      <dgm:prSet/>
      <dgm:spPr/>
      <dgm:t>
        <a:bodyPr/>
        <a:lstStyle/>
        <a:p>
          <a:endParaRPr lang="en-US"/>
        </a:p>
      </dgm:t>
    </dgm:pt>
    <dgm:pt modelId="{DDB441BE-084F-4E1F-BB54-BD14F10578F5}" type="sibTrans" cxnId="{82EF3620-71C8-4C67-A1D1-1D3C018CC723}">
      <dgm:prSet/>
      <dgm:spPr/>
      <dgm:t>
        <a:bodyPr/>
        <a:lstStyle/>
        <a:p>
          <a:endParaRPr lang="en-US"/>
        </a:p>
      </dgm:t>
    </dgm:pt>
    <dgm:pt modelId="{C0D993F6-AF5F-475B-8511-62AD025938DB}">
      <dgm:prSet/>
      <dgm:spPr/>
      <dgm:t>
        <a:bodyPr/>
        <a:lstStyle/>
        <a:p>
          <a:r>
            <a:rPr lang="en-US"/>
            <a:t>Produce, edit, direct film/video</a:t>
          </a:r>
        </a:p>
      </dgm:t>
    </dgm:pt>
    <dgm:pt modelId="{2EC672E3-CB06-4CF8-ACB5-61A41CD98206}" type="parTrans" cxnId="{66A7BC54-8D2D-4B73-A8F0-F698EAE789E6}">
      <dgm:prSet/>
      <dgm:spPr/>
      <dgm:t>
        <a:bodyPr/>
        <a:lstStyle/>
        <a:p>
          <a:endParaRPr lang="en-US"/>
        </a:p>
      </dgm:t>
    </dgm:pt>
    <dgm:pt modelId="{E7358E2D-C437-4010-834E-1F10E855B222}" type="sibTrans" cxnId="{66A7BC54-8D2D-4B73-A8F0-F698EAE789E6}">
      <dgm:prSet/>
      <dgm:spPr/>
      <dgm:t>
        <a:bodyPr/>
        <a:lstStyle/>
        <a:p>
          <a:endParaRPr lang="en-US"/>
        </a:p>
      </dgm:t>
    </dgm:pt>
    <dgm:pt modelId="{505B1247-CA2D-4B9B-8201-C246C67A79C6}">
      <dgm:prSet/>
      <dgm:spPr/>
      <dgm:t>
        <a:bodyPr/>
        <a:lstStyle/>
        <a:p>
          <a:r>
            <a:rPr lang="en-US"/>
            <a:t>Cameras and Lighting </a:t>
          </a:r>
        </a:p>
      </dgm:t>
    </dgm:pt>
    <dgm:pt modelId="{93B3030F-6692-401D-8CA5-81DD9B0A3397}" type="parTrans" cxnId="{FC5916C4-2C93-45A4-9567-5FA5837F711D}">
      <dgm:prSet/>
      <dgm:spPr/>
      <dgm:t>
        <a:bodyPr/>
        <a:lstStyle/>
        <a:p>
          <a:endParaRPr lang="en-US"/>
        </a:p>
      </dgm:t>
    </dgm:pt>
    <dgm:pt modelId="{26A9737B-533B-46B5-B42A-AC0E0BE7A23D}" type="sibTrans" cxnId="{FC5916C4-2C93-45A4-9567-5FA5837F711D}">
      <dgm:prSet/>
      <dgm:spPr/>
      <dgm:t>
        <a:bodyPr/>
        <a:lstStyle/>
        <a:p>
          <a:endParaRPr lang="en-US"/>
        </a:p>
      </dgm:t>
    </dgm:pt>
    <dgm:pt modelId="{29778997-5AC6-44D7-9751-0439868F2E63}">
      <dgm:prSet/>
      <dgm:spPr/>
      <dgm:t>
        <a:bodyPr/>
        <a:lstStyle/>
        <a:p>
          <a:r>
            <a:rPr lang="en-US"/>
            <a:t>Video Editing</a:t>
          </a:r>
        </a:p>
      </dgm:t>
    </dgm:pt>
    <dgm:pt modelId="{74A53F23-6015-4F5B-97F1-EE745A286935}" type="parTrans" cxnId="{2F302F7B-B764-4C8C-A6DD-F0B8F4B92FD7}">
      <dgm:prSet/>
      <dgm:spPr/>
      <dgm:t>
        <a:bodyPr/>
        <a:lstStyle/>
        <a:p>
          <a:endParaRPr lang="en-US"/>
        </a:p>
      </dgm:t>
    </dgm:pt>
    <dgm:pt modelId="{104D80EE-6987-4AD3-9FB0-72C131A58A63}" type="sibTrans" cxnId="{2F302F7B-B764-4C8C-A6DD-F0B8F4B92FD7}">
      <dgm:prSet/>
      <dgm:spPr/>
      <dgm:t>
        <a:bodyPr/>
        <a:lstStyle/>
        <a:p>
          <a:endParaRPr lang="en-US"/>
        </a:p>
      </dgm:t>
    </dgm:pt>
    <dgm:pt modelId="{75AF38F3-0D2D-4B95-B2C2-4CF780548E96}">
      <dgm:prSet/>
      <dgm:spPr/>
      <dgm:t>
        <a:bodyPr/>
        <a:lstStyle/>
        <a:p>
          <a:r>
            <a:rPr lang="en-US"/>
            <a:t>Dance</a:t>
          </a:r>
        </a:p>
      </dgm:t>
    </dgm:pt>
    <dgm:pt modelId="{252FA46A-D76C-4B6A-A1DC-40E1A5D94B67}" type="parTrans" cxnId="{C929B0FB-DCC1-4EC7-BFC4-E72EE927F9DA}">
      <dgm:prSet/>
      <dgm:spPr/>
      <dgm:t>
        <a:bodyPr/>
        <a:lstStyle/>
        <a:p>
          <a:endParaRPr lang="en-US"/>
        </a:p>
      </dgm:t>
    </dgm:pt>
    <dgm:pt modelId="{BE3C484C-A4BC-49BC-AE83-E1B23CC0C382}" type="sibTrans" cxnId="{C929B0FB-DCC1-4EC7-BFC4-E72EE927F9DA}">
      <dgm:prSet/>
      <dgm:spPr/>
      <dgm:t>
        <a:bodyPr/>
        <a:lstStyle/>
        <a:p>
          <a:endParaRPr lang="en-US"/>
        </a:p>
      </dgm:t>
    </dgm:pt>
    <dgm:pt modelId="{170BACFA-9496-4EC8-B3DB-1218804AB652}">
      <dgm:prSet/>
      <dgm:spPr/>
      <dgm:t>
        <a:bodyPr/>
        <a:lstStyle/>
        <a:p>
          <a:r>
            <a:rPr lang="en-US"/>
            <a:t>Vocal</a:t>
          </a:r>
        </a:p>
      </dgm:t>
    </dgm:pt>
    <dgm:pt modelId="{2A901BDA-6CD2-4BAE-9D74-A8171BDFC5E0}" type="parTrans" cxnId="{C3FE3CD1-BD13-4067-8DC2-98CBB942C41D}">
      <dgm:prSet/>
      <dgm:spPr/>
      <dgm:t>
        <a:bodyPr/>
        <a:lstStyle/>
        <a:p>
          <a:endParaRPr lang="en-US"/>
        </a:p>
      </dgm:t>
    </dgm:pt>
    <dgm:pt modelId="{EC77CBA1-5B5D-4F66-A8E9-117D763C52B9}" type="sibTrans" cxnId="{C3FE3CD1-BD13-4067-8DC2-98CBB942C41D}">
      <dgm:prSet/>
      <dgm:spPr/>
      <dgm:t>
        <a:bodyPr/>
        <a:lstStyle/>
        <a:p>
          <a:endParaRPr lang="en-US"/>
        </a:p>
      </dgm:t>
    </dgm:pt>
    <dgm:pt modelId="{C0D113F1-D28E-48D6-AFE6-69D1A967E214}">
      <dgm:prSet/>
      <dgm:spPr/>
      <dgm:t>
        <a:bodyPr/>
        <a:lstStyle/>
        <a:p>
          <a:r>
            <a:rPr lang="en-US"/>
            <a:t>Instrumental</a:t>
          </a:r>
        </a:p>
      </dgm:t>
    </dgm:pt>
    <dgm:pt modelId="{38277E56-CEBD-4380-B618-34FE5C446776}" type="parTrans" cxnId="{B27C19BD-19A7-4979-8AE2-62038278F0FC}">
      <dgm:prSet/>
      <dgm:spPr/>
      <dgm:t>
        <a:bodyPr/>
        <a:lstStyle/>
        <a:p>
          <a:endParaRPr lang="en-US"/>
        </a:p>
      </dgm:t>
    </dgm:pt>
    <dgm:pt modelId="{77DD1353-6D3D-48AB-9B49-97672B6F863F}" type="sibTrans" cxnId="{B27C19BD-19A7-4979-8AE2-62038278F0FC}">
      <dgm:prSet/>
      <dgm:spPr/>
      <dgm:t>
        <a:bodyPr/>
        <a:lstStyle/>
        <a:p>
          <a:endParaRPr lang="en-US"/>
        </a:p>
      </dgm:t>
    </dgm:pt>
    <dgm:pt modelId="{EE65166C-7EFA-49A8-9AF5-D0669C58AED8}">
      <dgm:prSet/>
      <dgm:spPr/>
      <dgm:t>
        <a:bodyPr/>
        <a:lstStyle/>
        <a:p>
          <a:r>
            <a:rPr lang="en-US" b="1"/>
            <a:t>Theater</a:t>
          </a:r>
          <a:endParaRPr lang="en-US"/>
        </a:p>
      </dgm:t>
    </dgm:pt>
    <dgm:pt modelId="{656D2A65-5C9C-4BE5-8C61-55F5F39E3C96}" type="parTrans" cxnId="{B6997BDE-BDC0-4B9A-B65A-D3F7E3C35AA3}">
      <dgm:prSet/>
      <dgm:spPr/>
      <dgm:t>
        <a:bodyPr/>
        <a:lstStyle/>
        <a:p>
          <a:endParaRPr lang="en-US"/>
        </a:p>
      </dgm:t>
    </dgm:pt>
    <dgm:pt modelId="{3F7E3F59-21F5-4987-9C4A-206349619C87}" type="sibTrans" cxnId="{B6997BDE-BDC0-4B9A-B65A-D3F7E3C35AA3}">
      <dgm:prSet/>
      <dgm:spPr/>
      <dgm:t>
        <a:bodyPr/>
        <a:lstStyle/>
        <a:p>
          <a:endParaRPr lang="en-US"/>
        </a:p>
      </dgm:t>
    </dgm:pt>
    <dgm:pt modelId="{BE3FDE04-9315-4E95-A96B-FD451EB9EFFF}">
      <dgm:prSet/>
      <dgm:spPr/>
      <dgm:t>
        <a:bodyPr/>
        <a:lstStyle/>
        <a:p>
          <a:r>
            <a:rPr lang="en-US"/>
            <a:t>Performance</a:t>
          </a:r>
        </a:p>
      </dgm:t>
    </dgm:pt>
    <dgm:pt modelId="{8168D2ED-FFCD-4910-8FF5-ABBD9AE222F4}" type="parTrans" cxnId="{CB32C4E1-E0D0-4519-B9B1-F61AA9A43C1B}">
      <dgm:prSet/>
      <dgm:spPr/>
      <dgm:t>
        <a:bodyPr/>
        <a:lstStyle/>
        <a:p>
          <a:endParaRPr lang="en-US"/>
        </a:p>
      </dgm:t>
    </dgm:pt>
    <dgm:pt modelId="{E3E1A1E6-7388-4AB4-9C79-397D1233ACA3}" type="sibTrans" cxnId="{CB32C4E1-E0D0-4519-B9B1-F61AA9A43C1B}">
      <dgm:prSet/>
      <dgm:spPr/>
      <dgm:t>
        <a:bodyPr/>
        <a:lstStyle/>
        <a:p>
          <a:endParaRPr lang="en-US"/>
        </a:p>
      </dgm:t>
    </dgm:pt>
    <dgm:pt modelId="{5A41A664-7354-47F1-8C15-C6D1BA39DA04}">
      <dgm:prSet/>
      <dgm:spPr/>
      <dgm:t>
        <a:bodyPr/>
        <a:lstStyle/>
        <a:p>
          <a:r>
            <a:rPr lang="en-US"/>
            <a:t>Technical Theater</a:t>
          </a:r>
        </a:p>
      </dgm:t>
    </dgm:pt>
    <dgm:pt modelId="{8D053E35-F6FF-42CB-AE57-F87859CCFFCE}" type="parTrans" cxnId="{E50CDDF2-D62A-4CED-BCD1-24A59CFB76F7}">
      <dgm:prSet/>
      <dgm:spPr/>
      <dgm:t>
        <a:bodyPr/>
        <a:lstStyle/>
        <a:p>
          <a:endParaRPr lang="en-US"/>
        </a:p>
      </dgm:t>
    </dgm:pt>
    <dgm:pt modelId="{3CAA9B0C-4128-4618-B87F-7A77F5C1BAF6}" type="sibTrans" cxnId="{E50CDDF2-D62A-4CED-BCD1-24A59CFB76F7}">
      <dgm:prSet/>
      <dgm:spPr/>
      <dgm:t>
        <a:bodyPr/>
        <a:lstStyle/>
        <a:p>
          <a:endParaRPr lang="en-US"/>
        </a:p>
      </dgm:t>
    </dgm:pt>
    <dgm:pt modelId="{D682DC22-D634-4472-AC1D-8290632A6CC2}">
      <dgm:prSet/>
      <dgm:spPr/>
      <dgm:t>
        <a:bodyPr/>
        <a:lstStyle/>
        <a:p>
          <a:r>
            <a:rPr lang="en-US" b="1"/>
            <a:t>Visual Arts</a:t>
          </a:r>
          <a:endParaRPr lang="en-US"/>
        </a:p>
      </dgm:t>
    </dgm:pt>
    <dgm:pt modelId="{861AA930-6A69-49D1-9494-6FB5B89FBB80}" type="parTrans" cxnId="{ED4C77B1-F965-48ED-9301-F188905E41D8}">
      <dgm:prSet/>
      <dgm:spPr/>
      <dgm:t>
        <a:bodyPr/>
        <a:lstStyle/>
        <a:p>
          <a:endParaRPr lang="en-US"/>
        </a:p>
      </dgm:t>
    </dgm:pt>
    <dgm:pt modelId="{8682096C-A400-497D-AE6D-3E14DCB174F2}" type="sibTrans" cxnId="{ED4C77B1-F965-48ED-9301-F188905E41D8}">
      <dgm:prSet/>
      <dgm:spPr/>
      <dgm:t>
        <a:bodyPr/>
        <a:lstStyle/>
        <a:p>
          <a:endParaRPr lang="en-US"/>
        </a:p>
      </dgm:t>
    </dgm:pt>
    <dgm:pt modelId="{28D3944C-6004-40AB-9A4E-3B5A66F9751B}">
      <dgm:prSet/>
      <dgm:spPr/>
      <dgm:t>
        <a:bodyPr/>
        <a:lstStyle/>
        <a:p>
          <a:r>
            <a:rPr lang="en-US"/>
            <a:t>Drawing, Painting</a:t>
          </a:r>
        </a:p>
      </dgm:t>
    </dgm:pt>
    <dgm:pt modelId="{0EECA7AD-B87D-4BC9-ABE5-0EEB2344F8D9}" type="parTrans" cxnId="{11C48452-E081-4A79-B730-1698C3066D98}">
      <dgm:prSet/>
      <dgm:spPr/>
      <dgm:t>
        <a:bodyPr/>
        <a:lstStyle/>
        <a:p>
          <a:endParaRPr lang="en-US"/>
        </a:p>
      </dgm:t>
    </dgm:pt>
    <dgm:pt modelId="{41A56E28-1212-4286-AF59-DFE2DBE4167D}" type="sibTrans" cxnId="{11C48452-E081-4A79-B730-1698C3066D98}">
      <dgm:prSet/>
      <dgm:spPr/>
      <dgm:t>
        <a:bodyPr/>
        <a:lstStyle/>
        <a:p>
          <a:endParaRPr lang="en-US"/>
        </a:p>
      </dgm:t>
    </dgm:pt>
    <dgm:pt modelId="{56D8A7FC-D28E-4536-A328-B3177237BFD8}">
      <dgm:prSet/>
      <dgm:spPr/>
      <dgm:t>
        <a:bodyPr/>
        <a:lstStyle/>
        <a:p>
          <a:r>
            <a:rPr lang="en-US"/>
            <a:t>Sculpture</a:t>
          </a:r>
        </a:p>
      </dgm:t>
    </dgm:pt>
    <dgm:pt modelId="{F49A045F-D84F-4E12-88A1-C75BC6A1E56C}" type="parTrans" cxnId="{6CA22490-EFF1-4712-8823-B3C5CA6B34BF}">
      <dgm:prSet/>
      <dgm:spPr/>
      <dgm:t>
        <a:bodyPr/>
        <a:lstStyle/>
        <a:p>
          <a:endParaRPr lang="en-US"/>
        </a:p>
      </dgm:t>
    </dgm:pt>
    <dgm:pt modelId="{2E84457D-7EC2-4413-AF79-62BFC6F2547E}" type="sibTrans" cxnId="{6CA22490-EFF1-4712-8823-B3C5CA6B34BF}">
      <dgm:prSet/>
      <dgm:spPr/>
      <dgm:t>
        <a:bodyPr/>
        <a:lstStyle/>
        <a:p>
          <a:endParaRPr lang="en-US"/>
        </a:p>
      </dgm:t>
    </dgm:pt>
    <dgm:pt modelId="{3E67AE8E-67EE-4CEE-B6D9-553253C48BF0}">
      <dgm:prSet/>
      <dgm:spPr/>
      <dgm:t>
        <a:bodyPr/>
        <a:lstStyle/>
        <a:p>
          <a:r>
            <a:rPr lang="en-US"/>
            <a:t>Commercial Photography </a:t>
          </a:r>
        </a:p>
      </dgm:t>
    </dgm:pt>
    <dgm:pt modelId="{E652D9FC-26CA-4DE5-959E-9305C8D6DBA6}" type="parTrans" cxnId="{D8B5CECF-3D81-4F84-866A-99C14AECBBB9}">
      <dgm:prSet/>
      <dgm:spPr/>
      <dgm:t>
        <a:bodyPr/>
        <a:lstStyle/>
        <a:p>
          <a:endParaRPr lang="en-US"/>
        </a:p>
      </dgm:t>
    </dgm:pt>
    <dgm:pt modelId="{83902506-B7F7-4190-9C83-FFC22A446098}" type="sibTrans" cxnId="{D8B5CECF-3D81-4F84-866A-99C14AECBBB9}">
      <dgm:prSet/>
      <dgm:spPr/>
      <dgm:t>
        <a:bodyPr/>
        <a:lstStyle/>
        <a:p>
          <a:endParaRPr lang="en-US"/>
        </a:p>
      </dgm:t>
    </dgm:pt>
    <dgm:pt modelId="{04D31A4E-9B9A-45D1-8B46-E1B63158E28E}">
      <dgm:prSet/>
      <dgm:spPr/>
      <dgm:t>
        <a:bodyPr/>
        <a:lstStyle/>
        <a:p>
          <a:r>
            <a:rPr lang="en-US" b="1"/>
            <a:t>Graphic Design</a:t>
          </a:r>
          <a:endParaRPr lang="en-US"/>
        </a:p>
      </dgm:t>
    </dgm:pt>
    <dgm:pt modelId="{67730CB7-07E3-4D79-884C-86F08B7D9B54}" type="parTrans" cxnId="{9E7F9F53-C6D5-4639-993C-DF2C96E0D95D}">
      <dgm:prSet/>
      <dgm:spPr/>
      <dgm:t>
        <a:bodyPr/>
        <a:lstStyle/>
        <a:p>
          <a:endParaRPr lang="en-US"/>
        </a:p>
      </dgm:t>
    </dgm:pt>
    <dgm:pt modelId="{7794CE24-680F-4D09-A8D8-91CCEFB22FA4}" type="sibTrans" cxnId="{9E7F9F53-C6D5-4639-993C-DF2C96E0D95D}">
      <dgm:prSet/>
      <dgm:spPr/>
      <dgm:t>
        <a:bodyPr/>
        <a:lstStyle/>
        <a:p>
          <a:endParaRPr lang="en-US"/>
        </a:p>
      </dgm:t>
    </dgm:pt>
    <dgm:pt modelId="{7363C542-600D-499B-9820-8D1FF70B6114}">
      <dgm:prSet/>
      <dgm:spPr/>
      <dgm:t>
        <a:bodyPr/>
        <a:lstStyle/>
        <a:p>
          <a:r>
            <a:rPr lang="en-US"/>
            <a:t>Digital images </a:t>
          </a:r>
        </a:p>
      </dgm:t>
    </dgm:pt>
    <dgm:pt modelId="{3B8F1E28-7AD1-4D71-ACFB-A66309C51381}" type="parTrans" cxnId="{AE35AD3E-FB1E-4DBE-8EC1-40A581DA4C83}">
      <dgm:prSet/>
      <dgm:spPr/>
      <dgm:t>
        <a:bodyPr/>
        <a:lstStyle/>
        <a:p>
          <a:endParaRPr lang="en-US"/>
        </a:p>
      </dgm:t>
    </dgm:pt>
    <dgm:pt modelId="{C89B684C-DC8E-40EF-9108-E9C714E0EAF0}" type="sibTrans" cxnId="{AE35AD3E-FB1E-4DBE-8EC1-40A581DA4C83}">
      <dgm:prSet/>
      <dgm:spPr/>
      <dgm:t>
        <a:bodyPr/>
        <a:lstStyle/>
        <a:p>
          <a:endParaRPr lang="en-US"/>
        </a:p>
      </dgm:t>
    </dgm:pt>
    <dgm:pt modelId="{E44A56C4-2A3D-422C-AE10-D9413B0DC500}">
      <dgm:prSet/>
      <dgm:spPr/>
      <dgm:t>
        <a:bodyPr/>
        <a:lstStyle/>
        <a:p>
          <a:r>
            <a:rPr lang="en-US"/>
            <a:t>Advertisement</a:t>
          </a:r>
        </a:p>
      </dgm:t>
    </dgm:pt>
    <dgm:pt modelId="{C2D51BFA-A2E2-4FC0-9023-271E41F81C6D}" type="parTrans" cxnId="{25993642-6FB0-4F01-8644-5C215F289645}">
      <dgm:prSet/>
      <dgm:spPr/>
      <dgm:t>
        <a:bodyPr/>
        <a:lstStyle/>
        <a:p>
          <a:endParaRPr lang="en-US"/>
        </a:p>
      </dgm:t>
    </dgm:pt>
    <dgm:pt modelId="{9925CE4A-1FD6-4775-8EC0-B97A82118781}" type="sibTrans" cxnId="{25993642-6FB0-4F01-8644-5C215F289645}">
      <dgm:prSet/>
      <dgm:spPr/>
      <dgm:t>
        <a:bodyPr/>
        <a:lstStyle/>
        <a:p>
          <a:endParaRPr lang="en-US"/>
        </a:p>
      </dgm:t>
    </dgm:pt>
    <dgm:pt modelId="{1686BE48-957E-465F-B66B-E6954534EE46}">
      <dgm:prSet/>
      <dgm:spPr/>
      <dgm:t>
        <a:bodyPr/>
        <a:lstStyle/>
        <a:p>
          <a:r>
            <a:rPr lang="en-US"/>
            <a:t>Personalization</a:t>
          </a:r>
        </a:p>
      </dgm:t>
    </dgm:pt>
    <dgm:pt modelId="{CD2BF830-30C1-4911-901E-1A3411FC3332}" type="parTrans" cxnId="{21FA71A5-BBB3-4FD7-8E21-E6FCD414AED1}">
      <dgm:prSet/>
      <dgm:spPr/>
      <dgm:t>
        <a:bodyPr/>
        <a:lstStyle/>
        <a:p>
          <a:endParaRPr lang="en-US"/>
        </a:p>
      </dgm:t>
    </dgm:pt>
    <dgm:pt modelId="{33593E6E-CEFA-4FDC-914F-EE110999906B}" type="sibTrans" cxnId="{21FA71A5-BBB3-4FD7-8E21-E6FCD414AED1}">
      <dgm:prSet/>
      <dgm:spPr/>
      <dgm:t>
        <a:bodyPr/>
        <a:lstStyle/>
        <a:p>
          <a:endParaRPr lang="en-US"/>
        </a:p>
      </dgm:t>
    </dgm:pt>
    <dgm:pt modelId="{0EBEDCDF-2171-4C21-A5AB-9A2673E4E33F}">
      <dgm:prSet/>
      <dgm:spPr/>
      <dgm:t>
        <a:bodyPr/>
        <a:lstStyle/>
        <a:p>
          <a:r>
            <a:rPr lang="en-US" b="1"/>
            <a:t>Performing Arts</a:t>
          </a:r>
          <a:endParaRPr lang="en-US"/>
        </a:p>
      </dgm:t>
    </dgm:pt>
    <dgm:pt modelId="{EA34BB92-CACB-4646-8BF5-C7F856097554}" type="sibTrans" cxnId="{A0DFD6B1-9934-427D-AF43-026BDD35C67A}">
      <dgm:prSet/>
      <dgm:spPr/>
      <dgm:t>
        <a:bodyPr/>
        <a:lstStyle/>
        <a:p>
          <a:endParaRPr lang="en-US"/>
        </a:p>
      </dgm:t>
    </dgm:pt>
    <dgm:pt modelId="{57EED861-7B52-4B6E-8629-6DEFA30E8C2E}" type="parTrans" cxnId="{A0DFD6B1-9934-427D-AF43-026BDD35C67A}">
      <dgm:prSet/>
      <dgm:spPr/>
      <dgm:t>
        <a:bodyPr/>
        <a:lstStyle/>
        <a:p>
          <a:endParaRPr lang="en-US"/>
        </a:p>
      </dgm:t>
    </dgm:pt>
    <dgm:pt modelId="{F105B782-E94C-441E-BCC6-66814B89D5BE}" type="pres">
      <dgm:prSet presAssocID="{D147756D-0546-4F8F-8C4B-E58EC703B12A}" presName="Name0" presStyleCnt="0">
        <dgm:presLayoutVars>
          <dgm:dir/>
          <dgm:animLvl val="lvl"/>
          <dgm:resizeHandles val="exact"/>
        </dgm:presLayoutVars>
      </dgm:prSet>
      <dgm:spPr/>
    </dgm:pt>
    <dgm:pt modelId="{DCA0F383-0C1F-4F68-A77E-92197323FB0E}" type="pres">
      <dgm:prSet presAssocID="{6869F9BA-043F-41C6-9CE2-2F1F7A2B01F6}" presName="linNode" presStyleCnt="0"/>
      <dgm:spPr/>
    </dgm:pt>
    <dgm:pt modelId="{68BC9D36-136D-4013-AF02-CAD43279D540}" type="pres">
      <dgm:prSet presAssocID="{6869F9BA-043F-41C6-9CE2-2F1F7A2B01F6}" presName="parentText" presStyleLbl="node1" presStyleIdx="0" presStyleCnt="5">
        <dgm:presLayoutVars>
          <dgm:chMax val="1"/>
          <dgm:bulletEnabled val="1"/>
        </dgm:presLayoutVars>
      </dgm:prSet>
      <dgm:spPr/>
    </dgm:pt>
    <dgm:pt modelId="{26524F48-E97F-40F8-A352-16C4C9EBA2B7}" type="pres">
      <dgm:prSet presAssocID="{6869F9BA-043F-41C6-9CE2-2F1F7A2B01F6}" presName="descendantText" presStyleLbl="alignAccFollowNode1" presStyleIdx="0" presStyleCnt="5">
        <dgm:presLayoutVars>
          <dgm:bulletEnabled val="1"/>
        </dgm:presLayoutVars>
      </dgm:prSet>
      <dgm:spPr/>
    </dgm:pt>
    <dgm:pt modelId="{DBD25B3A-94ED-4819-90D7-76C6FEC51E7E}" type="pres">
      <dgm:prSet presAssocID="{DDB441BE-084F-4E1F-BB54-BD14F10578F5}" presName="sp" presStyleCnt="0"/>
      <dgm:spPr/>
    </dgm:pt>
    <dgm:pt modelId="{E8B1A51B-38BC-471A-9885-9F4D9AB2D2E8}" type="pres">
      <dgm:prSet presAssocID="{0EBEDCDF-2171-4C21-A5AB-9A2673E4E33F}" presName="linNode" presStyleCnt="0"/>
      <dgm:spPr/>
    </dgm:pt>
    <dgm:pt modelId="{27F81815-7E60-4B71-A109-307A49A07507}" type="pres">
      <dgm:prSet presAssocID="{0EBEDCDF-2171-4C21-A5AB-9A2673E4E33F}" presName="parentText" presStyleLbl="node1" presStyleIdx="1" presStyleCnt="5" custLinFactY="6349" custLinFactNeighborY="100000">
        <dgm:presLayoutVars>
          <dgm:chMax val="1"/>
          <dgm:bulletEnabled val="1"/>
        </dgm:presLayoutVars>
      </dgm:prSet>
      <dgm:spPr/>
    </dgm:pt>
    <dgm:pt modelId="{AC696E5E-1192-400E-ACCE-BCF65B591483}" type="pres">
      <dgm:prSet presAssocID="{0EBEDCDF-2171-4C21-A5AB-9A2673E4E33F}" presName="descendantText" presStyleLbl="alignAccFollowNode1" presStyleIdx="1" presStyleCnt="5" custLinFactY="37268" custLinFactNeighborX="3285" custLinFactNeighborY="100000">
        <dgm:presLayoutVars>
          <dgm:bulletEnabled val="1"/>
        </dgm:presLayoutVars>
      </dgm:prSet>
      <dgm:spPr/>
    </dgm:pt>
    <dgm:pt modelId="{3E1F9B62-1226-47F7-87D3-ACC3DF7749A3}" type="pres">
      <dgm:prSet presAssocID="{EA34BB92-CACB-4646-8BF5-C7F856097554}" presName="sp" presStyleCnt="0"/>
      <dgm:spPr/>
    </dgm:pt>
    <dgm:pt modelId="{6B7680DB-4D30-4650-AEB6-6065C3FB54CD}" type="pres">
      <dgm:prSet presAssocID="{EE65166C-7EFA-49A8-9AF5-D0669C58AED8}" presName="linNode" presStyleCnt="0"/>
      <dgm:spPr/>
    </dgm:pt>
    <dgm:pt modelId="{C699F0E8-1560-4CB8-8BB5-49B4BB3B4542}" type="pres">
      <dgm:prSet presAssocID="{EE65166C-7EFA-49A8-9AF5-D0669C58AED8}" presName="parentText" presStyleLbl="node1" presStyleIdx="2" presStyleCnt="5" custLinFactY="5943" custLinFactNeighborY="100000">
        <dgm:presLayoutVars>
          <dgm:chMax val="1"/>
          <dgm:bulletEnabled val="1"/>
        </dgm:presLayoutVars>
      </dgm:prSet>
      <dgm:spPr/>
    </dgm:pt>
    <dgm:pt modelId="{5EB5B391-1511-459C-A98B-7E8A24E8F621}" type="pres">
      <dgm:prSet presAssocID="{EE65166C-7EFA-49A8-9AF5-D0669C58AED8}" presName="descendantText" presStyleLbl="alignAccFollowNode1" presStyleIdx="2" presStyleCnt="5" custLinFactY="32429" custLinFactNeighborX="0" custLinFactNeighborY="100000">
        <dgm:presLayoutVars>
          <dgm:bulletEnabled val="1"/>
        </dgm:presLayoutVars>
      </dgm:prSet>
      <dgm:spPr/>
    </dgm:pt>
    <dgm:pt modelId="{FE3CA75D-9081-42C6-9C6A-CE5168E85960}" type="pres">
      <dgm:prSet presAssocID="{3F7E3F59-21F5-4987-9C4A-206349619C87}" presName="sp" presStyleCnt="0"/>
      <dgm:spPr/>
    </dgm:pt>
    <dgm:pt modelId="{B9BC97BA-F875-4968-8F64-B452F1300037}" type="pres">
      <dgm:prSet presAssocID="{D682DC22-D634-4472-AC1D-8290632A6CC2}" presName="linNode" presStyleCnt="0"/>
      <dgm:spPr/>
    </dgm:pt>
    <dgm:pt modelId="{0FAD95EC-CDF1-468D-B0CA-92B8D86BD8C7}" type="pres">
      <dgm:prSet presAssocID="{D682DC22-D634-4472-AC1D-8290632A6CC2}" presName="parentText" presStyleLbl="node1" presStyleIdx="3" presStyleCnt="5" custLinFactY="5229" custLinFactNeighborY="100000">
        <dgm:presLayoutVars>
          <dgm:chMax val="1"/>
          <dgm:bulletEnabled val="1"/>
        </dgm:presLayoutVars>
      </dgm:prSet>
      <dgm:spPr/>
    </dgm:pt>
    <dgm:pt modelId="{81B72B2D-1DE4-436C-867C-EEA4B4FFB297}" type="pres">
      <dgm:prSet presAssocID="{D682DC22-D634-4472-AC1D-8290632A6CC2}" presName="descendantText" presStyleLbl="alignAccFollowNode1" presStyleIdx="3" presStyleCnt="5" custLinFactY="26794" custLinFactNeighborX="0" custLinFactNeighborY="100000">
        <dgm:presLayoutVars>
          <dgm:bulletEnabled val="1"/>
        </dgm:presLayoutVars>
      </dgm:prSet>
      <dgm:spPr/>
    </dgm:pt>
    <dgm:pt modelId="{9971B1DD-DD47-47AC-9E1D-A313CBA28D2E}" type="pres">
      <dgm:prSet presAssocID="{8682096C-A400-497D-AE6D-3E14DCB174F2}" presName="sp" presStyleCnt="0"/>
      <dgm:spPr/>
    </dgm:pt>
    <dgm:pt modelId="{8C8E8D0F-1228-4EEC-8408-C61FBFD9417D}" type="pres">
      <dgm:prSet presAssocID="{04D31A4E-9B9A-45D1-8B46-E1B63158E28E}" presName="linNode" presStyleCnt="0"/>
      <dgm:spPr/>
    </dgm:pt>
    <dgm:pt modelId="{E2BEBF0F-617C-46F0-B9AF-29EA6EE4541E}" type="pres">
      <dgm:prSet presAssocID="{04D31A4E-9B9A-45D1-8B46-E1B63158E28E}" presName="parentText" presStyleLbl="node1" presStyleIdx="4" presStyleCnt="5" custLinFactY="-110305" custLinFactNeighborY="-200000">
        <dgm:presLayoutVars>
          <dgm:chMax val="1"/>
          <dgm:bulletEnabled val="1"/>
        </dgm:presLayoutVars>
      </dgm:prSet>
      <dgm:spPr/>
    </dgm:pt>
    <dgm:pt modelId="{052D95A2-A8F7-4C12-A65D-17184675ED73}" type="pres">
      <dgm:prSet presAssocID="{04D31A4E-9B9A-45D1-8B46-E1B63158E28E}" presName="descendantText" presStyleLbl="alignAccFollowNode1" presStyleIdx="4" presStyleCnt="5" custLinFactY="-181415" custLinFactNeighborX="62409" custLinFactNeighborY="-200000">
        <dgm:presLayoutVars>
          <dgm:bulletEnabled val="1"/>
        </dgm:presLayoutVars>
      </dgm:prSet>
      <dgm:spPr/>
    </dgm:pt>
  </dgm:ptLst>
  <dgm:cxnLst>
    <dgm:cxn modelId="{75BFCD03-4F21-4DFB-9D92-CCBA7438CE80}" type="presOf" srcId="{3E67AE8E-67EE-4CEE-B6D9-553253C48BF0}" destId="{81B72B2D-1DE4-436C-867C-EEA4B4FFB297}" srcOrd="0" destOrd="2" presId="urn:microsoft.com/office/officeart/2005/8/layout/vList5"/>
    <dgm:cxn modelId="{82EF3620-71C8-4C67-A1D1-1D3C018CC723}" srcId="{D147756D-0546-4F8F-8C4B-E58EC703B12A}" destId="{6869F9BA-043F-41C6-9CE2-2F1F7A2B01F6}" srcOrd="0" destOrd="0" parTransId="{CA6FA8F7-34EF-4E18-A4CB-C8B5831F515C}" sibTransId="{DDB441BE-084F-4E1F-BB54-BD14F10578F5}"/>
    <dgm:cxn modelId="{AE35AD3E-FB1E-4DBE-8EC1-40A581DA4C83}" srcId="{04D31A4E-9B9A-45D1-8B46-E1B63158E28E}" destId="{7363C542-600D-499B-9820-8D1FF70B6114}" srcOrd="0" destOrd="0" parTransId="{3B8F1E28-7AD1-4D71-ACFB-A66309C51381}" sibTransId="{C89B684C-DC8E-40EF-9108-E9C714E0EAF0}"/>
    <dgm:cxn modelId="{4A52E55F-65AB-4704-B70D-884FE3ECD524}" type="presOf" srcId="{E44A56C4-2A3D-422C-AE10-D9413B0DC500}" destId="{052D95A2-A8F7-4C12-A65D-17184675ED73}" srcOrd="0" destOrd="1" presId="urn:microsoft.com/office/officeart/2005/8/layout/vList5"/>
    <dgm:cxn modelId="{9E545861-3196-4B11-A1DA-195009C1542F}" type="presOf" srcId="{D682DC22-D634-4472-AC1D-8290632A6CC2}" destId="{0FAD95EC-CDF1-468D-B0CA-92B8D86BD8C7}" srcOrd="0" destOrd="0" presId="urn:microsoft.com/office/officeart/2005/8/layout/vList5"/>
    <dgm:cxn modelId="{42949361-38ED-4604-90B8-8FA887251DF5}" type="presOf" srcId="{56D8A7FC-D28E-4536-A328-B3177237BFD8}" destId="{81B72B2D-1DE4-436C-867C-EEA4B4FFB297}" srcOrd="0" destOrd="1" presId="urn:microsoft.com/office/officeart/2005/8/layout/vList5"/>
    <dgm:cxn modelId="{25993642-6FB0-4F01-8644-5C215F289645}" srcId="{04D31A4E-9B9A-45D1-8B46-E1B63158E28E}" destId="{E44A56C4-2A3D-422C-AE10-D9413B0DC500}" srcOrd="1" destOrd="0" parTransId="{C2D51BFA-A2E2-4FC0-9023-271E41F81C6D}" sibTransId="{9925CE4A-1FD6-4775-8EC0-B97A82118781}"/>
    <dgm:cxn modelId="{07A1F36E-6F15-421C-8F0B-6D0EB170285A}" type="presOf" srcId="{28D3944C-6004-40AB-9A4E-3B5A66F9751B}" destId="{81B72B2D-1DE4-436C-867C-EEA4B4FFB297}" srcOrd="0" destOrd="0" presId="urn:microsoft.com/office/officeart/2005/8/layout/vList5"/>
    <dgm:cxn modelId="{11C48452-E081-4A79-B730-1698C3066D98}" srcId="{D682DC22-D634-4472-AC1D-8290632A6CC2}" destId="{28D3944C-6004-40AB-9A4E-3B5A66F9751B}" srcOrd="0" destOrd="0" parTransId="{0EECA7AD-B87D-4BC9-ABE5-0EEB2344F8D9}" sibTransId="{41A56E28-1212-4286-AF59-DFE2DBE4167D}"/>
    <dgm:cxn modelId="{9E7F9F53-C6D5-4639-993C-DF2C96E0D95D}" srcId="{D147756D-0546-4F8F-8C4B-E58EC703B12A}" destId="{04D31A4E-9B9A-45D1-8B46-E1B63158E28E}" srcOrd="4" destOrd="0" parTransId="{67730CB7-07E3-4D79-884C-86F08B7D9B54}" sibTransId="{7794CE24-680F-4D09-A8D8-91CCEFB22FA4}"/>
    <dgm:cxn modelId="{66A7BC54-8D2D-4B73-A8F0-F698EAE789E6}" srcId="{6869F9BA-043F-41C6-9CE2-2F1F7A2B01F6}" destId="{C0D993F6-AF5F-475B-8511-62AD025938DB}" srcOrd="0" destOrd="0" parTransId="{2EC672E3-CB06-4CF8-ACB5-61A41CD98206}" sibTransId="{E7358E2D-C437-4010-834E-1F10E855B222}"/>
    <dgm:cxn modelId="{124AF957-D961-45A0-A208-EB37179FF961}" type="presOf" srcId="{6869F9BA-043F-41C6-9CE2-2F1F7A2B01F6}" destId="{68BC9D36-136D-4013-AF02-CAD43279D540}" srcOrd="0" destOrd="0" presId="urn:microsoft.com/office/officeart/2005/8/layout/vList5"/>
    <dgm:cxn modelId="{BD607D59-84D4-4A68-AD5A-3146639468D7}" type="presOf" srcId="{BE3FDE04-9315-4E95-A96B-FD451EB9EFFF}" destId="{5EB5B391-1511-459C-A98B-7E8A24E8F621}" srcOrd="0" destOrd="0" presId="urn:microsoft.com/office/officeart/2005/8/layout/vList5"/>
    <dgm:cxn modelId="{2F302F7B-B764-4C8C-A6DD-F0B8F4B92FD7}" srcId="{6869F9BA-043F-41C6-9CE2-2F1F7A2B01F6}" destId="{29778997-5AC6-44D7-9751-0439868F2E63}" srcOrd="2" destOrd="0" parTransId="{74A53F23-6015-4F5B-97F1-EE745A286935}" sibTransId="{104D80EE-6987-4AD3-9FB0-72C131A58A63}"/>
    <dgm:cxn modelId="{6CA22490-EFF1-4712-8823-B3C5CA6B34BF}" srcId="{D682DC22-D634-4472-AC1D-8290632A6CC2}" destId="{56D8A7FC-D28E-4536-A328-B3177237BFD8}" srcOrd="1" destOrd="0" parTransId="{F49A045F-D84F-4E12-88A1-C75BC6A1E56C}" sibTransId="{2E84457D-7EC2-4413-AF79-62BFC6F2547E}"/>
    <dgm:cxn modelId="{2CA1D491-BBC3-4957-B47E-B2E263E707D9}" type="presOf" srcId="{04D31A4E-9B9A-45D1-8B46-E1B63158E28E}" destId="{E2BEBF0F-617C-46F0-B9AF-29EA6EE4541E}" srcOrd="0" destOrd="0" presId="urn:microsoft.com/office/officeart/2005/8/layout/vList5"/>
    <dgm:cxn modelId="{590A9192-A47A-4A45-A3C6-5E9B32B188A6}" type="presOf" srcId="{1686BE48-957E-465F-B66B-E6954534EE46}" destId="{052D95A2-A8F7-4C12-A65D-17184675ED73}" srcOrd="0" destOrd="2" presId="urn:microsoft.com/office/officeart/2005/8/layout/vList5"/>
    <dgm:cxn modelId="{646F739A-7AC7-45D3-87F4-BD1AA6A9605A}" type="presOf" srcId="{C0D113F1-D28E-48D6-AFE6-69D1A967E214}" destId="{AC696E5E-1192-400E-ACCE-BCF65B591483}" srcOrd="0" destOrd="2" presId="urn:microsoft.com/office/officeart/2005/8/layout/vList5"/>
    <dgm:cxn modelId="{21FA71A5-BBB3-4FD7-8E21-E6FCD414AED1}" srcId="{04D31A4E-9B9A-45D1-8B46-E1B63158E28E}" destId="{1686BE48-957E-465F-B66B-E6954534EE46}" srcOrd="2" destOrd="0" parTransId="{CD2BF830-30C1-4911-901E-1A3411FC3332}" sibTransId="{33593E6E-CEFA-4FDC-914F-EE110999906B}"/>
    <dgm:cxn modelId="{58549EA8-099C-42F1-9E33-A3735E7972EC}" type="presOf" srcId="{75AF38F3-0D2D-4B95-B2C2-4CF780548E96}" destId="{AC696E5E-1192-400E-ACCE-BCF65B591483}" srcOrd="0" destOrd="0" presId="urn:microsoft.com/office/officeart/2005/8/layout/vList5"/>
    <dgm:cxn modelId="{F493B1AF-0A50-408F-9C26-1CCE725FFBE0}" type="presOf" srcId="{170BACFA-9496-4EC8-B3DB-1218804AB652}" destId="{AC696E5E-1192-400E-ACCE-BCF65B591483}" srcOrd="0" destOrd="1" presId="urn:microsoft.com/office/officeart/2005/8/layout/vList5"/>
    <dgm:cxn modelId="{8DE0A4B0-CBE9-445A-A3C4-636ABB0EA2E9}" type="presOf" srcId="{7363C542-600D-499B-9820-8D1FF70B6114}" destId="{052D95A2-A8F7-4C12-A65D-17184675ED73}" srcOrd="0" destOrd="0" presId="urn:microsoft.com/office/officeart/2005/8/layout/vList5"/>
    <dgm:cxn modelId="{32070CB1-5E0E-411F-A93A-C62CE3AC7990}" type="presOf" srcId="{C0D993F6-AF5F-475B-8511-62AD025938DB}" destId="{26524F48-E97F-40F8-A352-16C4C9EBA2B7}" srcOrd="0" destOrd="0" presId="urn:microsoft.com/office/officeart/2005/8/layout/vList5"/>
    <dgm:cxn modelId="{ED4C77B1-F965-48ED-9301-F188905E41D8}" srcId="{D147756D-0546-4F8F-8C4B-E58EC703B12A}" destId="{D682DC22-D634-4472-AC1D-8290632A6CC2}" srcOrd="3" destOrd="0" parTransId="{861AA930-6A69-49D1-9494-6FB5B89FBB80}" sibTransId="{8682096C-A400-497D-AE6D-3E14DCB174F2}"/>
    <dgm:cxn modelId="{A0DFD6B1-9934-427D-AF43-026BDD35C67A}" srcId="{D147756D-0546-4F8F-8C4B-E58EC703B12A}" destId="{0EBEDCDF-2171-4C21-A5AB-9A2673E4E33F}" srcOrd="1" destOrd="0" parTransId="{57EED861-7B52-4B6E-8629-6DEFA30E8C2E}" sibTransId="{EA34BB92-CACB-4646-8BF5-C7F856097554}"/>
    <dgm:cxn modelId="{168D21BC-3D48-4185-931C-15FCCC99912A}" type="presOf" srcId="{EE65166C-7EFA-49A8-9AF5-D0669C58AED8}" destId="{C699F0E8-1560-4CB8-8BB5-49B4BB3B4542}" srcOrd="0" destOrd="0" presId="urn:microsoft.com/office/officeart/2005/8/layout/vList5"/>
    <dgm:cxn modelId="{B27C19BD-19A7-4979-8AE2-62038278F0FC}" srcId="{0EBEDCDF-2171-4C21-A5AB-9A2673E4E33F}" destId="{C0D113F1-D28E-48D6-AFE6-69D1A967E214}" srcOrd="2" destOrd="0" parTransId="{38277E56-CEBD-4380-B618-34FE5C446776}" sibTransId="{77DD1353-6D3D-48AB-9B49-97672B6F863F}"/>
    <dgm:cxn modelId="{FC5916C4-2C93-45A4-9567-5FA5837F711D}" srcId="{6869F9BA-043F-41C6-9CE2-2F1F7A2B01F6}" destId="{505B1247-CA2D-4B9B-8201-C246C67A79C6}" srcOrd="1" destOrd="0" parTransId="{93B3030F-6692-401D-8CA5-81DD9B0A3397}" sibTransId="{26A9737B-533B-46B5-B42A-AC0E0BE7A23D}"/>
    <dgm:cxn modelId="{67EEFCC6-CDEC-479F-82BE-6D4BE1E7D8B7}" type="presOf" srcId="{0EBEDCDF-2171-4C21-A5AB-9A2673E4E33F}" destId="{27F81815-7E60-4B71-A109-307A49A07507}" srcOrd="0" destOrd="0" presId="urn:microsoft.com/office/officeart/2005/8/layout/vList5"/>
    <dgm:cxn modelId="{340D90C8-6C1B-492D-B83C-60D84CAA5F4C}" type="presOf" srcId="{D147756D-0546-4F8F-8C4B-E58EC703B12A}" destId="{F105B782-E94C-441E-BCC6-66814B89D5BE}" srcOrd="0" destOrd="0" presId="urn:microsoft.com/office/officeart/2005/8/layout/vList5"/>
    <dgm:cxn modelId="{83FA75CB-42BB-44FC-A151-476BD3E84353}" type="presOf" srcId="{29778997-5AC6-44D7-9751-0439868F2E63}" destId="{26524F48-E97F-40F8-A352-16C4C9EBA2B7}" srcOrd="0" destOrd="2" presId="urn:microsoft.com/office/officeart/2005/8/layout/vList5"/>
    <dgm:cxn modelId="{D8B5CECF-3D81-4F84-866A-99C14AECBBB9}" srcId="{D682DC22-D634-4472-AC1D-8290632A6CC2}" destId="{3E67AE8E-67EE-4CEE-B6D9-553253C48BF0}" srcOrd="2" destOrd="0" parTransId="{E652D9FC-26CA-4DE5-959E-9305C8D6DBA6}" sibTransId="{83902506-B7F7-4190-9C83-FFC22A446098}"/>
    <dgm:cxn modelId="{C3FE3CD1-BD13-4067-8DC2-98CBB942C41D}" srcId="{0EBEDCDF-2171-4C21-A5AB-9A2673E4E33F}" destId="{170BACFA-9496-4EC8-B3DB-1218804AB652}" srcOrd="1" destOrd="0" parTransId="{2A901BDA-6CD2-4BAE-9D74-A8171BDFC5E0}" sibTransId="{EC77CBA1-5B5D-4F66-A8E9-117D763C52B9}"/>
    <dgm:cxn modelId="{B6997BDE-BDC0-4B9A-B65A-D3F7E3C35AA3}" srcId="{D147756D-0546-4F8F-8C4B-E58EC703B12A}" destId="{EE65166C-7EFA-49A8-9AF5-D0669C58AED8}" srcOrd="2" destOrd="0" parTransId="{656D2A65-5C9C-4BE5-8C61-55F5F39E3C96}" sibTransId="{3F7E3F59-21F5-4987-9C4A-206349619C87}"/>
    <dgm:cxn modelId="{CB32C4E1-E0D0-4519-B9B1-F61AA9A43C1B}" srcId="{EE65166C-7EFA-49A8-9AF5-D0669C58AED8}" destId="{BE3FDE04-9315-4E95-A96B-FD451EB9EFFF}" srcOrd="0" destOrd="0" parTransId="{8168D2ED-FFCD-4910-8FF5-ABBD9AE222F4}" sibTransId="{E3E1A1E6-7388-4AB4-9C79-397D1233ACA3}"/>
    <dgm:cxn modelId="{4EA846EF-AEE3-4562-91EC-F890F0C36DA6}" type="presOf" srcId="{505B1247-CA2D-4B9B-8201-C246C67A79C6}" destId="{26524F48-E97F-40F8-A352-16C4C9EBA2B7}" srcOrd="0" destOrd="1" presId="urn:microsoft.com/office/officeart/2005/8/layout/vList5"/>
    <dgm:cxn modelId="{E50CDDF2-D62A-4CED-BCD1-24A59CFB76F7}" srcId="{EE65166C-7EFA-49A8-9AF5-D0669C58AED8}" destId="{5A41A664-7354-47F1-8C15-C6D1BA39DA04}" srcOrd="1" destOrd="0" parTransId="{8D053E35-F6FF-42CB-AE57-F87859CCFFCE}" sibTransId="{3CAA9B0C-4128-4618-B87F-7A77F5C1BAF6}"/>
    <dgm:cxn modelId="{C929B0FB-DCC1-4EC7-BFC4-E72EE927F9DA}" srcId="{0EBEDCDF-2171-4C21-A5AB-9A2673E4E33F}" destId="{75AF38F3-0D2D-4B95-B2C2-4CF780548E96}" srcOrd="0" destOrd="0" parTransId="{252FA46A-D76C-4B6A-A1DC-40E1A5D94B67}" sibTransId="{BE3C484C-A4BC-49BC-AE83-E1B23CC0C382}"/>
    <dgm:cxn modelId="{8789F5FF-0264-4350-96F0-E8041E13FBD7}" type="presOf" srcId="{5A41A664-7354-47F1-8C15-C6D1BA39DA04}" destId="{5EB5B391-1511-459C-A98B-7E8A24E8F621}" srcOrd="0" destOrd="1" presId="urn:microsoft.com/office/officeart/2005/8/layout/vList5"/>
    <dgm:cxn modelId="{005D5FD2-7201-4CC1-8DDC-87717B9B3CC7}" type="presParOf" srcId="{F105B782-E94C-441E-BCC6-66814B89D5BE}" destId="{DCA0F383-0C1F-4F68-A77E-92197323FB0E}" srcOrd="0" destOrd="0" presId="urn:microsoft.com/office/officeart/2005/8/layout/vList5"/>
    <dgm:cxn modelId="{2D13A1C3-98ED-4704-9DC7-F2D2DE83BA2C}" type="presParOf" srcId="{DCA0F383-0C1F-4F68-A77E-92197323FB0E}" destId="{68BC9D36-136D-4013-AF02-CAD43279D540}" srcOrd="0" destOrd="0" presId="urn:microsoft.com/office/officeart/2005/8/layout/vList5"/>
    <dgm:cxn modelId="{86F770C3-2831-43F2-90E2-1642A944AF0E}" type="presParOf" srcId="{DCA0F383-0C1F-4F68-A77E-92197323FB0E}" destId="{26524F48-E97F-40F8-A352-16C4C9EBA2B7}" srcOrd="1" destOrd="0" presId="urn:microsoft.com/office/officeart/2005/8/layout/vList5"/>
    <dgm:cxn modelId="{4CE94A6F-7AE5-4159-A364-710E1717F75F}" type="presParOf" srcId="{F105B782-E94C-441E-BCC6-66814B89D5BE}" destId="{DBD25B3A-94ED-4819-90D7-76C6FEC51E7E}" srcOrd="1" destOrd="0" presId="urn:microsoft.com/office/officeart/2005/8/layout/vList5"/>
    <dgm:cxn modelId="{063EAFD8-9EFC-4B02-95FD-27F0C8303A23}" type="presParOf" srcId="{F105B782-E94C-441E-BCC6-66814B89D5BE}" destId="{E8B1A51B-38BC-471A-9885-9F4D9AB2D2E8}" srcOrd="2" destOrd="0" presId="urn:microsoft.com/office/officeart/2005/8/layout/vList5"/>
    <dgm:cxn modelId="{B2179CE5-AE5C-40AF-97CE-CBE59A5FB8A8}" type="presParOf" srcId="{E8B1A51B-38BC-471A-9885-9F4D9AB2D2E8}" destId="{27F81815-7E60-4B71-A109-307A49A07507}" srcOrd="0" destOrd="0" presId="urn:microsoft.com/office/officeart/2005/8/layout/vList5"/>
    <dgm:cxn modelId="{493DF2A4-0E9A-40A3-A69D-FDFE0590AB75}" type="presParOf" srcId="{E8B1A51B-38BC-471A-9885-9F4D9AB2D2E8}" destId="{AC696E5E-1192-400E-ACCE-BCF65B591483}" srcOrd="1" destOrd="0" presId="urn:microsoft.com/office/officeart/2005/8/layout/vList5"/>
    <dgm:cxn modelId="{BC742E34-84BD-42B4-B382-88C752BC78B5}" type="presParOf" srcId="{F105B782-E94C-441E-BCC6-66814B89D5BE}" destId="{3E1F9B62-1226-47F7-87D3-ACC3DF7749A3}" srcOrd="3" destOrd="0" presId="urn:microsoft.com/office/officeart/2005/8/layout/vList5"/>
    <dgm:cxn modelId="{A68CE66F-3043-46E5-87FE-EEE17D2C1FBA}" type="presParOf" srcId="{F105B782-E94C-441E-BCC6-66814B89D5BE}" destId="{6B7680DB-4D30-4650-AEB6-6065C3FB54CD}" srcOrd="4" destOrd="0" presId="urn:microsoft.com/office/officeart/2005/8/layout/vList5"/>
    <dgm:cxn modelId="{B679720E-B0B9-4AE1-A8A3-68A157B892DD}" type="presParOf" srcId="{6B7680DB-4D30-4650-AEB6-6065C3FB54CD}" destId="{C699F0E8-1560-4CB8-8BB5-49B4BB3B4542}" srcOrd="0" destOrd="0" presId="urn:microsoft.com/office/officeart/2005/8/layout/vList5"/>
    <dgm:cxn modelId="{95919EC1-91B0-4B2C-819D-4B3B14810D33}" type="presParOf" srcId="{6B7680DB-4D30-4650-AEB6-6065C3FB54CD}" destId="{5EB5B391-1511-459C-A98B-7E8A24E8F621}" srcOrd="1" destOrd="0" presId="urn:microsoft.com/office/officeart/2005/8/layout/vList5"/>
    <dgm:cxn modelId="{121ECAEE-0876-443D-A9AB-26C18D88EE99}" type="presParOf" srcId="{F105B782-E94C-441E-BCC6-66814B89D5BE}" destId="{FE3CA75D-9081-42C6-9C6A-CE5168E85960}" srcOrd="5" destOrd="0" presId="urn:microsoft.com/office/officeart/2005/8/layout/vList5"/>
    <dgm:cxn modelId="{40194605-951C-4EF0-B947-2D13140B87D1}" type="presParOf" srcId="{F105B782-E94C-441E-BCC6-66814B89D5BE}" destId="{B9BC97BA-F875-4968-8F64-B452F1300037}" srcOrd="6" destOrd="0" presId="urn:microsoft.com/office/officeart/2005/8/layout/vList5"/>
    <dgm:cxn modelId="{4C68632A-AC08-4497-9AFE-5CD8BE61820B}" type="presParOf" srcId="{B9BC97BA-F875-4968-8F64-B452F1300037}" destId="{0FAD95EC-CDF1-468D-B0CA-92B8D86BD8C7}" srcOrd="0" destOrd="0" presId="urn:microsoft.com/office/officeart/2005/8/layout/vList5"/>
    <dgm:cxn modelId="{06D59453-8824-4C34-AF11-97B615E8422E}" type="presParOf" srcId="{B9BC97BA-F875-4968-8F64-B452F1300037}" destId="{81B72B2D-1DE4-436C-867C-EEA4B4FFB297}" srcOrd="1" destOrd="0" presId="urn:microsoft.com/office/officeart/2005/8/layout/vList5"/>
    <dgm:cxn modelId="{C6157E7A-49ED-4413-8392-2EC0218C99E2}" type="presParOf" srcId="{F105B782-E94C-441E-BCC6-66814B89D5BE}" destId="{9971B1DD-DD47-47AC-9E1D-A313CBA28D2E}" srcOrd="7" destOrd="0" presId="urn:microsoft.com/office/officeart/2005/8/layout/vList5"/>
    <dgm:cxn modelId="{CA72FBEF-2EA4-45EA-BFB2-CC436B0DEE38}" type="presParOf" srcId="{F105B782-E94C-441E-BCC6-66814B89D5BE}" destId="{8C8E8D0F-1228-4EEC-8408-C61FBFD9417D}" srcOrd="8" destOrd="0" presId="urn:microsoft.com/office/officeart/2005/8/layout/vList5"/>
    <dgm:cxn modelId="{DEC1E5D6-6544-45C8-BD7D-D85186B53893}" type="presParOf" srcId="{8C8E8D0F-1228-4EEC-8408-C61FBFD9417D}" destId="{E2BEBF0F-617C-46F0-B9AF-29EA6EE4541E}" srcOrd="0" destOrd="0" presId="urn:microsoft.com/office/officeart/2005/8/layout/vList5"/>
    <dgm:cxn modelId="{8900D1FC-1D19-4AE9-BDB2-F5F87A5F76D5}" type="presParOf" srcId="{8C8E8D0F-1228-4EEC-8408-C61FBFD9417D}" destId="{052D95A2-A8F7-4C12-A65D-17184675ED73}"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F6A8272-B7F6-4AFA-BA95-4D8615DA8391}" type="doc">
      <dgm:prSet loTypeId="urn:microsoft.com/office/officeart/2005/8/layout/vList2" loCatId="list" qsTypeId="urn:microsoft.com/office/officeart/2005/8/quickstyle/simple2" qsCatId="simple" csTypeId="urn:microsoft.com/office/officeart/2005/8/colors/accent2_2" csCatId="accent2" phldr="1"/>
      <dgm:spPr/>
      <dgm:t>
        <a:bodyPr/>
        <a:lstStyle/>
        <a:p>
          <a:endParaRPr lang="en-US"/>
        </a:p>
      </dgm:t>
    </dgm:pt>
    <dgm:pt modelId="{9F127E91-974D-4D31-AB6D-77C99625AEC4}">
      <dgm:prSet custT="1"/>
      <dgm:spPr>
        <a:solidFill>
          <a:schemeClr val="accent3">
            <a:lumMod val="60000"/>
            <a:lumOff val="40000"/>
          </a:schemeClr>
        </a:solidFill>
      </dgm:spPr>
      <dgm:t>
        <a:bodyPr/>
        <a:lstStyle/>
        <a:p>
          <a:r>
            <a:rPr lang="en-US" sz="2000"/>
            <a:t>Afterschool Clubs</a:t>
          </a:r>
        </a:p>
      </dgm:t>
    </dgm:pt>
    <dgm:pt modelId="{447DB6D8-347E-4208-A977-9E7EAFA80976}" type="parTrans" cxnId="{F9865E86-6B37-4AE0-BA46-3367E6070099}">
      <dgm:prSet/>
      <dgm:spPr/>
      <dgm:t>
        <a:bodyPr/>
        <a:lstStyle/>
        <a:p>
          <a:endParaRPr lang="en-US" sz="2000"/>
        </a:p>
      </dgm:t>
    </dgm:pt>
    <dgm:pt modelId="{5BBB68D6-70EF-4498-AA97-ABD9513711CF}" type="sibTrans" cxnId="{F9865E86-6B37-4AE0-BA46-3367E6070099}">
      <dgm:prSet/>
      <dgm:spPr/>
      <dgm:t>
        <a:bodyPr/>
        <a:lstStyle/>
        <a:p>
          <a:endParaRPr lang="en-US" sz="2000"/>
        </a:p>
      </dgm:t>
    </dgm:pt>
    <dgm:pt modelId="{ED3AD68B-A6E0-4DED-8EDE-5D342587B2BA}">
      <dgm:prSet custT="1"/>
      <dgm:spPr/>
      <dgm:t>
        <a:bodyPr/>
        <a:lstStyle/>
        <a:p>
          <a:r>
            <a:rPr lang="en-US" sz="1600" dirty="0">
              <a:latin typeface="+mj-lt"/>
            </a:rPr>
            <a:t>A Capella Chorus</a:t>
          </a:r>
        </a:p>
      </dgm:t>
    </dgm:pt>
    <dgm:pt modelId="{07D6AA3B-48C4-452E-B9EA-FCF8A2B3AFDE}" type="parTrans" cxnId="{29F3D361-697A-4320-81C6-C6389B3EA71D}">
      <dgm:prSet/>
      <dgm:spPr/>
      <dgm:t>
        <a:bodyPr/>
        <a:lstStyle/>
        <a:p>
          <a:endParaRPr lang="en-US" sz="2000"/>
        </a:p>
      </dgm:t>
    </dgm:pt>
    <dgm:pt modelId="{C7D128F9-0F8A-4EFB-B81C-E316A74D23A4}" type="sibTrans" cxnId="{29F3D361-697A-4320-81C6-C6389B3EA71D}">
      <dgm:prSet/>
      <dgm:spPr/>
      <dgm:t>
        <a:bodyPr/>
        <a:lstStyle/>
        <a:p>
          <a:endParaRPr lang="en-US" sz="2000"/>
        </a:p>
      </dgm:t>
    </dgm:pt>
    <dgm:pt modelId="{EA97309F-AA91-4563-A55C-B6CEAC98D2B8}">
      <dgm:prSet custT="1"/>
      <dgm:spPr/>
      <dgm:t>
        <a:bodyPr/>
        <a:lstStyle/>
        <a:p>
          <a:pPr rtl="0"/>
          <a:r>
            <a:rPr lang="en-US" sz="1600" dirty="0">
              <a:latin typeface="+mj-lt"/>
            </a:rPr>
            <a:t>Dance Club-NHSDA*</a:t>
          </a:r>
        </a:p>
      </dgm:t>
    </dgm:pt>
    <dgm:pt modelId="{581B8F51-9CD2-4B5F-9DDB-71B38F1E28FC}" type="parTrans" cxnId="{50C9B599-CE2D-47E1-A79E-18CC490174AD}">
      <dgm:prSet/>
      <dgm:spPr/>
      <dgm:t>
        <a:bodyPr/>
        <a:lstStyle/>
        <a:p>
          <a:endParaRPr lang="en-US" sz="2000"/>
        </a:p>
      </dgm:t>
    </dgm:pt>
    <dgm:pt modelId="{49F8BC97-F07C-48FF-B9C1-842FE3C3F992}" type="sibTrans" cxnId="{50C9B599-CE2D-47E1-A79E-18CC490174AD}">
      <dgm:prSet/>
      <dgm:spPr/>
      <dgm:t>
        <a:bodyPr/>
        <a:lstStyle/>
        <a:p>
          <a:endParaRPr lang="en-US" sz="2000"/>
        </a:p>
      </dgm:t>
    </dgm:pt>
    <dgm:pt modelId="{E471915F-245F-45AB-BE60-8E23708CFDA0}">
      <dgm:prSet custT="1"/>
      <dgm:spPr/>
      <dgm:t>
        <a:bodyPr/>
        <a:lstStyle/>
        <a:p>
          <a:pPr rtl="0"/>
          <a:r>
            <a:rPr lang="en-US" sz="1600" dirty="0">
              <a:latin typeface="+mj-lt"/>
            </a:rPr>
            <a:t>Jefferson Amped Club </a:t>
          </a:r>
        </a:p>
      </dgm:t>
    </dgm:pt>
    <dgm:pt modelId="{21BC8F55-C792-4580-8A95-45B8C65AA1C2}" type="parTrans" cxnId="{2F155472-5E13-4DB6-9082-1D7C3207E09B}">
      <dgm:prSet/>
      <dgm:spPr/>
      <dgm:t>
        <a:bodyPr/>
        <a:lstStyle/>
        <a:p>
          <a:endParaRPr lang="en-US" sz="2000"/>
        </a:p>
      </dgm:t>
    </dgm:pt>
    <dgm:pt modelId="{150F3F15-6CB2-453F-BB53-86039CCA719F}" type="sibTrans" cxnId="{2F155472-5E13-4DB6-9082-1D7C3207E09B}">
      <dgm:prSet/>
      <dgm:spPr/>
      <dgm:t>
        <a:bodyPr/>
        <a:lstStyle/>
        <a:p>
          <a:endParaRPr lang="en-US" sz="2000"/>
        </a:p>
      </dgm:t>
    </dgm:pt>
    <dgm:pt modelId="{7FADC4AA-2DFF-4E92-9B1B-EB9C2231F94D}">
      <dgm:prSet custT="1"/>
      <dgm:spPr>
        <a:solidFill>
          <a:schemeClr val="accent3">
            <a:lumMod val="60000"/>
            <a:lumOff val="40000"/>
          </a:schemeClr>
        </a:solidFill>
      </dgm:spPr>
      <dgm:t>
        <a:bodyPr/>
        <a:lstStyle/>
        <a:p>
          <a:r>
            <a:rPr lang="en-US" sz="2000"/>
            <a:t>Athletics-District Wide</a:t>
          </a:r>
        </a:p>
      </dgm:t>
    </dgm:pt>
    <dgm:pt modelId="{DA473EE9-F2EC-44D5-B757-B188E2CFE223}" type="parTrans" cxnId="{EE6934DD-5AB9-40D7-8DB8-1D7F3C185984}">
      <dgm:prSet/>
      <dgm:spPr/>
      <dgm:t>
        <a:bodyPr/>
        <a:lstStyle/>
        <a:p>
          <a:endParaRPr lang="en-US" sz="2000"/>
        </a:p>
      </dgm:t>
    </dgm:pt>
    <dgm:pt modelId="{4BF2418F-E2CE-4701-87CB-46EEDACFC5D9}" type="sibTrans" cxnId="{EE6934DD-5AB9-40D7-8DB8-1D7F3C185984}">
      <dgm:prSet/>
      <dgm:spPr/>
      <dgm:t>
        <a:bodyPr/>
        <a:lstStyle/>
        <a:p>
          <a:endParaRPr lang="en-US" sz="2000"/>
        </a:p>
      </dgm:t>
    </dgm:pt>
    <dgm:pt modelId="{33351890-C0C2-4230-B92A-E1DB06B391C6}">
      <dgm:prSet phldr="0" custT="1"/>
      <dgm:spPr/>
      <dgm:t>
        <a:bodyPr/>
        <a:lstStyle/>
        <a:p>
          <a:pPr rtl="0"/>
          <a:r>
            <a:rPr lang="en-US" sz="1600" dirty="0">
              <a:latin typeface="+mj-lt"/>
            </a:rPr>
            <a:t>Drama Club</a:t>
          </a:r>
        </a:p>
      </dgm:t>
    </dgm:pt>
    <dgm:pt modelId="{72C05F30-6093-4F08-920F-1EEB0EC987FA}" type="parTrans" cxnId="{85C45EAF-2FBD-47F5-AB21-DD0319013169}">
      <dgm:prSet/>
      <dgm:spPr/>
      <dgm:t>
        <a:bodyPr/>
        <a:lstStyle/>
        <a:p>
          <a:endParaRPr lang="en-US" sz="2000"/>
        </a:p>
      </dgm:t>
    </dgm:pt>
    <dgm:pt modelId="{CF00F6BE-161D-4C49-B76B-E71239F1FF54}" type="sibTrans" cxnId="{85C45EAF-2FBD-47F5-AB21-DD0319013169}">
      <dgm:prSet/>
      <dgm:spPr/>
      <dgm:t>
        <a:bodyPr/>
        <a:lstStyle/>
        <a:p>
          <a:endParaRPr lang="en-US" sz="2000"/>
        </a:p>
      </dgm:t>
    </dgm:pt>
    <dgm:pt modelId="{38FE33A6-080E-4920-8CEA-6EEBC5D63181}">
      <dgm:prSet phldr="0" custT="1"/>
      <dgm:spPr/>
      <dgm:t>
        <a:bodyPr/>
        <a:lstStyle/>
        <a:p>
          <a:pPr rtl="0"/>
          <a:r>
            <a:rPr lang="en-US" sz="1600">
              <a:latin typeface="+mj-lt"/>
            </a:rPr>
            <a:t>Science Club</a:t>
          </a:r>
        </a:p>
      </dgm:t>
    </dgm:pt>
    <dgm:pt modelId="{1385D489-8F7A-4BEA-AFCC-4102EB83AC5E}" type="parTrans" cxnId="{C61CC242-9ABD-4470-83DB-9734FE3BB905}">
      <dgm:prSet/>
      <dgm:spPr/>
      <dgm:t>
        <a:bodyPr/>
        <a:lstStyle/>
        <a:p>
          <a:endParaRPr lang="en-US" sz="2000"/>
        </a:p>
      </dgm:t>
    </dgm:pt>
    <dgm:pt modelId="{7B4171BB-90AE-416D-B6BB-27A43DFAAC39}" type="sibTrans" cxnId="{C61CC242-9ABD-4470-83DB-9734FE3BB905}">
      <dgm:prSet/>
      <dgm:spPr/>
      <dgm:t>
        <a:bodyPr/>
        <a:lstStyle/>
        <a:p>
          <a:endParaRPr lang="en-US" sz="2000"/>
        </a:p>
      </dgm:t>
    </dgm:pt>
    <dgm:pt modelId="{B7CA01BA-4900-4177-ADB7-26F94B9301B4}">
      <dgm:prSet custT="1"/>
      <dgm:spPr/>
      <dgm:t>
        <a:bodyPr/>
        <a:lstStyle/>
        <a:p>
          <a:r>
            <a:rPr lang="en-US" sz="1600" dirty="0">
              <a:latin typeface="+mj-lt"/>
            </a:rPr>
            <a:t>Book Club</a:t>
          </a:r>
        </a:p>
      </dgm:t>
    </dgm:pt>
    <dgm:pt modelId="{141C5D34-33CD-4765-BBB5-BF2776CDD97C}" type="parTrans" cxnId="{87DC1DC4-37B9-480D-9BC8-C00E296EF75E}">
      <dgm:prSet/>
      <dgm:spPr/>
      <dgm:t>
        <a:bodyPr/>
        <a:lstStyle/>
        <a:p>
          <a:endParaRPr lang="en-US" sz="2000"/>
        </a:p>
      </dgm:t>
    </dgm:pt>
    <dgm:pt modelId="{41BD211E-D04C-4A36-92E6-6661C14D997F}" type="sibTrans" cxnId="{87DC1DC4-37B9-480D-9BC8-C00E296EF75E}">
      <dgm:prSet/>
      <dgm:spPr/>
      <dgm:t>
        <a:bodyPr/>
        <a:lstStyle/>
        <a:p>
          <a:endParaRPr lang="en-US" sz="2000"/>
        </a:p>
      </dgm:t>
    </dgm:pt>
    <dgm:pt modelId="{BB5C7FE6-796D-4077-8510-A437D51DDF82}">
      <dgm:prSet phldr="0" custT="1"/>
      <dgm:spPr/>
      <dgm:t>
        <a:bodyPr/>
        <a:lstStyle/>
        <a:p>
          <a:pPr rtl="0"/>
          <a:r>
            <a:rPr lang="en-US" sz="1600" dirty="0">
              <a:latin typeface="+mj-lt"/>
            </a:rPr>
            <a:t>Creative Writing Club</a:t>
          </a:r>
        </a:p>
      </dgm:t>
    </dgm:pt>
    <dgm:pt modelId="{8A50D266-E748-4695-8679-E442BD81F228}" type="parTrans" cxnId="{E75FEE9B-33EF-4823-9DD0-6A6C3FCA7A98}">
      <dgm:prSet/>
      <dgm:spPr/>
      <dgm:t>
        <a:bodyPr/>
        <a:lstStyle/>
        <a:p>
          <a:endParaRPr lang="en-US" sz="2000"/>
        </a:p>
      </dgm:t>
    </dgm:pt>
    <dgm:pt modelId="{A02C53C2-6DD5-4C91-A2C2-A3B9E57D9137}" type="sibTrans" cxnId="{E75FEE9B-33EF-4823-9DD0-6A6C3FCA7A98}">
      <dgm:prSet/>
      <dgm:spPr/>
      <dgm:t>
        <a:bodyPr/>
        <a:lstStyle/>
        <a:p>
          <a:endParaRPr lang="en-US" sz="2000"/>
        </a:p>
      </dgm:t>
    </dgm:pt>
    <dgm:pt modelId="{991CECE8-E34B-4169-856D-9CECA477EE85}">
      <dgm:prSet custT="1"/>
      <dgm:spPr/>
      <dgm:t>
        <a:bodyPr/>
        <a:lstStyle/>
        <a:p>
          <a:r>
            <a:rPr lang="en-US" sz="1600" dirty="0">
              <a:latin typeface="+mj-lt"/>
            </a:rPr>
            <a:t>Visual Arts Club </a:t>
          </a:r>
        </a:p>
      </dgm:t>
    </dgm:pt>
    <dgm:pt modelId="{9D82638B-F3A8-4A0B-A12C-85D862EAF1E2}" type="parTrans" cxnId="{F952D6AE-0545-465B-9A3D-56AF6375D616}">
      <dgm:prSet/>
      <dgm:spPr/>
      <dgm:t>
        <a:bodyPr/>
        <a:lstStyle/>
        <a:p>
          <a:endParaRPr lang="en-US" sz="2000"/>
        </a:p>
      </dgm:t>
    </dgm:pt>
    <dgm:pt modelId="{EA45CA86-445B-46B0-9557-9ED3A83E2CA3}" type="sibTrans" cxnId="{F952D6AE-0545-465B-9A3D-56AF6375D616}">
      <dgm:prSet/>
      <dgm:spPr/>
      <dgm:t>
        <a:bodyPr/>
        <a:lstStyle/>
        <a:p>
          <a:endParaRPr lang="en-US" sz="2000"/>
        </a:p>
      </dgm:t>
    </dgm:pt>
    <dgm:pt modelId="{5018027C-2C66-4700-B43F-2A29589CCEDA}">
      <dgm:prSet custT="1"/>
      <dgm:spPr/>
      <dgm:t>
        <a:bodyPr/>
        <a:lstStyle/>
        <a:p>
          <a:r>
            <a:rPr lang="en-US" sz="1600" dirty="0">
              <a:latin typeface="+mj-lt"/>
            </a:rPr>
            <a:t>Yearbook Club</a:t>
          </a:r>
        </a:p>
      </dgm:t>
    </dgm:pt>
    <dgm:pt modelId="{B426DA6A-BF70-4171-90E3-459FBAF25930}" type="parTrans" cxnId="{CADCE13B-B569-4021-B40C-E9A4E71BB048}">
      <dgm:prSet/>
      <dgm:spPr/>
      <dgm:t>
        <a:bodyPr/>
        <a:lstStyle/>
        <a:p>
          <a:endParaRPr lang="en-US" sz="2000"/>
        </a:p>
      </dgm:t>
    </dgm:pt>
    <dgm:pt modelId="{3F75941E-786B-4FF8-ADBC-91FA5BA5D9D4}" type="sibTrans" cxnId="{CADCE13B-B569-4021-B40C-E9A4E71BB048}">
      <dgm:prSet/>
      <dgm:spPr/>
      <dgm:t>
        <a:bodyPr/>
        <a:lstStyle/>
        <a:p>
          <a:endParaRPr lang="en-US" sz="2000"/>
        </a:p>
      </dgm:t>
    </dgm:pt>
    <dgm:pt modelId="{5441DC6B-DAA1-48DF-94F8-244C3AE3CCC7}">
      <dgm:prSet custT="1"/>
      <dgm:spPr/>
      <dgm:t>
        <a:bodyPr/>
        <a:lstStyle/>
        <a:p>
          <a:r>
            <a:rPr lang="en-US" sz="1600" dirty="0">
              <a:latin typeface="+mj-lt"/>
            </a:rPr>
            <a:t>Skills USA Club</a:t>
          </a:r>
        </a:p>
      </dgm:t>
    </dgm:pt>
    <dgm:pt modelId="{60600AF8-8CA3-4620-92AB-8D755C3C20EF}" type="parTrans" cxnId="{211B93C5-2637-40EB-A056-91C2CE76BBF5}">
      <dgm:prSet/>
      <dgm:spPr/>
      <dgm:t>
        <a:bodyPr/>
        <a:lstStyle/>
        <a:p>
          <a:endParaRPr lang="en-US" sz="2000"/>
        </a:p>
      </dgm:t>
    </dgm:pt>
    <dgm:pt modelId="{E2ADA445-FF85-4918-A219-B95F4F09BD90}" type="sibTrans" cxnId="{211B93C5-2637-40EB-A056-91C2CE76BBF5}">
      <dgm:prSet/>
      <dgm:spPr/>
      <dgm:t>
        <a:bodyPr/>
        <a:lstStyle/>
        <a:p>
          <a:endParaRPr lang="en-US" sz="2000"/>
        </a:p>
      </dgm:t>
    </dgm:pt>
    <dgm:pt modelId="{DE5DDC52-9F76-4E61-8352-E6C099F09027}">
      <dgm:prSet custT="1"/>
      <dgm:spPr/>
      <dgm:t>
        <a:bodyPr/>
        <a:lstStyle/>
        <a:p>
          <a:r>
            <a:rPr lang="en-US" sz="1600" dirty="0">
              <a:latin typeface="+mj-lt"/>
            </a:rPr>
            <a:t>TV Production Club</a:t>
          </a:r>
        </a:p>
      </dgm:t>
    </dgm:pt>
    <dgm:pt modelId="{96349A92-FD66-424E-8B7D-9FA2186435E2}" type="parTrans" cxnId="{FEACCB92-490B-4E4D-BFDE-33C0A28182D2}">
      <dgm:prSet/>
      <dgm:spPr/>
      <dgm:t>
        <a:bodyPr/>
        <a:lstStyle/>
        <a:p>
          <a:endParaRPr lang="en-US" sz="2000"/>
        </a:p>
      </dgm:t>
    </dgm:pt>
    <dgm:pt modelId="{B66E9889-364D-4DCA-B596-0E22C7B18571}" type="sibTrans" cxnId="{FEACCB92-490B-4E4D-BFDE-33C0A28182D2}">
      <dgm:prSet/>
      <dgm:spPr/>
      <dgm:t>
        <a:bodyPr/>
        <a:lstStyle/>
        <a:p>
          <a:endParaRPr lang="en-US" sz="2000"/>
        </a:p>
      </dgm:t>
    </dgm:pt>
    <dgm:pt modelId="{18ED060D-7ADE-4F2F-9DDE-DC0BD83E2EE6}">
      <dgm:prSet custT="1"/>
      <dgm:spPr/>
      <dgm:t>
        <a:bodyPr/>
        <a:lstStyle/>
        <a:p>
          <a:r>
            <a:rPr lang="en-US" sz="1600" dirty="0">
              <a:latin typeface="+mj-lt"/>
            </a:rPr>
            <a:t>Jeff Spirit Club</a:t>
          </a:r>
        </a:p>
      </dgm:t>
    </dgm:pt>
    <dgm:pt modelId="{4B14E11B-D69D-4E16-81F4-329952704335}" type="parTrans" cxnId="{78925A52-FBD3-423F-BF36-43061AB126F4}">
      <dgm:prSet/>
      <dgm:spPr/>
      <dgm:t>
        <a:bodyPr/>
        <a:lstStyle/>
        <a:p>
          <a:endParaRPr lang="en-US" sz="2000"/>
        </a:p>
      </dgm:t>
    </dgm:pt>
    <dgm:pt modelId="{09EC4A81-80BA-415D-93D6-75B21B7C332F}" type="sibTrans" cxnId="{78925A52-FBD3-423F-BF36-43061AB126F4}">
      <dgm:prSet/>
      <dgm:spPr/>
      <dgm:t>
        <a:bodyPr/>
        <a:lstStyle/>
        <a:p>
          <a:endParaRPr lang="en-US" sz="2000"/>
        </a:p>
      </dgm:t>
    </dgm:pt>
    <dgm:pt modelId="{D1357DDD-77FF-4253-9526-8127DF106A65}">
      <dgm:prSet custT="1"/>
      <dgm:spPr/>
      <dgm:t>
        <a:bodyPr/>
        <a:lstStyle/>
        <a:p>
          <a:pPr rtl="0"/>
          <a:r>
            <a:rPr lang="en-US" sz="1600">
              <a:latin typeface="+mj-lt"/>
            </a:rPr>
            <a:t>Jeff </a:t>
          </a:r>
          <a:r>
            <a:rPr lang="en-US" sz="1600" err="1">
              <a:latin typeface="+mj-lt"/>
            </a:rPr>
            <a:t>SOuL</a:t>
          </a:r>
          <a:endParaRPr lang="en-US" sz="1600">
            <a:latin typeface="+mj-lt"/>
          </a:endParaRPr>
        </a:p>
      </dgm:t>
    </dgm:pt>
    <dgm:pt modelId="{FC2F7D84-17EC-478A-9D53-7C26B81A561C}" type="parTrans" cxnId="{1C802305-0EB5-45E5-9E9A-3D0BF686810D}">
      <dgm:prSet/>
      <dgm:spPr/>
      <dgm:t>
        <a:bodyPr/>
        <a:lstStyle/>
        <a:p>
          <a:endParaRPr lang="en-US" sz="2000"/>
        </a:p>
      </dgm:t>
    </dgm:pt>
    <dgm:pt modelId="{66F62F48-EB56-4FBD-98F3-E12B92DD0977}" type="sibTrans" cxnId="{1C802305-0EB5-45E5-9E9A-3D0BF686810D}">
      <dgm:prSet/>
      <dgm:spPr/>
      <dgm:t>
        <a:bodyPr/>
        <a:lstStyle/>
        <a:p>
          <a:endParaRPr lang="en-US" sz="2000"/>
        </a:p>
      </dgm:t>
    </dgm:pt>
    <dgm:pt modelId="{AA60955E-89D3-4B9C-8008-931A244149C9}">
      <dgm:prSet custT="1"/>
      <dgm:spPr/>
      <dgm:t>
        <a:bodyPr/>
        <a:lstStyle/>
        <a:p>
          <a:r>
            <a:rPr lang="en-US" sz="1600" dirty="0">
              <a:latin typeface="+mj-lt"/>
            </a:rPr>
            <a:t>National Honor Society</a:t>
          </a:r>
        </a:p>
      </dgm:t>
    </dgm:pt>
    <dgm:pt modelId="{EF04A7FA-480F-4590-ACFB-9E99254AEC0B}" type="parTrans" cxnId="{8036C266-A3FE-440C-BFC3-FF1C4EE655E3}">
      <dgm:prSet/>
      <dgm:spPr/>
      <dgm:t>
        <a:bodyPr/>
        <a:lstStyle/>
        <a:p>
          <a:endParaRPr lang="en-US" sz="2000"/>
        </a:p>
      </dgm:t>
    </dgm:pt>
    <dgm:pt modelId="{A4F51515-B96D-41C7-A444-948B2CCE0975}" type="sibTrans" cxnId="{8036C266-A3FE-440C-BFC3-FF1C4EE655E3}">
      <dgm:prSet/>
      <dgm:spPr/>
      <dgm:t>
        <a:bodyPr/>
        <a:lstStyle/>
        <a:p>
          <a:endParaRPr lang="en-US" sz="2000"/>
        </a:p>
      </dgm:t>
    </dgm:pt>
    <dgm:pt modelId="{A1643386-86CB-49CF-BC0A-F98750B70DB4}">
      <dgm:prSet custT="1"/>
      <dgm:spPr/>
      <dgm:t>
        <a:bodyPr/>
        <a:lstStyle/>
        <a:p>
          <a:r>
            <a:rPr lang="en-US" sz="1600" dirty="0">
              <a:latin typeface="+mj-lt"/>
            </a:rPr>
            <a:t>Multicultural </a:t>
          </a:r>
        </a:p>
      </dgm:t>
    </dgm:pt>
    <dgm:pt modelId="{73C296F5-E179-4FD6-9FB3-8121F6B044A7}" type="parTrans" cxnId="{CCBF987F-716F-4E7C-B46D-2AAEB18FE6A3}">
      <dgm:prSet/>
      <dgm:spPr/>
      <dgm:t>
        <a:bodyPr/>
        <a:lstStyle/>
        <a:p>
          <a:endParaRPr lang="en-US"/>
        </a:p>
      </dgm:t>
    </dgm:pt>
    <dgm:pt modelId="{3CE4A78A-F0EC-4AC3-914B-22C9AF7CA274}" type="sibTrans" cxnId="{CCBF987F-716F-4E7C-B46D-2AAEB18FE6A3}">
      <dgm:prSet/>
      <dgm:spPr/>
      <dgm:t>
        <a:bodyPr/>
        <a:lstStyle/>
        <a:p>
          <a:endParaRPr lang="en-US"/>
        </a:p>
      </dgm:t>
    </dgm:pt>
    <dgm:pt modelId="{A9324573-4A51-4F25-BFD0-F3B8F13971EB}">
      <dgm:prSet custT="1"/>
      <dgm:spPr/>
      <dgm:t>
        <a:bodyPr/>
        <a:lstStyle/>
        <a:p>
          <a:r>
            <a:rPr lang="en-US" sz="1600" dirty="0">
              <a:latin typeface="+mj-lt"/>
            </a:rPr>
            <a:t>Newspaper</a:t>
          </a:r>
        </a:p>
      </dgm:t>
    </dgm:pt>
    <dgm:pt modelId="{8C1BB3D9-2E11-4FCC-A697-29F70891307C}" type="parTrans" cxnId="{D5E04E7F-D5E2-4BAC-B2BB-F11B66AC1526}">
      <dgm:prSet/>
      <dgm:spPr/>
      <dgm:t>
        <a:bodyPr/>
        <a:lstStyle/>
        <a:p>
          <a:endParaRPr lang="en-US"/>
        </a:p>
      </dgm:t>
    </dgm:pt>
    <dgm:pt modelId="{16D81952-12D1-4724-8092-8CDC22EBC240}" type="sibTrans" cxnId="{D5E04E7F-D5E2-4BAC-B2BB-F11B66AC1526}">
      <dgm:prSet/>
      <dgm:spPr/>
      <dgm:t>
        <a:bodyPr/>
        <a:lstStyle/>
        <a:p>
          <a:endParaRPr lang="en-US"/>
        </a:p>
      </dgm:t>
    </dgm:pt>
    <dgm:pt modelId="{C76E4C98-4A12-4E0A-ADD4-63AE2540D3A4}" type="pres">
      <dgm:prSet presAssocID="{8F6A8272-B7F6-4AFA-BA95-4D8615DA8391}" presName="linear" presStyleCnt="0">
        <dgm:presLayoutVars>
          <dgm:animLvl val="lvl"/>
          <dgm:resizeHandles val="exact"/>
        </dgm:presLayoutVars>
      </dgm:prSet>
      <dgm:spPr/>
    </dgm:pt>
    <dgm:pt modelId="{3E4AA629-CDE4-4B92-8CE2-E335981B2C00}" type="pres">
      <dgm:prSet presAssocID="{9F127E91-974D-4D31-AB6D-77C99625AEC4}" presName="parentText" presStyleLbl="node1" presStyleIdx="0" presStyleCnt="2">
        <dgm:presLayoutVars>
          <dgm:chMax val="0"/>
          <dgm:bulletEnabled val="1"/>
        </dgm:presLayoutVars>
      </dgm:prSet>
      <dgm:spPr/>
    </dgm:pt>
    <dgm:pt modelId="{FE39F972-C91A-4F56-AA31-5321DFB64FDA}" type="pres">
      <dgm:prSet presAssocID="{9F127E91-974D-4D31-AB6D-77C99625AEC4}" presName="childText" presStyleLbl="revTx" presStyleIdx="0" presStyleCnt="1">
        <dgm:presLayoutVars>
          <dgm:bulletEnabled val="1"/>
        </dgm:presLayoutVars>
      </dgm:prSet>
      <dgm:spPr/>
    </dgm:pt>
    <dgm:pt modelId="{19B5448F-039F-4BC6-97B2-5E836681DF57}" type="pres">
      <dgm:prSet presAssocID="{7FADC4AA-2DFF-4E92-9B1B-EB9C2231F94D}" presName="parentText" presStyleLbl="node1" presStyleIdx="1" presStyleCnt="2">
        <dgm:presLayoutVars>
          <dgm:chMax val="0"/>
          <dgm:bulletEnabled val="1"/>
        </dgm:presLayoutVars>
      </dgm:prSet>
      <dgm:spPr/>
    </dgm:pt>
  </dgm:ptLst>
  <dgm:cxnLst>
    <dgm:cxn modelId="{1C802305-0EB5-45E5-9E9A-3D0BF686810D}" srcId="{9F127E91-974D-4D31-AB6D-77C99625AEC4}" destId="{D1357DDD-77FF-4253-9526-8127DF106A65}" srcOrd="6" destOrd="0" parTransId="{FC2F7D84-17EC-478A-9D53-7C26B81A561C}" sibTransId="{66F62F48-EB56-4FBD-98F3-E12B92DD0977}"/>
    <dgm:cxn modelId="{871E9607-EE34-4ED6-93B2-36EA5B7C2D1A}" type="presOf" srcId="{DE5DDC52-9F76-4E61-8352-E6C099F09027}" destId="{FE39F972-C91A-4F56-AA31-5321DFB64FDA}" srcOrd="0" destOrd="13" presId="urn:microsoft.com/office/officeart/2005/8/layout/vList2"/>
    <dgm:cxn modelId="{C0217526-0054-4F8F-A33C-4374954A3AF6}" type="presOf" srcId="{7FADC4AA-2DFF-4E92-9B1B-EB9C2231F94D}" destId="{19B5448F-039F-4BC6-97B2-5E836681DF57}" srcOrd="0" destOrd="0" presId="urn:microsoft.com/office/officeart/2005/8/layout/vList2"/>
    <dgm:cxn modelId="{779B643A-A67F-4BAA-A0BF-38FF5AC4883F}" type="presOf" srcId="{5018027C-2C66-4700-B43F-2A29589CCEDA}" destId="{FE39F972-C91A-4F56-AA31-5321DFB64FDA}" srcOrd="0" destOrd="15" presId="urn:microsoft.com/office/officeart/2005/8/layout/vList2"/>
    <dgm:cxn modelId="{CADCE13B-B569-4021-B40C-E9A4E71BB048}" srcId="{9F127E91-974D-4D31-AB6D-77C99625AEC4}" destId="{5018027C-2C66-4700-B43F-2A29589CCEDA}" srcOrd="15" destOrd="0" parTransId="{B426DA6A-BF70-4171-90E3-459FBAF25930}" sibTransId="{3F75941E-786B-4FF8-ADBC-91FA5BA5D9D4}"/>
    <dgm:cxn modelId="{29F3D361-697A-4320-81C6-C6389B3EA71D}" srcId="{9F127E91-974D-4D31-AB6D-77C99625AEC4}" destId="{ED3AD68B-A6E0-4DED-8EDE-5D342587B2BA}" srcOrd="0" destOrd="0" parTransId="{07D6AA3B-48C4-452E-B9EA-FCF8A2B3AFDE}" sibTransId="{C7D128F9-0F8A-4EFB-B81C-E316A74D23A4}"/>
    <dgm:cxn modelId="{C61CC242-9ABD-4470-83DB-9734FE3BB905}" srcId="{9F127E91-974D-4D31-AB6D-77C99625AEC4}" destId="{38FE33A6-080E-4920-8CEA-6EEBC5D63181}" srcOrd="11" destOrd="0" parTransId="{1385D489-8F7A-4BEA-AFCC-4102EB83AC5E}" sibTransId="{7B4171BB-90AE-416D-B6BB-27A43DFAAC39}"/>
    <dgm:cxn modelId="{8036C266-A3FE-440C-BFC3-FF1C4EE655E3}" srcId="{9F127E91-974D-4D31-AB6D-77C99625AEC4}" destId="{AA60955E-89D3-4B9C-8008-931A244149C9}" srcOrd="9" destOrd="0" parTransId="{EF04A7FA-480F-4590-ACFB-9E99254AEC0B}" sibTransId="{A4F51515-B96D-41C7-A444-948B2CCE0975}"/>
    <dgm:cxn modelId="{2F155472-5E13-4DB6-9082-1D7C3207E09B}" srcId="{9F127E91-974D-4D31-AB6D-77C99625AEC4}" destId="{E471915F-245F-45AB-BE60-8E23708CFDA0}" srcOrd="5" destOrd="0" parTransId="{21BC8F55-C792-4580-8A95-45B8C65AA1C2}" sibTransId="{150F3F15-6CB2-453F-BB53-86039CCA719F}"/>
    <dgm:cxn modelId="{78925A52-FBD3-423F-BF36-43061AB126F4}" srcId="{9F127E91-974D-4D31-AB6D-77C99625AEC4}" destId="{18ED060D-7ADE-4F2F-9DDE-DC0BD83E2EE6}" srcOrd="7" destOrd="0" parTransId="{4B14E11B-D69D-4E16-81F4-329952704335}" sibTransId="{09EC4A81-80BA-415D-93D6-75B21B7C332F}"/>
    <dgm:cxn modelId="{23448E75-5DDC-47B2-9F1B-EAA5D3E55C6C}" type="presOf" srcId="{D1357DDD-77FF-4253-9526-8127DF106A65}" destId="{FE39F972-C91A-4F56-AA31-5321DFB64FDA}" srcOrd="0" destOrd="6" presId="urn:microsoft.com/office/officeart/2005/8/layout/vList2"/>
    <dgm:cxn modelId="{A1900D76-52E0-4AB9-86C9-6B52B83285CF}" type="presOf" srcId="{EA97309F-AA91-4563-A55C-B6CEAC98D2B8}" destId="{FE39F972-C91A-4F56-AA31-5321DFB64FDA}" srcOrd="0" destOrd="3" presId="urn:microsoft.com/office/officeart/2005/8/layout/vList2"/>
    <dgm:cxn modelId="{13595B56-6088-4657-BD73-6771E3185F3B}" type="presOf" srcId="{8F6A8272-B7F6-4AFA-BA95-4D8615DA8391}" destId="{C76E4C98-4A12-4E0A-ADD4-63AE2540D3A4}" srcOrd="0" destOrd="0" presId="urn:microsoft.com/office/officeart/2005/8/layout/vList2"/>
    <dgm:cxn modelId="{7D5F1479-ACB0-4513-A692-16007B8A592F}" type="presOf" srcId="{BB5C7FE6-796D-4077-8510-A437D51DDF82}" destId="{FE39F972-C91A-4F56-AA31-5321DFB64FDA}" srcOrd="0" destOrd="2" presId="urn:microsoft.com/office/officeart/2005/8/layout/vList2"/>
    <dgm:cxn modelId="{72A0DC7D-776E-47C2-BD6D-071CAFB4DF28}" type="presOf" srcId="{A9324573-4A51-4F25-BFD0-F3B8F13971EB}" destId="{FE39F972-C91A-4F56-AA31-5321DFB64FDA}" srcOrd="0" destOrd="10" presId="urn:microsoft.com/office/officeart/2005/8/layout/vList2"/>
    <dgm:cxn modelId="{D5E04E7F-D5E2-4BAC-B2BB-F11B66AC1526}" srcId="{9F127E91-974D-4D31-AB6D-77C99625AEC4}" destId="{A9324573-4A51-4F25-BFD0-F3B8F13971EB}" srcOrd="10" destOrd="0" parTransId="{8C1BB3D9-2E11-4FCC-A697-29F70891307C}" sibTransId="{16D81952-12D1-4724-8092-8CDC22EBC240}"/>
    <dgm:cxn modelId="{CCBF987F-716F-4E7C-B46D-2AAEB18FE6A3}" srcId="{9F127E91-974D-4D31-AB6D-77C99625AEC4}" destId="{A1643386-86CB-49CF-BC0A-F98750B70DB4}" srcOrd="8" destOrd="0" parTransId="{73C296F5-E179-4FD6-9FB3-8121F6B044A7}" sibTransId="{3CE4A78A-F0EC-4AC3-914B-22C9AF7CA274}"/>
    <dgm:cxn modelId="{69879880-24D4-401F-B98C-3C23D10781B4}" type="presOf" srcId="{E471915F-245F-45AB-BE60-8E23708CFDA0}" destId="{FE39F972-C91A-4F56-AA31-5321DFB64FDA}" srcOrd="0" destOrd="5" presId="urn:microsoft.com/office/officeart/2005/8/layout/vList2"/>
    <dgm:cxn modelId="{F9865E86-6B37-4AE0-BA46-3367E6070099}" srcId="{8F6A8272-B7F6-4AFA-BA95-4D8615DA8391}" destId="{9F127E91-974D-4D31-AB6D-77C99625AEC4}" srcOrd="0" destOrd="0" parTransId="{447DB6D8-347E-4208-A977-9E7EAFA80976}" sibTransId="{5BBB68D6-70EF-4498-AA97-ABD9513711CF}"/>
    <dgm:cxn modelId="{B4A42C91-9C9F-4D7F-887E-DC9C502210A9}" type="presOf" srcId="{5441DC6B-DAA1-48DF-94F8-244C3AE3CCC7}" destId="{FE39F972-C91A-4F56-AA31-5321DFB64FDA}" srcOrd="0" destOrd="12" presId="urn:microsoft.com/office/officeart/2005/8/layout/vList2"/>
    <dgm:cxn modelId="{FEACCB92-490B-4E4D-BFDE-33C0A28182D2}" srcId="{9F127E91-974D-4D31-AB6D-77C99625AEC4}" destId="{DE5DDC52-9F76-4E61-8352-E6C099F09027}" srcOrd="13" destOrd="0" parTransId="{96349A92-FD66-424E-8B7D-9FA2186435E2}" sibTransId="{B66E9889-364D-4DCA-B596-0E22C7B18571}"/>
    <dgm:cxn modelId="{13B64996-1B8B-46F1-83EA-34963648E98E}" type="presOf" srcId="{AA60955E-89D3-4B9C-8008-931A244149C9}" destId="{FE39F972-C91A-4F56-AA31-5321DFB64FDA}" srcOrd="0" destOrd="9" presId="urn:microsoft.com/office/officeart/2005/8/layout/vList2"/>
    <dgm:cxn modelId="{50C9B599-CE2D-47E1-A79E-18CC490174AD}" srcId="{9F127E91-974D-4D31-AB6D-77C99625AEC4}" destId="{EA97309F-AA91-4563-A55C-B6CEAC98D2B8}" srcOrd="3" destOrd="0" parTransId="{581B8F51-9CD2-4B5F-9DDB-71B38F1E28FC}" sibTransId="{49F8BC97-F07C-48FF-B9C1-842FE3C3F992}"/>
    <dgm:cxn modelId="{E75FEE9B-33EF-4823-9DD0-6A6C3FCA7A98}" srcId="{9F127E91-974D-4D31-AB6D-77C99625AEC4}" destId="{BB5C7FE6-796D-4077-8510-A437D51DDF82}" srcOrd="2" destOrd="0" parTransId="{8A50D266-E748-4695-8679-E442BD81F228}" sibTransId="{A02C53C2-6DD5-4C91-A2C2-A3B9E57D9137}"/>
    <dgm:cxn modelId="{8533399E-4E73-4A99-9A7A-545D018FEF8E}" type="presOf" srcId="{33351890-C0C2-4230-B92A-E1DB06B391C6}" destId="{FE39F972-C91A-4F56-AA31-5321DFB64FDA}" srcOrd="0" destOrd="4" presId="urn:microsoft.com/office/officeart/2005/8/layout/vList2"/>
    <dgm:cxn modelId="{286D00AC-A86E-45D9-8B4E-6146CF21B12F}" type="presOf" srcId="{ED3AD68B-A6E0-4DED-8EDE-5D342587B2BA}" destId="{FE39F972-C91A-4F56-AA31-5321DFB64FDA}" srcOrd="0" destOrd="0" presId="urn:microsoft.com/office/officeart/2005/8/layout/vList2"/>
    <dgm:cxn modelId="{D25619AD-0DEE-4E3A-A7CC-4AC5636D26E3}" type="presOf" srcId="{38FE33A6-080E-4920-8CEA-6EEBC5D63181}" destId="{FE39F972-C91A-4F56-AA31-5321DFB64FDA}" srcOrd="0" destOrd="11" presId="urn:microsoft.com/office/officeart/2005/8/layout/vList2"/>
    <dgm:cxn modelId="{F952D6AE-0545-465B-9A3D-56AF6375D616}" srcId="{9F127E91-974D-4D31-AB6D-77C99625AEC4}" destId="{991CECE8-E34B-4169-856D-9CECA477EE85}" srcOrd="14" destOrd="0" parTransId="{9D82638B-F3A8-4A0B-A12C-85D862EAF1E2}" sibTransId="{EA45CA86-445B-46B0-9557-9ED3A83E2CA3}"/>
    <dgm:cxn modelId="{85C45EAF-2FBD-47F5-AB21-DD0319013169}" srcId="{9F127E91-974D-4D31-AB6D-77C99625AEC4}" destId="{33351890-C0C2-4230-B92A-E1DB06B391C6}" srcOrd="4" destOrd="0" parTransId="{72C05F30-6093-4F08-920F-1EEB0EC987FA}" sibTransId="{CF00F6BE-161D-4C49-B76B-E71239F1FF54}"/>
    <dgm:cxn modelId="{87DC1DC4-37B9-480D-9BC8-C00E296EF75E}" srcId="{9F127E91-974D-4D31-AB6D-77C99625AEC4}" destId="{B7CA01BA-4900-4177-ADB7-26F94B9301B4}" srcOrd="1" destOrd="0" parTransId="{141C5D34-33CD-4765-BBB5-BF2776CDD97C}" sibTransId="{41BD211E-D04C-4A36-92E6-6661C14D997F}"/>
    <dgm:cxn modelId="{9ADFD5C4-3DD6-4168-8382-46F3941DE5DB}" type="presOf" srcId="{B7CA01BA-4900-4177-ADB7-26F94B9301B4}" destId="{FE39F972-C91A-4F56-AA31-5321DFB64FDA}" srcOrd="0" destOrd="1" presId="urn:microsoft.com/office/officeart/2005/8/layout/vList2"/>
    <dgm:cxn modelId="{211B93C5-2637-40EB-A056-91C2CE76BBF5}" srcId="{9F127E91-974D-4D31-AB6D-77C99625AEC4}" destId="{5441DC6B-DAA1-48DF-94F8-244C3AE3CCC7}" srcOrd="12" destOrd="0" parTransId="{60600AF8-8CA3-4620-92AB-8D755C3C20EF}" sibTransId="{E2ADA445-FF85-4918-A219-B95F4F09BD90}"/>
    <dgm:cxn modelId="{EE6934DD-5AB9-40D7-8DB8-1D7F3C185984}" srcId="{8F6A8272-B7F6-4AFA-BA95-4D8615DA8391}" destId="{7FADC4AA-2DFF-4E92-9B1B-EB9C2231F94D}" srcOrd="1" destOrd="0" parTransId="{DA473EE9-F2EC-44D5-B757-B188E2CFE223}" sibTransId="{4BF2418F-E2CE-4701-87CB-46EEDACFC5D9}"/>
    <dgm:cxn modelId="{D4CE2BEA-0324-49EC-ACB0-A94C1A548712}" type="presOf" srcId="{991CECE8-E34B-4169-856D-9CECA477EE85}" destId="{FE39F972-C91A-4F56-AA31-5321DFB64FDA}" srcOrd="0" destOrd="14" presId="urn:microsoft.com/office/officeart/2005/8/layout/vList2"/>
    <dgm:cxn modelId="{338A8CEE-612A-4AB5-8E59-AAA63541D691}" type="presOf" srcId="{18ED060D-7ADE-4F2F-9DDE-DC0BD83E2EE6}" destId="{FE39F972-C91A-4F56-AA31-5321DFB64FDA}" srcOrd="0" destOrd="7" presId="urn:microsoft.com/office/officeart/2005/8/layout/vList2"/>
    <dgm:cxn modelId="{220ADFF5-1AF6-4C64-9F95-B09745A37885}" type="presOf" srcId="{9F127E91-974D-4D31-AB6D-77C99625AEC4}" destId="{3E4AA629-CDE4-4B92-8CE2-E335981B2C00}" srcOrd="0" destOrd="0" presId="urn:microsoft.com/office/officeart/2005/8/layout/vList2"/>
    <dgm:cxn modelId="{93F589FD-CF79-45B7-9F72-43A3D858823A}" type="presOf" srcId="{A1643386-86CB-49CF-BC0A-F98750B70DB4}" destId="{FE39F972-C91A-4F56-AA31-5321DFB64FDA}" srcOrd="0" destOrd="8" presId="urn:microsoft.com/office/officeart/2005/8/layout/vList2"/>
    <dgm:cxn modelId="{9FE0EB41-A3FE-4AB7-96BC-7953EAA39C45}" type="presParOf" srcId="{C76E4C98-4A12-4E0A-ADD4-63AE2540D3A4}" destId="{3E4AA629-CDE4-4B92-8CE2-E335981B2C00}" srcOrd="0" destOrd="0" presId="urn:microsoft.com/office/officeart/2005/8/layout/vList2"/>
    <dgm:cxn modelId="{87884954-DAEE-4CE3-A78F-8317123DA910}" type="presParOf" srcId="{C76E4C98-4A12-4E0A-ADD4-63AE2540D3A4}" destId="{FE39F972-C91A-4F56-AA31-5321DFB64FDA}" srcOrd="1" destOrd="0" presId="urn:microsoft.com/office/officeart/2005/8/layout/vList2"/>
    <dgm:cxn modelId="{E9183CD4-0F3F-4F58-B11F-BF858199AB69}" type="presParOf" srcId="{C76E4C98-4A12-4E0A-ADD4-63AE2540D3A4}" destId="{19B5448F-039F-4BC6-97B2-5E836681DF5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830043D-D1A1-4E0D-9A0C-FB0E173E539C}"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3C78F49B-5B67-4954-8B70-128CA0BEDD71}">
      <dgm:prSet/>
      <dgm:spPr/>
      <dgm:t>
        <a:bodyPr/>
        <a:lstStyle/>
        <a:p>
          <a:r>
            <a:rPr lang="en-US"/>
            <a:t>Transition from middle to high school</a:t>
          </a:r>
        </a:p>
      </dgm:t>
    </dgm:pt>
    <dgm:pt modelId="{67EB69E7-960D-4481-8F93-02D862245208}" type="parTrans" cxnId="{B898B236-C7AE-4DBC-BBD7-BA86F7DE4EF4}">
      <dgm:prSet/>
      <dgm:spPr/>
      <dgm:t>
        <a:bodyPr/>
        <a:lstStyle/>
        <a:p>
          <a:endParaRPr lang="en-US"/>
        </a:p>
      </dgm:t>
    </dgm:pt>
    <dgm:pt modelId="{4672E230-8612-4960-B2CC-E0B438065CFA}" type="sibTrans" cxnId="{B898B236-C7AE-4DBC-BBD7-BA86F7DE4EF4}">
      <dgm:prSet/>
      <dgm:spPr/>
      <dgm:t>
        <a:bodyPr/>
        <a:lstStyle/>
        <a:p>
          <a:endParaRPr lang="en-US"/>
        </a:p>
      </dgm:t>
    </dgm:pt>
    <dgm:pt modelId="{370235D7-86B5-4A56-8A65-EA967056D921}">
      <dgm:prSet/>
      <dgm:spPr/>
      <dgm:t>
        <a:bodyPr/>
        <a:lstStyle/>
        <a:p>
          <a:r>
            <a:rPr lang="en-US"/>
            <a:t>More challenging coursework</a:t>
          </a:r>
        </a:p>
      </dgm:t>
    </dgm:pt>
    <dgm:pt modelId="{401FDA3A-85AF-4399-83CC-601072DA9605}" type="parTrans" cxnId="{7EEFF857-A1D1-4980-BDE9-9760768AE776}">
      <dgm:prSet/>
      <dgm:spPr/>
      <dgm:t>
        <a:bodyPr/>
        <a:lstStyle/>
        <a:p>
          <a:endParaRPr lang="en-US"/>
        </a:p>
      </dgm:t>
    </dgm:pt>
    <dgm:pt modelId="{019F27CE-A912-4DD7-ADB1-382A69587717}" type="sibTrans" cxnId="{7EEFF857-A1D1-4980-BDE9-9760768AE776}">
      <dgm:prSet/>
      <dgm:spPr/>
      <dgm:t>
        <a:bodyPr/>
        <a:lstStyle/>
        <a:p>
          <a:endParaRPr lang="en-US"/>
        </a:p>
      </dgm:t>
    </dgm:pt>
    <dgm:pt modelId="{5F2EF48A-14BE-47B4-B983-51D70449AD1B}">
      <dgm:prSet/>
      <dgm:spPr/>
      <dgm:t>
        <a:bodyPr/>
        <a:lstStyle/>
        <a:p>
          <a:r>
            <a:rPr lang="en-US"/>
            <a:t>Introduction to GPA and transcripts</a:t>
          </a:r>
        </a:p>
      </dgm:t>
    </dgm:pt>
    <dgm:pt modelId="{47D95529-2DEC-4E1F-918B-671FE0737846}" type="parTrans" cxnId="{F26FFAF0-117F-4968-9553-92B1F3316978}">
      <dgm:prSet/>
      <dgm:spPr/>
      <dgm:t>
        <a:bodyPr/>
        <a:lstStyle/>
        <a:p>
          <a:endParaRPr lang="en-US"/>
        </a:p>
      </dgm:t>
    </dgm:pt>
    <dgm:pt modelId="{8C3C4927-7116-407D-8717-80CEEFE48C81}" type="sibTrans" cxnId="{F26FFAF0-117F-4968-9553-92B1F3316978}">
      <dgm:prSet/>
      <dgm:spPr/>
      <dgm:t>
        <a:bodyPr/>
        <a:lstStyle/>
        <a:p>
          <a:endParaRPr lang="en-US"/>
        </a:p>
      </dgm:t>
    </dgm:pt>
    <dgm:pt modelId="{5488C477-20C6-47B5-AF13-148CE8104E2E}">
      <dgm:prSet/>
      <dgm:spPr/>
      <dgm:t>
        <a:bodyPr/>
        <a:lstStyle/>
        <a:p>
          <a:r>
            <a:rPr lang="en-US"/>
            <a:t>Increased independence and accountability</a:t>
          </a:r>
        </a:p>
      </dgm:t>
    </dgm:pt>
    <dgm:pt modelId="{0B5696A9-58A3-4498-AA7C-AD5B4C73AEAB}" type="parTrans" cxnId="{4DA2DBA4-C96C-4538-8A72-05454BDEC223}">
      <dgm:prSet/>
      <dgm:spPr/>
      <dgm:t>
        <a:bodyPr/>
        <a:lstStyle/>
        <a:p>
          <a:endParaRPr lang="en-US"/>
        </a:p>
      </dgm:t>
    </dgm:pt>
    <dgm:pt modelId="{B2D0EBDD-8C88-4FF8-9C6D-EEBC9621040B}" type="sibTrans" cxnId="{4DA2DBA4-C96C-4538-8A72-05454BDEC223}">
      <dgm:prSet/>
      <dgm:spPr/>
      <dgm:t>
        <a:bodyPr/>
        <a:lstStyle/>
        <a:p>
          <a:endParaRPr lang="en-US"/>
        </a:p>
      </dgm:t>
    </dgm:pt>
    <dgm:pt modelId="{639DED0F-67C4-4741-BBC3-822BA0914527}" type="pres">
      <dgm:prSet presAssocID="{8830043D-D1A1-4E0D-9A0C-FB0E173E539C}" presName="root" presStyleCnt="0">
        <dgm:presLayoutVars>
          <dgm:dir/>
          <dgm:resizeHandles val="exact"/>
        </dgm:presLayoutVars>
      </dgm:prSet>
      <dgm:spPr/>
    </dgm:pt>
    <dgm:pt modelId="{D0DB43E0-4E2F-4084-B1AB-7425DB89FDD2}" type="pres">
      <dgm:prSet presAssocID="{8830043D-D1A1-4E0D-9A0C-FB0E173E539C}" presName="container" presStyleCnt="0">
        <dgm:presLayoutVars>
          <dgm:dir/>
          <dgm:resizeHandles val="exact"/>
        </dgm:presLayoutVars>
      </dgm:prSet>
      <dgm:spPr/>
    </dgm:pt>
    <dgm:pt modelId="{64899AB0-3A4E-46B4-B5BA-FC87677A100D}" type="pres">
      <dgm:prSet presAssocID="{3C78F49B-5B67-4954-8B70-128CA0BEDD71}" presName="compNode" presStyleCnt="0"/>
      <dgm:spPr/>
    </dgm:pt>
    <dgm:pt modelId="{2B074121-7A02-4FAF-AF3A-84C19EEA0D1C}" type="pres">
      <dgm:prSet presAssocID="{3C78F49B-5B67-4954-8B70-128CA0BEDD71}" presName="iconBgRect" presStyleLbl="bgShp" presStyleIdx="0" presStyleCnt="4"/>
      <dgm:spPr/>
    </dgm:pt>
    <dgm:pt modelId="{920E97DE-D8E7-4F7C-BDD6-3F65340068C6}" type="pres">
      <dgm:prSet presAssocID="{3C78F49B-5B67-4954-8B70-128CA0BEDD71}"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CA4BEBAE-C5EE-4F88-AE84-486BCAD5258E}" type="pres">
      <dgm:prSet presAssocID="{3C78F49B-5B67-4954-8B70-128CA0BEDD71}" presName="spaceRect" presStyleCnt="0"/>
      <dgm:spPr/>
    </dgm:pt>
    <dgm:pt modelId="{DE9C8504-865A-42EF-AD67-2CF0CE5D2577}" type="pres">
      <dgm:prSet presAssocID="{3C78F49B-5B67-4954-8B70-128CA0BEDD71}" presName="textRect" presStyleLbl="revTx" presStyleIdx="0" presStyleCnt="4">
        <dgm:presLayoutVars>
          <dgm:chMax val="1"/>
          <dgm:chPref val="1"/>
        </dgm:presLayoutVars>
      </dgm:prSet>
      <dgm:spPr/>
    </dgm:pt>
    <dgm:pt modelId="{19961DAF-45F9-4E76-85B5-7521DC1CA8E4}" type="pres">
      <dgm:prSet presAssocID="{4672E230-8612-4960-B2CC-E0B438065CFA}" presName="sibTrans" presStyleLbl="sibTrans2D1" presStyleIdx="0" presStyleCnt="0"/>
      <dgm:spPr/>
    </dgm:pt>
    <dgm:pt modelId="{05568BB5-F22C-4307-B8B1-FD368C234F4F}" type="pres">
      <dgm:prSet presAssocID="{370235D7-86B5-4A56-8A65-EA967056D921}" presName="compNode" presStyleCnt="0"/>
      <dgm:spPr/>
    </dgm:pt>
    <dgm:pt modelId="{87324F48-4DC4-4100-908C-AFE6F1D27FCE}" type="pres">
      <dgm:prSet presAssocID="{370235D7-86B5-4A56-8A65-EA967056D921}" presName="iconBgRect" presStyleLbl="bgShp" presStyleIdx="1" presStyleCnt="4"/>
      <dgm:spPr/>
    </dgm:pt>
    <dgm:pt modelId="{D4BF1B37-1C7D-4369-8D0F-EE8C0E2DB921}" type="pres">
      <dgm:prSet presAssocID="{370235D7-86B5-4A56-8A65-EA967056D92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ead with Gears"/>
        </a:ext>
      </dgm:extLst>
    </dgm:pt>
    <dgm:pt modelId="{B78E6782-9754-4B26-A849-B411DB84AFF1}" type="pres">
      <dgm:prSet presAssocID="{370235D7-86B5-4A56-8A65-EA967056D921}" presName="spaceRect" presStyleCnt="0"/>
      <dgm:spPr/>
    </dgm:pt>
    <dgm:pt modelId="{809A64A1-8355-4AA1-8327-CDFD8B4C0F66}" type="pres">
      <dgm:prSet presAssocID="{370235D7-86B5-4A56-8A65-EA967056D921}" presName="textRect" presStyleLbl="revTx" presStyleIdx="1" presStyleCnt="4">
        <dgm:presLayoutVars>
          <dgm:chMax val="1"/>
          <dgm:chPref val="1"/>
        </dgm:presLayoutVars>
      </dgm:prSet>
      <dgm:spPr/>
    </dgm:pt>
    <dgm:pt modelId="{A0C7EF88-069F-4563-8C97-F06672B7B2CD}" type="pres">
      <dgm:prSet presAssocID="{019F27CE-A912-4DD7-ADB1-382A69587717}" presName="sibTrans" presStyleLbl="sibTrans2D1" presStyleIdx="0" presStyleCnt="0"/>
      <dgm:spPr/>
    </dgm:pt>
    <dgm:pt modelId="{4D139997-0356-4D24-B315-65F112822527}" type="pres">
      <dgm:prSet presAssocID="{5F2EF48A-14BE-47B4-B983-51D70449AD1B}" presName="compNode" presStyleCnt="0"/>
      <dgm:spPr/>
    </dgm:pt>
    <dgm:pt modelId="{A05AE000-9374-4DED-89BA-0E9FA0D9F6A7}" type="pres">
      <dgm:prSet presAssocID="{5F2EF48A-14BE-47B4-B983-51D70449AD1B}" presName="iconBgRect" presStyleLbl="bgShp" presStyleIdx="2" presStyleCnt="4"/>
      <dgm:spPr/>
    </dgm:pt>
    <dgm:pt modelId="{D4EF124C-BB0C-4ACD-A663-CF18BB6F72AF}" type="pres">
      <dgm:prSet presAssocID="{5F2EF48A-14BE-47B4-B983-51D70449AD1B}"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9DFF25B6-6C2C-4EC3-852B-51D7486EEC0A}" type="pres">
      <dgm:prSet presAssocID="{5F2EF48A-14BE-47B4-B983-51D70449AD1B}" presName="spaceRect" presStyleCnt="0"/>
      <dgm:spPr/>
    </dgm:pt>
    <dgm:pt modelId="{0CBC06A3-04C6-4E17-9E87-F4B080281459}" type="pres">
      <dgm:prSet presAssocID="{5F2EF48A-14BE-47B4-B983-51D70449AD1B}" presName="textRect" presStyleLbl="revTx" presStyleIdx="2" presStyleCnt="4">
        <dgm:presLayoutVars>
          <dgm:chMax val="1"/>
          <dgm:chPref val="1"/>
        </dgm:presLayoutVars>
      </dgm:prSet>
      <dgm:spPr/>
    </dgm:pt>
    <dgm:pt modelId="{D9367488-26EC-4BBB-959E-37CDCFDD9368}" type="pres">
      <dgm:prSet presAssocID="{8C3C4927-7116-407D-8717-80CEEFE48C81}" presName="sibTrans" presStyleLbl="sibTrans2D1" presStyleIdx="0" presStyleCnt="0"/>
      <dgm:spPr/>
    </dgm:pt>
    <dgm:pt modelId="{DACF5D71-BC3E-4755-8F48-A4911123138B}" type="pres">
      <dgm:prSet presAssocID="{5488C477-20C6-47B5-AF13-148CE8104E2E}" presName="compNode" presStyleCnt="0"/>
      <dgm:spPr/>
    </dgm:pt>
    <dgm:pt modelId="{C3FCA3F3-ED8F-4454-972C-D522D97357FC}" type="pres">
      <dgm:prSet presAssocID="{5488C477-20C6-47B5-AF13-148CE8104E2E}" presName="iconBgRect" presStyleLbl="bgShp" presStyleIdx="3" presStyleCnt="4"/>
      <dgm:spPr/>
    </dgm:pt>
    <dgm:pt modelId="{63828248-87A2-4FAC-9FE8-171BFBCA99E6}" type="pres">
      <dgm:prSet presAssocID="{5488C477-20C6-47B5-AF13-148CE8104E2E}"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pward trend"/>
        </a:ext>
      </dgm:extLst>
    </dgm:pt>
    <dgm:pt modelId="{5FEC1027-BC42-4B66-9C54-56EE65A61C2E}" type="pres">
      <dgm:prSet presAssocID="{5488C477-20C6-47B5-AF13-148CE8104E2E}" presName="spaceRect" presStyleCnt="0"/>
      <dgm:spPr/>
    </dgm:pt>
    <dgm:pt modelId="{316A709C-1B54-4E3A-BF5B-282F13FE287D}" type="pres">
      <dgm:prSet presAssocID="{5488C477-20C6-47B5-AF13-148CE8104E2E}" presName="textRect" presStyleLbl="revTx" presStyleIdx="3" presStyleCnt="4">
        <dgm:presLayoutVars>
          <dgm:chMax val="1"/>
          <dgm:chPref val="1"/>
        </dgm:presLayoutVars>
      </dgm:prSet>
      <dgm:spPr/>
    </dgm:pt>
  </dgm:ptLst>
  <dgm:cxnLst>
    <dgm:cxn modelId="{B898B236-C7AE-4DBC-BBD7-BA86F7DE4EF4}" srcId="{8830043D-D1A1-4E0D-9A0C-FB0E173E539C}" destId="{3C78F49B-5B67-4954-8B70-128CA0BEDD71}" srcOrd="0" destOrd="0" parTransId="{67EB69E7-960D-4481-8F93-02D862245208}" sibTransId="{4672E230-8612-4960-B2CC-E0B438065CFA}"/>
    <dgm:cxn modelId="{F53DB93B-5E0E-462E-840B-1CE339C92D59}" type="presOf" srcId="{019F27CE-A912-4DD7-ADB1-382A69587717}" destId="{A0C7EF88-069F-4563-8C97-F06672B7B2CD}" srcOrd="0" destOrd="0" presId="urn:microsoft.com/office/officeart/2018/2/layout/IconCircleList"/>
    <dgm:cxn modelId="{182E9969-F58E-4BCC-8752-6D4C6D505CBE}" type="presOf" srcId="{5F2EF48A-14BE-47B4-B983-51D70449AD1B}" destId="{0CBC06A3-04C6-4E17-9E87-F4B080281459}" srcOrd="0" destOrd="0" presId="urn:microsoft.com/office/officeart/2018/2/layout/IconCircleList"/>
    <dgm:cxn modelId="{6DA50C70-96DA-4822-A2AC-EC9E03344BD0}" type="presOf" srcId="{8C3C4927-7116-407D-8717-80CEEFE48C81}" destId="{D9367488-26EC-4BBB-959E-37CDCFDD9368}" srcOrd="0" destOrd="0" presId="urn:microsoft.com/office/officeart/2018/2/layout/IconCircleList"/>
    <dgm:cxn modelId="{7EEFF857-A1D1-4980-BDE9-9760768AE776}" srcId="{8830043D-D1A1-4E0D-9A0C-FB0E173E539C}" destId="{370235D7-86B5-4A56-8A65-EA967056D921}" srcOrd="1" destOrd="0" parTransId="{401FDA3A-85AF-4399-83CC-601072DA9605}" sibTransId="{019F27CE-A912-4DD7-ADB1-382A69587717}"/>
    <dgm:cxn modelId="{6C7B3F8E-D463-4895-934D-06108FE13CC7}" type="presOf" srcId="{8830043D-D1A1-4E0D-9A0C-FB0E173E539C}" destId="{639DED0F-67C4-4741-BBC3-822BA0914527}" srcOrd="0" destOrd="0" presId="urn:microsoft.com/office/officeart/2018/2/layout/IconCircleList"/>
    <dgm:cxn modelId="{4DA2DBA4-C96C-4538-8A72-05454BDEC223}" srcId="{8830043D-D1A1-4E0D-9A0C-FB0E173E539C}" destId="{5488C477-20C6-47B5-AF13-148CE8104E2E}" srcOrd="3" destOrd="0" parTransId="{0B5696A9-58A3-4498-AA7C-AD5B4C73AEAB}" sibTransId="{B2D0EBDD-8C88-4FF8-9C6D-EEBC9621040B}"/>
    <dgm:cxn modelId="{784B7DCF-C135-4576-AB5D-B7EB84A392E5}" type="presOf" srcId="{3C78F49B-5B67-4954-8B70-128CA0BEDD71}" destId="{DE9C8504-865A-42EF-AD67-2CF0CE5D2577}" srcOrd="0" destOrd="0" presId="urn:microsoft.com/office/officeart/2018/2/layout/IconCircleList"/>
    <dgm:cxn modelId="{B87D65DF-4ABC-4CCE-8D98-A6579B91BA55}" type="presOf" srcId="{4672E230-8612-4960-B2CC-E0B438065CFA}" destId="{19961DAF-45F9-4E76-85B5-7521DC1CA8E4}" srcOrd="0" destOrd="0" presId="urn:microsoft.com/office/officeart/2018/2/layout/IconCircleList"/>
    <dgm:cxn modelId="{D89B77E1-90DE-494C-9CE1-3A1596EC87DF}" type="presOf" srcId="{370235D7-86B5-4A56-8A65-EA967056D921}" destId="{809A64A1-8355-4AA1-8327-CDFD8B4C0F66}" srcOrd="0" destOrd="0" presId="urn:microsoft.com/office/officeart/2018/2/layout/IconCircleList"/>
    <dgm:cxn modelId="{F26FFAF0-117F-4968-9553-92B1F3316978}" srcId="{8830043D-D1A1-4E0D-9A0C-FB0E173E539C}" destId="{5F2EF48A-14BE-47B4-B983-51D70449AD1B}" srcOrd="2" destOrd="0" parTransId="{47D95529-2DEC-4E1F-918B-671FE0737846}" sibTransId="{8C3C4927-7116-407D-8717-80CEEFE48C81}"/>
    <dgm:cxn modelId="{5B4BA7FE-2E76-42E2-873D-5E5053F6ACB2}" type="presOf" srcId="{5488C477-20C6-47B5-AF13-148CE8104E2E}" destId="{316A709C-1B54-4E3A-BF5B-282F13FE287D}" srcOrd="0" destOrd="0" presId="urn:microsoft.com/office/officeart/2018/2/layout/IconCircleList"/>
    <dgm:cxn modelId="{04573331-C34E-4542-977E-0DD81CC25213}" type="presParOf" srcId="{639DED0F-67C4-4741-BBC3-822BA0914527}" destId="{D0DB43E0-4E2F-4084-B1AB-7425DB89FDD2}" srcOrd="0" destOrd="0" presId="urn:microsoft.com/office/officeart/2018/2/layout/IconCircleList"/>
    <dgm:cxn modelId="{4C08BEFE-420D-410D-A8E5-D835852FC208}" type="presParOf" srcId="{D0DB43E0-4E2F-4084-B1AB-7425DB89FDD2}" destId="{64899AB0-3A4E-46B4-B5BA-FC87677A100D}" srcOrd="0" destOrd="0" presId="urn:microsoft.com/office/officeart/2018/2/layout/IconCircleList"/>
    <dgm:cxn modelId="{07874631-D6A3-4B9B-A227-E3FD54B7D88E}" type="presParOf" srcId="{64899AB0-3A4E-46B4-B5BA-FC87677A100D}" destId="{2B074121-7A02-4FAF-AF3A-84C19EEA0D1C}" srcOrd="0" destOrd="0" presId="urn:microsoft.com/office/officeart/2018/2/layout/IconCircleList"/>
    <dgm:cxn modelId="{D3317623-69F9-49D3-804C-55685DC489A0}" type="presParOf" srcId="{64899AB0-3A4E-46B4-B5BA-FC87677A100D}" destId="{920E97DE-D8E7-4F7C-BDD6-3F65340068C6}" srcOrd="1" destOrd="0" presId="urn:microsoft.com/office/officeart/2018/2/layout/IconCircleList"/>
    <dgm:cxn modelId="{F76E135F-7077-4668-BB4A-AD60BDF1FC62}" type="presParOf" srcId="{64899AB0-3A4E-46B4-B5BA-FC87677A100D}" destId="{CA4BEBAE-C5EE-4F88-AE84-486BCAD5258E}" srcOrd="2" destOrd="0" presId="urn:microsoft.com/office/officeart/2018/2/layout/IconCircleList"/>
    <dgm:cxn modelId="{3AF2F5B1-CB1E-4395-B81C-39CCA144C9C0}" type="presParOf" srcId="{64899AB0-3A4E-46B4-B5BA-FC87677A100D}" destId="{DE9C8504-865A-42EF-AD67-2CF0CE5D2577}" srcOrd="3" destOrd="0" presId="urn:microsoft.com/office/officeart/2018/2/layout/IconCircleList"/>
    <dgm:cxn modelId="{9925BEC1-9910-42F1-B7D5-4261A294C5EE}" type="presParOf" srcId="{D0DB43E0-4E2F-4084-B1AB-7425DB89FDD2}" destId="{19961DAF-45F9-4E76-85B5-7521DC1CA8E4}" srcOrd="1" destOrd="0" presId="urn:microsoft.com/office/officeart/2018/2/layout/IconCircleList"/>
    <dgm:cxn modelId="{AEEDF4F0-D7BE-4F7A-A2C5-34E6A11017E3}" type="presParOf" srcId="{D0DB43E0-4E2F-4084-B1AB-7425DB89FDD2}" destId="{05568BB5-F22C-4307-B8B1-FD368C234F4F}" srcOrd="2" destOrd="0" presId="urn:microsoft.com/office/officeart/2018/2/layout/IconCircleList"/>
    <dgm:cxn modelId="{7E281798-9E56-4909-87A7-E1277B86EF4F}" type="presParOf" srcId="{05568BB5-F22C-4307-B8B1-FD368C234F4F}" destId="{87324F48-4DC4-4100-908C-AFE6F1D27FCE}" srcOrd="0" destOrd="0" presId="urn:microsoft.com/office/officeart/2018/2/layout/IconCircleList"/>
    <dgm:cxn modelId="{50D57B63-DD3B-45A4-B8ED-C1DD9D919048}" type="presParOf" srcId="{05568BB5-F22C-4307-B8B1-FD368C234F4F}" destId="{D4BF1B37-1C7D-4369-8D0F-EE8C0E2DB921}" srcOrd="1" destOrd="0" presId="urn:microsoft.com/office/officeart/2018/2/layout/IconCircleList"/>
    <dgm:cxn modelId="{C8786655-508B-429A-88C5-8D39AE1FD3BF}" type="presParOf" srcId="{05568BB5-F22C-4307-B8B1-FD368C234F4F}" destId="{B78E6782-9754-4B26-A849-B411DB84AFF1}" srcOrd="2" destOrd="0" presId="urn:microsoft.com/office/officeart/2018/2/layout/IconCircleList"/>
    <dgm:cxn modelId="{38347316-3EF3-42D7-BE0E-A98F3B5E25BC}" type="presParOf" srcId="{05568BB5-F22C-4307-B8B1-FD368C234F4F}" destId="{809A64A1-8355-4AA1-8327-CDFD8B4C0F66}" srcOrd="3" destOrd="0" presId="urn:microsoft.com/office/officeart/2018/2/layout/IconCircleList"/>
    <dgm:cxn modelId="{FD3E3DF0-6AE7-4CB5-9E3E-137AF87E8FA6}" type="presParOf" srcId="{D0DB43E0-4E2F-4084-B1AB-7425DB89FDD2}" destId="{A0C7EF88-069F-4563-8C97-F06672B7B2CD}" srcOrd="3" destOrd="0" presId="urn:microsoft.com/office/officeart/2018/2/layout/IconCircleList"/>
    <dgm:cxn modelId="{C9995681-0B33-4D73-AF06-2F00C1594184}" type="presParOf" srcId="{D0DB43E0-4E2F-4084-B1AB-7425DB89FDD2}" destId="{4D139997-0356-4D24-B315-65F112822527}" srcOrd="4" destOrd="0" presId="urn:microsoft.com/office/officeart/2018/2/layout/IconCircleList"/>
    <dgm:cxn modelId="{B03F8644-096D-4F8C-BD28-89C4C64C6CF0}" type="presParOf" srcId="{4D139997-0356-4D24-B315-65F112822527}" destId="{A05AE000-9374-4DED-89BA-0E9FA0D9F6A7}" srcOrd="0" destOrd="0" presId="urn:microsoft.com/office/officeart/2018/2/layout/IconCircleList"/>
    <dgm:cxn modelId="{0212F911-3DD9-43A5-A25B-6A7B7F66733B}" type="presParOf" srcId="{4D139997-0356-4D24-B315-65F112822527}" destId="{D4EF124C-BB0C-4ACD-A663-CF18BB6F72AF}" srcOrd="1" destOrd="0" presId="urn:microsoft.com/office/officeart/2018/2/layout/IconCircleList"/>
    <dgm:cxn modelId="{5BF52DDA-7397-41A0-B472-A86EB0403091}" type="presParOf" srcId="{4D139997-0356-4D24-B315-65F112822527}" destId="{9DFF25B6-6C2C-4EC3-852B-51D7486EEC0A}" srcOrd="2" destOrd="0" presId="urn:microsoft.com/office/officeart/2018/2/layout/IconCircleList"/>
    <dgm:cxn modelId="{D09145F6-D041-4356-9445-88F46DE2BE0B}" type="presParOf" srcId="{4D139997-0356-4D24-B315-65F112822527}" destId="{0CBC06A3-04C6-4E17-9E87-F4B080281459}" srcOrd="3" destOrd="0" presId="urn:microsoft.com/office/officeart/2018/2/layout/IconCircleList"/>
    <dgm:cxn modelId="{644664F8-5B73-4FA9-B7DD-437B67598D20}" type="presParOf" srcId="{D0DB43E0-4E2F-4084-B1AB-7425DB89FDD2}" destId="{D9367488-26EC-4BBB-959E-37CDCFDD9368}" srcOrd="5" destOrd="0" presId="urn:microsoft.com/office/officeart/2018/2/layout/IconCircleList"/>
    <dgm:cxn modelId="{506B6511-B75E-4FD6-B266-6BAB8C128046}" type="presParOf" srcId="{D0DB43E0-4E2F-4084-B1AB-7425DB89FDD2}" destId="{DACF5D71-BC3E-4755-8F48-A4911123138B}" srcOrd="6" destOrd="0" presId="urn:microsoft.com/office/officeart/2018/2/layout/IconCircleList"/>
    <dgm:cxn modelId="{AD2DE515-4A1E-4121-9DE5-841B61FEA89B}" type="presParOf" srcId="{DACF5D71-BC3E-4755-8F48-A4911123138B}" destId="{C3FCA3F3-ED8F-4454-972C-D522D97357FC}" srcOrd="0" destOrd="0" presId="urn:microsoft.com/office/officeart/2018/2/layout/IconCircleList"/>
    <dgm:cxn modelId="{82B852C5-0FB4-45FB-8891-7758BF0E75B2}" type="presParOf" srcId="{DACF5D71-BC3E-4755-8F48-A4911123138B}" destId="{63828248-87A2-4FAC-9FE8-171BFBCA99E6}" srcOrd="1" destOrd="0" presId="urn:microsoft.com/office/officeart/2018/2/layout/IconCircleList"/>
    <dgm:cxn modelId="{E1541C6E-DA43-4427-8A1A-2907DABBF434}" type="presParOf" srcId="{DACF5D71-BC3E-4755-8F48-A4911123138B}" destId="{5FEC1027-BC42-4B66-9C54-56EE65A61C2E}" srcOrd="2" destOrd="0" presId="urn:microsoft.com/office/officeart/2018/2/layout/IconCircleList"/>
    <dgm:cxn modelId="{81E9CE3C-ACFD-44F5-8276-B0AAC326B91A}" type="presParOf" srcId="{DACF5D71-BC3E-4755-8F48-A4911123138B}" destId="{316A709C-1B54-4E3A-BF5B-282F13FE287D}"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5B1F80B-1427-472F-8F30-C7AE17A7C273}" type="doc">
      <dgm:prSet loTypeId="urn:microsoft.com/office/officeart/2005/8/layout/vProcess5" loCatId="process" qsTypeId="urn:microsoft.com/office/officeart/2005/8/quickstyle/simple4" qsCatId="simple" csTypeId="urn:microsoft.com/office/officeart/2005/8/colors/colorful2" csCatId="colorful"/>
      <dgm:spPr/>
      <dgm:t>
        <a:bodyPr/>
        <a:lstStyle/>
        <a:p>
          <a:endParaRPr lang="en-US"/>
        </a:p>
      </dgm:t>
    </dgm:pt>
    <dgm:pt modelId="{289916F7-3981-405B-AEC4-F887CF3727A4}">
      <dgm:prSet/>
      <dgm:spPr/>
      <dgm:t>
        <a:bodyPr/>
        <a:lstStyle/>
        <a:p>
          <a:r>
            <a:rPr lang="en-US"/>
            <a:t>Be on time and attend daily</a:t>
          </a:r>
        </a:p>
      </dgm:t>
    </dgm:pt>
    <dgm:pt modelId="{2D8ACFB2-AD98-4ADB-8451-57D6B8E9A5E0}" type="parTrans" cxnId="{401419A7-9829-4B58-B5E3-D77E630BD83E}">
      <dgm:prSet/>
      <dgm:spPr/>
      <dgm:t>
        <a:bodyPr/>
        <a:lstStyle/>
        <a:p>
          <a:endParaRPr lang="en-US"/>
        </a:p>
      </dgm:t>
    </dgm:pt>
    <dgm:pt modelId="{3DF5CC4D-97BF-4A27-AB47-DD0F98EDE277}" type="sibTrans" cxnId="{401419A7-9829-4B58-B5E3-D77E630BD83E}">
      <dgm:prSet/>
      <dgm:spPr/>
      <dgm:t>
        <a:bodyPr/>
        <a:lstStyle/>
        <a:p>
          <a:endParaRPr lang="en-US"/>
        </a:p>
      </dgm:t>
    </dgm:pt>
    <dgm:pt modelId="{C5DC427D-16BF-430A-8970-265C0DE5C436}">
      <dgm:prSet/>
      <dgm:spPr/>
      <dgm:t>
        <a:bodyPr/>
        <a:lstStyle/>
        <a:p>
          <a:r>
            <a:rPr lang="en-US"/>
            <a:t>Follow the dress code (if applicable)</a:t>
          </a:r>
        </a:p>
      </dgm:t>
    </dgm:pt>
    <dgm:pt modelId="{06425F86-2754-40C5-824E-59919ED736EB}" type="parTrans" cxnId="{CDEEFD93-BF30-4802-8A97-97DEDCF8D2F8}">
      <dgm:prSet/>
      <dgm:spPr/>
      <dgm:t>
        <a:bodyPr/>
        <a:lstStyle/>
        <a:p>
          <a:endParaRPr lang="en-US"/>
        </a:p>
      </dgm:t>
    </dgm:pt>
    <dgm:pt modelId="{218A7A3A-B6DC-4527-AA9B-D4799CD65F23}" type="sibTrans" cxnId="{CDEEFD93-BF30-4802-8A97-97DEDCF8D2F8}">
      <dgm:prSet/>
      <dgm:spPr/>
      <dgm:t>
        <a:bodyPr/>
        <a:lstStyle/>
        <a:p>
          <a:endParaRPr lang="en-US"/>
        </a:p>
      </dgm:t>
    </dgm:pt>
    <dgm:pt modelId="{0C9ED444-3435-4D49-B523-6BA57FA06563}">
      <dgm:prSet/>
      <dgm:spPr/>
      <dgm:t>
        <a:bodyPr/>
        <a:lstStyle/>
        <a:p>
          <a:r>
            <a:rPr lang="en-US"/>
            <a:t>Respect school property and others</a:t>
          </a:r>
        </a:p>
      </dgm:t>
    </dgm:pt>
    <dgm:pt modelId="{F8E24768-2D3C-49F1-9146-1A39322E0225}" type="parTrans" cxnId="{E19DC4FD-C8AA-4ED3-86EC-84A046A8554C}">
      <dgm:prSet/>
      <dgm:spPr/>
      <dgm:t>
        <a:bodyPr/>
        <a:lstStyle/>
        <a:p>
          <a:endParaRPr lang="en-US"/>
        </a:p>
      </dgm:t>
    </dgm:pt>
    <dgm:pt modelId="{29798B11-26F7-430B-B1FB-E9860EFB139E}" type="sibTrans" cxnId="{E19DC4FD-C8AA-4ED3-86EC-84A046A8554C}">
      <dgm:prSet/>
      <dgm:spPr/>
      <dgm:t>
        <a:bodyPr/>
        <a:lstStyle/>
        <a:p>
          <a:endParaRPr lang="en-US"/>
        </a:p>
      </dgm:t>
    </dgm:pt>
    <dgm:pt modelId="{AA1A2964-A621-40D4-9FE1-59E05B3EE4AE}">
      <dgm:prSet/>
      <dgm:spPr/>
      <dgm:t>
        <a:bodyPr/>
        <a:lstStyle/>
        <a:p>
          <a:r>
            <a:rPr lang="en-US"/>
            <a:t>Academic honesty and integrity</a:t>
          </a:r>
        </a:p>
      </dgm:t>
    </dgm:pt>
    <dgm:pt modelId="{2937EE60-8FB1-4B20-BDA4-84926F07B00F}" type="parTrans" cxnId="{2829BEC5-112B-4F8B-A168-4A22C07CFB29}">
      <dgm:prSet/>
      <dgm:spPr/>
      <dgm:t>
        <a:bodyPr/>
        <a:lstStyle/>
        <a:p>
          <a:endParaRPr lang="en-US"/>
        </a:p>
      </dgm:t>
    </dgm:pt>
    <dgm:pt modelId="{A2A81D30-9D3E-4A53-8069-718DCB3216D1}" type="sibTrans" cxnId="{2829BEC5-112B-4F8B-A168-4A22C07CFB29}">
      <dgm:prSet/>
      <dgm:spPr/>
      <dgm:t>
        <a:bodyPr/>
        <a:lstStyle/>
        <a:p>
          <a:endParaRPr lang="en-US"/>
        </a:p>
      </dgm:t>
    </dgm:pt>
    <dgm:pt modelId="{154550E9-AB1B-4AA7-9F5F-483118B0B9D3}" type="pres">
      <dgm:prSet presAssocID="{B5B1F80B-1427-472F-8F30-C7AE17A7C273}" presName="outerComposite" presStyleCnt="0">
        <dgm:presLayoutVars>
          <dgm:chMax val="5"/>
          <dgm:dir/>
          <dgm:resizeHandles val="exact"/>
        </dgm:presLayoutVars>
      </dgm:prSet>
      <dgm:spPr/>
    </dgm:pt>
    <dgm:pt modelId="{6157AD43-25E6-408B-A385-0D06C0B761BF}" type="pres">
      <dgm:prSet presAssocID="{B5B1F80B-1427-472F-8F30-C7AE17A7C273}" presName="dummyMaxCanvas" presStyleCnt="0">
        <dgm:presLayoutVars/>
      </dgm:prSet>
      <dgm:spPr/>
    </dgm:pt>
    <dgm:pt modelId="{CC585E1F-A9DB-4811-9669-A338EB360C0A}" type="pres">
      <dgm:prSet presAssocID="{B5B1F80B-1427-472F-8F30-C7AE17A7C273}" presName="FourNodes_1" presStyleLbl="node1" presStyleIdx="0" presStyleCnt="4">
        <dgm:presLayoutVars>
          <dgm:bulletEnabled val="1"/>
        </dgm:presLayoutVars>
      </dgm:prSet>
      <dgm:spPr/>
    </dgm:pt>
    <dgm:pt modelId="{CF490C0D-D420-4422-A774-37A09491F3EB}" type="pres">
      <dgm:prSet presAssocID="{B5B1F80B-1427-472F-8F30-C7AE17A7C273}" presName="FourNodes_2" presStyleLbl="node1" presStyleIdx="1" presStyleCnt="4">
        <dgm:presLayoutVars>
          <dgm:bulletEnabled val="1"/>
        </dgm:presLayoutVars>
      </dgm:prSet>
      <dgm:spPr/>
    </dgm:pt>
    <dgm:pt modelId="{03ECC650-11A8-4017-92D2-E46211ECA7A0}" type="pres">
      <dgm:prSet presAssocID="{B5B1F80B-1427-472F-8F30-C7AE17A7C273}" presName="FourNodes_3" presStyleLbl="node1" presStyleIdx="2" presStyleCnt="4">
        <dgm:presLayoutVars>
          <dgm:bulletEnabled val="1"/>
        </dgm:presLayoutVars>
      </dgm:prSet>
      <dgm:spPr/>
    </dgm:pt>
    <dgm:pt modelId="{38FD59B2-EE57-40B1-974A-A0FA6D0219E3}" type="pres">
      <dgm:prSet presAssocID="{B5B1F80B-1427-472F-8F30-C7AE17A7C273}" presName="FourNodes_4" presStyleLbl="node1" presStyleIdx="3" presStyleCnt="4">
        <dgm:presLayoutVars>
          <dgm:bulletEnabled val="1"/>
        </dgm:presLayoutVars>
      </dgm:prSet>
      <dgm:spPr/>
    </dgm:pt>
    <dgm:pt modelId="{8205D9A3-1120-4F4F-AAE9-B06E7E7FF684}" type="pres">
      <dgm:prSet presAssocID="{B5B1F80B-1427-472F-8F30-C7AE17A7C273}" presName="FourConn_1-2" presStyleLbl="fgAccFollowNode1" presStyleIdx="0" presStyleCnt="3">
        <dgm:presLayoutVars>
          <dgm:bulletEnabled val="1"/>
        </dgm:presLayoutVars>
      </dgm:prSet>
      <dgm:spPr/>
    </dgm:pt>
    <dgm:pt modelId="{ABB7490A-59AB-4551-A791-1073DB322B33}" type="pres">
      <dgm:prSet presAssocID="{B5B1F80B-1427-472F-8F30-C7AE17A7C273}" presName="FourConn_2-3" presStyleLbl="fgAccFollowNode1" presStyleIdx="1" presStyleCnt="3">
        <dgm:presLayoutVars>
          <dgm:bulletEnabled val="1"/>
        </dgm:presLayoutVars>
      </dgm:prSet>
      <dgm:spPr/>
    </dgm:pt>
    <dgm:pt modelId="{52F6DE7E-3C2C-4A9E-857F-9F14227E5666}" type="pres">
      <dgm:prSet presAssocID="{B5B1F80B-1427-472F-8F30-C7AE17A7C273}" presName="FourConn_3-4" presStyleLbl="fgAccFollowNode1" presStyleIdx="2" presStyleCnt="3">
        <dgm:presLayoutVars>
          <dgm:bulletEnabled val="1"/>
        </dgm:presLayoutVars>
      </dgm:prSet>
      <dgm:spPr/>
    </dgm:pt>
    <dgm:pt modelId="{BAE11F01-43CC-4303-8D7B-C0EADC7966AB}" type="pres">
      <dgm:prSet presAssocID="{B5B1F80B-1427-472F-8F30-C7AE17A7C273}" presName="FourNodes_1_text" presStyleLbl="node1" presStyleIdx="3" presStyleCnt="4">
        <dgm:presLayoutVars>
          <dgm:bulletEnabled val="1"/>
        </dgm:presLayoutVars>
      </dgm:prSet>
      <dgm:spPr/>
    </dgm:pt>
    <dgm:pt modelId="{6BFCAA48-D81A-484A-8845-8FF7D91177B2}" type="pres">
      <dgm:prSet presAssocID="{B5B1F80B-1427-472F-8F30-C7AE17A7C273}" presName="FourNodes_2_text" presStyleLbl="node1" presStyleIdx="3" presStyleCnt="4">
        <dgm:presLayoutVars>
          <dgm:bulletEnabled val="1"/>
        </dgm:presLayoutVars>
      </dgm:prSet>
      <dgm:spPr/>
    </dgm:pt>
    <dgm:pt modelId="{A820FE97-3F53-4EAD-AB3F-E264AB996A4F}" type="pres">
      <dgm:prSet presAssocID="{B5B1F80B-1427-472F-8F30-C7AE17A7C273}" presName="FourNodes_3_text" presStyleLbl="node1" presStyleIdx="3" presStyleCnt="4">
        <dgm:presLayoutVars>
          <dgm:bulletEnabled val="1"/>
        </dgm:presLayoutVars>
      </dgm:prSet>
      <dgm:spPr/>
    </dgm:pt>
    <dgm:pt modelId="{3F8A213C-B7B7-40EE-9EEC-675285FA935D}" type="pres">
      <dgm:prSet presAssocID="{B5B1F80B-1427-472F-8F30-C7AE17A7C273}" presName="FourNodes_4_text" presStyleLbl="node1" presStyleIdx="3" presStyleCnt="4">
        <dgm:presLayoutVars>
          <dgm:bulletEnabled val="1"/>
        </dgm:presLayoutVars>
      </dgm:prSet>
      <dgm:spPr/>
    </dgm:pt>
  </dgm:ptLst>
  <dgm:cxnLst>
    <dgm:cxn modelId="{C1FE6A38-A7B6-4DB9-AF26-75F877DFCA22}" type="presOf" srcId="{AA1A2964-A621-40D4-9FE1-59E05B3EE4AE}" destId="{3F8A213C-B7B7-40EE-9EEC-675285FA935D}" srcOrd="1" destOrd="0" presId="urn:microsoft.com/office/officeart/2005/8/layout/vProcess5"/>
    <dgm:cxn modelId="{A61ADD5B-3F5F-47DD-8405-778D4D784A4F}" type="presOf" srcId="{0C9ED444-3435-4D49-B523-6BA57FA06563}" destId="{03ECC650-11A8-4017-92D2-E46211ECA7A0}" srcOrd="0" destOrd="0" presId="urn:microsoft.com/office/officeart/2005/8/layout/vProcess5"/>
    <dgm:cxn modelId="{7DCB1247-DACE-4AE2-AF1F-F35FD86E4C0F}" type="presOf" srcId="{289916F7-3981-405B-AEC4-F887CF3727A4}" destId="{CC585E1F-A9DB-4811-9669-A338EB360C0A}" srcOrd="0" destOrd="0" presId="urn:microsoft.com/office/officeart/2005/8/layout/vProcess5"/>
    <dgm:cxn modelId="{AFFA1554-1C76-4F5E-911C-BF2EE4BC5AF8}" type="presOf" srcId="{289916F7-3981-405B-AEC4-F887CF3727A4}" destId="{BAE11F01-43CC-4303-8D7B-C0EADC7966AB}" srcOrd="1" destOrd="0" presId="urn:microsoft.com/office/officeart/2005/8/layout/vProcess5"/>
    <dgm:cxn modelId="{CDEEFD93-BF30-4802-8A97-97DEDCF8D2F8}" srcId="{B5B1F80B-1427-472F-8F30-C7AE17A7C273}" destId="{C5DC427D-16BF-430A-8970-265C0DE5C436}" srcOrd="1" destOrd="0" parTransId="{06425F86-2754-40C5-824E-59919ED736EB}" sibTransId="{218A7A3A-B6DC-4527-AA9B-D4799CD65F23}"/>
    <dgm:cxn modelId="{401419A7-9829-4B58-B5E3-D77E630BD83E}" srcId="{B5B1F80B-1427-472F-8F30-C7AE17A7C273}" destId="{289916F7-3981-405B-AEC4-F887CF3727A4}" srcOrd="0" destOrd="0" parTransId="{2D8ACFB2-AD98-4ADB-8451-57D6B8E9A5E0}" sibTransId="{3DF5CC4D-97BF-4A27-AB47-DD0F98EDE277}"/>
    <dgm:cxn modelId="{8043FFBE-A1FC-4631-B020-0961BE034280}" type="presOf" srcId="{B5B1F80B-1427-472F-8F30-C7AE17A7C273}" destId="{154550E9-AB1B-4AA7-9F5F-483118B0B9D3}" srcOrd="0" destOrd="0" presId="urn:microsoft.com/office/officeart/2005/8/layout/vProcess5"/>
    <dgm:cxn modelId="{8931AEC1-8EC8-4C20-89D5-4D65539A4D62}" type="presOf" srcId="{218A7A3A-B6DC-4527-AA9B-D4799CD65F23}" destId="{ABB7490A-59AB-4551-A791-1073DB322B33}" srcOrd="0" destOrd="0" presId="urn:microsoft.com/office/officeart/2005/8/layout/vProcess5"/>
    <dgm:cxn modelId="{62A380C2-0DA9-4645-A337-CAE99EAC2614}" type="presOf" srcId="{29798B11-26F7-430B-B1FB-E9860EFB139E}" destId="{52F6DE7E-3C2C-4A9E-857F-9F14227E5666}" srcOrd="0" destOrd="0" presId="urn:microsoft.com/office/officeart/2005/8/layout/vProcess5"/>
    <dgm:cxn modelId="{2829BEC5-112B-4F8B-A168-4A22C07CFB29}" srcId="{B5B1F80B-1427-472F-8F30-C7AE17A7C273}" destId="{AA1A2964-A621-40D4-9FE1-59E05B3EE4AE}" srcOrd="3" destOrd="0" parTransId="{2937EE60-8FB1-4B20-BDA4-84926F07B00F}" sibTransId="{A2A81D30-9D3E-4A53-8069-718DCB3216D1}"/>
    <dgm:cxn modelId="{45E244C6-15F9-483B-B3F0-E46402D2D93F}" type="presOf" srcId="{C5DC427D-16BF-430A-8970-265C0DE5C436}" destId="{CF490C0D-D420-4422-A774-37A09491F3EB}" srcOrd="0" destOrd="0" presId="urn:microsoft.com/office/officeart/2005/8/layout/vProcess5"/>
    <dgm:cxn modelId="{00358BCF-2AB9-4DE6-A196-279FFD248427}" type="presOf" srcId="{3DF5CC4D-97BF-4A27-AB47-DD0F98EDE277}" destId="{8205D9A3-1120-4F4F-AAE9-B06E7E7FF684}" srcOrd="0" destOrd="0" presId="urn:microsoft.com/office/officeart/2005/8/layout/vProcess5"/>
    <dgm:cxn modelId="{DA9E2AEA-05C6-40DC-B0CA-B52BDD18A083}" type="presOf" srcId="{AA1A2964-A621-40D4-9FE1-59E05B3EE4AE}" destId="{38FD59B2-EE57-40B1-974A-A0FA6D0219E3}" srcOrd="0" destOrd="0" presId="urn:microsoft.com/office/officeart/2005/8/layout/vProcess5"/>
    <dgm:cxn modelId="{32346FEE-36DB-4DD2-8DF2-54224292019F}" type="presOf" srcId="{0C9ED444-3435-4D49-B523-6BA57FA06563}" destId="{A820FE97-3F53-4EAD-AB3F-E264AB996A4F}" srcOrd="1" destOrd="0" presId="urn:microsoft.com/office/officeart/2005/8/layout/vProcess5"/>
    <dgm:cxn modelId="{B96688F3-ACCB-4032-BAF9-EB898938D6C5}" type="presOf" srcId="{C5DC427D-16BF-430A-8970-265C0DE5C436}" destId="{6BFCAA48-D81A-484A-8845-8FF7D91177B2}" srcOrd="1" destOrd="0" presId="urn:microsoft.com/office/officeart/2005/8/layout/vProcess5"/>
    <dgm:cxn modelId="{E19DC4FD-C8AA-4ED3-86EC-84A046A8554C}" srcId="{B5B1F80B-1427-472F-8F30-C7AE17A7C273}" destId="{0C9ED444-3435-4D49-B523-6BA57FA06563}" srcOrd="2" destOrd="0" parTransId="{F8E24768-2D3C-49F1-9146-1A39322E0225}" sibTransId="{29798B11-26F7-430B-B1FB-E9860EFB139E}"/>
    <dgm:cxn modelId="{04F093DD-E091-4C46-A8C0-D932C24A2084}" type="presParOf" srcId="{154550E9-AB1B-4AA7-9F5F-483118B0B9D3}" destId="{6157AD43-25E6-408B-A385-0D06C0B761BF}" srcOrd="0" destOrd="0" presId="urn:microsoft.com/office/officeart/2005/8/layout/vProcess5"/>
    <dgm:cxn modelId="{6B233D92-9D64-4D40-A2D3-3B042A7DAD54}" type="presParOf" srcId="{154550E9-AB1B-4AA7-9F5F-483118B0B9D3}" destId="{CC585E1F-A9DB-4811-9669-A338EB360C0A}" srcOrd="1" destOrd="0" presId="urn:microsoft.com/office/officeart/2005/8/layout/vProcess5"/>
    <dgm:cxn modelId="{4F8C6D65-30B8-4CFF-ADFB-C6DC5181D3D1}" type="presParOf" srcId="{154550E9-AB1B-4AA7-9F5F-483118B0B9D3}" destId="{CF490C0D-D420-4422-A774-37A09491F3EB}" srcOrd="2" destOrd="0" presId="urn:microsoft.com/office/officeart/2005/8/layout/vProcess5"/>
    <dgm:cxn modelId="{046D256F-D6BE-4E5D-86F6-97030DDFD5D1}" type="presParOf" srcId="{154550E9-AB1B-4AA7-9F5F-483118B0B9D3}" destId="{03ECC650-11A8-4017-92D2-E46211ECA7A0}" srcOrd="3" destOrd="0" presId="urn:microsoft.com/office/officeart/2005/8/layout/vProcess5"/>
    <dgm:cxn modelId="{462B783F-A150-4703-B042-0B08F3DBDD3D}" type="presParOf" srcId="{154550E9-AB1B-4AA7-9F5F-483118B0B9D3}" destId="{38FD59B2-EE57-40B1-974A-A0FA6D0219E3}" srcOrd="4" destOrd="0" presId="urn:microsoft.com/office/officeart/2005/8/layout/vProcess5"/>
    <dgm:cxn modelId="{728D19B9-A790-46C7-B429-4DA0ACA4CCD4}" type="presParOf" srcId="{154550E9-AB1B-4AA7-9F5F-483118B0B9D3}" destId="{8205D9A3-1120-4F4F-AAE9-B06E7E7FF684}" srcOrd="5" destOrd="0" presId="urn:microsoft.com/office/officeart/2005/8/layout/vProcess5"/>
    <dgm:cxn modelId="{8CD7B3F8-9BA1-478E-B835-CFE9B0BB92E6}" type="presParOf" srcId="{154550E9-AB1B-4AA7-9F5F-483118B0B9D3}" destId="{ABB7490A-59AB-4551-A791-1073DB322B33}" srcOrd="6" destOrd="0" presId="urn:microsoft.com/office/officeart/2005/8/layout/vProcess5"/>
    <dgm:cxn modelId="{45B3E668-CC1F-4349-944B-78D925466140}" type="presParOf" srcId="{154550E9-AB1B-4AA7-9F5F-483118B0B9D3}" destId="{52F6DE7E-3C2C-4A9E-857F-9F14227E5666}" srcOrd="7" destOrd="0" presId="urn:microsoft.com/office/officeart/2005/8/layout/vProcess5"/>
    <dgm:cxn modelId="{79376043-5C24-48AA-8290-BDE718BFB040}" type="presParOf" srcId="{154550E9-AB1B-4AA7-9F5F-483118B0B9D3}" destId="{BAE11F01-43CC-4303-8D7B-C0EADC7966AB}" srcOrd="8" destOrd="0" presId="urn:microsoft.com/office/officeart/2005/8/layout/vProcess5"/>
    <dgm:cxn modelId="{A9491AFD-60E5-4535-BC7C-4B82F5898088}" type="presParOf" srcId="{154550E9-AB1B-4AA7-9F5F-483118B0B9D3}" destId="{6BFCAA48-D81A-484A-8845-8FF7D91177B2}" srcOrd="9" destOrd="0" presId="urn:microsoft.com/office/officeart/2005/8/layout/vProcess5"/>
    <dgm:cxn modelId="{AD0026CA-84E7-4577-8F47-D59CA22CC036}" type="presParOf" srcId="{154550E9-AB1B-4AA7-9F5F-483118B0B9D3}" destId="{A820FE97-3F53-4EAD-AB3F-E264AB996A4F}" srcOrd="10" destOrd="0" presId="urn:microsoft.com/office/officeart/2005/8/layout/vProcess5"/>
    <dgm:cxn modelId="{AAB114DD-560D-430A-B9F8-B332B463397C}" type="presParOf" srcId="{154550E9-AB1B-4AA7-9F5F-483118B0B9D3}" destId="{3F8A213C-B7B7-40EE-9EEC-675285FA935D}"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E39BC99-CD01-4CD1-BD92-156C35095C5E}" type="doc">
      <dgm:prSet loTypeId="urn:microsoft.com/office/officeart/2005/8/layout/vProcess5" loCatId="process" qsTypeId="urn:microsoft.com/office/officeart/2005/8/quickstyle/simple2" qsCatId="simple" csTypeId="urn:microsoft.com/office/officeart/2005/8/colors/accent2_2" csCatId="accent2" phldr="1"/>
      <dgm:spPr/>
      <dgm:t>
        <a:bodyPr/>
        <a:lstStyle/>
        <a:p>
          <a:endParaRPr lang="en-US"/>
        </a:p>
      </dgm:t>
    </dgm:pt>
    <dgm:pt modelId="{55E6D717-8BC4-4129-AD05-3FB424DA461D}">
      <dgm:prSet/>
      <dgm:spPr>
        <a:solidFill>
          <a:srgbClr val="7030A0"/>
        </a:solidFill>
      </dgm:spPr>
      <dgm:t>
        <a:bodyPr/>
        <a:lstStyle/>
        <a:p>
          <a:r>
            <a:rPr lang="en-US"/>
            <a:t>Only </a:t>
          </a:r>
          <a:r>
            <a:rPr lang="en-US" b="1"/>
            <a:t>9 unexcused absences </a:t>
          </a:r>
          <a:r>
            <a:rPr lang="en-US"/>
            <a:t>are permitted per class.</a:t>
          </a:r>
        </a:p>
      </dgm:t>
    </dgm:pt>
    <dgm:pt modelId="{BEB75952-A327-478D-A637-28F1A09904AC}" type="parTrans" cxnId="{73F9AE54-BA50-4DE3-93BF-0722415CB527}">
      <dgm:prSet/>
      <dgm:spPr/>
      <dgm:t>
        <a:bodyPr/>
        <a:lstStyle/>
        <a:p>
          <a:endParaRPr lang="en-US"/>
        </a:p>
      </dgm:t>
    </dgm:pt>
    <dgm:pt modelId="{26549E16-470C-46A9-B73D-CCC58298127D}" type="sibTrans" cxnId="{73F9AE54-BA50-4DE3-93BF-0722415CB527}">
      <dgm:prSet/>
      <dgm:spPr/>
      <dgm:t>
        <a:bodyPr/>
        <a:lstStyle/>
        <a:p>
          <a:endParaRPr lang="en-US"/>
        </a:p>
      </dgm:t>
    </dgm:pt>
    <dgm:pt modelId="{54D27FE9-30E1-4C93-AEA8-E9F8715FB703}">
      <dgm:prSet/>
      <dgm:spPr>
        <a:solidFill>
          <a:srgbClr val="7030A0"/>
        </a:solidFill>
      </dgm:spPr>
      <dgm:t>
        <a:bodyPr/>
        <a:lstStyle/>
        <a:p>
          <a:r>
            <a:rPr lang="en-US" dirty="0"/>
            <a:t>Exceeding 9 absences will result in possible loss of credits.</a:t>
          </a:r>
        </a:p>
      </dgm:t>
    </dgm:pt>
    <dgm:pt modelId="{4EA9C908-AEC7-48E3-B7B3-EE9D7F455C8E}" type="parTrans" cxnId="{97F9E242-2995-42BA-B912-9D99C9FDEC66}">
      <dgm:prSet/>
      <dgm:spPr/>
      <dgm:t>
        <a:bodyPr/>
        <a:lstStyle/>
        <a:p>
          <a:endParaRPr lang="en-US"/>
        </a:p>
      </dgm:t>
    </dgm:pt>
    <dgm:pt modelId="{E260851E-2F70-4102-ACF1-4B0D2E36EB14}" type="sibTrans" cxnId="{97F9E242-2995-42BA-B912-9D99C9FDEC66}">
      <dgm:prSet/>
      <dgm:spPr/>
      <dgm:t>
        <a:bodyPr/>
        <a:lstStyle/>
        <a:p>
          <a:endParaRPr lang="en-US"/>
        </a:p>
      </dgm:t>
    </dgm:pt>
    <dgm:pt modelId="{02EEEFAA-0208-444E-856D-43892EC5C9E7}">
      <dgm:prSet/>
      <dgm:spPr>
        <a:solidFill>
          <a:srgbClr val="7030A0"/>
        </a:solidFill>
      </dgm:spPr>
      <dgm:t>
        <a:bodyPr/>
        <a:lstStyle/>
        <a:p>
          <a:r>
            <a:rPr lang="en-US"/>
            <a:t>We offer Saturday Attendance Recovery for all students.</a:t>
          </a:r>
        </a:p>
      </dgm:t>
    </dgm:pt>
    <dgm:pt modelId="{632B8421-48FB-4951-B18F-42621AD664AD}" type="parTrans" cxnId="{D4A44E24-92BA-4A9C-A9BE-1CC0498B2254}">
      <dgm:prSet/>
      <dgm:spPr/>
      <dgm:t>
        <a:bodyPr/>
        <a:lstStyle/>
        <a:p>
          <a:endParaRPr lang="en-US"/>
        </a:p>
      </dgm:t>
    </dgm:pt>
    <dgm:pt modelId="{5231D48B-33CF-4B77-A8E9-76EA759D4CA3}" type="sibTrans" cxnId="{D4A44E24-92BA-4A9C-A9BE-1CC0498B2254}">
      <dgm:prSet/>
      <dgm:spPr/>
      <dgm:t>
        <a:bodyPr/>
        <a:lstStyle/>
        <a:p>
          <a:endParaRPr lang="en-US"/>
        </a:p>
      </dgm:t>
    </dgm:pt>
    <dgm:pt modelId="{059EC538-6F6A-4577-96AE-2AAE3E10B0A7}">
      <dgm:prSet/>
      <dgm:spPr>
        <a:solidFill>
          <a:srgbClr val="7030A0"/>
        </a:solidFill>
      </dgm:spPr>
      <dgm:t>
        <a:bodyPr/>
        <a:lstStyle/>
        <a:p>
          <a:r>
            <a:rPr lang="en-US" dirty="0"/>
            <a:t>Students will be required to attend summer school and/or recover the class/es on Saturday or after school.</a:t>
          </a:r>
        </a:p>
      </dgm:t>
    </dgm:pt>
    <dgm:pt modelId="{AD62216C-4825-46F6-A090-6CD7754950EC}" type="parTrans" cxnId="{2CE45D8D-18D6-43C0-B671-FD0849DA87BC}">
      <dgm:prSet/>
      <dgm:spPr/>
      <dgm:t>
        <a:bodyPr/>
        <a:lstStyle/>
        <a:p>
          <a:endParaRPr lang="en-US"/>
        </a:p>
      </dgm:t>
    </dgm:pt>
    <dgm:pt modelId="{A559DCF0-54FE-4052-B0EF-34545B2C8D00}" type="sibTrans" cxnId="{2CE45D8D-18D6-43C0-B671-FD0849DA87BC}">
      <dgm:prSet/>
      <dgm:spPr/>
      <dgm:t>
        <a:bodyPr/>
        <a:lstStyle/>
        <a:p>
          <a:endParaRPr lang="en-US"/>
        </a:p>
      </dgm:t>
    </dgm:pt>
    <dgm:pt modelId="{26D2A7AA-FD02-4CD1-A2EC-0D378BB60083}" type="pres">
      <dgm:prSet presAssocID="{DE39BC99-CD01-4CD1-BD92-156C35095C5E}" presName="outerComposite" presStyleCnt="0">
        <dgm:presLayoutVars>
          <dgm:chMax val="5"/>
          <dgm:dir/>
          <dgm:resizeHandles val="exact"/>
        </dgm:presLayoutVars>
      </dgm:prSet>
      <dgm:spPr/>
    </dgm:pt>
    <dgm:pt modelId="{8C983BDE-3E1D-4A3A-9CF1-BCFC9789CA48}" type="pres">
      <dgm:prSet presAssocID="{DE39BC99-CD01-4CD1-BD92-156C35095C5E}" presName="dummyMaxCanvas" presStyleCnt="0">
        <dgm:presLayoutVars/>
      </dgm:prSet>
      <dgm:spPr/>
    </dgm:pt>
    <dgm:pt modelId="{C5626387-38B0-45BB-A530-19BA40382CED}" type="pres">
      <dgm:prSet presAssocID="{DE39BC99-CD01-4CD1-BD92-156C35095C5E}" presName="FourNodes_1" presStyleLbl="node1" presStyleIdx="0" presStyleCnt="4">
        <dgm:presLayoutVars>
          <dgm:bulletEnabled val="1"/>
        </dgm:presLayoutVars>
      </dgm:prSet>
      <dgm:spPr/>
    </dgm:pt>
    <dgm:pt modelId="{E2955ED0-2130-4BD3-9A8E-3CE5CB467195}" type="pres">
      <dgm:prSet presAssocID="{DE39BC99-CD01-4CD1-BD92-156C35095C5E}" presName="FourNodes_2" presStyleLbl="node1" presStyleIdx="1" presStyleCnt="4">
        <dgm:presLayoutVars>
          <dgm:bulletEnabled val="1"/>
        </dgm:presLayoutVars>
      </dgm:prSet>
      <dgm:spPr/>
    </dgm:pt>
    <dgm:pt modelId="{01792109-A1E5-4102-A3A6-F4EE0373522F}" type="pres">
      <dgm:prSet presAssocID="{DE39BC99-CD01-4CD1-BD92-156C35095C5E}" presName="FourNodes_3" presStyleLbl="node1" presStyleIdx="2" presStyleCnt="4">
        <dgm:presLayoutVars>
          <dgm:bulletEnabled val="1"/>
        </dgm:presLayoutVars>
      </dgm:prSet>
      <dgm:spPr/>
    </dgm:pt>
    <dgm:pt modelId="{58589FB3-BF3E-4733-BB2D-BFEE43D3C3DD}" type="pres">
      <dgm:prSet presAssocID="{DE39BC99-CD01-4CD1-BD92-156C35095C5E}" presName="FourNodes_4" presStyleLbl="node1" presStyleIdx="3" presStyleCnt="4">
        <dgm:presLayoutVars>
          <dgm:bulletEnabled val="1"/>
        </dgm:presLayoutVars>
      </dgm:prSet>
      <dgm:spPr/>
    </dgm:pt>
    <dgm:pt modelId="{2A296A22-3AD9-4EAF-A315-88BB9DCA740C}" type="pres">
      <dgm:prSet presAssocID="{DE39BC99-CD01-4CD1-BD92-156C35095C5E}" presName="FourConn_1-2" presStyleLbl="fgAccFollowNode1" presStyleIdx="0" presStyleCnt="3">
        <dgm:presLayoutVars>
          <dgm:bulletEnabled val="1"/>
        </dgm:presLayoutVars>
      </dgm:prSet>
      <dgm:spPr/>
    </dgm:pt>
    <dgm:pt modelId="{B211B10F-CC95-478C-B8FC-62F2D702602B}" type="pres">
      <dgm:prSet presAssocID="{DE39BC99-CD01-4CD1-BD92-156C35095C5E}" presName="FourConn_2-3" presStyleLbl="fgAccFollowNode1" presStyleIdx="1" presStyleCnt="3">
        <dgm:presLayoutVars>
          <dgm:bulletEnabled val="1"/>
        </dgm:presLayoutVars>
      </dgm:prSet>
      <dgm:spPr/>
    </dgm:pt>
    <dgm:pt modelId="{4B8E3B43-B31E-4288-99BD-4A60843C502C}" type="pres">
      <dgm:prSet presAssocID="{DE39BC99-CD01-4CD1-BD92-156C35095C5E}" presName="FourConn_3-4" presStyleLbl="fgAccFollowNode1" presStyleIdx="2" presStyleCnt="3">
        <dgm:presLayoutVars>
          <dgm:bulletEnabled val="1"/>
        </dgm:presLayoutVars>
      </dgm:prSet>
      <dgm:spPr/>
    </dgm:pt>
    <dgm:pt modelId="{79924034-E4DB-46AC-A84F-C8E8BBEEC73D}" type="pres">
      <dgm:prSet presAssocID="{DE39BC99-CD01-4CD1-BD92-156C35095C5E}" presName="FourNodes_1_text" presStyleLbl="node1" presStyleIdx="3" presStyleCnt="4">
        <dgm:presLayoutVars>
          <dgm:bulletEnabled val="1"/>
        </dgm:presLayoutVars>
      </dgm:prSet>
      <dgm:spPr/>
    </dgm:pt>
    <dgm:pt modelId="{0A6A245B-632D-4591-8B0D-AE74C21D04D0}" type="pres">
      <dgm:prSet presAssocID="{DE39BC99-CD01-4CD1-BD92-156C35095C5E}" presName="FourNodes_2_text" presStyleLbl="node1" presStyleIdx="3" presStyleCnt="4">
        <dgm:presLayoutVars>
          <dgm:bulletEnabled val="1"/>
        </dgm:presLayoutVars>
      </dgm:prSet>
      <dgm:spPr/>
    </dgm:pt>
    <dgm:pt modelId="{BB564DA6-F3C4-417B-80D6-60DD8EA5E15F}" type="pres">
      <dgm:prSet presAssocID="{DE39BC99-CD01-4CD1-BD92-156C35095C5E}" presName="FourNodes_3_text" presStyleLbl="node1" presStyleIdx="3" presStyleCnt="4">
        <dgm:presLayoutVars>
          <dgm:bulletEnabled val="1"/>
        </dgm:presLayoutVars>
      </dgm:prSet>
      <dgm:spPr/>
    </dgm:pt>
    <dgm:pt modelId="{54EAED8B-ACD0-419E-8B3F-650DB9B61A95}" type="pres">
      <dgm:prSet presAssocID="{DE39BC99-CD01-4CD1-BD92-156C35095C5E}" presName="FourNodes_4_text" presStyleLbl="node1" presStyleIdx="3" presStyleCnt="4">
        <dgm:presLayoutVars>
          <dgm:bulletEnabled val="1"/>
        </dgm:presLayoutVars>
      </dgm:prSet>
      <dgm:spPr/>
    </dgm:pt>
  </dgm:ptLst>
  <dgm:cxnLst>
    <dgm:cxn modelId="{770EC802-7AAB-4C7C-85C1-73C6445498FF}" type="presOf" srcId="{02EEEFAA-0208-444E-856D-43892EC5C9E7}" destId="{01792109-A1E5-4102-A3A6-F4EE0373522F}" srcOrd="0" destOrd="0" presId="urn:microsoft.com/office/officeart/2005/8/layout/vProcess5"/>
    <dgm:cxn modelId="{D4A44E24-92BA-4A9C-A9BE-1CC0498B2254}" srcId="{DE39BC99-CD01-4CD1-BD92-156C35095C5E}" destId="{02EEEFAA-0208-444E-856D-43892EC5C9E7}" srcOrd="2" destOrd="0" parTransId="{632B8421-48FB-4951-B18F-42621AD664AD}" sibTransId="{5231D48B-33CF-4B77-A8E9-76EA759D4CA3}"/>
    <dgm:cxn modelId="{8ACE8826-A1A9-48BD-9A8E-25C0CC42233B}" type="presOf" srcId="{54D27FE9-30E1-4C93-AEA8-E9F8715FB703}" destId="{0A6A245B-632D-4591-8B0D-AE74C21D04D0}" srcOrd="1" destOrd="0" presId="urn:microsoft.com/office/officeart/2005/8/layout/vProcess5"/>
    <dgm:cxn modelId="{373CE226-14C7-4C78-96B5-459E17F2BA85}" type="presOf" srcId="{02EEEFAA-0208-444E-856D-43892EC5C9E7}" destId="{BB564DA6-F3C4-417B-80D6-60DD8EA5E15F}" srcOrd="1" destOrd="0" presId="urn:microsoft.com/office/officeart/2005/8/layout/vProcess5"/>
    <dgm:cxn modelId="{97F9E242-2995-42BA-B912-9D99C9FDEC66}" srcId="{DE39BC99-CD01-4CD1-BD92-156C35095C5E}" destId="{54D27FE9-30E1-4C93-AEA8-E9F8715FB703}" srcOrd="1" destOrd="0" parTransId="{4EA9C908-AEC7-48E3-B7B3-EE9D7F455C8E}" sibTransId="{E260851E-2F70-4102-ACF1-4B0D2E36EB14}"/>
    <dgm:cxn modelId="{73F9AE54-BA50-4DE3-93BF-0722415CB527}" srcId="{DE39BC99-CD01-4CD1-BD92-156C35095C5E}" destId="{55E6D717-8BC4-4129-AD05-3FB424DA461D}" srcOrd="0" destOrd="0" parTransId="{BEB75952-A327-478D-A637-28F1A09904AC}" sibTransId="{26549E16-470C-46A9-B73D-CCC58298127D}"/>
    <dgm:cxn modelId="{2CE45D8D-18D6-43C0-B671-FD0849DA87BC}" srcId="{DE39BC99-CD01-4CD1-BD92-156C35095C5E}" destId="{059EC538-6F6A-4577-96AE-2AAE3E10B0A7}" srcOrd="3" destOrd="0" parTransId="{AD62216C-4825-46F6-A090-6CD7754950EC}" sibTransId="{A559DCF0-54FE-4052-B0EF-34545B2C8D00}"/>
    <dgm:cxn modelId="{EB707390-ADC6-474F-A28B-49EC8AD42A45}" type="presOf" srcId="{55E6D717-8BC4-4129-AD05-3FB424DA461D}" destId="{C5626387-38B0-45BB-A530-19BA40382CED}" srcOrd="0" destOrd="0" presId="urn:microsoft.com/office/officeart/2005/8/layout/vProcess5"/>
    <dgm:cxn modelId="{7C92849F-C49C-4DD2-871F-FD6B9E392A9F}" type="presOf" srcId="{5231D48B-33CF-4B77-A8E9-76EA759D4CA3}" destId="{4B8E3B43-B31E-4288-99BD-4A60843C502C}" srcOrd="0" destOrd="0" presId="urn:microsoft.com/office/officeart/2005/8/layout/vProcess5"/>
    <dgm:cxn modelId="{F4E15EA6-83F4-426A-BF60-C81A47A47FA4}" type="presOf" srcId="{26549E16-470C-46A9-B73D-CCC58298127D}" destId="{2A296A22-3AD9-4EAF-A315-88BB9DCA740C}" srcOrd="0" destOrd="0" presId="urn:microsoft.com/office/officeart/2005/8/layout/vProcess5"/>
    <dgm:cxn modelId="{6E7221C0-04F1-4939-ADB6-9879182BE627}" type="presOf" srcId="{DE39BC99-CD01-4CD1-BD92-156C35095C5E}" destId="{26D2A7AA-FD02-4CD1-A2EC-0D378BB60083}" srcOrd="0" destOrd="0" presId="urn:microsoft.com/office/officeart/2005/8/layout/vProcess5"/>
    <dgm:cxn modelId="{519EA6C1-403E-4FBD-9409-767DF0B6CE44}" type="presOf" srcId="{55E6D717-8BC4-4129-AD05-3FB424DA461D}" destId="{79924034-E4DB-46AC-A84F-C8E8BBEEC73D}" srcOrd="1" destOrd="0" presId="urn:microsoft.com/office/officeart/2005/8/layout/vProcess5"/>
    <dgm:cxn modelId="{C7F06FC8-C6C6-4089-B4E0-242ECF683CC5}" type="presOf" srcId="{059EC538-6F6A-4577-96AE-2AAE3E10B0A7}" destId="{58589FB3-BF3E-4733-BB2D-BFEE43D3C3DD}" srcOrd="0" destOrd="0" presId="urn:microsoft.com/office/officeart/2005/8/layout/vProcess5"/>
    <dgm:cxn modelId="{5B1EC3CB-94FF-4E71-AD22-D4413369DC5A}" type="presOf" srcId="{059EC538-6F6A-4577-96AE-2AAE3E10B0A7}" destId="{54EAED8B-ACD0-419E-8B3F-650DB9B61A95}" srcOrd="1" destOrd="0" presId="urn:microsoft.com/office/officeart/2005/8/layout/vProcess5"/>
    <dgm:cxn modelId="{FFF740E8-9799-4C65-9FC7-D13247886CD4}" type="presOf" srcId="{54D27FE9-30E1-4C93-AEA8-E9F8715FB703}" destId="{E2955ED0-2130-4BD3-9A8E-3CE5CB467195}" srcOrd="0" destOrd="0" presId="urn:microsoft.com/office/officeart/2005/8/layout/vProcess5"/>
    <dgm:cxn modelId="{ECA45CF8-7579-4A8C-AA73-F1002C9698BA}" type="presOf" srcId="{E260851E-2F70-4102-ACF1-4B0D2E36EB14}" destId="{B211B10F-CC95-478C-B8FC-62F2D702602B}" srcOrd="0" destOrd="0" presId="urn:microsoft.com/office/officeart/2005/8/layout/vProcess5"/>
    <dgm:cxn modelId="{4527B9BB-57C5-48E2-B5B3-B98256BF264A}" type="presParOf" srcId="{26D2A7AA-FD02-4CD1-A2EC-0D378BB60083}" destId="{8C983BDE-3E1D-4A3A-9CF1-BCFC9789CA48}" srcOrd="0" destOrd="0" presId="urn:microsoft.com/office/officeart/2005/8/layout/vProcess5"/>
    <dgm:cxn modelId="{B3CE9D59-41CC-4F1A-A357-338140195201}" type="presParOf" srcId="{26D2A7AA-FD02-4CD1-A2EC-0D378BB60083}" destId="{C5626387-38B0-45BB-A530-19BA40382CED}" srcOrd="1" destOrd="0" presId="urn:microsoft.com/office/officeart/2005/8/layout/vProcess5"/>
    <dgm:cxn modelId="{46801418-D313-45D4-863D-B85A84533983}" type="presParOf" srcId="{26D2A7AA-FD02-4CD1-A2EC-0D378BB60083}" destId="{E2955ED0-2130-4BD3-9A8E-3CE5CB467195}" srcOrd="2" destOrd="0" presId="urn:microsoft.com/office/officeart/2005/8/layout/vProcess5"/>
    <dgm:cxn modelId="{DF9AB35B-E909-4459-88FE-2BD090E13C1B}" type="presParOf" srcId="{26D2A7AA-FD02-4CD1-A2EC-0D378BB60083}" destId="{01792109-A1E5-4102-A3A6-F4EE0373522F}" srcOrd="3" destOrd="0" presId="urn:microsoft.com/office/officeart/2005/8/layout/vProcess5"/>
    <dgm:cxn modelId="{3C0EDAAD-23A5-4EF5-AB68-8E639489F548}" type="presParOf" srcId="{26D2A7AA-FD02-4CD1-A2EC-0D378BB60083}" destId="{58589FB3-BF3E-4733-BB2D-BFEE43D3C3DD}" srcOrd="4" destOrd="0" presId="urn:microsoft.com/office/officeart/2005/8/layout/vProcess5"/>
    <dgm:cxn modelId="{6AB32015-43B1-4F66-8B15-51089EE3EBE4}" type="presParOf" srcId="{26D2A7AA-FD02-4CD1-A2EC-0D378BB60083}" destId="{2A296A22-3AD9-4EAF-A315-88BB9DCA740C}" srcOrd="5" destOrd="0" presId="urn:microsoft.com/office/officeart/2005/8/layout/vProcess5"/>
    <dgm:cxn modelId="{17D7D631-537F-4E43-8EA4-370853C30793}" type="presParOf" srcId="{26D2A7AA-FD02-4CD1-A2EC-0D378BB60083}" destId="{B211B10F-CC95-478C-B8FC-62F2D702602B}" srcOrd="6" destOrd="0" presId="urn:microsoft.com/office/officeart/2005/8/layout/vProcess5"/>
    <dgm:cxn modelId="{6F301846-F439-49C2-B8BB-0EEE925D49D2}" type="presParOf" srcId="{26D2A7AA-FD02-4CD1-A2EC-0D378BB60083}" destId="{4B8E3B43-B31E-4288-99BD-4A60843C502C}" srcOrd="7" destOrd="0" presId="urn:microsoft.com/office/officeart/2005/8/layout/vProcess5"/>
    <dgm:cxn modelId="{C2772A36-CD46-45BA-A799-6AF63401C0D9}" type="presParOf" srcId="{26D2A7AA-FD02-4CD1-A2EC-0D378BB60083}" destId="{79924034-E4DB-46AC-A84F-C8E8BBEEC73D}" srcOrd="8" destOrd="0" presId="urn:microsoft.com/office/officeart/2005/8/layout/vProcess5"/>
    <dgm:cxn modelId="{D6EF3A45-1B14-442F-ACC6-7015EA085251}" type="presParOf" srcId="{26D2A7AA-FD02-4CD1-A2EC-0D378BB60083}" destId="{0A6A245B-632D-4591-8B0D-AE74C21D04D0}" srcOrd="9" destOrd="0" presId="urn:microsoft.com/office/officeart/2005/8/layout/vProcess5"/>
    <dgm:cxn modelId="{B3513421-15FB-4646-9BD4-68556CCF5AD1}" type="presParOf" srcId="{26D2A7AA-FD02-4CD1-A2EC-0D378BB60083}" destId="{BB564DA6-F3C4-417B-80D6-60DD8EA5E15F}" srcOrd="10" destOrd="0" presId="urn:microsoft.com/office/officeart/2005/8/layout/vProcess5"/>
    <dgm:cxn modelId="{A7213349-050F-464D-983E-41E39A715D87}" type="presParOf" srcId="{26D2A7AA-FD02-4CD1-A2EC-0D378BB60083}" destId="{54EAED8B-ACD0-419E-8B3F-650DB9B61A95}"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2028782-A713-45A1-BE11-56BD80E52752}"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27A76FAE-697E-49FD-ACBF-398D46E79DE7}">
      <dgm:prSet custT="1"/>
      <dgm:spPr/>
      <dgm:t>
        <a:bodyPr/>
        <a:lstStyle/>
        <a:p>
          <a:r>
            <a:rPr lang="en-US" sz="1400" b="1"/>
            <a:t>College Visits</a:t>
          </a:r>
          <a:endParaRPr lang="en-US" sz="1400"/>
        </a:p>
      </dgm:t>
    </dgm:pt>
    <dgm:pt modelId="{8C2846D3-0826-4361-8D36-F4A93D693F44}" type="parTrans" cxnId="{F787933F-EEF6-4C95-99FF-5D74AE3FA5DF}">
      <dgm:prSet/>
      <dgm:spPr/>
      <dgm:t>
        <a:bodyPr/>
        <a:lstStyle/>
        <a:p>
          <a:endParaRPr lang="en-US" sz="2000"/>
        </a:p>
      </dgm:t>
    </dgm:pt>
    <dgm:pt modelId="{990D644D-9B21-422B-8ABD-A80186A0A0CB}" type="sibTrans" cxnId="{F787933F-EEF6-4C95-99FF-5D74AE3FA5DF}">
      <dgm:prSet/>
      <dgm:spPr>
        <a:solidFill>
          <a:srgbClr val="7030A0"/>
        </a:solidFill>
      </dgm:spPr>
      <dgm:t>
        <a:bodyPr/>
        <a:lstStyle/>
        <a:p>
          <a:endParaRPr lang="en-US" sz="2000"/>
        </a:p>
      </dgm:t>
    </dgm:pt>
    <dgm:pt modelId="{1681BE03-14AB-4376-A4FA-1E5FC11ECDC1}">
      <dgm:prSet custT="1"/>
      <dgm:spPr/>
      <dgm:t>
        <a:bodyPr/>
        <a:lstStyle/>
        <a:p>
          <a:r>
            <a:rPr lang="en-US" sz="1050" b="0" i="0"/>
            <a:t>Berkley College ​</a:t>
          </a:r>
          <a:endParaRPr lang="en-US" sz="1050"/>
        </a:p>
      </dgm:t>
    </dgm:pt>
    <dgm:pt modelId="{0A4BD324-C519-47A3-8EA2-F235F00D0BF5}" type="parTrans" cxnId="{144FC277-07EB-4892-8F2B-56241E48D6BE}">
      <dgm:prSet/>
      <dgm:spPr/>
      <dgm:t>
        <a:bodyPr/>
        <a:lstStyle/>
        <a:p>
          <a:endParaRPr lang="en-US" sz="2000"/>
        </a:p>
      </dgm:t>
    </dgm:pt>
    <dgm:pt modelId="{85B2DEE3-A0E8-4462-8DD9-DA0DF9807E08}" type="sibTrans" cxnId="{144FC277-07EB-4892-8F2B-56241E48D6BE}">
      <dgm:prSet/>
      <dgm:spPr/>
      <dgm:t>
        <a:bodyPr/>
        <a:lstStyle/>
        <a:p>
          <a:endParaRPr lang="en-US" sz="2000"/>
        </a:p>
      </dgm:t>
    </dgm:pt>
    <dgm:pt modelId="{3A2176DD-5798-4A7C-8863-8E623D7CA61C}">
      <dgm:prSet custT="1"/>
      <dgm:spPr/>
      <dgm:t>
        <a:bodyPr/>
        <a:lstStyle/>
        <a:p>
          <a:r>
            <a:rPr lang="en-US" sz="1050" b="0" i="0"/>
            <a:t>Kean University​</a:t>
          </a:r>
          <a:endParaRPr lang="en-US" sz="1050"/>
        </a:p>
      </dgm:t>
    </dgm:pt>
    <dgm:pt modelId="{91105DF1-C467-4D8D-9F53-5AE799449393}" type="parTrans" cxnId="{AAF83B1C-4C9D-4C55-B92F-307876CEA594}">
      <dgm:prSet/>
      <dgm:spPr/>
      <dgm:t>
        <a:bodyPr/>
        <a:lstStyle/>
        <a:p>
          <a:endParaRPr lang="en-US" sz="2000"/>
        </a:p>
      </dgm:t>
    </dgm:pt>
    <dgm:pt modelId="{1744E2B9-1737-4254-BCE2-A452927A305B}" type="sibTrans" cxnId="{AAF83B1C-4C9D-4C55-B92F-307876CEA594}">
      <dgm:prSet/>
      <dgm:spPr/>
      <dgm:t>
        <a:bodyPr/>
        <a:lstStyle/>
        <a:p>
          <a:endParaRPr lang="en-US" sz="2000"/>
        </a:p>
      </dgm:t>
    </dgm:pt>
    <dgm:pt modelId="{2728695C-A4BB-4735-A996-35F30F27DC09}">
      <dgm:prSet custT="1"/>
      <dgm:spPr/>
      <dgm:t>
        <a:bodyPr/>
        <a:lstStyle/>
        <a:p>
          <a:r>
            <a:rPr lang="en-US" sz="1050" b="0" i="0"/>
            <a:t>New Jersey City University​</a:t>
          </a:r>
          <a:endParaRPr lang="en-US" sz="1050"/>
        </a:p>
      </dgm:t>
    </dgm:pt>
    <dgm:pt modelId="{74CC3B7A-C60C-418A-AE51-CAA01892A29D}" type="parTrans" cxnId="{912C5934-2EA2-4609-A063-0B224A42876A}">
      <dgm:prSet/>
      <dgm:spPr/>
      <dgm:t>
        <a:bodyPr/>
        <a:lstStyle/>
        <a:p>
          <a:endParaRPr lang="en-US" sz="2000"/>
        </a:p>
      </dgm:t>
    </dgm:pt>
    <dgm:pt modelId="{28EB4A65-30CC-4CE1-A26E-4EBFACD719EF}" type="sibTrans" cxnId="{912C5934-2EA2-4609-A063-0B224A42876A}">
      <dgm:prSet/>
      <dgm:spPr/>
      <dgm:t>
        <a:bodyPr/>
        <a:lstStyle/>
        <a:p>
          <a:endParaRPr lang="en-US" sz="2000"/>
        </a:p>
      </dgm:t>
    </dgm:pt>
    <dgm:pt modelId="{EC5BBC00-DFD4-416C-9050-12B9A09D0824}">
      <dgm:prSet custT="1"/>
      <dgm:spPr/>
      <dgm:t>
        <a:bodyPr/>
        <a:lstStyle/>
        <a:p>
          <a:r>
            <a:rPr lang="en-US" sz="1050" b="0" i="0"/>
            <a:t>Rutgers University Newark Campus​</a:t>
          </a:r>
          <a:endParaRPr lang="en-US" sz="1050"/>
        </a:p>
      </dgm:t>
    </dgm:pt>
    <dgm:pt modelId="{022AC1A4-DB88-4EFA-BB1F-CE672E6B4D5A}" type="parTrans" cxnId="{E13A9163-EDA1-4E3B-ABA4-7F9025C32048}">
      <dgm:prSet/>
      <dgm:spPr/>
      <dgm:t>
        <a:bodyPr/>
        <a:lstStyle/>
        <a:p>
          <a:endParaRPr lang="en-US" sz="2000"/>
        </a:p>
      </dgm:t>
    </dgm:pt>
    <dgm:pt modelId="{3017E57F-4AB6-475B-A916-26949515BAB9}" type="sibTrans" cxnId="{E13A9163-EDA1-4E3B-ABA4-7F9025C32048}">
      <dgm:prSet/>
      <dgm:spPr/>
      <dgm:t>
        <a:bodyPr/>
        <a:lstStyle/>
        <a:p>
          <a:endParaRPr lang="en-US" sz="2000"/>
        </a:p>
      </dgm:t>
    </dgm:pt>
    <dgm:pt modelId="{3B1CC033-05AA-4949-848F-9C9CD2DD47D2}">
      <dgm:prSet custT="1"/>
      <dgm:spPr/>
      <dgm:t>
        <a:bodyPr/>
        <a:lstStyle/>
        <a:p>
          <a:r>
            <a:rPr lang="en-US" sz="1050" b="0" i="0"/>
            <a:t>The College of New Jersey​</a:t>
          </a:r>
          <a:endParaRPr lang="en-US" sz="1050"/>
        </a:p>
      </dgm:t>
    </dgm:pt>
    <dgm:pt modelId="{B26225B9-A8B5-4BBA-9FFF-8DCF800FD250}" type="parTrans" cxnId="{7D5C4E49-6ABB-4257-8411-867A3FB784E5}">
      <dgm:prSet/>
      <dgm:spPr/>
      <dgm:t>
        <a:bodyPr/>
        <a:lstStyle/>
        <a:p>
          <a:endParaRPr lang="en-US" sz="2000"/>
        </a:p>
      </dgm:t>
    </dgm:pt>
    <dgm:pt modelId="{EC4D1625-3FBF-4B44-845D-DC97302AE3DE}" type="sibTrans" cxnId="{7D5C4E49-6ABB-4257-8411-867A3FB784E5}">
      <dgm:prSet/>
      <dgm:spPr/>
      <dgm:t>
        <a:bodyPr/>
        <a:lstStyle/>
        <a:p>
          <a:endParaRPr lang="en-US" sz="2000"/>
        </a:p>
      </dgm:t>
    </dgm:pt>
    <dgm:pt modelId="{B95540EF-AB72-422C-8703-D04AE7974881}">
      <dgm:prSet custT="1"/>
      <dgm:spPr/>
      <dgm:t>
        <a:bodyPr/>
        <a:lstStyle/>
        <a:p>
          <a:r>
            <a:rPr lang="en-US" sz="1050" b="0" i="0"/>
            <a:t>Montclair State University</a:t>
          </a:r>
          <a:endParaRPr lang="en-US" sz="1050"/>
        </a:p>
      </dgm:t>
    </dgm:pt>
    <dgm:pt modelId="{8192C9C1-CC51-473E-907A-43AB0B0FC9FA}" type="parTrans" cxnId="{BB679976-A2DA-4B6E-8BFC-99B518A69CBE}">
      <dgm:prSet/>
      <dgm:spPr/>
      <dgm:t>
        <a:bodyPr/>
        <a:lstStyle/>
        <a:p>
          <a:endParaRPr lang="en-US" sz="2000"/>
        </a:p>
      </dgm:t>
    </dgm:pt>
    <dgm:pt modelId="{942F62C5-C1BB-44E2-989A-8B20DA2A476B}" type="sibTrans" cxnId="{BB679976-A2DA-4B6E-8BFC-99B518A69CBE}">
      <dgm:prSet/>
      <dgm:spPr/>
      <dgm:t>
        <a:bodyPr/>
        <a:lstStyle/>
        <a:p>
          <a:endParaRPr lang="en-US" sz="2000"/>
        </a:p>
      </dgm:t>
    </dgm:pt>
    <dgm:pt modelId="{B4945C99-DF33-4CF0-A3B1-6E1D282A36F5}">
      <dgm:prSet custT="1"/>
      <dgm:spPr/>
      <dgm:t>
        <a:bodyPr/>
        <a:lstStyle/>
        <a:p>
          <a:r>
            <a:rPr lang="en-US" sz="1400" b="1" i="0" dirty="0"/>
            <a:t>      Instant Decision Day</a:t>
          </a:r>
          <a:endParaRPr lang="en-US" sz="1400" dirty="0"/>
        </a:p>
      </dgm:t>
    </dgm:pt>
    <dgm:pt modelId="{3E0E3687-28B7-4D1E-96D1-3343DAE4C98E}" type="parTrans" cxnId="{1187D423-FE7A-4355-9131-52E7B980E27D}">
      <dgm:prSet/>
      <dgm:spPr/>
      <dgm:t>
        <a:bodyPr/>
        <a:lstStyle/>
        <a:p>
          <a:endParaRPr lang="en-US" sz="2000"/>
        </a:p>
      </dgm:t>
    </dgm:pt>
    <dgm:pt modelId="{38D4C7C7-6933-43D6-ACEB-115D3A82B0D3}" type="sibTrans" cxnId="{1187D423-FE7A-4355-9131-52E7B980E27D}">
      <dgm:prSet/>
      <dgm:spPr>
        <a:solidFill>
          <a:srgbClr val="7030A0"/>
        </a:solidFill>
      </dgm:spPr>
      <dgm:t>
        <a:bodyPr/>
        <a:lstStyle/>
        <a:p>
          <a:endParaRPr lang="en-US" sz="2000"/>
        </a:p>
      </dgm:t>
    </dgm:pt>
    <dgm:pt modelId="{3DC702BD-8266-4F18-9EAB-750E65C468A0}">
      <dgm:prSet custT="1"/>
      <dgm:spPr/>
      <dgm:t>
        <a:bodyPr/>
        <a:lstStyle/>
        <a:p>
          <a:r>
            <a:rPr lang="en-US" sz="1050" b="0" i="0"/>
            <a:t>Kean University</a:t>
          </a:r>
          <a:endParaRPr lang="en-US" sz="1050"/>
        </a:p>
      </dgm:t>
    </dgm:pt>
    <dgm:pt modelId="{32ADC36F-588C-45EE-8D21-56DAA00ECB0F}" type="parTrans" cxnId="{1421FCCE-0640-4079-B5A5-65AE60C60739}">
      <dgm:prSet/>
      <dgm:spPr/>
      <dgm:t>
        <a:bodyPr/>
        <a:lstStyle/>
        <a:p>
          <a:endParaRPr lang="en-US" sz="2000"/>
        </a:p>
      </dgm:t>
    </dgm:pt>
    <dgm:pt modelId="{BB2A4302-3110-4E9F-9BCC-33F6F1CF9A6A}" type="sibTrans" cxnId="{1421FCCE-0640-4079-B5A5-65AE60C60739}">
      <dgm:prSet/>
      <dgm:spPr/>
      <dgm:t>
        <a:bodyPr/>
        <a:lstStyle/>
        <a:p>
          <a:endParaRPr lang="en-US" sz="2000"/>
        </a:p>
      </dgm:t>
    </dgm:pt>
    <dgm:pt modelId="{BC38A59D-2DF2-4B4F-ABFA-2D30DB0ED636}">
      <dgm:prSet custT="1"/>
      <dgm:spPr/>
      <dgm:t>
        <a:bodyPr/>
        <a:lstStyle/>
        <a:p>
          <a:r>
            <a:rPr lang="en-US" sz="1050" b="0" i="0" dirty="0"/>
            <a:t>New Jersey City University​</a:t>
          </a:r>
          <a:endParaRPr lang="en-US" sz="1050" dirty="0"/>
        </a:p>
      </dgm:t>
    </dgm:pt>
    <dgm:pt modelId="{7A5E5345-FC46-4A7C-9F70-44C188382056}" type="parTrans" cxnId="{50AC3EAB-28C1-4AFE-993D-E55016215C63}">
      <dgm:prSet/>
      <dgm:spPr/>
      <dgm:t>
        <a:bodyPr/>
        <a:lstStyle/>
        <a:p>
          <a:endParaRPr lang="en-US" sz="2000"/>
        </a:p>
      </dgm:t>
    </dgm:pt>
    <dgm:pt modelId="{88BE41A3-BD27-4094-A90F-FCB4CE59BF31}" type="sibTrans" cxnId="{50AC3EAB-28C1-4AFE-993D-E55016215C63}">
      <dgm:prSet/>
      <dgm:spPr/>
      <dgm:t>
        <a:bodyPr/>
        <a:lstStyle/>
        <a:p>
          <a:endParaRPr lang="en-US" sz="2000"/>
        </a:p>
      </dgm:t>
    </dgm:pt>
    <dgm:pt modelId="{4998D51D-9AAA-4F8B-9380-E762E920F20C}">
      <dgm:prSet custT="1"/>
      <dgm:spPr/>
      <dgm:t>
        <a:bodyPr/>
        <a:lstStyle/>
        <a:p>
          <a:r>
            <a:rPr lang="en-US" sz="1050" b="0" i="0" dirty="0"/>
            <a:t>Bloomfield College of Montclair State University</a:t>
          </a:r>
          <a:endParaRPr lang="en-US" sz="1050" dirty="0"/>
        </a:p>
      </dgm:t>
    </dgm:pt>
    <dgm:pt modelId="{98D18C3E-376C-44F2-A41F-463BD354339D}" type="parTrans" cxnId="{5B6C50A4-F6B6-47C2-BB46-00A486C8E2D4}">
      <dgm:prSet/>
      <dgm:spPr/>
      <dgm:t>
        <a:bodyPr/>
        <a:lstStyle/>
        <a:p>
          <a:endParaRPr lang="en-US" sz="2000"/>
        </a:p>
      </dgm:t>
    </dgm:pt>
    <dgm:pt modelId="{B34E753E-0812-49F5-A628-C595AC288030}" type="sibTrans" cxnId="{5B6C50A4-F6B6-47C2-BB46-00A486C8E2D4}">
      <dgm:prSet/>
      <dgm:spPr/>
      <dgm:t>
        <a:bodyPr/>
        <a:lstStyle/>
        <a:p>
          <a:endParaRPr lang="en-US" sz="2000"/>
        </a:p>
      </dgm:t>
    </dgm:pt>
    <dgm:pt modelId="{E349BCC5-A134-40A9-849C-6F91DBFD854E}">
      <dgm:prSet custT="1"/>
      <dgm:spPr/>
      <dgm:t>
        <a:bodyPr/>
        <a:lstStyle/>
        <a:p>
          <a:r>
            <a:rPr lang="en-US" sz="1400" b="1" i="0"/>
            <a:t>School Day Trips</a:t>
          </a:r>
          <a:endParaRPr lang="en-US" sz="1400"/>
        </a:p>
      </dgm:t>
    </dgm:pt>
    <dgm:pt modelId="{DEB930EA-DD06-4565-A1F2-FC33DD608B62}" type="parTrans" cxnId="{1869806C-8047-46C7-BF8B-F9AFFBBB71CF}">
      <dgm:prSet/>
      <dgm:spPr/>
      <dgm:t>
        <a:bodyPr/>
        <a:lstStyle/>
        <a:p>
          <a:endParaRPr lang="en-US" sz="2000"/>
        </a:p>
      </dgm:t>
    </dgm:pt>
    <dgm:pt modelId="{A9ED9561-D680-418D-B944-B8ED4ABA4B1D}" type="sibTrans" cxnId="{1869806C-8047-46C7-BF8B-F9AFFBBB71CF}">
      <dgm:prSet/>
      <dgm:spPr>
        <a:solidFill>
          <a:srgbClr val="7030A0"/>
        </a:solidFill>
      </dgm:spPr>
      <dgm:t>
        <a:bodyPr/>
        <a:lstStyle/>
        <a:p>
          <a:endParaRPr lang="en-US" sz="2000"/>
        </a:p>
      </dgm:t>
    </dgm:pt>
    <dgm:pt modelId="{C46D23AC-9756-43A5-BFF5-06C5261AFE8E}">
      <dgm:prSet custT="1"/>
      <dgm:spPr/>
      <dgm:t>
        <a:bodyPr/>
        <a:lstStyle/>
        <a:p>
          <a:r>
            <a:rPr lang="en-US" sz="1050" b="0" i="0"/>
            <a:t>Steven Institute of Technology​</a:t>
          </a:r>
          <a:endParaRPr lang="en-US" sz="1050"/>
        </a:p>
      </dgm:t>
    </dgm:pt>
    <dgm:pt modelId="{BBF64BB4-2CA1-402D-9640-C00B79D33D0C}" type="parTrans" cxnId="{007A7B8B-E22C-406D-99A2-2015D465D908}">
      <dgm:prSet/>
      <dgm:spPr/>
      <dgm:t>
        <a:bodyPr/>
        <a:lstStyle/>
        <a:p>
          <a:endParaRPr lang="en-US" sz="2000"/>
        </a:p>
      </dgm:t>
    </dgm:pt>
    <dgm:pt modelId="{CD39C088-5A67-4DF6-87E3-870F1E16EE43}" type="sibTrans" cxnId="{007A7B8B-E22C-406D-99A2-2015D465D908}">
      <dgm:prSet/>
      <dgm:spPr/>
      <dgm:t>
        <a:bodyPr/>
        <a:lstStyle/>
        <a:p>
          <a:endParaRPr lang="en-US" sz="2000"/>
        </a:p>
      </dgm:t>
    </dgm:pt>
    <dgm:pt modelId="{62A364B1-2CAE-46A3-B81F-821996B03194}">
      <dgm:prSet custT="1"/>
      <dgm:spPr/>
      <dgm:t>
        <a:bodyPr/>
        <a:lstStyle/>
        <a:p>
          <a:r>
            <a:rPr lang="en-US" sz="1050" b="0" i="0" dirty="0"/>
            <a:t>Fairleigh Dickinson University​</a:t>
          </a:r>
          <a:endParaRPr lang="en-US" sz="1050" dirty="0"/>
        </a:p>
      </dgm:t>
    </dgm:pt>
    <dgm:pt modelId="{FBF3DD55-8BEA-4FC9-AA9C-C33177B3CB40}" type="parTrans" cxnId="{E18C0EE6-C6C0-42FE-A39E-D50E0055A3E3}">
      <dgm:prSet/>
      <dgm:spPr/>
      <dgm:t>
        <a:bodyPr/>
        <a:lstStyle/>
        <a:p>
          <a:endParaRPr lang="en-US" sz="2000"/>
        </a:p>
      </dgm:t>
    </dgm:pt>
    <dgm:pt modelId="{101EC59D-1522-41D8-B194-9F9580C5501F}" type="sibTrans" cxnId="{E18C0EE6-C6C0-42FE-A39E-D50E0055A3E3}">
      <dgm:prSet/>
      <dgm:spPr/>
      <dgm:t>
        <a:bodyPr/>
        <a:lstStyle/>
        <a:p>
          <a:endParaRPr lang="en-US" sz="2000"/>
        </a:p>
      </dgm:t>
    </dgm:pt>
    <dgm:pt modelId="{36A1DBD4-A6DD-490E-ADB1-D516BEA055CB}">
      <dgm:prSet custT="1"/>
      <dgm:spPr/>
      <dgm:t>
        <a:bodyPr/>
        <a:lstStyle/>
        <a:p>
          <a:r>
            <a:rPr lang="en-US" sz="1050" b="0" i="0"/>
            <a:t>Drew University​</a:t>
          </a:r>
          <a:endParaRPr lang="en-US" sz="1050"/>
        </a:p>
      </dgm:t>
    </dgm:pt>
    <dgm:pt modelId="{5A3ECB36-326A-4F40-8B4D-283CDA73E7E3}" type="parTrans" cxnId="{8D97728E-FCD8-4739-AFB4-89E7D982395F}">
      <dgm:prSet/>
      <dgm:spPr/>
      <dgm:t>
        <a:bodyPr/>
        <a:lstStyle/>
        <a:p>
          <a:endParaRPr lang="en-US" sz="2000"/>
        </a:p>
      </dgm:t>
    </dgm:pt>
    <dgm:pt modelId="{F698643E-5C65-4C23-879C-D51344BFC944}" type="sibTrans" cxnId="{8D97728E-FCD8-4739-AFB4-89E7D982395F}">
      <dgm:prSet/>
      <dgm:spPr/>
      <dgm:t>
        <a:bodyPr/>
        <a:lstStyle/>
        <a:p>
          <a:endParaRPr lang="en-US" sz="2000"/>
        </a:p>
      </dgm:t>
    </dgm:pt>
    <dgm:pt modelId="{DB50C88D-5F32-4B80-9E3E-80DDBFC7EF57}">
      <dgm:prSet custT="1"/>
      <dgm:spPr/>
      <dgm:t>
        <a:bodyPr/>
        <a:lstStyle/>
        <a:p>
          <a:r>
            <a:rPr lang="en-US" sz="1050" b="0" i="0"/>
            <a:t>Rutgers University (Equal Opportunity Fund)​</a:t>
          </a:r>
          <a:endParaRPr lang="en-US" sz="1050"/>
        </a:p>
      </dgm:t>
    </dgm:pt>
    <dgm:pt modelId="{D5F58872-2F88-4D3E-A6A2-1034D485691E}" type="parTrans" cxnId="{3E41BC0D-C7B5-4F70-85E1-1ED75135CE8C}">
      <dgm:prSet/>
      <dgm:spPr/>
      <dgm:t>
        <a:bodyPr/>
        <a:lstStyle/>
        <a:p>
          <a:endParaRPr lang="en-US" sz="2000"/>
        </a:p>
      </dgm:t>
    </dgm:pt>
    <dgm:pt modelId="{DF6DE5F3-4497-4BC7-9B0D-13C88D43F06E}" type="sibTrans" cxnId="{3E41BC0D-C7B5-4F70-85E1-1ED75135CE8C}">
      <dgm:prSet/>
      <dgm:spPr/>
      <dgm:t>
        <a:bodyPr/>
        <a:lstStyle/>
        <a:p>
          <a:endParaRPr lang="en-US" sz="2000"/>
        </a:p>
      </dgm:t>
    </dgm:pt>
    <dgm:pt modelId="{A4034076-3C94-4A09-B2FD-6A2DD67FE0AB}">
      <dgm:prSet custT="1"/>
      <dgm:spPr/>
      <dgm:t>
        <a:bodyPr/>
        <a:lstStyle/>
        <a:p>
          <a:r>
            <a:rPr lang="en-US" sz="1050" b="0" i="0"/>
            <a:t>Rider University​</a:t>
          </a:r>
          <a:endParaRPr lang="en-US" sz="1050"/>
        </a:p>
      </dgm:t>
    </dgm:pt>
    <dgm:pt modelId="{6134C847-615F-417E-8904-17DCED14B572}" type="parTrans" cxnId="{2A4A16B6-B45F-4479-AC5F-E55602908C51}">
      <dgm:prSet/>
      <dgm:spPr/>
      <dgm:t>
        <a:bodyPr/>
        <a:lstStyle/>
        <a:p>
          <a:endParaRPr lang="en-US" sz="2000"/>
        </a:p>
      </dgm:t>
    </dgm:pt>
    <dgm:pt modelId="{32FCB4B9-16C5-4BB9-9650-FD1D022AD228}" type="sibTrans" cxnId="{2A4A16B6-B45F-4479-AC5F-E55602908C51}">
      <dgm:prSet/>
      <dgm:spPr/>
      <dgm:t>
        <a:bodyPr/>
        <a:lstStyle/>
        <a:p>
          <a:endParaRPr lang="en-US" sz="2000"/>
        </a:p>
      </dgm:t>
    </dgm:pt>
    <dgm:pt modelId="{6C12A7CA-7D6E-4411-8E46-EBBC203EF843}">
      <dgm:prSet custT="1"/>
      <dgm:spPr/>
      <dgm:t>
        <a:bodyPr/>
        <a:lstStyle/>
        <a:p>
          <a:r>
            <a:rPr lang="en-US" sz="1050" b="0" i="0"/>
            <a:t>HBCU College Fair-Raritan Valley Community College​</a:t>
          </a:r>
          <a:endParaRPr lang="en-US" sz="1050"/>
        </a:p>
      </dgm:t>
    </dgm:pt>
    <dgm:pt modelId="{5639AA38-1A5C-417A-8DBD-A9FFBEE1F641}" type="parTrans" cxnId="{912019B8-8890-4F1C-9C2B-761A05D14CC4}">
      <dgm:prSet/>
      <dgm:spPr/>
      <dgm:t>
        <a:bodyPr/>
        <a:lstStyle/>
        <a:p>
          <a:endParaRPr lang="en-US" sz="2000"/>
        </a:p>
      </dgm:t>
    </dgm:pt>
    <dgm:pt modelId="{161277AA-8005-4A46-9392-3124B1688E64}" type="sibTrans" cxnId="{912019B8-8890-4F1C-9C2B-761A05D14CC4}">
      <dgm:prSet/>
      <dgm:spPr/>
      <dgm:t>
        <a:bodyPr/>
        <a:lstStyle/>
        <a:p>
          <a:endParaRPr lang="en-US" sz="2000"/>
        </a:p>
      </dgm:t>
    </dgm:pt>
    <dgm:pt modelId="{27B86955-BC97-4E75-BCA9-D3E4C7FA4E8A}" type="pres">
      <dgm:prSet presAssocID="{52028782-A713-45A1-BE11-56BD80E52752}" presName="cycle" presStyleCnt="0">
        <dgm:presLayoutVars>
          <dgm:dir/>
          <dgm:resizeHandles val="exact"/>
        </dgm:presLayoutVars>
      </dgm:prSet>
      <dgm:spPr/>
    </dgm:pt>
    <dgm:pt modelId="{A8D84A48-1E14-4B5D-A1C7-350405E54BE5}" type="pres">
      <dgm:prSet presAssocID="{27A76FAE-697E-49FD-ACBF-398D46E79DE7}" presName="dummy" presStyleCnt="0"/>
      <dgm:spPr/>
    </dgm:pt>
    <dgm:pt modelId="{670D8126-0F86-4E10-8B22-EC847EDD6880}" type="pres">
      <dgm:prSet presAssocID="{27A76FAE-697E-49FD-ACBF-398D46E79DE7}" presName="node" presStyleLbl="revTx" presStyleIdx="0" presStyleCnt="3">
        <dgm:presLayoutVars>
          <dgm:bulletEnabled val="1"/>
        </dgm:presLayoutVars>
      </dgm:prSet>
      <dgm:spPr/>
    </dgm:pt>
    <dgm:pt modelId="{DD3591ED-BCE9-444C-A7B2-5B5D16224BE9}" type="pres">
      <dgm:prSet presAssocID="{990D644D-9B21-422B-8ABD-A80186A0A0CB}" presName="sibTrans" presStyleLbl="node1" presStyleIdx="0" presStyleCnt="3"/>
      <dgm:spPr/>
    </dgm:pt>
    <dgm:pt modelId="{D4A319FF-DDC6-4FBF-921F-0B358A08C99E}" type="pres">
      <dgm:prSet presAssocID="{B4945C99-DF33-4CF0-A3B1-6E1D282A36F5}" presName="dummy" presStyleCnt="0"/>
      <dgm:spPr/>
    </dgm:pt>
    <dgm:pt modelId="{11B1A330-F487-4478-95B1-301ED5DF3628}" type="pres">
      <dgm:prSet presAssocID="{B4945C99-DF33-4CF0-A3B1-6E1D282A36F5}" presName="node" presStyleLbl="revTx" presStyleIdx="1" presStyleCnt="3" custScaleX="83269" custRadScaleRad="97413" custRadScaleInc="15924">
        <dgm:presLayoutVars>
          <dgm:bulletEnabled val="1"/>
        </dgm:presLayoutVars>
      </dgm:prSet>
      <dgm:spPr/>
    </dgm:pt>
    <dgm:pt modelId="{C2EA5DDF-3CB9-4229-8BBD-D5DDF356354E}" type="pres">
      <dgm:prSet presAssocID="{38D4C7C7-6933-43D6-ACEB-115D3A82B0D3}" presName="sibTrans" presStyleLbl="node1" presStyleIdx="1" presStyleCnt="3" custScaleX="93099" custScaleY="86603" custLinFactNeighborX="-6277" custLinFactNeighborY="413"/>
      <dgm:spPr/>
    </dgm:pt>
    <dgm:pt modelId="{D641B143-1EA8-4B3D-AA7D-B9710A281F81}" type="pres">
      <dgm:prSet presAssocID="{E349BCC5-A134-40A9-849C-6F91DBFD854E}" presName="dummy" presStyleCnt="0"/>
      <dgm:spPr/>
    </dgm:pt>
    <dgm:pt modelId="{EA92F573-ABD9-4E02-BDD7-0F950CCED576}" type="pres">
      <dgm:prSet presAssocID="{E349BCC5-A134-40A9-849C-6F91DBFD854E}" presName="node" presStyleLbl="revTx" presStyleIdx="2" presStyleCnt="3">
        <dgm:presLayoutVars>
          <dgm:bulletEnabled val="1"/>
        </dgm:presLayoutVars>
      </dgm:prSet>
      <dgm:spPr/>
    </dgm:pt>
    <dgm:pt modelId="{5BA4D5E8-10B1-45CB-98A0-5DBCDD3713CD}" type="pres">
      <dgm:prSet presAssocID="{A9ED9561-D680-418D-B944-B8ED4ABA4B1D}" presName="sibTrans" presStyleLbl="node1" presStyleIdx="2" presStyleCnt="3"/>
      <dgm:spPr/>
    </dgm:pt>
  </dgm:ptLst>
  <dgm:cxnLst>
    <dgm:cxn modelId="{F6F70100-ABCF-449E-87B6-F7F28793A161}" type="presOf" srcId="{A9ED9561-D680-418D-B944-B8ED4ABA4B1D}" destId="{5BA4D5E8-10B1-45CB-98A0-5DBCDD3713CD}" srcOrd="0" destOrd="0" presId="urn:microsoft.com/office/officeart/2005/8/layout/cycle1"/>
    <dgm:cxn modelId="{D52BB10B-7ADC-4801-92BE-4719719C342B}" type="presOf" srcId="{52028782-A713-45A1-BE11-56BD80E52752}" destId="{27B86955-BC97-4E75-BCA9-D3E4C7FA4E8A}" srcOrd="0" destOrd="0" presId="urn:microsoft.com/office/officeart/2005/8/layout/cycle1"/>
    <dgm:cxn modelId="{36406B0D-956C-4F4E-8691-8657024DE50A}" type="presOf" srcId="{990D644D-9B21-422B-8ABD-A80186A0A0CB}" destId="{DD3591ED-BCE9-444C-A7B2-5B5D16224BE9}" srcOrd="0" destOrd="0" presId="urn:microsoft.com/office/officeart/2005/8/layout/cycle1"/>
    <dgm:cxn modelId="{3E41BC0D-C7B5-4F70-85E1-1ED75135CE8C}" srcId="{E349BCC5-A134-40A9-849C-6F91DBFD854E}" destId="{DB50C88D-5F32-4B80-9E3E-80DDBFC7EF57}" srcOrd="3" destOrd="0" parTransId="{D5F58872-2F88-4D3E-A6A2-1034D485691E}" sibTransId="{DF6DE5F3-4497-4BC7-9B0D-13C88D43F06E}"/>
    <dgm:cxn modelId="{9D26EA10-5126-4B5A-962E-04683C2F8417}" type="presOf" srcId="{BC38A59D-2DF2-4B4F-ABFA-2D30DB0ED636}" destId="{11B1A330-F487-4478-95B1-301ED5DF3628}" srcOrd="0" destOrd="2" presId="urn:microsoft.com/office/officeart/2005/8/layout/cycle1"/>
    <dgm:cxn modelId="{AAF83B1C-4C9D-4C55-B92F-307876CEA594}" srcId="{27A76FAE-697E-49FD-ACBF-398D46E79DE7}" destId="{3A2176DD-5798-4A7C-8863-8E623D7CA61C}" srcOrd="1" destOrd="0" parTransId="{91105DF1-C467-4D8D-9F53-5AE799449393}" sibTransId="{1744E2B9-1737-4254-BCE2-A452927A305B}"/>
    <dgm:cxn modelId="{1187D423-FE7A-4355-9131-52E7B980E27D}" srcId="{52028782-A713-45A1-BE11-56BD80E52752}" destId="{B4945C99-DF33-4CF0-A3B1-6E1D282A36F5}" srcOrd="1" destOrd="0" parTransId="{3E0E3687-28B7-4D1E-96D1-3343DAE4C98E}" sibTransId="{38D4C7C7-6933-43D6-ACEB-115D3A82B0D3}"/>
    <dgm:cxn modelId="{2181DA2A-E325-4E43-A4F6-032311AF389D}" type="presOf" srcId="{A4034076-3C94-4A09-B2FD-6A2DD67FE0AB}" destId="{EA92F573-ABD9-4E02-BDD7-0F950CCED576}" srcOrd="0" destOrd="5" presId="urn:microsoft.com/office/officeart/2005/8/layout/cycle1"/>
    <dgm:cxn modelId="{6CA56D2B-7568-4FC1-810C-44452B49D8F4}" type="presOf" srcId="{38D4C7C7-6933-43D6-ACEB-115D3A82B0D3}" destId="{C2EA5DDF-3CB9-4229-8BBD-D5DDF356354E}" srcOrd="0" destOrd="0" presId="urn:microsoft.com/office/officeart/2005/8/layout/cycle1"/>
    <dgm:cxn modelId="{2714322E-7778-4BDC-B7B8-91CA2147736A}" type="presOf" srcId="{DB50C88D-5F32-4B80-9E3E-80DDBFC7EF57}" destId="{EA92F573-ABD9-4E02-BDD7-0F950CCED576}" srcOrd="0" destOrd="4" presId="urn:microsoft.com/office/officeart/2005/8/layout/cycle1"/>
    <dgm:cxn modelId="{AC69EA33-2A01-4F39-BB26-C5647B604DBE}" type="presOf" srcId="{36A1DBD4-A6DD-490E-ADB1-D516BEA055CB}" destId="{EA92F573-ABD9-4E02-BDD7-0F950CCED576}" srcOrd="0" destOrd="3" presId="urn:microsoft.com/office/officeart/2005/8/layout/cycle1"/>
    <dgm:cxn modelId="{912C5934-2EA2-4609-A063-0B224A42876A}" srcId="{27A76FAE-697E-49FD-ACBF-398D46E79DE7}" destId="{2728695C-A4BB-4735-A996-35F30F27DC09}" srcOrd="2" destOrd="0" parTransId="{74CC3B7A-C60C-418A-AE51-CAA01892A29D}" sibTransId="{28EB4A65-30CC-4CE1-A26E-4EBFACD719EF}"/>
    <dgm:cxn modelId="{60AED43C-70C7-4562-B540-889FC44560B2}" type="presOf" srcId="{E349BCC5-A134-40A9-849C-6F91DBFD854E}" destId="{EA92F573-ABD9-4E02-BDD7-0F950CCED576}" srcOrd="0" destOrd="0" presId="urn:microsoft.com/office/officeart/2005/8/layout/cycle1"/>
    <dgm:cxn modelId="{F787933F-EEF6-4C95-99FF-5D74AE3FA5DF}" srcId="{52028782-A713-45A1-BE11-56BD80E52752}" destId="{27A76FAE-697E-49FD-ACBF-398D46E79DE7}" srcOrd="0" destOrd="0" parTransId="{8C2846D3-0826-4361-8D36-F4A93D693F44}" sibTransId="{990D644D-9B21-422B-8ABD-A80186A0A0CB}"/>
    <dgm:cxn modelId="{B958785C-FBDD-4997-9D6E-98AC025AB7D8}" type="presOf" srcId="{3DC702BD-8266-4F18-9EAB-750E65C468A0}" destId="{11B1A330-F487-4478-95B1-301ED5DF3628}" srcOrd="0" destOrd="1" presId="urn:microsoft.com/office/officeart/2005/8/layout/cycle1"/>
    <dgm:cxn modelId="{E13A9163-EDA1-4E3B-ABA4-7F9025C32048}" srcId="{27A76FAE-697E-49FD-ACBF-398D46E79DE7}" destId="{EC5BBC00-DFD4-416C-9050-12B9A09D0824}" srcOrd="3" destOrd="0" parTransId="{022AC1A4-DB88-4EFA-BB1F-CE672E6B4D5A}" sibTransId="{3017E57F-4AB6-475B-A916-26949515BAB9}"/>
    <dgm:cxn modelId="{7D5C4E49-6ABB-4257-8411-867A3FB784E5}" srcId="{27A76FAE-697E-49FD-ACBF-398D46E79DE7}" destId="{3B1CC033-05AA-4949-848F-9C9CD2DD47D2}" srcOrd="4" destOrd="0" parTransId="{B26225B9-A8B5-4BBA-9FFF-8DCF800FD250}" sibTransId="{EC4D1625-3FBF-4B44-845D-DC97302AE3DE}"/>
    <dgm:cxn modelId="{1869806C-8047-46C7-BF8B-F9AFFBBB71CF}" srcId="{52028782-A713-45A1-BE11-56BD80E52752}" destId="{E349BCC5-A134-40A9-849C-6F91DBFD854E}" srcOrd="2" destOrd="0" parTransId="{DEB930EA-DD06-4565-A1F2-FC33DD608B62}" sibTransId="{A9ED9561-D680-418D-B944-B8ED4ABA4B1D}"/>
    <dgm:cxn modelId="{9265FB75-4C59-4B7A-9CCD-77BE7C302CDC}" type="presOf" srcId="{C46D23AC-9756-43A5-BFF5-06C5261AFE8E}" destId="{EA92F573-ABD9-4E02-BDD7-0F950CCED576}" srcOrd="0" destOrd="1" presId="urn:microsoft.com/office/officeart/2005/8/layout/cycle1"/>
    <dgm:cxn modelId="{01813E76-5C43-4174-A0BA-E725BA080AAB}" type="presOf" srcId="{3B1CC033-05AA-4949-848F-9C9CD2DD47D2}" destId="{670D8126-0F86-4E10-8B22-EC847EDD6880}" srcOrd="0" destOrd="5" presId="urn:microsoft.com/office/officeart/2005/8/layout/cycle1"/>
    <dgm:cxn modelId="{BB679976-A2DA-4B6E-8BFC-99B518A69CBE}" srcId="{27A76FAE-697E-49FD-ACBF-398D46E79DE7}" destId="{B95540EF-AB72-422C-8703-D04AE7974881}" srcOrd="5" destOrd="0" parTransId="{8192C9C1-CC51-473E-907A-43AB0B0FC9FA}" sibTransId="{942F62C5-C1BB-44E2-989A-8B20DA2A476B}"/>
    <dgm:cxn modelId="{144FC277-07EB-4892-8F2B-56241E48D6BE}" srcId="{27A76FAE-697E-49FD-ACBF-398D46E79DE7}" destId="{1681BE03-14AB-4376-A4FA-1E5FC11ECDC1}" srcOrd="0" destOrd="0" parTransId="{0A4BD324-C519-47A3-8EA2-F235F00D0BF5}" sibTransId="{85B2DEE3-A0E8-4462-8DD9-DA0DF9807E08}"/>
    <dgm:cxn modelId="{9AEDFC7C-B2CD-492E-85B8-5622BC15039E}" type="presOf" srcId="{B95540EF-AB72-422C-8703-D04AE7974881}" destId="{670D8126-0F86-4E10-8B22-EC847EDD6880}" srcOrd="0" destOrd="6" presId="urn:microsoft.com/office/officeart/2005/8/layout/cycle1"/>
    <dgm:cxn modelId="{7AFA4A80-52E0-401C-B8EC-4DDF527D747E}" type="presOf" srcId="{3A2176DD-5798-4A7C-8863-8E623D7CA61C}" destId="{670D8126-0F86-4E10-8B22-EC847EDD6880}" srcOrd="0" destOrd="2" presId="urn:microsoft.com/office/officeart/2005/8/layout/cycle1"/>
    <dgm:cxn modelId="{6C5CCE82-AC68-4BB6-9A5C-1B51B5CA91CE}" type="presOf" srcId="{6C12A7CA-7D6E-4411-8E46-EBBC203EF843}" destId="{EA92F573-ABD9-4E02-BDD7-0F950CCED576}" srcOrd="0" destOrd="6" presId="urn:microsoft.com/office/officeart/2005/8/layout/cycle1"/>
    <dgm:cxn modelId="{007A7B8B-E22C-406D-99A2-2015D465D908}" srcId="{E349BCC5-A134-40A9-849C-6F91DBFD854E}" destId="{C46D23AC-9756-43A5-BFF5-06C5261AFE8E}" srcOrd="0" destOrd="0" parTransId="{BBF64BB4-2CA1-402D-9640-C00B79D33D0C}" sibTransId="{CD39C088-5A67-4DF6-87E3-870F1E16EE43}"/>
    <dgm:cxn modelId="{8D97728E-FCD8-4739-AFB4-89E7D982395F}" srcId="{E349BCC5-A134-40A9-849C-6F91DBFD854E}" destId="{36A1DBD4-A6DD-490E-ADB1-D516BEA055CB}" srcOrd="2" destOrd="0" parTransId="{5A3ECB36-326A-4F40-8B4D-283CDA73E7E3}" sibTransId="{F698643E-5C65-4C23-879C-D51344BFC944}"/>
    <dgm:cxn modelId="{00282396-9DDB-4306-8C49-DEF435D13D58}" type="presOf" srcId="{B4945C99-DF33-4CF0-A3B1-6E1D282A36F5}" destId="{11B1A330-F487-4478-95B1-301ED5DF3628}" srcOrd="0" destOrd="0" presId="urn:microsoft.com/office/officeart/2005/8/layout/cycle1"/>
    <dgm:cxn modelId="{98B30397-8EB8-4D81-9C1E-EB17F3D62D9F}" type="presOf" srcId="{EC5BBC00-DFD4-416C-9050-12B9A09D0824}" destId="{670D8126-0F86-4E10-8B22-EC847EDD6880}" srcOrd="0" destOrd="4" presId="urn:microsoft.com/office/officeart/2005/8/layout/cycle1"/>
    <dgm:cxn modelId="{B97A6C9F-ADFE-4061-B14B-19E2EBE54D5E}" type="presOf" srcId="{62A364B1-2CAE-46A3-B81F-821996B03194}" destId="{EA92F573-ABD9-4E02-BDD7-0F950CCED576}" srcOrd="0" destOrd="2" presId="urn:microsoft.com/office/officeart/2005/8/layout/cycle1"/>
    <dgm:cxn modelId="{5B6C50A4-F6B6-47C2-BB46-00A486C8E2D4}" srcId="{B4945C99-DF33-4CF0-A3B1-6E1D282A36F5}" destId="{4998D51D-9AAA-4F8B-9380-E762E920F20C}" srcOrd="2" destOrd="0" parTransId="{98D18C3E-376C-44F2-A41F-463BD354339D}" sibTransId="{B34E753E-0812-49F5-A628-C595AC288030}"/>
    <dgm:cxn modelId="{50AC3EAB-28C1-4AFE-993D-E55016215C63}" srcId="{B4945C99-DF33-4CF0-A3B1-6E1D282A36F5}" destId="{BC38A59D-2DF2-4B4F-ABFA-2D30DB0ED636}" srcOrd="1" destOrd="0" parTransId="{7A5E5345-FC46-4A7C-9F70-44C188382056}" sibTransId="{88BE41A3-BD27-4094-A90F-FCB4CE59BF31}"/>
    <dgm:cxn modelId="{2A4A16B6-B45F-4479-AC5F-E55602908C51}" srcId="{E349BCC5-A134-40A9-849C-6F91DBFD854E}" destId="{A4034076-3C94-4A09-B2FD-6A2DD67FE0AB}" srcOrd="4" destOrd="0" parTransId="{6134C847-615F-417E-8904-17DCED14B572}" sibTransId="{32FCB4B9-16C5-4BB9-9650-FD1D022AD228}"/>
    <dgm:cxn modelId="{912019B8-8890-4F1C-9C2B-761A05D14CC4}" srcId="{E349BCC5-A134-40A9-849C-6F91DBFD854E}" destId="{6C12A7CA-7D6E-4411-8E46-EBBC203EF843}" srcOrd="5" destOrd="0" parTransId="{5639AA38-1A5C-417A-8DBD-A9FFBEE1F641}" sibTransId="{161277AA-8005-4A46-9392-3124B1688E64}"/>
    <dgm:cxn modelId="{09C0C1C6-CB07-4D39-8BE4-7D96573B9464}" type="presOf" srcId="{4998D51D-9AAA-4F8B-9380-E762E920F20C}" destId="{11B1A330-F487-4478-95B1-301ED5DF3628}" srcOrd="0" destOrd="3" presId="urn:microsoft.com/office/officeart/2005/8/layout/cycle1"/>
    <dgm:cxn modelId="{1421FCCE-0640-4079-B5A5-65AE60C60739}" srcId="{B4945C99-DF33-4CF0-A3B1-6E1D282A36F5}" destId="{3DC702BD-8266-4F18-9EAB-750E65C468A0}" srcOrd="0" destOrd="0" parTransId="{32ADC36F-588C-45EE-8D21-56DAA00ECB0F}" sibTransId="{BB2A4302-3110-4E9F-9BCC-33F6F1CF9A6A}"/>
    <dgm:cxn modelId="{38603EDA-19E4-42AE-ACB4-686F5658E076}" type="presOf" srcId="{1681BE03-14AB-4376-A4FA-1E5FC11ECDC1}" destId="{670D8126-0F86-4E10-8B22-EC847EDD6880}" srcOrd="0" destOrd="1" presId="urn:microsoft.com/office/officeart/2005/8/layout/cycle1"/>
    <dgm:cxn modelId="{6B6046DE-D52F-4D76-9AFF-3B83947E6A2C}" type="presOf" srcId="{27A76FAE-697E-49FD-ACBF-398D46E79DE7}" destId="{670D8126-0F86-4E10-8B22-EC847EDD6880}" srcOrd="0" destOrd="0" presId="urn:microsoft.com/office/officeart/2005/8/layout/cycle1"/>
    <dgm:cxn modelId="{E18C0EE6-C6C0-42FE-A39E-D50E0055A3E3}" srcId="{E349BCC5-A134-40A9-849C-6F91DBFD854E}" destId="{62A364B1-2CAE-46A3-B81F-821996B03194}" srcOrd="1" destOrd="0" parTransId="{FBF3DD55-8BEA-4FC9-AA9C-C33177B3CB40}" sibTransId="{101EC59D-1522-41D8-B194-9F9580C5501F}"/>
    <dgm:cxn modelId="{2D6EC6F4-E94F-4899-8995-8514CFAD0E4B}" type="presOf" srcId="{2728695C-A4BB-4735-A996-35F30F27DC09}" destId="{670D8126-0F86-4E10-8B22-EC847EDD6880}" srcOrd="0" destOrd="3" presId="urn:microsoft.com/office/officeart/2005/8/layout/cycle1"/>
    <dgm:cxn modelId="{44C9C138-F8C0-4DED-A81C-180A895D9D56}" type="presParOf" srcId="{27B86955-BC97-4E75-BCA9-D3E4C7FA4E8A}" destId="{A8D84A48-1E14-4B5D-A1C7-350405E54BE5}" srcOrd="0" destOrd="0" presId="urn:microsoft.com/office/officeart/2005/8/layout/cycle1"/>
    <dgm:cxn modelId="{D123BCA5-C791-4E72-800C-BE2D2A101D39}" type="presParOf" srcId="{27B86955-BC97-4E75-BCA9-D3E4C7FA4E8A}" destId="{670D8126-0F86-4E10-8B22-EC847EDD6880}" srcOrd="1" destOrd="0" presId="urn:microsoft.com/office/officeart/2005/8/layout/cycle1"/>
    <dgm:cxn modelId="{F0AD8C9E-BEBB-4311-B95D-1BC6BCAA0EC6}" type="presParOf" srcId="{27B86955-BC97-4E75-BCA9-D3E4C7FA4E8A}" destId="{DD3591ED-BCE9-444C-A7B2-5B5D16224BE9}" srcOrd="2" destOrd="0" presId="urn:microsoft.com/office/officeart/2005/8/layout/cycle1"/>
    <dgm:cxn modelId="{71A273DD-205D-4A03-8147-1D94A9997AA1}" type="presParOf" srcId="{27B86955-BC97-4E75-BCA9-D3E4C7FA4E8A}" destId="{D4A319FF-DDC6-4FBF-921F-0B358A08C99E}" srcOrd="3" destOrd="0" presId="urn:microsoft.com/office/officeart/2005/8/layout/cycle1"/>
    <dgm:cxn modelId="{3534F00B-6AED-4DFA-983D-E4FE407A506E}" type="presParOf" srcId="{27B86955-BC97-4E75-BCA9-D3E4C7FA4E8A}" destId="{11B1A330-F487-4478-95B1-301ED5DF3628}" srcOrd="4" destOrd="0" presId="urn:microsoft.com/office/officeart/2005/8/layout/cycle1"/>
    <dgm:cxn modelId="{B5810375-27E6-48BE-A205-D1D1061B37D6}" type="presParOf" srcId="{27B86955-BC97-4E75-BCA9-D3E4C7FA4E8A}" destId="{C2EA5DDF-3CB9-4229-8BBD-D5DDF356354E}" srcOrd="5" destOrd="0" presId="urn:microsoft.com/office/officeart/2005/8/layout/cycle1"/>
    <dgm:cxn modelId="{C86D159E-36D8-4F67-921B-1DCC4FF3AA34}" type="presParOf" srcId="{27B86955-BC97-4E75-BCA9-D3E4C7FA4E8A}" destId="{D641B143-1EA8-4B3D-AA7D-B9710A281F81}" srcOrd="6" destOrd="0" presId="urn:microsoft.com/office/officeart/2005/8/layout/cycle1"/>
    <dgm:cxn modelId="{F0A4EF04-8A0D-41E1-9673-2F0FF043099D}" type="presParOf" srcId="{27B86955-BC97-4E75-BCA9-D3E4C7FA4E8A}" destId="{EA92F573-ABD9-4E02-BDD7-0F950CCED576}" srcOrd="7" destOrd="0" presId="urn:microsoft.com/office/officeart/2005/8/layout/cycle1"/>
    <dgm:cxn modelId="{730F259C-0183-4C54-A534-C0220AE2E140}" type="presParOf" srcId="{27B86955-BC97-4E75-BCA9-D3E4C7FA4E8A}" destId="{5BA4D5E8-10B1-45CB-98A0-5DBCDD3713CD}" srcOrd="8"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9C73EFF-E7E9-40E6-B981-206123FEB263}"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81E8F458-022F-49F4-9930-F15A6F55F8C4}">
      <dgm:prSet/>
      <dgm:spPr/>
      <dgm:t>
        <a:bodyPr/>
        <a:lstStyle/>
        <a:p>
          <a:r>
            <a:rPr lang="en-US"/>
            <a:t>Academic tutoring and help sessions</a:t>
          </a:r>
        </a:p>
      </dgm:t>
    </dgm:pt>
    <dgm:pt modelId="{B1E26064-9018-4DDB-8D50-3BEDD2486985}" type="parTrans" cxnId="{DBC89E02-C4FA-4C67-89F7-A77209FF7119}">
      <dgm:prSet/>
      <dgm:spPr/>
      <dgm:t>
        <a:bodyPr/>
        <a:lstStyle/>
        <a:p>
          <a:endParaRPr lang="en-US"/>
        </a:p>
      </dgm:t>
    </dgm:pt>
    <dgm:pt modelId="{F5969B3E-ADF2-458A-A848-9314B76FEF2E}" type="sibTrans" cxnId="{DBC89E02-C4FA-4C67-89F7-A77209FF7119}">
      <dgm:prSet/>
      <dgm:spPr/>
      <dgm:t>
        <a:bodyPr/>
        <a:lstStyle/>
        <a:p>
          <a:endParaRPr lang="en-US"/>
        </a:p>
      </dgm:t>
    </dgm:pt>
    <dgm:pt modelId="{327CF071-027A-48E6-9663-2393A5751F34}">
      <dgm:prSet/>
      <dgm:spPr/>
      <dgm:t>
        <a:bodyPr/>
        <a:lstStyle/>
        <a:p>
          <a:r>
            <a:rPr lang="en-US"/>
            <a:t>Counseling and mental health services</a:t>
          </a:r>
        </a:p>
      </dgm:t>
    </dgm:pt>
    <dgm:pt modelId="{B5A98561-3AD9-4AEB-BB97-09FA38E92028}" type="parTrans" cxnId="{A1C81BFD-86E5-40C4-9A2C-431D119D3901}">
      <dgm:prSet/>
      <dgm:spPr/>
      <dgm:t>
        <a:bodyPr/>
        <a:lstStyle/>
        <a:p>
          <a:endParaRPr lang="en-US"/>
        </a:p>
      </dgm:t>
    </dgm:pt>
    <dgm:pt modelId="{E6E5802E-DEDA-4F70-AE12-C31E45075486}" type="sibTrans" cxnId="{A1C81BFD-86E5-40C4-9A2C-431D119D3901}">
      <dgm:prSet/>
      <dgm:spPr/>
      <dgm:t>
        <a:bodyPr/>
        <a:lstStyle/>
        <a:p>
          <a:endParaRPr lang="en-US"/>
        </a:p>
      </dgm:t>
    </dgm:pt>
    <dgm:pt modelId="{4DB7B9F5-CB86-42AD-A208-28F7F823FAC3}">
      <dgm:prSet/>
      <dgm:spPr/>
      <dgm:t>
        <a:bodyPr/>
        <a:lstStyle/>
        <a:p>
          <a:r>
            <a:rPr lang="en-US"/>
            <a:t>ELL and IEP/504 accommodations</a:t>
          </a:r>
        </a:p>
      </dgm:t>
    </dgm:pt>
    <dgm:pt modelId="{A6BE50D2-F0FF-48AE-8FCA-57DD8E90ED4F}" type="parTrans" cxnId="{EF16F14C-C0F6-4D08-8D54-5DE3512DAD65}">
      <dgm:prSet/>
      <dgm:spPr/>
      <dgm:t>
        <a:bodyPr/>
        <a:lstStyle/>
        <a:p>
          <a:endParaRPr lang="en-US"/>
        </a:p>
      </dgm:t>
    </dgm:pt>
    <dgm:pt modelId="{D66932C5-DE08-449D-9447-50B4A13735F0}" type="sibTrans" cxnId="{EF16F14C-C0F6-4D08-8D54-5DE3512DAD65}">
      <dgm:prSet/>
      <dgm:spPr/>
      <dgm:t>
        <a:bodyPr/>
        <a:lstStyle/>
        <a:p>
          <a:endParaRPr lang="en-US"/>
        </a:p>
      </dgm:t>
    </dgm:pt>
    <dgm:pt modelId="{A7B9C21B-9863-48EF-B89C-D3C69983C943}">
      <dgm:prSet/>
      <dgm:spPr/>
      <dgm:t>
        <a:bodyPr/>
        <a:lstStyle/>
        <a:p>
          <a:r>
            <a:rPr lang="en-US" dirty="0"/>
            <a:t>Clubs and Activities</a:t>
          </a:r>
        </a:p>
      </dgm:t>
    </dgm:pt>
    <dgm:pt modelId="{CCF41107-958E-49D3-A5C6-B0E1F7E8BF35}" type="parTrans" cxnId="{CD3E64C3-34F7-4799-A12B-13412683D91C}">
      <dgm:prSet/>
      <dgm:spPr/>
      <dgm:t>
        <a:bodyPr/>
        <a:lstStyle/>
        <a:p>
          <a:endParaRPr lang="en-US"/>
        </a:p>
      </dgm:t>
    </dgm:pt>
    <dgm:pt modelId="{9ED19CAD-C6AC-4E06-811E-5C6FB8B72A14}" type="sibTrans" cxnId="{CD3E64C3-34F7-4799-A12B-13412683D91C}">
      <dgm:prSet/>
      <dgm:spPr/>
      <dgm:t>
        <a:bodyPr/>
        <a:lstStyle/>
        <a:p>
          <a:endParaRPr lang="en-US"/>
        </a:p>
      </dgm:t>
    </dgm:pt>
    <dgm:pt modelId="{4F20B459-8579-47E0-B67A-DEEECC81D443}" type="pres">
      <dgm:prSet presAssocID="{79C73EFF-E7E9-40E6-B981-206123FEB263}" presName="vert0" presStyleCnt="0">
        <dgm:presLayoutVars>
          <dgm:dir/>
          <dgm:animOne val="branch"/>
          <dgm:animLvl val="lvl"/>
        </dgm:presLayoutVars>
      </dgm:prSet>
      <dgm:spPr/>
    </dgm:pt>
    <dgm:pt modelId="{D32EC977-5C58-463C-BC7D-D1A673DDF90A}" type="pres">
      <dgm:prSet presAssocID="{81E8F458-022F-49F4-9930-F15A6F55F8C4}" presName="thickLine" presStyleLbl="alignNode1" presStyleIdx="0" presStyleCnt="4"/>
      <dgm:spPr/>
    </dgm:pt>
    <dgm:pt modelId="{E9503F55-F0DD-40A4-AFBA-7F94C164457C}" type="pres">
      <dgm:prSet presAssocID="{81E8F458-022F-49F4-9930-F15A6F55F8C4}" presName="horz1" presStyleCnt="0"/>
      <dgm:spPr/>
    </dgm:pt>
    <dgm:pt modelId="{62DEA755-371A-4E0A-9D85-458D746B68A1}" type="pres">
      <dgm:prSet presAssocID="{81E8F458-022F-49F4-9930-F15A6F55F8C4}" presName="tx1" presStyleLbl="revTx" presStyleIdx="0" presStyleCnt="4"/>
      <dgm:spPr/>
    </dgm:pt>
    <dgm:pt modelId="{A2F2BA0F-EDB0-436D-9C59-E120032CE72E}" type="pres">
      <dgm:prSet presAssocID="{81E8F458-022F-49F4-9930-F15A6F55F8C4}" presName="vert1" presStyleCnt="0"/>
      <dgm:spPr/>
    </dgm:pt>
    <dgm:pt modelId="{B21D5BD6-E171-41A7-91FE-229F6F41F5AB}" type="pres">
      <dgm:prSet presAssocID="{327CF071-027A-48E6-9663-2393A5751F34}" presName="thickLine" presStyleLbl="alignNode1" presStyleIdx="1" presStyleCnt="4"/>
      <dgm:spPr/>
    </dgm:pt>
    <dgm:pt modelId="{A59E51D7-9D50-47D0-8051-45CE233F35B5}" type="pres">
      <dgm:prSet presAssocID="{327CF071-027A-48E6-9663-2393A5751F34}" presName="horz1" presStyleCnt="0"/>
      <dgm:spPr/>
    </dgm:pt>
    <dgm:pt modelId="{79E4CD7B-2BE2-4DFC-9EE8-FE1270B27160}" type="pres">
      <dgm:prSet presAssocID="{327CF071-027A-48E6-9663-2393A5751F34}" presName="tx1" presStyleLbl="revTx" presStyleIdx="1" presStyleCnt="4"/>
      <dgm:spPr/>
    </dgm:pt>
    <dgm:pt modelId="{8CBA92E4-EB83-432D-A8DF-46433FB9EFD1}" type="pres">
      <dgm:prSet presAssocID="{327CF071-027A-48E6-9663-2393A5751F34}" presName="vert1" presStyleCnt="0"/>
      <dgm:spPr/>
    </dgm:pt>
    <dgm:pt modelId="{55709DB2-E165-4AE7-8AAA-E8C04E9C0016}" type="pres">
      <dgm:prSet presAssocID="{4DB7B9F5-CB86-42AD-A208-28F7F823FAC3}" presName="thickLine" presStyleLbl="alignNode1" presStyleIdx="2" presStyleCnt="4"/>
      <dgm:spPr/>
    </dgm:pt>
    <dgm:pt modelId="{B277DFBE-643F-40F8-B7B3-651CFD650026}" type="pres">
      <dgm:prSet presAssocID="{4DB7B9F5-CB86-42AD-A208-28F7F823FAC3}" presName="horz1" presStyleCnt="0"/>
      <dgm:spPr/>
    </dgm:pt>
    <dgm:pt modelId="{E42902E6-0A6D-467D-BE20-D5F2A47EBBA0}" type="pres">
      <dgm:prSet presAssocID="{4DB7B9F5-CB86-42AD-A208-28F7F823FAC3}" presName="tx1" presStyleLbl="revTx" presStyleIdx="2" presStyleCnt="4"/>
      <dgm:spPr/>
    </dgm:pt>
    <dgm:pt modelId="{B42CDE8E-C0A2-441A-8EC9-ED6B09B0A899}" type="pres">
      <dgm:prSet presAssocID="{4DB7B9F5-CB86-42AD-A208-28F7F823FAC3}" presName="vert1" presStyleCnt="0"/>
      <dgm:spPr/>
    </dgm:pt>
    <dgm:pt modelId="{69285C68-83C1-4FC5-8C79-EB2E11DF5CF4}" type="pres">
      <dgm:prSet presAssocID="{A7B9C21B-9863-48EF-B89C-D3C69983C943}" presName="thickLine" presStyleLbl="alignNode1" presStyleIdx="3" presStyleCnt="4"/>
      <dgm:spPr/>
    </dgm:pt>
    <dgm:pt modelId="{51EEB724-F666-4D16-A10E-BAB186F826F8}" type="pres">
      <dgm:prSet presAssocID="{A7B9C21B-9863-48EF-B89C-D3C69983C943}" presName="horz1" presStyleCnt="0"/>
      <dgm:spPr/>
    </dgm:pt>
    <dgm:pt modelId="{04B4EEF0-4FAC-4AE8-84BB-F9AFA528AD46}" type="pres">
      <dgm:prSet presAssocID="{A7B9C21B-9863-48EF-B89C-D3C69983C943}" presName="tx1" presStyleLbl="revTx" presStyleIdx="3" presStyleCnt="4"/>
      <dgm:spPr/>
    </dgm:pt>
    <dgm:pt modelId="{107E804C-E7E3-424F-917B-1999988BC20D}" type="pres">
      <dgm:prSet presAssocID="{A7B9C21B-9863-48EF-B89C-D3C69983C943}" presName="vert1" presStyleCnt="0"/>
      <dgm:spPr/>
    </dgm:pt>
  </dgm:ptLst>
  <dgm:cxnLst>
    <dgm:cxn modelId="{DBC89E02-C4FA-4C67-89F7-A77209FF7119}" srcId="{79C73EFF-E7E9-40E6-B981-206123FEB263}" destId="{81E8F458-022F-49F4-9930-F15A6F55F8C4}" srcOrd="0" destOrd="0" parTransId="{B1E26064-9018-4DDB-8D50-3BEDD2486985}" sibTransId="{F5969B3E-ADF2-458A-A848-9314B76FEF2E}"/>
    <dgm:cxn modelId="{EF16F14C-C0F6-4D08-8D54-5DE3512DAD65}" srcId="{79C73EFF-E7E9-40E6-B981-206123FEB263}" destId="{4DB7B9F5-CB86-42AD-A208-28F7F823FAC3}" srcOrd="2" destOrd="0" parTransId="{A6BE50D2-F0FF-48AE-8FCA-57DD8E90ED4F}" sibTransId="{D66932C5-DE08-449D-9447-50B4A13735F0}"/>
    <dgm:cxn modelId="{379E684F-EEA5-46CD-98B2-447BDB600AAC}" type="presOf" srcId="{327CF071-027A-48E6-9663-2393A5751F34}" destId="{79E4CD7B-2BE2-4DFC-9EE8-FE1270B27160}" srcOrd="0" destOrd="0" presId="urn:microsoft.com/office/officeart/2008/layout/LinedList"/>
    <dgm:cxn modelId="{2923A159-0453-43E7-BFBD-F3BCEE3DDADA}" type="presOf" srcId="{79C73EFF-E7E9-40E6-B981-206123FEB263}" destId="{4F20B459-8579-47E0-B67A-DEEECC81D443}" srcOrd="0" destOrd="0" presId="urn:microsoft.com/office/officeart/2008/layout/LinedList"/>
    <dgm:cxn modelId="{7D7E0A92-9740-4332-AABD-B37EABE0E51E}" type="presOf" srcId="{4DB7B9F5-CB86-42AD-A208-28F7F823FAC3}" destId="{E42902E6-0A6D-467D-BE20-D5F2A47EBBA0}" srcOrd="0" destOrd="0" presId="urn:microsoft.com/office/officeart/2008/layout/LinedList"/>
    <dgm:cxn modelId="{4AA116B7-51F2-4A23-889D-B721BD1FD826}" type="presOf" srcId="{A7B9C21B-9863-48EF-B89C-D3C69983C943}" destId="{04B4EEF0-4FAC-4AE8-84BB-F9AFA528AD46}" srcOrd="0" destOrd="0" presId="urn:microsoft.com/office/officeart/2008/layout/LinedList"/>
    <dgm:cxn modelId="{CD3E64C3-34F7-4799-A12B-13412683D91C}" srcId="{79C73EFF-E7E9-40E6-B981-206123FEB263}" destId="{A7B9C21B-9863-48EF-B89C-D3C69983C943}" srcOrd="3" destOrd="0" parTransId="{CCF41107-958E-49D3-A5C6-B0E1F7E8BF35}" sibTransId="{9ED19CAD-C6AC-4E06-811E-5C6FB8B72A14}"/>
    <dgm:cxn modelId="{AAE14CD4-1FD6-44BA-88CD-97356E763FF3}" type="presOf" srcId="{81E8F458-022F-49F4-9930-F15A6F55F8C4}" destId="{62DEA755-371A-4E0A-9D85-458D746B68A1}" srcOrd="0" destOrd="0" presId="urn:microsoft.com/office/officeart/2008/layout/LinedList"/>
    <dgm:cxn modelId="{A1C81BFD-86E5-40C4-9A2C-431D119D3901}" srcId="{79C73EFF-E7E9-40E6-B981-206123FEB263}" destId="{327CF071-027A-48E6-9663-2393A5751F34}" srcOrd="1" destOrd="0" parTransId="{B5A98561-3AD9-4AEB-BB97-09FA38E92028}" sibTransId="{E6E5802E-DEDA-4F70-AE12-C31E45075486}"/>
    <dgm:cxn modelId="{684C7D60-4402-44E7-ABA1-C4C20C4E3E34}" type="presParOf" srcId="{4F20B459-8579-47E0-B67A-DEEECC81D443}" destId="{D32EC977-5C58-463C-BC7D-D1A673DDF90A}" srcOrd="0" destOrd="0" presId="urn:microsoft.com/office/officeart/2008/layout/LinedList"/>
    <dgm:cxn modelId="{70A94BDE-261E-4044-8C3D-D116B8AD4ECC}" type="presParOf" srcId="{4F20B459-8579-47E0-B67A-DEEECC81D443}" destId="{E9503F55-F0DD-40A4-AFBA-7F94C164457C}" srcOrd="1" destOrd="0" presId="urn:microsoft.com/office/officeart/2008/layout/LinedList"/>
    <dgm:cxn modelId="{2D6A676B-D5D4-4D11-81EF-C5AB4907B6C1}" type="presParOf" srcId="{E9503F55-F0DD-40A4-AFBA-7F94C164457C}" destId="{62DEA755-371A-4E0A-9D85-458D746B68A1}" srcOrd="0" destOrd="0" presId="urn:microsoft.com/office/officeart/2008/layout/LinedList"/>
    <dgm:cxn modelId="{7534AD92-FD1B-4B5E-BC43-1D7B2E5A91BD}" type="presParOf" srcId="{E9503F55-F0DD-40A4-AFBA-7F94C164457C}" destId="{A2F2BA0F-EDB0-436D-9C59-E120032CE72E}" srcOrd="1" destOrd="0" presId="urn:microsoft.com/office/officeart/2008/layout/LinedList"/>
    <dgm:cxn modelId="{9F30229E-9051-4F1F-9667-B9BF6BEEBDF5}" type="presParOf" srcId="{4F20B459-8579-47E0-B67A-DEEECC81D443}" destId="{B21D5BD6-E171-41A7-91FE-229F6F41F5AB}" srcOrd="2" destOrd="0" presId="urn:microsoft.com/office/officeart/2008/layout/LinedList"/>
    <dgm:cxn modelId="{E08C8368-AB20-4AF4-8EF6-CD5DF7429162}" type="presParOf" srcId="{4F20B459-8579-47E0-B67A-DEEECC81D443}" destId="{A59E51D7-9D50-47D0-8051-45CE233F35B5}" srcOrd="3" destOrd="0" presId="urn:microsoft.com/office/officeart/2008/layout/LinedList"/>
    <dgm:cxn modelId="{03CB57A8-FF20-4ADD-B12A-5CB758C1D1B8}" type="presParOf" srcId="{A59E51D7-9D50-47D0-8051-45CE233F35B5}" destId="{79E4CD7B-2BE2-4DFC-9EE8-FE1270B27160}" srcOrd="0" destOrd="0" presId="urn:microsoft.com/office/officeart/2008/layout/LinedList"/>
    <dgm:cxn modelId="{39CF6F9E-A480-44C3-8E8D-71F420BDDC8E}" type="presParOf" srcId="{A59E51D7-9D50-47D0-8051-45CE233F35B5}" destId="{8CBA92E4-EB83-432D-A8DF-46433FB9EFD1}" srcOrd="1" destOrd="0" presId="urn:microsoft.com/office/officeart/2008/layout/LinedList"/>
    <dgm:cxn modelId="{EBDC2246-D35F-41E6-9833-49D27C6067AA}" type="presParOf" srcId="{4F20B459-8579-47E0-B67A-DEEECC81D443}" destId="{55709DB2-E165-4AE7-8AAA-E8C04E9C0016}" srcOrd="4" destOrd="0" presId="urn:microsoft.com/office/officeart/2008/layout/LinedList"/>
    <dgm:cxn modelId="{FEBABC93-52F7-404F-B3A7-EF3F1B861027}" type="presParOf" srcId="{4F20B459-8579-47E0-B67A-DEEECC81D443}" destId="{B277DFBE-643F-40F8-B7B3-651CFD650026}" srcOrd="5" destOrd="0" presId="urn:microsoft.com/office/officeart/2008/layout/LinedList"/>
    <dgm:cxn modelId="{FE6F8D57-F41D-45B5-8080-D3B26EF6E429}" type="presParOf" srcId="{B277DFBE-643F-40F8-B7B3-651CFD650026}" destId="{E42902E6-0A6D-467D-BE20-D5F2A47EBBA0}" srcOrd="0" destOrd="0" presId="urn:microsoft.com/office/officeart/2008/layout/LinedList"/>
    <dgm:cxn modelId="{C0FC66D8-46F9-40B6-A873-10307E4DA5F5}" type="presParOf" srcId="{B277DFBE-643F-40F8-B7B3-651CFD650026}" destId="{B42CDE8E-C0A2-441A-8EC9-ED6B09B0A899}" srcOrd="1" destOrd="0" presId="urn:microsoft.com/office/officeart/2008/layout/LinedList"/>
    <dgm:cxn modelId="{F0313CC2-EE98-43D4-8861-5F54DB2413F5}" type="presParOf" srcId="{4F20B459-8579-47E0-B67A-DEEECC81D443}" destId="{69285C68-83C1-4FC5-8C79-EB2E11DF5CF4}" srcOrd="6" destOrd="0" presId="urn:microsoft.com/office/officeart/2008/layout/LinedList"/>
    <dgm:cxn modelId="{ED6686C3-F64A-4CE6-B1B6-9ED81DB6774B}" type="presParOf" srcId="{4F20B459-8579-47E0-B67A-DEEECC81D443}" destId="{51EEB724-F666-4D16-A10E-BAB186F826F8}" srcOrd="7" destOrd="0" presId="urn:microsoft.com/office/officeart/2008/layout/LinedList"/>
    <dgm:cxn modelId="{DAEA943A-6509-4608-AD34-B0056EDA9C9C}" type="presParOf" srcId="{51EEB724-F666-4D16-A10E-BAB186F826F8}" destId="{04B4EEF0-4FAC-4AE8-84BB-F9AFA528AD46}" srcOrd="0" destOrd="0" presId="urn:microsoft.com/office/officeart/2008/layout/LinedList"/>
    <dgm:cxn modelId="{DFBCADB5-ABA6-4B3C-AA2D-F4A09BECB642}" type="presParOf" srcId="{51EEB724-F666-4D16-A10E-BAB186F826F8}" destId="{107E804C-E7E3-424F-917B-1999988BC20D}"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BC6E5E-3ED5-4770-BDCC-73F5225899D2}" type="doc">
      <dgm:prSet loTypeId="urn:microsoft.com/office/officeart/2008/layout/LinedList" loCatId="list" qsTypeId="urn:microsoft.com/office/officeart/2005/8/quickstyle/simple4" qsCatId="simple" csTypeId="urn:microsoft.com/office/officeart/2005/8/colors/colorful2" csCatId="colorful" phldr="1"/>
      <dgm:spPr/>
      <dgm:t>
        <a:bodyPr/>
        <a:lstStyle/>
        <a:p>
          <a:endParaRPr lang="en-US"/>
        </a:p>
      </dgm:t>
    </dgm:pt>
    <dgm:pt modelId="{334A82E1-8C5A-48BE-8A50-0BC50DCF5F2B}">
      <dgm:prSet/>
      <dgm:spPr/>
      <dgm:t>
        <a:bodyPr/>
        <a:lstStyle/>
        <a:p>
          <a:r>
            <a:rPr lang="en-US" b="0" i="0" dirty="0">
              <a:latin typeface="Rockwell Nova"/>
            </a:rPr>
            <a:t>Assess students to determine areas they may require help, counseling, or other services and support</a:t>
          </a:r>
          <a:endParaRPr lang="en-US" dirty="0">
            <a:latin typeface="Rockwell Nova"/>
          </a:endParaRPr>
        </a:p>
      </dgm:t>
    </dgm:pt>
    <dgm:pt modelId="{40B5F9E0-3355-4A93-AB6A-A83257544A61}" type="parTrans" cxnId="{78330BC9-6EE0-42B7-A0DD-337B10AA9C52}">
      <dgm:prSet/>
      <dgm:spPr/>
      <dgm:t>
        <a:bodyPr/>
        <a:lstStyle/>
        <a:p>
          <a:endParaRPr lang="en-US"/>
        </a:p>
      </dgm:t>
    </dgm:pt>
    <dgm:pt modelId="{85F866F5-9A2C-4218-8DD1-1948F174693A}" type="sibTrans" cxnId="{78330BC9-6EE0-42B7-A0DD-337B10AA9C52}">
      <dgm:prSet/>
      <dgm:spPr/>
      <dgm:t>
        <a:bodyPr/>
        <a:lstStyle/>
        <a:p>
          <a:endParaRPr lang="en-US"/>
        </a:p>
      </dgm:t>
    </dgm:pt>
    <dgm:pt modelId="{C6217A12-6CC1-49C1-9E0B-C5743E43BD9D}">
      <dgm:prSet/>
      <dgm:spPr/>
      <dgm:t>
        <a:bodyPr/>
        <a:lstStyle/>
        <a:p>
          <a:r>
            <a:rPr lang="en-US" b="0" i="0" dirty="0">
              <a:latin typeface="Rockwell Nova"/>
            </a:rPr>
            <a:t>Individual, family, and group counselling sessions for students, parents, teachers, and school faculty</a:t>
          </a:r>
          <a:endParaRPr lang="en-US" dirty="0">
            <a:latin typeface="Rockwell Nova"/>
          </a:endParaRPr>
        </a:p>
      </dgm:t>
    </dgm:pt>
    <dgm:pt modelId="{A4E08CF7-7622-4D46-841B-7EA484435C63}" type="parTrans" cxnId="{576A92CD-B02D-4DB5-8F94-2CE960FBEF9D}">
      <dgm:prSet/>
      <dgm:spPr/>
      <dgm:t>
        <a:bodyPr/>
        <a:lstStyle/>
        <a:p>
          <a:endParaRPr lang="en-US"/>
        </a:p>
      </dgm:t>
    </dgm:pt>
    <dgm:pt modelId="{FF9E85F3-66C8-421D-84F9-38CDE5A5321F}" type="sibTrans" cxnId="{576A92CD-B02D-4DB5-8F94-2CE960FBEF9D}">
      <dgm:prSet/>
      <dgm:spPr/>
      <dgm:t>
        <a:bodyPr/>
        <a:lstStyle/>
        <a:p>
          <a:endParaRPr lang="en-US"/>
        </a:p>
      </dgm:t>
    </dgm:pt>
    <dgm:pt modelId="{9869465A-E8DD-4769-A5D4-EEB9455AB6A4}">
      <dgm:prSet/>
      <dgm:spPr/>
      <dgm:t>
        <a:bodyPr/>
        <a:lstStyle/>
        <a:p>
          <a:r>
            <a:rPr lang="en-US" b="0" i="0">
              <a:latin typeface="Rockwell Nova"/>
            </a:rPr>
            <a:t>Education for parents and school staff regarding student issues, such as bullying, learning difficulties, and peer pressure challenges</a:t>
          </a:r>
          <a:endParaRPr lang="en-US">
            <a:latin typeface="Rockwell Nova"/>
          </a:endParaRPr>
        </a:p>
      </dgm:t>
    </dgm:pt>
    <dgm:pt modelId="{5F7B78CF-224B-4C54-8120-20BEA52A9854}" type="parTrans" cxnId="{73CCD0B4-9FE9-4D57-9422-ED4CDB909243}">
      <dgm:prSet/>
      <dgm:spPr/>
      <dgm:t>
        <a:bodyPr/>
        <a:lstStyle/>
        <a:p>
          <a:endParaRPr lang="en-US"/>
        </a:p>
      </dgm:t>
    </dgm:pt>
    <dgm:pt modelId="{2DDE2014-8EA6-4F61-9FA8-446A291C33A1}" type="sibTrans" cxnId="{73CCD0B4-9FE9-4D57-9422-ED4CDB909243}">
      <dgm:prSet/>
      <dgm:spPr/>
      <dgm:t>
        <a:bodyPr/>
        <a:lstStyle/>
        <a:p>
          <a:endParaRPr lang="en-US"/>
        </a:p>
      </dgm:t>
    </dgm:pt>
    <dgm:pt modelId="{50114793-E6B8-4DC2-84B8-D577F063BDE0}">
      <dgm:prSet/>
      <dgm:spPr/>
      <dgm:t>
        <a:bodyPr/>
        <a:lstStyle/>
        <a:p>
          <a:r>
            <a:rPr lang="en-US" b="0" i="0">
              <a:latin typeface="Rockwell Nova"/>
            </a:rPr>
            <a:t>Conduct mediation meetings with students having conflicts with other students, teachers, staff</a:t>
          </a:r>
          <a:endParaRPr lang="en-US">
            <a:latin typeface="Rockwell Nova"/>
          </a:endParaRPr>
        </a:p>
      </dgm:t>
    </dgm:pt>
    <dgm:pt modelId="{D2C01E88-1E90-45AD-B5F4-B5E3AAE22EF3}" type="parTrans" cxnId="{5BE975AA-C8DA-4ACC-9B00-42A445CBA5B9}">
      <dgm:prSet/>
      <dgm:spPr/>
      <dgm:t>
        <a:bodyPr/>
        <a:lstStyle/>
        <a:p>
          <a:endParaRPr lang="en-US"/>
        </a:p>
      </dgm:t>
    </dgm:pt>
    <dgm:pt modelId="{C1EC22CF-CCDF-4FF8-BB33-8550372D1255}" type="sibTrans" cxnId="{5BE975AA-C8DA-4ACC-9B00-42A445CBA5B9}">
      <dgm:prSet/>
      <dgm:spPr/>
      <dgm:t>
        <a:bodyPr/>
        <a:lstStyle/>
        <a:p>
          <a:endParaRPr lang="en-US"/>
        </a:p>
      </dgm:t>
    </dgm:pt>
    <dgm:pt modelId="{1C7871D8-F48D-42E3-87D0-4806ABDE8DDD}">
      <dgm:prSet/>
      <dgm:spPr/>
      <dgm:t>
        <a:bodyPr/>
        <a:lstStyle/>
        <a:p>
          <a:r>
            <a:rPr lang="en-US" b="0" i="0">
              <a:latin typeface="Rockwell Nova"/>
            </a:rPr>
            <a:t>Refer students and parents to community support services and agencies</a:t>
          </a:r>
          <a:endParaRPr lang="en-US">
            <a:latin typeface="Rockwell Nova"/>
          </a:endParaRPr>
        </a:p>
      </dgm:t>
    </dgm:pt>
    <dgm:pt modelId="{B60B0668-25C0-4D27-B7B7-36348505C120}" type="parTrans" cxnId="{05A158C1-B453-4B10-B773-8F953D046B48}">
      <dgm:prSet/>
      <dgm:spPr/>
      <dgm:t>
        <a:bodyPr/>
        <a:lstStyle/>
        <a:p>
          <a:endParaRPr lang="en-US"/>
        </a:p>
      </dgm:t>
    </dgm:pt>
    <dgm:pt modelId="{432BA099-06BF-4C90-8407-CF644B9697E4}" type="sibTrans" cxnId="{05A158C1-B453-4B10-B773-8F953D046B48}">
      <dgm:prSet/>
      <dgm:spPr/>
      <dgm:t>
        <a:bodyPr/>
        <a:lstStyle/>
        <a:p>
          <a:endParaRPr lang="en-US"/>
        </a:p>
      </dgm:t>
    </dgm:pt>
    <dgm:pt modelId="{9661FF87-9C3C-47A7-BFDE-82476F58C925}">
      <dgm:prSet/>
      <dgm:spPr/>
      <dgm:t>
        <a:bodyPr/>
        <a:lstStyle/>
        <a:p>
          <a:r>
            <a:rPr lang="en-US" b="0" i="0" dirty="0">
              <a:latin typeface="Rockwell Nova"/>
            </a:rPr>
            <a:t>Advocate on behalf of the school, staff, students, and parents to community services</a:t>
          </a:r>
          <a:endParaRPr lang="en-US" dirty="0">
            <a:latin typeface="Rockwell Nova"/>
          </a:endParaRPr>
        </a:p>
      </dgm:t>
    </dgm:pt>
    <dgm:pt modelId="{533EA454-5FCB-4181-B3C1-872B0A2E6171}" type="parTrans" cxnId="{B0D60DEE-ABC0-4216-8E78-B11CC0FAD7E2}">
      <dgm:prSet/>
      <dgm:spPr/>
      <dgm:t>
        <a:bodyPr/>
        <a:lstStyle/>
        <a:p>
          <a:endParaRPr lang="en-US"/>
        </a:p>
      </dgm:t>
    </dgm:pt>
    <dgm:pt modelId="{2B26F2DB-4E17-4883-B971-4C9453892306}" type="sibTrans" cxnId="{B0D60DEE-ABC0-4216-8E78-B11CC0FAD7E2}">
      <dgm:prSet/>
      <dgm:spPr/>
      <dgm:t>
        <a:bodyPr/>
        <a:lstStyle/>
        <a:p>
          <a:endParaRPr lang="en-US"/>
        </a:p>
      </dgm:t>
    </dgm:pt>
    <dgm:pt modelId="{659F2395-E731-470F-8DAF-C543FC0E7CE2}" type="pres">
      <dgm:prSet presAssocID="{90BC6E5E-3ED5-4770-BDCC-73F5225899D2}" presName="vert0" presStyleCnt="0">
        <dgm:presLayoutVars>
          <dgm:dir/>
          <dgm:animOne val="branch"/>
          <dgm:animLvl val="lvl"/>
        </dgm:presLayoutVars>
      </dgm:prSet>
      <dgm:spPr/>
    </dgm:pt>
    <dgm:pt modelId="{D49603B5-2C86-44BB-856A-1E1F326CC9D9}" type="pres">
      <dgm:prSet presAssocID="{334A82E1-8C5A-48BE-8A50-0BC50DCF5F2B}" presName="thickLine" presStyleLbl="alignNode1" presStyleIdx="0" presStyleCnt="6"/>
      <dgm:spPr/>
    </dgm:pt>
    <dgm:pt modelId="{59AC95C3-BF5E-47CC-81DC-7ED84A7C966F}" type="pres">
      <dgm:prSet presAssocID="{334A82E1-8C5A-48BE-8A50-0BC50DCF5F2B}" presName="horz1" presStyleCnt="0"/>
      <dgm:spPr/>
    </dgm:pt>
    <dgm:pt modelId="{6EDD577E-4D22-4B70-A99C-ADCFE080C148}" type="pres">
      <dgm:prSet presAssocID="{334A82E1-8C5A-48BE-8A50-0BC50DCF5F2B}" presName="tx1" presStyleLbl="revTx" presStyleIdx="0" presStyleCnt="6"/>
      <dgm:spPr/>
    </dgm:pt>
    <dgm:pt modelId="{05C3AB02-2FC4-45B4-8E6D-AF0A87961C7C}" type="pres">
      <dgm:prSet presAssocID="{334A82E1-8C5A-48BE-8A50-0BC50DCF5F2B}" presName="vert1" presStyleCnt="0"/>
      <dgm:spPr/>
    </dgm:pt>
    <dgm:pt modelId="{EE7448DE-0AD7-4FE2-9807-045DA7703ECD}" type="pres">
      <dgm:prSet presAssocID="{C6217A12-6CC1-49C1-9E0B-C5743E43BD9D}" presName="thickLine" presStyleLbl="alignNode1" presStyleIdx="1" presStyleCnt="6"/>
      <dgm:spPr/>
    </dgm:pt>
    <dgm:pt modelId="{3525EA8E-EA5D-4DEB-AA7D-00C7924F9959}" type="pres">
      <dgm:prSet presAssocID="{C6217A12-6CC1-49C1-9E0B-C5743E43BD9D}" presName="horz1" presStyleCnt="0"/>
      <dgm:spPr/>
    </dgm:pt>
    <dgm:pt modelId="{AD159AFB-16D3-4508-B9D6-86779BD62F26}" type="pres">
      <dgm:prSet presAssocID="{C6217A12-6CC1-49C1-9E0B-C5743E43BD9D}" presName="tx1" presStyleLbl="revTx" presStyleIdx="1" presStyleCnt="6"/>
      <dgm:spPr/>
    </dgm:pt>
    <dgm:pt modelId="{133830A0-38B8-4488-9909-899C6E80314D}" type="pres">
      <dgm:prSet presAssocID="{C6217A12-6CC1-49C1-9E0B-C5743E43BD9D}" presName="vert1" presStyleCnt="0"/>
      <dgm:spPr/>
    </dgm:pt>
    <dgm:pt modelId="{4033C6C6-D5E9-4B66-A35B-96E4519CD6B8}" type="pres">
      <dgm:prSet presAssocID="{9869465A-E8DD-4769-A5D4-EEB9455AB6A4}" presName="thickLine" presStyleLbl="alignNode1" presStyleIdx="2" presStyleCnt="6"/>
      <dgm:spPr/>
    </dgm:pt>
    <dgm:pt modelId="{AE2FCA0D-7CB4-4CB9-82BF-E1133699C51C}" type="pres">
      <dgm:prSet presAssocID="{9869465A-E8DD-4769-A5D4-EEB9455AB6A4}" presName="horz1" presStyleCnt="0"/>
      <dgm:spPr/>
    </dgm:pt>
    <dgm:pt modelId="{B7F51E2B-B298-4EEB-9924-24E396ABFFE4}" type="pres">
      <dgm:prSet presAssocID="{9869465A-E8DD-4769-A5D4-EEB9455AB6A4}" presName="tx1" presStyleLbl="revTx" presStyleIdx="2" presStyleCnt="6"/>
      <dgm:spPr/>
    </dgm:pt>
    <dgm:pt modelId="{AD772F7E-C263-4B6D-B3B6-E027C52D6C78}" type="pres">
      <dgm:prSet presAssocID="{9869465A-E8DD-4769-A5D4-EEB9455AB6A4}" presName="vert1" presStyleCnt="0"/>
      <dgm:spPr/>
    </dgm:pt>
    <dgm:pt modelId="{8B4FFD4E-9CFF-425D-8C1B-3677604BCD6B}" type="pres">
      <dgm:prSet presAssocID="{50114793-E6B8-4DC2-84B8-D577F063BDE0}" presName="thickLine" presStyleLbl="alignNode1" presStyleIdx="3" presStyleCnt="6"/>
      <dgm:spPr/>
    </dgm:pt>
    <dgm:pt modelId="{B931B09B-A477-477C-BABA-5C5AB63B1375}" type="pres">
      <dgm:prSet presAssocID="{50114793-E6B8-4DC2-84B8-D577F063BDE0}" presName="horz1" presStyleCnt="0"/>
      <dgm:spPr/>
    </dgm:pt>
    <dgm:pt modelId="{9A8A061A-1450-4B97-9503-C199D820798F}" type="pres">
      <dgm:prSet presAssocID="{50114793-E6B8-4DC2-84B8-D577F063BDE0}" presName="tx1" presStyleLbl="revTx" presStyleIdx="3" presStyleCnt="6"/>
      <dgm:spPr/>
    </dgm:pt>
    <dgm:pt modelId="{DC1CA640-A9DE-4AAC-9AB4-51F9CC8D7043}" type="pres">
      <dgm:prSet presAssocID="{50114793-E6B8-4DC2-84B8-D577F063BDE0}" presName="vert1" presStyleCnt="0"/>
      <dgm:spPr/>
    </dgm:pt>
    <dgm:pt modelId="{DD15B38D-8A38-4F16-8B7E-A6A6E4339D31}" type="pres">
      <dgm:prSet presAssocID="{1C7871D8-F48D-42E3-87D0-4806ABDE8DDD}" presName="thickLine" presStyleLbl="alignNode1" presStyleIdx="4" presStyleCnt="6"/>
      <dgm:spPr/>
    </dgm:pt>
    <dgm:pt modelId="{76BBA8A7-B1C3-4395-AF75-3F7ACFB9572B}" type="pres">
      <dgm:prSet presAssocID="{1C7871D8-F48D-42E3-87D0-4806ABDE8DDD}" presName="horz1" presStyleCnt="0"/>
      <dgm:spPr/>
    </dgm:pt>
    <dgm:pt modelId="{9A32DE26-987D-41DC-AE0E-7B1699FCFA67}" type="pres">
      <dgm:prSet presAssocID="{1C7871D8-F48D-42E3-87D0-4806ABDE8DDD}" presName="tx1" presStyleLbl="revTx" presStyleIdx="4" presStyleCnt="6"/>
      <dgm:spPr/>
    </dgm:pt>
    <dgm:pt modelId="{93303E13-38A0-4A40-AF93-BA0437634464}" type="pres">
      <dgm:prSet presAssocID="{1C7871D8-F48D-42E3-87D0-4806ABDE8DDD}" presName="vert1" presStyleCnt="0"/>
      <dgm:spPr/>
    </dgm:pt>
    <dgm:pt modelId="{BBEBCDDD-14DA-49B4-ABB6-B216846E653D}" type="pres">
      <dgm:prSet presAssocID="{9661FF87-9C3C-47A7-BFDE-82476F58C925}" presName="thickLine" presStyleLbl="alignNode1" presStyleIdx="5" presStyleCnt="6"/>
      <dgm:spPr/>
    </dgm:pt>
    <dgm:pt modelId="{5C23F1F5-8795-423C-8F15-06A0C09424FF}" type="pres">
      <dgm:prSet presAssocID="{9661FF87-9C3C-47A7-BFDE-82476F58C925}" presName="horz1" presStyleCnt="0"/>
      <dgm:spPr/>
    </dgm:pt>
    <dgm:pt modelId="{024AA93B-3E9E-458E-B79D-709631BE78D2}" type="pres">
      <dgm:prSet presAssocID="{9661FF87-9C3C-47A7-BFDE-82476F58C925}" presName="tx1" presStyleLbl="revTx" presStyleIdx="5" presStyleCnt="6"/>
      <dgm:spPr/>
    </dgm:pt>
    <dgm:pt modelId="{2F126935-B585-482E-9261-24BF1F2F27FC}" type="pres">
      <dgm:prSet presAssocID="{9661FF87-9C3C-47A7-BFDE-82476F58C925}" presName="vert1" presStyleCnt="0"/>
      <dgm:spPr/>
    </dgm:pt>
  </dgm:ptLst>
  <dgm:cxnLst>
    <dgm:cxn modelId="{2487F80A-80DB-4F56-9AA0-C2BB43C262ED}" type="presOf" srcId="{50114793-E6B8-4DC2-84B8-D577F063BDE0}" destId="{9A8A061A-1450-4B97-9503-C199D820798F}" srcOrd="0" destOrd="0" presId="urn:microsoft.com/office/officeart/2008/layout/LinedList"/>
    <dgm:cxn modelId="{72D1D02F-8DA4-428F-9467-F55CDD187EB2}" type="presOf" srcId="{C6217A12-6CC1-49C1-9E0B-C5743E43BD9D}" destId="{AD159AFB-16D3-4508-B9D6-86779BD62F26}" srcOrd="0" destOrd="0" presId="urn:microsoft.com/office/officeart/2008/layout/LinedList"/>
    <dgm:cxn modelId="{ED907E5B-8018-4527-8C82-B2CA08A6F33F}" type="presOf" srcId="{1C7871D8-F48D-42E3-87D0-4806ABDE8DDD}" destId="{9A32DE26-987D-41DC-AE0E-7B1699FCFA67}" srcOrd="0" destOrd="0" presId="urn:microsoft.com/office/officeart/2008/layout/LinedList"/>
    <dgm:cxn modelId="{7EEAF2A5-584B-43CE-B66B-78C7EE0FAC92}" type="presOf" srcId="{90BC6E5E-3ED5-4770-BDCC-73F5225899D2}" destId="{659F2395-E731-470F-8DAF-C543FC0E7CE2}" srcOrd="0" destOrd="0" presId="urn:microsoft.com/office/officeart/2008/layout/LinedList"/>
    <dgm:cxn modelId="{5BE975AA-C8DA-4ACC-9B00-42A445CBA5B9}" srcId="{90BC6E5E-3ED5-4770-BDCC-73F5225899D2}" destId="{50114793-E6B8-4DC2-84B8-D577F063BDE0}" srcOrd="3" destOrd="0" parTransId="{D2C01E88-1E90-45AD-B5F4-B5E3AAE22EF3}" sibTransId="{C1EC22CF-CCDF-4FF8-BB33-8550372D1255}"/>
    <dgm:cxn modelId="{25C297AE-77B7-43F2-8E4C-CBE2D7F222E9}" type="presOf" srcId="{9869465A-E8DD-4769-A5D4-EEB9455AB6A4}" destId="{B7F51E2B-B298-4EEB-9924-24E396ABFFE4}" srcOrd="0" destOrd="0" presId="urn:microsoft.com/office/officeart/2008/layout/LinedList"/>
    <dgm:cxn modelId="{73CCD0B4-9FE9-4D57-9422-ED4CDB909243}" srcId="{90BC6E5E-3ED5-4770-BDCC-73F5225899D2}" destId="{9869465A-E8DD-4769-A5D4-EEB9455AB6A4}" srcOrd="2" destOrd="0" parTransId="{5F7B78CF-224B-4C54-8120-20BEA52A9854}" sibTransId="{2DDE2014-8EA6-4F61-9FA8-446A291C33A1}"/>
    <dgm:cxn modelId="{05A158C1-B453-4B10-B773-8F953D046B48}" srcId="{90BC6E5E-3ED5-4770-BDCC-73F5225899D2}" destId="{1C7871D8-F48D-42E3-87D0-4806ABDE8DDD}" srcOrd="4" destOrd="0" parTransId="{B60B0668-25C0-4D27-B7B7-36348505C120}" sibTransId="{432BA099-06BF-4C90-8407-CF644B9697E4}"/>
    <dgm:cxn modelId="{7B9601C3-25BD-4510-A860-48A18EBDE01D}" type="presOf" srcId="{334A82E1-8C5A-48BE-8A50-0BC50DCF5F2B}" destId="{6EDD577E-4D22-4B70-A99C-ADCFE080C148}" srcOrd="0" destOrd="0" presId="urn:microsoft.com/office/officeart/2008/layout/LinedList"/>
    <dgm:cxn modelId="{78330BC9-6EE0-42B7-A0DD-337B10AA9C52}" srcId="{90BC6E5E-3ED5-4770-BDCC-73F5225899D2}" destId="{334A82E1-8C5A-48BE-8A50-0BC50DCF5F2B}" srcOrd="0" destOrd="0" parTransId="{40B5F9E0-3355-4A93-AB6A-A83257544A61}" sibTransId="{85F866F5-9A2C-4218-8DD1-1948F174693A}"/>
    <dgm:cxn modelId="{576A92CD-B02D-4DB5-8F94-2CE960FBEF9D}" srcId="{90BC6E5E-3ED5-4770-BDCC-73F5225899D2}" destId="{C6217A12-6CC1-49C1-9E0B-C5743E43BD9D}" srcOrd="1" destOrd="0" parTransId="{A4E08CF7-7622-4D46-841B-7EA484435C63}" sibTransId="{FF9E85F3-66C8-421D-84F9-38CDE5A5321F}"/>
    <dgm:cxn modelId="{0489C7E7-2B98-4320-8FEE-71CC9B6D285B}" type="presOf" srcId="{9661FF87-9C3C-47A7-BFDE-82476F58C925}" destId="{024AA93B-3E9E-458E-B79D-709631BE78D2}" srcOrd="0" destOrd="0" presId="urn:microsoft.com/office/officeart/2008/layout/LinedList"/>
    <dgm:cxn modelId="{B0D60DEE-ABC0-4216-8E78-B11CC0FAD7E2}" srcId="{90BC6E5E-3ED5-4770-BDCC-73F5225899D2}" destId="{9661FF87-9C3C-47A7-BFDE-82476F58C925}" srcOrd="5" destOrd="0" parTransId="{533EA454-5FCB-4181-B3C1-872B0A2E6171}" sibTransId="{2B26F2DB-4E17-4883-B971-4C9453892306}"/>
    <dgm:cxn modelId="{444250F3-C6D6-4B02-BAB7-D31163A6C013}" type="presParOf" srcId="{659F2395-E731-470F-8DAF-C543FC0E7CE2}" destId="{D49603B5-2C86-44BB-856A-1E1F326CC9D9}" srcOrd="0" destOrd="0" presId="urn:microsoft.com/office/officeart/2008/layout/LinedList"/>
    <dgm:cxn modelId="{01C0F860-7A89-4325-A476-33F9A9F89A12}" type="presParOf" srcId="{659F2395-E731-470F-8DAF-C543FC0E7CE2}" destId="{59AC95C3-BF5E-47CC-81DC-7ED84A7C966F}" srcOrd="1" destOrd="0" presId="urn:microsoft.com/office/officeart/2008/layout/LinedList"/>
    <dgm:cxn modelId="{E5CBE444-5255-4BB5-AA65-632E6F4F282C}" type="presParOf" srcId="{59AC95C3-BF5E-47CC-81DC-7ED84A7C966F}" destId="{6EDD577E-4D22-4B70-A99C-ADCFE080C148}" srcOrd="0" destOrd="0" presId="urn:microsoft.com/office/officeart/2008/layout/LinedList"/>
    <dgm:cxn modelId="{9D263A60-73CB-4866-B276-5D81BD90758B}" type="presParOf" srcId="{59AC95C3-BF5E-47CC-81DC-7ED84A7C966F}" destId="{05C3AB02-2FC4-45B4-8E6D-AF0A87961C7C}" srcOrd="1" destOrd="0" presId="urn:microsoft.com/office/officeart/2008/layout/LinedList"/>
    <dgm:cxn modelId="{19B7E308-4B06-4D76-B779-3AB8E4801A80}" type="presParOf" srcId="{659F2395-E731-470F-8DAF-C543FC0E7CE2}" destId="{EE7448DE-0AD7-4FE2-9807-045DA7703ECD}" srcOrd="2" destOrd="0" presId="urn:microsoft.com/office/officeart/2008/layout/LinedList"/>
    <dgm:cxn modelId="{4B9A2586-E4ED-466F-9C30-652868498BCB}" type="presParOf" srcId="{659F2395-E731-470F-8DAF-C543FC0E7CE2}" destId="{3525EA8E-EA5D-4DEB-AA7D-00C7924F9959}" srcOrd="3" destOrd="0" presId="urn:microsoft.com/office/officeart/2008/layout/LinedList"/>
    <dgm:cxn modelId="{C6952DC1-742E-40B5-9AD7-CBAAED9EBFE4}" type="presParOf" srcId="{3525EA8E-EA5D-4DEB-AA7D-00C7924F9959}" destId="{AD159AFB-16D3-4508-B9D6-86779BD62F26}" srcOrd="0" destOrd="0" presId="urn:microsoft.com/office/officeart/2008/layout/LinedList"/>
    <dgm:cxn modelId="{E57AB6A9-54D4-4177-86A3-0CF0E6E28F40}" type="presParOf" srcId="{3525EA8E-EA5D-4DEB-AA7D-00C7924F9959}" destId="{133830A0-38B8-4488-9909-899C6E80314D}" srcOrd="1" destOrd="0" presId="urn:microsoft.com/office/officeart/2008/layout/LinedList"/>
    <dgm:cxn modelId="{98584709-2003-4A11-92D0-60F7BF1A25A0}" type="presParOf" srcId="{659F2395-E731-470F-8DAF-C543FC0E7CE2}" destId="{4033C6C6-D5E9-4B66-A35B-96E4519CD6B8}" srcOrd="4" destOrd="0" presId="urn:microsoft.com/office/officeart/2008/layout/LinedList"/>
    <dgm:cxn modelId="{450FC404-6F11-403F-AAEA-0D0935DBEE16}" type="presParOf" srcId="{659F2395-E731-470F-8DAF-C543FC0E7CE2}" destId="{AE2FCA0D-7CB4-4CB9-82BF-E1133699C51C}" srcOrd="5" destOrd="0" presId="urn:microsoft.com/office/officeart/2008/layout/LinedList"/>
    <dgm:cxn modelId="{CBDD61C3-4571-4FC9-A8C4-333800DA3755}" type="presParOf" srcId="{AE2FCA0D-7CB4-4CB9-82BF-E1133699C51C}" destId="{B7F51E2B-B298-4EEB-9924-24E396ABFFE4}" srcOrd="0" destOrd="0" presId="urn:microsoft.com/office/officeart/2008/layout/LinedList"/>
    <dgm:cxn modelId="{4EA2A968-270A-44BF-B224-39D3E8119C06}" type="presParOf" srcId="{AE2FCA0D-7CB4-4CB9-82BF-E1133699C51C}" destId="{AD772F7E-C263-4B6D-B3B6-E027C52D6C78}" srcOrd="1" destOrd="0" presId="urn:microsoft.com/office/officeart/2008/layout/LinedList"/>
    <dgm:cxn modelId="{37F909B0-B9AA-4689-9599-1F6D695B3E0D}" type="presParOf" srcId="{659F2395-E731-470F-8DAF-C543FC0E7CE2}" destId="{8B4FFD4E-9CFF-425D-8C1B-3677604BCD6B}" srcOrd="6" destOrd="0" presId="urn:microsoft.com/office/officeart/2008/layout/LinedList"/>
    <dgm:cxn modelId="{768B041F-5AD0-406A-9145-0577E91F1DEB}" type="presParOf" srcId="{659F2395-E731-470F-8DAF-C543FC0E7CE2}" destId="{B931B09B-A477-477C-BABA-5C5AB63B1375}" srcOrd="7" destOrd="0" presId="urn:microsoft.com/office/officeart/2008/layout/LinedList"/>
    <dgm:cxn modelId="{9DDDC681-74FE-4E44-843C-EA3205F4067B}" type="presParOf" srcId="{B931B09B-A477-477C-BABA-5C5AB63B1375}" destId="{9A8A061A-1450-4B97-9503-C199D820798F}" srcOrd="0" destOrd="0" presId="urn:microsoft.com/office/officeart/2008/layout/LinedList"/>
    <dgm:cxn modelId="{652DA500-07D8-45B1-858E-BC00A5F62A1D}" type="presParOf" srcId="{B931B09B-A477-477C-BABA-5C5AB63B1375}" destId="{DC1CA640-A9DE-4AAC-9AB4-51F9CC8D7043}" srcOrd="1" destOrd="0" presId="urn:microsoft.com/office/officeart/2008/layout/LinedList"/>
    <dgm:cxn modelId="{8A425968-3DEA-4146-92C8-4FE240FAA0A3}" type="presParOf" srcId="{659F2395-E731-470F-8DAF-C543FC0E7CE2}" destId="{DD15B38D-8A38-4F16-8B7E-A6A6E4339D31}" srcOrd="8" destOrd="0" presId="urn:microsoft.com/office/officeart/2008/layout/LinedList"/>
    <dgm:cxn modelId="{11F3E576-CB67-43F6-9C60-8C37F528056F}" type="presParOf" srcId="{659F2395-E731-470F-8DAF-C543FC0E7CE2}" destId="{76BBA8A7-B1C3-4395-AF75-3F7ACFB9572B}" srcOrd="9" destOrd="0" presId="urn:microsoft.com/office/officeart/2008/layout/LinedList"/>
    <dgm:cxn modelId="{63671316-0863-4C0A-AC5B-04B25F30A0BD}" type="presParOf" srcId="{76BBA8A7-B1C3-4395-AF75-3F7ACFB9572B}" destId="{9A32DE26-987D-41DC-AE0E-7B1699FCFA67}" srcOrd="0" destOrd="0" presId="urn:microsoft.com/office/officeart/2008/layout/LinedList"/>
    <dgm:cxn modelId="{975B8BF0-356D-4044-B879-597080251A39}" type="presParOf" srcId="{76BBA8A7-B1C3-4395-AF75-3F7ACFB9572B}" destId="{93303E13-38A0-4A40-AF93-BA0437634464}" srcOrd="1" destOrd="0" presId="urn:microsoft.com/office/officeart/2008/layout/LinedList"/>
    <dgm:cxn modelId="{986E283A-F680-4159-9A7F-4BDEE1531FFB}" type="presParOf" srcId="{659F2395-E731-470F-8DAF-C543FC0E7CE2}" destId="{BBEBCDDD-14DA-49B4-ABB6-B216846E653D}" srcOrd="10" destOrd="0" presId="urn:microsoft.com/office/officeart/2008/layout/LinedList"/>
    <dgm:cxn modelId="{06F16767-E800-4CE0-9F28-27E127405B25}" type="presParOf" srcId="{659F2395-E731-470F-8DAF-C543FC0E7CE2}" destId="{5C23F1F5-8795-423C-8F15-06A0C09424FF}" srcOrd="11" destOrd="0" presId="urn:microsoft.com/office/officeart/2008/layout/LinedList"/>
    <dgm:cxn modelId="{05322009-5128-4304-BB52-39B8B6FC725F}" type="presParOf" srcId="{5C23F1F5-8795-423C-8F15-06A0C09424FF}" destId="{024AA93B-3E9E-458E-B79D-709631BE78D2}" srcOrd="0" destOrd="0" presId="urn:microsoft.com/office/officeart/2008/layout/LinedList"/>
    <dgm:cxn modelId="{60FFFEEB-8D35-4357-8B72-56B36CDE48AF}" type="presParOf" srcId="{5C23F1F5-8795-423C-8F15-06A0C09424FF}" destId="{2F126935-B585-482E-9261-24BF1F2F27FC}" srcOrd="1" destOrd="0" presId="urn:microsoft.com/office/officeart/2008/layout/Lin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BC5F57E-6D44-4C7C-AFC6-801267D346A9}"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3C03A192-351A-4134-BEE1-B0FF623A4E65}">
      <dgm:prSet custT="1"/>
      <dgm:spPr/>
      <dgm:t>
        <a:bodyPr/>
        <a:lstStyle/>
        <a:p>
          <a:r>
            <a:rPr lang="en-US" sz="2400" b="1" dirty="0"/>
            <a:t>Services Provided </a:t>
          </a:r>
          <a:endParaRPr lang="en-US" sz="2400" dirty="0"/>
        </a:p>
      </dgm:t>
    </dgm:pt>
    <dgm:pt modelId="{D20197C0-FD52-47BA-96AD-0C333FC949CB}" type="parTrans" cxnId="{425C7BEE-0273-4194-B7D7-38FE3F0BA437}">
      <dgm:prSet/>
      <dgm:spPr/>
      <dgm:t>
        <a:bodyPr/>
        <a:lstStyle/>
        <a:p>
          <a:endParaRPr lang="en-US" sz="3600"/>
        </a:p>
      </dgm:t>
    </dgm:pt>
    <dgm:pt modelId="{4071A674-1D49-4F91-8075-D9F427B78200}" type="sibTrans" cxnId="{425C7BEE-0273-4194-B7D7-38FE3F0BA437}">
      <dgm:prSet/>
      <dgm:spPr/>
      <dgm:t>
        <a:bodyPr/>
        <a:lstStyle/>
        <a:p>
          <a:endParaRPr lang="en-US" sz="3600"/>
        </a:p>
      </dgm:t>
    </dgm:pt>
    <dgm:pt modelId="{832908BB-4569-4C73-9E08-CEBCFDC6F3A4}">
      <dgm:prSet custT="1"/>
      <dgm:spPr/>
      <dgm:t>
        <a:bodyPr/>
        <a:lstStyle/>
        <a:p>
          <a:r>
            <a:rPr lang="en-US" sz="1400"/>
            <a:t>Individual Counseling </a:t>
          </a:r>
        </a:p>
      </dgm:t>
    </dgm:pt>
    <dgm:pt modelId="{CD96D084-92E8-4322-AD5C-D9A93CCFBCD4}" type="parTrans" cxnId="{C95D0DF7-FB39-4B1F-A98B-306B6B2C2101}">
      <dgm:prSet/>
      <dgm:spPr/>
      <dgm:t>
        <a:bodyPr/>
        <a:lstStyle/>
        <a:p>
          <a:endParaRPr lang="en-US" sz="3600"/>
        </a:p>
      </dgm:t>
    </dgm:pt>
    <dgm:pt modelId="{DEFA80BC-E571-40C8-A3A9-9FA4E27065F7}" type="sibTrans" cxnId="{C95D0DF7-FB39-4B1F-A98B-306B6B2C2101}">
      <dgm:prSet/>
      <dgm:spPr/>
      <dgm:t>
        <a:bodyPr/>
        <a:lstStyle/>
        <a:p>
          <a:endParaRPr lang="en-US" sz="3600"/>
        </a:p>
      </dgm:t>
    </dgm:pt>
    <dgm:pt modelId="{DA356F6E-568E-4E7E-942D-8E81FFD90615}">
      <dgm:prSet custT="1"/>
      <dgm:spPr/>
      <dgm:t>
        <a:bodyPr/>
        <a:lstStyle/>
        <a:p>
          <a:r>
            <a:rPr lang="en-US" sz="1400"/>
            <a:t>Group Counseling </a:t>
          </a:r>
        </a:p>
      </dgm:t>
    </dgm:pt>
    <dgm:pt modelId="{F46EF905-F1CC-4989-963A-DE0DE0337D5E}" type="parTrans" cxnId="{35D6C09C-D667-48AE-A1D2-D23E0FBDB451}">
      <dgm:prSet/>
      <dgm:spPr/>
      <dgm:t>
        <a:bodyPr/>
        <a:lstStyle/>
        <a:p>
          <a:endParaRPr lang="en-US" sz="3600"/>
        </a:p>
      </dgm:t>
    </dgm:pt>
    <dgm:pt modelId="{C94F3D4A-9293-455F-B374-8ED83ADA4D7C}" type="sibTrans" cxnId="{35D6C09C-D667-48AE-A1D2-D23E0FBDB451}">
      <dgm:prSet/>
      <dgm:spPr/>
      <dgm:t>
        <a:bodyPr/>
        <a:lstStyle/>
        <a:p>
          <a:endParaRPr lang="en-US" sz="3600"/>
        </a:p>
      </dgm:t>
    </dgm:pt>
    <dgm:pt modelId="{113D14FB-38C2-461A-9A93-0768C7823BA4}">
      <dgm:prSet custT="1"/>
      <dgm:spPr/>
      <dgm:t>
        <a:bodyPr/>
        <a:lstStyle/>
        <a:p>
          <a:r>
            <a:rPr lang="en-US" sz="1400"/>
            <a:t>Family Services </a:t>
          </a:r>
        </a:p>
      </dgm:t>
    </dgm:pt>
    <dgm:pt modelId="{0B1333A6-897A-48E5-B6DD-F39B7499BC22}" type="parTrans" cxnId="{819D9C0D-9BFF-499F-95CD-BE501188D210}">
      <dgm:prSet/>
      <dgm:spPr/>
      <dgm:t>
        <a:bodyPr/>
        <a:lstStyle/>
        <a:p>
          <a:endParaRPr lang="en-US" sz="3600"/>
        </a:p>
      </dgm:t>
    </dgm:pt>
    <dgm:pt modelId="{49028018-3389-4BD6-904A-2D51F8D9A47A}" type="sibTrans" cxnId="{819D9C0D-9BFF-499F-95CD-BE501188D210}">
      <dgm:prSet/>
      <dgm:spPr/>
      <dgm:t>
        <a:bodyPr/>
        <a:lstStyle/>
        <a:p>
          <a:endParaRPr lang="en-US" sz="3600"/>
        </a:p>
      </dgm:t>
    </dgm:pt>
    <dgm:pt modelId="{1035143E-0723-4A03-99C5-F5F53C4FB9B2}">
      <dgm:prSet custT="1"/>
      <dgm:spPr/>
      <dgm:t>
        <a:bodyPr/>
        <a:lstStyle/>
        <a:p>
          <a:r>
            <a:rPr lang="en-US" sz="1400"/>
            <a:t>Preventative Mental Health </a:t>
          </a:r>
        </a:p>
      </dgm:t>
    </dgm:pt>
    <dgm:pt modelId="{E39911DA-A2FB-4985-86D6-AEBDD637F85B}" type="parTrans" cxnId="{EF83DDE4-A9CE-41A7-AE93-F3508CF41DAA}">
      <dgm:prSet/>
      <dgm:spPr/>
      <dgm:t>
        <a:bodyPr/>
        <a:lstStyle/>
        <a:p>
          <a:endParaRPr lang="en-US" sz="3600"/>
        </a:p>
      </dgm:t>
    </dgm:pt>
    <dgm:pt modelId="{2647F462-DB22-4F0D-A09E-4B4AFD167017}" type="sibTrans" cxnId="{EF83DDE4-A9CE-41A7-AE93-F3508CF41DAA}">
      <dgm:prSet/>
      <dgm:spPr/>
      <dgm:t>
        <a:bodyPr/>
        <a:lstStyle/>
        <a:p>
          <a:endParaRPr lang="en-US" sz="3600"/>
        </a:p>
      </dgm:t>
    </dgm:pt>
    <dgm:pt modelId="{1F26A06C-2681-4C7F-994C-256796CAD837}">
      <dgm:prSet custT="1"/>
      <dgm:spPr/>
      <dgm:t>
        <a:bodyPr/>
        <a:lstStyle/>
        <a:p>
          <a:r>
            <a:rPr lang="en-US" sz="1400"/>
            <a:t>Pregnancy Support </a:t>
          </a:r>
        </a:p>
      </dgm:t>
    </dgm:pt>
    <dgm:pt modelId="{21E2363D-2284-4F9B-A084-779CA3A9123D}" type="parTrans" cxnId="{BD1399FF-5427-4003-8A9C-3ACCBCF91AF6}">
      <dgm:prSet/>
      <dgm:spPr/>
      <dgm:t>
        <a:bodyPr/>
        <a:lstStyle/>
        <a:p>
          <a:endParaRPr lang="en-US" sz="3600"/>
        </a:p>
      </dgm:t>
    </dgm:pt>
    <dgm:pt modelId="{D5C4F094-0391-4328-9F0F-481081A48DC9}" type="sibTrans" cxnId="{BD1399FF-5427-4003-8A9C-3ACCBCF91AF6}">
      <dgm:prSet/>
      <dgm:spPr/>
      <dgm:t>
        <a:bodyPr/>
        <a:lstStyle/>
        <a:p>
          <a:endParaRPr lang="en-US" sz="3600"/>
        </a:p>
      </dgm:t>
    </dgm:pt>
    <dgm:pt modelId="{070B64F4-62D6-471F-80C3-962026625C50}">
      <dgm:prSet custT="1"/>
      <dgm:spPr/>
      <dgm:t>
        <a:bodyPr/>
        <a:lstStyle/>
        <a:p>
          <a:r>
            <a:rPr lang="en-US" sz="1400" dirty="0"/>
            <a:t>Career Counseling </a:t>
          </a:r>
        </a:p>
      </dgm:t>
    </dgm:pt>
    <dgm:pt modelId="{A36281E9-13F4-4565-99C0-E1B049C7F9C0}" type="parTrans" cxnId="{95C626B6-A9CC-4FCF-B32D-4CEED87BA829}">
      <dgm:prSet/>
      <dgm:spPr/>
      <dgm:t>
        <a:bodyPr/>
        <a:lstStyle/>
        <a:p>
          <a:endParaRPr lang="en-US" sz="3600"/>
        </a:p>
      </dgm:t>
    </dgm:pt>
    <dgm:pt modelId="{93E442BE-F6A8-4053-BFE6-1CD59CAF396E}" type="sibTrans" cxnId="{95C626B6-A9CC-4FCF-B32D-4CEED87BA829}">
      <dgm:prSet/>
      <dgm:spPr/>
      <dgm:t>
        <a:bodyPr/>
        <a:lstStyle/>
        <a:p>
          <a:endParaRPr lang="en-US" sz="3600"/>
        </a:p>
      </dgm:t>
    </dgm:pt>
    <dgm:pt modelId="{D3D9BDF7-4559-4879-931D-AF8F7E1A17B1}">
      <dgm:prSet custT="1"/>
      <dgm:spPr/>
      <dgm:t>
        <a:bodyPr/>
        <a:lstStyle/>
        <a:p>
          <a:r>
            <a:rPr lang="en-US" sz="1400"/>
            <a:t>Learning Support </a:t>
          </a:r>
        </a:p>
      </dgm:t>
    </dgm:pt>
    <dgm:pt modelId="{2C7059EE-8672-4FA9-A2A4-F4EFAC7CD7A0}" type="parTrans" cxnId="{81CB498D-367A-4CF5-883C-814C1909118D}">
      <dgm:prSet/>
      <dgm:spPr/>
      <dgm:t>
        <a:bodyPr/>
        <a:lstStyle/>
        <a:p>
          <a:endParaRPr lang="en-US" sz="3600"/>
        </a:p>
      </dgm:t>
    </dgm:pt>
    <dgm:pt modelId="{A93BA6D6-65D4-46CA-A01F-510A7E0F7F99}" type="sibTrans" cxnId="{81CB498D-367A-4CF5-883C-814C1909118D}">
      <dgm:prSet/>
      <dgm:spPr/>
      <dgm:t>
        <a:bodyPr/>
        <a:lstStyle/>
        <a:p>
          <a:endParaRPr lang="en-US" sz="3600"/>
        </a:p>
      </dgm:t>
    </dgm:pt>
    <dgm:pt modelId="{24ABD265-7595-469C-B25C-C5E5ABB0591A}">
      <dgm:prSet custT="1"/>
      <dgm:spPr/>
      <dgm:t>
        <a:bodyPr/>
        <a:lstStyle/>
        <a:p>
          <a:r>
            <a:rPr lang="en-US" sz="1400"/>
            <a:t>Seminar Workshops </a:t>
          </a:r>
        </a:p>
      </dgm:t>
    </dgm:pt>
    <dgm:pt modelId="{A0E17824-62FA-4BF1-B496-B174A0FBF6A7}" type="parTrans" cxnId="{BBAA083B-2D46-4763-931D-03AC35DC8795}">
      <dgm:prSet/>
      <dgm:spPr/>
      <dgm:t>
        <a:bodyPr/>
        <a:lstStyle/>
        <a:p>
          <a:endParaRPr lang="en-US" sz="3600"/>
        </a:p>
      </dgm:t>
    </dgm:pt>
    <dgm:pt modelId="{1AB84A65-A62A-4AD9-9419-4F025DB8A691}" type="sibTrans" cxnId="{BBAA083B-2D46-4763-931D-03AC35DC8795}">
      <dgm:prSet/>
      <dgm:spPr/>
      <dgm:t>
        <a:bodyPr/>
        <a:lstStyle/>
        <a:p>
          <a:endParaRPr lang="en-US" sz="3600"/>
        </a:p>
      </dgm:t>
    </dgm:pt>
    <dgm:pt modelId="{9808397F-EC75-4C1E-A7DB-93EF8B930F53}">
      <dgm:prSet custT="1"/>
      <dgm:spPr/>
      <dgm:t>
        <a:bodyPr/>
        <a:lstStyle/>
        <a:p>
          <a:r>
            <a:rPr lang="en-US" sz="1400"/>
            <a:t>Life Skills Training </a:t>
          </a:r>
        </a:p>
      </dgm:t>
    </dgm:pt>
    <dgm:pt modelId="{91BE9BAA-FEFF-4659-91F2-9FF9BC9A7CC7}" type="parTrans" cxnId="{7BA8A600-56CE-42C9-89BB-0506C07F6B91}">
      <dgm:prSet/>
      <dgm:spPr/>
      <dgm:t>
        <a:bodyPr/>
        <a:lstStyle/>
        <a:p>
          <a:endParaRPr lang="en-US" sz="3600"/>
        </a:p>
      </dgm:t>
    </dgm:pt>
    <dgm:pt modelId="{C4A13BA6-536A-4EB0-B037-011BF6D7DC03}" type="sibTrans" cxnId="{7BA8A600-56CE-42C9-89BB-0506C07F6B91}">
      <dgm:prSet/>
      <dgm:spPr/>
      <dgm:t>
        <a:bodyPr/>
        <a:lstStyle/>
        <a:p>
          <a:endParaRPr lang="en-US" sz="3600"/>
        </a:p>
      </dgm:t>
    </dgm:pt>
    <dgm:pt modelId="{B9A9FC80-A695-444F-908A-2C96B6FC4377}">
      <dgm:prSet custT="1"/>
      <dgm:spPr/>
      <dgm:t>
        <a:bodyPr/>
        <a:lstStyle/>
        <a:p>
          <a:r>
            <a:rPr lang="en-US" sz="2400" b="1" dirty="0"/>
            <a:t>Recreation, Trips, And After School Programs </a:t>
          </a:r>
          <a:endParaRPr lang="en-US" sz="2400" dirty="0"/>
        </a:p>
      </dgm:t>
    </dgm:pt>
    <dgm:pt modelId="{BD3E91FB-126C-4F97-9359-5DEFE9F0E28C}" type="parTrans" cxnId="{B91FB1A4-CB59-472F-9B51-4E38938805F9}">
      <dgm:prSet/>
      <dgm:spPr/>
      <dgm:t>
        <a:bodyPr/>
        <a:lstStyle/>
        <a:p>
          <a:endParaRPr lang="en-US" sz="3600"/>
        </a:p>
      </dgm:t>
    </dgm:pt>
    <dgm:pt modelId="{77E1509F-BE82-4296-B889-65F3B0221C2A}" type="sibTrans" cxnId="{B91FB1A4-CB59-472F-9B51-4E38938805F9}">
      <dgm:prSet/>
      <dgm:spPr/>
      <dgm:t>
        <a:bodyPr/>
        <a:lstStyle/>
        <a:p>
          <a:endParaRPr lang="en-US" sz="4400"/>
        </a:p>
      </dgm:t>
    </dgm:pt>
    <dgm:pt modelId="{3C64582E-83DE-4B7B-BFCB-7EFB54F1957E}">
      <dgm:prSet custT="1"/>
      <dgm:spPr/>
      <dgm:t>
        <a:bodyPr/>
        <a:lstStyle/>
        <a:p>
          <a:r>
            <a:rPr lang="en-US" sz="1400"/>
            <a:t>Summer Program: Recreation and Community Service</a:t>
          </a:r>
        </a:p>
      </dgm:t>
    </dgm:pt>
    <dgm:pt modelId="{A18D37D5-48FE-4F09-92B7-A1F9766CD830}" type="parTrans" cxnId="{ACD605A9-BAC0-476B-B6A5-32691CDB655F}">
      <dgm:prSet/>
      <dgm:spPr/>
      <dgm:t>
        <a:bodyPr/>
        <a:lstStyle/>
        <a:p>
          <a:endParaRPr lang="en-US" sz="3600"/>
        </a:p>
      </dgm:t>
    </dgm:pt>
    <dgm:pt modelId="{A5E18FBA-EA49-43E0-A69D-BB8142109634}" type="sibTrans" cxnId="{ACD605A9-BAC0-476B-B6A5-32691CDB655F}">
      <dgm:prSet/>
      <dgm:spPr/>
      <dgm:t>
        <a:bodyPr/>
        <a:lstStyle/>
        <a:p>
          <a:endParaRPr lang="en-US" sz="3600"/>
        </a:p>
      </dgm:t>
    </dgm:pt>
    <dgm:pt modelId="{27CE9B64-17C1-4314-AF91-5AD305BC9BEC}">
      <dgm:prSet custT="1"/>
      <dgm:spPr/>
      <dgm:t>
        <a:bodyPr/>
        <a:lstStyle/>
        <a:p>
          <a:r>
            <a:rPr lang="en-US" sz="1400"/>
            <a:t>Community Linkages:  Connecting families to community base services and programs. </a:t>
          </a:r>
        </a:p>
      </dgm:t>
    </dgm:pt>
    <dgm:pt modelId="{45F047F3-C1E9-4AEE-957B-A31AB121DF39}" type="parTrans" cxnId="{33973773-8BEA-4A60-8B0C-CA15D7C6D823}">
      <dgm:prSet/>
      <dgm:spPr/>
      <dgm:t>
        <a:bodyPr/>
        <a:lstStyle/>
        <a:p>
          <a:endParaRPr lang="en-US" sz="3600"/>
        </a:p>
      </dgm:t>
    </dgm:pt>
    <dgm:pt modelId="{2D28406E-2AC9-4DC4-9D30-985134297644}" type="sibTrans" cxnId="{33973773-8BEA-4A60-8B0C-CA15D7C6D823}">
      <dgm:prSet/>
      <dgm:spPr/>
      <dgm:t>
        <a:bodyPr/>
        <a:lstStyle/>
        <a:p>
          <a:endParaRPr lang="en-US" sz="3600"/>
        </a:p>
      </dgm:t>
    </dgm:pt>
    <dgm:pt modelId="{86F6FCC9-990A-423E-AD99-4626CDBFA37E}" type="pres">
      <dgm:prSet presAssocID="{FBC5F57E-6D44-4C7C-AFC6-801267D346A9}" presName="cycle" presStyleCnt="0">
        <dgm:presLayoutVars>
          <dgm:dir/>
          <dgm:resizeHandles val="exact"/>
        </dgm:presLayoutVars>
      </dgm:prSet>
      <dgm:spPr/>
    </dgm:pt>
    <dgm:pt modelId="{737EDB3A-F9D0-49C2-9E12-598DB8D7923F}" type="pres">
      <dgm:prSet presAssocID="{3C03A192-351A-4134-BEE1-B0FF623A4E65}" presName="dummy" presStyleCnt="0"/>
      <dgm:spPr/>
    </dgm:pt>
    <dgm:pt modelId="{8180FDCF-E742-4110-9754-D0917B79785B}" type="pres">
      <dgm:prSet presAssocID="{3C03A192-351A-4134-BEE1-B0FF623A4E65}" presName="node" presStyleLbl="revTx" presStyleIdx="0" presStyleCnt="2">
        <dgm:presLayoutVars>
          <dgm:bulletEnabled val="1"/>
        </dgm:presLayoutVars>
      </dgm:prSet>
      <dgm:spPr/>
    </dgm:pt>
    <dgm:pt modelId="{A24F3CA3-A561-4222-A0D9-D4DD0AE1B5BE}" type="pres">
      <dgm:prSet presAssocID="{4071A674-1D49-4F91-8075-D9F427B78200}" presName="sibTrans" presStyleLbl="node1" presStyleIdx="0" presStyleCnt="2" custScaleX="78530" custScaleY="75973" custLinFactNeighborX="-1245" custLinFactNeighborY="34044"/>
      <dgm:spPr/>
    </dgm:pt>
    <dgm:pt modelId="{A3EDC214-750D-4A39-9C49-913E8BB308FD}" type="pres">
      <dgm:prSet presAssocID="{B9A9FC80-A695-444F-908A-2C96B6FC4377}" presName="dummy" presStyleCnt="0"/>
      <dgm:spPr/>
    </dgm:pt>
    <dgm:pt modelId="{91B7DD26-9663-42AA-9C8B-D5FAF2476944}" type="pres">
      <dgm:prSet presAssocID="{B9A9FC80-A695-444F-908A-2C96B6FC4377}" presName="node" presStyleLbl="revTx" presStyleIdx="1" presStyleCnt="2">
        <dgm:presLayoutVars>
          <dgm:bulletEnabled val="1"/>
        </dgm:presLayoutVars>
      </dgm:prSet>
      <dgm:spPr/>
    </dgm:pt>
    <dgm:pt modelId="{09ABE067-340F-4D4B-9FD9-9DFDAF37D5BC}" type="pres">
      <dgm:prSet presAssocID="{77E1509F-BE82-4296-B889-65F3B0221C2A}" presName="sibTrans" presStyleLbl="node1" presStyleIdx="1" presStyleCnt="2" custScaleX="78874" custScaleY="73285" custLinFactNeighborX="562" custLinFactNeighborY="-37638"/>
      <dgm:spPr/>
    </dgm:pt>
  </dgm:ptLst>
  <dgm:cxnLst>
    <dgm:cxn modelId="{7BA8A600-56CE-42C9-89BB-0506C07F6B91}" srcId="{3C03A192-351A-4134-BEE1-B0FF623A4E65}" destId="{9808397F-EC75-4C1E-A7DB-93EF8B930F53}" srcOrd="8" destOrd="0" parTransId="{91BE9BAA-FEFF-4659-91F2-9FF9BC9A7CC7}" sibTransId="{C4A13BA6-536A-4EB0-B037-011BF6D7DC03}"/>
    <dgm:cxn modelId="{3B863F07-575F-4C20-947E-CF528DE24A11}" type="presOf" srcId="{3C03A192-351A-4134-BEE1-B0FF623A4E65}" destId="{8180FDCF-E742-4110-9754-D0917B79785B}" srcOrd="0" destOrd="0" presId="urn:microsoft.com/office/officeart/2005/8/layout/cycle1"/>
    <dgm:cxn modelId="{819D9C0D-9BFF-499F-95CD-BE501188D210}" srcId="{3C03A192-351A-4134-BEE1-B0FF623A4E65}" destId="{113D14FB-38C2-461A-9A93-0768C7823BA4}" srcOrd="2" destOrd="0" parTransId="{0B1333A6-897A-48E5-B6DD-F39B7499BC22}" sibTransId="{49028018-3389-4BD6-904A-2D51F8D9A47A}"/>
    <dgm:cxn modelId="{F573C031-D45A-4DAE-BA39-536FA43641D3}" type="presOf" srcId="{1035143E-0723-4A03-99C5-F5F53C4FB9B2}" destId="{8180FDCF-E742-4110-9754-D0917B79785B}" srcOrd="0" destOrd="4" presId="urn:microsoft.com/office/officeart/2005/8/layout/cycle1"/>
    <dgm:cxn modelId="{BBAA083B-2D46-4763-931D-03AC35DC8795}" srcId="{3C03A192-351A-4134-BEE1-B0FF623A4E65}" destId="{24ABD265-7595-469C-B25C-C5E5ABB0591A}" srcOrd="7" destOrd="0" parTransId="{A0E17824-62FA-4BF1-B496-B174A0FBF6A7}" sibTransId="{1AB84A65-A62A-4AD9-9419-4F025DB8A691}"/>
    <dgm:cxn modelId="{085BD043-9A38-43C1-AA0B-6AEFF67A7A52}" type="presOf" srcId="{9808397F-EC75-4C1E-A7DB-93EF8B930F53}" destId="{8180FDCF-E742-4110-9754-D0917B79785B}" srcOrd="0" destOrd="9" presId="urn:microsoft.com/office/officeart/2005/8/layout/cycle1"/>
    <dgm:cxn modelId="{88FB2748-A9EE-4FDC-8DF4-23CC6FD804BA}" type="presOf" srcId="{070B64F4-62D6-471F-80C3-962026625C50}" destId="{8180FDCF-E742-4110-9754-D0917B79785B}" srcOrd="0" destOrd="6" presId="urn:microsoft.com/office/officeart/2005/8/layout/cycle1"/>
    <dgm:cxn modelId="{6040AE68-D5CD-48BA-B421-09F9F66E9E01}" type="presOf" srcId="{113D14FB-38C2-461A-9A93-0768C7823BA4}" destId="{8180FDCF-E742-4110-9754-D0917B79785B}" srcOrd="0" destOrd="3" presId="urn:microsoft.com/office/officeart/2005/8/layout/cycle1"/>
    <dgm:cxn modelId="{80CB6A70-D7A4-41BA-B711-AEFBF52C99E5}" type="presOf" srcId="{24ABD265-7595-469C-B25C-C5E5ABB0591A}" destId="{8180FDCF-E742-4110-9754-D0917B79785B}" srcOrd="0" destOrd="8" presId="urn:microsoft.com/office/officeart/2005/8/layout/cycle1"/>
    <dgm:cxn modelId="{16EC3C71-B96B-43AD-92E7-CA83FBD14FCB}" type="presOf" srcId="{77E1509F-BE82-4296-B889-65F3B0221C2A}" destId="{09ABE067-340F-4D4B-9FD9-9DFDAF37D5BC}" srcOrd="0" destOrd="0" presId="urn:microsoft.com/office/officeart/2005/8/layout/cycle1"/>
    <dgm:cxn modelId="{33973773-8BEA-4A60-8B0C-CA15D7C6D823}" srcId="{B9A9FC80-A695-444F-908A-2C96B6FC4377}" destId="{27CE9B64-17C1-4314-AF91-5AD305BC9BEC}" srcOrd="1" destOrd="0" parTransId="{45F047F3-C1E9-4AEE-957B-A31AB121DF39}" sibTransId="{2D28406E-2AC9-4DC4-9D30-985134297644}"/>
    <dgm:cxn modelId="{7CCA0757-F16E-4C03-B416-87B58164DF54}" type="presOf" srcId="{FBC5F57E-6D44-4C7C-AFC6-801267D346A9}" destId="{86F6FCC9-990A-423E-AD99-4626CDBFA37E}" srcOrd="0" destOrd="0" presId="urn:microsoft.com/office/officeart/2005/8/layout/cycle1"/>
    <dgm:cxn modelId="{81CB498D-367A-4CF5-883C-814C1909118D}" srcId="{3C03A192-351A-4134-BEE1-B0FF623A4E65}" destId="{D3D9BDF7-4559-4879-931D-AF8F7E1A17B1}" srcOrd="6" destOrd="0" parTransId="{2C7059EE-8672-4FA9-A2A4-F4EFAC7CD7A0}" sibTransId="{A93BA6D6-65D4-46CA-A01F-510A7E0F7F99}"/>
    <dgm:cxn modelId="{B283C596-F45F-4942-A431-C83ED359075E}" type="presOf" srcId="{B9A9FC80-A695-444F-908A-2C96B6FC4377}" destId="{91B7DD26-9663-42AA-9C8B-D5FAF2476944}" srcOrd="0" destOrd="0" presId="urn:microsoft.com/office/officeart/2005/8/layout/cycle1"/>
    <dgm:cxn modelId="{35D6C09C-D667-48AE-A1D2-D23E0FBDB451}" srcId="{3C03A192-351A-4134-BEE1-B0FF623A4E65}" destId="{DA356F6E-568E-4E7E-942D-8E81FFD90615}" srcOrd="1" destOrd="0" parTransId="{F46EF905-F1CC-4989-963A-DE0DE0337D5E}" sibTransId="{C94F3D4A-9293-455F-B374-8ED83ADA4D7C}"/>
    <dgm:cxn modelId="{3080679F-3765-470D-AFAC-C3491F0CBA27}" type="presOf" srcId="{3C64582E-83DE-4B7B-BFCB-7EFB54F1957E}" destId="{91B7DD26-9663-42AA-9C8B-D5FAF2476944}" srcOrd="0" destOrd="1" presId="urn:microsoft.com/office/officeart/2005/8/layout/cycle1"/>
    <dgm:cxn modelId="{B91FB1A4-CB59-472F-9B51-4E38938805F9}" srcId="{FBC5F57E-6D44-4C7C-AFC6-801267D346A9}" destId="{B9A9FC80-A695-444F-908A-2C96B6FC4377}" srcOrd="1" destOrd="0" parTransId="{BD3E91FB-126C-4F97-9359-5DEFE9F0E28C}" sibTransId="{77E1509F-BE82-4296-B889-65F3B0221C2A}"/>
    <dgm:cxn modelId="{24FD53A5-816A-4E4B-B88F-D3D9A759868D}" type="presOf" srcId="{832908BB-4569-4C73-9E08-CEBCFDC6F3A4}" destId="{8180FDCF-E742-4110-9754-D0917B79785B}" srcOrd="0" destOrd="1" presId="urn:microsoft.com/office/officeart/2005/8/layout/cycle1"/>
    <dgm:cxn modelId="{ACD605A9-BAC0-476B-B6A5-32691CDB655F}" srcId="{B9A9FC80-A695-444F-908A-2C96B6FC4377}" destId="{3C64582E-83DE-4B7B-BFCB-7EFB54F1957E}" srcOrd="0" destOrd="0" parTransId="{A18D37D5-48FE-4F09-92B7-A1F9766CD830}" sibTransId="{A5E18FBA-EA49-43E0-A69D-BB8142109634}"/>
    <dgm:cxn modelId="{0CB437AA-5C11-42DF-9791-5F356DD1BC73}" type="presOf" srcId="{4071A674-1D49-4F91-8075-D9F427B78200}" destId="{A24F3CA3-A561-4222-A0D9-D4DD0AE1B5BE}" srcOrd="0" destOrd="0" presId="urn:microsoft.com/office/officeart/2005/8/layout/cycle1"/>
    <dgm:cxn modelId="{95C626B6-A9CC-4FCF-B32D-4CEED87BA829}" srcId="{3C03A192-351A-4134-BEE1-B0FF623A4E65}" destId="{070B64F4-62D6-471F-80C3-962026625C50}" srcOrd="5" destOrd="0" parTransId="{A36281E9-13F4-4565-99C0-E1B049C7F9C0}" sibTransId="{93E442BE-F6A8-4053-BFE6-1CD59CAF396E}"/>
    <dgm:cxn modelId="{A1A4EDBD-DD4C-42C3-A59D-3365724494C4}" type="presOf" srcId="{1F26A06C-2681-4C7F-994C-256796CAD837}" destId="{8180FDCF-E742-4110-9754-D0917B79785B}" srcOrd="0" destOrd="5" presId="urn:microsoft.com/office/officeart/2005/8/layout/cycle1"/>
    <dgm:cxn modelId="{3B3ACDC4-9D10-4602-BE9F-C1174D552D20}" type="presOf" srcId="{DA356F6E-568E-4E7E-942D-8E81FFD90615}" destId="{8180FDCF-E742-4110-9754-D0917B79785B}" srcOrd="0" destOrd="2" presId="urn:microsoft.com/office/officeart/2005/8/layout/cycle1"/>
    <dgm:cxn modelId="{69A724D7-E757-49B0-93F4-1CF2D47B519D}" type="presOf" srcId="{27CE9B64-17C1-4314-AF91-5AD305BC9BEC}" destId="{91B7DD26-9663-42AA-9C8B-D5FAF2476944}" srcOrd="0" destOrd="2" presId="urn:microsoft.com/office/officeart/2005/8/layout/cycle1"/>
    <dgm:cxn modelId="{EF83DDE4-A9CE-41A7-AE93-F3508CF41DAA}" srcId="{3C03A192-351A-4134-BEE1-B0FF623A4E65}" destId="{1035143E-0723-4A03-99C5-F5F53C4FB9B2}" srcOrd="3" destOrd="0" parTransId="{E39911DA-A2FB-4985-86D6-AEBDD637F85B}" sibTransId="{2647F462-DB22-4F0D-A09E-4B4AFD167017}"/>
    <dgm:cxn modelId="{5CF795E9-7611-4DAD-9DA1-A42D3C638745}" type="presOf" srcId="{D3D9BDF7-4559-4879-931D-AF8F7E1A17B1}" destId="{8180FDCF-E742-4110-9754-D0917B79785B}" srcOrd="0" destOrd="7" presId="urn:microsoft.com/office/officeart/2005/8/layout/cycle1"/>
    <dgm:cxn modelId="{425C7BEE-0273-4194-B7D7-38FE3F0BA437}" srcId="{FBC5F57E-6D44-4C7C-AFC6-801267D346A9}" destId="{3C03A192-351A-4134-BEE1-B0FF623A4E65}" srcOrd="0" destOrd="0" parTransId="{D20197C0-FD52-47BA-96AD-0C333FC949CB}" sibTransId="{4071A674-1D49-4F91-8075-D9F427B78200}"/>
    <dgm:cxn modelId="{C95D0DF7-FB39-4B1F-A98B-306B6B2C2101}" srcId="{3C03A192-351A-4134-BEE1-B0FF623A4E65}" destId="{832908BB-4569-4C73-9E08-CEBCFDC6F3A4}" srcOrd="0" destOrd="0" parTransId="{CD96D084-92E8-4322-AD5C-D9A93CCFBCD4}" sibTransId="{DEFA80BC-E571-40C8-A3A9-9FA4E27065F7}"/>
    <dgm:cxn modelId="{BD1399FF-5427-4003-8A9C-3ACCBCF91AF6}" srcId="{3C03A192-351A-4134-BEE1-B0FF623A4E65}" destId="{1F26A06C-2681-4C7F-994C-256796CAD837}" srcOrd="4" destOrd="0" parTransId="{21E2363D-2284-4F9B-A084-779CA3A9123D}" sibTransId="{D5C4F094-0391-4328-9F0F-481081A48DC9}"/>
    <dgm:cxn modelId="{AD41B419-5F9B-4CE9-84B2-CC5F688D8AF6}" type="presParOf" srcId="{86F6FCC9-990A-423E-AD99-4626CDBFA37E}" destId="{737EDB3A-F9D0-49C2-9E12-598DB8D7923F}" srcOrd="0" destOrd="0" presId="urn:microsoft.com/office/officeart/2005/8/layout/cycle1"/>
    <dgm:cxn modelId="{78B579D4-DBD1-4888-A0AB-BEFD458D647F}" type="presParOf" srcId="{86F6FCC9-990A-423E-AD99-4626CDBFA37E}" destId="{8180FDCF-E742-4110-9754-D0917B79785B}" srcOrd="1" destOrd="0" presId="urn:microsoft.com/office/officeart/2005/8/layout/cycle1"/>
    <dgm:cxn modelId="{CE236C67-70AC-47E5-8309-9611B541EA7F}" type="presParOf" srcId="{86F6FCC9-990A-423E-AD99-4626CDBFA37E}" destId="{A24F3CA3-A561-4222-A0D9-D4DD0AE1B5BE}" srcOrd="2" destOrd="0" presId="urn:microsoft.com/office/officeart/2005/8/layout/cycle1"/>
    <dgm:cxn modelId="{EA46826F-FDBA-4EC9-9BB0-14C40E6117CE}" type="presParOf" srcId="{86F6FCC9-990A-423E-AD99-4626CDBFA37E}" destId="{A3EDC214-750D-4A39-9C49-913E8BB308FD}" srcOrd="3" destOrd="0" presId="urn:microsoft.com/office/officeart/2005/8/layout/cycle1"/>
    <dgm:cxn modelId="{F2F2F8A8-33A5-4ACE-902D-BF6E44CC7A3E}" type="presParOf" srcId="{86F6FCC9-990A-423E-AD99-4626CDBFA37E}" destId="{91B7DD26-9663-42AA-9C8B-D5FAF2476944}" srcOrd="4" destOrd="0" presId="urn:microsoft.com/office/officeart/2005/8/layout/cycle1"/>
    <dgm:cxn modelId="{828B269E-0DFD-4BAC-BC29-B3BD0DE3AE25}" type="presParOf" srcId="{86F6FCC9-990A-423E-AD99-4626CDBFA37E}" destId="{09ABE067-340F-4D4B-9FD9-9DFDAF37D5BC}" srcOrd="5"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7B9F5C3-A938-4A8E-8D81-086090C23D2C}" type="doc">
      <dgm:prSet loTypeId="urn:microsoft.com/office/officeart/2016/7/layout/VerticalHollowActionList" loCatId="List" qsTypeId="urn:microsoft.com/office/officeart/2005/8/quickstyle/simple2" qsCatId="simple" csTypeId="urn:microsoft.com/office/officeart/2005/8/colors/colorful1" csCatId="colorful" phldr="1"/>
      <dgm:spPr/>
      <dgm:t>
        <a:bodyPr/>
        <a:lstStyle/>
        <a:p>
          <a:endParaRPr lang="en-US"/>
        </a:p>
      </dgm:t>
    </dgm:pt>
    <dgm:pt modelId="{A39A950F-4EC6-486F-9ABE-12FA8E512204}">
      <dgm:prSet/>
      <dgm:spPr/>
      <dgm:t>
        <a:bodyPr/>
        <a:lstStyle/>
        <a:p>
          <a:r>
            <a:rPr lang="en-US"/>
            <a:t>Join</a:t>
          </a:r>
        </a:p>
      </dgm:t>
    </dgm:pt>
    <dgm:pt modelId="{0855AB0B-590A-4855-9582-2C5A03774EA8}" type="parTrans" cxnId="{2983B67E-443E-45DE-9DE4-448E5E19F8A2}">
      <dgm:prSet/>
      <dgm:spPr/>
      <dgm:t>
        <a:bodyPr/>
        <a:lstStyle/>
        <a:p>
          <a:endParaRPr lang="en-US"/>
        </a:p>
      </dgm:t>
    </dgm:pt>
    <dgm:pt modelId="{41E12498-6879-4913-BFE9-6B977CC4C4BA}" type="sibTrans" cxnId="{2983B67E-443E-45DE-9DE4-448E5E19F8A2}">
      <dgm:prSet/>
      <dgm:spPr/>
      <dgm:t>
        <a:bodyPr/>
        <a:lstStyle/>
        <a:p>
          <a:endParaRPr lang="en-US"/>
        </a:p>
      </dgm:t>
    </dgm:pt>
    <dgm:pt modelId="{DED71A12-9F5A-4D0D-BD69-BC3C7C614086}">
      <dgm:prSet/>
      <dgm:spPr/>
      <dgm:t>
        <a:bodyPr/>
        <a:lstStyle/>
        <a:p>
          <a:r>
            <a:rPr lang="en-US"/>
            <a:t>Join the PTA and attend workshops (see Mrs. Rivera)</a:t>
          </a:r>
        </a:p>
      </dgm:t>
    </dgm:pt>
    <dgm:pt modelId="{2CF15685-E254-4CA1-85F7-2BF1D6347DBC}" type="parTrans" cxnId="{0A7BA0CF-79E1-46D3-9B83-272DD5A5D5DD}">
      <dgm:prSet/>
      <dgm:spPr/>
      <dgm:t>
        <a:bodyPr/>
        <a:lstStyle/>
        <a:p>
          <a:endParaRPr lang="en-US"/>
        </a:p>
      </dgm:t>
    </dgm:pt>
    <dgm:pt modelId="{DE700E12-0535-42C9-822C-9E02B9AC183D}" type="sibTrans" cxnId="{0A7BA0CF-79E1-46D3-9B83-272DD5A5D5DD}">
      <dgm:prSet/>
      <dgm:spPr/>
      <dgm:t>
        <a:bodyPr/>
        <a:lstStyle/>
        <a:p>
          <a:endParaRPr lang="en-US"/>
        </a:p>
      </dgm:t>
    </dgm:pt>
    <dgm:pt modelId="{1148F483-AC90-4A46-B77B-31E6A70A03A5}">
      <dgm:prSet/>
      <dgm:spPr/>
      <dgm:t>
        <a:bodyPr/>
        <a:lstStyle/>
        <a:p>
          <a:r>
            <a:rPr lang="en-US" dirty="0"/>
            <a:t>Volunteer</a:t>
          </a:r>
        </a:p>
      </dgm:t>
    </dgm:pt>
    <dgm:pt modelId="{CF971C14-9DD1-4D1D-B261-5C8650B65E21}" type="parTrans" cxnId="{140A5C9F-5633-4504-9417-36FF3E58B41F}">
      <dgm:prSet/>
      <dgm:spPr/>
      <dgm:t>
        <a:bodyPr/>
        <a:lstStyle/>
        <a:p>
          <a:endParaRPr lang="en-US"/>
        </a:p>
      </dgm:t>
    </dgm:pt>
    <dgm:pt modelId="{C51C0F4A-40DE-459A-A432-5F5C30450FCE}" type="sibTrans" cxnId="{140A5C9F-5633-4504-9417-36FF3E58B41F}">
      <dgm:prSet/>
      <dgm:spPr/>
      <dgm:t>
        <a:bodyPr/>
        <a:lstStyle/>
        <a:p>
          <a:endParaRPr lang="en-US"/>
        </a:p>
      </dgm:t>
    </dgm:pt>
    <dgm:pt modelId="{83169C19-60D9-42F9-B9E4-73BC8B951D91}">
      <dgm:prSet/>
      <dgm:spPr/>
      <dgm:t>
        <a:bodyPr/>
        <a:lstStyle/>
        <a:p>
          <a:r>
            <a:rPr lang="en-US"/>
            <a:t>Volunteer opportunities</a:t>
          </a:r>
        </a:p>
      </dgm:t>
    </dgm:pt>
    <dgm:pt modelId="{03CFFD14-ACC4-4AB9-B336-8430680EFBDD}" type="parTrans" cxnId="{97A0C5E2-2339-4462-9581-9A3D16AA5605}">
      <dgm:prSet/>
      <dgm:spPr/>
      <dgm:t>
        <a:bodyPr/>
        <a:lstStyle/>
        <a:p>
          <a:endParaRPr lang="en-US"/>
        </a:p>
      </dgm:t>
    </dgm:pt>
    <dgm:pt modelId="{9A809AE7-1DAB-4A7E-B6BA-4C6F33F36AFF}" type="sibTrans" cxnId="{97A0C5E2-2339-4462-9581-9A3D16AA5605}">
      <dgm:prSet/>
      <dgm:spPr/>
      <dgm:t>
        <a:bodyPr/>
        <a:lstStyle/>
        <a:p>
          <a:endParaRPr lang="en-US"/>
        </a:p>
      </dgm:t>
    </dgm:pt>
    <dgm:pt modelId="{DFF17D72-4E5D-4078-8466-3DCE5B678066}">
      <dgm:prSet/>
      <dgm:spPr/>
      <dgm:t>
        <a:bodyPr/>
        <a:lstStyle/>
        <a:p>
          <a:r>
            <a:rPr lang="en-US"/>
            <a:t>Stay</a:t>
          </a:r>
        </a:p>
      </dgm:t>
    </dgm:pt>
    <dgm:pt modelId="{BC28CC6D-ADD3-4966-935D-E871803DC394}" type="parTrans" cxnId="{5D282D19-FF03-4E04-A48D-91E54D361433}">
      <dgm:prSet/>
      <dgm:spPr/>
      <dgm:t>
        <a:bodyPr/>
        <a:lstStyle/>
        <a:p>
          <a:endParaRPr lang="en-US"/>
        </a:p>
      </dgm:t>
    </dgm:pt>
    <dgm:pt modelId="{8AA2861F-8B26-476D-B22E-89B55DC39DA0}" type="sibTrans" cxnId="{5D282D19-FF03-4E04-A48D-91E54D361433}">
      <dgm:prSet/>
      <dgm:spPr/>
      <dgm:t>
        <a:bodyPr/>
        <a:lstStyle/>
        <a:p>
          <a:endParaRPr lang="en-US"/>
        </a:p>
      </dgm:t>
    </dgm:pt>
    <dgm:pt modelId="{6A02C0AC-79BD-4777-836F-370B2CB95460}">
      <dgm:prSet/>
      <dgm:spPr/>
      <dgm:t>
        <a:bodyPr/>
        <a:lstStyle/>
        <a:p>
          <a:r>
            <a:rPr lang="en-US"/>
            <a:t>Stay engaged and informed</a:t>
          </a:r>
        </a:p>
      </dgm:t>
    </dgm:pt>
    <dgm:pt modelId="{2246729B-568B-4557-BC3D-57E3D8C24BEA}" type="parTrans" cxnId="{F7811685-B11E-4907-A4AF-1BD17451EA83}">
      <dgm:prSet/>
      <dgm:spPr/>
      <dgm:t>
        <a:bodyPr/>
        <a:lstStyle/>
        <a:p>
          <a:endParaRPr lang="en-US"/>
        </a:p>
      </dgm:t>
    </dgm:pt>
    <dgm:pt modelId="{BF8C1405-29A5-440A-AFE3-F809E3FF28C3}" type="sibTrans" cxnId="{F7811685-B11E-4907-A4AF-1BD17451EA83}">
      <dgm:prSet/>
      <dgm:spPr/>
      <dgm:t>
        <a:bodyPr/>
        <a:lstStyle/>
        <a:p>
          <a:endParaRPr lang="en-US"/>
        </a:p>
      </dgm:t>
    </dgm:pt>
    <dgm:pt modelId="{C67D83BC-1935-420A-973F-646AC22217C7}" type="pres">
      <dgm:prSet presAssocID="{97B9F5C3-A938-4A8E-8D81-086090C23D2C}" presName="Name0" presStyleCnt="0">
        <dgm:presLayoutVars>
          <dgm:dir/>
          <dgm:animLvl val="lvl"/>
          <dgm:resizeHandles val="exact"/>
        </dgm:presLayoutVars>
      </dgm:prSet>
      <dgm:spPr/>
    </dgm:pt>
    <dgm:pt modelId="{D63EFE50-F571-4A38-91CD-0873741AC1C4}" type="pres">
      <dgm:prSet presAssocID="{A39A950F-4EC6-486F-9ABE-12FA8E512204}" presName="linNode" presStyleCnt="0"/>
      <dgm:spPr/>
    </dgm:pt>
    <dgm:pt modelId="{3E146266-F355-4E32-A063-920DB6FEFF43}" type="pres">
      <dgm:prSet presAssocID="{A39A950F-4EC6-486F-9ABE-12FA8E512204}" presName="parentText" presStyleLbl="solidFgAcc1" presStyleIdx="0" presStyleCnt="3">
        <dgm:presLayoutVars>
          <dgm:chMax val="1"/>
          <dgm:bulletEnabled/>
        </dgm:presLayoutVars>
      </dgm:prSet>
      <dgm:spPr/>
    </dgm:pt>
    <dgm:pt modelId="{8D377D77-4CFF-4AA3-8BFF-016A3FC6C93B}" type="pres">
      <dgm:prSet presAssocID="{A39A950F-4EC6-486F-9ABE-12FA8E512204}" presName="descendantText" presStyleLbl="alignNode1" presStyleIdx="0" presStyleCnt="3">
        <dgm:presLayoutVars>
          <dgm:bulletEnabled/>
        </dgm:presLayoutVars>
      </dgm:prSet>
      <dgm:spPr/>
    </dgm:pt>
    <dgm:pt modelId="{B54095F3-7FA0-4E48-AE49-DB35DCAC23F4}" type="pres">
      <dgm:prSet presAssocID="{41E12498-6879-4913-BFE9-6B977CC4C4BA}" presName="sp" presStyleCnt="0"/>
      <dgm:spPr/>
    </dgm:pt>
    <dgm:pt modelId="{7FA005FD-ECA2-4DBC-A2A4-9705D92AB973}" type="pres">
      <dgm:prSet presAssocID="{1148F483-AC90-4A46-B77B-31E6A70A03A5}" presName="linNode" presStyleCnt="0"/>
      <dgm:spPr/>
    </dgm:pt>
    <dgm:pt modelId="{692710D3-AFCF-47E1-A7FB-B56BCAB3E0FC}" type="pres">
      <dgm:prSet presAssocID="{1148F483-AC90-4A46-B77B-31E6A70A03A5}" presName="parentText" presStyleLbl="solidFgAcc1" presStyleIdx="1" presStyleCnt="3" custScaleX="165981">
        <dgm:presLayoutVars>
          <dgm:chMax val="1"/>
          <dgm:bulletEnabled/>
        </dgm:presLayoutVars>
      </dgm:prSet>
      <dgm:spPr/>
    </dgm:pt>
    <dgm:pt modelId="{D6C4C892-41AB-4392-9C3A-D1CB97BB7B73}" type="pres">
      <dgm:prSet presAssocID="{1148F483-AC90-4A46-B77B-31E6A70A03A5}" presName="descendantText" presStyleLbl="alignNode1" presStyleIdx="1" presStyleCnt="3">
        <dgm:presLayoutVars>
          <dgm:bulletEnabled/>
        </dgm:presLayoutVars>
      </dgm:prSet>
      <dgm:spPr/>
    </dgm:pt>
    <dgm:pt modelId="{6BC89D8E-5AEC-49A4-AB3D-D29CFC2FFD7B}" type="pres">
      <dgm:prSet presAssocID="{C51C0F4A-40DE-459A-A432-5F5C30450FCE}" presName="sp" presStyleCnt="0"/>
      <dgm:spPr/>
    </dgm:pt>
    <dgm:pt modelId="{343A35A1-FFD3-44EF-BF2D-FD6EDFF98BE4}" type="pres">
      <dgm:prSet presAssocID="{DFF17D72-4E5D-4078-8466-3DCE5B678066}" presName="linNode" presStyleCnt="0"/>
      <dgm:spPr/>
    </dgm:pt>
    <dgm:pt modelId="{861BC0D4-A02D-49F7-8FAB-B950932C5755}" type="pres">
      <dgm:prSet presAssocID="{DFF17D72-4E5D-4078-8466-3DCE5B678066}" presName="parentText" presStyleLbl="solidFgAcc1" presStyleIdx="2" presStyleCnt="3">
        <dgm:presLayoutVars>
          <dgm:chMax val="1"/>
          <dgm:bulletEnabled/>
        </dgm:presLayoutVars>
      </dgm:prSet>
      <dgm:spPr/>
    </dgm:pt>
    <dgm:pt modelId="{028F40AC-BCDC-47C4-BFCE-3DA38B4AF9EE}" type="pres">
      <dgm:prSet presAssocID="{DFF17D72-4E5D-4078-8466-3DCE5B678066}" presName="descendantText" presStyleLbl="alignNode1" presStyleIdx="2" presStyleCnt="3">
        <dgm:presLayoutVars>
          <dgm:bulletEnabled/>
        </dgm:presLayoutVars>
      </dgm:prSet>
      <dgm:spPr/>
    </dgm:pt>
  </dgm:ptLst>
  <dgm:cxnLst>
    <dgm:cxn modelId="{5D282D19-FF03-4E04-A48D-91E54D361433}" srcId="{97B9F5C3-A938-4A8E-8D81-086090C23D2C}" destId="{DFF17D72-4E5D-4078-8466-3DCE5B678066}" srcOrd="2" destOrd="0" parTransId="{BC28CC6D-ADD3-4966-935D-E871803DC394}" sibTransId="{8AA2861F-8B26-476D-B22E-89B55DC39DA0}"/>
    <dgm:cxn modelId="{2C0AB730-7B19-461B-A0D2-4F692E64B221}" type="presOf" srcId="{83169C19-60D9-42F9-B9E4-73BC8B951D91}" destId="{D6C4C892-41AB-4392-9C3A-D1CB97BB7B73}" srcOrd="0" destOrd="0" presId="urn:microsoft.com/office/officeart/2016/7/layout/VerticalHollowActionList"/>
    <dgm:cxn modelId="{9CB42947-1843-422C-BFFB-0DCFE18168C9}" type="presOf" srcId="{DED71A12-9F5A-4D0D-BD69-BC3C7C614086}" destId="{8D377D77-4CFF-4AA3-8BFF-016A3FC6C93B}" srcOrd="0" destOrd="0" presId="urn:microsoft.com/office/officeart/2016/7/layout/VerticalHollowActionList"/>
    <dgm:cxn modelId="{80379D52-36FC-453B-980E-5A00ADF423FF}" type="presOf" srcId="{6A02C0AC-79BD-4777-836F-370B2CB95460}" destId="{028F40AC-BCDC-47C4-BFCE-3DA38B4AF9EE}" srcOrd="0" destOrd="0" presId="urn:microsoft.com/office/officeart/2016/7/layout/VerticalHollowActionList"/>
    <dgm:cxn modelId="{2983B67E-443E-45DE-9DE4-448E5E19F8A2}" srcId="{97B9F5C3-A938-4A8E-8D81-086090C23D2C}" destId="{A39A950F-4EC6-486F-9ABE-12FA8E512204}" srcOrd="0" destOrd="0" parTransId="{0855AB0B-590A-4855-9582-2C5A03774EA8}" sibTransId="{41E12498-6879-4913-BFE9-6B977CC4C4BA}"/>
    <dgm:cxn modelId="{1F60B282-1560-4B7E-88FA-427FEF311C1D}" type="presOf" srcId="{A39A950F-4EC6-486F-9ABE-12FA8E512204}" destId="{3E146266-F355-4E32-A063-920DB6FEFF43}" srcOrd="0" destOrd="0" presId="urn:microsoft.com/office/officeart/2016/7/layout/VerticalHollowActionList"/>
    <dgm:cxn modelId="{F7811685-B11E-4907-A4AF-1BD17451EA83}" srcId="{DFF17D72-4E5D-4078-8466-3DCE5B678066}" destId="{6A02C0AC-79BD-4777-836F-370B2CB95460}" srcOrd="0" destOrd="0" parTransId="{2246729B-568B-4557-BC3D-57E3D8C24BEA}" sibTransId="{BF8C1405-29A5-440A-AFE3-F809E3FF28C3}"/>
    <dgm:cxn modelId="{75D86785-5166-4366-887D-AEE35982365F}" type="presOf" srcId="{DFF17D72-4E5D-4078-8466-3DCE5B678066}" destId="{861BC0D4-A02D-49F7-8FAB-B950932C5755}" srcOrd="0" destOrd="0" presId="urn:microsoft.com/office/officeart/2016/7/layout/VerticalHollowActionList"/>
    <dgm:cxn modelId="{140A5C9F-5633-4504-9417-36FF3E58B41F}" srcId="{97B9F5C3-A938-4A8E-8D81-086090C23D2C}" destId="{1148F483-AC90-4A46-B77B-31E6A70A03A5}" srcOrd="1" destOrd="0" parTransId="{CF971C14-9DD1-4D1D-B261-5C8650B65E21}" sibTransId="{C51C0F4A-40DE-459A-A432-5F5C30450FCE}"/>
    <dgm:cxn modelId="{971368C5-3555-45BC-A5B8-4B8A6787DA93}" type="presOf" srcId="{97B9F5C3-A938-4A8E-8D81-086090C23D2C}" destId="{C67D83BC-1935-420A-973F-646AC22217C7}" srcOrd="0" destOrd="0" presId="urn:microsoft.com/office/officeart/2016/7/layout/VerticalHollowActionList"/>
    <dgm:cxn modelId="{0A7BA0CF-79E1-46D3-9B83-272DD5A5D5DD}" srcId="{A39A950F-4EC6-486F-9ABE-12FA8E512204}" destId="{DED71A12-9F5A-4D0D-BD69-BC3C7C614086}" srcOrd="0" destOrd="0" parTransId="{2CF15685-E254-4CA1-85F7-2BF1D6347DBC}" sibTransId="{DE700E12-0535-42C9-822C-9E02B9AC183D}"/>
    <dgm:cxn modelId="{97A0C5E2-2339-4462-9581-9A3D16AA5605}" srcId="{1148F483-AC90-4A46-B77B-31E6A70A03A5}" destId="{83169C19-60D9-42F9-B9E4-73BC8B951D91}" srcOrd="0" destOrd="0" parTransId="{03CFFD14-ACC4-4AB9-B336-8430680EFBDD}" sibTransId="{9A809AE7-1DAB-4A7E-B6BA-4C6F33F36AFF}"/>
    <dgm:cxn modelId="{2669AFFF-952C-4ACF-A41A-AD9E4A9840C4}" type="presOf" srcId="{1148F483-AC90-4A46-B77B-31E6A70A03A5}" destId="{692710D3-AFCF-47E1-A7FB-B56BCAB3E0FC}" srcOrd="0" destOrd="0" presId="urn:microsoft.com/office/officeart/2016/7/layout/VerticalHollowActionList"/>
    <dgm:cxn modelId="{C3772ECB-B059-4115-BFD2-C03800593DC0}" type="presParOf" srcId="{C67D83BC-1935-420A-973F-646AC22217C7}" destId="{D63EFE50-F571-4A38-91CD-0873741AC1C4}" srcOrd="0" destOrd="0" presId="urn:microsoft.com/office/officeart/2016/7/layout/VerticalHollowActionList"/>
    <dgm:cxn modelId="{FEB7247F-2F8E-4ADA-94F1-AD4DDAB8C543}" type="presParOf" srcId="{D63EFE50-F571-4A38-91CD-0873741AC1C4}" destId="{3E146266-F355-4E32-A063-920DB6FEFF43}" srcOrd="0" destOrd="0" presId="urn:microsoft.com/office/officeart/2016/7/layout/VerticalHollowActionList"/>
    <dgm:cxn modelId="{B5003166-6B18-4B0E-B962-CE6D6E2CEC82}" type="presParOf" srcId="{D63EFE50-F571-4A38-91CD-0873741AC1C4}" destId="{8D377D77-4CFF-4AA3-8BFF-016A3FC6C93B}" srcOrd="1" destOrd="0" presId="urn:microsoft.com/office/officeart/2016/7/layout/VerticalHollowActionList"/>
    <dgm:cxn modelId="{F7A88987-A04C-4B0A-9BDA-B956E93CE716}" type="presParOf" srcId="{C67D83BC-1935-420A-973F-646AC22217C7}" destId="{B54095F3-7FA0-4E48-AE49-DB35DCAC23F4}" srcOrd="1" destOrd="0" presId="urn:microsoft.com/office/officeart/2016/7/layout/VerticalHollowActionList"/>
    <dgm:cxn modelId="{85B71F34-7445-4C90-B278-CD2291CDF7D5}" type="presParOf" srcId="{C67D83BC-1935-420A-973F-646AC22217C7}" destId="{7FA005FD-ECA2-4DBC-A2A4-9705D92AB973}" srcOrd="2" destOrd="0" presId="urn:microsoft.com/office/officeart/2016/7/layout/VerticalHollowActionList"/>
    <dgm:cxn modelId="{7B36888C-CA67-4F85-853D-62D3305DDC52}" type="presParOf" srcId="{7FA005FD-ECA2-4DBC-A2A4-9705D92AB973}" destId="{692710D3-AFCF-47E1-A7FB-B56BCAB3E0FC}" srcOrd="0" destOrd="0" presId="urn:microsoft.com/office/officeart/2016/7/layout/VerticalHollowActionList"/>
    <dgm:cxn modelId="{921E872A-2ABA-463E-9DC7-28B863978A6A}" type="presParOf" srcId="{7FA005FD-ECA2-4DBC-A2A4-9705D92AB973}" destId="{D6C4C892-41AB-4392-9C3A-D1CB97BB7B73}" srcOrd="1" destOrd="0" presId="urn:microsoft.com/office/officeart/2016/7/layout/VerticalHollowActionList"/>
    <dgm:cxn modelId="{A51C0B5C-D4A8-441A-A45E-10DD3E870242}" type="presParOf" srcId="{C67D83BC-1935-420A-973F-646AC22217C7}" destId="{6BC89D8E-5AEC-49A4-AB3D-D29CFC2FFD7B}" srcOrd="3" destOrd="0" presId="urn:microsoft.com/office/officeart/2016/7/layout/VerticalHollowActionList"/>
    <dgm:cxn modelId="{298BA402-5487-4D51-B879-CB76B7506479}" type="presParOf" srcId="{C67D83BC-1935-420A-973F-646AC22217C7}" destId="{343A35A1-FFD3-44EF-BF2D-FD6EDFF98BE4}" srcOrd="4" destOrd="0" presId="urn:microsoft.com/office/officeart/2016/7/layout/VerticalHollowActionList"/>
    <dgm:cxn modelId="{10354577-6540-4A51-B687-5AA161A0706F}" type="presParOf" srcId="{343A35A1-FFD3-44EF-BF2D-FD6EDFF98BE4}" destId="{861BC0D4-A02D-49F7-8FAB-B950932C5755}" srcOrd="0" destOrd="0" presId="urn:microsoft.com/office/officeart/2016/7/layout/VerticalHollowActionList"/>
    <dgm:cxn modelId="{7B3F9FEC-2BBF-4897-B6E7-C5BF097D90FD}" type="presParOf" srcId="{343A35A1-FFD3-44EF-BF2D-FD6EDFF98BE4}" destId="{028F40AC-BCDC-47C4-BFCE-3DA38B4AF9EE}" srcOrd="1" destOrd="0" presId="urn:microsoft.com/office/officeart/2016/7/layout/VerticalHollow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2275FAD-E886-42C1-BDDF-5262486080B6}" type="doc">
      <dgm:prSet loTypeId="urn:microsoft.com/office/officeart/2008/layout/LinedList" loCatId="list" qsTypeId="urn:microsoft.com/office/officeart/2005/8/quickstyle/simple4" qsCatId="simple" csTypeId="urn:microsoft.com/office/officeart/2005/8/colors/colorful2" csCatId="colorful"/>
      <dgm:spPr/>
      <dgm:t>
        <a:bodyPr/>
        <a:lstStyle/>
        <a:p>
          <a:endParaRPr lang="en-US"/>
        </a:p>
      </dgm:t>
    </dgm:pt>
    <dgm:pt modelId="{2B9213C0-5575-40F6-8F53-1AB2D4D43771}">
      <dgm:prSet/>
      <dgm:spPr/>
      <dgm:t>
        <a:bodyPr/>
        <a:lstStyle/>
        <a:p>
          <a:r>
            <a:rPr lang="en-US"/>
            <a:t>Stay organized and plan ahead</a:t>
          </a:r>
        </a:p>
      </dgm:t>
    </dgm:pt>
    <dgm:pt modelId="{008FFA90-C0D3-4609-93C9-7073A2C14D91}" type="parTrans" cxnId="{F7C23443-546E-4851-A3E1-84F7EB20E31C}">
      <dgm:prSet/>
      <dgm:spPr/>
      <dgm:t>
        <a:bodyPr/>
        <a:lstStyle/>
        <a:p>
          <a:endParaRPr lang="en-US"/>
        </a:p>
      </dgm:t>
    </dgm:pt>
    <dgm:pt modelId="{750B5467-8E72-4990-93EC-CD75BAF8DE64}" type="sibTrans" cxnId="{F7C23443-546E-4851-A3E1-84F7EB20E31C}">
      <dgm:prSet/>
      <dgm:spPr/>
      <dgm:t>
        <a:bodyPr/>
        <a:lstStyle/>
        <a:p>
          <a:endParaRPr lang="en-US"/>
        </a:p>
      </dgm:t>
    </dgm:pt>
    <dgm:pt modelId="{89F76D31-882C-434D-88B8-395B05C52133}">
      <dgm:prSet/>
      <dgm:spPr/>
      <dgm:t>
        <a:bodyPr/>
        <a:lstStyle/>
        <a:p>
          <a:r>
            <a:rPr lang="en-US"/>
            <a:t>Ask for help when needed</a:t>
          </a:r>
        </a:p>
      </dgm:t>
    </dgm:pt>
    <dgm:pt modelId="{B911A38A-63E9-4FEF-95E0-ACAFCE67CA96}" type="parTrans" cxnId="{AF2D719E-9774-4232-8F8F-ABFA4712D1A3}">
      <dgm:prSet/>
      <dgm:spPr/>
      <dgm:t>
        <a:bodyPr/>
        <a:lstStyle/>
        <a:p>
          <a:endParaRPr lang="en-US"/>
        </a:p>
      </dgm:t>
    </dgm:pt>
    <dgm:pt modelId="{64910E5D-6313-4029-B756-15619288B31A}" type="sibTrans" cxnId="{AF2D719E-9774-4232-8F8F-ABFA4712D1A3}">
      <dgm:prSet/>
      <dgm:spPr/>
      <dgm:t>
        <a:bodyPr/>
        <a:lstStyle/>
        <a:p>
          <a:endParaRPr lang="en-US"/>
        </a:p>
      </dgm:t>
    </dgm:pt>
    <dgm:pt modelId="{ECF3858C-EEE4-4020-B9FE-AF6E0F71D92E}">
      <dgm:prSet/>
      <dgm:spPr/>
      <dgm:t>
        <a:bodyPr/>
        <a:lstStyle/>
        <a:p>
          <a:r>
            <a:rPr lang="en-US"/>
            <a:t>Arrive to School on time</a:t>
          </a:r>
        </a:p>
      </dgm:t>
    </dgm:pt>
    <dgm:pt modelId="{2F76BFEB-A7D5-4C88-BE9B-D096D167DB92}" type="parTrans" cxnId="{D043774A-DAB0-48C4-AB58-4826D82FC34D}">
      <dgm:prSet/>
      <dgm:spPr/>
      <dgm:t>
        <a:bodyPr/>
        <a:lstStyle/>
        <a:p>
          <a:endParaRPr lang="en-US"/>
        </a:p>
      </dgm:t>
    </dgm:pt>
    <dgm:pt modelId="{A647B874-E9FC-4DF9-8867-EA73DACD7D5F}" type="sibTrans" cxnId="{D043774A-DAB0-48C4-AB58-4826D82FC34D}">
      <dgm:prSet/>
      <dgm:spPr/>
      <dgm:t>
        <a:bodyPr/>
        <a:lstStyle/>
        <a:p>
          <a:endParaRPr lang="en-US"/>
        </a:p>
      </dgm:t>
    </dgm:pt>
    <dgm:pt modelId="{7C726AA4-9479-4B52-AC91-9EA4202C544D}">
      <dgm:prSet/>
      <dgm:spPr/>
      <dgm:t>
        <a:bodyPr/>
        <a:lstStyle/>
        <a:p>
          <a:r>
            <a:rPr lang="en-US"/>
            <a:t>Always in Uniform</a:t>
          </a:r>
        </a:p>
      </dgm:t>
    </dgm:pt>
    <dgm:pt modelId="{2F283656-1392-4DE4-8536-E2D8876F31EC}" type="parTrans" cxnId="{5000DE1A-6F83-40F5-BFAD-F07D05BD169D}">
      <dgm:prSet/>
      <dgm:spPr/>
      <dgm:t>
        <a:bodyPr/>
        <a:lstStyle/>
        <a:p>
          <a:endParaRPr lang="en-US"/>
        </a:p>
      </dgm:t>
    </dgm:pt>
    <dgm:pt modelId="{384638D4-1523-4F94-830F-F00218E50EE0}" type="sibTrans" cxnId="{5000DE1A-6F83-40F5-BFAD-F07D05BD169D}">
      <dgm:prSet/>
      <dgm:spPr/>
      <dgm:t>
        <a:bodyPr/>
        <a:lstStyle/>
        <a:p>
          <a:endParaRPr lang="en-US"/>
        </a:p>
      </dgm:t>
    </dgm:pt>
    <dgm:pt modelId="{9735A3F8-DAA5-4684-9B86-DB70399B8BFD}">
      <dgm:prSet/>
      <dgm:spPr/>
      <dgm:t>
        <a:bodyPr/>
        <a:lstStyle/>
        <a:p>
          <a:r>
            <a:rPr lang="en-US"/>
            <a:t>Make new friends and build connections</a:t>
          </a:r>
        </a:p>
      </dgm:t>
    </dgm:pt>
    <dgm:pt modelId="{41E3A0F0-EE02-454E-8850-DE67A5BE459A}" type="parTrans" cxnId="{85C41C73-61C6-4749-B03B-0DF4C34BC330}">
      <dgm:prSet/>
      <dgm:spPr/>
      <dgm:t>
        <a:bodyPr/>
        <a:lstStyle/>
        <a:p>
          <a:endParaRPr lang="en-US"/>
        </a:p>
      </dgm:t>
    </dgm:pt>
    <dgm:pt modelId="{FE28A4F9-0A1C-47D1-8D57-F47143F05990}" type="sibTrans" cxnId="{85C41C73-61C6-4749-B03B-0DF4C34BC330}">
      <dgm:prSet/>
      <dgm:spPr/>
      <dgm:t>
        <a:bodyPr/>
        <a:lstStyle/>
        <a:p>
          <a:endParaRPr lang="en-US"/>
        </a:p>
      </dgm:t>
    </dgm:pt>
    <dgm:pt modelId="{2F271F1E-8524-4710-9EDC-A587C30E848B}">
      <dgm:prSet/>
      <dgm:spPr/>
      <dgm:t>
        <a:bodyPr/>
        <a:lstStyle/>
        <a:p>
          <a:r>
            <a:rPr lang="en-US"/>
            <a:t>Keep a positive attitude</a:t>
          </a:r>
        </a:p>
      </dgm:t>
    </dgm:pt>
    <dgm:pt modelId="{4A0C653C-7A8F-421D-A797-5AA4AE288E38}" type="parTrans" cxnId="{C2531E31-0F4D-4B2F-ADA4-00F6BB1B299F}">
      <dgm:prSet/>
      <dgm:spPr/>
      <dgm:t>
        <a:bodyPr/>
        <a:lstStyle/>
        <a:p>
          <a:endParaRPr lang="en-US"/>
        </a:p>
      </dgm:t>
    </dgm:pt>
    <dgm:pt modelId="{C20DDDC0-AE41-4D0C-BFA7-41E4734AEDDC}" type="sibTrans" cxnId="{C2531E31-0F4D-4B2F-ADA4-00F6BB1B299F}">
      <dgm:prSet/>
      <dgm:spPr/>
      <dgm:t>
        <a:bodyPr/>
        <a:lstStyle/>
        <a:p>
          <a:endParaRPr lang="en-US"/>
        </a:p>
      </dgm:t>
    </dgm:pt>
    <dgm:pt modelId="{C94A3295-B3FB-4B48-B0B3-A9F9D033B0D7}" type="pres">
      <dgm:prSet presAssocID="{D2275FAD-E886-42C1-BDDF-5262486080B6}" presName="vert0" presStyleCnt="0">
        <dgm:presLayoutVars>
          <dgm:dir/>
          <dgm:animOne val="branch"/>
          <dgm:animLvl val="lvl"/>
        </dgm:presLayoutVars>
      </dgm:prSet>
      <dgm:spPr/>
    </dgm:pt>
    <dgm:pt modelId="{DB828579-DEBD-4C6D-94EC-E06C805C3906}" type="pres">
      <dgm:prSet presAssocID="{2B9213C0-5575-40F6-8F53-1AB2D4D43771}" presName="thickLine" presStyleLbl="alignNode1" presStyleIdx="0" presStyleCnt="6"/>
      <dgm:spPr/>
    </dgm:pt>
    <dgm:pt modelId="{4275D8B4-BDA6-4A59-9A18-D8428B077F43}" type="pres">
      <dgm:prSet presAssocID="{2B9213C0-5575-40F6-8F53-1AB2D4D43771}" presName="horz1" presStyleCnt="0"/>
      <dgm:spPr/>
    </dgm:pt>
    <dgm:pt modelId="{34EF8A67-5A00-4692-8429-E4D9A45A9B4A}" type="pres">
      <dgm:prSet presAssocID="{2B9213C0-5575-40F6-8F53-1AB2D4D43771}" presName="tx1" presStyleLbl="revTx" presStyleIdx="0" presStyleCnt="6"/>
      <dgm:spPr/>
    </dgm:pt>
    <dgm:pt modelId="{7C4C39FE-4A67-40D9-A6A5-3452302B2588}" type="pres">
      <dgm:prSet presAssocID="{2B9213C0-5575-40F6-8F53-1AB2D4D43771}" presName="vert1" presStyleCnt="0"/>
      <dgm:spPr/>
    </dgm:pt>
    <dgm:pt modelId="{DB276C53-7091-4019-B6C1-029AD913F363}" type="pres">
      <dgm:prSet presAssocID="{89F76D31-882C-434D-88B8-395B05C52133}" presName="thickLine" presStyleLbl="alignNode1" presStyleIdx="1" presStyleCnt="6"/>
      <dgm:spPr/>
    </dgm:pt>
    <dgm:pt modelId="{DC3CD01C-A5D2-4AEC-ACF2-B6BB30DD28B7}" type="pres">
      <dgm:prSet presAssocID="{89F76D31-882C-434D-88B8-395B05C52133}" presName="horz1" presStyleCnt="0"/>
      <dgm:spPr/>
    </dgm:pt>
    <dgm:pt modelId="{94E18CC5-3287-4064-B9F4-BD2F99208CB9}" type="pres">
      <dgm:prSet presAssocID="{89F76D31-882C-434D-88B8-395B05C52133}" presName="tx1" presStyleLbl="revTx" presStyleIdx="1" presStyleCnt="6"/>
      <dgm:spPr/>
    </dgm:pt>
    <dgm:pt modelId="{5EC00146-0EB1-4813-A3D7-85AC2F7A8F0B}" type="pres">
      <dgm:prSet presAssocID="{89F76D31-882C-434D-88B8-395B05C52133}" presName="vert1" presStyleCnt="0"/>
      <dgm:spPr/>
    </dgm:pt>
    <dgm:pt modelId="{F133D77B-04F7-42F2-A6CD-264A3758771D}" type="pres">
      <dgm:prSet presAssocID="{ECF3858C-EEE4-4020-B9FE-AF6E0F71D92E}" presName="thickLine" presStyleLbl="alignNode1" presStyleIdx="2" presStyleCnt="6"/>
      <dgm:spPr/>
    </dgm:pt>
    <dgm:pt modelId="{DC4AD322-9675-4990-8DA8-1A688038279F}" type="pres">
      <dgm:prSet presAssocID="{ECF3858C-EEE4-4020-B9FE-AF6E0F71D92E}" presName="horz1" presStyleCnt="0"/>
      <dgm:spPr/>
    </dgm:pt>
    <dgm:pt modelId="{96705054-054B-48CE-A79D-A304D1B6704F}" type="pres">
      <dgm:prSet presAssocID="{ECF3858C-EEE4-4020-B9FE-AF6E0F71D92E}" presName="tx1" presStyleLbl="revTx" presStyleIdx="2" presStyleCnt="6"/>
      <dgm:spPr/>
    </dgm:pt>
    <dgm:pt modelId="{3AE79B68-B01B-4250-90FA-5D4E013A6560}" type="pres">
      <dgm:prSet presAssocID="{ECF3858C-EEE4-4020-B9FE-AF6E0F71D92E}" presName="vert1" presStyleCnt="0"/>
      <dgm:spPr/>
    </dgm:pt>
    <dgm:pt modelId="{6DC905AA-3740-4CE2-BF9E-84A0727ADD02}" type="pres">
      <dgm:prSet presAssocID="{7C726AA4-9479-4B52-AC91-9EA4202C544D}" presName="thickLine" presStyleLbl="alignNode1" presStyleIdx="3" presStyleCnt="6"/>
      <dgm:spPr/>
    </dgm:pt>
    <dgm:pt modelId="{524440DF-CA9F-4C5C-A725-B3CDE0E53EAE}" type="pres">
      <dgm:prSet presAssocID="{7C726AA4-9479-4B52-AC91-9EA4202C544D}" presName="horz1" presStyleCnt="0"/>
      <dgm:spPr/>
    </dgm:pt>
    <dgm:pt modelId="{0EBF5E43-2612-493C-B12C-53311F31B12B}" type="pres">
      <dgm:prSet presAssocID="{7C726AA4-9479-4B52-AC91-9EA4202C544D}" presName="tx1" presStyleLbl="revTx" presStyleIdx="3" presStyleCnt="6"/>
      <dgm:spPr/>
    </dgm:pt>
    <dgm:pt modelId="{F46F4C39-24E4-4D80-B714-A83ACD09CAD3}" type="pres">
      <dgm:prSet presAssocID="{7C726AA4-9479-4B52-AC91-9EA4202C544D}" presName="vert1" presStyleCnt="0"/>
      <dgm:spPr/>
    </dgm:pt>
    <dgm:pt modelId="{0EEB88A5-C70D-4C5F-A8C5-457F83382CF4}" type="pres">
      <dgm:prSet presAssocID="{9735A3F8-DAA5-4684-9B86-DB70399B8BFD}" presName="thickLine" presStyleLbl="alignNode1" presStyleIdx="4" presStyleCnt="6"/>
      <dgm:spPr/>
    </dgm:pt>
    <dgm:pt modelId="{609B1A3C-DD39-4E7D-88BC-3AE7801B9F28}" type="pres">
      <dgm:prSet presAssocID="{9735A3F8-DAA5-4684-9B86-DB70399B8BFD}" presName="horz1" presStyleCnt="0"/>
      <dgm:spPr/>
    </dgm:pt>
    <dgm:pt modelId="{2E98C210-AFB3-444F-8E8F-28D09AD8579D}" type="pres">
      <dgm:prSet presAssocID="{9735A3F8-DAA5-4684-9B86-DB70399B8BFD}" presName="tx1" presStyleLbl="revTx" presStyleIdx="4" presStyleCnt="6"/>
      <dgm:spPr/>
    </dgm:pt>
    <dgm:pt modelId="{D14F2B1A-E48D-4E9B-8047-C80ACCCF24E5}" type="pres">
      <dgm:prSet presAssocID="{9735A3F8-DAA5-4684-9B86-DB70399B8BFD}" presName="vert1" presStyleCnt="0"/>
      <dgm:spPr/>
    </dgm:pt>
    <dgm:pt modelId="{06A8396B-B1C8-4EB1-B47B-07A513F0CECA}" type="pres">
      <dgm:prSet presAssocID="{2F271F1E-8524-4710-9EDC-A587C30E848B}" presName="thickLine" presStyleLbl="alignNode1" presStyleIdx="5" presStyleCnt="6"/>
      <dgm:spPr/>
    </dgm:pt>
    <dgm:pt modelId="{6DF66D0B-3E65-41D9-A118-ACC959462194}" type="pres">
      <dgm:prSet presAssocID="{2F271F1E-8524-4710-9EDC-A587C30E848B}" presName="horz1" presStyleCnt="0"/>
      <dgm:spPr/>
    </dgm:pt>
    <dgm:pt modelId="{79989301-AE3D-4208-A96C-57E1C7245AD7}" type="pres">
      <dgm:prSet presAssocID="{2F271F1E-8524-4710-9EDC-A587C30E848B}" presName="tx1" presStyleLbl="revTx" presStyleIdx="5" presStyleCnt="6"/>
      <dgm:spPr/>
    </dgm:pt>
    <dgm:pt modelId="{2EE50A32-586D-4117-9056-DFFFE2DF6471}" type="pres">
      <dgm:prSet presAssocID="{2F271F1E-8524-4710-9EDC-A587C30E848B}" presName="vert1" presStyleCnt="0"/>
      <dgm:spPr/>
    </dgm:pt>
  </dgm:ptLst>
  <dgm:cxnLst>
    <dgm:cxn modelId="{3D9CD501-0CF4-4161-BD08-F70D54B5590A}" type="presOf" srcId="{2B9213C0-5575-40F6-8F53-1AB2D4D43771}" destId="{34EF8A67-5A00-4692-8429-E4D9A45A9B4A}" srcOrd="0" destOrd="0" presId="urn:microsoft.com/office/officeart/2008/layout/LinedList"/>
    <dgm:cxn modelId="{5000DE1A-6F83-40F5-BFAD-F07D05BD169D}" srcId="{D2275FAD-E886-42C1-BDDF-5262486080B6}" destId="{7C726AA4-9479-4B52-AC91-9EA4202C544D}" srcOrd="3" destOrd="0" parTransId="{2F283656-1392-4DE4-8536-E2D8876F31EC}" sibTransId="{384638D4-1523-4F94-830F-F00218E50EE0}"/>
    <dgm:cxn modelId="{C2531E31-0F4D-4B2F-ADA4-00F6BB1B299F}" srcId="{D2275FAD-E886-42C1-BDDF-5262486080B6}" destId="{2F271F1E-8524-4710-9EDC-A587C30E848B}" srcOrd="5" destOrd="0" parTransId="{4A0C653C-7A8F-421D-A797-5AA4AE288E38}" sibTransId="{C20DDDC0-AE41-4D0C-BFA7-41E4734AEDDC}"/>
    <dgm:cxn modelId="{F1DDBE3B-9A44-4675-AB00-7154E01B6D9D}" type="presOf" srcId="{ECF3858C-EEE4-4020-B9FE-AF6E0F71D92E}" destId="{96705054-054B-48CE-A79D-A304D1B6704F}" srcOrd="0" destOrd="0" presId="urn:microsoft.com/office/officeart/2008/layout/LinedList"/>
    <dgm:cxn modelId="{DCA0AB62-CFA4-4025-A341-C8EDB71DA254}" type="presOf" srcId="{D2275FAD-E886-42C1-BDDF-5262486080B6}" destId="{C94A3295-B3FB-4B48-B0B3-A9F9D033B0D7}" srcOrd="0" destOrd="0" presId="urn:microsoft.com/office/officeart/2008/layout/LinedList"/>
    <dgm:cxn modelId="{F7C23443-546E-4851-A3E1-84F7EB20E31C}" srcId="{D2275FAD-E886-42C1-BDDF-5262486080B6}" destId="{2B9213C0-5575-40F6-8F53-1AB2D4D43771}" srcOrd="0" destOrd="0" parTransId="{008FFA90-C0D3-4609-93C9-7073A2C14D91}" sibTransId="{750B5467-8E72-4990-93EC-CD75BAF8DE64}"/>
    <dgm:cxn modelId="{36615748-8373-4629-AD4A-A4DCEA2B9EAF}" type="presOf" srcId="{7C726AA4-9479-4B52-AC91-9EA4202C544D}" destId="{0EBF5E43-2612-493C-B12C-53311F31B12B}" srcOrd="0" destOrd="0" presId="urn:microsoft.com/office/officeart/2008/layout/LinedList"/>
    <dgm:cxn modelId="{D043774A-DAB0-48C4-AB58-4826D82FC34D}" srcId="{D2275FAD-E886-42C1-BDDF-5262486080B6}" destId="{ECF3858C-EEE4-4020-B9FE-AF6E0F71D92E}" srcOrd="2" destOrd="0" parTransId="{2F76BFEB-A7D5-4C88-BE9B-D096D167DB92}" sibTransId="{A647B874-E9FC-4DF9-8867-EA73DACD7D5F}"/>
    <dgm:cxn modelId="{85C41C73-61C6-4749-B03B-0DF4C34BC330}" srcId="{D2275FAD-E886-42C1-BDDF-5262486080B6}" destId="{9735A3F8-DAA5-4684-9B86-DB70399B8BFD}" srcOrd="4" destOrd="0" parTransId="{41E3A0F0-EE02-454E-8850-DE67A5BE459A}" sibTransId="{FE28A4F9-0A1C-47D1-8D57-F47143F05990}"/>
    <dgm:cxn modelId="{A570CC53-3357-4DDE-974D-424169E8C323}" type="presOf" srcId="{2F271F1E-8524-4710-9EDC-A587C30E848B}" destId="{79989301-AE3D-4208-A96C-57E1C7245AD7}" srcOrd="0" destOrd="0" presId="urn:microsoft.com/office/officeart/2008/layout/LinedList"/>
    <dgm:cxn modelId="{AF2D719E-9774-4232-8F8F-ABFA4712D1A3}" srcId="{D2275FAD-E886-42C1-BDDF-5262486080B6}" destId="{89F76D31-882C-434D-88B8-395B05C52133}" srcOrd="1" destOrd="0" parTransId="{B911A38A-63E9-4FEF-95E0-ACAFCE67CA96}" sibTransId="{64910E5D-6313-4029-B756-15619288B31A}"/>
    <dgm:cxn modelId="{75AAE0C4-3DE0-4DF3-A869-2983659094A9}" type="presOf" srcId="{89F76D31-882C-434D-88B8-395B05C52133}" destId="{94E18CC5-3287-4064-B9F4-BD2F99208CB9}" srcOrd="0" destOrd="0" presId="urn:microsoft.com/office/officeart/2008/layout/LinedList"/>
    <dgm:cxn modelId="{722C2CE5-7486-4590-A7A0-A3AF8CCBDE17}" type="presOf" srcId="{9735A3F8-DAA5-4684-9B86-DB70399B8BFD}" destId="{2E98C210-AFB3-444F-8E8F-28D09AD8579D}" srcOrd="0" destOrd="0" presId="urn:microsoft.com/office/officeart/2008/layout/LinedList"/>
    <dgm:cxn modelId="{DE3406C5-5C78-4944-A8F9-C90DADD3F750}" type="presParOf" srcId="{C94A3295-B3FB-4B48-B0B3-A9F9D033B0D7}" destId="{DB828579-DEBD-4C6D-94EC-E06C805C3906}" srcOrd="0" destOrd="0" presId="urn:microsoft.com/office/officeart/2008/layout/LinedList"/>
    <dgm:cxn modelId="{7E7F6AAF-DCA4-4D6E-A11C-1E88C17FE846}" type="presParOf" srcId="{C94A3295-B3FB-4B48-B0B3-A9F9D033B0D7}" destId="{4275D8B4-BDA6-4A59-9A18-D8428B077F43}" srcOrd="1" destOrd="0" presId="urn:microsoft.com/office/officeart/2008/layout/LinedList"/>
    <dgm:cxn modelId="{3D78DBC5-122E-44B5-9179-7C73BCCE266C}" type="presParOf" srcId="{4275D8B4-BDA6-4A59-9A18-D8428B077F43}" destId="{34EF8A67-5A00-4692-8429-E4D9A45A9B4A}" srcOrd="0" destOrd="0" presId="urn:microsoft.com/office/officeart/2008/layout/LinedList"/>
    <dgm:cxn modelId="{C5277252-4A81-4B82-A849-B2A5D99D49BC}" type="presParOf" srcId="{4275D8B4-BDA6-4A59-9A18-D8428B077F43}" destId="{7C4C39FE-4A67-40D9-A6A5-3452302B2588}" srcOrd="1" destOrd="0" presId="urn:microsoft.com/office/officeart/2008/layout/LinedList"/>
    <dgm:cxn modelId="{1E7A8FB9-EA81-4778-840C-886288163D49}" type="presParOf" srcId="{C94A3295-B3FB-4B48-B0B3-A9F9D033B0D7}" destId="{DB276C53-7091-4019-B6C1-029AD913F363}" srcOrd="2" destOrd="0" presId="urn:microsoft.com/office/officeart/2008/layout/LinedList"/>
    <dgm:cxn modelId="{8850DC9D-1719-4C73-85B3-B0B4BD4FDB8B}" type="presParOf" srcId="{C94A3295-B3FB-4B48-B0B3-A9F9D033B0D7}" destId="{DC3CD01C-A5D2-4AEC-ACF2-B6BB30DD28B7}" srcOrd="3" destOrd="0" presId="urn:microsoft.com/office/officeart/2008/layout/LinedList"/>
    <dgm:cxn modelId="{6645BF2A-F102-48BD-B864-F28ED7EEB17F}" type="presParOf" srcId="{DC3CD01C-A5D2-4AEC-ACF2-B6BB30DD28B7}" destId="{94E18CC5-3287-4064-B9F4-BD2F99208CB9}" srcOrd="0" destOrd="0" presId="urn:microsoft.com/office/officeart/2008/layout/LinedList"/>
    <dgm:cxn modelId="{9ADA0F3E-73D1-4BB0-8E9A-1862DBE2BC8E}" type="presParOf" srcId="{DC3CD01C-A5D2-4AEC-ACF2-B6BB30DD28B7}" destId="{5EC00146-0EB1-4813-A3D7-85AC2F7A8F0B}" srcOrd="1" destOrd="0" presId="urn:microsoft.com/office/officeart/2008/layout/LinedList"/>
    <dgm:cxn modelId="{388D2784-9C0A-4FD7-A6FA-DD4325EB2494}" type="presParOf" srcId="{C94A3295-B3FB-4B48-B0B3-A9F9D033B0D7}" destId="{F133D77B-04F7-42F2-A6CD-264A3758771D}" srcOrd="4" destOrd="0" presId="urn:microsoft.com/office/officeart/2008/layout/LinedList"/>
    <dgm:cxn modelId="{86B29C5A-ABDD-4F35-8DC8-63CE24BCEEFC}" type="presParOf" srcId="{C94A3295-B3FB-4B48-B0B3-A9F9D033B0D7}" destId="{DC4AD322-9675-4990-8DA8-1A688038279F}" srcOrd="5" destOrd="0" presId="urn:microsoft.com/office/officeart/2008/layout/LinedList"/>
    <dgm:cxn modelId="{AFE97A02-F7FC-4FD4-B532-13CA558456EF}" type="presParOf" srcId="{DC4AD322-9675-4990-8DA8-1A688038279F}" destId="{96705054-054B-48CE-A79D-A304D1B6704F}" srcOrd="0" destOrd="0" presId="urn:microsoft.com/office/officeart/2008/layout/LinedList"/>
    <dgm:cxn modelId="{93F1B459-BF97-4586-8F96-CBA1070DF97D}" type="presParOf" srcId="{DC4AD322-9675-4990-8DA8-1A688038279F}" destId="{3AE79B68-B01B-4250-90FA-5D4E013A6560}" srcOrd="1" destOrd="0" presId="urn:microsoft.com/office/officeart/2008/layout/LinedList"/>
    <dgm:cxn modelId="{DB3E65F7-1F88-4986-AB4E-CFDFAB3F03CB}" type="presParOf" srcId="{C94A3295-B3FB-4B48-B0B3-A9F9D033B0D7}" destId="{6DC905AA-3740-4CE2-BF9E-84A0727ADD02}" srcOrd="6" destOrd="0" presId="urn:microsoft.com/office/officeart/2008/layout/LinedList"/>
    <dgm:cxn modelId="{51008624-5525-4830-847D-C7700732E6F5}" type="presParOf" srcId="{C94A3295-B3FB-4B48-B0B3-A9F9D033B0D7}" destId="{524440DF-CA9F-4C5C-A725-B3CDE0E53EAE}" srcOrd="7" destOrd="0" presId="urn:microsoft.com/office/officeart/2008/layout/LinedList"/>
    <dgm:cxn modelId="{BB385D9C-A0A7-4666-8044-F2AC7D036D09}" type="presParOf" srcId="{524440DF-CA9F-4C5C-A725-B3CDE0E53EAE}" destId="{0EBF5E43-2612-493C-B12C-53311F31B12B}" srcOrd="0" destOrd="0" presId="urn:microsoft.com/office/officeart/2008/layout/LinedList"/>
    <dgm:cxn modelId="{9CA21F60-A2FF-462C-9A53-6C17CB136ECB}" type="presParOf" srcId="{524440DF-CA9F-4C5C-A725-B3CDE0E53EAE}" destId="{F46F4C39-24E4-4D80-B714-A83ACD09CAD3}" srcOrd="1" destOrd="0" presId="urn:microsoft.com/office/officeart/2008/layout/LinedList"/>
    <dgm:cxn modelId="{AB31B143-16F9-4798-B53A-C32C3473112C}" type="presParOf" srcId="{C94A3295-B3FB-4B48-B0B3-A9F9D033B0D7}" destId="{0EEB88A5-C70D-4C5F-A8C5-457F83382CF4}" srcOrd="8" destOrd="0" presId="urn:microsoft.com/office/officeart/2008/layout/LinedList"/>
    <dgm:cxn modelId="{9135360F-A772-4043-A1C9-3CD3F33733E3}" type="presParOf" srcId="{C94A3295-B3FB-4B48-B0B3-A9F9D033B0D7}" destId="{609B1A3C-DD39-4E7D-88BC-3AE7801B9F28}" srcOrd="9" destOrd="0" presId="urn:microsoft.com/office/officeart/2008/layout/LinedList"/>
    <dgm:cxn modelId="{A1B8E153-AB93-4B83-8574-6318DCC5B112}" type="presParOf" srcId="{609B1A3C-DD39-4E7D-88BC-3AE7801B9F28}" destId="{2E98C210-AFB3-444F-8E8F-28D09AD8579D}" srcOrd="0" destOrd="0" presId="urn:microsoft.com/office/officeart/2008/layout/LinedList"/>
    <dgm:cxn modelId="{90229C61-F3EB-40A5-A06D-6A20DCB7D613}" type="presParOf" srcId="{609B1A3C-DD39-4E7D-88BC-3AE7801B9F28}" destId="{D14F2B1A-E48D-4E9B-8047-C80ACCCF24E5}" srcOrd="1" destOrd="0" presId="urn:microsoft.com/office/officeart/2008/layout/LinedList"/>
    <dgm:cxn modelId="{63B7191C-E893-435B-ACF4-F1A074987EBB}" type="presParOf" srcId="{C94A3295-B3FB-4B48-B0B3-A9F9D033B0D7}" destId="{06A8396B-B1C8-4EB1-B47B-07A513F0CECA}" srcOrd="10" destOrd="0" presId="urn:microsoft.com/office/officeart/2008/layout/LinedList"/>
    <dgm:cxn modelId="{B1EC5D3E-3DF8-4DBF-B6A1-8E78699ECC51}" type="presParOf" srcId="{C94A3295-B3FB-4B48-B0B3-A9F9D033B0D7}" destId="{6DF66D0B-3E65-41D9-A118-ACC959462194}" srcOrd="11" destOrd="0" presId="urn:microsoft.com/office/officeart/2008/layout/LinedList"/>
    <dgm:cxn modelId="{082EDBEB-82F6-4C35-B70A-3382F30D9AA8}" type="presParOf" srcId="{6DF66D0B-3E65-41D9-A118-ACC959462194}" destId="{79989301-AE3D-4208-A96C-57E1C7245AD7}" srcOrd="0" destOrd="0" presId="urn:microsoft.com/office/officeart/2008/layout/LinedList"/>
    <dgm:cxn modelId="{6EFC8346-597B-47F4-A3A2-57DB3D57A67C}" type="presParOf" srcId="{6DF66D0B-3E65-41D9-A118-ACC959462194}" destId="{2EE50A32-586D-4117-9056-DFFFE2DF647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A3944ED-CC92-4490-A4C7-DB8CD3D033CB}" type="doc">
      <dgm:prSet loTypeId="urn:microsoft.com/office/officeart/2005/8/layout/process4" loCatId="process" qsTypeId="urn:microsoft.com/office/officeart/2005/8/quickstyle/simple4" qsCatId="simple" csTypeId="urn:microsoft.com/office/officeart/2005/8/colors/colorful2" csCatId="colorful"/>
      <dgm:spPr/>
      <dgm:t>
        <a:bodyPr/>
        <a:lstStyle/>
        <a:p>
          <a:endParaRPr lang="en-US"/>
        </a:p>
      </dgm:t>
    </dgm:pt>
    <dgm:pt modelId="{470C1074-875D-4E6E-B6BD-9061921FFF66}">
      <dgm:prSet/>
      <dgm:spPr/>
      <dgm:t>
        <a:bodyPr/>
        <a:lstStyle/>
        <a:p>
          <a:r>
            <a:rPr lang="en-US"/>
            <a:t>Students transition to Annex/Courtyard</a:t>
          </a:r>
        </a:p>
      </dgm:t>
    </dgm:pt>
    <dgm:pt modelId="{B0F265E2-A023-4668-8AD3-A4626EFF1E19}" type="parTrans" cxnId="{47B7F041-69F5-4082-AD87-8461C3DA7A3D}">
      <dgm:prSet/>
      <dgm:spPr/>
      <dgm:t>
        <a:bodyPr/>
        <a:lstStyle/>
        <a:p>
          <a:endParaRPr lang="en-US"/>
        </a:p>
      </dgm:t>
    </dgm:pt>
    <dgm:pt modelId="{41E120BE-D346-4BC0-A686-544843511C9E}" type="sibTrans" cxnId="{47B7F041-69F5-4082-AD87-8461C3DA7A3D}">
      <dgm:prSet/>
      <dgm:spPr/>
      <dgm:t>
        <a:bodyPr/>
        <a:lstStyle/>
        <a:p>
          <a:endParaRPr lang="en-US"/>
        </a:p>
      </dgm:t>
    </dgm:pt>
    <dgm:pt modelId="{F1F4D9EB-591D-4330-BF72-AC09A959D464}">
      <dgm:prSet/>
      <dgm:spPr/>
      <dgm:t>
        <a:bodyPr/>
        <a:lstStyle/>
        <a:p>
          <a:r>
            <a:rPr lang="en-US"/>
            <a:t>Tour building entrances and key locations</a:t>
          </a:r>
        </a:p>
      </dgm:t>
    </dgm:pt>
    <dgm:pt modelId="{A825DB28-5956-48DB-8519-ABDBCD345672}" type="parTrans" cxnId="{A78B6417-A534-45F8-86DD-249CD35E4E3E}">
      <dgm:prSet/>
      <dgm:spPr/>
      <dgm:t>
        <a:bodyPr/>
        <a:lstStyle/>
        <a:p>
          <a:endParaRPr lang="en-US"/>
        </a:p>
      </dgm:t>
    </dgm:pt>
    <dgm:pt modelId="{DCB3A0E8-315D-442D-B584-888374B89718}" type="sibTrans" cxnId="{A78B6417-A534-45F8-86DD-249CD35E4E3E}">
      <dgm:prSet/>
      <dgm:spPr/>
      <dgm:t>
        <a:bodyPr/>
        <a:lstStyle/>
        <a:p>
          <a:endParaRPr lang="en-US"/>
        </a:p>
      </dgm:t>
    </dgm:pt>
    <dgm:pt modelId="{4282D7E8-DC05-42D1-8216-639FC058CC33}">
      <dgm:prSet/>
      <dgm:spPr/>
      <dgm:t>
        <a:bodyPr/>
        <a:lstStyle/>
        <a:p>
          <a:r>
            <a:rPr lang="en-US"/>
            <a:t>Participate in fun icebreakers with mentors</a:t>
          </a:r>
        </a:p>
      </dgm:t>
    </dgm:pt>
    <dgm:pt modelId="{D964CBB2-F5C5-424C-8B57-B9DFD6CE4A41}" type="parTrans" cxnId="{360AED15-F9E4-40BF-944C-42E31041E390}">
      <dgm:prSet/>
      <dgm:spPr/>
      <dgm:t>
        <a:bodyPr/>
        <a:lstStyle/>
        <a:p>
          <a:endParaRPr lang="en-US"/>
        </a:p>
      </dgm:t>
    </dgm:pt>
    <dgm:pt modelId="{C6B05ED8-7A50-41DA-9191-736226CFF055}" type="sibTrans" cxnId="{360AED15-F9E4-40BF-944C-42E31041E390}">
      <dgm:prSet/>
      <dgm:spPr/>
      <dgm:t>
        <a:bodyPr/>
        <a:lstStyle/>
        <a:p>
          <a:endParaRPr lang="en-US"/>
        </a:p>
      </dgm:t>
    </dgm:pt>
    <dgm:pt modelId="{79D7341B-76B9-4C46-B604-0758AA86166A}" type="pres">
      <dgm:prSet presAssocID="{EA3944ED-CC92-4490-A4C7-DB8CD3D033CB}" presName="Name0" presStyleCnt="0">
        <dgm:presLayoutVars>
          <dgm:dir/>
          <dgm:animLvl val="lvl"/>
          <dgm:resizeHandles val="exact"/>
        </dgm:presLayoutVars>
      </dgm:prSet>
      <dgm:spPr/>
    </dgm:pt>
    <dgm:pt modelId="{259D934A-1021-40AA-8D94-2DEB86503C25}" type="pres">
      <dgm:prSet presAssocID="{4282D7E8-DC05-42D1-8216-639FC058CC33}" presName="boxAndChildren" presStyleCnt="0"/>
      <dgm:spPr/>
    </dgm:pt>
    <dgm:pt modelId="{98F3D829-3985-450C-9784-996B26A21B27}" type="pres">
      <dgm:prSet presAssocID="{4282D7E8-DC05-42D1-8216-639FC058CC33}" presName="parentTextBox" presStyleLbl="node1" presStyleIdx="0" presStyleCnt="3"/>
      <dgm:spPr/>
    </dgm:pt>
    <dgm:pt modelId="{6E75ADD3-91C5-4BBB-BBD6-CF07B7B8C93A}" type="pres">
      <dgm:prSet presAssocID="{DCB3A0E8-315D-442D-B584-888374B89718}" presName="sp" presStyleCnt="0"/>
      <dgm:spPr/>
    </dgm:pt>
    <dgm:pt modelId="{9FA146C8-063D-48F8-A879-2616C8FC7CFA}" type="pres">
      <dgm:prSet presAssocID="{F1F4D9EB-591D-4330-BF72-AC09A959D464}" presName="arrowAndChildren" presStyleCnt="0"/>
      <dgm:spPr/>
    </dgm:pt>
    <dgm:pt modelId="{BF5664B3-08F2-449D-A8E4-E53A1CD42D53}" type="pres">
      <dgm:prSet presAssocID="{F1F4D9EB-591D-4330-BF72-AC09A959D464}" presName="parentTextArrow" presStyleLbl="node1" presStyleIdx="1" presStyleCnt="3"/>
      <dgm:spPr/>
    </dgm:pt>
    <dgm:pt modelId="{A6BDA8B3-0A91-4DC3-929F-12F2F7B1FEA0}" type="pres">
      <dgm:prSet presAssocID="{41E120BE-D346-4BC0-A686-544843511C9E}" presName="sp" presStyleCnt="0"/>
      <dgm:spPr/>
    </dgm:pt>
    <dgm:pt modelId="{B95B41E9-815E-4D92-8CFE-A5FBBAD31885}" type="pres">
      <dgm:prSet presAssocID="{470C1074-875D-4E6E-B6BD-9061921FFF66}" presName="arrowAndChildren" presStyleCnt="0"/>
      <dgm:spPr/>
    </dgm:pt>
    <dgm:pt modelId="{1CAEA55B-95AD-4B14-93CF-AB13AEEDB1A5}" type="pres">
      <dgm:prSet presAssocID="{470C1074-875D-4E6E-B6BD-9061921FFF66}" presName="parentTextArrow" presStyleLbl="node1" presStyleIdx="2" presStyleCnt="3"/>
      <dgm:spPr/>
    </dgm:pt>
  </dgm:ptLst>
  <dgm:cxnLst>
    <dgm:cxn modelId="{18A54B0D-1D86-4304-91BF-0C83F239B082}" type="presOf" srcId="{4282D7E8-DC05-42D1-8216-639FC058CC33}" destId="{98F3D829-3985-450C-9784-996B26A21B27}" srcOrd="0" destOrd="0" presId="urn:microsoft.com/office/officeart/2005/8/layout/process4"/>
    <dgm:cxn modelId="{360AED15-F9E4-40BF-944C-42E31041E390}" srcId="{EA3944ED-CC92-4490-A4C7-DB8CD3D033CB}" destId="{4282D7E8-DC05-42D1-8216-639FC058CC33}" srcOrd="2" destOrd="0" parTransId="{D964CBB2-F5C5-424C-8B57-B9DFD6CE4A41}" sibTransId="{C6B05ED8-7A50-41DA-9191-736226CFF055}"/>
    <dgm:cxn modelId="{A78B6417-A534-45F8-86DD-249CD35E4E3E}" srcId="{EA3944ED-CC92-4490-A4C7-DB8CD3D033CB}" destId="{F1F4D9EB-591D-4330-BF72-AC09A959D464}" srcOrd="1" destOrd="0" parTransId="{A825DB28-5956-48DB-8519-ABDBCD345672}" sibTransId="{DCB3A0E8-315D-442D-B584-888374B89718}"/>
    <dgm:cxn modelId="{47B7F041-69F5-4082-AD87-8461C3DA7A3D}" srcId="{EA3944ED-CC92-4490-A4C7-DB8CD3D033CB}" destId="{470C1074-875D-4E6E-B6BD-9061921FFF66}" srcOrd="0" destOrd="0" parTransId="{B0F265E2-A023-4668-8AD3-A4626EFF1E19}" sibTransId="{41E120BE-D346-4BC0-A686-544843511C9E}"/>
    <dgm:cxn modelId="{96269A95-C8EC-4A81-BF03-6D67C2AA5119}" type="presOf" srcId="{EA3944ED-CC92-4490-A4C7-DB8CD3D033CB}" destId="{79D7341B-76B9-4C46-B604-0758AA86166A}" srcOrd="0" destOrd="0" presId="urn:microsoft.com/office/officeart/2005/8/layout/process4"/>
    <dgm:cxn modelId="{A3F3E0CA-9A6E-4D12-803C-11CACE55AC87}" type="presOf" srcId="{F1F4D9EB-591D-4330-BF72-AC09A959D464}" destId="{BF5664B3-08F2-449D-A8E4-E53A1CD42D53}" srcOrd="0" destOrd="0" presId="urn:microsoft.com/office/officeart/2005/8/layout/process4"/>
    <dgm:cxn modelId="{79C4D2CB-44D0-43DD-A0F5-65D7186D768C}" type="presOf" srcId="{470C1074-875D-4E6E-B6BD-9061921FFF66}" destId="{1CAEA55B-95AD-4B14-93CF-AB13AEEDB1A5}" srcOrd="0" destOrd="0" presId="urn:microsoft.com/office/officeart/2005/8/layout/process4"/>
    <dgm:cxn modelId="{6FB116D6-9154-4B4E-A89F-1133495B66FE}" type="presParOf" srcId="{79D7341B-76B9-4C46-B604-0758AA86166A}" destId="{259D934A-1021-40AA-8D94-2DEB86503C25}" srcOrd="0" destOrd="0" presId="urn:microsoft.com/office/officeart/2005/8/layout/process4"/>
    <dgm:cxn modelId="{7C813898-FC58-4377-B215-5F03FD1C1671}" type="presParOf" srcId="{259D934A-1021-40AA-8D94-2DEB86503C25}" destId="{98F3D829-3985-450C-9784-996B26A21B27}" srcOrd="0" destOrd="0" presId="urn:microsoft.com/office/officeart/2005/8/layout/process4"/>
    <dgm:cxn modelId="{C033829A-1367-420E-89C4-208F40F33B79}" type="presParOf" srcId="{79D7341B-76B9-4C46-B604-0758AA86166A}" destId="{6E75ADD3-91C5-4BBB-BBD6-CF07B7B8C93A}" srcOrd="1" destOrd="0" presId="urn:microsoft.com/office/officeart/2005/8/layout/process4"/>
    <dgm:cxn modelId="{F1579197-AAF1-4605-B3A0-1F69D3777C35}" type="presParOf" srcId="{79D7341B-76B9-4C46-B604-0758AA86166A}" destId="{9FA146C8-063D-48F8-A879-2616C8FC7CFA}" srcOrd="2" destOrd="0" presId="urn:microsoft.com/office/officeart/2005/8/layout/process4"/>
    <dgm:cxn modelId="{B291B549-115E-4EAB-9AAF-D36293F24630}" type="presParOf" srcId="{9FA146C8-063D-48F8-A879-2616C8FC7CFA}" destId="{BF5664B3-08F2-449D-A8E4-E53A1CD42D53}" srcOrd="0" destOrd="0" presId="urn:microsoft.com/office/officeart/2005/8/layout/process4"/>
    <dgm:cxn modelId="{31DCA127-D5A5-47D5-9BD4-53D091EC19F4}" type="presParOf" srcId="{79D7341B-76B9-4C46-B604-0758AA86166A}" destId="{A6BDA8B3-0A91-4DC3-929F-12F2F7B1FEA0}" srcOrd="3" destOrd="0" presId="urn:microsoft.com/office/officeart/2005/8/layout/process4"/>
    <dgm:cxn modelId="{2C0D3807-87A5-4ED8-AA98-2A06DC9FC940}" type="presParOf" srcId="{79D7341B-76B9-4C46-B604-0758AA86166A}" destId="{B95B41E9-815E-4D92-8CFE-A5FBBAD31885}" srcOrd="4" destOrd="0" presId="urn:microsoft.com/office/officeart/2005/8/layout/process4"/>
    <dgm:cxn modelId="{6B826519-CD4D-406E-9DE2-DFCDFFC71C9A}" type="presParOf" srcId="{B95B41E9-815E-4D92-8CFE-A5FBBAD31885}" destId="{1CAEA55B-95AD-4B14-93CF-AB13AEEDB1A5}" srcOrd="0"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B3DC348-08F0-42A2-9A36-ADD792420CCC}" type="doc">
      <dgm:prSet loTypeId="urn:microsoft.com/office/officeart/2005/8/layout/vList2" loCatId="list" qsTypeId="urn:microsoft.com/office/officeart/2005/8/quickstyle/simple4" qsCatId="simple" csTypeId="urn:microsoft.com/office/officeart/2005/8/colors/colorful5" csCatId="colorful" phldr="1"/>
      <dgm:spPr/>
      <dgm:t>
        <a:bodyPr/>
        <a:lstStyle/>
        <a:p>
          <a:endParaRPr lang="en-US"/>
        </a:p>
      </dgm:t>
    </dgm:pt>
    <dgm:pt modelId="{F66BFAEB-B7F6-40DF-B6AB-0E37BFEA7B83}">
      <dgm:prSet/>
      <dgm:spPr>
        <a:solidFill>
          <a:schemeClr val="accent3">
            <a:lumMod val="40000"/>
            <a:lumOff val="60000"/>
          </a:schemeClr>
        </a:solidFill>
      </dgm:spPr>
      <dgm:t>
        <a:bodyPr/>
        <a:lstStyle/>
        <a:p>
          <a:r>
            <a:rPr lang="en-US"/>
            <a:t>Thank you for joining us!</a:t>
          </a:r>
        </a:p>
      </dgm:t>
    </dgm:pt>
    <dgm:pt modelId="{B1B8C143-4D68-4BD3-A64E-5C2CD2AECACC}" type="parTrans" cxnId="{CBB86C34-E7AE-40E3-AF21-DC272C591074}">
      <dgm:prSet/>
      <dgm:spPr/>
      <dgm:t>
        <a:bodyPr/>
        <a:lstStyle/>
        <a:p>
          <a:endParaRPr lang="en-US"/>
        </a:p>
      </dgm:t>
    </dgm:pt>
    <dgm:pt modelId="{D6FAD269-9698-46EE-BC27-D2C1198AA76A}" type="sibTrans" cxnId="{CBB86C34-E7AE-40E3-AF21-DC272C591074}">
      <dgm:prSet/>
      <dgm:spPr/>
      <dgm:t>
        <a:bodyPr/>
        <a:lstStyle/>
        <a:p>
          <a:endParaRPr lang="en-US"/>
        </a:p>
      </dgm:t>
    </dgm:pt>
    <dgm:pt modelId="{3C2D9FFF-6810-4477-BF67-57E45FBD1332}">
      <dgm:prSet/>
      <dgm:spPr>
        <a:solidFill>
          <a:schemeClr val="accent3">
            <a:lumMod val="60000"/>
            <a:lumOff val="40000"/>
          </a:schemeClr>
        </a:solidFill>
      </dgm:spPr>
      <dgm:t>
        <a:bodyPr/>
        <a:lstStyle/>
        <a:p>
          <a:r>
            <a:rPr lang="en-US"/>
            <a:t>Any questions?</a:t>
          </a:r>
        </a:p>
      </dgm:t>
    </dgm:pt>
    <dgm:pt modelId="{A5FD112B-FE2A-4FFD-B9C5-190B1DBEB479}" type="parTrans" cxnId="{DC5CFEF2-9B1C-46C2-A54A-12BD81026386}">
      <dgm:prSet/>
      <dgm:spPr/>
      <dgm:t>
        <a:bodyPr/>
        <a:lstStyle/>
        <a:p>
          <a:endParaRPr lang="en-US"/>
        </a:p>
      </dgm:t>
    </dgm:pt>
    <dgm:pt modelId="{AB089166-8A1F-4768-B308-D23A438A5C4A}" type="sibTrans" cxnId="{DC5CFEF2-9B1C-46C2-A54A-12BD81026386}">
      <dgm:prSet/>
      <dgm:spPr/>
      <dgm:t>
        <a:bodyPr/>
        <a:lstStyle/>
        <a:p>
          <a:endParaRPr lang="en-US"/>
        </a:p>
      </dgm:t>
    </dgm:pt>
    <dgm:pt modelId="{10195C6C-290B-4850-918B-BC1B26BD6CAC}">
      <dgm:prSet/>
      <dgm:spPr>
        <a:solidFill>
          <a:schemeClr val="accent3">
            <a:lumMod val="75000"/>
          </a:schemeClr>
        </a:solidFill>
      </dgm:spPr>
      <dgm:t>
        <a:bodyPr/>
        <a:lstStyle/>
        <a:p>
          <a:r>
            <a:rPr lang="en-US"/>
            <a:t>We’re excited to welcome the Class of 2029!</a:t>
          </a:r>
        </a:p>
      </dgm:t>
    </dgm:pt>
    <dgm:pt modelId="{2D72F71A-889C-4FB5-B714-7733B9416B8B}" type="parTrans" cxnId="{0BEFA6C0-9402-4840-8E85-E8B95477A345}">
      <dgm:prSet/>
      <dgm:spPr/>
      <dgm:t>
        <a:bodyPr/>
        <a:lstStyle/>
        <a:p>
          <a:endParaRPr lang="en-US"/>
        </a:p>
      </dgm:t>
    </dgm:pt>
    <dgm:pt modelId="{92491C49-9330-4BF8-9CC3-EEA9321CEB25}" type="sibTrans" cxnId="{0BEFA6C0-9402-4840-8E85-E8B95477A345}">
      <dgm:prSet/>
      <dgm:spPr/>
      <dgm:t>
        <a:bodyPr/>
        <a:lstStyle/>
        <a:p>
          <a:endParaRPr lang="en-US"/>
        </a:p>
      </dgm:t>
    </dgm:pt>
    <dgm:pt modelId="{3670EA42-11B0-45D2-8762-25AB821C4AAF}" type="pres">
      <dgm:prSet presAssocID="{0B3DC348-08F0-42A2-9A36-ADD792420CCC}" presName="linear" presStyleCnt="0">
        <dgm:presLayoutVars>
          <dgm:animLvl val="lvl"/>
          <dgm:resizeHandles val="exact"/>
        </dgm:presLayoutVars>
      </dgm:prSet>
      <dgm:spPr/>
    </dgm:pt>
    <dgm:pt modelId="{7EF49952-47F5-4D2A-B80D-407C8B3B67C2}" type="pres">
      <dgm:prSet presAssocID="{F66BFAEB-B7F6-40DF-B6AB-0E37BFEA7B83}" presName="parentText" presStyleLbl="node1" presStyleIdx="0" presStyleCnt="3">
        <dgm:presLayoutVars>
          <dgm:chMax val="0"/>
          <dgm:bulletEnabled val="1"/>
        </dgm:presLayoutVars>
      </dgm:prSet>
      <dgm:spPr/>
    </dgm:pt>
    <dgm:pt modelId="{D7FA0498-A5C4-4979-9CB9-9DC3882A3B5E}" type="pres">
      <dgm:prSet presAssocID="{D6FAD269-9698-46EE-BC27-D2C1198AA76A}" presName="spacer" presStyleCnt="0"/>
      <dgm:spPr/>
    </dgm:pt>
    <dgm:pt modelId="{FC610F58-2652-4776-A73D-2DE9B5F034EE}" type="pres">
      <dgm:prSet presAssocID="{3C2D9FFF-6810-4477-BF67-57E45FBD1332}" presName="parentText" presStyleLbl="node1" presStyleIdx="1" presStyleCnt="3">
        <dgm:presLayoutVars>
          <dgm:chMax val="0"/>
          <dgm:bulletEnabled val="1"/>
        </dgm:presLayoutVars>
      </dgm:prSet>
      <dgm:spPr/>
    </dgm:pt>
    <dgm:pt modelId="{2C2C2247-3A7D-4DF5-80E6-664AEAD39A39}" type="pres">
      <dgm:prSet presAssocID="{AB089166-8A1F-4768-B308-D23A438A5C4A}" presName="spacer" presStyleCnt="0"/>
      <dgm:spPr/>
    </dgm:pt>
    <dgm:pt modelId="{F680FFB2-3785-4EF3-9CD2-E869885C858C}" type="pres">
      <dgm:prSet presAssocID="{10195C6C-290B-4850-918B-BC1B26BD6CAC}" presName="parentText" presStyleLbl="node1" presStyleIdx="2" presStyleCnt="3">
        <dgm:presLayoutVars>
          <dgm:chMax val="0"/>
          <dgm:bulletEnabled val="1"/>
        </dgm:presLayoutVars>
      </dgm:prSet>
      <dgm:spPr/>
    </dgm:pt>
  </dgm:ptLst>
  <dgm:cxnLst>
    <dgm:cxn modelId="{CBB86C34-E7AE-40E3-AF21-DC272C591074}" srcId="{0B3DC348-08F0-42A2-9A36-ADD792420CCC}" destId="{F66BFAEB-B7F6-40DF-B6AB-0E37BFEA7B83}" srcOrd="0" destOrd="0" parTransId="{B1B8C143-4D68-4BD3-A64E-5C2CD2AECACC}" sibTransId="{D6FAD269-9698-46EE-BC27-D2C1198AA76A}"/>
    <dgm:cxn modelId="{087B3792-BAFD-4987-B9CB-CE1D56C7B5FD}" type="presOf" srcId="{F66BFAEB-B7F6-40DF-B6AB-0E37BFEA7B83}" destId="{7EF49952-47F5-4D2A-B80D-407C8B3B67C2}" srcOrd="0" destOrd="0" presId="urn:microsoft.com/office/officeart/2005/8/layout/vList2"/>
    <dgm:cxn modelId="{2FAA4A93-FAED-4686-AB58-FC064CB42B14}" type="presOf" srcId="{10195C6C-290B-4850-918B-BC1B26BD6CAC}" destId="{F680FFB2-3785-4EF3-9CD2-E869885C858C}" srcOrd="0" destOrd="0" presId="urn:microsoft.com/office/officeart/2005/8/layout/vList2"/>
    <dgm:cxn modelId="{4014999A-0182-45EA-931F-F404CC3D743B}" type="presOf" srcId="{0B3DC348-08F0-42A2-9A36-ADD792420CCC}" destId="{3670EA42-11B0-45D2-8762-25AB821C4AAF}" srcOrd="0" destOrd="0" presId="urn:microsoft.com/office/officeart/2005/8/layout/vList2"/>
    <dgm:cxn modelId="{0BEFA6C0-9402-4840-8E85-E8B95477A345}" srcId="{0B3DC348-08F0-42A2-9A36-ADD792420CCC}" destId="{10195C6C-290B-4850-918B-BC1B26BD6CAC}" srcOrd="2" destOrd="0" parTransId="{2D72F71A-889C-4FB5-B714-7733B9416B8B}" sibTransId="{92491C49-9330-4BF8-9CC3-EEA9321CEB25}"/>
    <dgm:cxn modelId="{8578DBCB-CA25-4434-81D2-3396BF4524CB}" type="presOf" srcId="{3C2D9FFF-6810-4477-BF67-57E45FBD1332}" destId="{FC610F58-2652-4776-A73D-2DE9B5F034EE}" srcOrd="0" destOrd="0" presId="urn:microsoft.com/office/officeart/2005/8/layout/vList2"/>
    <dgm:cxn modelId="{DC5CFEF2-9B1C-46C2-A54A-12BD81026386}" srcId="{0B3DC348-08F0-42A2-9A36-ADD792420CCC}" destId="{3C2D9FFF-6810-4477-BF67-57E45FBD1332}" srcOrd="1" destOrd="0" parTransId="{A5FD112B-FE2A-4FFD-B9C5-190B1DBEB479}" sibTransId="{AB089166-8A1F-4768-B308-D23A438A5C4A}"/>
    <dgm:cxn modelId="{31B993E5-AA33-4DAC-B5E1-A49665AC81AD}" type="presParOf" srcId="{3670EA42-11B0-45D2-8762-25AB821C4AAF}" destId="{7EF49952-47F5-4D2A-B80D-407C8B3B67C2}" srcOrd="0" destOrd="0" presId="urn:microsoft.com/office/officeart/2005/8/layout/vList2"/>
    <dgm:cxn modelId="{76C16599-BC3E-4B0B-A2C4-AFA57B354CE6}" type="presParOf" srcId="{3670EA42-11B0-45D2-8762-25AB821C4AAF}" destId="{D7FA0498-A5C4-4979-9CB9-9DC3882A3B5E}" srcOrd="1" destOrd="0" presId="urn:microsoft.com/office/officeart/2005/8/layout/vList2"/>
    <dgm:cxn modelId="{57C46EBC-47D2-463F-ABA9-D2588C6BE04B}" type="presParOf" srcId="{3670EA42-11B0-45D2-8762-25AB821C4AAF}" destId="{FC610F58-2652-4776-A73D-2DE9B5F034EE}" srcOrd="2" destOrd="0" presId="urn:microsoft.com/office/officeart/2005/8/layout/vList2"/>
    <dgm:cxn modelId="{AC69381B-E270-40F4-A801-88AAA138FADB}" type="presParOf" srcId="{3670EA42-11B0-45D2-8762-25AB821C4AAF}" destId="{2C2C2247-3A7D-4DF5-80E6-664AEAD39A39}" srcOrd="3" destOrd="0" presId="urn:microsoft.com/office/officeart/2005/8/layout/vList2"/>
    <dgm:cxn modelId="{5CCDB3EB-6572-45D6-AF40-034038963CBA}" type="presParOf" srcId="{3670EA42-11B0-45D2-8762-25AB821C4AAF}" destId="{F680FFB2-3785-4EF3-9CD2-E869885C858C}"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6524F48-E97F-40F8-A352-16C4C9EBA2B7}">
      <dsp:nvSpPr>
        <dsp:cNvPr id="0" name=""/>
        <dsp:cNvSpPr/>
      </dsp:nvSpPr>
      <dsp:spPr>
        <a:xfrm rot="5400000">
          <a:off x="2875041" y="-1045978"/>
          <a:ext cx="781990" cy="3073916"/>
        </a:xfrm>
        <a:prstGeom prst="round2SameRect">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Produce, edit, direct film/video</a:t>
          </a:r>
        </a:p>
        <a:p>
          <a:pPr marL="114300" lvl="1" indent="-114300" algn="l" defTabSz="577850">
            <a:lnSpc>
              <a:spcPct val="90000"/>
            </a:lnSpc>
            <a:spcBef>
              <a:spcPct val="0"/>
            </a:spcBef>
            <a:spcAft>
              <a:spcPct val="15000"/>
            </a:spcAft>
            <a:buChar char="•"/>
          </a:pPr>
          <a:r>
            <a:rPr lang="en-US" sz="1300" kern="1200"/>
            <a:t>Cameras and Lighting </a:t>
          </a:r>
        </a:p>
        <a:p>
          <a:pPr marL="114300" lvl="1" indent="-114300" algn="l" defTabSz="577850">
            <a:lnSpc>
              <a:spcPct val="90000"/>
            </a:lnSpc>
            <a:spcBef>
              <a:spcPct val="0"/>
            </a:spcBef>
            <a:spcAft>
              <a:spcPct val="15000"/>
            </a:spcAft>
            <a:buChar char="•"/>
          </a:pPr>
          <a:r>
            <a:rPr lang="en-US" sz="1300" kern="1200"/>
            <a:t>Video Editing</a:t>
          </a:r>
        </a:p>
      </dsp:txBody>
      <dsp:txXfrm rot="-5400000">
        <a:off x="1729078" y="138159"/>
        <a:ext cx="3035742" cy="705642"/>
      </dsp:txXfrm>
    </dsp:sp>
    <dsp:sp modelId="{68BC9D36-136D-4013-AF02-CAD43279D540}">
      <dsp:nvSpPr>
        <dsp:cNvPr id="0" name=""/>
        <dsp:cNvSpPr/>
      </dsp:nvSpPr>
      <dsp:spPr>
        <a:xfrm>
          <a:off x="0" y="2235"/>
          <a:ext cx="1729078" cy="977488"/>
        </a:xfrm>
        <a:prstGeom prst="roundRect">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a:t>Broadcasting Media Production  </a:t>
          </a:r>
          <a:endParaRPr lang="en-US" sz="1700" kern="1200"/>
        </a:p>
      </dsp:txBody>
      <dsp:txXfrm>
        <a:off x="47717" y="49952"/>
        <a:ext cx="1633644" cy="882054"/>
      </dsp:txXfrm>
    </dsp:sp>
    <dsp:sp modelId="{AC696E5E-1192-400E-ACCE-BCF65B591483}">
      <dsp:nvSpPr>
        <dsp:cNvPr id="0" name=""/>
        <dsp:cNvSpPr/>
      </dsp:nvSpPr>
      <dsp:spPr>
        <a:xfrm rot="5400000">
          <a:off x="2875041" y="1053806"/>
          <a:ext cx="781990" cy="3073916"/>
        </a:xfrm>
        <a:prstGeom prst="round2SameRect">
          <a:avLst/>
        </a:prstGeom>
        <a:solidFill>
          <a:schemeClr val="accent3">
            <a:tint val="40000"/>
            <a:alpha val="90000"/>
            <a:hueOff val="0"/>
            <a:satOff val="0"/>
            <a:lumOff val="0"/>
            <a:alphaOff val="0"/>
          </a:schemeClr>
        </a:solidFill>
        <a:ln w="9525" cap="flat"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Dance</a:t>
          </a:r>
        </a:p>
        <a:p>
          <a:pPr marL="114300" lvl="1" indent="-114300" algn="l" defTabSz="577850">
            <a:lnSpc>
              <a:spcPct val="90000"/>
            </a:lnSpc>
            <a:spcBef>
              <a:spcPct val="0"/>
            </a:spcBef>
            <a:spcAft>
              <a:spcPct val="15000"/>
            </a:spcAft>
            <a:buChar char="•"/>
          </a:pPr>
          <a:r>
            <a:rPr lang="en-US" sz="1300" kern="1200"/>
            <a:t>Vocal</a:t>
          </a:r>
        </a:p>
        <a:p>
          <a:pPr marL="114300" lvl="1" indent="-114300" algn="l" defTabSz="577850">
            <a:lnSpc>
              <a:spcPct val="90000"/>
            </a:lnSpc>
            <a:spcBef>
              <a:spcPct val="0"/>
            </a:spcBef>
            <a:spcAft>
              <a:spcPct val="15000"/>
            </a:spcAft>
            <a:buChar char="•"/>
          </a:pPr>
          <a:r>
            <a:rPr lang="en-US" sz="1300" kern="1200"/>
            <a:t>Instrumental</a:t>
          </a:r>
        </a:p>
      </dsp:txBody>
      <dsp:txXfrm rot="-5400000">
        <a:off x="1729078" y="2237943"/>
        <a:ext cx="3035742" cy="705642"/>
      </dsp:txXfrm>
    </dsp:sp>
    <dsp:sp modelId="{27F81815-7E60-4B71-A109-307A49A07507}">
      <dsp:nvSpPr>
        <dsp:cNvPr id="0" name=""/>
        <dsp:cNvSpPr/>
      </dsp:nvSpPr>
      <dsp:spPr>
        <a:xfrm>
          <a:off x="0" y="2068146"/>
          <a:ext cx="1729078" cy="977488"/>
        </a:xfrm>
        <a:prstGeom prst="roundRect">
          <a:avLst/>
        </a:prstGeom>
        <a:gradFill rotWithShape="0">
          <a:gsLst>
            <a:gs pos="0">
              <a:schemeClr val="accent3">
                <a:hueOff val="0"/>
                <a:satOff val="0"/>
                <a:lumOff val="0"/>
                <a:alphaOff val="0"/>
                <a:tint val="96000"/>
                <a:satMod val="100000"/>
                <a:lumMod val="104000"/>
              </a:schemeClr>
            </a:gs>
            <a:gs pos="78000">
              <a:schemeClr val="accent3">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a:t>Performing Arts</a:t>
          </a:r>
          <a:endParaRPr lang="en-US" sz="1700" kern="1200"/>
        </a:p>
      </dsp:txBody>
      <dsp:txXfrm>
        <a:off x="47717" y="2115863"/>
        <a:ext cx="1633644" cy="882054"/>
      </dsp:txXfrm>
    </dsp:sp>
    <dsp:sp modelId="{5EB5B391-1511-459C-A98B-7E8A24E8F621}">
      <dsp:nvSpPr>
        <dsp:cNvPr id="0" name=""/>
        <dsp:cNvSpPr/>
      </dsp:nvSpPr>
      <dsp:spPr>
        <a:xfrm rot="5400000">
          <a:off x="2875041" y="2042328"/>
          <a:ext cx="781990" cy="3073916"/>
        </a:xfrm>
        <a:prstGeom prst="round2SameRect">
          <a:avLst/>
        </a:prstGeom>
        <a:solidFill>
          <a:schemeClr val="accent4">
            <a:tint val="40000"/>
            <a:alpha val="90000"/>
            <a:hueOff val="0"/>
            <a:satOff val="0"/>
            <a:lumOff val="0"/>
            <a:alphaOff val="0"/>
          </a:schemeClr>
        </a:solidFill>
        <a:ln w="9525" cap="flat" cmpd="sng" algn="ctr">
          <a:solidFill>
            <a:schemeClr val="accent4">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Performance</a:t>
          </a:r>
        </a:p>
        <a:p>
          <a:pPr marL="114300" lvl="1" indent="-114300" algn="l" defTabSz="577850">
            <a:lnSpc>
              <a:spcPct val="90000"/>
            </a:lnSpc>
            <a:spcBef>
              <a:spcPct val="0"/>
            </a:spcBef>
            <a:spcAft>
              <a:spcPct val="15000"/>
            </a:spcAft>
            <a:buChar char="•"/>
          </a:pPr>
          <a:r>
            <a:rPr lang="en-US" sz="1300" kern="1200"/>
            <a:t>Technical Theater</a:t>
          </a:r>
        </a:p>
      </dsp:txBody>
      <dsp:txXfrm rot="-5400000">
        <a:off x="1729078" y="3226465"/>
        <a:ext cx="3035742" cy="705642"/>
      </dsp:txXfrm>
    </dsp:sp>
    <dsp:sp modelId="{C699F0E8-1560-4CB8-8BB5-49B4BB3B4542}">
      <dsp:nvSpPr>
        <dsp:cNvPr id="0" name=""/>
        <dsp:cNvSpPr/>
      </dsp:nvSpPr>
      <dsp:spPr>
        <a:xfrm>
          <a:off x="0" y="3090540"/>
          <a:ext cx="1729078" cy="977488"/>
        </a:xfrm>
        <a:prstGeom prst="roundRect">
          <a:avLst/>
        </a:prstGeom>
        <a:gradFill rotWithShape="0">
          <a:gsLst>
            <a:gs pos="0">
              <a:schemeClr val="accent4">
                <a:hueOff val="0"/>
                <a:satOff val="0"/>
                <a:lumOff val="0"/>
                <a:alphaOff val="0"/>
                <a:tint val="96000"/>
                <a:satMod val="100000"/>
                <a:lumMod val="104000"/>
              </a:schemeClr>
            </a:gs>
            <a:gs pos="78000">
              <a:schemeClr val="accent4">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a:t>Theater</a:t>
          </a:r>
          <a:endParaRPr lang="en-US" sz="1700" kern="1200"/>
        </a:p>
      </dsp:txBody>
      <dsp:txXfrm>
        <a:off x="47717" y="3138257"/>
        <a:ext cx="1633644" cy="882054"/>
      </dsp:txXfrm>
    </dsp:sp>
    <dsp:sp modelId="{81B72B2D-1DE4-436C-867C-EEA4B4FFB297}">
      <dsp:nvSpPr>
        <dsp:cNvPr id="0" name=""/>
        <dsp:cNvSpPr/>
      </dsp:nvSpPr>
      <dsp:spPr>
        <a:xfrm rot="5400000">
          <a:off x="2875041" y="3024625"/>
          <a:ext cx="781990" cy="3073916"/>
        </a:xfrm>
        <a:prstGeom prst="round2SameRect">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Drawing, Painting</a:t>
          </a:r>
        </a:p>
        <a:p>
          <a:pPr marL="114300" lvl="1" indent="-114300" algn="l" defTabSz="577850">
            <a:lnSpc>
              <a:spcPct val="90000"/>
            </a:lnSpc>
            <a:spcBef>
              <a:spcPct val="0"/>
            </a:spcBef>
            <a:spcAft>
              <a:spcPct val="15000"/>
            </a:spcAft>
            <a:buChar char="•"/>
          </a:pPr>
          <a:r>
            <a:rPr lang="en-US" sz="1300" kern="1200"/>
            <a:t>Sculpture</a:t>
          </a:r>
        </a:p>
        <a:p>
          <a:pPr marL="114300" lvl="1" indent="-114300" algn="l" defTabSz="577850">
            <a:lnSpc>
              <a:spcPct val="90000"/>
            </a:lnSpc>
            <a:spcBef>
              <a:spcPct val="0"/>
            </a:spcBef>
            <a:spcAft>
              <a:spcPct val="15000"/>
            </a:spcAft>
            <a:buChar char="•"/>
          </a:pPr>
          <a:r>
            <a:rPr lang="en-US" sz="1300" kern="1200"/>
            <a:t>Commercial Photography </a:t>
          </a:r>
        </a:p>
      </dsp:txBody>
      <dsp:txXfrm rot="-5400000">
        <a:off x="1729078" y="4208762"/>
        <a:ext cx="3035742" cy="705642"/>
      </dsp:txXfrm>
    </dsp:sp>
    <dsp:sp modelId="{0FAD95EC-CDF1-468D-B0CA-92B8D86BD8C7}">
      <dsp:nvSpPr>
        <dsp:cNvPr id="0" name=""/>
        <dsp:cNvSpPr/>
      </dsp:nvSpPr>
      <dsp:spPr>
        <a:xfrm>
          <a:off x="0" y="4109920"/>
          <a:ext cx="1729078" cy="977488"/>
        </a:xfrm>
        <a:prstGeom prst="roundRect">
          <a:avLst/>
        </a:prstGeom>
        <a:gradFill rotWithShape="0">
          <a:gsLst>
            <a:gs pos="0">
              <a:schemeClr val="accent5">
                <a:hueOff val="0"/>
                <a:satOff val="0"/>
                <a:lumOff val="0"/>
                <a:alphaOff val="0"/>
                <a:tint val="96000"/>
                <a:satMod val="100000"/>
                <a:lumMod val="104000"/>
              </a:schemeClr>
            </a:gs>
            <a:gs pos="78000">
              <a:schemeClr val="accent5">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a:t>Visual Arts</a:t>
          </a:r>
          <a:endParaRPr lang="en-US" sz="1700" kern="1200"/>
        </a:p>
      </dsp:txBody>
      <dsp:txXfrm>
        <a:off x="47717" y="4157637"/>
        <a:ext cx="1633644" cy="882054"/>
      </dsp:txXfrm>
    </dsp:sp>
    <dsp:sp modelId="{052D95A2-A8F7-4C12-A65D-17184675ED73}">
      <dsp:nvSpPr>
        <dsp:cNvPr id="0" name=""/>
        <dsp:cNvSpPr/>
      </dsp:nvSpPr>
      <dsp:spPr>
        <a:xfrm rot="5400000">
          <a:off x="2875041" y="76842"/>
          <a:ext cx="781990" cy="3073916"/>
        </a:xfrm>
        <a:prstGeom prst="round2SameRect">
          <a:avLst/>
        </a:prstGeom>
        <a:solidFill>
          <a:schemeClr val="accent6">
            <a:tint val="40000"/>
            <a:alpha val="90000"/>
            <a:hueOff val="0"/>
            <a:satOff val="0"/>
            <a:lumOff val="0"/>
            <a:alphaOff val="0"/>
          </a:schemeClr>
        </a:solidFill>
        <a:ln w="9525" cap="flat" cmpd="sng" algn="ctr">
          <a:solidFill>
            <a:schemeClr val="accent6">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9530" tIns="24765" rIns="49530" bIns="24765" numCol="1" spcCol="1270" anchor="ctr" anchorCtr="0">
          <a:noAutofit/>
        </a:bodyPr>
        <a:lstStyle/>
        <a:p>
          <a:pPr marL="114300" lvl="1" indent="-114300" algn="l" defTabSz="577850">
            <a:lnSpc>
              <a:spcPct val="90000"/>
            </a:lnSpc>
            <a:spcBef>
              <a:spcPct val="0"/>
            </a:spcBef>
            <a:spcAft>
              <a:spcPct val="15000"/>
            </a:spcAft>
            <a:buChar char="•"/>
          </a:pPr>
          <a:r>
            <a:rPr lang="en-US" sz="1300" kern="1200"/>
            <a:t>Digital images </a:t>
          </a:r>
        </a:p>
        <a:p>
          <a:pPr marL="114300" lvl="1" indent="-114300" algn="l" defTabSz="577850">
            <a:lnSpc>
              <a:spcPct val="90000"/>
            </a:lnSpc>
            <a:spcBef>
              <a:spcPct val="0"/>
            </a:spcBef>
            <a:spcAft>
              <a:spcPct val="15000"/>
            </a:spcAft>
            <a:buChar char="•"/>
          </a:pPr>
          <a:r>
            <a:rPr lang="en-US" sz="1300" kern="1200"/>
            <a:t>Advertisement</a:t>
          </a:r>
        </a:p>
        <a:p>
          <a:pPr marL="114300" lvl="1" indent="-114300" algn="l" defTabSz="577850">
            <a:lnSpc>
              <a:spcPct val="90000"/>
            </a:lnSpc>
            <a:spcBef>
              <a:spcPct val="0"/>
            </a:spcBef>
            <a:spcAft>
              <a:spcPct val="15000"/>
            </a:spcAft>
            <a:buChar char="•"/>
          </a:pPr>
          <a:r>
            <a:rPr lang="en-US" sz="1300" kern="1200"/>
            <a:t>Personalization</a:t>
          </a:r>
        </a:p>
      </dsp:txBody>
      <dsp:txXfrm rot="-5400000">
        <a:off x="1729078" y="1260979"/>
        <a:ext cx="3035742" cy="705642"/>
      </dsp:txXfrm>
    </dsp:sp>
    <dsp:sp modelId="{E2BEBF0F-617C-46F0-B9AF-29EA6EE4541E}">
      <dsp:nvSpPr>
        <dsp:cNvPr id="0" name=""/>
        <dsp:cNvSpPr/>
      </dsp:nvSpPr>
      <dsp:spPr>
        <a:xfrm>
          <a:off x="0" y="1074491"/>
          <a:ext cx="1729078" cy="977488"/>
        </a:xfrm>
        <a:prstGeom prst="roundRect">
          <a:avLst/>
        </a:prstGeom>
        <a:gradFill rotWithShape="0">
          <a:gsLst>
            <a:gs pos="0">
              <a:schemeClr val="accent6">
                <a:hueOff val="0"/>
                <a:satOff val="0"/>
                <a:lumOff val="0"/>
                <a:alphaOff val="0"/>
                <a:tint val="96000"/>
                <a:satMod val="100000"/>
                <a:lumMod val="104000"/>
              </a:schemeClr>
            </a:gs>
            <a:gs pos="78000">
              <a:schemeClr val="accent6">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64770" tIns="32385" rIns="64770" bIns="32385" numCol="1" spcCol="1270" anchor="ctr" anchorCtr="0">
          <a:noAutofit/>
        </a:bodyPr>
        <a:lstStyle/>
        <a:p>
          <a:pPr marL="0" lvl="0" indent="0" algn="ctr" defTabSz="755650">
            <a:lnSpc>
              <a:spcPct val="90000"/>
            </a:lnSpc>
            <a:spcBef>
              <a:spcPct val="0"/>
            </a:spcBef>
            <a:spcAft>
              <a:spcPct val="35000"/>
            </a:spcAft>
            <a:buNone/>
          </a:pPr>
          <a:r>
            <a:rPr lang="en-US" sz="1700" b="1" kern="1200"/>
            <a:t>Graphic Design</a:t>
          </a:r>
          <a:endParaRPr lang="en-US" sz="1700" kern="1200"/>
        </a:p>
      </dsp:txBody>
      <dsp:txXfrm>
        <a:off x="47717" y="1122208"/>
        <a:ext cx="1633644" cy="8820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4AA629-CDE4-4B92-8CE2-E335981B2C00}">
      <dsp:nvSpPr>
        <dsp:cNvPr id="0" name=""/>
        <dsp:cNvSpPr/>
      </dsp:nvSpPr>
      <dsp:spPr>
        <a:xfrm>
          <a:off x="0" y="2936"/>
          <a:ext cx="3207473" cy="448343"/>
        </a:xfrm>
        <a:prstGeom prst="round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Afterschool Clubs</a:t>
          </a:r>
        </a:p>
      </dsp:txBody>
      <dsp:txXfrm>
        <a:off x="21886" y="24822"/>
        <a:ext cx="3163701" cy="404571"/>
      </dsp:txXfrm>
    </dsp:sp>
    <dsp:sp modelId="{FE39F972-C91A-4F56-AA31-5321DFB64FDA}">
      <dsp:nvSpPr>
        <dsp:cNvPr id="0" name=""/>
        <dsp:cNvSpPr/>
      </dsp:nvSpPr>
      <dsp:spPr>
        <a:xfrm>
          <a:off x="0" y="451280"/>
          <a:ext cx="3207473" cy="4101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837" tIns="20320" rIns="113792" bIns="20320" numCol="1" spcCol="1270" anchor="t" anchorCtr="0">
          <a:noAutofit/>
        </a:bodyPr>
        <a:lstStyle/>
        <a:p>
          <a:pPr marL="171450" lvl="1" indent="-171450" algn="l" defTabSz="711200">
            <a:lnSpc>
              <a:spcPct val="90000"/>
            </a:lnSpc>
            <a:spcBef>
              <a:spcPct val="0"/>
            </a:spcBef>
            <a:spcAft>
              <a:spcPct val="20000"/>
            </a:spcAft>
            <a:buChar char="•"/>
          </a:pPr>
          <a:r>
            <a:rPr lang="en-US" sz="1600" kern="1200" dirty="0">
              <a:latin typeface="+mj-lt"/>
            </a:rPr>
            <a:t>A Capella Chorus</a:t>
          </a:r>
        </a:p>
        <a:p>
          <a:pPr marL="171450" lvl="1" indent="-171450" algn="l" defTabSz="711200">
            <a:lnSpc>
              <a:spcPct val="90000"/>
            </a:lnSpc>
            <a:spcBef>
              <a:spcPct val="0"/>
            </a:spcBef>
            <a:spcAft>
              <a:spcPct val="20000"/>
            </a:spcAft>
            <a:buChar char="•"/>
          </a:pPr>
          <a:r>
            <a:rPr lang="en-US" sz="1600" kern="1200" dirty="0">
              <a:latin typeface="+mj-lt"/>
            </a:rPr>
            <a:t>Book Club</a:t>
          </a:r>
        </a:p>
        <a:p>
          <a:pPr marL="171450" lvl="1" indent="-171450" algn="l" defTabSz="711200" rtl="0">
            <a:lnSpc>
              <a:spcPct val="90000"/>
            </a:lnSpc>
            <a:spcBef>
              <a:spcPct val="0"/>
            </a:spcBef>
            <a:spcAft>
              <a:spcPct val="20000"/>
            </a:spcAft>
            <a:buChar char="•"/>
          </a:pPr>
          <a:r>
            <a:rPr lang="en-US" sz="1600" kern="1200" dirty="0">
              <a:latin typeface="+mj-lt"/>
            </a:rPr>
            <a:t>Creative Writing Club</a:t>
          </a:r>
        </a:p>
        <a:p>
          <a:pPr marL="171450" lvl="1" indent="-171450" algn="l" defTabSz="711200" rtl="0">
            <a:lnSpc>
              <a:spcPct val="90000"/>
            </a:lnSpc>
            <a:spcBef>
              <a:spcPct val="0"/>
            </a:spcBef>
            <a:spcAft>
              <a:spcPct val="20000"/>
            </a:spcAft>
            <a:buChar char="•"/>
          </a:pPr>
          <a:r>
            <a:rPr lang="en-US" sz="1600" kern="1200" dirty="0">
              <a:latin typeface="+mj-lt"/>
            </a:rPr>
            <a:t>Dance Club-NHSDA*</a:t>
          </a:r>
        </a:p>
        <a:p>
          <a:pPr marL="171450" lvl="1" indent="-171450" algn="l" defTabSz="711200" rtl="0">
            <a:lnSpc>
              <a:spcPct val="90000"/>
            </a:lnSpc>
            <a:spcBef>
              <a:spcPct val="0"/>
            </a:spcBef>
            <a:spcAft>
              <a:spcPct val="20000"/>
            </a:spcAft>
            <a:buChar char="•"/>
          </a:pPr>
          <a:r>
            <a:rPr lang="en-US" sz="1600" kern="1200" dirty="0">
              <a:latin typeface="+mj-lt"/>
            </a:rPr>
            <a:t>Drama Club</a:t>
          </a:r>
        </a:p>
        <a:p>
          <a:pPr marL="171450" lvl="1" indent="-171450" algn="l" defTabSz="711200" rtl="0">
            <a:lnSpc>
              <a:spcPct val="90000"/>
            </a:lnSpc>
            <a:spcBef>
              <a:spcPct val="0"/>
            </a:spcBef>
            <a:spcAft>
              <a:spcPct val="20000"/>
            </a:spcAft>
            <a:buChar char="•"/>
          </a:pPr>
          <a:r>
            <a:rPr lang="en-US" sz="1600" kern="1200" dirty="0">
              <a:latin typeface="+mj-lt"/>
            </a:rPr>
            <a:t>Jefferson Amped Club </a:t>
          </a:r>
        </a:p>
        <a:p>
          <a:pPr marL="171450" lvl="1" indent="-171450" algn="l" defTabSz="711200" rtl="0">
            <a:lnSpc>
              <a:spcPct val="90000"/>
            </a:lnSpc>
            <a:spcBef>
              <a:spcPct val="0"/>
            </a:spcBef>
            <a:spcAft>
              <a:spcPct val="20000"/>
            </a:spcAft>
            <a:buChar char="•"/>
          </a:pPr>
          <a:r>
            <a:rPr lang="en-US" sz="1600" kern="1200">
              <a:latin typeface="+mj-lt"/>
            </a:rPr>
            <a:t>Jeff </a:t>
          </a:r>
          <a:r>
            <a:rPr lang="en-US" sz="1600" kern="1200" err="1">
              <a:latin typeface="+mj-lt"/>
            </a:rPr>
            <a:t>SOuL</a:t>
          </a:r>
          <a:endParaRPr lang="en-US" sz="1600" kern="1200">
            <a:latin typeface="+mj-lt"/>
          </a:endParaRPr>
        </a:p>
        <a:p>
          <a:pPr marL="171450" lvl="1" indent="-171450" algn="l" defTabSz="711200">
            <a:lnSpc>
              <a:spcPct val="90000"/>
            </a:lnSpc>
            <a:spcBef>
              <a:spcPct val="0"/>
            </a:spcBef>
            <a:spcAft>
              <a:spcPct val="20000"/>
            </a:spcAft>
            <a:buChar char="•"/>
          </a:pPr>
          <a:r>
            <a:rPr lang="en-US" sz="1600" kern="1200" dirty="0">
              <a:latin typeface="+mj-lt"/>
            </a:rPr>
            <a:t>Jeff Spirit Club</a:t>
          </a:r>
        </a:p>
        <a:p>
          <a:pPr marL="171450" lvl="1" indent="-171450" algn="l" defTabSz="711200">
            <a:lnSpc>
              <a:spcPct val="90000"/>
            </a:lnSpc>
            <a:spcBef>
              <a:spcPct val="0"/>
            </a:spcBef>
            <a:spcAft>
              <a:spcPct val="20000"/>
            </a:spcAft>
            <a:buChar char="•"/>
          </a:pPr>
          <a:r>
            <a:rPr lang="en-US" sz="1600" kern="1200" dirty="0">
              <a:latin typeface="+mj-lt"/>
            </a:rPr>
            <a:t>Multicultural </a:t>
          </a:r>
        </a:p>
        <a:p>
          <a:pPr marL="171450" lvl="1" indent="-171450" algn="l" defTabSz="711200">
            <a:lnSpc>
              <a:spcPct val="90000"/>
            </a:lnSpc>
            <a:spcBef>
              <a:spcPct val="0"/>
            </a:spcBef>
            <a:spcAft>
              <a:spcPct val="20000"/>
            </a:spcAft>
            <a:buChar char="•"/>
          </a:pPr>
          <a:r>
            <a:rPr lang="en-US" sz="1600" kern="1200" dirty="0">
              <a:latin typeface="+mj-lt"/>
            </a:rPr>
            <a:t>National Honor Society</a:t>
          </a:r>
        </a:p>
        <a:p>
          <a:pPr marL="171450" lvl="1" indent="-171450" algn="l" defTabSz="711200">
            <a:lnSpc>
              <a:spcPct val="90000"/>
            </a:lnSpc>
            <a:spcBef>
              <a:spcPct val="0"/>
            </a:spcBef>
            <a:spcAft>
              <a:spcPct val="20000"/>
            </a:spcAft>
            <a:buChar char="•"/>
          </a:pPr>
          <a:r>
            <a:rPr lang="en-US" sz="1600" kern="1200" dirty="0">
              <a:latin typeface="+mj-lt"/>
            </a:rPr>
            <a:t>Newspaper</a:t>
          </a:r>
        </a:p>
        <a:p>
          <a:pPr marL="171450" lvl="1" indent="-171450" algn="l" defTabSz="711200" rtl="0">
            <a:lnSpc>
              <a:spcPct val="90000"/>
            </a:lnSpc>
            <a:spcBef>
              <a:spcPct val="0"/>
            </a:spcBef>
            <a:spcAft>
              <a:spcPct val="20000"/>
            </a:spcAft>
            <a:buChar char="•"/>
          </a:pPr>
          <a:r>
            <a:rPr lang="en-US" sz="1600" kern="1200">
              <a:latin typeface="+mj-lt"/>
            </a:rPr>
            <a:t>Science Club</a:t>
          </a:r>
        </a:p>
        <a:p>
          <a:pPr marL="171450" lvl="1" indent="-171450" algn="l" defTabSz="711200">
            <a:lnSpc>
              <a:spcPct val="90000"/>
            </a:lnSpc>
            <a:spcBef>
              <a:spcPct val="0"/>
            </a:spcBef>
            <a:spcAft>
              <a:spcPct val="20000"/>
            </a:spcAft>
            <a:buChar char="•"/>
          </a:pPr>
          <a:r>
            <a:rPr lang="en-US" sz="1600" kern="1200" dirty="0">
              <a:latin typeface="+mj-lt"/>
            </a:rPr>
            <a:t>Skills USA Club</a:t>
          </a:r>
        </a:p>
        <a:p>
          <a:pPr marL="171450" lvl="1" indent="-171450" algn="l" defTabSz="711200">
            <a:lnSpc>
              <a:spcPct val="90000"/>
            </a:lnSpc>
            <a:spcBef>
              <a:spcPct val="0"/>
            </a:spcBef>
            <a:spcAft>
              <a:spcPct val="20000"/>
            </a:spcAft>
            <a:buChar char="•"/>
          </a:pPr>
          <a:r>
            <a:rPr lang="en-US" sz="1600" kern="1200" dirty="0">
              <a:latin typeface="+mj-lt"/>
            </a:rPr>
            <a:t>TV Production Club</a:t>
          </a:r>
        </a:p>
        <a:p>
          <a:pPr marL="171450" lvl="1" indent="-171450" algn="l" defTabSz="711200">
            <a:lnSpc>
              <a:spcPct val="90000"/>
            </a:lnSpc>
            <a:spcBef>
              <a:spcPct val="0"/>
            </a:spcBef>
            <a:spcAft>
              <a:spcPct val="20000"/>
            </a:spcAft>
            <a:buChar char="•"/>
          </a:pPr>
          <a:r>
            <a:rPr lang="en-US" sz="1600" kern="1200" dirty="0">
              <a:latin typeface="+mj-lt"/>
            </a:rPr>
            <a:t>Visual Arts Club </a:t>
          </a:r>
        </a:p>
        <a:p>
          <a:pPr marL="171450" lvl="1" indent="-171450" algn="l" defTabSz="711200">
            <a:lnSpc>
              <a:spcPct val="90000"/>
            </a:lnSpc>
            <a:spcBef>
              <a:spcPct val="0"/>
            </a:spcBef>
            <a:spcAft>
              <a:spcPct val="20000"/>
            </a:spcAft>
            <a:buChar char="•"/>
          </a:pPr>
          <a:r>
            <a:rPr lang="en-US" sz="1600" kern="1200" dirty="0">
              <a:latin typeface="+mj-lt"/>
            </a:rPr>
            <a:t>Yearbook Club</a:t>
          </a:r>
        </a:p>
      </dsp:txBody>
      <dsp:txXfrm>
        <a:off x="0" y="451280"/>
        <a:ext cx="3207473" cy="4101544"/>
      </dsp:txXfrm>
    </dsp:sp>
    <dsp:sp modelId="{19B5448F-039F-4BC6-97B2-5E836681DF57}">
      <dsp:nvSpPr>
        <dsp:cNvPr id="0" name=""/>
        <dsp:cNvSpPr/>
      </dsp:nvSpPr>
      <dsp:spPr>
        <a:xfrm>
          <a:off x="0" y="4552824"/>
          <a:ext cx="3207473" cy="448343"/>
        </a:xfrm>
        <a:prstGeom prst="round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Athletics-District Wide</a:t>
          </a:r>
        </a:p>
      </dsp:txBody>
      <dsp:txXfrm>
        <a:off x="21886" y="4574710"/>
        <a:ext cx="3163701" cy="4045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074121-7A02-4FAF-AF3A-84C19EEA0D1C}">
      <dsp:nvSpPr>
        <dsp:cNvPr id="0" name=""/>
        <dsp:cNvSpPr/>
      </dsp:nvSpPr>
      <dsp:spPr>
        <a:xfrm>
          <a:off x="2213" y="391195"/>
          <a:ext cx="1073779" cy="1073779"/>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0E97DE-D8E7-4F7C-BDD6-3F65340068C6}">
      <dsp:nvSpPr>
        <dsp:cNvPr id="0" name=""/>
        <dsp:cNvSpPr/>
      </dsp:nvSpPr>
      <dsp:spPr>
        <a:xfrm>
          <a:off x="227707" y="616689"/>
          <a:ext cx="622792" cy="62279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E9C8504-865A-42EF-AD67-2CF0CE5D2577}">
      <dsp:nvSpPr>
        <dsp:cNvPr id="0" name=""/>
        <dsp:cNvSpPr/>
      </dsp:nvSpPr>
      <dsp:spPr>
        <a:xfrm>
          <a:off x="1306089" y="391195"/>
          <a:ext cx="2531052" cy="1073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Transition from middle to high school</a:t>
          </a:r>
        </a:p>
      </dsp:txBody>
      <dsp:txXfrm>
        <a:off x="1306089" y="391195"/>
        <a:ext cx="2531052" cy="1073779"/>
      </dsp:txXfrm>
    </dsp:sp>
    <dsp:sp modelId="{87324F48-4DC4-4100-908C-AFE6F1D27FCE}">
      <dsp:nvSpPr>
        <dsp:cNvPr id="0" name=""/>
        <dsp:cNvSpPr/>
      </dsp:nvSpPr>
      <dsp:spPr>
        <a:xfrm>
          <a:off x="4278158" y="391195"/>
          <a:ext cx="1073779" cy="1073779"/>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BF1B37-1C7D-4369-8D0F-EE8C0E2DB921}">
      <dsp:nvSpPr>
        <dsp:cNvPr id="0" name=""/>
        <dsp:cNvSpPr/>
      </dsp:nvSpPr>
      <dsp:spPr>
        <a:xfrm>
          <a:off x="4503652" y="616689"/>
          <a:ext cx="622792" cy="62279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09A64A1-8355-4AA1-8327-CDFD8B4C0F66}">
      <dsp:nvSpPr>
        <dsp:cNvPr id="0" name=""/>
        <dsp:cNvSpPr/>
      </dsp:nvSpPr>
      <dsp:spPr>
        <a:xfrm>
          <a:off x="5582033" y="391195"/>
          <a:ext cx="2531052" cy="1073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More challenging coursework</a:t>
          </a:r>
        </a:p>
      </dsp:txBody>
      <dsp:txXfrm>
        <a:off x="5582033" y="391195"/>
        <a:ext cx="2531052" cy="1073779"/>
      </dsp:txXfrm>
    </dsp:sp>
    <dsp:sp modelId="{A05AE000-9374-4DED-89BA-0E9FA0D9F6A7}">
      <dsp:nvSpPr>
        <dsp:cNvPr id="0" name=""/>
        <dsp:cNvSpPr/>
      </dsp:nvSpPr>
      <dsp:spPr>
        <a:xfrm>
          <a:off x="2213" y="2065086"/>
          <a:ext cx="1073779" cy="1073779"/>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EF124C-BB0C-4ACD-A663-CF18BB6F72AF}">
      <dsp:nvSpPr>
        <dsp:cNvPr id="0" name=""/>
        <dsp:cNvSpPr/>
      </dsp:nvSpPr>
      <dsp:spPr>
        <a:xfrm>
          <a:off x="227707" y="2290580"/>
          <a:ext cx="622792" cy="62279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BC06A3-04C6-4E17-9E87-F4B080281459}">
      <dsp:nvSpPr>
        <dsp:cNvPr id="0" name=""/>
        <dsp:cNvSpPr/>
      </dsp:nvSpPr>
      <dsp:spPr>
        <a:xfrm>
          <a:off x="1306089" y="2065086"/>
          <a:ext cx="2531052" cy="1073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Introduction to GPA and transcripts</a:t>
          </a:r>
        </a:p>
      </dsp:txBody>
      <dsp:txXfrm>
        <a:off x="1306089" y="2065086"/>
        <a:ext cx="2531052" cy="1073779"/>
      </dsp:txXfrm>
    </dsp:sp>
    <dsp:sp modelId="{C3FCA3F3-ED8F-4454-972C-D522D97357FC}">
      <dsp:nvSpPr>
        <dsp:cNvPr id="0" name=""/>
        <dsp:cNvSpPr/>
      </dsp:nvSpPr>
      <dsp:spPr>
        <a:xfrm>
          <a:off x="4278158" y="2065086"/>
          <a:ext cx="1073779" cy="1073779"/>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828248-87A2-4FAC-9FE8-171BFBCA99E6}">
      <dsp:nvSpPr>
        <dsp:cNvPr id="0" name=""/>
        <dsp:cNvSpPr/>
      </dsp:nvSpPr>
      <dsp:spPr>
        <a:xfrm>
          <a:off x="4503652" y="2290580"/>
          <a:ext cx="622792" cy="62279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316A709C-1B54-4E3A-BF5B-282F13FE287D}">
      <dsp:nvSpPr>
        <dsp:cNvPr id="0" name=""/>
        <dsp:cNvSpPr/>
      </dsp:nvSpPr>
      <dsp:spPr>
        <a:xfrm>
          <a:off x="5582033" y="2065086"/>
          <a:ext cx="2531052" cy="10737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33450">
            <a:lnSpc>
              <a:spcPct val="90000"/>
            </a:lnSpc>
            <a:spcBef>
              <a:spcPct val="0"/>
            </a:spcBef>
            <a:spcAft>
              <a:spcPct val="35000"/>
            </a:spcAft>
            <a:buNone/>
          </a:pPr>
          <a:r>
            <a:rPr lang="en-US" sz="2100" kern="1200"/>
            <a:t>Increased independence and accountability</a:t>
          </a:r>
        </a:p>
      </dsp:txBody>
      <dsp:txXfrm>
        <a:off x="5582033" y="2065086"/>
        <a:ext cx="2531052" cy="107377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585E1F-A9DB-4811-9669-A338EB360C0A}">
      <dsp:nvSpPr>
        <dsp:cNvPr id="0" name=""/>
        <dsp:cNvSpPr/>
      </dsp:nvSpPr>
      <dsp:spPr>
        <a:xfrm>
          <a:off x="0" y="0"/>
          <a:ext cx="6492240" cy="776613"/>
        </a:xfrm>
        <a:prstGeom prst="roundRect">
          <a:avLst>
            <a:gd name="adj" fmla="val 10000"/>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Be on time and attend daily</a:t>
          </a:r>
        </a:p>
      </dsp:txBody>
      <dsp:txXfrm>
        <a:off x="22746" y="22746"/>
        <a:ext cx="5588589" cy="731121"/>
      </dsp:txXfrm>
    </dsp:sp>
    <dsp:sp modelId="{CF490C0D-D420-4422-A774-37A09491F3EB}">
      <dsp:nvSpPr>
        <dsp:cNvPr id="0" name=""/>
        <dsp:cNvSpPr/>
      </dsp:nvSpPr>
      <dsp:spPr>
        <a:xfrm>
          <a:off x="543725" y="917816"/>
          <a:ext cx="6492240" cy="776613"/>
        </a:xfrm>
        <a:prstGeom prst="roundRect">
          <a:avLst>
            <a:gd name="adj" fmla="val 10000"/>
          </a:avLst>
        </a:prstGeom>
        <a:gradFill rotWithShape="0">
          <a:gsLst>
            <a:gs pos="0">
              <a:schemeClr val="accent2">
                <a:hueOff val="-852980"/>
                <a:satOff val="-9616"/>
                <a:lumOff val="1178"/>
                <a:alphaOff val="0"/>
                <a:tint val="96000"/>
                <a:satMod val="100000"/>
                <a:lumMod val="104000"/>
              </a:schemeClr>
            </a:gs>
            <a:gs pos="78000">
              <a:schemeClr val="accent2">
                <a:hueOff val="-852980"/>
                <a:satOff val="-9616"/>
                <a:lumOff val="1178"/>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Follow the dress code (if applicable)</a:t>
          </a:r>
        </a:p>
      </dsp:txBody>
      <dsp:txXfrm>
        <a:off x="566471" y="940562"/>
        <a:ext cx="5398224" cy="731121"/>
      </dsp:txXfrm>
    </dsp:sp>
    <dsp:sp modelId="{03ECC650-11A8-4017-92D2-E46211ECA7A0}">
      <dsp:nvSpPr>
        <dsp:cNvPr id="0" name=""/>
        <dsp:cNvSpPr/>
      </dsp:nvSpPr>
      <dsp:spPr>
        <a:xfrm>
          <a:off x="1079334" y="1835632"/>
          <a:ext cx="6492240" cy="776613"/>
        </a:xfrm>
        <a:prstGeom prst="roundRect">
          <a:avLst>
            <a:gd name="adj" fmla="val 10000"/>
          </a:avLst>
        </a:prstGeom>
        <a:gradFill rotWithShape="0">
          <a:gsLst>
            <a:gs pos="0">
              <a:schemeClr val="accent2">
                <a:hueOff val="-1705961"/>
                <a:satOff val="-19232"/>
                <a:lumOff val="2355"/>
                <a:alphaOff val="0"/>
                <a:tint val="96000"/>
                <a:satMod val="100000"/>
                <a:lumMod val="104000"/>
              </a:schemeClr>
            </a:gs>
            <a:gs pos="78000">
              <a:schemeClr val="accent2">
                <a:hueOff val="-1705961"/>
                <a:satOff val="-19232"/>
                <a:lumOff val="2355"/>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Respect school property and others</a:t>
          </a:r>
        </a:p>
      </dsp:txBody>
      <dsp:txXfrm>
        <a:off x="1102080" y="1858378"/>
        <a:ext cx="5406339" cy="731121"/>
      </dsp:txXfrm>
    </dsp:sp>
    <dsp:sp modelId="{38FD59B2-EE57-40B1-974A-A0FA6D0219E3}">
      <dsp:nvSpPr>
        <dsp:cNvPr id="0" name=""/>
        <dsp:cNvSpPr/>
      </dsp:nvSpPr>
      <dsp:spPr>
        <a:xfrm>
          <a:off x="1623059" y="2753448"/>
          <a:ext cx="6492240" cy="776613"/>
        </a:xfrm>
        <a:prstGeom prst="roundRect">
          <a:avLst>
            <a:gd name="adj" fmla="val 10000"/>
          </a:avLst>
        </a:prstGeom>
        <a:gradFill rotWithShape="0">
          <a:gsLst>
            <a:gs pos="0">
              <a:schemeClr val="accent2">
                <a:hueOff val="-2558941"/>
                <a:satOff val="-28848"/>
                <a:lumOff val="3533"/>
                <a:alphaOff val="0"/>
                <a:tint val="96000"/>
                <a:satMod val="100000"/>
                <a:lumMod val="104000"/>
              </a:schemeClr>
            </a:gs>
            <a:gs pos="78000">
              <a:schemeClr val="accent2">
                <a:hueOff val="-2558941"/>
                <a:satOff val="-28848"/>
                <a:lumOff val="3533"/>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Academic honesty and integrity</a:t>
          </a:r>
        </a:p>
      </dsp:txBody>
      <dsp:txXfrm>
        <a:off x="1645805" y="2776194"/>
        <a:ext cx="5398224" cy="731121"/>
      </dsp:txXfrm>
    </dsp:sp>
    <dsp:sp modelId="{8205D9A3-1120-4F4F-AAE9-B06E7E7FF684}">
      <dsp:nvSpPr>
        <dsp:cNvPr id="0" name=""/>
        <dsp:cNvSpPr/>
      </dsp:nvSpPr>
      <dsp:spPr>
        <a:xfrm>
          <a:off x="5987441" y="594815"/>
          <a:ext cx="504798" cy="504798"/>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6101021" y="594815"/>
        <a:ext cx="277638" cy="379860"/>
      </dsp:txXfrm>
    </dsp:sp>
    <dsp:sp modelId="{ABB7490A-59AB-4551-A791-1073DB322B33}">
      <dsp:nvSpPr>
        <dsp:cNvPr id="0" name=""/>
        <dsp:cNvSpPr/>
      </dsp:nvSpPr>
      <dsp:spPr>
        <a:xfrm>
          <a:off x="6531166" y="1512631"/>
          <a:ext cx="504798" cy="504798"/>
        </a:xfrm>
        <a:prstGeom prst="downArrow">
          <a:avLst>
            <a:gd name="adj1" fmla="val 55000"/>
            <a:gd name="adj2" fmla="val 45000"/>
          </a:avLst>
        </a:prstGeom>
        <a:solidFill>
          <a:schemeClr val="accent2">
            <a:tint val="40000"/>
            <a:alpha val="90000"/>
            <a:hueOff val="-1904177"/>
            <a:satOff val="-1973"/>
            <a:lumOff val="-135"/>
            <a:alphaOff val="0"/>
          </a:schemeClr>
        </a:solidFill>
        <a:ln w="9525" cap="flat" cmpd="sng" algn="ctr">
          <a:solidFill>
            <a:schemeClr val="accent2">
              <a:tint val="40000"/>
              <a:alpha val="90000"/>
              <a:hueOff val="-1904177"/>
              <a:satOff val="-1973"/>
              <a:lumOff val="-13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6644746" y="1512631"/>
        <a:ext cx="277638" cy="379860"/>
      </dsp:txXfrm>
    </dsp:sp>
    <dsp:sp modelId="{52F6DE7E-3C2C-4A9E-857F-9F14227E5666}">
      <dsp:nvSpPr>
        <dsp:cNvPr id="0" name=""/>
        <dsp:cNvSpPr/>
      </dsp:nvSpPr>
      <dsp:spPr>
        <a:xfrm>
          <a:off x="7066776" y="2430447"/>
          <a:ext cx="504798" cy="504798"/>
        </a:xfrm>
        <a:prstGeom prst="downArrow">
          <a:avLst>
            <a:gd name="adj1" fmla="val 55000"/>
            <a:gd name="adj2" fmla="val 45000"/>
          </a:avLst>
        </a:prstGeom>
        <a:solidFill>
          <a:schemeClr val="accent2">
            <a:tint val="40000"/>
            <a:alpha val="90000"/>
            <a:hueOff val="-3808354"/>
            <a:satOff val="-3946"/>
            <a:lumOff val="-270"/>
            <a:alphaOff val="0"/>
          </a:schemeClr>
        </a:solidFill>
        <a:ln w="9525" cap="flat" cmpd="sng" algn="ctr">
          <a:solidFill>
            <a:schemeClr val="accent2">
              <a:tint val="40000"/>
              <a:alpha val="90000"/>
              <a:hueOff val="-3808354"/>
              <a:satOff val="-3946"/>
              <a:lumOff val="-27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a:p>
      </dsp:txBody>
      <dsp:txXfrm>
        <a:off x="7180356" y="2430447"/>
        <a:ext cx="277638" cy="3798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5626387-38B0-45BB-A530-19BA40382CED}">
      <dsp:nvSpPr>
        <dsp:cNvPr id="0" name=""/>
        <dsp:cNvSpPr/>
      </dsp:nvSpPr>
      <dsp:spPr>
        <a:xfrm>
          <a:off x="0" y="0"/>
          <a:ext cx="6583680" cy="995711"/>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Only </a:t>
          </a:r>
          <a:r>
            <a:rPr lang="en-US" sz="1800" b="1" kern="1200"/>
            <a:t>9 unexcused absences </a:t>
          </a:r>
          <a:r>
            <a:rPr lang="en-US" sz="1800" kern="1200"/>
            <a:t>are permitted per class.</a:t>
          </a:r>
        </a:p>
      </dsp:txBody>
      <dsp:txXfrm>
        <a:off x="29163" y="29163"/>
        <a:ext cx="5425092" cy="937385"/>
      </dsp:txXfrm>
    </dsp:sp>
    <dsp:sp modelId="{E2955ED0-2130-4BD3-9A8E-3CE5CB467195}">
      <dsp:nvSpPr>
        <dsp:cNvPr id="0" name=""/>
        <dsp:cNvSpPr/>
      </dsp:nvSpPr>
      <dsp:spPr>
        <a:xfrm>
          <a:off x="551383" y="1176750"/>
          <a:ext cx="6583680" cy="995711"/>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Exceeding 9 absences will result in possible loss of credits.</a:t>
          </a:r>
        </a:p>
      </dsp:txBody>
      <dsp:txXfrm>
        <a:off x="580546" y="1205913"/>
        <a:ext cx="5326758" cy="937385"/>
      </dsp:txXfrm>
    </dsp:sp>
    <dsp:sp modelId="{01792109-A1E5-4102-A3A6-F4EE0373522F}">
      <dsp:nvSpPr>
        <dsp:cNvPr id="0" name=""/>
        <dsp:cNvSpPr/>
      </dsp:nvSpPr>
      <dsp:spPr>
        <a:xfrm>
          <a:off x="1094536" y="2353500"/>
          <a:ext cx="6583680" cy="995711"/>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a:t>We offer Saturday Attendance Recovery for all students.</a:t>
          </a:r>
        </a:p>
      </dsp:txBody>
      <dsp:txXfrm>
        <a:off x="1123699" y="2382663"/>
        <a:ext cx="5334987" cy="937385"/>
      </dsp:txXfrm>
    </dsp:sp>
    <dsp:sp modelId="{58589FB3-BF3E-4733-BB2D-BFEE43D3C3DD}">
      <dsp:nvSpPr>
        <dsp:cNvPr id="0" name=""/>
        <dsp:cNvSpPr/>
      </dsp:nvSpPr>
      <dsp:spPr>
        <a:xfrm>
          <a:off x="1645920" y="3530251"/>
          <a:ext cx="6583680" cy="995711"/>
        </a:xfrm>
        <a:prstGeom prst="roundRect">
          <a:avLst>
            <a:gd name="adj" fmla="val 10000"/>
          </a:avLst>
        </a:prstGeom>
        <a:solidFill>
          <a:srgbClr val="7030A0"/>
        </a:solidFill>
        <a:ln w="19050" cap="flat"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Students will be required to attend summer school and/or recover the class/es on Saturday or after school.</a:t>
          </a:r>
        </a:p>
      </dsp:txBody>
      <dsp:txXfrm>
        <a:off x="1675083" y="3559414"/>
        <a:ext cx="5326758" cy="937385"/>
      </dsp:txXfrm>
    </dsp:sp>
    <dsp:sp modelId="{2A296A22-3AD9-4EAF-A315-88BB9DCA740C}">
      <dsp:nvSpPr>
        <dsp:cNvPr id="0" name=""/>
        <dsp:cNvSpPr/>
      </dsp:nvSpPr>
      <dsp:spPr>
        <a:xfrm>
          <a:off x="5936467" y="762624"/>
          <a:ext cx="647212" cy="647212"/>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082090" y="762624"/>
        <a:ext cx="355966" cy="487027"/>
      </dsp:txXfrm>
    </dsp:sp>
    <dsp:sp modelId="{B211B10F-CC95-478C-B8FC-62F2D702602B}">
      <dsp:nvSpPr>
        <dsp:cNvPr id="0" name=""/>
        <dsp:cNvSpPr/>
      </dsp:nvSpPr>
      <dsp:spPr>
        <a:xfrm>
          <a:off x="6487850" y="1939375"/>
          <a:ext cx="647212" cy="647212"/>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633473" y="1939375"/>
        <a:ext cx="355966" cy="487027"/>
      </dsp:txXfrm>
    </dsp:sp>
    <dsp:sp modelId="{4B8E3B43-B31E-4288-99BD-4A60843C502C}">
      <dsp:nvSpPr>
        <dsp:cNvPr id="0" name=""/>
        <dsp:cNvSpPr/>
      </dsp:nvSpPr>
      <dsp:spPr>
        <a:xfrm>
          <a:off x="7031004" y="3116125"/>
          <a:ext cx="647212" cy="647212"/>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6830" tIns="36830" rIns="36830" bIns="3683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7176627" y="3116125"/>
        <a:ext cx="355966" cy="4870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0D8126-0F86-4E10-8B22-EC847EDD6880}">
      <dsp:nvSpPr>
        <dsp:cNvPr id="0" name=""/>
        <dsp:cNvSpPr/>
      </dsp:nvSpPr>
      <dsp:spPr>
        <a:xfrm>
          <a:off x="3160395" y="785248"/>
          <a:ext cx="1876963" cy="1876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US" sz="1400" b="1" kern="1200"/>
            <a:t>College Visits</a:t>
          </a:r>
          <a:endParaRPr lang="en-US" sz="1400" kern="1200"/>
        </a:p>
        <a:p>
          <a:pPr marL="57150" lvl="1" indent="-57150" algn="l" defTabSz="466725">
            <a:lnSpc>
              <a:spcPct val="90000"/>
            </a:lnSpc>
            <a:spcBef>
              <a:spcPct val="0"/>
            </a:spcBef>
            <a:spcAft>
              <a:spcPct val="15000"/>
            </a:spcAft>
            <a:buChar char="•"/>
          </a:pPr>
          <a:r>
            <a:rPr lang="en-US" sz="1050" b="0" i="0" kern="1200"/>
            <a:t>Berkley College ​</a:t>
          </a:r>
          <a:endParaRPr lang="en-US" sz="1050" kern="1200"/>
        </a:p>
        <a:p>
          <a:pPr marL="57150" lvl="1" indent="-57150" algn="l" defTabSz="466725">
            <a:lnSpc>
              <a:spcPct val="90000"/>
            </a:lnSpc>
            <a:spcBef>
              <a:spcPct val="0"/>
            </a:spcBef>
            <a:spcAft>
              <a:spcPct val="15000"/>
            </a:spcAft>
            <a:buChar char="•"/>
          </a:pPr>
          <a:r>
            <a:rPr lang="en-US" sz="1050" b="0" i="0" kern="1200"/>
            <a:t>Kean University​</a:t>
          </a:r>
          <a:endParaRPr lang="en-US" sz="1050" kern="1200"/>
        </a:p>
        <a:p>
          <a:pPr marL="57150" lvl="1" indent="-57150" algn="l" defTabSz="466725">
            <a:lnSpc>
              <a:spcPct val="90000"/>
            </a:lnSpc>
            <a:spcBef>
              <a:spcPct val="0"/>
            </a:spcBef>
            <a:spcAft>
              <a:spcPct val="15000"/>
            </a:spcAft>
            <a:buChar char="•"/>
          </a:pPr>
          <a:r>
            <a:rPr lang="en-US" sz="1050" b="0" i="0" kern="1200"/>
            <a:t>New Jersey City University​</a:t>
          </a:r>
          <a:endParaRPr lang="en-US" sz="1050" kern="1200"/>
        </a:p>
        <a:p>
          <a:pPr marL="57150" lvl="1" indent="-57150" algn="l" defTabSz="466725">
            <a:lnSpc>
              <a:spcPct val="90000"/>
            </a:lnSpc>
            <a:spcBef>
              <a:spcPct val="0"/>
            </a:spcBef>
            <a:spcAft>
              <a:spcPct val="15000"/>
            </a:spcAft>
            <a:buChar char="•"/>
          </a:pPr>
          <a:r>
            <a:rPr lang="en-US" sz="1050" b="0" i="0" kern="1200"/>
            <a:t>Rutgers University Newark Campus​</a:t>
          </a:r>
          <a:endParaRPr lang="en-US" sz="1050" kern="1200"/>
        </a:p>
        <a:p>
          <a:pPr marL="57150" lvl="1" indent="-57150" algn="l" defTabSz="466725">
            <a:lnSpc>
              <a:spcPct val="90000"/>
            </a:lnSpc>
            <a:spcBef>
              <a:spcPct val="0"/>
            </a:spcBef>
            <a:spcAft>
              <a:spcPct val="15000"/>
            </a:spcAft>
            <a:buChar char="•"/>
          </a:pPr>
          <a:r>
            <a:rPr lang="en-US" sz="1050" b="0" i="0" kern="1200"/>
            <a:t>The College of New Jersey​</a:t>
          </a:r>
          <a:endParaRPr lang="en-US" sz="1050" kern="1200"/>
        </a:p>
        <a:p>
          <a:pPr marL="57150" lvl="1" indent="-57150" algn="l" defTabSz="466725">
            <a:lnSpc>
              <a:spcPct val="90000"/>
            </a:lnSpc>
            <a:spcBef>
              <a:spcPct val="0"/>
            </a:spcBef>
            <a:spcAft>
              <a:spcPct val="15000"/>
            </a:spcAft>
            <a:buChar char="•"/>
          </a:pPr>
          <a:r>
            <a:rPr lang="en-US" sz="1050" b="0" i="0" kern="1200"/>
            <a:t>Montclair State University</a:t>
          </a:r>
          <a:endParaRPr lang="en-US" sz="1050" kern="1200"/>
        </a:p>
      </dsp:txBody>
      <dsp:txXfrm>
        <a:off x="3160395" y="785248"/>
        <a:ext cx="1876963" cy="1876963"/>
      </dsp:txXfrm>
    </dsp:sp>
    <dsp:sp modelId="{DD3591ED-BCE9-444C-A7B2-5B5D16224BE9}">
      <dsp:nvSpPr>
        <dsp:cNvPr id="0" name=""/>
        <dsp:cNvSpPr/>
      </dsp:nvSpPr>
      <dsp:spPr>
        <a:xfrm>
          <a:off x="299667" y="364713"/>
          <a:ext cx="4441546" cy="4441546"/>
        </a:xfrm>
        <a:prstGeom prst="circularArrow">
          <a:avLst>
            <a:gd name="adj1" fmla="val 8241"/>
            <a:gd name="adj2" fmla="val 575443"/>
            <a:gd name="adj3" fmla="val 3706523"/>
            <a:gd name="adj4" fmla="val 144626"/>
            <a:gd name="adj5" fmla="val 9614"/>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1B1A330-F487-4478-95B1-301ED5DF3628}">
      <dsp:nvSpPr>
        <dsp:cNvPr id="0" name=""/>
        <dsp:cNvSpPr/>
      </dsp:nvSpPr>
      <dsp:spPr>
        <a:xfrm>
          <a:off x="1540402" y="3463481"/>
          <a:ext cx="1562928" cy="1876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US" sz="1400" b="1" i="0" kern="1200" dirty="0"/>
            <a:t>      Instant Decision Day</a:t>
          </a:r>
          <a:endParaRPr lang="en-US" sz="1400" kern="1200" dirty="0"/>
        </a:p>
        <a:p>
          <a:pPr marL="57150" lvl="1" indent="-57150" algn="l" defTabSz="466725">
            <a:lnSpc>
              <a:spcPct val="90000"/>
            </a:lnSpc>
            <a:spcBef>
              <a:spcPct val="0"/>
            </a:spcBef>
            <a:spcAft>
              <a:spcPct val="15000"/>
            </a:spcAft>
            <a:buChar char="•"/>
          </a:pPr>
          <a:r>
            <a:rPr lang="en-US" sz="1050" b="0" i="0" kern="1200"/>
            <a:t>Kean University</a:t>
          </a:r>
          <a:endParaRPr lang="en-US" sz="1050" kern="1200"/>
        </a:p>
        <a:p>
          <a:pPr marL="57150" lvl="1" indent="-57150" algn="l" defTabSz="466725">
            <a:lnSpc>
              <a:spcPct val="90000"/>
            </a:lnSpc>
            <a:spcBef>
              <a:spcPct val="0"/>
            </a:spcBef>
            <a:spcAft>
              <a:spcPct val="15000"/>
            </a:spcAft>
            <a:buChar char="•"/>
          </a:pPr>
          <a:r>
            <a:rPr lang="en-US" sz="1050" b="0" i="0" kern="1200" dirty="0"/>
            <a:t>New Jersey City University​</a:t>
          </a:r>
          <a:endParaRPr lang="en-US" sz="1050" kern="1200" dirty="0"/>
        </a:p>
        <a:p>
          <a:pPr marL="57150" lvl="1" indent="-57150" algn="l" defTabSz="466725">
            <a:lnSpc>
              <a:spcPct val="90000"/>
            </a:lnSpc>
            <a:spcBef>
              <a:spcPct val="0"/>
            </a:spcBef>
            <a:spcAft>
              <a:spcPct val="15000"/>
            </a:spcAft>
            <a:buChar char="•"/>
          </a:pPr>
          <a:r>
            <a:rPr lang="en-US" sz="1050" b="0" i="0" kern="1200" dirty="0"/>
            <a:t>Bloomfield College of Montclair State University</a:t>
          </a:r>
          <a:endParaRPr lang="en-US" sz="1050" kern="1200" dirty="0"/>
        </a:p>
      </dsp:txBody>
      <dsp:txXfrm>
        <a:off x="1540402" y="3463481"/>
        <a:ext cx="1562928" cy="1876963"/>
      </dsp:txXfrm>
    </dsp:sp>
    <dsp:sp modelId="{C2EA5DDF-3CB9-4229-8BBD-D5DDF356354E}">
      <dsp:nvSpPr>
        <dsp:cNvPr id="0" name=""/>
        <dsp:cNvSpPr/>
      </dsp:nvSpPr>
      <dsp:spPr>
        <a:xfrm>
          <a:off x="170974" y="673627"/>
          <a:ext cx="4135035" cy="3846512"/>
        </a:xfrm>
        <a:prstGeom prst="circularArrow">
          <a:avLst>
            <a:gd name="adj1" fmla="val 8241"/>
            <a:gd name="adj2" fmla="val 575443"/>
            <a:gd name="adj3" fmla="val 10066827"/>
            <a:gd name="adj4" fmla="val 7342652"/>
            <a:gd name="adj5" fmla="val 9614"/>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92F573-ABD9-4E02-BDD7-0F950CCED576}">
      <dsp:nvSpPr>
        <dsp:cNvPr id="0" name=""/>
        <dsp:cNvSpPr/>
      </dsp:nvSpPr>
      <dsp:spPr>
        <a:xfrm>
          <a:off x="676" y="785248"/>
          <a:ext cx="1876963" cy="18769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l" defTabSz="622300">
            <a:lnSpc>
              <a:spcPct val="90000"/>
            </a:lnSpc>
            <a:spcBef>
              <a:spcPct val="0"/>
            </a:spcBef>
            <a:spcAft>
              <a:spcPct val="35000"/>
            </a:spcAft>
            <a:buNone/>
          </a:pPr>
          <a:r>
            <a:rPr lang="en-US" sz="1400" b="1" i="0" kern="1200"/>
            <a:t>School Day Trips</a:t>
          </a:r>
          <a:endParaRPr lang="en-US" sz="1400" kern="1200"/>
        </a:p>
        <a:p>
          <a:pPr marL="57150" lvl="1" indent="-57150" algn="l" defTabSz="466725">
            <a:lnSpc>
              <a:spcPct val="90000"/>
            </a:lnSpc>
            <a:spcBef>
              <a:spcPct val="0"/>
            </a:spcBef>
            <a:spcAft>
              <a:spcPct val="15000"/>
            </a:spcAft>
            <a:buChar char="•"/>
          </a:pPr>
          <a:r>
            <a:rPr lang="en-US" sz="1050" b="0" i="0" kern="1200"/>
            <a:t>Steven Institute of Technology​</a:t>
          </a:r>
          <a:endParaRPr lang="en-US" sz="1050" kern="1200"/>
        </a:p>
        <a:p>
          <a:pPr marL="57150" lvl="1" indent="-57150" algn="l" defTabSz="466725">
            <a:lnSpc>
              <a:spcPct val="90000"/>
            </a:lnSpc>
            <a:spcBef>
              <a:spcPct val="0"/>
            </a:spcBef>
            <a:spcAft>
              <a:spcPct val="15000"/>
            </a:spcAft>
            <a:buChar char="•"/>
          </a:pPr>
          <a:r>
            <a:rPr lang="en-US" sz="1050" b="0" i="0" kern="1200" dirty="0"/>
            <a:t>Fairleigh Dickinson University​</a:t>
          </a:r>
          <a:endParaRPr lang="en-US" sz="1050" kern="1200" dirty="0"/>
        </a:p>
        <a:p>
          <a:pPr marL="57150" lvl="1" indent="-57150" algn="l" defTabSz="466725">
            <a:lnSpc>
              <a:spcPct val="90000"/>
            </a:lnSpc>
            <a:spcBef>
              <a:spcPct val="0"/>
            </a:spcBef>
            <a:spcAft>
              <a:spcPct val="15000"/>
            </a:spcAft>
            <a:buChar char="•"/>
          </a:pPr>
          <a:r>
            <a:rPr lang="en-US" sz="1050" b="0" i="0" kern="1200"/>
            <a:t>Drew University​</a:t>
          </a:r>
          <a:endParaRPr lang="en-US" sz="1050" kern="1200"/>
        </a:p>
        <a:p>
          <a:pPr marL="57150" lvl="1" indent="-57150" algn="l" defTabSz="466725">
            <a:lnSpc>
              <a:spcPct val="90000"/>
            </a:lnSpc>
            <a:spcBef>
              <a:spcPct val="0"/>
            </a:spcBef>
            <a:spcAft>
              <a:spcPct val="15000"/>
            </a:spcAft>
            <a:buChar char="•"/>
          </a:pPr>
          <a:r>
            <a:rPr lang="en-US" sz="1050" b="0" i="0" kern="1200"/>
            <a:t>Rutgers University (Equal Opportunity Fund)​</a:t>
          </a:r>
          <a:endParaRPr lang="en-US" sz="1050" kern="1200"/>
        </a:p>
        <a:p>
          <a:pPr marL="57150" lvl="1" indent="-57150" algn="l" defTabSz="466725">
            <a:lnSpc>
              <a:spcPct val="90000"/>
            </a:lnSpc>
            <a:spcBef>
              <a:spcPct val="0"/>
            </a:spcBef>
            <a:spcAft>
              <a:spcPct val="15000"/>
            </a:spcAft>
            <a:buChar char="•"/>
          </a:pPr>
          <a:r>
            <a:rPr lang="en-US" sz="1050" b="0" i="0" kern="1200"/>
            <a:t>Rider University​</a:t>
          </a:r>
          <a:endParaRPr lang="en-US" sz="1050" kern="1200"/>
        </a:p>
        <a:p>
          <a:pPr marL="57150" lvl="1" indent="-57150" algn="l" defTabSz="466725">
            <a:lnSpc>
              <a:spcPct val="90000"/>
            </a:lnSpc>
            <a:spcBef>
              <a:spcPct val="0"/>
            </a:spcBef>
            <a:spcAft>
              <a:spcPct val="15000"/>
            </a:spcAft>
            <a:buChar char="•"/>
          </a:pPr>
          <a:r>
            <a:rPr lang="en-US" sz="1050" b="0" i="0" kern="1200"/>
            <a:t>HBCU College Fair-Raritan Valley Community College​</a:t>
          </a:r>
          <a:endParaRPr lang="en-US" sz="1050" kern="1200"/>
        </a:p>
      </dsp:txBody>
      <dsp:txXfrm>
        <a:off x="676" y="785248"/>
        <a:ext cx="1876963" cy="1876963"/>
      </dsp:txXfrm>
    </dsp:sp>
    <dsp:sp modelId="{5BA4D5E8-10B1-45CB-98A0-5DBCDD3713CD}">
      <dsp:nvSpPr>
        <dsp:cNvPr id="0" name=""/>
        <dsp:cNvSpPr/>
      </dsp:nvSpPr>
      <dsp:spPr>
        <a:xfrm>
          <a:off x="298244" y="415088"/>
          <a:ext cx="4441546" cy="4441546"/>
        </a:xfrm>
        <a:prstGeom prst="circularArrow">
          <a:avLst>
            <a:gd name="adj1" fmla="val 8241"/>
            <a:gd name="adj2" fmla="val 575443"/>
            <a:gd name="adj3" fmla="val 16859603"/>
            <a:gd name="adj4" fmla="val 14964955"/>
            <a:gd name="adj5" fmla="val 9614"/>
          </a:avLst>
        </a:prstGeom>
        <a:solidFill>
          <a:srgbClr val="7030A0"/>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EC977-5C58-463C-BC7D-D1A673DDF90A}">
      <dsp:nvSpPr>
        <dsp:cNvPr id="0" name=""/>
        <dsp:cNvSpPr/>
      </dsp:nvSpPr>
      <dsp:spPr>
        <a:xfrm>
          <a:off x="0" y="0"/>
          <a:ext cx="4717669" cy="0"/>
        </a:xfrm>
        <a:prstGeom prst="line">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62DEA755-371A-4E0A-9D85-458D746B68A1}">
      <dsp:nvSpPr>
        <dsp:cNvPr id="0" name=""/>
        <dsp:cNvSpPr/>
      </dsp:nvSpPr>
      <dsp:spPr>
        <a:xfrm>
          <a:off x="0" y="0"/>
          <a:ext cx="4717669"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Academic tutoring and help sessions</a:t>
          </a:r>
        </a:p>
      </dsp:txBody>
      <dsp:txXfrm>
        <a:off x="0" y="0"/>
        <a:ext cx="4717669" cy="1361936"/>
      </dsp:txXfrm>
    </dsp:sp>
    <dsp:sp modelId="{B21D5BD6-E171-41A7-91FE-229F6F41F5AB}">
      <dsp:nvSpPr>
        <dsp:cNvPr id="0" name=""/>
        <dsp:cNvSpPr/>
      </dsp:nvSpPr>
      <dsp:spPr>
        <a:xfrm>
          <a:off x="0" y="1361936"/>
          <a:ext cx="4717669" cy="0"/>
        </a:xfrm>
        <a:prstGeom prst="line">
          <a:avLst/>
        </a:prstGeom>
        <a:gradFill rotWithShape="0">
          <a:gsLst>
            <a:gs pos="0">
              <a:schemeClr val="accent2">
                <a:hueOff val="-852980"/>
                <a:satOff val="-9616"/>
                <a:lumOff val="1178"/>
                <a:alphaOff val="0"/>
                <a:tint val="96000"/>
                <a:satMod val="100000"/>
                <a:lumMod val="104000"/>
              </a:schemeClr>
            </a:gs>
            <a:gs pos="78000">
              <a:schemeClr val="accent2">
                <a:hueOff val="-852980"/>
                <a:satOff val="-9616"/>
                <a:lumOff val="1178"/>
                <a:alphaOff val="0"/>
                <a:shade val="100000"/>
                <a:satMod val="110000"/>
                <a:lumMod val="100000"/>
              </a:schemeClr>
            </a:gs>
          </a:gsLst>
          <a:lin ang="5400000" scaled="0"/>
        </a:gradFill>
        <a:ln w="9525" cap="flat" cmpd="sng" algn="ctr">
          <a:solidFill>
            <a:schemeClr val="accent2">
              <a:hueOff val="-852980"/>
              <a:satOff val="-9616"/>
              <a:lumOff val="1178"/>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79E4CD7B-2BE2-4DFC-9EE8-FE1270B27160}">
      <dsp:nvSpPr>
        <dsp:cNvPr id="0" name=""/>
        <dsp:cNvSpPr/>
      </dsp:nvSpPr>
      <dsp:spPr>
        <a:xfrm>
          <a:off x="0" y="1361936"/>
          <a:ext cx="4717669"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Counseling and mental health services</a:t>
          </a:r>
        </a:p>
      </dsp:txBody>
      <dsp:txXfrm>
        <a:off x="0" y="1361936"/>
        <a:ext cx="4717669" cy="1361936"/>
      </dsp:txXfrm>
    </dsp:sp>
    <dsp:sp modelId="{55709DB2-E165-4AE7-8AAA-E8C04E9C0016}">
      <dsp:nvSpPr>
        <dsp:cNvPr id="0" name=""/>
        <dsp:cNvSpPr/>
      </dsp:nvSpPr>
      <dsp:spPr>
        <a:xfrm>
          <a:off x="0" y="2723872"/>
          <a:ext cx="4717669" cy="0"/>
        </a:xfrm>
        <a:prstGeom prst="line">
          <a:avLst/>
        </a:prstGeom>
        <a:gradFill rotWithShape="0">
          <a:gsLst>
            <a:gs pos="0">
              <a:schemeClr val="accent2">
                <a:hueOff val="-1705961"/>
                <a:satOff val="-19232"/>
                <a:lumOff val="2355"/>
                <a:alphaOff val="0"/>
                <a:tint val="96000"/>
                <a:satMod val="100000"/>
                <a:lumMod val="104000"/>
              </a:schemeClr>
            </a:gs>
            <a:gs pos="78000">
              <a:schemeClr val="accent2">
                <a:hueOff val="-1705961"/>
                <a:satOff val="-19232"/>
                <a:lumOff val="2355"/>
                <a:alphaOff val="0"/>
                <a:shade val="100000"/>
                <a:satMod val="110000"/>
                <a:lumMod val="100000"/>
              </a:schemeClr>
            </a:gs>
          </a:gsLst>
          <a:lin ang="5400000" scaled="0"/>
        </a:gradFill>
        <a:ln w="9525" cap="flat" cmpd="sng" algn="ctr">
          <a:solidFill>
            <a:schemeClr val="accent2">
              <a:hueOff val="-1705961"/>
              <a:satOff val="-19232"/>
              <a:lumOff val="2355"/>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E42902E6-0A6D-467D-BE20-D5F2A47EBBA0}">
      <dsp:nvSpPr>
        <dsp:cNvPr id="0" name=""/>
        <dsp:cNvSpPr/>
      </dsp:nvSpPr>
      <dsp:spPr>
        <a:xfrm>
          <a:off x="0" y="2723872"/>
          <a:ext cx="4717669"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a:t>ELL and IEP/504 accommodations</a:t>
          </a:r>
        </a:p>
      </dsp:txBody>
      <dsp:txXfrm>
        <a:off x="0" y="2723872"/>
        <a:ext cx="4717669" cy="1361936"/>
      </dsp:txXfrm>
    </dsp:sp>
    <dsp:sp modelId="{69285C68-83C1-4FC5-8C79-EB2E11DF5CF4}">
      <dsp:nvSpPr>
        <dsp:cNvPr id="0" name=""/>
        <dsp:cNvSpPr/>
      </dsp:nvSpPr>
      <dsp:spPr>
        <a:xfrm>
          <a:off x="0" y="4085808"/>
          <a:ext cx="4717669" cy="0"/>
        </a:xfrm>
        <a:prstGeom prst="line">
          <a:avLst/>
        </a:prstGeom>
        <a:gradFill rotWithShape="0">
          <a:gsLst>
            <a:gs pos="0">
              <a:schemeClr val="accent2">
                <a:hueOff val="-2558941"/>
                <a:satOff val="-28848"/>
                <a:lumOff val="3533"/>
                <a:alphaOff val="0"/>
                <a:tint val="96000"/>
                <a:satMod val="100000"/>
                <a:lumMod val="104000"/>
              </a:schemeClr>
            </a:gs>
            <a:gs pos="78000">
              <a:schemeClr val="accent2">
                <a:hueOff val="-2558941"/>
                <a:satOff val="-28848"/>
                <a:lumOff val="3533"/>
                <a:alphaOff val="0"/>
                <a:shade val="100000"/>
                <a:satMod val="110000"/>
                <a:lumMod val="100000"/>
              </a:schemeClr>
            </a:gs>
          </a:gsLst>
          <a:lin ang="5400000" scaled="0"/>
        </a:gradFill>
        <a:ln w="9525" cap="flat" cmpd="sng" algn="ctr">
          <a:solidFill>
            <a:schemeClr val="accent2">
              <a:hueOff val="-2558941"/>
              <a:satOff val="-28848"/>
              <a:lumOff val="3533"/>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04B4EEF0-4FAC-4AE8-84BB-F9AFA528AD46}">
      <dsp:nvSpPr>
        <dsp:cNvPr id="0" name=""/>
        <dsp:cNvSpPr/>
      </dsp:nvSpPr>
      <dsp:spPr>
        <a:xfrm>
          <a:off x="0" y="4085808"/>
          <a:ext cx="4717669" cy="13619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Clubs and Activities</a:t>
          </a:r>
        </a:p>
      </dsp:txBody>
      <dsp:txXfrm>
        <a:off x="0" y="4085808"/>
        <a:ext cx="4717669" cy="136193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603B5-2C86-44BB-856A-1E1F326CC9D9}">
      <dsp:nvSpPr>
        <dsp:cNvPr id="0" name=""/>
        <dsp:cNvSpPr/>
      </dsp:nvSpPr>
      <dsp:spPr>
        <a:xfrm>
          <a:off x="0" y="2660"/>
          <a:ext cx="4717669" cy="0"/>
        </a:xfrm>
        <a:prstGeom prst="line">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6EDD577E-4D22-4B70-A99C-ADCFE080C148}">
      <dsp:nvSpPr>
        <dsp:cNvPr id="0" name=""/>
        <dsp:cNvSpPr/>
      </dsp:nvSpPr>
      <dsp:spPr>
        <a:xfrm>
          <a:off x="0" y="2660"/>
          <a:ext cx="4717669" cy="907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dirty="0">
              <a:latin typeface="Rockwell Nova"/>
            </a:rPr>
            <a:t>Assess students to determine areas they may require help, counseling, or other services and support</a:t>
          </a:r>
          <a:endParaRPr lang="en-US" sz="1500" kern="1200" dirty="0">
            <a:latin typeface="Rockwell Nova"/>
          </a:endParaRPr>
        </a:p>
      </dsp:txBody>
      <dsp:txXfrm>
        <a:off x="0" y="2660"/>
        <a:ext cx="4717669" cy="907070"/>
      </dsp:txXfrm>
    </dsp:sp>
    <dsp:sp modelId="{EE7448DE-0AD7-4FE2-9807-045DA7703ECD}">
      <dsp:nvSpPr>
        <dsp:cNvPr id="0" name=""/>
        <dsp:cNvSpPr/>
      </dsp:nvSpPr>
      <dsp:spPr>
        <a:xfrm>
          <a:off x="0" y="909730"/>
          <a:ext cx="4717669" cy="0"/>
        </a:xfrm>
        <a:prstGeom prst="line">
          <a:avLst/>
        </a:prstGeom>
        <a:gradFill rotWithShape="0">
          <a:gsLst>
            <a:gs pos="0">
              <a:schemeClr val="accent2">
                <a:hueOff val="-511788"/>
                <a:satOff val="-5770"/>
                <a:lumOff val="707"/>
                <a:alphaOff val="0"/>
                <a:tint val="96000"/>
                <a:satMod val="100000"/>
                <a:lumMod val="104000"/>
              </a:schemeClr>
            </a:gs>
            <a:gs pos="78000">
              <a:schemeClr val="accent2">
                <a:hueOff val="-511788"/>
                <a:satOff val="-5770"/>
                <a:lumOff val="707"/>
                <a:alphaOff val="0"/>
                <a:shade val="100000"/>
                <a:satMod val="110000"/>
                <a:lumMod val="100000"/>
              </a:schemeClr>
            </a:gs>
          </a:gsLst>
          <a:lin ang="5400000" scaled="0"/>
        </a:gradFill>
        <a:ln w="9525" cap="flat" cmpd="sng" algn="ctr">
          <a:solidFill>
            <a:schemeClr val="accent2">
              <a:hueOff val="-511788"/>
              <a:satOff val="-5770"/>
              <a:lumOff val="707"/>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AD159AFB-16D3-4508-B9D6-86779BD62F26}">
      <dsp:nvSpPr>
        <dsp:cNvPr id="0" name=""/>
        <dsp:cNvSpPr/>
      </dsp:nvSpPr>
      <dsp:spPr>
        <a:xfrm>
          <a:off x="0" y="909730"/>
          <a:ext cx="4717669" cy="907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dirty="0">
              <a:latin typeface="Rockwell Nova"/>
            </a:rPr>
            <a:t>Individual, family, and group counselling sessions for students, parents, teachers, and school faculty</a:t>
          </a:r>
          <a:endParaRPr lang="en-US" sz="1500" kern="1200" dirty="0">
            <a:latin typeface="Rockwell Nova"/>
          </a:endParaRPr>
        </a:p>
      </dsp:txBody>
      <dsp:txXfrm>
        <a:off x="0" y="909730"/>
        <a:ext cx="4717669" cy="907070"/>
      </dsp:txXfrm>
    </dsp:sp>
    <dsp:sp modelId="{4033C6C6-D5E9-4B66-A35B-96E4519CD6B8}">
      <dsp:nvSpPr>
        <dsp:cNvPr id="0" name=""/>
        <dsp:cNvSpPr/>
      </dsp:nvSpPr>
      <dsp:spPr>
        <a:xfrm>
          <a:off x="0" y="1816801"/>
          <a:ext cx="4717669" cy="0"/>
        </a:xfrm>
        <a:prstGeom prst="line">
          <a:avLst/>
        </a:prstGeom>
        <a:gradFill rotWithShape="0">
          <a:gsLst>
            <a:gs pos="0">
              <a:schemeClr val="accent2">
                <a:hueOff val="-1023576"/>
                <a:satOff val="-11539"/>
                <a:lumOff val="1413"/>
                <a:alphaOff val="0"/>
                <a:tint val="96000"/>
                <a:satMod val="100000"/>
                <a:lumMod val="104000"/>
              </a:schemeClr>
            </a:gs>
            <a:gs pos="78000">
              <a:schemeClr val="accent2">
                <a:hueOff val="-1023576"/>
                <a:satOff val="-11539"/>
                <a:lumOff val="1413"/>
                <a:alphaOff val="0"/>
                <a:shade val="100000"/>
                <a:satMod val="110000"/>
                <a:lumMod val="100000"/>
              </a:schemeClr>
            </a:gs>
          </a:gsLst>
          <a:lin ang="5400000" scaled="0"/>
        </a:gradFill>
        <a:ln w="9525" cap="flat" cmpd="sng" algn="ctr">
          <a:solidFill>
            <a:schemeClr val="accent2">
              <a:hueOff val="-1023576"/>
              <a:satOff val="-11539"/>
              <a:lumOff val="1413"/>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B7F51E2B-B298-4EEB-9924-24E396ABFFE4}">
      <dsp:nvSpPr>
        <dsp:cNvPr id="0" name=""/>
        <dsp:cNvSpPr/>
      </dsp:nvSpPr>
      <dsp:spPr>
        <a:xfrm>
          <a:off x="0" y="1816801"/>
          <a:ext cx="4717669" cy="907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a:latin typeface="Rockwell Nova"/>
            </a:rPr>
            <a:t>Education for parents and school staff regarding student issues, such as bullying, learning difficulties, and peer pressure challenges</a:t>
          </a:r>
          <a:endParaRPr lang="en-US" sz="1500" kern="1200">
            <a:latin typeface="Rockwell Nova"/>
          </a:endParaRPr>
        </a:p>
      </dsp:txBody>
      <dsp:txXfrm>
        <a:off x="0" y="1816801"/>
        <a:ext cx="4717669" cy="907070"/>
      </dsp:txXfrm>
    </dsp:sp>
    <dsp:sp modelId="{8B4FFD4E-9CFF-425D-8C1B-3677604BCD6B}">
      <dsp:nvSpPr>
        <dsp:cNvPr id="0" name=""/>
        <dsp:cNvSpPr/>
      </dsp:nvSpPr>
      <dsp:spPr>
        <a:xfrm>
          <a:off x="0" y="2723872"/>
          <a:ext cx="4717669" cy="0"/>
        </a:xfrm>
        <a:prstGeom prst="line">
          <a:avLst/>
        </a:prstGeom>
        <a:gradFill rotWithShape="0">
          <a:gsLst>
            <a:gs pos="0">
              <a:schemeClr val="accent2">
                <a:hueOff val="-1535365"/>
                <a:satOff val="-17309"/>
                <a:lumOff val="2120"/>
                <a:alphaOff val="0"/>
                <a:tint val="96000"/>
                <a:satMod val="100000"/>
                <a:lumMod val="104000"/>
              </a:schemeClr>
            </a:gs>
            <a:gs pos="78000">
              <a:schemeClr val="accent2">
                <a:hueOff val="-1535365"/>
                <a:satOff val="-17309"/>
                <a:lumOff val="2120"/>
                <a:alphaOff val="0"/>
                <a:shade val="100000"/>
                <a:satMod val="110000"/>
                <a:lumMod val="100000"/>
              </a:schemeClr>
            </a:gs>
          </a:gsLst>
          <a:lin ang="5400000" scaled="0"/>
        </a:gradFill>
        <a:ln w="9525" cap="flat" cmpd="sng" algn="ctr">
          <a:solidFill>
            <a:schemeClr val="accent2">
              <a:hueOff val="-1535365"/>
              <a:satOff val="-17309"/>
              <a:lumOff val="212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9A8A061A-1450-4B97-9503-C199D820798F}">
      <dsp:nvSpPr>
        <dsp:cNvPr id="0" name=""/>
        <dsp:cNvSpPr/>
      </dsp:nvSpPr>
      <dsp:spPr>
        <a:xfrm>
          <a:off x="0" y="2723872"/>
          <a:ext cx="4717669" cy="907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a:latin typeface="Rockwell Nova"/>
            </a:rPr>
            <a:t>Conduct mediation meetings with students having conflicts with other students, teachers, staff</a:t>
          </a:r>
          <a:endParaRPr lang="en-US" sz="1500" kern="1200">
            <a:latin typeface="Rockwell Nova"/>
          </a:endParaRPr>
        </a:p>
      </dsp:txBody>
      <dsp:txXfrm>
        <a:off x="0" y="2723872"/>
        <a:ext cx="4717669" cy="907070"/>
      </dsp:txXfrm>
    </dsp:sp>
    <dsp:sp modelId="{DD15B38D-8A38-4F16-8B7E-A6A6E4339D31}">
      <dsp:nvSpPr>
        <dsp:cNvPr id="0" name=""/>
        <dsp:cNvSpPr/>
      </dsp:nvSpPr>
      <dsp:spPr>
        <a:xfrm>
          <a:off x="0" y="3630943"/>
          <a:ext cx="4717669" cy="0"/>
        </a:xfrm>
        <a:prstGeom prst="line">
          <a:avLst/>
        </a:prstGeom>
        <a:gradFill rotWithShape="0">
          <a:gsLst>
            <a:gs pos="0">
              <a:schemeClr val="accent2">
                <a:hueOff val="-2047153"/>
                <a:satOff val="-23078"/>
                <a:lumOff val="2826"/>
                <a:alphaOff val="0"/>
                <a:tint val="96000"/>
                <a:satMod val="100000"/>
                <a:lumMod val="104000"/>
              </a:schemeClr>
            </a:gs>
            <a:gs pos="78000">
              <a:schemeClr val="accent2">
                <a:hueOff val="-2047153"/>
                <a:satOff val="-23078"/>
                <a:lumOff val="2826"/>
                <a:alphaOff val="0"/>
                <a:shade val="100000"/>
                <a:satMod val="110000"/>
                <a:lumMod val="100000"/>
              </a:schemeClr>
            </a:gs>
          </a:gsLst>
          <a:lin ang="5400000" scaled="0"/>
        </a:gradFill>
        <a:ln w="9525" cap="flat" cmpd="sng" algn="ctr">
          <a:solidFill>
            <a:schemeClr val="accent2">
              <a:hueOff val="-2047153"/>
              <a:satOff val="-23078"/>
              <a:lumOff val="2826"/>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9A32DE26-987D-41DC-AE0E-7B1699FCFA67}">
      <dsp:nvSpPr>
        <dsp:cNvPr id="0" name=""/>
        <dsp:cNvSpPr/>
      </dsp:nvSpPr>
      <dsp:spPr>
        <a:xfrm>
          <a:off x="0" y="3630943"/>
          <a:ext cx="4717669" cy="907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a:latin typeface="Rockwell Nova"/>
            </a:rPr>
            <a:t>Refer students and parents to community support services and agencies</a:t>
          </a:r>
          <a:endParaRPr lang="en-US" sz="1500" kern="1200">
            <a:latin typeface="Rockwell Nova"/>
          </a:endParaRPr>
        </a:p>
      </dsp:txBody>
      <dsp:txXfrm>
        <a:off x="0" y="3630943"/>
        <a:ext cx="4717669" cy="907070"/>
      </dsp:txXfrm>
    </dsp:sp>
    <dsp:sp modelId="{BBEBCDDD-14DA-49B4-ABB6-B216846E653D}">
      <dsp:nvSpPr>
        <dsp:cNvPr id="0" name=""/>
        <dsp:cNvSpPr/>
      </dsp:nvSpPr>
      <dsp:spPr>
        <a:xfrm>
          <a:off x="0" y="4538014"/>
          <a:ext cx="4717669" cy="0"/>
        </a:xfrm>
        <a:prstGeom prst="line">
          <a:avLst/>
        </a:prstGeom>
        <a:gradFill rotWithShape="0">
          <a:gsLst>
            <a:gs pos="0">
              <a:schemeClr val="accent2">
                <a:hueOff val="-2558941"/>
                <a:satOff val="-28848"/>
                <a:lumOff val="3533"/>
                <a:alphaOff val="0"/>
                <a:tint val="96000"/>
                <a:satMod val="100000"/>
                <a:lumMod val="104000"/>
              </a:schemeClr>
            </a:gs>
            <a:gs pos="78000">
              <a:schemeClr val="accent2">
                <a:hueOff val="-2558941"/>
                <a:satOff val="-28848"/>
                <a:lumOff val="3533"/>
                <a:alphaOff val="0"/>
                <a:shade val="100000"/>
                <a:satMod val="110000"/>
                <a:lumMod val="100000"/>
              </a:schemeClr>
            </a:gs>
          </a:gsLst>
          <a:lin ang="5400000" scaled="0"/>
        </a:gradFill>
        <a:ln w="9525" cap="flat" cmpd="sng" algn="ctr">
          <a:solidFill>
            <a:schemeClr val="accent2">
              <a:hueOff val="-2558941"/>
              <a:satOff val="-28848"/>
              <a:lumOff val="3533"/>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024AA93B-3E9E-458E-B79D-709631BE78D2}">
      <dsp:nvSpPr>
        <dsp:cNvPr id="0" name=""/>
        <dsp:cNvSpPr/>
      </dsp:nvSpPr>
      <dsp:spPr>
        <a:xfrm>
          <a:off x="0" y="4538014"/>
          <a:ext cx="4717669" cy="9070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en-US" sz="1500" b="0" i="0" kern="1200" dirty="0">
              <a:latin typeface="Rockwell Nova"/>
            </a:rPr>
            <a:t>Advocate on behalf of the school, staff, students, and parents to community services</a:t>
          </a:r>
          <a:endParaRPr lang="en-US" sz="1500" kern="1200" dirty="0">
            <a:latin typeface="Rockwell Nova"/>
          </a:endParaRPr>
        </a:p>
      </dsp:txBody>
      <dsp:txXfrm>
        <a:off x="0" y="4538014"/>
        <a:ext cx="4717669" cy="90707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80FDCF-E742-4110-9754-D0917B79785B}">
      <dsp:nvSpPr>
        <dsp:cNvPr id="0" name=""/>
        <dsp:cNvSpPr/>
      </dsp:nvSpPr>
      <dsp:spPr>
        <a:xfrm>
          <a:off x="2944157" y="1908100"/>
          <a:ext cx="1800904" cy="18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en-US" sz="2400" b="1" kern="1200" dirty="0"/>
            <a:t>Services Provided </a:t>
          </a:r>
          <a:endParaRPr lang="en-US" sz="2400" kern="1200" dirty="0"/>
        </a:p>
        <a:p>
          <a:pPr marL="114300" lvl="1" indent="-114300" algn="l" defTabSz="622300">
            <a:lnSpc>
              <a:spcPct val="90000"/>
            </a:lnSpc>
            <a:spcBef>
              <a:spcPct val="0"/>
            </a:spcBef>
            <a:spcAft>
              <a:spcPct val="15000"/>
            </a:spcAft>
            <a:buChar char="•"/>
          </a:pPr>
          <a:r>
            <a:rPr lang="en-US" sz="1400" kern="1200"/>
            <a:t>Individual Counseling </a:t>
          </a:r>
        </a:p>
        <a:p>
          <a:pPr marL="114300" lvl="1" indent="-114300" algn="l" defTabSz="622300">
            <a:lnSpc>
              <a:spcPct val="90000"/>
            </a:lnSpc>
            <a:spcBef>
              <a:spcPct val="0"/>
            </a:spcBef>
            <a:spcAft>
              <a:spcPct val="15000"/>
            </a:spcAft>
            <a:buChar char="•"/>
          </a:pPr>
          <a:r>
            <a:rPr lang="en-US" sz="1400" kern="1200"/>
            <a:t>Group Counseling </a:t>
          </a:r>
        </a:p>
        <a:p>
          <a:pPr marL="114300" lvl="1" indent="-114300" algn="l" defTabSz="622300">
            <a:lnSpc>
              <a:spcPct val="90000"/>
            </a:lnSpc>
            <a:spcBef>
              <a:spcPct val="0"/>
            </a:spcBef>
            <a:spcAft>
              <a:spcPct val="15000"/>
            </a:spcAft>
            <a:buChar char="•"/>
          </a:pPr>
          <a:r>
            <a:rPr lang="en-US" sz="1400" kern="1200"/>
            <a:t>Family Services </a:t>
          </a:r>
        </a:p>
        <a:p>
          <a:pPr marL="114300" lvl="1" indent="-114300" algn="l" defTabSz="622300">
            <a:lnSpc>
              <a:spcPct val="90000"/>
            </a:lnSpc>
            <a:spcBef>
              <a:spcPct val="0"/>
            </a:spcBef>
            <a:spcAft>
              <a:spcPct val="15000"/>
            </a:spcAft>
            <a:buChar char="•"/>
          </a:pPr>
          <a:r>
            <a:rPr lang="en-US" sz="1400" kern="1200"/>
            <a:t>Preventative Mental Health </a:t>
          </a:r>
        </a:p>
        <a:p>
          <a:pPr marL="114300" lvl="1" indent="-114300" algn="l" defTabSz="622300">
            <a:lnSpc>
              <a:spcPct val="90000"/>
            </a:lnSpc>
            <a:spcBef>
              <a:spcPct val="0"/>
            </a:spcBef>
            <a:spcAft>
              <a:spcPct val="15000"/>
            </a:spcAft>
            <a:buChar char="•"/>
          </a:pPr>
          <a:r>
            <a:rPr lang="en-US" sz="1400" kern="1200"/>
            <a:t>Pregnancy Support </a:t>
          </a:r>
        </a:p>
        <a:p>
          <a:pPr marL="114300" lvl="1" indent="-114300" algn="l" defTabSz="622300">
            <a:lnSpc>
              <a:spcPct val="90000"/>
            </a:lnSpc>
            <a:spcBef>
              <a:spcPct val="0"/>
            </a:spcBef>
            <a:spcAft>
              <a:spcPct val="15000"/>
            </a:spcAft>
            <a:buChar char="•"/>
          </a:pPr>
          <a:r>
            <a:rPr lang="en-US" sz="1400" kern="1200" dirty="0"/>
            <a:t>Career Counseling </a:t>
          </a:r>
        </a:p>
        <a:p>
          <a:pPr marL="114300" lvl="1" indent="-114300" algn="l" defTabSz="622300">
            <a:lnSpc>
              <a:spcPct val="90000"/>
            </a:lnSpc>
            <a:spcBef>
              <a:spcPct val="0"/>
            </a:spcBef>
            <a:spcAft>
              <a:spcPct val="15000"/>
            </a:spcAft>
            <a:buChar char="•"/>
          </a:pPr>
          <a:r>
            <a:rPr lang="en-US" sz="1400" kern="1200"/>
            <a:t>Learning Support </a:t>
          </a:r>
        </a:p>
        <a:p>
          <a:pPr marL="114300" lvl="1" indent="-114300" algn="l" defTabSz="622300">
            <a:lnSpc>
              <a:spcPct val="90000"/>
            </a:lnSpc>
            <a:spcBef>
              <a:spcPct val="0"/>
            </a:spcBef>
            <a:spcAft>
              <a:spcPct val="15000"/>
            </a:spcAft>
            <a:buChar char="•"/>
          </a:pPr>
          <a:r>
            <a:rPr lang="en-US" sz="1400" kern="1200"/>
            <a:t>Seminar Workshops </a:t>
          </a:r>
        </a:p>
        <a:p>
          <a:pPr marL="114300" lvl="1" indent="-114300" algn="l" defTabSz="622300">
            <a:lnSpc>
              <a:spcPct val="90000"/>
            </a:lnSpc>
            <a:spcBef>
              <a:spcPct val="0"/>
            </a:spcBef>
            <a:spcAft>
              <a:spcPct val="15000"/>
            </a:spcAft>
            <a:buChar char="•"/>
          </a:pPr>
          <a:r>
            <a:rPr lang="en-US" sz="1400" kern="1200"/>
            <a:t>Life Skills Training </a:t>
          </a:r>
        </a:p>
      </dsp:txBody>
      <dsp:txXfrm>
        <a:off x="2944157" y="1908100"/>
        <a:ext cx="1800904" cy="1800904"/>
      </dsp:txXfrm>
    </dsp:sp>
    <dsp:sp modelId="{A24F3CA3-A561-4222-A0D9-D4DD0AE1B5BE}">
      <dsp:nvSpPr>
        <dsp:cNvPr id="0" name=""/>
        <dsp:cNvSpPr/>
      </dsp:nvSpPr>
      <dsp:spPr>
        <a:xfrm>
          <a:off x="873179" y="2662549"/>
          <a:ext cx="2908213" cy="2813520"/>
        </a:xfrm>
        <a:prstGeom prst="circularArrow">
          <a:avLst>
            <a:gd name="adj1" fmla="val 9483"/>
            <a:gd name="adj2" fmla="val 684952"/>
            <a:gd name="adj3" fmla="val 7850793"/>
            <a:gd name="adj4" fmla="val 2264255"/>
            <a:gd name="adj5" fmla="val 1106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B7DD26-9663-42AA-9C8B-D5FAF2476944}">
      <dsp:nvSpPr>
        <dsp:cNvPr id="0" name=""/>
        <dsp:cNvSpPr/>
      </dsp:nvSpPr>
      <dsp:spPr>
        <a:xfrm>
          <a:off x="1723" y="1908100"/>
          <a:ext cx="1800904" cy="1800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l" defTabSz="1066800">
            <a:lnSpc>
              <a:spcPct val="90000"/>
            </a:lnSpc>
            <a:spcBef>
              <a:spcPct val="0"/>
            </a:spcBef>
            <a:spcAft>
              <a:spcPct val="35000"/>
            </a:spcAft>
            <a:buNone/>
          </a:pPr>
          <a:r>
            <a:rPr lang="en-US" sz="2400" b="1" kern="1200" dirty="0"/>
            <a:t>Recreation, Trips, And After School Programs </a:t>
          </a:r>
          <a:endParaRPr lang="en-US" sz="2400" kern="1200" dirty="0"/>
        </a:p>
        <a:p>
          <a:pPr marL="114300" lvl="1" indent="-114300" algn="l" defTabSz="622300">
            <a:lnSpc>
              <a:spcPct val="90000"/>
            </a:lnSpc>
            <a:spcBef>
              <a:spcPct val="0"/>
            </a:spcBef>
            <a:spcAft>
              <a:spcPct val="15000"/>
            </a:spcAft>
            <a:buChar char="•"/>
          </a:pPr>
          <a:r>
            <a:rPr lang="en-US" sz="1400" kern="1200"/>
            <a:t>Summer Program: Recreation and Community Service</a:t>
          </a:r>
        </a:p>
        <a:p>
          <a:pPr marL="114300" lvl="1" indent="-114300" algn="l" defTabSz="622300">
            <a:lnSpc>
              <a:spcPct val="90000"/>
            </a:lnSpc>
            <a:spcBef>
              <a:spcPct val="0"/>
            </a:spcBef>
            <a:spcAft>
              <a:spcPct val="15000"/>
            </a:spcAft>
            <a:buChar char="•"/>
          </a:pPr>
          <a:r>
            <a:rPr lang="en-US" sz="1400" kern="1200"/>
            <a:t>Community Linkages:  Connecting families to community base services and programs. </a:t>
          </a:r>
        </a:p>
      </dsp:txBody>
      <dsp:txXfrm>
        <a:off x="1723" y="1908100"/>
        <a:ext cx="1800904" cy="1800904"/>
      </dsp:txXfrm>
    </dsp:sp>
    <dsp:sp modelId="{09ABE067-340F-4D4B-9FD9-9DFDAF37D5BC}">
      <dsp:nvSpPr>
        <dsp:cNvPr id="0" name=""/>
        <dsp:cNvSpPr/>
      </dsp:nvSpPr>
      <dsp:spPr>
        <a:xfrm>
          <a:off x="933728" y="57711"/>
          <a:ext cx="2920953" cy="2713974"/>
        </a:xfrm>
        <a:prstGeom prst="circularArrow">
          <a:avLst>
            <a:gd name="adj1" fmla="val 9483"/>
            <a:gd name="adj2" fmla="val 684952"/>
            <a:gd name="adj3" fmla="val 18650793"/>
            <a:gd name="adj4" fmla="val 13064255"/>
            <a:gd name="adj5" fmla="val 1106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77D77-4CFF-4AA3-8BFF-016A3FC6C93B}">
      <dsp:nvSpPr>
        <dsp:cNvPr id="0" name=""/>
        <dsp:cNvSpPr/>
      </dsp:nvSpPr>
      <dsp:spPr>
        <a:xfrm>
          <a:off x="872490" y="1257"/>
          <a:ext cx="3489960" cy="128897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67715" tIns="327400" rIns="67715" bIns="327400" numCol="1" spcCol="1270" anchor="ctr" anchorCtr="0">
          <a:noAutofit/>
        </a:bodyPr>
        <a:lstStyle/>
        <a:p>
          <a:pPr marL="0" lvl="0" indent="0" algn="l" defTabSz="666750">
            <a:lnSpc>
              <a:spcPct val="90000"/>
            </a:lnSpc>
            <a:spcBef>
              <a:spcPct val="0"/>
            </a:spcBef>
            <a:spcAft>
              <a:spcPct val="35000"/>
            </a:spcAft>
            <a:buNone/>
          </a:pPr>
          <a:r>
            <a:rPr lang="en-US" sz="1500" kern="1200"/>
            <a:t>Join the PTA and attend workshops (see Mrs. Rivera)</a:t>
          </a:r>
        </a:p>
      </dsp:txBody>
      <dsp:txXfrm>
        <a:off x="872490" y="1257"/>
        <a:ext cx="3489960" cy="1288977"/>
      </dsp:txXfrm>
    </dsp:sp>
    <dsp:sp modelId="{3E146266-F355-4E32-A063-920DB6FEFF43}">
      <dsp:nvSpPr>
        <dsp:cNvPr id="0" name=""/>
        <dsp:cNvSpPr/>
      </dsp:nvSpPr>
      <dsp:spPr>
        <a:xfrm>
          <a:off x="0" y="1257"/>
          <a:ext cx="872490" cy="1288977"/>
        </a:xfrm>
        <a:prstGeom prst="rect">
          <a:avLst/>
        </a:prstGeom>
        <a:solidFill>
          <a:schemeClr val="lt1">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169" tIns="127322" rIns="46169" bIns="127322" numCol="1" spcCol="1270" anchor="ctr" anchorCtr="0">
          <a:noAutofit/>
        </a:bodyPr>
        <a:lstStyle/>
        <a:p>
          <a:pPr marL="0" lvl="0" indent="0" algn="ctr" defTabSz="844550">
            <a:lnSpc>
              <a:spcPct val="90000"/>
            </a:lnSpc>
            <a:spcBef>
              <a:spcPct val="0"/>
            </a:spcBef>
            <a:spcAft>
              <a:spcPct val="35000"/>
            </a:spcAft>
            <a:buNone/>
          </a:pPr>
          <a:r>
            <a:rPr lang="en-US" sz="1900" kern="1200"/>
            <a:t>Join</a:t>
          </a:r>
        </a:p>
      </dsp:txBody>
      <dsp:txXfrm>
        <a:off x="0" y="1257"/>
        <a:ext cx="872490" cy="1288977"/>
      </dsp:txXfrm>
    </dsp:sp>
    <dsp:sp modelId="{D6C4C892-41AB-4392-9C3A-D1CB97BB7B73}">
      <dsp:nvSpPr>
        <dsp:cNvPr id="0" name=""/>
        <dsp:cNvSpPr/>
      </dsp:nvSpPr>
      <dsp:spPr>
        <a:xfrm>
          <a:off x="1278460" y="1367573"/>
          <a:ext cx="3080980" cy="128897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59780" tIns="327400" rIns="59780" bIns="327400" numCol="1" spcCol="1270" anchor="ctr" anchorCtr="0">
          <a:noAutofit/>
        </a:bodyPr>
        <a:lstStyle/>
        <a:p>
          <a:pPr marL="0" lvl="0" indent="0" algn="l" defTabSz="666750">
            <a:lnSpc>
              <a:spcPct val="90000"/>
            </a:lnSpc>
            <a:spcBef>
              <a:spcPct val="0"/>
            </a:spcBef>
            <a:spcAft>
              <a:spcPct val="35000"/>
            </a:spcAft>
            <a:buNone/>
          </a:pPr>
          <a:r>
            <a:rPr lang="en-US" sz="1500" kern="1200"/>
            <a:t>Volunteer opportunities</a:t>
          </a:r>
        </a:p>
      </dsp:txBody>
      <dsp:txXfrm>
        <a:off x="1278460" y="1367573"/>
        <a:ext cx="3080980" cy="1288977"/>
      </dsp:txXfrm>
    </dsp:sp>
    <dsp:sp modelId="{692710D3-AFCF-47E1-A7FB-B56BCAB3E0FC}">
      <dsp:nvSpPr>
        <dsp:cNvPr id="0" name=""/>
        <dsp:cNvSpPr/>
      </dsp:nvSpPr>
      <dsp:spPr>
        <a:xfrm>
          <a:off x="0" y="1367573"/>
          <a:ext cx="1278460" cy="1288977"/>
        </a:xfrm>
        <a:prstGeom prst="rect">
          <a:avLst/>
        </a:prstGeom>
        <a:solidFill>
          <a:schemeClr val="lt1">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759" tIns="127322" rIns="40759" bIns="127322" numCol="1" spcCol="1270" anchor="ctr" anchorCtr="0">
          <a:noAutofit/>
        </a:bodyPr>
        <a:lstStyle/>
        <a:p>
          <a:pPr marL="0" lvl="0" indent="0" algn="ctr" defTabSz="844550">
            <a:lnSpc>
              <a:spcPct val="90000"/>
            </a:lnSpc>
            <a:spcBef>
              <a:spcPct val="0"/>
            </a:spcBef>
            <a:spcAft>
              <a:spcPct val="35000"/>
            </a:spcAft>
            <a:buNone/>
          </a:pPr>
          <a:r>
            <a:rPr lang="en-US" sz="1900" kern="1200" dirty="0"/>
            <a:t>Volunteer</a:t>
          </a:r>
        </a:p>
      </dsp:txBody>
      <dsp:txXfrm>
        <a:off x="0" y="1367573"/>
        <a:ext cx="1278460" cy="1288977"/>
      </dsp:txXfrm>
    </dsp:sp>
    <dsp:sp modelId="{028F40AC-BCDC-47C4-BFCE-3DA38B4AF9EE}">
      <dsp:nvSpPr>
        <dsp:cNvPr id="0" name=""/>
        <dsp:cNvSpPr/>
      </dsp:nvSpPr>
      <dsp:spPr>
        <a:xfrm>
          <a:off x="872490" y="2733889"/>
          <a:ext cx="3489960" cy="1288977"/>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67715" tIns="327400" rIns="67715" bIns="327400" numCol="1" spcCol="1270" anchor="ctr" anchorCtr="0">
          <a:noAutofit/>
        </a:bodyPr>
        <a:lstStyle/>
        <a:p>
          <a:pPr marL="0" lvl="0" indent="0" algn="l" defTabSz="666750">
            <a:lnSpc>
              <a:spcPct val="90000"/>
            </a:lnSpc>
            <a:spcBef>
              <a:spcPct val="0"/>
            </a:spcBef>
            <a:spcAft>
              <a:spcPct val="35000"/>
            </a:spcAft>
            <a:buNone/>
          </a:pPr>
          <a:r>
            <a:rPr lang="en-US" sz="1500" kern="1200"/>
            <a:t>Stay engaged and informed</a:t>
          </a:r>
        </a:p>
      </dsp:txBody>
      <dsp:txXfrm>
        <a:off x="872490" y="2733889"/>
        <a:ext cx="3489960" cy="1288977"/>
      </dsp:txXfrm>
    </dsp:sp>
    <dsp:sp modelId="{861BC0D4-A02D-49F7-8FAB-B950932C5755}">
      <dsp:nvSpPr>
        <dsp:cNvPr id="0" name=""/>
        <dsp:cNvSpPr/>
      </dsp:nvSpPr>
      <dsp:spPr>
        <a:xfrm>
          <a:off x="0" y="2733889"/>
          <a:ext cx="872490" cy="1288977"/>
        </a:xfrm>
        <a:prstGeom prst="rect">
          <a:avLst/>
        </a:prstGeom>
        <a:solidFill>
          <a:schemeClr val="lt1">
            <a:hueOff val="0"/>
            <a:satOff val="0"/>
            <a:lumOff val="0"/>
            <a:alphaOff val="0"/>
          </a:schemeClr>
        </a:solidFill>
        <a:ln w="127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6169" tIns="127322" rIns="46169" bIns="127322" numCol="1" spcCol="1270" anchor="ctr" anchorCtr="0">
          <a:noAutofit/>
        </a:bodyPr>
        <a:lstStyle/>
        <a:p>
          <a:pPr marL="0" lvl="0" indent="0" algn="ctr" defTabSz="844550">
            <a:lnSpc>
              <a:spcPct val="90000"/>
            </a:lnSpc>
            <a:spcBef>
              <a:spcPct val="0"/>
            </a:spcBef>
            <a:spcAft>
              <a:spcPct val="35000"/>
            </a:spcAft>
            <a:buNone/>
          </a:pPr>
          <a:r>
            <a:rPr lang="en-US" sz="1900" kern="1200"/>
            <a:t>Stay</a:t>
          </a:r>
        </a:p>
      </dsp:txBody>
      <dsp:txXfrm>
        <a:off x="0" y="2733889"/>
        <a:ext cx="872490" cy="128897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828579-DEBD-4C6D-94EC-E06C805C3906}">
      <dsp:nvSpPr>
        <dsp:cNvPr id="0" name=""/>
        <dsp:cNvSpPr/>
      </dsp:nvSpPr>
      <dsp:spPr>
        <a:xfrm>
          <a:off x="0" y="2484"/>
          <a:ext cx="4802995" cy="0"/>
        </a:xfrm>
        <a:prstGeom prst="line">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w="9525" cap="flat" cmpd="sng" algn="ctr">
          <a:solidFill>
            <a:schemeClr val="accent2">
              <a:hueOff val="0"/>
              <a:satOff val="0"/>
              <a:lumOff val="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34EF8A67-5A00-4692-8429-E4D9A45A9B4A}">
      <dsp:nvSpPr>
        <dsp:cNvPr id="0" name=""/>
        <dsp:cNvSpPr/>
      </dsp:nvSpPr>
      <dsp:spPr>
        <a:xfrm>
          <a:off x="0" y="2484"/>
          <a:ext cx="4802995" cy="84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Stay organized and plan ahead</a:t>
          </a:r>
        </a:p>
      </dsp:txBody>
      <dsp:txXfrm>
        <a:off x="0" y="2484"/>
        <a:ext cx="4802995" cy="847073"/>
      </dsp:txXfrm>
    </dsp:sp>
    <dsp:sp modelId="{DB276C53-7091-4019-B6C1-029AD913F363}">
      <dsp:nvSpPr>
        <dsp:cNvPr id="0" name=""/>
        <dsp:cNvSpPr/>
      </dsp:nvSpPr>
      <dsp:spPr>
        <a:xfrm>
          <a:off x="0" y="849557"/>
          <a:ext cx="4802995" cy="0"/>
        </a:xfrm>
        <a:prstGeom prst="line">
          <a:avLst/>
        </a:prstGeom>
        <a:gradFill rotWithShape="0">
          <a:gsLst>
            <a:gs pos="0">
              <a:schemeClr val="accent2">
                <a:hueOff val="-511788"/>
                <a:satOff val="-5770"/>
                <a:lumOff val="707"/>
                <a:alphaOff val="0"/>
                <a:tint val="96000"/>
                <a:satMod val="100000"/>
                <a:lumMod val="104000"/>
              </a:schemeClr>
            </a:gs>
            <a:gs pos="78000">
              <a:schemeClr val="accent2">
                <a:hueOff val="-511788"/>
                <a:satOff val="-5770"/>
                <a:lumOff val="707"/>
                <a:alphaOff val="0"/>
                <a:shade val="100000"/>
                <a:satMod val="110000"/>
                <a:lumMod val="100000"/>
              </a:schemeClr>
            </a:gs>
          </a:gsLst>
          <a:lin ang="5400000" scaled="0"/>
        </a:gradFill>
        <a:ln w="9525" cap="flat" cmpd="sng" algn="ctr">
          <a:solidFill>
            <a:schemeClr val="accent2">
              <a:hueOff val="-511788"/>
              <a:satOff val="-5770"/>
              <a:lumOff val="707"/>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94E18CC5-3287-4064-B9F4-BD2F99208CB9}">
      <dsp:nvSpPr>
        <dsp:cNvPr id="0" name=""/>
        <dsp:cNvSpPr/>
      </dsp:nvSpPr>
      <dsp:spPr>
        <a:xfrm>
          <a:off x="0" y="849557"/>
          <a:ext cx="4802995" cy="84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Ask for help when needed</a:t>
          </a:r>
        </a:p>
      </dsp:txBody>
      <dsp:txXfrm>
        <a:off x="0" y="849557"/>
        <a:ext cx="4802995" cy="847073"/>
      </dsp:txXfrm>
    </dsp:sp>
    <dsp:sp modelId="{F133D77B-04F7-42F2-A6CD-264A3758771D}">
      <dsp:nvSpPr>
        <dsp:cNvPr id="0" name=""/>
        <dsp:cNvSpPr/>
      </dsp:nvSpPr>
      <dsp:spPr>
        <a:xfrm>
          <a:off x="0" y="1696631"/>
          <a:ext cx="4802995" cy="0"/>
        </a:xfrm>
        <a:prstGeom prst="line">
          <a:avLst/>
        </a:prstGeom>
        <a:gradFill rotWithShape="0">
          <a:gsLst>
            <a:gs pos="0">
              <a:schemeClr val="accent2">
                <a:hueOff val="-1023576"/>
                <a:satOff val="-11539"/>
                <a:lumOff val="1413"/>
                <a:alphaOff val="0"/>
                <a:tint val="96000"/>
                <a:satMod val="100000"/>
                <a:lumMod val="104000"/>
              </a:schemeClr>
            </a:gs>
            <a:gs pos="78000">
              <a:schemeClr val="accent2">
                <a:hueOff val="-1023576"/>
                <a:satOff val="-11539"/>
                <a:lumOff val="1413"/>
                <a:alphaOff val="0"/>
                <a:shade val="100000"/>
                <a:satMod val="110000"/>
                <a:lumMod val="100000"/>
              </a:schemeClr>
            </a:gs>
          </a:gsLst>
          <a:lin ang="5400000" scaled="0"/>
        </a:gradFill>
        <a:ln w="9525" cap="flat" cmpd="sng" algn="ctr">
          <a:solidFill>
            <a:schemeClr val="accent2">
              <a:hueOff val="-1023576"/>
              <a:satOff val="-11539"/>
              <a:lumOff val="1413"/>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96705054-054B-48CE-A79D-A304D1B6704F}">
      <dsp:nvSpPr>
        <dsp:cNvPr id="0" name=""/>
        <dsp:cNvSpPr/>
      </dsp:nvSpPr>
      <dsp:spPr>
        <a:xfrm>
          <a:off x="0" y="1696631"/>
          <a:ext cx="4802995" cy="84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Arrive to School on time</a:t>
          </a:r>
        </a:p>
      </dsp:txBody>
      <dsp:txXfrm>
        <a:off x="0" y="1696631"/>
        <a:ext cx="4802995" cy="847073"/>
      </dsp:txXfrm>
    </dsp:sp>
    <dsp:sp modelId="{6DC905AA-3740-4CE2-BF9E-84A0727ADD02}">
      <dsp:nvSpPr>
        <dsp:cNvPr id="0" name=""/>
        <dsp:cNvSpPr/>
      </dsp:nvSpPr>
      <dsp:spPr>
        <a:xfrm>
          <a:off x="0" y="2543704"/>
          <a:ext cx="4802995" cy="0"/>
        </a:xfrm>
        <a:prstGeom prst="line">
          <a:avLst/>
        </a:prstGeom>
        <a:gradFill rotWithShape="0">
          <a:gsLst>
            <a:gs pos="0">
              <a:schemeClr val="accent2">
                <a:hueOff val="-1535365"/>
                <a:satOff val="-17309"/>
                <a:lumOff val="2120"/>
                <a:alphaOff val="0"/>
                <a:tint val="96000"/>
                <a:satMod val="100000"/>
                <a:lumMod val="104000"/>
              </a:schemeClr>
            </a:gs>
            <a:gs pos="78000">
              <a:schemeClr val="accent2">
                <a:hueOff val="-1535365"/>
                <a:satOff val="-17309"/>
                <a:lumOff val="2120"/>
                <a:alphaOff val="0"/>
                <a:shade val="100000"/>
                <a:satMod val="110000"/>
                <a:lumMod val="100000"/>
              </a:schemeClr>
            </a:gs>
          </a:gsLst>
          <a:lin ang="5400000" scaled="0"/>
        </a:gradFill>
        <a:ln w="9525" cap="flat" cmpd="sng" algn="ctr">
          <a:solidFill>
            <a:schemeClr val="accent2">
              <a:hueOff val="-1535365"/>
              <a:satOff val="-17309"/>
              <a:lumOff val="2120"/>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0EBF5E43-2612-493C-B12C-53311F31B12B}">
      <dsp:nvSpPr>
        <dsp:cNvPr id="0" name=""/>
        <dsp:cNvSpPr/>
      </dsp:nvSpPr>
      <dsp:spPr>
        <a:xfrm>
          <a:off x="0" y="2543704"/>
          <a:ext cx="4802995" cy="84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Always in Uniform</a:t>
          </a:r>
        </a:p>
      </dsp:txBody>
      <dsp:txXfrm>
        <a:off x="0" y="2543704"/>
        <a:ext cx="4802995" cy="847073"/>
      </dsp:txXfrm>
    </dsp:sp>
    <dsp:sp modelId="{0EEB88A5-C70D-4C5F-A8C5-457F83382CF4}">
      <dsp:nvSpPr>
        <dsp:cNvPr id="0" name=""/>
        <dsp:cNvSpPr/>
      </dsp:nvSpPr>
      <dsp:spPr>
        <a:xfrm>
          <a:off x="0" y="3390777"/>
          <a:ext cx="4802995" cy="0"/>
        </a:xfrm>
        <a:prstGeom prst="line">
          <a:avLst/>
        </a:prstGeom>
        <a:gradFill rotWithShape="0">
          <a:gsLst>
            <a:gs pos="0">
              <a:schemeClr val="accent2">
                <a:hueOff val="-2047153"/>
                <a:satOff val="-23078"/>
                <a:lumOff val="2826"/>
                <a:alphaOff val="0"/>
                <a:tint val="96000"/>
                <a:satMod val="100000"/>
                <a:lumMod val="104000"/>
              </a:schemeClr>
            </a:gs>
            <a:gs pos="78000">
              <a:schemeClr val="accent2">
                <a:hueOff val="-2047153"/>
                <a:satOff val="-23078"/>
                <a:lumOff val="2826"/>
                <a:alphaOff val="0"/>
                <a:shade val="100000"/>
                <a:satMod val="110000"/>
                <a:lumMod val="100000"/>
              </a:schemeClr>
            </a:gs>
          </a:gsLst>
          <a:lin ang="5400000" scaled="0"/>
        </a:gradFill>
        <a:ln w="9525" cap="flat" cmpd="sng" algn="ctr">
          <a:solidFill>
            <a:schemeClr val="accent2">
              <a:hueOff val="-2047153"/>
              <a:satOff val="-23078"/>
              <a:lumOff val="2826"/>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2E98C210-AFB3-444F-8E8F-28D09AD8579D}">
      <dsp:nvSpPr>
        <dsp:cNvPr id="0" name=""/>
        <dsp:cNvSpPr/>
      </dsp:nvSpPr>
      <dsp:spPr>
        <a:xfrm>
          <a:off x="0" y="3390777"/>
          <a:ext cx="4802995" cy="84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Make new friends and build connections</a:t>
          </a:r>
        </a:p>
      </dsp:txBody>
      <dsp:txXfrm>
        <a:off x="0" y="3390777"/>
        <a:ext cx="4802995" cy="847073"/>
      </dsp:txXfrm>
    </dsp:sp>
    <dsp:sp modelId="{06A8396B-B1C8-4EB1-B47B-07A513F0CECA}">
      <dsp:nvSpPr>
        <dsp:cNvPr id="0" name=""/>
        <dsp:cNvSpPr/>
      </dsp:nvSpPr>
      <dsp:spPr>
        <a:xfrm>
          <a:off x="0" y="4237851"/>
          <a:ext cx="4802995" cy="0"/>
        </a:xfrm>
        <a:prstGeom prst="line">
          <a:avLst/>
        </a:prstGeom>
        <a:gradFill rotWithShape="0">
          <a:gsLst>
            <a:gs pos="0">
              <a:schemeClr val="accent2">
                <a:hueOff val="-2558941"/>
                <a:satOff val="-28848"/>
                <a:lumOff val="3533"/>
                <a:alphaOff val="0"/>
                <a:tint val="96000"/>
                <a:satMod val="100000"/>
                <a:lumMod val="104000"/>
              </a:schemeClr>
            </a:gs>
            <a:gs pos="78000">
              <a:schemeClr val="accent2">
                <a:hueOff val="-2558941"/>
                <a:satOff val="-28848"/>
                <a:lumOff val="3533"/>
                <a:alphaOff val="0"/>
                <a:shade val="100000"/>
                <a:satMod val="110000"/>
                <a:lumMod val="100000"/>
              </a:schemeClr>
            </a:gs>
          </a:gsLst>
          <a:lin ang="5400000" scaled="0"/>
        </a:gradFill>
        <a:ln w="9525" cap="flat" cmpd="sng" algn="ctr">
          <a:solidFill>
            <a:schemeClr val="accent2">
              <a:hueOff val="-2558941"/>
              <a:satOff val="-28848"/>
              <a:lumOff val="3533"/>
              <a:alphaOff val="0"/>
            </a:schemeClr>
          </a:solidFill>
          <a:prstDash val="solid"/>
        </a:ln>
        <a:effectLst/>
        <a:scene3d>
          <a:camera prst="orthographicFront">
            <a:rot lat="0" lon="0" rev="0"/>
          </a:camera>
          <a:lightRig rig="threePt" dir="t"/>
        </a:scene3d>
        <a:sp3d>
          <a:bevelT w="25400" h="12700"/>
        </a:sp3d>
      </dsp:spPr>
      <dsp:style>
        <a:lnRef idx="1">
          <a:scrgbClr r="0" g="0" b="0"/>
        </a:lnRef>
        <a:fillRef idx="3">
          <a:scrgbClr r="0" g="0" b="0"/>
        </a:fillRef>
        <a:effectRef idx="2">
          <a:scrgbClr r="0" g="0" b="0"/>
        </a:effectRef>
        <a:fontRef idx="minor">
          <a:schemeClr val="lt1"/>
        </a:fontRef>
      </dsp:style>
    </dsp:sp>
    <dsp:sp modelId="{79989301-AE3D-4208-A96C-57E1C7245AD7}">
      <dsp:nvSpPr>
        <dsp:cNvPr id="0" name=""/>
        <dsp:cNvSpPr/>
      </dsp:nvSpPr>
      <dsp:spPr>
        <a:xfrm>
          <a:off x="0" y="4237851"/>
          <a:ext cx="4802995" cy="84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a:t>Keep a positive attitude</a:t>
          </a:r>
        </a:p>
      </dsp:txBody>
      <dsp:txXfrm>
        <a:off x="0" y="4237851"/>
        <a:ext cx="4802995" cy="84707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F3D829-3985-450C-9784-996B26A21B27}">
      <dsp:nvSpPr>
        <dsp:cNvPr id="0" name=""/>
        <dsp:cNvSpPr/>
      </dsp:nvSpPr>
      <dsp:spPr>
        <a:xfrm>
          <a:off x="0" y="4100806"/>
          <a:ext cx="4717669" cy="1345976"/>
        </a:xfrm>
        <a:prstGeom prst="rect">
          <a:avLst/>
        </a:prstGeom>
        <a:gradFill rotWithShape="0">
          <a:gsLst>
            <a:gs pos="0">
              <a:schemeClr val="accent2">
                <a:hueOff val="0"/>
                <a:satOff val="0"/>
                <a:lumOff val="0"/>
                <a:alphaOff val="0"/>
                <a:tint val="96000"/>
                <a:satMod val="100000"/>
                <a:lumMod val="104000"/>
              </a:schemeClr>
            </a:gs>
            <a:gs pos="78000">
              <a:schemeClr val="accent2">
                <a:hueOff val="0"/>
                <a:satOff val="0"/>
                <a:lumOff val="0"/>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Participate in fun icebreakers with mentors</a:t>
          </a:r>
        </a:p>
      </dsp:txBody>
      <dsp:txXfrm>
        <a:off x="0" y="4100806"/>
        <a:ext cx="4717669" cy="1345976"/>
      </dsp:txXfrm>
    </dsp:sp>
    <dsp:sp modelId="{BF5664B3-08F2-449D-A8E4-E53A1CD42D53}">
      <dsp:nvSpPr>
        <dsp:cNvPr id="0" name=""/>
        <dsp:cNvSpPr/>
      </dsp:nvSpPr>
      <dsp:spPr>
        <a:xfrm rot="10800000">
          <a:off x="0" y="2050884"/>
          <a:ext cx="4717669" cy="2070111"/>
        </a:xfrm>
        <a:prstGeom prst="upArrowCallout">
          <a:avLst/>
        </a:prstGeom>
        <a:gradFill rotWithShape="0">
          <a:gsLst>
            <a:gs pos="0">
              <a:schemeClr val="accent2">
                <a:hueOff val="-1279471"/>
                <a:satOff val="-14424"/>
                <a:lumOff val="1766"/>
                <a:alphaOff val="0"/>
                <a:tint val="96000"/>
                <a:satMod val="100000"/>
                <a:lumMod val="104000"/>
              </a:schemeClr>
            </a:gs>
            <a:gs pos="78000">
              <a:schemeClr val="accent2">
                <a:hueOff val="-1279471"/>
                <a:satOff val="-14424"/>
                <a:lumOff val="1766"/>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Tour building entrances and key locations</a:t>
          </a:r>
        </a:p>
      </dsp:txBody>
      <dsp:txXfrm rot="10800000">
        <a:off x="0" y="2050884"/>
        <a:ext cx="4717669" cy="1345096"/>
      </dsp:txXfrm>
    </dsp:sp>
    <dsp:sp modelId="{1CAEA55B-95AD-4B14-93CF-AB13AEEDB1A5}">
      <dsp:nvSpPr>
        <dsp:cNvPr id="0" name=""/>
        <dsp:cNvSpPr/>
      </dsp:nvSpPr>
      <dsp:spPr>
        <a:xfrm rot="10800000">
          <a:off x="0" y="962"/>
          <a:ext cx="4717669" cy="2070111"/>
        </a:xfrm>
        <a:prstGeom prst="upArrowCallout">
          <a:avLst/>
        </a:prstGeom>
        <a:gradFill rotWithShape="0">
          <a:gsLst>
            <a:gs pos="0">
              <a:schemeClr val="accent2">
                <a:hueOff val="-2558941"/>
                <a:satOff val="-28848"/>
                <a:lumOff val="3533"/>
                <a:alphaOff val="0"/>
                <a:tint val="96000"/>
                <a:satMod val="100000"/>
                <a:lumMod val="104000"/>
              </a:schemeClr>
            </a:gs>
            <a:gs pos="78000">
              <a:schemeClr val="accent2">
                <a:hueOff val="-2558941"/>
                <a:satOff val="-28848"/>
                <a:lumOff val="3533"/>
                <a:alphaOff val="0"/>
                <a:shade val="100000"/>
                <a:satMod val="110000"/>
                <a:lumMod val="100000"/>
              </a:schemeClr>
            </a:gs>
          </a:gsLst>
          <a:lin ang="5400000" scaled="0"/>
        </a:gra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a:t>Students transition to Annex/Courtyard</a:t>
          </a:r>
        </a:p>
      </dsp:txBody>
      <dsp:txXfrm rot="10800000">
        <a:off x="0" y="962"/>
        <a:ext cx="4717669" cy="1345096"/>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49952-47F5-4D2A-B80D-407C8B3B67C2}">
      <dsp:nvSpPr>
        <dsp:cNvPr id="0" name=""/>
        <dsp:cNvSpPr/>
      </dsp:nvSpPr>
      <dsp:spPr>
        <a:xfrm>
          <a:off x="0" y="33353"/>
          <a:ext cx="4717669" cy="1734159"/>
        </a:xfrm>
        <a:prstGeom prst="roundRect">
          <a:avLst/>
        </a:prstGeom>
        <a:solidFill>
          <a:schemeClr val="accent3">
            <a:lumMod val="40000"/>
            <a:lumOff val="60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Thank you for joining us!</a:t>
          </a:r>
        </a:p>
      </dsp:txBody>
      <dsp:txXfrm>
        <a:off x="84655" y="118008"/>
        <a:ext cx="4548359" cy="1564849"/>
      </dsp:txXfrm>
    </dsp:sp>
    <dsp:sp modelId="{FC610F58-2652-4776-A73D-2DE9B5F034EE}">
      <dsp:nvSpPr>
        <dsp:cNvPr id="0" name=""/>
        <dsp:cNvSpPr/>
      </dsp:nvSpPr>
      <dsp:spPr>
        <a:xfrm>
          <a:off x="0" y="1856792"/>
          <a:ext cx="4717669" cy="1734159"/>
        </a:xfrm>
        <a:prstGeom prst="roundRect">
          <a:avLst/>
        </a:prstGeom>
        <a:solidFill>
          <a:schemeClr val="accent3">
            <a:lumMod val="60000"/>
            <a:lumOff val="40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Any questions?</a:t>
          </a:r>
        </a:p>
      </dsp:txBody>
      <dsp:txXfrm>
        <a:off x="84655" y="1941447"/>
        <a:ext cx="4548359" cy="1564849"/>
      </dsp:txXfrm>
    </dsp:sp>
    <dsp:sp modelId="{F680FFB2-3785-4EF3-9CD2-E869885C858C}">
      <dsp:nvSpPr>
        <dsp:cNvPr id="0" name=""/>
        <dsp:cNvSpPr/>
      </dsp:nvSpPr>
      <dsp:spPr>
        <a:xfrm>
          <a:off x="0" y="3680232"/>
          <a:ext cx="4717669" cy="1734159"/>
        </a:xfrm>
        <a:prstGeom prst="roundRect">
          <a:avLst/>
        </a:prstGeom>
        <a:solidFill>
          <a:schemeClr val="accent3">
            <a:lumMod val="75000"/>
          </a:schemeClr>
        </a:solidFill>
        <a:ln>
          <a:noFill/>
        </a:ln>
        <a:effectLst/>
        <a:scene3d>
          <a:camera prst="orthographicFront">
            <a:rot lat="0" lon="0" rev="0"/>
          </a:camera>
          <a:lightRig rig="threePt" dir="t"/>
        </a:scene3d>
        <a:sp3d>
          <a:bevelT w="25400" h="12700"/>
        </a:sp3d>
      </dsp:spPr>
      <dsp:style>
        <a:lnRef idx="0">
          <a:scrgbClr r="0" g="0" b="0"/>
        </a:lnRef>
        <a:fillRef idx="3">
          <a:scrgbClr r="0" g="0" b="0"/>
        </a:fillRef>
        <a:effectRef idx="2">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a:t>We’re excited to welcome the Class of 2029!</a:t>
          </a:r>
        </a:p>
      </dsp:txBody>
      <dsp:txXfrm>
        <a:off x="84655" y="3764887"/>
        <a:ext cx="4548359" cy="1564849"/>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8.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10.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8F83B4-137B-4F38-A44A-4776BABD9244}" type="datetimeFigureOut">
              <a:rPr lang="en-US" smtClean="0"/>
              <a:t>8/27/2025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52C634-F759-4795-93BF-EF9DEE69BD09}" type="slidenum">
              <a:rPr lang="en-US" smtClean="0"/>
              <a:t>‹#›</a:t>
            </a:fld>
            <a:endParaRPr lang="en-US"/>
          </a:p>
        </p:txBody>
      </p:sp>
    </p:spTree>
    <p:extLst>
      <p:ext uri="{BB962C8B-B14F-4D97-AF65-F5344CB8AC3E}">
        <p14:creationId xmlns:p14="http://schemas.microsoft.com/office/powerpoint/2010/main" val="3816153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970832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6475496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769391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6</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530424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MS PGothic"/>
                <a:cs typeface="Calibri"/>
              </a:rPr>
              <a:t>Who here loves the arts? To draw, sing, dance, make music/ videos….</a:t>
            </a:r>
          </a:p>
          <a:p>
            <a:endParaRPr lang="en-US" dirty="0">
              <a:ea typeface="MS PGothic"/>
              <a:cs typeface="Calibri"/>
            </a:endParaRPr>
          </a:p>
          <a:p>
            <a:r>
              <a:rPr lang="en-US" dirty="0">
                <a:ea typeface="MS PGothic"/>
                <a:cs typeface="Calibri"/>
              </a:rPr>
              <a:t>Would you like to attend a high school where your creativity can shine as much as your academics?</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154039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ea typeface="MS PGothic"/>
              <a:cs typeface="Calibri"/>
            </a:endParaRPr>
          </a:p>
          <a:p>
            <a:r>
              <a:rPr lang="en-US" dirty="0">
                <a:ea typeface="MS PGothic"/>
                <a:cs typeface="Calibri"/>
              </a:rPr>
              <a:t>Old Jeff to New Jeff</a:t>
            </a:r>
            <a:endParaRPr lang="en-US" dirty="0"/>
          </a:p>
          <a:p>
            <a:r>
              <a:rPr lang="en-US" dirty="0">
                <a:ea typeface="MS PGothic"/>
                <a:cs typeface="Calibri"/>
              </a:rPr>
              <a:t>All boys school in 1928 to 66% girls' school </a:t>
            </a:r>
          </a:p>
          <a:p>
            <a:r>
              <a:rPr lang="en-US" dirty="0">
                <a:ea typeface="MS PGothic"/>
                <a:cs typeface="Calibri"/>
              </a:rPr>
              <a:t>Bringing the Arts to everyone’s life using Integrity, Responsibility, and Excellence as a focus.</a:t>
            </a:r>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5D5A6E34-7040-3E44-BD4D-13C7680A0CCC}"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084744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MS PGothic"/>
                <a:cs typeface="Calibri"/>
              </a:rPr>
              <a:t>Richa</a:t>
            </a:r>
          </a:p>
          <a:p>
            <a:endParaRPr lang="en-US" dirty="0">
              <a:ea typeface="MS PGothic"/>
              <a:cs typeface="Calibri"/>
            </a:endParaRPr>
          </a:p>
          <a:p>
            <a:r>
              <a:rPr lang="en-US" dirty="0">
                <a:ea typeface="MS PGothic"/>
                <a:cs typeface="Calibri"/>
              </a:rPr>
              <a:t>AVID School</a:t>
            </a:r>
            <a:endParaRPr lang="en-US" dirty="0"/>
          </a:p>
          <a:p>
            <a:r>
              <a:rPr lang="en-US" dirty="0">
                <a:ea typeface="MS PGothic"/>
                <a:cs typeface="Calibri"/>
              </a:rPr>
              <a:t>YES Program- onsite counseling team and support serves </a:t>
            </a:r>
          </a:p>
          <a:p>
            <a:r>
              <a:rPr lang="en-US" dirty="0">
                <a:ea typeface="MS PGothic"/>
                <a:cs typeface="Calibri"/>
              </a:rPr>
              <a:t>Elizabeth Youth Theater Ensemble (EYTE) Putting your Arts work to action, from script writing to VR and to the Stage. Bringing your work to live while being paid minimum wage for what you love to do or receiving community service hours. </a:t>
            </a:r>
          </a:p>
          <a:p>
            <a:endParaRPr lang="en-US" dirty="0"/>
          </a:p>
        </p:txBody>
      </p:sp>
      <p:sp>
        <p:nvSpPr>
          <p:cNvPr id="6" name="Date Placeholder 5"/>
          <p:cNvSpPr>
            <a:spLocks noGrp="1"/>
          </p:cNvSpPr>
          <p:nvPr>
            <p:ph type="dt" idx="10"/>
          </p:nvPr>
        </p:nvSpPr>
        <p:spPr/>
        <p:txBody>
          <a:bodyPr/>
          <a:lstStyle/>
          <a:p>
            <a:pPr marL="0" marR="0" lvl="0" indent="0" algn="r" defTabSz="460967"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t>2020-2021</a:t>
            </a:r>
          </a:p>
        </p:txBody>
      </p:sp>
      <p:sp>
        <p:nvSpPr>
          <p:cNvPr id="7" name="Header Placeholder 6"/>
          <p:cNvSpPr>
            <a:spLocks noGrp="1"/>
          </p:cNvSpPr>
          <p:nvPr>
            <p:ph type="hdr" sz="quarter" idx="11"/>
          </p:nvPr>
        </p:nvSpPr>
        <p:spPr/>
        <p:txBody>
          <a:bodyPr/>
          <a:lstStyle/>
          <a:p>
            <a:pPr marL="0" marR="0" lvl="0" indent="0" algn="l" defTabSz="460967"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ＭＳ Ｐゴシック" charset="0"/>
                <a:cs typeface="+mn-cs"/>
              </a:rPr>
              <a:t>Welcome Back</a:t>
            </a:r>
          </a:p>
        </p:txBody>
      </p:sp>
    </p:spTree>
    <p:extLst>
      <p:ext uri="{BB962C8B-B14F-4D97-AF65-F5344CB8AC3E}">
        <p14:creationId xmlns:p14="http://schemas.microsoft.com/office/powerpoint/2010/main" val="1986123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MS PGothic"/>
                <a:cs typeface="Calibri"/>
              </a:rPr>
              <a:t>Richa</a:t>
            </a:r>
          </a:p>
          <a:p>
            <a:endParaRPr lang="en-US" dirty="0">
              <a:ea typeface="MS PGothic"/>
              <a:cs typeface="Calibri"/>
            </a:endParaRPr>
          </a:p>
          <a:p>
            <a:r>
              <a:rPr lang="en-US" dirty="0">
                <a:ea typeface="MS PGothic"/>
                <a:cs typeface="Calibri"/>
              </a:rPr>
              <a:t>In Summary, How many Strands does Jefferson have? What are they?</a:t>
            </a:r>
            <a:endParaRPr lang="en-US" dirty="0"/>
          </a:p>
          <a:p>
            <a:r>
              <a:rPr lang="en-US" dirty="0">
                <a:ea typeface="MS PGothic"/>
                <a:cs typeface="Calibri"/>
              </a:rPr>
              <a:t>How many of you enjoy working on creative projects like painting, acting, singing, or designing?</a:t>
            </a:r>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816AC7-8B4E-8642-81E5-89038CAE5FFC}"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10</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538991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9BD47-4991-EE48-F0AF-2D8DFB883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15C09-35C5-3186-8C71-152C7B134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50AB8C-9FD8-EF94-4CEB-F199A87F85D7}"/>
              </a:ext>
            </a:extLst>
          </p:cNvPr>
          <p:cNvSpPr>
            <a:spLocks noGrp="1"/>
          </p:cNvSpPr>
          <p:nvPr>
            <p:ph type="body" idx="1"/>
          </p:nvPr>
        </p:nvSpPr>
        <p:spPr/>
        <p:txBody>
          <a:bodyPr/>
          <a:lstStyle/>
          <a:p>
            <a:r>
              <a:rPr lang="en-US" dirty="0"/>
              <a:t>Richa</a:t>
            </a:r>
          </a:p>
        </p:txBody>
      </p:sp>
      <p:sp>
        <p:nvSpPr>
          <p:cNvPr id="4" name="Slide Number Placeholder 3">
            <a:extLst>
              <a:ext uri="{FF2B5EF4-FFF2-40B4-BE49-F238E27FC236}">
                <a16:creationId xmlns:a16="http://schemas.microsoft.com/office/drawing/2014/main" id="{30BDD381-361D-A27A-A580-CD4A76FFB030}"/>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863990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MS PGothic"/>
                <a:cs typeface="Calibri"/>
              </a:rPr>
              <a:t>Richa</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0384444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13</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981891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a:t>
            </a:r>
          </a:p>
          <a:p>
            <a:endParaRPr lang="en-US" dirty="0">
              <a:ea typeface="MS PGothic"/>
              <a:cs typeface="Calibri"/>
            </a:endParaRPr>
          </a:p>
          <a:p>
            <a:r>
              <a:rPr lang="en-US" dirty="0">
                <a:ea typeface="MS PGothic"/>
                <a:cs typeface="Calibri"/>
              </a:rPr>
              <a:t>Samples of this year’s performance, but many more to come. Rock concert, Talent Shows, Masked Signer, and many more</a:t>
            </a: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848529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Richa</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242510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20A48-0DDE-7B79-C4DD-05C0A9E30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2C4476-AF81-5139-4E24-C348F48A55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DE958C-BBDD-BAF3-50C6-354657EF1D0E}"/>
              </a:ext>
            </a:extLst>
          </p:cNvPr>
          <p:cNvSpPr>
            <a:spLocks noGrp="1"/>
          </p:cNvSpPr>
          <p:nvPr>
            <p:ph type="body" idx="1"/>
          </p:nvPr>
        </p:nvSpPr>
        <p:spPr/>
        <p:txBody>
          <a:bodyPr/>
          <a:lstStyle/>
          <a:p>
            <a:pPr>
              <a:defRPr/>
            </a:pPr>
            <a:r>
              <a:rPr lang="en-US" dirty="0"/>
              <a:t>Richa</a:t>
            </a:r>
          </a:p>
          <a:p>
            <a:pPr>
              <a:defRPr/>
            </a:pPr>
            <a:endParaRPr lang="en-US" dirty="0">
              <a:ea typeface="MS PGothic"/>
              <a:cs typeface="Calibri"/>
            </a:endParaRPr>
          </a:p>
          <a:p>
            <a:pPr defTabSz="460967">
              <a:defRPr/>
            </a:pPr>
            <a:r>
              <a:rPr lang="en-US" dirty="0">
                <a:ea typeface="MS PGothic"/>
                <a:cs typeface="Calibri"/>
              </a:rPr>
              <a:t>What kind of extracurricular activities or clubs are you excited to join in high school?</a:t>
            </a:r>
            <a:endParaRPr lang="en-US" dirty="0"/>
          </a:p>
          <a:p>
            <a:endParaRPr lang="en-US" dirty="0"/>
          </a:p>
          <a:p>
            <a:r>
              <a:rPr lang="en-US" dirty="0">
                <a:ea typeface="MS PGothic"/>
                <a:cs typeface="Calibri"/>
              </a:rPr>
              <a:t>At least 14 clubs, list a few Jefferson Amped, Creative writing 8 students work were selected to be published in a magazine, Dance club, art club and many more</a:t>
            </a:r>
          </a:p>
          <a:p>
            <a:r>
              <a:rPr lang="en-US" dirty="0">
                <a:ea typeface="MS PGothic"/>
                <a:cs typeface="Calibri"/>
              </a:rPr>
              <a:t>Club fair third Thursday in September.</a:t>
            </a:r>
          </a:p>
        </p:txBody>
      </p:sp>
      <p:sp>
        <p:nvSpPr>
          <p:cNvPr id="6" name="Date Placeholder 5">
            <a:extLst>
              <a:ext uri="{FF2B5EF4-FFF2-40B4-BE49-F238E27FC236}">
                <a16:creationId xmlns:a16="http://schemas.microsoft.com/office/drawing/2014/main" id="{D03946DA-2575-EC5C-54D5-520DDD700821}"/>
              </a:ext>
            </a:extLst>
          </p:cNvPr>
          <p:cNvSpPr>
            <a:spLocks noGrp="1"/>
          </p:cNvSpPr>
          <p:nvPr>
            <p:ph type="dt" idx="10"/>
          </p:nvPr>
        </p:nvSpPr>
        <p:spPr/>
        <p:txBody>
          <a:bodyPr/>
          <a:lstStyle/>
          <a:p>
            <a:pPr marL="0" marR="0" lvl="0" indent="0" algn="r" defTabSz="460967"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MS PGothic" panose="020B0600070205080204" pitchFamily="34" charset="-128"/>
                <a:cs typeface="+mn-cs"/>
              </a:rPr>
              <a:t>2020-2021</a:t>
            </a:r>
          </a:p>
        </p:txBody>
      </p:sp>
      <p:sp>
        <p:nvSpPr>
          <p:cNvPr id="7" name="Header Placeholder 6">
            <a:extLst>
              <a:ext uri="{FF2B5EF4-FFF2-40B4-BE49-F238E27FC236}">
                <a16:creationId xmlns:a16="http://schemas.microsoft.com/office/drawing/2014/main" id="{629EC096-FC65-7F70-9ABC-44B4950821A2}"/>
              </a:ext>
            </a:extLst>
          </p:cNvPr>
          <p:cNvSpPr>
            <a:spLocks noGrp="1"/>
          </p:cNvSpPr>
          <p:nvPr>
            <p:ph type="hdr" sz="quarter" idx="11"/>
          </p:nvPr>
        </p:nvSpPr>
        <p:spPr/>
        <p:txBody>
          <a:bodyPr/>
          <a:lstStyle/>
          <a:p>
            <a:pPr marL="0" marR="0" lvl="0" indent="0" algn="l" defTabSz="460967"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a:ea typeface="ＭＳ Ｐゴシック" charset="0"/>
                <a:cs typeface="+mn-cs"/>
              </a:rPr>
              <a:t>Welcome Back</a:t>
            </a:r>
          </a:p>
        </p:txBody>
      </p:sp>
    </p:spTree>
    <p:extLst>
      <p:ext uri="{BB962C8B-B14F-4D97-AF65-F5344CB8AC3E}">
        <p14:creationId xmlns:p14="http://schemas.microsoft.com/office/powerpoint/2010/main" val="19902504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17</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057162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18</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1360194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19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02783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20</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4260279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2688" y="698500"/>
            <a:ext cx="4645025" cy="3484563"/>
          </a:xfrm>
        </p:spPr>
      </p:sp>
      <p:sp>
        <p:nvSpPr>
          <p:cNvPr id="3" name="Notes Placeholder 2"/>
          <p:cNvSpPr>
            <a:spLocks noGrp="1"/>
          </p:cNvSpPr>
          <p:nvPr>
            <p:ph type="body" idx="1"/>
          </p:nvPr>
        </p:nvSpPr>
        <p:spPr/>
        <p:txBody>
          <a:bodyPr/>
          <a:lstStyle/>
          <a:p>
            <a:r>
              <a:rPr lang="en-US" dirty="0">
                <a:ea typeface="MS PGothic"/>
                <a:cs typeface="Calibri"/>
              </a:rPr>
              <a:t>Bey</a:t>
            </a:r>
          </a:p>
          <a:p>
            <a:r>
              <a:rPr lang="en-US" dirty="0">
                <a:ea typeface="MS PGothic"/>
                <a:cs typeface="Calibri"/>
              </a:rPr>
              <a:t>9th Grade Schedules:</a:t>
            </a:r>
          </a:p>
          <a:p>
            <a:r>
              <a:rPr lang="en-US" b="1" dirty="0">
                <a:ea typeface="MS PGothic"/>
                <a:cs typeface="Calibri"/>
              </a:rPr>
              <a:t>Sample Schedules:</a:t>
            </a:r>
            <a:endParaRPr lang="en-US" b="1" dirty="0">
              <a:cs typeface="Calibri"/>
            </a:endParaRPr>
          </a:p>
          <a:p>
            <a:pPr marL="230484" indent="-230484">
              <a:buFont typeface="Arial"/>
              <a:buChar char="•"/>
            </a:pPr>
            <a:r>
              <a:rPr lang="en-US" dirty="0">
                <a:ea typeface="MS PGothic"/>
                <a:cs typeface="Calibri"/>
              </a:rPr>
              <a:t>Standard – Students will take Blocks of English and Math </a:t>
            </a:r>
            <a:endParaRPr lang="en-US" dirty="0">
              <a:cs typeface="Calibri"/>
            </a:endParaRPr>
          </a:p>
          <a:p>
            <a:pPr marL="230484" indent="-230484">
              <a:buFont typeface="Arial"/>
              <a:buChar char="•"/>
            </a:pPr>
            <a:r>
              <a:rPr lang="en-US" dirty="0">
                <a:ea typeface="MS PGothic"/>
                <a:cs typeface="Calibri"/>
              </a:rPr>
              <a:t>Honors-Students who meet the GPA requirement and testing requirement are place in honors/AVID Program </a:t>
            </a:r>
            <a:endParaRPr lang="en-US" dirty="0">
              <a:cs typeface="Calibri"/>
            </a:endParaRPr>
          </a:p>
          <a:p>
            <a:r>
              <a:rPr lang="en-US" dirty="0">
                <a:ea typeface="MS PGothic"/>
                <a:cs typeface="Calibri"/>
              </a:rPr>
              <a:t>Instructional support students are offered academic tutoring – Lunch and Afterschool </a:t>
            </a:r>
          </a:p>
          <a:p>
            <a:r>
              <a:rPr lang="en-US" b="1" dirty="0">
                <a:ea typeface="MS PGothic"/>
                <a:cs typeface="Calibri"/>
              </a:rPr>
              <a:t>Expectations:</a:t>
            </a:r>
            <a:endParaRPr lang="en-US" b="1" dirty="0">
              <a:cs typeface="Calibri"/>
            </a:endParaRPr>
          </a:p>
          <a:p>
            <a:pPr marL="172863" indent="-172863">
              <a:buFont typeface="Arial"/>
              <a:buChar char="•"/>
            </a:pPr>
            <a:r>
              <a:rPr lang="en-US" dirty="0">
                <a:ea typeface="MS PGothic"/>
                <a:cs typeface="Calibri"/>
              </a:rPr>
              <a:t>9th Grade Success begins with:</a:t>
            </a:r>
            <a:endParaRPr lang="en-US" b="1" dirty="0">
              <a:cs typeface="Calibri"/>
            </a:endParaRPr>
          </a:p>
          <a:p>
            <a:pPr marL="172863" indent="-172863">
              <a:buFont typeface="Arial"/>
              <a:buChar char="•"/>
            </a:pPr>
            <a:r>
              <a:rPr lang="en-US" dirty="0">
                <a:ea typeface="MS PGothic"/>
                <a:cs typeface="Calibri"/>
              </a:rPr>
              <a:t>Arriving to school on time. Before 7:45am</a:t>
            </a:r>
          </a:p>
          <a:p>
            <a:pPr marL="172863" indent="-172863">
              <a:buFont typeface="Arial"/>
              <a:buChar char="•"/>
            </a:pPr>
            <a:r>
              <a:rPr lang="en-US" dirty="0">
                <a:ea typeface="MS PGothic"/>
                <a:cs typeface="Calibri"/>
              </a:rPr>
              <a:t>Wearing Uniform </a:t>
            </a:r>
          </a:p>
          <a:p>
            <a:pPr marL="172863" indent="-172863">
              <a:buFont typeface="Arial"/>
              <a:buChar char="•"/>
            </a:pPr>
            <a:r>
              <a:rPr lang="en-US" dirty="0">
                <a:ea typeface="MS PGothic"/>
                <a:cs typeface="Calibri"/>
              </a:rPr>
              <a:t>Meeting the required graduation credit for each course</a:t>
            </a:r>
          </a:p>
          <a:p>
            <a:pPr marL="172863" indent="-172863">
              <a:buFont typeface="Arial"/>
              <a:buChar char="•"/>
            </a:pPr>
            <a:r>
              <a:rPr lang="en-US" dirty="0">
                <a:ea typeface="MS PGothic"/>
                <a:cs typeface="Calibri"/>
              </a:rPr>
              <a:t>Attending school- Do no miss more than 9 days </a:t>
            </a:r>
          </a:p>
          <a:p>
            <a:pPr marL="172863" indent="-172863">
              <a:buFont typeface="Arial"/>
              <a:buChar char="•"/>
            </a:pPr>
            <a:r>
              <a:rPr lang="en-US" dirty="0">
                <a:ea typeface="MS PGothic"/>
                <a:cs typeface="Calibri"/>
              </a:rPr>
              <a:t>Completing all assignments (homework, </a:t>
            </a:r>
            <a:r>
              <a:rPr lang="en-US" dirty="0" err="1">
                <a:ea typeface="MS PGothic"/>
                <a:cs typeface="Calibri"/>
              </a:rPr>
              <a:t>etc</a:t>
            </a:r>
            <a:r>
              <a:rPr lang="en-US" dirty="0">
                <a:ea typeface="MS PGothic"/>
                <a:cs typeface="Calibri"/>
              </a:rPr>
              <a:t>)</a:t>
            </a:r>
          </a:p>
          <a:p>
            <a:pPr marL="172863" indent="-172863">
              <a:buFont typeface="Arial"/>
              <a:buChar char="•"/>
            </a:pPr>
            <a:r>
              <a:rPr lang="en-US" dirty="0">
                <a:ea typeface="MS PGothic"/>
                <a:cs typeface="Calibri"/>
              </a:rPr>
              <a:t>Asking for help / assistance from teachers, counselor and social work</a:t>
            </a:r>
          </a:p>
          <a:p>
            <a:pPr marL="172863" indent="-172863">
              <a:buFont typeface="Arial"/>
              <a:buChar char="•"/>
            </a:pPr>
            <a:r>
              <a:rPr lang="en-US" dirty="0">
                <a:ea typeface="MS PGothic"/>
                <a:cs typeface="Calibri"/>
              </a:rPr>
              <a:t>GET INVOLVED! PLAN TO BE SUCCESSFUL! </a:t>
            </a:r>
          </a:p>
          <a:p>
            <a:endParaRPr lang="en-US" dirty="0">
              <a:ea typeface="MS PGothic"/>
              <a:cs typeface="Calibri"/>
            </a:endParaRPr>
          </a:p>
          <a:p>
            <a:r>
              <a:rPr lang="en-US" dirty="0">
                <a:ea typeface="MS PGothic"/>
                <a:cs typeface="Calibri"/>
              </a:rPr>
              <a:t>I hope to see you at Jeff! </a:t>
            </a:r>
          </a:p>
          <a:p>
            <a:endParaRPr lang="en-US" dirty="0">
              <a:ea typeface="MS PGothic"/>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9014546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MS PGothic"/>
                <a:cs typeface="Calibri"/>
              </a:rPr>
              <a:t>Mickens</a:t>
            </a:r>
          </a:p>
          <a:p>
            <a:endParaRPr lang="en-US" dirty="0">
              <a:ea typeface="MS PGothic"/>
              <a:cs typeface="Calibri"/>
            </a:endParaRPr>
          </a:p>
          <a:p>
            <a:r>
              <a:rPr lang="en-US" dirty="0">
                <a:ea typeface="MS PGothic"/>
                <a:cs typeface="Calibri"/>
              </a:rPr>
              <a:t>Review requirements </a:t>
            </a:r>
            <a:endParaRPr lang="en-US" dirty="0"/>
          </a:p>
          <a:p>
            <a:r>
              <a:rPr lang="en-US" dirty="0">
                <a:ea typeface="MS PGothic"/>
                <a:cs typeface="Calibri"/>
              </a:rPr>
              <a:t>How important is it to you to have teachers and programs that prepare you for both college and careers?</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5937180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Mickens</a:t>
            </a:r>
          </a:p>
          <a:p>
            <a:endParaRPr lang="en-US" dirty="0">
              <a:ea typeface="MS PGothic"/>
              <a:cs typeface="Calibri"/>
            </a:endParaRPr>
          </a:p>
          <a:p>
            <a:r>
              <a:rPr lang="en-US" dirty="0">
                <a:ea typeface="MS PGothic"/>
                <a:cs typeface="Calibri"/>
              </a:rPr>
              <a:t>Review credits and community services hours per grade. </a:t>
            </a:r>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96816AC7-8B4E-8642-81E5-89038CAE5FFC}"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23</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345670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C2D16-79B3-FC01-B1EB-09406545BA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86F69-A1A0-8B40-06F5-46DB8F5E76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8C82E4-D792-40D3-3D79-458CB72B9846}"/>
              </a:ext>
            </a:extLst>
          </p:cNvPr>
          <p:cNvSpPr>
            <a:spLocks noGrp="1"/>
          </p:cNvSpPr>
          <p:nvPr>
            <p:ph type="body" idx="1"/>
          </p:nvPr>
        </p:nvSpPr>
        <p:spPr/>
        <p:txBody>
          <a:bodyPr/>
          <a:lstStyle/>
          <a:p>
            <a:r>
              <a:rPr lang="en-US" dirty="0">
                <a:ea typeface="MS PGothic"/>
                <a:cs typeface="Calibri"/>
              </a:rPr>
              <a:t>Mickens</a:t>
            </a:r>
            <a:endParaRPr lang="en-US" dirty="0"/>
          </a:p>
        </p:txBody>
      </p:sp>
      <p:sp>
        <p:nvSpPr>
          <p:cNvPr id="4" name="Slide Number Placeholder 3">
            <a:extLst>
              <a:ext uri="{FF2B5EF4-FFF2-40B4-BE49-F238E27FC236}">
                <a16:creationId xmlns:a16="http://schemas.microsoft.com/office/drawing/2014/main" id="{43125BB6-C47B-5C9A-3B2C-4DE70DC215B1}"/>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24</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6738492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Mickens</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25</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6070068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Mickens</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26</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34409694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Mickens</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C8288538-A65A-4A7E-ABDA-DAA969A248D6}" type="slidenum">
              <a:rPr kumimoji="0" 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27</a:t>
            </a:fld>
            <a:endParaRPr kumimoji="0" 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91619749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20391-E6F6-2A5F-FF92-F26CB00858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FBB91-9721-6CD6-9207-28E1BFA84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30837A-B9F5-B154-5F66-4F4798CE0F72}"/>
              </a:ext>
            </a:extLst>
          </p:cNvPr>
          <p:cNvSpPr>
            <a:spLocks noGrp="1"/>
          </p:cNvSpPr>
          <p:nvPr>
            <p:ph type="body" idx="1"/>
          </p:nvPr>
        </p:nvSpPr>
        <p:spPr/>
        <p:txBody>
          <a:bodyPr/>
          <a:lstStyle/>
          <a:p>
            <a:r>
              <a:rPr lang="en-US" dirty="0">
                <a:ea typeface="MS PGothic"/>
                <a:cs typeface="Calibri"/>
              </a:rPr>
              <a:t>YES Program</a:t>
            </a:r>
            <a:endParaRPr lang="en-US" dirty="0"/>
          </a:p>
        </p:txBody>
      </p:sp>
      <p:sp>
        <p:nvSpPr>
          <p:cNvPr id="4" name="Slide Number Placeholder 3">
            <a:extLst>
              <a:ext uri="{FF2B5EF4-FFF2-40B4-BE49-F238E27FC236}">
                <a16:creationId xmlns:a16="http://schemas.microsoft.com/office/drawing/2014/main" id="{DCB49C82-4293-E282-A816-002999EC191B}"/>
              </a:ext>
            </a:extLst>
          </p:cNvPr>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28</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18522669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Rivera</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29</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6764350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Rivera</a:t>
            </a:r>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438170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32</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65571090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questions do you have about Jefferson Arts Academy and how we can help you grow?</a:t>
            </a:r>
          </a:p>
          <a:p>
            <a:pPr defTabSz="460967">
              <a:defRPr/>
            </a:pPr>
            <a:r>
              <a:rPr lang="en-US"/>
              <a:t>What’s one thing you’re most excited about for high school next year?</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27F36B03-40AA-4F78-A01B-0CE47679D79E}"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41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784709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4389-6B61-AF16-5AA7-E0DBA8D35AE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215F77D-F77D-9627-79AE-DC561FD011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302A27-9612-2884-B07F-DD29F1060002}"/>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5" name="Footer Placeholder 4">
            <a:extLst>
              <a:ext uri="{FF2B5EF4-FFF2-40B4-BE49-F238E27FC236}">
                <a16:creationId xmlns:a16="http://schemas.microsoft.com/office/drawing/2014/main" id="{FAEBEEDE-3FC7-28D7-D530-3F12CB5F7A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F4DCBA-EF90-18C7-2633-0C1916E8130A}"/>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4052651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7D957-64E5-8617-5E1A-C0819DC70A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F51886-3E4D-5F04-FB26-6A13C3810B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F9685F-A02F-602E-6BAB-765FD3A8078B}"/>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5" name="Footer Placeholder 4">
            <a:extLst>
              <a:ext uri="{FF2B5EF4-FFF2-40B4-BE49-F238E27FC236}">
                <a16:creationId xmlns:a16="http://schemas.microsoft.com/office/drawing/2014/main" id="{D595F338-9519-500A-7EEF-F667A57CF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B82B9D-2864-0B0B-F077-EB0E0F85A110}"/>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19636234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2552-E9D5-BA1C-6B34-A9A1E0F512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C5A143-328E-A52D-FB1B-A6231479531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FDD95A-740A-677F-051C-9F3A4BF145A4}"/>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5" name="Footer Placeholder 4">
            <a:extLst>
              <a:ext uri="{FF2B5EF4-FFF2-40B4-BE49-F238E27FC236}">
                <a16:creationId xmlns:a16="http://schemas.microsoft.com/office/drawing/2014/main" id="{CE78B5DD-63E9-2CF1-1BDF-37381C3C9A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3E1D92-6B19-A78A-12ED-F79F8D29F6B6}"/>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39963873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F036B-9E17-A4FB-A230-60E3AE0C73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A93B2F-32CF-7B57-90C6-8BD9FA33B8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E98305-F01B-2531-4ADC-3198D7A7B8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8AAAEA-F258-3FFC-6A99-4D429045A811}"/>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6" name="Footer Placeholder 5">
            <a:extLst>
              <a:ext uri="{FF2B5EF4-FFF2-40B4-BE49-F238E27FC236}">
                <a16:creationId xmlns:a16="http://schemas.microsoft.com/office/drawing/2014/main" id="{38189D11-5C06-09C8-53B5-E33501DFE5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5B85E2-9288-AB8E-DB37-1C3A65566281}"/>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10014960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10977-1AEA-17CD-F9F8-2D4768D8358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6FADCEC-89D6-1CC6-8876-5515FB6988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1D574C-0F2E-7230-5902-8ADF781DDD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7A1137-CDA5-7093-5C0B-6268E3E4BC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25ECBF-5103-3ADE-8BD1-7FD675F315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4EB4E71-01B9-926D-756D-045FE504461D}"/>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8" name="Footer Placeholder 7">
            <a:extLst>
              <a:ext uri="{FF2B5EF4-FFF2-40B4-BE49-F238E27FC236}">
                <a16:creationId xmlns:a16="http://schemas.microsoft.com/office/drawing/2014/main" id="{BAEC580A-2374-0243-9856-E78D9D41BF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9AFB755-C8E7-9AA6-C507-8941D432DC42}"/>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2270763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3ED7B-CF0C-BD66-568E-DE6673900C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6D2C59-138A-7ED9-0625-2DF4B0519306}"/>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4" name="Footer Placeholder 3">
            <a:extLst>
              <a:ext uri="{FF2B5EF4-FFF2-40B4-BE49-F238E27FC236}">
                <a16:creationId xmlns:a16="http://schemas.microsoft.com/office/drawing/2014/main" id="{0C20A494-049D-81FE-EA64-399533483D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9A46881-BA77-FBBE-EE1C-70707CF0755A}"/>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255437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936C4D-C0D8-1A26-B7F3-48033E9CC49A}"/>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3" name="Footer Placeholder 2">
            <a:extLst>
              <a:ext uri="{FF2B5EF4-FFF2-40B4-BE49-F238E27FC236}">
                <a16:creationId xmlns:a16="http://schemas.microsoft.com/office/drawing/2014/main" id="{3E6B9EA5-8BDB-C093-4CD8-B9AA4F6554E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B5A0A9F-0DAC-D51F-25CC-6A5D0079D0A5}"/>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1482549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0BF9-AC8A-A7F8-9EDD-BCF7B6AEDA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05C73C-826E-503B-1496-D8112AD0B5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119607-9C16-55A3-0929-793C96BEA7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5248E0-E699-9854-E783-7C1667B1CBA9}"/>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6" name="Footer Placeholder 5">
            <a:extLst>
              <a:ext uri="{FF2B5EF4-FFF2-40B4-BE49-F238E27FC236}">
                <a16:creationId xmlns:a16="http://schemas.microsoft.com/office/drawing/2014/main" id="{677D5B0F-232C-F9A4-5AD9-AB91EA009A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5B014D-D812-68F2-4EC1-1160D6EED056}"/>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1577468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3E3B4-8473-2C5B-27F9-E6FD4B8C52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80F8C8-E7F5-1AF7-FCF6-E2E22F7F90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D509D33-7995-BCE4-263C-345C1EDA25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A3FD01-86AE-1C59-48D0-94EFEB13C6BA}"/>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6" name="Footer Placeholder 5">
            <a:extLst>
              <a:ext uri="{FF2B5EF4-FFF2-40B4-BE49-F238E27FC236}">
                <a16:creationId xmlns:a16="http://schemas.microsoft.com/office/drawing/2014/main" id="{32B63744-66B4-8995-BA68-E69F739DA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FA5BE4-55B2-9104-4B5A-A02D8C562C3B}"/>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673820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2612C-506C-8853-8A66-47749177C2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3566660-4E01-BCD2-78F6-1125689035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261844-6312-2321-99F3-224FAEB1D535}"/>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5" name="Footer Placeholder 4">
            <a:extLst>
              <a:ext uri="{FF2B5EF4-FFF2-40B4-BE49-F238E27FC236}">
                <a16:creationId xmlns:a16="http://schemas.microsoft.com/office/drawing/2014/main" id="{A5E655F3-9878-2A92-7D79-C3355BDA4B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A8D174-F086-E69C-277C-186780B708AE}"/>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2118981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91B10C-8BEA-33C3-5FE7-F3DD7EE643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7370F4-18A3-323A-6166-71DF7482E92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98FB3B-9375-06E3-6360-2561D4C1953C}"/>
              </a:ext>
            </a:extLst>
          </p:cNvPr>
          <p:cNvSpPr>
            <a:spLocks noGrp="1"/>
          </p:cNvSpPr>
          <p:nvPr>
            <p:ph type="dt" sz="half" idx="10"/>
          </p:nvPr>
        </p:nvSpPr>
        <p:spPr/>
        <p:txBody>
          <a:bodyPr/>
          <a:lstStyle/>
          <a:p>
            <a:fld id="{5CC7AEF9-1838-49CD-A91E-287F4B87B2EA}" type="datetimeFigureOut">
              <a:rPr lang="en-US" smtClean="0"/>
              <a:t>8/27/2025</a:t>
            </a:fld>
            <a:endParaRPr lang="en-US"/>
          </a:p>
        </p:txBody>
      </p:sp>
      <p:sp>
        <p:nvSpPr>
          <p:cNvPr id="5" name="Footer Placeholder 4">
            <a:extLst>
              <a:ext uri="{FF2B5EF4-FFF2-40B4-BE49-F238E27FC236}">
                <a16:creationId xmlns:a16="http://schemas.microsoft.com/office/drawing/2014/main" id="{4ED6F5F0-8175-3156-58D1-DF9A9FB3ADD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4C6192-B746-DB5D-87DB-FFE48E49B1BD}"/>
              </a:ext>
            </a:extLst>
          </p:cNvPr>
          <p:cNvSpPr>
            <a:spLocks noGrp="1"/>
          </p:cNvSpPr>
          <p:nvPr>
            <p:ph type="sldNum" sz="quarter" idx="12"/>
          </p:nvPr>
        </p:nvSpPr>
        <p:spPr/>
        <p:txBody>
          <a:bodyPr/>
          <a:lstStyle/>
          <a:p>
            <a:fld id="{2CE2576C-B291-4D61-9424-F406DEC229B0}" type="slidenum">
              <a:rPr lang="en-US" smtClean="0"/>
              <a:t>‹#›</a:t>
            </a:fld>
            <a:endParaRPr lang="en-US"/>
          </a:p>
        </p:txBody>
      </p:sp>
    </p:spTree>
    <p:extLst>
      <p:ext uri="{BB962C8B-B14F-4D97-AF65-F5344CB8AC3E}">
        <p14:creationId xmlns:p14="http://schemas.microsoft.com/office/powerpoint/2010/main" val="670272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ctrTitle"/>
          </p:nvPr>
        </p:nvSpPr>
        <p:spPr>
          <a:xfrm>
            <a:off x="1219200" y="1803405"/>
            <a:ext cx="9753600" cy="1825096"/>
          </a:xfrm>
        </p:spPr>
        <p:txBody>
          <a:bodyPr anchor="b">
            <a:normAutofit/>
          </a:bodyPr>
          <a:lstStyle>
            <a:lvl1pPr algn="l">
              <a:defRPr sz="6000"/>
            </a:lvl1pPr>
          </a:lstStyle>
          <a:p>
            <a:r>
              <a:rPr lang="en-US"/>
              <a:t>Click to edit Master title style</a:t>
            </a:r>
          </a:p>
        </p:txBody>
      </p:sp>
      <p:sp>
        <p:nvSpPr>
          <p:cNvPr id="3" name="Subtitle 2"/>
          <p:cNvSpPr>
            <a:spLocks noGrp="1"/>
          </p:cNvSpPr>
          <p:nvPr>
            <p:ph type="subTitle" idx="1"/>
          </p:nvPr>
        </p:nvSpPr>
        <p:spPr>
          <a:xfrm>
            <a:off x="1219200" y="3632201"/>
            <a:ext cx="97536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7909561" y="4323846"/>
            <a:ext cx="3063239" cy="365125"/>
          </a:xfrm>
        </p:spPr>
        <p:txBody>
          <a:bodyPr/>
          <a:lstStyle/>
          <a:p>
            <a:fld id="{6839B68C-ED7E-4DCD-9D07-7CACB1974070}" type="datetimeFigureOut">
              <a:rPr lang="en-US" smtClean="0"/>
              <a:pPr/>
              <a:t>8/27/2025</a:t>
            </a:fld>
            <a:endParaRPr lang="en-US"/>
          </a:p>
        </p:txBody>
      </p:sp>
      <p:sp>
        <p:nvSpPr>
          <p:cNvPr id="5" name="Footer Placeholder 4"/>
          <p:cNvSpPr>
            <a:spLocks noGrp="1"/>
          </p:cNvSpPr>
          <p:nvPr>
            <p:ph type="ftr" sz="quarter" idx="11"/>
          </p:nvPr>
        </p:nvSpPr>
        <p:spPr>
          <a:xfrm>
            <a:off x="1219200" y="4323847"/>
            <a:ext cx="6507480" cy="365125"/>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8077200" y="1430868"/>
            <a:ext cx="2895600" cy="365125"/>
          </a:xfrm>
        </p:spPr>
        <p:txBody>
          <a:bodyPr/>
          <a:lstStyle/>
          <a:p>
            <a:fld id="{6E69D3C9-49AD-46BC-B746-9FC659603C6C}" type="slidenum">
              <a:rPr lang="en-US" smtClean="0"/>
              <a:pPr/>
              <a:t>‹#›</a:t>
            </a:fld>
            <a:endParaRPr lang="en-US"/>
          </a:p>
        </p:txBody>
      </p:sp>
    </p:spTree>
    <p:extLst>
      <p:ext uri="{BB962C8B-B14F-4D97-AF65-F5344CB8AC3E}">
        <p14:creationId xmlns:p14="http://schemas.microsoft.com/office/powerpoint/2010/main" val="16781882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298CFD-7983-4CD4-9B26-1185EA5ED2DE}" type="datetimeFigureOut">
              <a:rPr lang="en-US" smtClean="0"/>
              <a:pPr/>
              <a:t>8/27/2025</a:t>
            </a:fld>
            <a:endParaRPr lang="en-US"/>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9DC1686-C1EA-4436-A042-59CAAFF226CB}" type="slidenum">
              <a:rPr lang="en-US" smtClean="0"/>
              <a:pPr/>
              <a:t>‹#›</a:t>
            </a:fld>
            <a:endParaRPr lang="en-US"/>
          </a:p>
        </p:txBody>
      </p:sp>
    </p:spTree>
    <p:extLst>
      <p:ext uri="{BB962C8B-B14F-4D97-AF65-F5344CB8AC3E}">
        <p14:creationId xmlns:p14="http://schemas.microsoft.com/office/powerpoint/2010/main" val="37801277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792480" y="753535"/>
            <a:ext cx="10607040" cy="2801935"/>
          </a:xfrm>
        </p:spPr>
        <p:txBody>
          <a:bodyPr anchor="b">
            <a:normAutofit/>
          </a:bodyPr>
          <a:lstStyle>
            <a:lvl1pPr algn="r">
              <a:defRPr sz="4000"/>
            </a:lvl1pPr>
          </a:lstStyle>
          <a:p>
            <a:r>
              <a:rPr lang="en-US"/>
              <a:t>Click to edit Master title style</a:t>
            </a:r>
          </a:p>
        </p:txBody>
      </p:sp>
      <p:sp>
        <p:nvSpPr>
          <p:cNvPr id="3" name="Text Placeholder 2"/>
          <p:cNvSpPr>
            <a:spLocks noGrp="1"/>
          </p:cNvSpPr>
          <p:nvPr>
            <p:ph type="body" idx="1"/>
          </p:nvPr>
        </p:nvSpPr>
        <p:spPr>
          <a:xfrm>
            <a:off x="792481" y="3641726"/>
            <a:ext cx="10607041" cy="1354134"/>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416235" y="381002"/>
            <a:ext cx="2910840" cy="365125"/>
          </a:xfrm>
        </p:spPr>
        <p:txBody>
          <a:bodyPr/>
          <a:lstStyle>
            <a:lvl1pPr algn="r">
              <a:defRPr/>
            </a:lvl1pPr>
          </a:lstStyle>
          <a:p>
            <a:fld id="{82F0E75B-B75D-45B2-A0FE-97ED19480246}" type="datetimeFigureOut">
              <a:rPr lang="en-US" smtClean="0"/>
              <a:pPr/>
              <a:t>8/27/2025</a:t>
            </a:fld>
            <a:endParaRPr lang="en-US"/>
          </a:p>
        </p:txBody>
      </p:sp>
      <p:sp>
        <p:nvSpPr>
          <p:cNvPr id="5" name="Footer Placeholder 4"/>
          <p:cNvSpPr>
            <a:spLocks noGrp="1"/>
          </p:cNvSpPr>
          <p:nvPr>
            <p:ph type="ftr" sz="quarter" idx="11"/>
          </p:nvPr>
        </p:nvSpPr>
        <p:spPr>
          <a:xfrm>
            <a:off x="792480" y="381002"/>
            <a:ext cx="6440875" cy="365125"/>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0509955" y="381002"/>
            <a:ext cx="889564" cy="365125"/>
          </a:xfrm>
        </p:spPr>
        <p:txBody>
          <a:bodyPr/>
          <a:lstStyle/>
          <a:p>
            <a:fld id="{666CFAF1-EC92-404F-87E3-F3A2AD6FA4EC}" type="slidenum">
              <a:rPr lang="en-US" smtClean="0"/>
              <a:pPr/>
              <a:t>‹#›</a:t>
            </a:fld>
            <a:endParaRPr lang="en-US"/>
          </a:p>
        </p:txBody>
      </p:sp>
    </p:spTree>
    <p:extLst>
      <p:ext uri="{BB962C8B-B14F-4D97-AF65-F5344CB8AC3E}">
        <p14:creationId xmlns:p14="http://schemas.microsoft.com/office/powerpoint/2010/main" val="2901865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92481" y="2194560"/>
            <a:ext cx="5214105"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89466" y="2194560"/>
            <a:ext cx="5210053" cy="4069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2FC530-44A3-4738-82F0-F5DDAE156A48}" type="datetimeFigureOut">
              <a:rPr lang="en-US" smtClean="0"/>
              <a:pPr/>
              <a:t>8/27/2025</a:t>
            </a:fld>
            <a:endParaRPr lang="en-US"/>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F96A850A-D79D-4EA0-90EC-22D1F3A270A6}" type="slidenum">
              <a:rPr lang="en-US" smtClean="0"/>
              <a:pPr/>
              <a:t>‹#›</a:t>
            </a:fld>
            <a:endParaRPr lang="en-US"/>
          </a:p>
        </p:txBody>
      </p:sp>
    </p:spTree>
    <p:extLst>
      <p:ext uri="{BB962C8B-B14F-4D97-AF65-F5344CB8AC3E}">
        <p14:creationId xmlns:p14="http://schemas.microsoft.com/office/powerpoint/2010/main" val="2904051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503920" cy="1295400"/>
          </a:xfrm>
        </p:spPr>
        <p:txBody>
          <a:bodyPr/>
          <a:lstStyle/>
          <a:p>
            <a:r>
              <a:rPr lang="en-US"/>
              <a:t>Click to edit Master title style</a:t>
            </a:r>
          </a:p>
        </p:txBody>
      </p:sp>
      <p:sp>
        <p:nvSpPr>
          <p:cNvPr id="3" name="Text Placeholder 2"/>
          <p:cNvSpPr>
            <a:spLocks noGrp="1"/>
          </p:cNvSpPr>
          <p:nvPr>
            <p:ph type="body" idx="1"/>
          </p:nvPr>
        </p:nvSpPr>
        <p:spPr>
          <a:xfrm>
            <a:off x="1095039" y="2183802"/>
            <a:ext cx="4911545"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92480" y="3132668"/>
            <a:ext cx="5214105"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92025" y="2183802"/>
            <a:ext cx="4907495"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9465" y="3132668"/>
            <a:ext cx="5210055" cy="31309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156F170-0D06-4051-9413-1BB38B3D8E2B}" type="datetimeFigureOut">
              <a:rPr lang="en-US" smtClean="0"/>
              <a:pPr/>
              <a:t>8/27/2025</a:t>
            </a:fld>
            <a:endParaRPr lang="en-US"/>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2FA6729-0537-4761-A334-18306C47439E}" type="slidenum">
              <a:rPr lang="en-US" smtClean="0"/>
              <a:pPr/>
              <a:t>‹#›</a:t>
            </a:fld>
            <a:endParaRPr lang="en-US"/>
          </a:p>
        </p:txBody>
      </p:sp>
    </p:spTree>
    <p:extLst>
      <p:ext uri="{BB962C8B-B14F-4D97-AF65-F5344CB8AC3E}">
        <p14:creationId xmlns:p14="http://schemas.microsoft.com/office/powerpoint/2010/main" val="3279876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FB7B9AA-6CD5-45F5-BCBC-168C2E4A5C8E}" type="datetimeFigureOut">
              <a:rPr lang="en-US" smtClean="0"/>
              <a:pPr/>
              <a:t>8/27/2025</a:t>
            </a:fld>
            <a:endParaRPr lang="en-US"/>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B97DA6B0-333E-4E74-A7EB-226D22C3BA3E}" type="slidenum">
              <a:rPr lang="en-US" smtClean="0"/>
              <a:pPr/>
              <a:t>‹#›</a:t>
            </a:fld>
            <a:endParaRPr lang="en-US"/>
          </a:p>
        </p:txBody>
      </p:sp>
    </p:spTree>
    <p:extLst>
      <p:ext uri="{BB962C8B-B14F-4D97-AF65-F5344CB8AC3E}">
        <p14:creationId xmlns:p14="http://schemas.microsoft.com/office/powerpoint/2010/main" val="5352753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BFBC9A-EB74-4050-B2C1-FE373DEF0547}" type="datetimeFigureOut">
              <a:rPr lang="en-US" smtClean="0"/>
              <a:pPr/>
              <a:t>8/27/2025</a:t>
            </a:fld>
            <a:endParaRPr lang="en-US"/>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FA2AECF0-310E-4548-B3DF-666FFE69465C}" type="slidenum">
              <a:rPr lang="en-US" smtClean="0"/>
              <a:pPr/>
              <a:t>‹#›</a:t>
            </a:fld>
            <a:endParaRPr lang="en-US"/>
          </a:p>
        </p:txBody>
      </p:sp>
    </p:spTree>
    <p:extLst>
      <p:ext uri="{BB962C8B-B14F-4D97-AF65-F5344CB8AC3E}">
        <p14:creationId xmlns:p14="http://schemas.microsoft.com/office/powerpoint/2010/main" val="6024256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80" y="1524000"/>
            <a:ext cx="4114800" cy="1600200"/>
          </a:xfrm>
        </p:spPr>
        <p:txBody>
          <a:bodyPr anchor="b"/>
          <a:lstStyle>
            <a:lvl1pPr algn="l">
              <a:defRPr sz="3200"/>
            </a:lvl1pPr>
          </a:lstStyle>
          <a:p>
            <a:r>
              <a:rPr lang="en-US"/>
              <a:t>Click to edit Master title style</a:t>
            </a:r>
          </a:p>
        </p:txBody>
      </p:sp>
      <p:sp>
        <p:nvSpPr>
          <p:cNvPr id="3" name="Content Placeholder 2"/>
          <p:cNvSpPr>
            <a:spLocks noGrp="1"/>
          </p:cNvSpPr>
          <p:nvPr>
            <p:ph idx="1"/>
          </p:nvPr>
        </p:nvSpPr>
        <p:spPr>
          <a:xfrm>
            <a:off x="5181600" y="746760"/>
            <a:ext cx="6217920" cy="551688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92480" y="3124200"/>
            <a:ext cx="4114800"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80F48FF-DE29-4B99-BF7F-774EC9B08955}" type="datetimeFigureOut">
              <a:rPr lang="en-US" smtClean="0"/>
              <a:pPr/>
              <a:t>8/27/2025</a:t>
            </a:fld>
            <a:endParaRPr lang="en-US"/>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3792E3E-0F89-4AD6-9FB0-9D5F86BEBE37}" type="slidenum">
              <a:rPr lang="en-US" smtClean="0"/>
              <a:pPr/>
              <a:t>‹#›</a:t>
            </a:fld>
            <a:endParaRPr lang="en-US"/>
          </a:p>
        </p:txBody>
      </p:sp>
    </p:spTree>
    <p:extLst>
      <p:ext uri="{BB962C8B-B14F-4D97-AF65-F5344CB8AC3E}">
        <p14:creationId xmlns:p14="http://schemas.microsoft.com/office/powerpoint/2010/main" val="20778443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80" y="1524000"/>
            <a:ext cx="5434307" cy="1600200"/>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6503365" y="751242"/>
            <a:ext cx="4898979" cy="551239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92480" y="3124200"/>
            <a:ext cx="5434307" cy="313944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22859A-4AE8-4247-9555-477952A30239}" type="datetimeFigureOut">
              <a:rPr lang="en-US" smtClean="0"/>
              <a:pPr/>
              <a:t>8/27/2025</a:t>
            </a:fld>
            <a:endParaRPr lang="en-US"/>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5B0C6B6-1627-4F49-9641-AF539C3DEAD7}" type="slidenum">
              <a:rPr lang="en-US" smtClean="0"/>
              <a:pPr/>
              <a:t>‹#›</a:t>
            </a:fld>
            <a:endParaRPr lang="en-US"/>
          </a:p>
        </p:txBody>
      </p:sp>
    </p:spTree>
    <p:extLst>
      <p:ext uri="{BB962C8B-B14F-4D97-AF65-F5344CB8AC3E}">
        <p14:creationId xmlns:p14="http://schemas.microsoft.com/office/powerpoint/2010/main" val="7105823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92473" y="4697362"/>
            <a:ext cx="10608643" cy="819355"/>
          </a:xfrm>
        </p:spPr>
        <p:txBody>
          <a:bodyPr anchor="b"/>
          <a:lstStyle>
            <a:lvl1pPr algn="l">
              <a:defRPr sz="3200"/>
            </a:lvl1pPr>
          </a:lstStyle>
          <a:p>
            <a:r>
              <a:rPr lang="en-US"/>
              <a:t>Click to edit Master title style</a:t>
            </a:r>
          </a:p>
        </p:txBody>
      </p:sp>
      <p:sp>
        <p:nvSpPr>
          <p:cNvPr id="3" name="Picture Placeholder 2"/>
          <p:cNvSpPr>
            <a:spLocks noGrp="1" noChangeAspect="1"/>
          </p:cNvSpPr>
          <p:nvPr>
            <p:ph type="pic" idx="1"/>
          </p:nvPr>
        </p:nvSpPr>
        <p:spPr>
          <a:xfrm>
            <a:off x="792473" y="977035"/>
            <a:ext cx="10600347" cy="3406972"/>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92480" y="5516716"/>
            <a:ext cx="10607040" cy="746924"/>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fontAlgn="base">
              <a:spcBef>
                <a:spcPct val="0"/>
              </a:spcBef>
              <a:spcAft>
                <a:spcPct val="0"/>
              </a:spcAft>
            </a:pPr>
            <a:fld id="{AA6A3DED-5841-4651-ADF1-5B90AD8C96E6}" type="datetimeFigureOut">
              <a:rPr lang="en-US" smtClean="0">
                <a:ea typeface="ＭＳ Ｐゴシック" charset="-128"/>
              </a:rPr>
              <a:pPr fontAlgn="base">
                <a:spcBef>
                  <a:spcPct val="0"/>
                </a:spcBef>
                <a:spcAft>
                  <a:spcPct val="0"/>
                </a:spcAft>
              </a:pPr>
              <a:t>8/27/2025</a:t>
            </a:fld>
            <a:endParaRPr lang="en-US">
              <a:ea typeface="ＭＳ Ｐゴシック" charset="-128"/>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fontAlgn="base">
              <a:spcBef>
                <a:spcPct val="0"/>
              </a:spcBef>
              <a:spcAft>
                <a:spcPct val="0"/>
              </a:spcAft>
            </a:pPr>
            <a:fld id="{D5AA0C44-E088-4F2F-8EFC-DD25728D5EB1}" type="slidenum">
              <a:rPr lang="en-US" smtClean="0">
                <a:ea typeface="ＭＳ Ｐゴシック" charset="-128"/>
              </a:rPr>
              <a:pPr fontAlgn="base">
                <a:spcBef>
                  <a:spcPct val="0"/>
                </a:spcBef>
                <a:spcAft>
                  <a:spcPct val="0"/>
                </a:spcAft>
              </a:pPr>
              <a:t>‹#›</a:t>
            </a:fld>
            <a:endParaRPr lang="en-US">
              <a:ea typeface="ＭＳ Ｐゴシック" charset="-128"/>
            </a:endParaRPr>
          </a:p>
        </p:txBody>
      </p:sp>
    </p:spTree>
    <p:extLst>
      <p:ext uri="{BB962C8B-B14F-4D97-AF65-F5344CB8AC3E}">
        <p14:creationId xmlns:p14="http://schemas.microsoft.com/office/powerpoint/2010/main" val="125985344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792480" y="753534"/>
            <a:ext cx="10607040" cy="2802467"/>
          </a:xfrm>
        </p:spPr>
        <p:txBody>
          <a:bodyPr anchor="ctr"/>
          <a:lstStyle>
            <a:lvl1pPr algn="l">
              <a:defRPr sz="3200"/>
            </a:lvl1pPr>
          </a:lstStyle>
          <a:p>
            <a:r>
              <a:rPr lang="en-US"/>
              <a:t>Click to edit Master title style</a:t>
            </a:r>
          </a:p>
        </p:txBody>
      </p:sp>
      <p:sp>
        <p:nvSpPr>
          <p:cNvPr id="4" name="Text Placeholder 3"/>
          <p:cNvSpPr>
            <a:spLocks noGrp="1"/>
          </p:cNvSpPr>
          <p:nvPr>
            <p:ph type="body" sz="half" idx="2"/>
          </p:nvPr>
        </p:nvSpPr>
        <p:spPr>
          <a:xfrm>
            <a:off x="914400" y="3649134"/>
            <a:ext cx="10363200" cy="1330852"/>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416235" y="381002"/>
            <a:ext cx="2910840" cy="365125"/>
          </a:xfrm>
        </p:spPr>
        <p:txBody>
          <a:bodyPr/>
          <a:lstStyle>
            <a:lvl1pPr algn="r">
              <a:defRPr/>
            </a:lvl1pPr>
          </a:lstStyle>
          <a:p>
            <a:pPr fontAlgn="base">
              <a:spcBef>
                <a:spcPct val="0"/>
              </a:spcBef>
              <a:spcAft>
                <a:spcPct val="0"/>
              </a:spcAft>
            </a:pPr>
            <a:fld id="{AA6A3DED-5841-4651-ADF1-5B90AD8C96E6}" type="datetimeFigureOut">
              <a:rPr lang="en-US" smtClean="0">
                <a:ea typeface="ＭＳ Ｐゴシック" charset="-128"/>
              </a:rPr>
              <a:pPr fontAlgn="base">
                <a:spcBef>
                  <a:spcPct val="0"/>
                </a:spcBef>
                <a:spcAft>
                  <a:spcPct val="0"/>
                </a:spcAft>
              </a:pPr>
              <a:t>8/27/2025</a:t>
            </a:fld>
            <a:endParaRPr lang="en-US">
              <a:ea typeface="ＭＳ Ｐゴシック" charset="-128"/>
            </a:endParaRPr>
          </a:p>
        </p:txBody>
      </p:sp>
      <p:sp>
        <p:nvSpPr>
          <p:cNvPr id="6" name="Footer Placeholder 5"/>
          <p:cNvSpPr>
            <a:spLocks noGrp="1"/>
          </p:cNvSpPr>
          <p:nvPr>
            <p:ph type="ftr" sz="quarter" idx="11"/>
          </p:nvPr>
        </p:nvSpPr>
        <p:spPr>
          <a:xfrm>
            <a:off x="792480" y="381002"/>
            <a:ext cx="6440875" cy="365125"/>
          </a:xfrm>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0509955" y="381002"/>
            <a:ext cx="889565" cy="365125"/>
          </a:xfrm>
        </p:spPr>
        <p:txBody>
          <a:bodyPr/>
          <a:lstStyle/>
          <a:p>
            <a:pPr fontAlgn="base">
              <a:spcBef>
                <a:spcPct val="0"/>
              </a:spcBef>
              <a:spcAft>
                <a:spcPct val="0"/>
              </a:spcAft>
            </a:pPr>
            <a:fld id="{D5AA0C44-E088-4F2F-8EFC-DD25728D5EB1}" type="slidenum">
              <a:rPr lang="en-US" smtClean="0">
                <a:ea typeface="ＭＳ Ｐゴシック" charset="-128"/>
              </a:rPr>
              <a:pPr fontAlgn="base">
                <a:spcBef>
                  <a:spcPct val="0"/>
                </a:spcBef>
                <a:spcAft>
                  <a:spcPct val="0"/>
                </a:spcAft>
              </a:pPr>
              <a:t>‹#›</a:t>
            </a:fld>
            <a:endParaRPr lang="en-US">
              <a:ea typeface="ＭＳ Ｐゴシック" charset="-128"/>
            </a:endParaRPr>
          </a:p>
        </p:txBody>
      </p:sp>
    </p:spTree>
    <p:extLst>
      <p:ext uri="{BB962C8B-B14F-4D97-AF65-F5344CB8AC3E}">
        <p14:creationId xmlns:p14="http://schemas.microsoft.com/office/powerpoint/2010/main" val="31347425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5" name="Picture 14"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1024468" y="753534"/>
            <a:ext cx="10151533" cy="2756234"/>
          </a:xfrm>
        </p:spPr>
        <p:txBody>
          <a:bodyPr anchor="ctr"/>
          <a:lstStyle>
            <a:lvl1pPr algn="l">
              <a:defRPr sz="3200"/>
            </a:lvl1pPr>
          </a:lstStyle>
          <a:p>
            <a:r>
              <a:rPr lang="en-US"/>
              <a:t>Click to edit Master title style</a:t>
            </a:r>
          </a:p>
        </p:txBody>
      </p:sp>
      <p:sp>
        <p:nvSpPr>
          <p:cNvPr id="12" name="Text Placeholder 3"/>
          <p:cNvSpPr>
            <a:spLocks noGrp="1"/>
          </p:cNvSpPr>
          <p:nvPr>
            <p:ph type="body" sz="half" idx="13"/>
          </p:nvPr>
        </p:nvSpPr>
        <p:spPr>
          <a:xfrm>
            <a:off x="1303865" y="3509768"/>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4400" y="4174598"/>
            <a:ext cx="10371669" cy="821265"/>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416235" y="381002"/>
            <a:ext cx="2910840" cy="365125"/>
          </a:xfrm>
        </p:spPr>
        <p:txBody>
          <a:bodyPr/>
          <a:lstStyle>
            <a:lvl1pPr algn="r">
              <a:defRPr/>
            </a:lvl1pPr>
          </a:lstStyle>
          <a:p>
            <a:pPr fontAlgn="base">
              <a:spcBef>
                <a:spcPct val="0"/>
              </a:spcBef>
              <a:spcAft>
                <a:spcPct val="0"/>
              </a:spcAft>
            </a:pPr>
            <a:fld id="{AA6A3DED-5841-4651-ADF1-5B90AD8C96E6}" type="datetimeFigureOut">
              <a:rPr lang="en-US" smtClean="0">
                <a:ea typeface="ＭＳ Ｐゴシック" charset="-128"/>
              </a:rPr>
              <a:pPr fontAlgn="base">
                <a:spcBef>
                  <a:spcPct val="0"/>
                </a:spcBef>
                <a:spcAft>
                  <a:spcPct val="0"/>
                </a:spcAft>
              </a:pPr>
              <a:t>8/27/2025</a:t>
            </a:fld>
            <a:endParaRPr lang="en-US">
              <a:ea typeface="ＭＳ Ｐゴシック" charset="-128"/>
            </a:endParaRPr>
          </a:p>
        </p:txBody>
      </p:sp>
      <p:sp>
        <p:nvSpPr>
          <p:cNvPr id="6" name="Footer Placeholder 5"/>
          <p:cNvSpPr>
            <a:spLocks noGrp="1"/>
          </p:cNvSpPr>
          <p:nvPr>
            <p:ph type="ftr" sz="quarter" idx="11"/>
          </p:nvPr>
        </p:nvSpPr>
        <p:spPr>
          <a:xfrm>
            <a:off x="792480" y="379439"/>
            <a:ext cx="6440875" cy="365125"/>
          </a:xfrm>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0509955" y="381002"/>
            <a:ext cx="889565" cy="365125"/>
          </a:xfrm>
        </p:spPr>
        <p:txBody>
          <a:bodyPr/>
          <a:lstStyle/>
          <a:p>
            <a:pPr fontAlgn="base">
              <a:spcBef>
                <a:spcPct val="0"/>
              </a:spcBef>
              <a:spcAft>
                <a:spcPct val="0"/>
              </a:spcAft>
            </a:pPr>
            <a:fld id="{D5AA0C44-E088-4F2F-8EFC-DD25728D5EB1}" type="slidenum">
              <a:rPr lang="en-US" smtClean="0">
                <a:ea typeface="ＭＳ Ｐゴシック" charset="-128"/>
              </a:rPr>
              <a:pPr fontAlgn="base">
                <a:spcBef>
                  <a:spcPct val="0"/>
                </a:spcBef>
                <a:spcAft>
                  <a:spcPct val="0"/>
                </a:spcAft>
              </a:pPr>
              <a:t>‹#›</a:t>
            </a:fld>
            <a:endParaRPr lang="en-US">
              <a:ea typeface="ＭＳ Ｐゴシック" charset="-128"/>
            </a:endParaRPr>
          </a:p>
        </p:txBody>
      </p:sp>
      <p:sp>
        <p:nvSpPr>
          <p:cNvPr id="13" name="TextBox 12"/>
          <p:cNvSpPr txBox="1"/>
          <p:nvPr/>
        </p:nvSpPr>
        <p:spPr>
          <a:xfrm>
            <a:off x="308611" y="80772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4" name="TextBox 13"/>
          <p:cNvSpPr txBox="1"/>
          <p:nvPr/>
        </p:nvSpPr>
        <p:spPr>
          <a:xfrm>
            <a:off x="10862311" y="302133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1721167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Title 1"/>
          <p:cNvSpPr>
            <a:spLocks noGrp="1"/>
          </p:cNvSpPr>
          <p:nvPr>
            <p:ph type="title"/>
          </p:nvPr>
        </p:nvSpPr>
        <p:spPr>
          <a:xfrm>
            <a:off x="914400" y="1124703"/>
            <a:ext cx="10366376" cy="2511835"/>
          </a:xfrm>
        </p:spPr>
        <p:txBody>
          <a:bodyPr anchor="b"/>
          <a:lstStyle>
            <a:lvl1pPr algn="l">
              <a:defRPr sz="3200"/>
            </a:lvl1pPr>
          </a:lstStyle>
          <a:p>
            <a:r>
              <a:rPr lang="en-US"/>
              <a:t>Click to edit Master title style</a:t>
            </a:r>
          </a:p>
        </p:txBody>
      </p:sp>
      <p:sp>
        <p:nvSpPr>
          <p:cNvPr id="4" name="Text Placeholder 3"/>
          <p:cNvSpPr>
            <a:spLocks noGrp="1"/>
          </p:cNvSpPr>
          <p:nvPr>
            <p:ph type="body" sz="half" idx="2"/>
          </p:nvPr>
        </p:nvSpPr>
        <p:spPr>
          <a:xfrm>
            <a:off x="914389" y="3648317"/>
            <a:ext cx="10364811"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416235" y="378885"/>
            <a:ext cx="2910840" cy="365125"/>
          </a:xfrm>
        </p:spPr>
        <p:txBody>
          <a:bodyPr/>
          <a:lstStyle>
            <a:lvl1pPr algn="r">
              <a:defRPr/>
            </a:lvl1pPr>
          </a:lstStyle>
          <a:p>
            <a:pPr fontAlgn="base">
              <a:spcBef>
                <a:spcPct val="0"/>
              </a:spcBef>
              <a:spcAft>
                <a:spcPct val="0"/>
              </a:spcAft>
            </a:pPr>
            <a:fld id="{AA6A3DED-5841-4651-ADF1-5B90AD8C96E6}" type="datetimeFigureOut">
              <a:rPr lang="en-US" smtClean="0">
                <a:ea typeface="ＭＳ Ｐゴシック" charset="-128"/>
              </a:rPr>
              <a:pPr fontAlgn="base">
                <a:spcBef>
                  <a:spcPct val="0"/>
                </a:spcBef>
                <a:spcAft>
                  <a:spcPct val="0"/>
                </a:spcAft>
              </a:pPr>
              <a:t>8/27/2025</a:t>
            </a:fld>
            <a:endParaRPr lang="en-US">
              <a:ea typeface="ＭＳ Ｐゴシック" charset="-128"/>
            </a:endParaRPr>
          </a:p>
        </p:txBody>
      </p:sp>
      <p:sp>
        <p:nvSpPr>
          <p:cNvPr id="6" name="Footer Placeholder 5"/>
          <p:cNvSpPr>
            <a:spLocks noGrp="1"/>
          </p:cNvSpPr>
          <p:nvPr>
            <p:ph type="ftr" sz="quarter" idx="11"/>
          </p:nvPr>
        </p:nvSpPr>
        <p:spPr>
          <a:xfrm>
            <a:off x="792480" y="378885"/>
            <a:ext cx="6440875" cy="365125"/>
          </a:xfrm>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a:xfrm>
            <a:off x="10509955" y="381002"/>
            <a:ext cx="889565" cy="365125"/>
          </a:xfrm>
        </p:spPr>
        <p:txBody>
          <a:bodyPr/>
          <a:lstStyle/>
          <a:p>
            <a:pPr fontAlgn="base">
              <a:spcBef>
                <a:spcPct val="0"/>
              </a:spcBef>
              <a:spcAft>
                <a:spcPct val="0"/>
              </a:spcAft>
            </a:pPr>
            <a:fld id="{D5AA0C44-E088-4F2F-8EFC-DD25728D5EB1}" type="slidenum">
              <a:rPr lang="en-US" smtClean="0">
                <a:ea typeface="ＭＳ Ｐゴシック" charset="-128"/>
              </a:rPr>
              <a:pPr fontAlgn="base">
                <a:spcBef>
                  <a:spcPct val="0"/>
                </a:spcBef>
                <a:spcAft>
                  <a:spcPct val="0"/>
                </a:spcAft>
              </a:pPr>
              <a:t>‹#›</a:t>
            </a:fld>
            <a:endParaRPr lang="en-US">
              <a:ea typeface="ＭＳ Ｐゴシック" charset="-128"/>
            </a:endParaRPr>
          </a:p>
        </p:txBody>
      </p:sp>
    </p:spTree>
    <p:extLst>
      <p:ext uri="{BB962C8B-B14F-4D97-AF65-F5344CB8AC3E}">
        <p14:creationId xmlns:p14="http://schemas.microsoft.com/office/powerpoint/2010/main" val="2953124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2" y="762001"/>
            <a:ext cx="8503919" cy="1303867"/>
          </a:xfrm>
        </p:spPr>
        <p:txBody>
          <a:bodyPr/>
          <a:lstStyle/>
          <a:p>
            <a:r>
              <a:rPr lang="en-US"/>
              <a:t>Click to edit Master title style</a:t>
            </a:r>
          </a:p>
        </p:txBody>
      </p:sp>
      <p:sp>
        <p:nvSpPr>
          <p:cNvPr id="7" name="Text Placeholder 2"/>
          <p:cNvSpPr>
            <a:spLocks noGrp="1"/>
          </p:cNvSpPr>
          <p:nvPr>
            <p:ph type="body" idx="1"/>
          </p:nvPr>
        </p:nvSpPr>
        <p:spPr>
          <a:xfrm>
            <a:off x="792481" y="2202080"/>
            <a:ext cx="3413760"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792480" y="2904565"/>
            <a:ext cx="341376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02983" y="2201333"/>
            <a:ext cx="341376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01041" y="2904068"/>
            <a:ext cx="3413760" cy="335957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85759" y="2192866"/>
            <a:ext cx="3413760"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85760" y="2904565"/>
            <a:ext cx="3413760" cy="335907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fontAlgn="base">
              <a:spcBef>
                <a:spcPct val="0"/>
              </a:spcBef>
              <a:spcAft>
                <a:spcPct val="0"/>
              </a:spcAft>
            </a:pPr>
            <a:fld id="{AA6A3DED-5841-4651-ADF1-5B90AD8C96E6}" type="datetimeFigureOut">
              <a:rPr lang="en-US" smtClean="0">
                <a:ea typeface="ＭＳ Ｐゴシック" charset="-128"/>
              </a:rPr>
              <a:pPr fontAlgn="base">
                <a:spcBef>
                  <a:spcPct val="0"/>
                </a:spcBef>
                <a:spcAft>
                  <a:spcPct val="0"/>
                </a:spcAft>
              </a:pPr>
              <a:t>8/27/2025</a:t>
            </a:fld>
            <a:endParaRPr lang="en-US">
              <a:ea typeface="ＭＳ Ｐゴシック" charset="-128"/>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D5AA0C44-E088-4F2F-8EFC-DD25728D5EB1}" type="slidenum">
              <a:rPr lang="en-US" smtClean="0">
                <a:ea typeface="ＭＳ Ｐゴシック" charset="-128"/>
              </a:rPr>
              <a:pPr fontAlgn="base">
                <a:spcBef>
                  <a:spcPct val="0"/>
                </a:spcBef>
                <a:spcAft>
                  <a:spcPct val="0"/>
                </a:spcAft>
              </a:pPr>
              <a:t>‹#›</a:t>
            </a:fld>
            <a:endParaRPr lang="en-US">
              <a:ea typeface="ＭＳ Ｐゴシック" charset="-128"/>
            </a:endParaRPr>
          </a:p>
        </p:txBody>
      </p:sp>
    </p:spTree>
    <p:extLst>
      <p:ext uri="{BB962C8B-B14F-4D97-AF65-F5344CB8AC3E}">
        <p14:creationId xmlns:p14="http://schemas.microsoft.com/office/powerpoint/2010/main" val="4210710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3" y="762000"/>
            <a:ext cx="8509312" cy="1295400"/>
          </a:xfrm>
        </p:spPr>
        <p:txBody>
          <a:bodyPr/>
          <a:lstStyle/>
          <a:p>
            <a:r>
              <a:rPr lang="en-US"/>
              <a:t>Click to edit Master title style</a:t>
            </a:r>
          </a:p>
        </p:txBody>
      </p:sp>
      <p:sp>
        <p:nvSpPr>
          <p:cNvPr id="19" name="Text Placeholder 2"/>
          <p:cNvSpPr>
            <a:spLocks noGrp="1"/>
          </p:cNvSpPr>
          <p:nvPr>
            <p:ph type="body" idx="1"/>
          </p:nvPr>
        </p:nvSpPr>
        <p:spPr>
          <a:xfrm>
            <a:off x="792480"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792480" y="2331720"/>
            <a:ext cx="3413760" cy="15073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792480" y="4796104"/>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89164"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89163" y="2331720"/>
            <a:ext cx="3413760" cy="1509862"/>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387811" y="4796103"/>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91153" y="4113341"/>
            <a:ext cx="3413760"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91152" y="2331722"/>
            <a:ext cx="3413760" cy="1508919"/>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91029" y="4796101"/>
            <a:ext cx="3413760" cy="146753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pPr fontAlgn="base">
              <a:spcBef>
                <a:spcPct val="0"/>
              </a:spcBef>
              <a:spcAft>
                <a:spcPct val="0"/>
              </a:spcAft>
            </a:pPr>
            <a:fld id="{AA6A3DED-5841-4651-ADF1-5B90AD8C96E6}" type="datetimeFigureOut">
              <a:rPr lang="en-US" smtClean="0">
                <a:ea typeface="ＭＳ Ｐゴシック" charset="-128"/>
              </a:rPr>
              <a:pPr fontAlgn="base">
                <a:spcBef>
                  <a:spcPct val="0"/>
                </a:spcBef>
                <a:spcAft>
                  <a:spcPct val="0"/>
                </a:spcAft>
              </a:pPr>
              <a:t>8/27/2025</a:t>
            </a:fld>
            <a:endParaRPr lang="en-US">
              <a:ea typeface="ＭＳ Ｐゴシック" charset="-128"/>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fontAlgn="base">
              <a:spcBef>
                <a:spcPct val="0"/>
              </a:spcBef>
              <a:spcAft>
                <a:spcPct val="0"/>
              </a:spcAft>
            </a:pPr>
            <a:fld id="{D5AA0C44-E088-4F2F-8EFC-DD25728D5EB1}" type="slidenum">
              <a:rPr lang="en-US" smtClean="0">
                <a:ea typeface="ＭＳ Ｐゴシック" charset="-128"/>
              </a:rPr>
              <a:pPr fontAlgn="base">
                <a:spcBef>
                  <a:spcPct val="0"/>
                </a:spcBef>
                <a:spcAft>
                  <a:spcPct val="0"/>
                </a:spcAft>
              </a:pPr>
              <a:t>‹#›</a:t>
            </a:fld>
            <a:endParaRPr lang="en-US">
              <a:ea typeface="ＭＳ Ｐゴシック" charset="-128"/>
            </a:endParaRPr>
          </a:p>
        </p:txBody>
      </p:sp>
    </p:spTree>
    <p:extLst>
      <p:ext uri="{BB962C8B-B14F-4D97-AF65-F5344CB8AC3E}">
        <p14:creationId xmlns:p14="http://schemas.microsoft.com/office/powerpoint/2010/main" val="33066360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792480" y="2194560"/>
            <a:ext cx="10607040" cy="40690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CDA00DF-04E9-4B88-9F8E-DBCEC440D67A}" type="datetimeFigureOut">
              <a:rPr lang="en-US" smtClean="0"/>
              <a:pPr/>
              <a:t>8/27/2025</a:t>
            </a:fld>
            <a:endParaRPr lang="en-US"/>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9688E29-34DC-40C0-A518-17759384A34E}" type="slidenum">
              <a:rPr lang="en-US" smtClean="0"/>
              <a:pPr/>
              <a:t>‹#›</a:t>
            </a:fld>
            <a:endParaRPr lang="en-US"/>
          </a:p>
        </p:txBody>
      </p:sp>
    </p:spTree>
    <p:extLst>
      <p:ext uri="{BB962C8B-B14F-4D97-AF65-F5344CB8AC3E}">
        <p14:creationId xmlns:p14="http://schemas.microsoft.com/office/powerpoint/2010/main" val="3481464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2-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995862"/>
            <a:ext cx="12192000" cy="1862138"/>
          </a:xfrm>
          <a:prstGeom prst="rect">
            <a:avLst/>
          </a:prstGeom>
        </p:spPr>
      </p:pic>
      <p:sp>
        <p:nvSpPr>
          <p:cNvPr id="2" name="Vertical Title 1"/>
          <p:cNvSpPr>
            <a:spLocks noGrp="1"/>
          </p:cNvSpPr>
          <p:nvPr>
            <p:ph type="title" orient="vert"/>
          </p:nvPr>
        </p:nvSpPr>
        <p:spPr>
          <a:xfrm>
            <a:off x="9342120" y="747184"/>
            <a:ext cx="2057400" cy="4248675"/>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792481" y="746126"/>
            <a:ext cx="8370713" cy="424973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7416235" y="381002"/>
            <a:ext cx="2910840" cy="365125"/>
          </a:xfrm>
        </p:spPr>
        <p:txBody>
          <a:bodyPr/>
          <a:lstStyle>
            <a:lvl1pPr algn="r">
              <a:defRPr/>
            </a:lvl1pPr>
          </a:lstStyle>
          <a:p>
            <a:fld id="{D4C5D68C-E834-43D8-930E-82C254A865C7}" type="datetimeFigureOut">
              <a:rPr lang="en-US" smtClean="0"/>
              <a:pPr/>
              <a:t>8/27/2025</a:t>
            </a:fld>
            <a:endParaRPr lang="en-US"/>
          </a:p>
        </p:txBody>
      </p:sp>
      <p:sp>
        <p:nvSpPr>
          <p:cNvPr id="5" name="Footer Placeholder 4"/>
          <p:cNvSpPr>
            <a:spLocks noGrp="1"/>
          </p:cNvSpPr>
          <p:nvPr>
            <p:ph type="ftr" sz="quarter" idx="11"/>
          </p:nvPr>
        </p:nvSpPr>
        <p:spPr>
          <a:xfrm>
            <a:off x="792480" y="381002"/>
            <a:ext cx="6440875" cy="365125"/>
          </a:xfrm>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a:xfrm>
            <a:off x="10509955" y="381002"/>
            <a:ext cx="889565" cy="365125"/>
          </a:xfrm>
        </p:spPr>
        <p:txBody>
          <a:bodyPr/>
          <a:lstStyle/>
          <a:p>
            <a:fld id="{FE3C231B-3D72-4167-AC05-D80600BB61B6}" type="slidenum">
              <a:rPr lang="en-US" smtClean="0"/>
              <a:pPr/>
              <a:t>‹#›</a:t>
            </a:fld>
            <a:endParaRPr lang="en-US"/>
          </a:p>
        </p:txBody>
      </p:sp>
    </p:spTree>
    <p:extLst>
      <p:ext uri="{BB962C8B-B14F-4D97-AF65-F5344CB8AC3E}">
        <p14:creationId xmlns:p14="http://schemas.microsoft.com/office/powerpoint/2010/main" val="76133180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0633854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1831138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45228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264402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90929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9223564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0607511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036301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3691860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5115076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56686832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45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8/27/2025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57018352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8858264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4500"/>
            </a:lvl1pPr>
          </a:lstStyle>
          <a:p>
            <a:r>
              <a:rPr lang="en-US" dirty="0"/>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1800">
                <a:solidFill>
                  <a:schemeClr val="tx1">
                    <a:shade val="82000"/>
                  </a:schemeClr>
                </a:solidFill>
              </a:defRPr>
            </a:lvl1pPr>
            <a:lvl2pPr marL="342900" indent="0">
              <a:buNone/>
              <a:defRPr sz="1500">
                <a:solidFill>
                  <a:schemeClr val="tx1">
                    <a:shade val="82000"/>
                  </a:schemeClr>
                </a:solidFill>
              </a:defRPr>
            </a:lvl2pPr>
            <a:lvl3pPr marL="685800" indent="0">
              <a:buNone/>
              <a:defRPr sz="1350">
                <a:solidFill>
                  <a:schemeClr val="tx1">
                    <a:shade val="82000"/>
                  </a:schemeClr>
                </a:solidFill>
              </a:defRPr>
            </a:lvl3pPr>
            <a:lvl4pPr marL="1028700" indent="0">
              <a:buNone/>
              <a:defRPr sz="1200">
                <a:solidFill>
                  <a:schemeClr val="tx1">
                    <a:shade val="82000"/>
                  </a:schemeClr>
                </a:solidFill>
              </a:defRPr>
            </a:lvl4pPr>
            <a:lvl5pPr marL="1371600" indent="0">
              <a:buNone/>
              <a:defRPr sz="1200">
                <a:solidFill>
                  <a:schemeClr val="tx1">
                    <a:shade val="82000"/>
                  </a:schemeClr>
                </a:solidFill>
              </a:defRPr>
            </a:lvl5pPr>
            <a:lvl6pPr marL="1714500" indent="0">
              <a:buNone/>
              <a:defRPr sz="1200">
                <a:solidFill>
                  <a:schemeClr val="tx1">
                    <a:shade val="82000"/>
                  </a:schemeClr>
                </a:solidFill>
              </a:defRPr>
            </a:lvl6pPr>
            <a:lvl7pPr marL="2057400" indent="0">
              <a:buNone/>
              <a:defRPr sz="1200">
                <a:solidFill>
                  <a:schemeClr val="tx1">
                    <a:shade val="82000"/>
                  </a:schemeClr>
                </a:solidFill>
              </a:defRPr>
            </a:lvl7pPr>
            <a:lvl8pPr marL="2400300" indent="0">
              <a:buNone/>
              <a:defRPr sz="1200">
                <a:solidFill>
                  <a:schemeClr val="tx1">
                    <a:shade val="82000"/>
                  </a:schemeClr>
                </a:solidFill>
              </a:defRPr>
            </a:lvl8pPr>
            <a:lvl9pPr marL="2743200" indent="0">
              <a:buNone/>
              <a:defRPr sz="1200">
                <a:solidFill>
                  <a:schemeClr val="tx1">
                    <a:shade val="82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8/27/2025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703279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764DE79-268F-4C1A-8933-263129D2AF90}" type="datetimeFigureOut">
              <a:rPr lang="en-US" dirty="0"/>
              <a:t>8/27/2025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4591105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dirty="0"/>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764DE79-268F-4C1A-8933-263129D2AF90}" type="datetimeFigureOut">
              <a:rPr lang="en-US" dirty="0"/>
              <a:t>8/27/2025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66302104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8/27/2025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46464882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8/27/2025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0643233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dirty="0"/>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9122866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2400"/>
            </a:lvl1pPr>
          </a:lstStyle>
          <a:p>
            <a:r>
              <a:rPr lang="en-US" dirty="0"/>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8/27/2025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6986784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2322634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8/27/2025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extLst>
      <p:ext uri="{BB962C8B-B14F-4D97-AF65-F5344CB8AC3E}">
        <p14:creationId xmlns:p14="http://schemas.microsoft.com/office/powerpoint/2010/main" val="1396755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theme" Target="../theme/theme4.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30CD2C-3D7E-B639-CE26-77E0C7EBC2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2778D8-DCA1-3D82-A4D3-57460BA584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F08768-759A-E60C-EF47-42EC276A68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CC7AEF9-1838-49CD-A91E-287F4B87B2EA}" type="datetimeFigureOut">
              <a:rPr lang="en-US" smtClean="0"/>
              <a:t>8/27/2025</a:t>
            </a:fld>
            <a:endParaRPr lang="en-US"/>
          </a:p>
        </p:txBody>
      </p:sp>
      <p:sp>
        <p:nvSpPr>
          <p:cNvPr id="5" name="Footer Placeholder 4">
            <a:extLst>
              <a:ext uri="{FF2B5EF4-FFF2-40B4-BE49-F238E27FC236}">
                <a16:creationId xmlns:a16="http://schemas.microsoft.com/office/drawing/2014/main" id="{C7DBDFE0-3341-F7BA-0622-B5B602BB33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E11D08B-C464-9502-74F6-D39620C2995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E2576C-B291-4D61-9424-F406DEC229B0}" type="slidenum">
              <a:rPr lang="en-US" smtClean="0"/>
              <a:t>‹#›</a:t>
            </a:fld>
            <a:endParaRPr lang="en-US"/>
          </a:p>
        </p:txBody>
      </p:sp>
    </p:spTree>
    <p:extLst>
      <p:ext uri="{BB962C8B-B14F-4D97-AF65-F5344CB8AC3E}">
        <p14:creationId xmlns:p14="http://schemas.microsoft.com/office/powerpoint/2010/main" val="32213839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C2-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081088"/>
          </a:xfrm>
          <a:prstGeom prst="rect">
            <a:avLst/>
          </a:prstGeom>
        </p:spPr>
      </p:pic>
      <p:sp>
        <p:nvSpPr>
          <p:cNvPr id="2" name="Title Placeholder 1"/>
          <p:cNvSpPr>
            <a:spLocks noGrp="1"/>
          </p:cNvSpPr>
          <p:nvPr>
            <p:ph type="title"/>
          </p:nvPr>
        </p:nvSpPr>
        <p:spPr>
          <a:xfrm>
            <a:off x="2895600" y="764373"/>
            <a:ext cx="8503920" cy="129302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92480" y="2194560"/>
            <a:ext cx="10607040" cy="40690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549640" y="6356352"/>
            <a:ext cx="284988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A0FAF7CF-88A1-4FFC-8AD1-745BC0181FB6}" type="datetimeFigureOut">
              <a:rPr lang="en-US" smtClean="0"/>
              <a:pPr>
                <a:defRPr/>
              </a:pPr>
              <a:t>8/27/2025</a:t>
            </a:fld>
            <a:endParaRPr lang="en-US"/>
          </a:p>
        </p:txBody>
      </p:sp>
      <p:sp>
        <p:nvSpPr>
          <p:cNvPr id="5" name="Footer Placeholder 4"/>
          <p:cNvSpPr>
            <a:spLocks noGrp="1"/>
          </p:cNvSpPr>
          <p:nvPr>
            <p:ph type="ftr" sz="quarter" idx="3"/>
          </p:nvPr>
        </p:nvSpPr>
        <p:spPr>
          <a:xfrm>
            <a:off x="792480" y="6355847"/>
            <a:ext cx="757428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763000" y="381002"/>
            <a:ext cx="263652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a:defRPr/>
            </a:pPr>
            <a:fld id="{29BA08E9-36C3-4B3C-8B1E-52CB13FAECD0}" type="slidenum">
              <a:rPr lang="en-US" altLang="en-US" smtClean="0"/>
              <a:pPr>
                <a:defRPr/>
              </a:pPr>
              <a:t>‹#›</a:t>
            </a:fld>
            <a:endParaRPr lang="en-US" altLang="en-US"/>
          </a:p>
        </p:txBody>
      </p:sp>
    </p:spTree>
    <p:extLst>
      <p:ext uri="{BB962C8B-B14F-4D97-AF65-F5344CB8AC3E}">
        <p14:creationId xmlns:p14="http://schemas.microsoft.com/office/powerpoint/2010/main" val="4480826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846CE7D5-CF57-46EF-B807-FDD0502418D4}" type="datetimeFigureOut">
              <a:rPr lang="en-US" smtClean="0"/>
              <a:t>8/27/2025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149867499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shade val="82000"/>
                  </a:schemeClr>
                </a:solidFill>
              </a:defRPr>
            </a:lvl1pPr>
          </a:lstStyle>
          <a:p>
            <a:fld id="{C764DE79-268F-4C1A-8933-263129D2AF90}" type="datetimeFigureOut">
              <a:rPr lang="en-US" dirty="0"/>
              <a:t>8/27/2025</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shade val="82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shade val="82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1068203942"/>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video" Target="https://www.youtube.com/embed/C8GRelTwKl0?feature=oembed" TargetMode="Externa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8" Type="http://schemas.openxmlformats.org/officeDocument/2006/relationships/image" Target="../media/image15.gif"/><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jpe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3.png"/><Relationship Id="rId11" Type="http://schemas.openxmlformats.org/officeDocument/2006/relationships/image" Target="../media/image18.jpeg"/><Relationship Id="rId5" Type="http://schemas.openxmlformats.org/officeDocument/2006/relationships/image" Target="../media/image12.jpeg"/><Relationship Id="rId10" Type="http://schemas.openxmlformats.org/officeDocument/2006/relationships/image" Target="../media/image17.png"/><Relationship Id="rId4" Type="http://schemas.openxmlformats.org/officeDocument/2006/relationships/image" Target="../media/image11.png"/><Relationship Id="rId9"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13.xml"/><Relationship Id="rId5" Type="http://schemas.openxmlformats.org/officeDocument/2006/relationships/image" Target="../media/image22.sv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29.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_rels/slide16.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4.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9.xml"/><Relationship Id="rId1" Type="http://schemas.openxmlformats.org/officeDocument/2006/relationships/slideLayout" Target="../slideLayouts/slideLayout13.xml"/><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5.xml"/><Relationship Id="rId4" Type="http://schemas.openxmlformats.org/officeDocument/2006/relationships/image" Target="../media/image5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8" Type="http://schemas.openxmlformats.org/officeDocument/2006/relationships/diagramColors" Target="../diagrams/colors7.xml"/><Relationship Id="rId3" Type="http://schemas.openxmlformats.org/officeDocument/2006/relationships/image" Target="../media/image1.png"/><Relationship Id="rId7" Type="http://schemas.openxmlformats.org/officeDocument/2006/relationships/diagramQuickStyle" Target="../diagrams/quickStyle7.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diagramLayout" Target="../diagrams/layout7.xml"/><Relationship Id="rId5" Type="http://schemas.openxmlformats.org/officeDocument/2006/relationships/diagramData" Target="../diagrams/data7.xml"/><Relationship Id="rId4" Type="http://schemas.openxmlformats.org/officeDocument/2006/relationships/image" Target="../media/image2.png"/><Relationship Id="rId9" Type="http://schemas.microsoft.com/office/2007/relationships/diagramDrawing" Target="../diagrams/drawing7.xml"/></Relationships>
</file>

<file path=ppt/slides/_rels/slide26.xml.rels><?xml version="1.0" encoding="UTF-8" standalone="yes"?>
<Relationships xmlns="http://schemas.openxmlformats.org/package/2006/relationships"><Relationship Id="rId8" Type="http://schemas.openxmlformats.org/officeDocument/2006/relationships/diagramColors" Target="../diagrams/colors8.xml"/><Relationship Id="rId3" Type="http://schemas.openxmlformats.org/officeDocument/2006/relationships/image" Target="../media/image1.png"/><Relationship Id="rId7" Type="http://schemas.openxmlformats.org/officeDocument/2006/relationships/diagramQuickStyle" Target="../diagrams/quickStyle8.xml"/><Relationship Id="rId2" Type="http://schemas.openxmlformats.org/officeDocument/2006/relationships/notesSlide" Target="../notesSlides/notesSlide24.xml"/><Relationship Id="rId1" Type="http://schemas.openxmlformats.org/officeDocument/2006/relationships/slideLayout" Target="../slideLayouts/slideLayout12.xml"/><Relationship Id="rId6" Type="http://schemas.openxmlformats.org/officeDocument/2006/relationships/diagramLayout" Target="../diagrams/layout8.xml"/><Relationship Id="rId5" Type="http://schemas.openxmlformats.org/officeDocument/2006/relationships/diagramData" Target="../diagrams/data8.xml"/><Relationship Id="rId4" Type="http://schemas.openxmlformats.org/officeDocument/2006/relationships/image" Target="../media/image2.png"/><Relationship Id="rId9" Type="http://schemas.microsoft.com/office/2007/relationships/diagramDrawing" Target="../diagrams/drawing8.xml"/></Relationships>
</file>

<file path=ppt/slides/_rels/slide27.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png"/><Relationship Id="rId7" Type="http://schemas.openxmlformats.org/officeDocument/2006/relationships/image" Target="../media/image55.png"/><Relationship Id="rId2" Type="http://schemas.openxmlformats.org/officeDocument/2006/relationships/notesSlide" Target="../notesSlides/notesSlide25.xml"/><Relationship Id="rId1" Type="http://schemas.openxmlformats.org/officeDocument/2006/relationships/slideLayout" Target="../slideLayouts/slideLayout1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57.jpeg"/><Relationship Id="rId7" Type="http://schemas.openxmlformats.org/officeDocument/2006/relationships/diagramColors" Target="../diagrams/colors9.xm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2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8.xml"/><Relationship Id="rId1" Type="http://schemas.openxmlformats.org/officeDocument/2006/relationships/slideLayout" Target="../slideLayouts/slideLayout4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3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9.xml"/><Relationship Id="rId1" Type="http://schemas.openxmlformats.org/officeDocument/2006/relationships/slideLayout" Target="../slideLayouts/slideLayout13.xml"/><Relationship Id="rId6" Type="http://schemas.openxmlformats.org/officeDocument/2006/relationships/image" Target="../media/image70.jpeg"/><Relationship Id="rId5" Type="http://schemas.openxmlformats.org/officeDocument/2006/relationships/image" Target="../media/image69.jpeg"/><Relationship Id="rId4" Type="http://schemas.openxmlformats.org/officeDocument/2006/relationships/image" Target="../media/image68.jpeg"/></Relationships>
</file>

<file path=ppt/slides/_rels/slide3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13.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s>
</file>

<file path=ppt/slides/_rels/slide3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image" Target="../media/image77.jpg"/><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38.xml.rels><?xml version="1.0" encoding="UTF-8" standalone="yes"?>
<Relationships xmlns="http://schemas.openxmlformats.org/package/2006/relationships"><Relationship Id="rId8" Type="http://schemas.microsoft.com/office/2007/relationships/diagramDrawing" Target="../diagrams/drawing12.xml"/><Relationship Id="rId3" Type="http://schemas.openxmlformats.org/officeDocument/2006/relationships/image" Target="../media/image2.png"/><Relationship Id="rId7" Type="http://schemas.openxmlformats.org/officeDocument/2006/relationships/diagramColors" Target="../diagrams/colors12.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QuickStyle" Target="../diagrams/quickStyle12.xml"/><Relationship Id="rId5" Type="http://schemas.openxmlformats.org/officeDocument/2006/relationships/diagramLayout" Target="../diagrams/layout12.xml"/><Relationship Id="rId4" Type="http://schemas.openxmlformats.org/officeDocument/2006/relationships/diagramData" Target="../diagrams/data12.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2.png"/><Relationship Id="rId7" Type="http://schemas.openxmlformats.org/officeDocument/2006/relationships/diagramColors" Target="../diagrams/colors13.xml"/><Relationship Id="rId2" Type="http://schemas.openxmlformats.org/officeDocument/2006/relationships/image" Target="../media/image1.png"/><Relationship Id="rId1" Type="http://schemas.openxmlformats.org/officeDocument/2006/relationships/slideLayout" Target="../slideLayouts/slideLayout13.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41.xml.rels><?xml version="1.0" encoding="UTF-8" standalone="yes"?>
<Relationships xmlns="http://schemas.openxmlformats.org/package/2006/relationships"><Relationship Id="rId3" Type="http://schemas.openxmlformats.org/officeDocument/2006/relationships/hyperlink" Target="mailto:wanismo@epsnj.org" TargetMode="External"/><Relationship Id="rId2" Type="http://schemas.openxmlformats.org/officeDocument/2006/relationships/notesSlide" Target="../notesSlides/notesSlide30.xml"/><Relationship Id="rId1" Type="http://schemas.openxmlformats.org/officeDocument/2006/relationships/slideLayout" Target="../slideLayouts/slideLayout13.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1819A-199B-18C7-E2F0-8EC0847F8547}"/>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262CC7B5-4E76-6022-406A-26AB8E96BBB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976255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76000"/>
                <a:satMod val="180000"/>
              </a:schemeClr>
              <a:schemeClr val="bg2">
                <a:tint val="80000"/>
                <a:satMod val="120000"/>
                <a:lumMod val="180000"/>
              </a:schemeClr>
            </a:duotone>
          </a:blip>
          <a:stretch/>
        </a:blipFill>
        <a:effectLst/>
      </p:bgPr>
    </p:bg>
    <p:spTree>
      <p:nvGrpSpPr>
        <p:cNvPr id="1" name=""/>
        <p:cNvGrpSpPr/>
        <p:nvPr/>
      </p:nvGrpSpPr>
      <p:grpSpPr>
        <a:xfrm>
          <a:off x="0" y="0"/>
          <a:ext cx="0" cy="0"/>
          <a:chOff x="0" y="0"/>
          <a:chExt cx="0" cy="0"/>
        </a:xfrm>
      </p:grpSpPr>
      <p:pic>
        <p:nvPicPr>
          <p:cNvPr id="7" name="Online Media 6" title="JEFF PROMO 2025">
            <a:hlinkClick r:id="" action="ppaction://media"/>
            <a:extLst>
              <a:ext uri="{FF2B5EF4-FFF2-40B4-BE49-F238E27FC236}">
                <a16:creationId xmlns:a16="http://schemas.microsoft.com/office/drawing/2014/main" id="{3520F5FD-3714-EB7C-C066-B894F2D1948B}"/>
              </a:ext>
            </a:extLst>
          </p:cNvPr>
          <p:cNvPicPr>
            <a:picLocks noRot="1" noChangeAspect="1"/>
          </p:cNvPicPr>
          <p:nvPr>
            <a:videoFile r:link="rId1"/>
          </p:nvPr>
        </p:nvPicPr>
        <p:blipFill>
          <a:blip r:embed="rId5"/>
          <a:stretch>
            <a:fillRect/>
          </a:stretch>
        </p:blipFill>
        <p:spPr>
          <a:xfrm>
            <a:off x="2006601" y="1151943"/>
            <a:ext cx="8178799" cy="4621021"/>
          </a:xfrm>
          <a:prstGeom prst="rect">
            <a:avLst/>
          </a:prstGeom>
        </p:spPr>
      </p:pic>
    </p:spTree>
    <p:extLst>
      <p:ext uri="{BB962C8B-B14F-4D97-AF65-F5344CB8AC3E}">
        <p14:creationId xmlns:p14="http://schemas.microsoft.com/office/powerpoint/2010/main" val="2636110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662EC-B138-5DF5-2AF6-694C50609250}"/>
            </a:ext>
          </a:extLst>
        </p:cNvPr>
        <p:cNvGrpSpPr/>
        <p:nvPr/>
      </p:nvGrpSpPr>
      <p:grpSpPr>
        <a:xfrm>
          <a:off x="0" y="0"/>
          <a:ext cx="0" cy="0"/>
          <a:chOff x="0" y="0"/>
          <a:chExt cx="0" cy="0"/>
        </a:xfrm>
      </p:grpSpPr>
      <p:pic>
        <p:nvPicPr>
          <p:cNvPr id="2" name="Picture 1" descr="A logo with a torch and stars&#10;&#10;AI-generated content may be incorrect.">
            <a:extLst>
              <a:ext uri="{FF2B5EF4-FFF2-40B4-BE49-F238E27FC236}">
                <a16:creationId xmlns:a16="http://schemas.microsoft.com/office/drawing/2014/main" id="{920E546E-94B4-956B-FE16-89422F195937}"/>
              </a:ext>
            </a:extLst>
          </p:cNvPr>
          <p:cNvPicPr>
            <a:picLocks noChangeAspect="1"/>
          </p:cNvPicPr>
          <p:nvPr/>
        </p:nvPicPr>
        <p:blipFill>
          <a:blip r:embed="rId3"/>
          <a:stretch>
            <a:fillRect/>
          </a:stretch>
        </p:blipFill>
        <p:spPr>
          <a:xfrm>
            <a:off x="3777044" y="643467"/>
            <a:ext cx="4637913" cy="5571066"/>
          </a:xfrm>
          <a:prstGeom prst="rect">
            <a:avLst/>
          </a:prstGeom>
        </p:spPr>
      </p:pic>
    </p:spTree>
    <p:extLst>
      <p:ext uri="{BB962C8B-B14F-4D97-AF65-F5344CB8AC3E}">
        <p14:creationId xmlns:p14="http://schemas.microsoft.com/office/powerpoint/2010/main" val="1898353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41220-56B7-6A2B-3E76-8B55D33E0384}"/>
              </a:ext>
            </a:extLst>
          </p:cNvPr>
          <p:cNvSpPr>
            <a:spLocks noGrp="1"/>
          </p:cNvSpPr>
          <p:nvPr>
            <p:ph type="ctrTitle"/>
          </p:nvPr>
        </p:nvSpPr>
        <p:spPr/>
        <p:txBody>
          <a:bodyPr/>
          <a:lstStyle/>
          <a:p>
            <a:r>
              <a:rPr lang="en-US" dirty="0"/>
              <a:t>Welcome Class of 2029</a:t>
            </a:r>
          </a:p>
        </p:txBody>
      </p:sp>
      <p:sp>
        <p:nvSpPr>
          <p:cNvPr id="3" name="Subtitle 2">
            <a:extLst>
              <a:ext uri="{FF2B5EF4-FFF2-40B4-BE49-F238E27FC236}">
                <a16:creationId xmlns:a16="http://schemas.microsoft.com/office/drawing/2014/main" id="{B1F63C62-86BF-D1F7-DBE3-32EE9023E7F6}"/>
              </a:ext>
            </a:extLst>
          </p:cNvPr>
          <p:cNvSpPr>
            <a:spLocks noGrp="1"/>
          </p:cNvSpPr>
          <p:nvPr>
            <p:ph type="subTitle" idx="1"/>
          </p:nvPr>
        </p:nvSpPr>
        <p:spPr/>
        <p:txBody>
          <a:bodyPr/>
          <a:lstStyle/>
          <a:p>
            <a:r>
              <a:rPr lang="en-US" dirty="0"/>
              <a:t>August 26, 2025</a:t>
            </a:r>
          </a:p>
        </p:txBody>
      </p:sp>
    </p:spTree>
    <p:extLst>
      <p:ext uri="{BB962C8B-B14F-4D97-AF65-F5344CB8AC3E}">
        <p14:creationId xmlns:p14="http://schemas.microsoft.com/office/powerpoint/2010/main" val="3337147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2F77CB3-9355-B7A8-E7A4-05C899A0592B}"/>
              </a:ext>
            </a:extLst>
          </p:cNvPr>
          <p:cNvSpPr>
            <a:spLocks noGrp="1"/>
          </p:cNvSpPr>
          <p:nvPr>
            <p:ph idx="1"/>
          </p:nvPr>
        </p:nvSpPr>
        <p:spPr>
          <a:xfrm>
            <a:off x="1988821" y="2194561"/>
            <a:ext cx="4692967" cy="4024125"/>
          </a:xfrm>
        </p:spPr>
        <p:txBody>
          <a:bodyPr>
            <a:normAutofit/>
          </a:bodyPr>
          <a:lstStyle/>
          <a:p>
            <a:r>
              <a:rPr lang="en-US" dirty="0"/>
              <a:t>Dr. Mona Wanis, Principal</a:t>
            </a:r>
          </a:p>
          <a:p>
            <a:r>
              <a:rPr lang="en-US" dirty="0"/>
              <a:t>Ms. Fatimah Bey, Annex Administrator </a:t>
            </a:r>
          </a:p>
          <a:p>
            <a:r>
              <a:rPr lang="en-US" dirty="0"/>
              <a:t>Ms. Alexandra Mickens, Vice Principal</a:t>
            </a:r>
          </a:p>
          <a:p>
            <a:r>
              <a:rPr lang="en-US" dirty="0"/>
              <a:t>Ms. Gabrielle Richa, Vice Principal</a:t>
            </a:r>
          </a:p>
        </p:txBody>
      </p:sp>
      <p:sp useBgFill="1">
        <p:nvSpPr>
          <p:cNvPr id="9" name="Rectangle 8">
            <a:extLst>
              <a:ext uri="{FF2B5EF4-FFF2-40B4-BE49-F238E27FC236}">
                <a16:creationId xmlns:a16="http://schemas.microsoft.com/office/drawing/2014/main" id="{E2E0C929-96C6-41B1-A001-566036DF04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915555" y="0"/>
            <a:ext cx="375244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7" name="Picture 6" descr="A logo for a school&#10;&#10;AI-generated content may be incorrect.">
            <a:extLst>
              <a:ext uri="{FF2B5EF4-FFF2-40B4-BE49-F238E27FC236}">
                <a16:creationId xmlns:a16="http://schemas.microsoft.com/office/drawing/2014/main" id="{C918592D-5D43-8808-66D8-5D19A927FF53}"/>
              </a:ext>
            </a:extLst>
          </p:cNvPr>
          <p:cNvPicPr>
            <a:picLocks noChangeAspect="1"/>
          </p:cNvPicPr>
          <p:nvPr/>
        </p:nvPicPr>
        <p:blipFill>
          <a:blip r:embed="rId3"/>
          <a:srcRect l="18142" r="15709"/>
          <a:stretch>
            <a:fillRect/>
          </a:stretch>
        </p:blipFill>
        <p:spPr>
          <a:xfrm>
            <a:off x="7163562" y="11"/>
            <a:ext cx="3504438" cy="6857989"/>
          </a:xfrm>
          <a:prstGeom prst="rect">
            <a:avLst/>
          </a:prstGeom>
        </p:spPr>
      </p:pic>
    </p:spTree>
    <p:extLst>
      <p:ext uri="{BB962C8B-B14F-4D97-AF65-F5344CB8AC3E}">
        <p14:creationId xmlns:p14="http://schemas.microsoft.com/office/powerpoint/2010/main" val="2307386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30407924-1E23-D004-0E7B-7D41D6D72E43}"/>
            </a:ext>
          </a:extLst>
        </p:cNvPr>
        <p:cNvGrpSpPr/>
        <p:nvPr/>
      </p:nvGrpSpPr>
      <p:grpSpPr>
        <a:xfrm>
          <a:off x="0" y="0"/>
          <a:ext cx="0" cy="0"/>
          <a:chOff x="0" y="0"/>
          <a:chExt cx="0" cy="0"/>
        </a:xfrm>
      </p:grpSpPr>
      <p:pic>
        <p:nvPicPr>
          <p:cNvPr id="7" name="Picture 6" descr="A logo for a school&#10;&#10;AI-generated content may be incorrect.">
            <a:extLst>
              <a:ext uri="{FF2B5EF4-FFF2-40B4-BE49-F238E27FC236}">
                <a16:creationId xmlns:a16="http://schemas.microsoft.com/office/drawing/2014/main" id="{3EB5E3D2-A925-6A40-2F7C-1146289CE1A2}"/>
              </a:ext>
            </a:extLst>
          </p:cNvPr>
          <p:cNvPicPr>
            <a:picLocks noChangeAspect="1"/>
          </p:cNvPicPr>
          <p:nvPr/>
        </p:nvPicPr>
        <p:blipFill>
          <a:blip r:embed="rId4"/>
          <a:srcRect l="18217" r="15787" b="4"/>
          <a:stretch/>
        </p:blipFill>
        <p:spPr>
          <a:xfrm>
            <a:off x="2754766" y="1069522"/>
            <a:ext cx="2326821" cy="456383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3" name="Content Placeholder 2">
            <a:extLst>
              <a:ext uri="{FF2B5EF4-FFF2-40B4-BE49-F238E27FC236}">
                <a16:creationId xmlns:a16="http://schemas.microsoft.com/office/drawing/2014/main" id="{26468674-3F71-16F0-B120-3D886EBB0097}"/>
              </a:ext>
            </a:extLst>
          </p:cNvPr>
          <p:cNvSpPr>
            <a:spLocks noGrp="1"/>
          </p:cNvSpPr>
          <p:nvPr>
            <p:ph idx="1"/>
          </p:nvPr>
        </p:nvSpPr>
        <p:spPr>
          <a:xfrm>
            <a:off x="5289776" y="1998134"/>
            <a:ext cx="4861490" cy="3793067"/>
          </a:xfrm>
        </p:spPr>
        <p:txBody>
          <a:bodyPr>
            <a:normAutofit/>
          </a:bodyPr>
          <a:lstStyle/>
          <a:p>
            <a:r>
              <a:rPr lang="en-US" dirty="0"/>
              <a:t>Imani Lewars, Guidance</a:t>
            </a:r>
          </a:p>
          <a:p>
            <a:r>
              <a:rPr lang="en-US" dirty="0"/>
              <a:t>Jameela Abdus-Salaam, Guidance</a:t>
            </a:r>
          </a:p>
          <a:p>
            <a:r>
              <a:rPr lang="en-US" dirty="0"/>
              <a:t>Natasha Carter, Guidance</a:t>
            </a:r>
          </a:p>
          <a:p>
            <a:r>
              <a:rPr lang="en-US" dirty="0"/>
              <a:t>Dayana Gil, Guidance</a:t>
            </a:r>
          </a:p>
          <a:p>
            <a:r>
              <a:rPr lang="en-US" dirty="0"/>
              <a:t>Cindy Goncalves, Guidance</a:t>
            </a:r>
          </a:p>
          <a:p>
            <a:r>
              <a:rPr lang="en-US" dirty="0"/>
              <a:t>Edson Martinez, Social Worker</a:t>
            </a:r>
          </a:p>
          <a:p>
            <a:r>
              <a:rPr lang="en-US" dirty="0"/>
              <a:t>YES Program</a:t>
            </a:r>
          </a:p>
        </p:txBody>
      </p:sp>
    </p:spTree>
    <p:extLst>
      <p:ext uri="{BB962C8B-B14F-4D97-AF65-F5344CB8AC3E}">
        <p14:creationId xmlns:p14="http://schemas.microsoft.com/office/powerpoint/2010/main" val="1307951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8917" name="Picture 38916" descr="Pain brush and palette">
            <a:extLst>
              <a:ext uri="{FF2B5EF4-FFF2-40B4-BE49-F238E27FC236}">
                <a16:creationId xmlns:a16="http://schemas.microsoft.com/office/drawing/2014/main" id="{C075A57C-EAAA-9696-F221-EFA7B253C2FF}"/>
              </a:ext>
            </a:extLst>
          </p:cNvPr>
          <p:cNvPicPr>
            <a:picLocks noChangeAspect="1"/>
          </p:cNvPicPr>
          <p:nvPr/>
        </p:nvPicPr>
        <p:blipFill rotWithShape="1">
          <a:blip r:embed="rId3">
            <a:duotone>
              <a:prstClr val="black"/>
              <a:schemeClr val="tx2">
                <a:tint val="45000"/>
                <a:satMod val="400000"/>
              </a:schemeClr>
            </a:duotone>
            <a:alphaModFix amt="30000"/>
          </a:blip>
          <a:srcRect r="10999" b="-1"/>
          <a:stretch/>
        </p:blipFill>
        <p:spPr>
          <a:xfrm>
            <a:off x="0" y="10"/>
            <a:ext cx="12192000" cy="6857990"/>
          </a:xfrm>
          <a:prstGeom prst="rect">
            <a:avLst/>
          </a:prstGeom>
        </p:spPr>
      </p:pic>
      <p:sp>
        <p:nvSpPr>
          <p:cNvPr id="38914" name="Title 1"/>
          <p:cNvSpPr>
            <a:spLocks noGrp="1"/>
          </p:cNvSpPr>
          <p:nvPr>
            <p:ph type="title"/>
          </p:nvPr>
        </p:nvSpPr>
        <p:spPr>
          <a:xfrm>
            <a:off x="3695700" y="764373"/>
            <a:ext cx="6457950" cy="1293028"/>
          </a:xfrm>
        </p:spPr>
        <p:txBody>
          <a:bodyPr vert="horz" lIns="91440" tIns="45720" rIns="91440" bIns="45720" rtlCol="0" anchor="ctr">
            <a:normAutofit/>
          </a:bodyPr>
          <a:lstStyle/>
          <a:p>
            <a:r>
              <a:rPr lang="en-US" altLang="en-US" b="1">
                <a:solidFill>
                  <a:srgbClr val="7030A0"/>
                </a:solidFill>
              </a:rPr>
              <a:t>Our Mission</a:t>
            </a:r>
          </a:p>
        </p:txBody>
      </p:sp>
      <p:sp>
        <p:nvSpPr>
          <p:cNvPr id="38915" name="TextBox 1"/>
          <p:cNvSpPr txBox="1">
            <a:spLocks noChangeArrowheads="1"/>
          </p:cNvSpPr>
          <p:nvPr/>
        </p:nvSpPr>
        <p:spPr bwMode="auto">
          <a:xfrm>
            <a:off x="2421809" y="2788538"/>
            <a:ext cx="7833236" cy="259954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fontAlgn="base">
              <a:lnSpc>
                <a:spcPct val="90000"/>
              </a:lnSpc>
              <a:spcBef>
                <a:spcPct val="0"/>
              </a:spcBef>
              <a:spcAft>
                <a:spcPts val="600"/>
              </a:spcAft>
              <a:buNone/>
            </a:pPr>
            <a:r>
              <a:rPr lang="en-US" altLang="en-US" sz="4800" i="1" dirty="0">
                <a:solidFill>
                  <a:srgbClr val="7030A0"/>
                </a:solidFill>
                <a:latin typeface="Century Gothic" panose="020B0502020202020204"/>
              </a:rPr>
              <a:t>To inspire young artists  to think, learn, achieve, and  care.</a:t>
            </a:r>
          </a:p>
        </p:txBody>
      </p:sp>
      <p:pic>
        <p:nvPicPr>
          <p:cNvPr id="2" name="Picture 1" descr="A logo with a torch and stars&#10;&#10;AI-generated content may be incorrect.">
            <a:extLst>
              <a:ext uri="{FF2B5EF4-FFF2-40B4-BE49-F238E27FC236}">
                <a16:creationId xmlns:a16="http://schemas.microsoft.com/office/drawing/2014/main" id="{4E1BE679-ABC3-C9F3-6911-2D3F789FD7F8}"/>
              </a:ext>
            </a:extLst>
          </p:cNvPr>
          <p:cNvPicPr>
            <a:picLocks noChangeAspect="1"/>
          </p:cNvPicPr>
          <p:nvPr/>
        </p:nvPicPr>
        <p:blipFill>
          <a:blip r:embed="rId4"/>
          <a:stretch>
            <a:fillRect/>
          </a:stretch>
        </p:blipFill>
        <p:spPr>
          <a:xfrm>
            <a:off x="8885066" y="4845929"/>
            <a:ext cx="1770250" cy="2126426"/>
          </a:xfrm>
          <a:prstGeom prst="rect">
            <a:avLst/>
          </a:prstGeom>
          <a:ln w="31750" cap="sq">
            <a:noFill/>
            <a:miter lim="800000"/>
          </a:ln>
        </p:spPr>
      </p:pic>
    </p:spTree>
    <p:extLst>
      <p:ext uri="{BB962C8B-B14F-4D97-AF65-F5344CB8AC3E}">
        <p14:creationId xmlns:p14="http://schemas.microsoft.com/office/powerpoint/2010/main" val="2418623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p:nvPr/>
        </p:nvPicPr>
        <p:blipFill>
          <a:blip r:embed="rId3"/>
          <a:srcRect l="44982" t="29905" r="25710" b="13333"/>
          <a:stretch>
            <a:fillRect/>
          </a:stretch>
        </p:blipFill>
        <p:spPr bwMode="auto">
          <a:xfrm>
            <a:off x="1714500" y="1524000"/>
            <a:ext cx="4191000" cy="3998872"/>
          </a:xfrm>
          <a:prstGeom prst="rect">
            <a:avLst/>
          </a:prstGeom>
          <a:noFill/>
          <a:ln w="9525">
            <a:noFill/>
            <a:miter lim="800000"/>
            <a:headEnd/>
            <a:tailEnd/>
          </a:ln>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7223" r="371" b="26667"/>
          <a:stretch/>
        </p:blipFill>
        <p:spPr>
          <a:xfrm>
            <a:off x="6382930" y="1104900"/>
            <a:ext cx="4098050" cy="4417972"/>
          </a:xfrm>
          <a:prstGeom prst="rect">
            <a:avLst/>
          </a:prstGeom>
        </p:spPr>
      </p:pic>
      <p:sp>
        <p:nvSpPr>
          <p:cNvPr id="5" name="TextBox 4"/>
          <p:cNvSpPr txBox="1"/>
          <p:nvPr/>
        </p:nvSpPr>
        <p:spPr>
          <a:xfrm>
            <a:off x="1524000" y="5792196"/>
            <a:ext cx="9144000" cy="907941"/>
          </a:xfrm>
          <a:prstGeom prst="rect">
            <a:avLst/>
          </a:prstGeom>
          <a:noFill/>
        </p:spPr>
        <p:txBody>
          <a:bodyPr wrap="square" rtlCol="0">
            <a:spAutoFit/>
          </a:bodyPr>
          <a:lstStyle/>
          <a:p>
            <a:pPr algn="ctr" defTabSz="457200" fontAlgn="base">
              <a:spcBef>
                <a:spcPct val="0"/>
              </a:spcBef>
              <a:spcAft>
                <a:spcPts val="600"/>
              </a:spcAft>
            </a:pPr>
            <a:r>
              <a:rPr lang="en-US" sz="2400">
                <a:solidFill>
                  <a:prstClr val="white"/>
                </a:solidFill>
                <a:latin typeface="Perpetua" panose="02020502060401020303" pitchFamily="18" charset="0"/>
                <a:ea typeface="MS PGothic" panose="020B0600070205080204" pitchFamily="34" charset="-128"/>
              </a:rPr>
              <a:t>Thomas Jefferson Arts Academy</a:t>
            </a:r>
          </a:p>
          <a:p>
            <a:pPr algn="ctr" defTabSz="457200" fontAlgn="base">
              <a:spcBef>
                <a:spcPct val="0"/>
              </a:spcBef>
              <a:spcAft>
                <a:spcPct val="0"/>
              </a:spcAft>
            </a:pPr>
            <a:r>
              <a:rPr lang="en-US" sz="2400">
                <a:solidFill>
                  <a:prstClr val="white"/>
                </a:solidFill>
                <a:latin typeface="Perpetua" panose="02020502060401020303" pitchFamily="18" charset="0"/>
                <a:ea typeface="MS PGothic" panose="020B0600070205080204" pitchFamily="34" charset="-128"/>
              </a:rPr>
              <a:t>INTEGRITY	•	RESPONSIBILITY	•	EXCELLENCE </a:t>
            </a:r>
          </a:p>
        </p:txBody>
      </p:sp>
      <p:cxnSp>
        <p:nvCxnSpPr>
          <p:cNvPr id="6" name="Straight Connector 5"/>
          <p:cNvCxnSpPr/>
          <p:nvPr/>
        </p:nvCxnSpPr>
        <p:spPr>
          <a:xfrm>
            <a:off x="1801586" y="6246166"/>
            <a:ext cx="8588829"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524000" y="346737"/>
            <a:ext cx="9144000" cy="769441"/>
          </a:xfrm>
          <a:prstGeom prst="rect">
            <a:avLst/>
          </a:prstGeom>
          <a:noFill/>
        </p:spPr>
        <p:txBody>
          <a:bodyPr wrap="square" rtlCol="0">
            <a:spAutoFit/>
          </a:bodyPr>
          <a:lstStyle/>
          <a:p>
            <a:pPr algn="ctr" defTabSz="457200" fontAlgn="base">
              <a:spcBef>
                <a:spcPct val="0"/>
              </a:spcBef>
              <a:spcAft>
                <a:spcPct val="0"/>
              </a:spcAft>
            </a:pPr>
            <a:r>
              <a:rPr lang="en-US" sz="4400">
                <a:solidFill>
                  <a:prstClr val="white"/>
                </a:solidFill>
                <a:latin typeface="Perpetua" panose="02020502060401020303" pitchFamily="18" charset="0"/>
                <a:ea typeface="MS PGothic" panose="020B0600070205080204" pitchFamily="34" charset="-128"/>
              </a:rPr>
              <a:t>OUR STORY</a:t>
            </a:r>
          </a:p>
        </p:txBody>
      </p:sp>
    </p:spTree>
    <p:extLst>
      <p:ext uri="{BB962C8B-B14F-4D97-AF65-F5344CB8AC3E}">
        <p14:creationId xmlns:p14="http://schemas.microsoft.com/office/powerpoint/2010/main" val="1122647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 text&#10;&#10;Description automatically generated">
            <a:extLst>
              <a:ext uri="{FF2B5EF4-FFF2-40B4-BE49-F238E27FC236}">
                <a16:creationId xmlns:a16="http://schemas.microsoft.com/office/drawing/2014/main" id="{D6C684F5-BF97-BF42-8FB1-21E2E24AC7E8}"/>
              </a:ext>
            </a:extLst>
          </p:cNvPr>
          <p:cNvPicPr>
            <a:picLocks noChangeAspect="1"/>
          </p:cNvPicPr>
          <p:nvPr/>
        </p:nvPicPr>
        <p:blipFill>
          <a:blip r:embed="rId3"/>
          <a:stretch>
            <a:fillRect/>
          </a:stretch>
        </p:blipFill>
        <p:spPr>
          <a:xfrm>
            <a:off x="5744189" y="3159230"/>
            <a:ext cx="4909308" cy="3681981"/>
          </a:xfrm>
          <a:prstGeom prst="rect">
            <a:avLst/>
          </a:prstGeom>
        </p:spPr>
      </p:pic>
      <p:pic>
        <p:nvPicPr>
          <p:cNvPr id="14" name="Picture 13">
            <a:extLst>
              <a:ext uri="{FF2B5EF4-FFF2-40B4-BE49-F238E27FC236}">
                <a16:creationId xmlns:a16="http://schemas.microsoft.com/office/drawing/2014/main" id="{940C5235-2232-7146-A24E-2A1D61373394}"/>
              </a:ext>
            </a:extLst>
          </p:cNvPr>
          <p:cNvPicPr>
            <a:picLocks noChangeAspect="1"/>
          </p:cNvPicPr>
          <p:nvPr/>
        </p:nvPicPr>
        <p:blipFill>
          <a:blip r:embed="rId4">
            <a:clrChange>
              <a:clrFrom>
                <a:srgbClr val="FFFFFF">
                  <a:alpha val="0"/>
                </a:srgbClr>
              </a:clrFrom>
              <a:clrTo>
                <a:srgbClr val="FFFFFF">
                  <a:alpha val="0"/>
                </a:srgbClr>
              </a:clrTo>
            </a:clrChange>
          </a:blip>
          <a:stretch>
            <a:fillRect/>
          </a:stretch>
        </p:blipFill>
        <p:spPr>
          <a:xfrm>
            <a:off x="1564458" y="3099851"/>
            <a:ext cx="4325608" cy="162472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6" name="Picture 4" descr="https://lunerontheatre.files.wordpress.com/2011/10/logo-green-cp2.jpg">
            <a:extLst>
              <a:ext uri="{FF2B5EF4-FFF2-40B4-BE49-F238E27FC236}">
                <a16:creationId xmlns:a16="http://schemas.microsoft.com/office/drawing/2014/main" id="{34A9F744-697F-AE45-8D36-B2B5E57D6FE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07495" y="1899922"/>
            <a:ext cx="2936543" cy="1241739"/>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6" descr="https://schools.healthiergeneration.org/amm/themes/hsp_2014/images/facebook.png">
            <a:extLst>
              <a:ext uri="{FF2B5EF4-FFF2-40B4-BE49-F238E27FC236}">
                <a16:creationId xmlns:a16="http://schemas.microsoft.com/office/drawing/2014/main" id="{EA792CBC-284C-F04A-8576-C4EC628E8B0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 r="-3214" b="30439"/>
          <a:stretch/>
        </p:blipFill>
        <p:spPr bwMode="auto">
          <a:xfrm>
            <a:off x="8931344" y="-33151"/>
            <a:ext cx="1792228" cy="699590"/>
          </a:xfrm>
          <a:prstGeom prst="rect">
            <a:avLst/>
          </a:prstGeom>
          <a:noFill/>
          <a:extLst>
            <a:ext uri="{909E8E84-426E-40dd-AFC4-6F175D3DCCD1}">
              <a14:hiddenFill xmlns="" xmlns:a14="http://schemas.microsoft.com/office/drawing/2010/main">
                <a:solidFill>
                  <a:srgbClr val="FFFFFF"/>
                </a:solidFill>
              </a14:hiddenFill>
            </a:ext>
          </a:extLst>
        </p:spPr>
      </p:pic>
      <p:pic>
        <p:nvPicPr>
          <p:cNvPr id="19" name="Picture 10" descr="https://fbcdn-profile-a.akamaihd.net/hprofile-ak-xaf1/v/t1.0-1/c110.0.388.388/s160x160/296219_219560118091981_5531891_n.jpg?oh=494fd4ea5453ac13eb7bda2fd7bf1bfb&amp;oe=566B9CEA&amp;__gda__=1446489889_5609ceea93f3297381a4942675b442e0">
            <a:extLst>
              <a:ext uri="{FF2B5EF4-FFF2-40B4-BE49-F238E27FC236}">
                <a16:creationId xmlns:a16="http://schemas.microsoft.com/office/drawing/2014/main" id="{C3593DEC-3C48-844A-9E0B-F0017BFBD11E}"/>
              </a:ext>
            </a:extLst>
          </p:cNvPr>
          <p:cNvPicPr>
            <a:picLocks noChangeAspect="1" noChangeArrowheads="1"/>
          </p:cNvPicPr>
          <p:nvPr/>
        </p:nvPicPr>
        <p:blipFill>
          <a:blip r:embed="rId7">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483585" y="4708564"/>
            <a:ext cx="2078504" cy="2149437"/>
          </a:xfrm>
          <a:prstGeom prst="rect">
            <a:avLst/>
          </a:prstGeom>
          <a:noFill/>
          <a:extLst>
            <a:ext uri="{909E8E84-426E-40dd-AFC4-6F175D3DCCD1}">
              <a14:hiddenFill xmlns="" xmlns:a14="http://schemas.microsoft.com/office/drawing/2010/main">
                <a:solidFill>
                  <a:srgbClr val="FFFFFF"/>
                </a:solidFill>
              </a14:hiddenFill>
            </a:ext>
          </a:extLst>
        </p:spPr>
      </p:pic>
      <p:pic>
        <p:nvPicPr>
          <p:cNvPr id="20" name="Picture 16" descr="http://www.njsleepdisorderscenter.com/images/referral_form_logo.gif">
            <a:extLst>
              <a:ext uri="{FF2B5EF4-FFF2-40B4-BE49-F238E27FC236}">
                <a16:creationId xmlns:a16="http://schemas.microsoft.com/office/drawing/2014/main" id="{2E0B3A2D-D92F-F149-8BC4-1CDE3E063FE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939919" y="80831"/>
            <a:ext cx="1206865" cy="912774"/>
          </a:xfrm>
          <a:prstGeom prst="rect">
            <a:avLst/>
          </a:prstGeom>
          <a:noFill/>
          <a:extLst>
            <a:ext uri="{909E8E84-426E-40dd-AFC4-6F175D3DCCD1}">
              <a14:hiddenFill xmlns="" xmlns:a14="http://schemas.microsoft.com/office/drawing/2010/main">
                <a:solidFill>
                  <a:srgbClr val="FFFFFF"/>
                </a:solidFill>
              </a14:hiddenFill>
            </a:ext>
          </a:extLst>
        </p:spPr>
      </p:pic>
      <p:pic>
        <p:nvPicPr>
          <p:cNvPr id="22" name="Picture 2" descr="http://www.artcenternj.org/wp-content/uploads/2014/08/Art-Center-Logo.jpg">
            <a:extLst>
              <a:ext uri="{FF2B5EF4-FFF2-40B4-BE49-F238E27FC236}">
                <a16:creationId xmlns:a16="http://schemas.microsoft.com/office/drawing/2014/main" id="{EEA8B8F7-C8A8-9A49-AE39-3FD73EE136E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471314" y="4708564"/>
            <a:ext cx="2418752" cy="901863"/>
          </a:xfrm>
          <a:prstGeom prst="rect">
            <a:avLst/>
          </a:prstGeom>
          <a:noFill/>
          <a:extLst>
            <a:ext uri="{909E8E84-426E-40dd-AFC4-6F175D3DCCD1}">
              <a14:hiddenFill xmlns=""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ED5A8787-BF64-EF45-864F-403457059C1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524000" y="-35364"/>
            <a:ext cx="6415919" cy="319459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8" descr="http://i.ytimg.com/vi/qbN9OP2j4AE/hqdefault.jpg">
            <a:extLst>
              <a:ext uri="{FF2B5EF4-FFF2-40B4-BE49-F238E27FC236}">
                <a16:creationId xmlns:a16="http://schemas.microsoft.com/office/drawing/2014/main" id="{6BFF8F3F-AFC4-FB79-FB33-3DBE5B339F80}"/>
              </a:ext>
            </a:extLst>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1" t="17610" r="1783" b="18665"/>
          <a:stretch/>
        </p:blipFill>
        <p:spPr bwMode="auto">
          <a:xfrm>
            <a:off x="3260376" y="5610427"/>
            <a:ext cx="2529282" cy="1265923"/>
          </a:xfrm>
          <a:prstGeom prst="rect">
            <a:avLst/>
          </a:prstGeom>
          <a:noFill/>
          <a:extLst>
            <a:ext uri="{909E8E84-426E-40dd-AFC4-6F175D3DCCD1}">
              <a14:hiddenFill xmlns=""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320FBAE-E225-6B4E-78CD-2989293962A9}"/>
              </a:ext>
            </a:extLst>
          </p:cNvPr>
          <p:cNvPicPr>
            <a:picLocks noChangeAspect="1"/>
          </p:cNvPicPr>
          <p:nvPr/>
        </p:nvPicPr>
        <p:blipFill>
          <a:blip r:embed="rId12"/>
          <a:stretch>
            <a:fillRect/>
          </a:stretch>
        </p:blipFill>
        <p:spPr>
          <a:xfrm>
            <a:off x="7785620" y="948033"/>
            <a:ext cx="1300022" cy="95188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Picture 3">
            <a:extLst>
              <a:ext uri="{FF2B5EF4-FFF2-40B4-BE49-F238E27FC236}">
                <a16:creationId xmlns:a16="http://schemas.microsoft.com/office/drawing/2014/main" id="{3DDF80B0-2D1A-3F2E-2107-6B18A7AB78D1}"/>
              </a:ext>
            </a:extLst>
          </p:cNvPr>
          <p:cNvPicPr>
            <a:picLocks noChangeAspect="1"/>
          </p:cNvPicPr>
          <p:nvPr/>
        </p:nvPicPr>
        <p:blipFill rotWithShape="1">
          <a:blip r:embed="rId13">
            <a:extLst>
              <a:ext uri="{28A0092B-C50C-407E-A947-70E740481C1C}">
                <a14:useLocalDpi xmlns:a14="http://schemas.microsoft.com/office/drawing/2010/main" val="0"/>
              </a:ext>
            </a:extLst>
          </a:blip>
          <a:srcRect l="56722" t="24423" r="28883" b="60712"/>
          <a:stretch/>
        </p:blipFill>
        <p:spPr>
          <a:xfrm>
            <a:off x="9063676" y="681595"/>
            <a:ext cx="1659897" cy="1248638"/>
          </a:xfrm>
          <a:prstGeom prst="rect">
            <a:avLst/>
          </a:prstGeom>
        </p:spPr>
      </p:pic>
    </p:spTree>
    <p:extLst>
      <p:ext uri="{BB962C8B-B14F-4D97-AF65-F5344CB8AC3E}">
        <p14:creationId xmlns:p14="http://schemas.microsoft.com/office/powerpoint/2010/main" val="10506228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4B7E769E-1948-21A5-4E62-6937DB1F2087}"/>
              </a:ext>
            </a:extLst>
          </p:cNvPr>
          <p:cNvSpPr>
            <a:spLocks noGrp="1"/>
          </p:cNvSpPr>
          <p:nvPr>
            <p:ph type="title"/>
          </p:nvPr>
        </p:nvSpPr>
        <p:spPr>
          <a:xfrm>
            <a:off x="2038350" y="1066164"/>
            <a:ext cx="2480058" cy="5148371"/>
          </a:xfrm>
        </p:spPr>
        <p:txBody>
          <a:bodyPr>
            <a:normAutofit/>
          </a:bodyPr>
          <a:lstStyle/>
          <a:p>
            <a:r>
              <a:rPr lang="en-US" sz="2800" b="1">
                <a:solidFill>
                  <a:srgbClr val="7030A0"/>
                </a:solidFill>
              </a:rPr>
              <a:t>Thomas Jefferson Arts Academy</a:t>
            </a:r>
          </a:p>
        </p:txBody>
      </p:sp>
      <p:graphicFrame>
        <p:nvGraphicFramePr>
          <p:cNvPr id="16" name="Content Placeholder 8">
            <a:extLst>
              <a:ext uri="{FF2B5EF4-FFF2-40B4-BE49-F238E27FC236}">
                <a16:creationId xmlns:a16="http://schemas.microsoft.com/office/drawing/2014/main" id="{BD0E73D6-34DE-A7AD-CB81-3618BB4AD598}"/>
              </a:ext>
            </a:extLst>
          </p:cNvPr>
          <p:cNvGraphicFramePr>
            <a:graphicFrameLocks noGrp="1"/>
          </p:cNvGraphicFramePr>
          <p:nvPr>
            <p:ph idx="1"/>
          </p:nvPr>
        </p:nvGraphicFramePr>
        <p:xfrm>
          <a:off x="5071725" y="1068677"/>
          <a:ext cx="4802995" cy="5087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76285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76000"/>
                <a:satMod val="180000"/>
              </a:schemeClr>
              <a:schemeClr val="bg2">
                <a:tint val="80000"/>
                <a:satMod val="120000"/>
                <a:lumMod val="180000"/>
              </a:schemeClr>
            </a:duotone>
          </a:blip>
          <a:stretch/>
        </a:blipFill>
        <a:effectLst/>
      </p:bgPr>
    </p:bg>
    <p:spTree>
      <p:nvGrpSpPr>
        <p:cNvPr id="1" name="">
          <a:extLst>
            <a:ext uri="{FF2B5EF4-FFF2-40B4-BE49-F238E27FC236}">
              <a16:creationId xmlns:a16="http://schemas.microsoft.com/office/drawing/2014/main" id="{B76468E8-0BD0-68A7-FC7B-124447069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F5BD14-A8AE-D189-33E4-E23CB51F5720}"/>
              </a:ext>
            </a:extLst>
          </p:cNvPr>
          <p:cNvSpPr>
            <a:spLocks noGrp="1"/>
          </p:cNvSpPr>
          <p:nvPr>
            <p:ph type="title"/>
          </p:nvPr>
        </p:nvSpPr>
        <p:spPr>
          <a:xfrm>
            <a:off x="2637234" y="685801"/>
            <a:ext cx="7514035" cy="1185333"/>
          </a:xfrm>
        </p:spPr>
        <p:txBody>
          <a:bodyPr vert="horz" lIns="91440" tIns="45720" rIns="91440" bIns="45720" rtlCol="0" anchor="ctr">
            <a:normAutofit/>
          </a:bodyPr>
          <a:lstStyle/>
          <a:p>
            <a:r>
              <a:rPr lang="en-US" b="1" dirty="0">
                <a:solidFill>
                  <a:srgbClr val="7030A0"/>
                </a:solidFill>
              </a:rPr>
              <a:t>ADDITIONAL PROGRAMS</a:t>
            </a:r>
          </a:p>
        </p:txBody>
      </p:sp>
      <p:sp>
        <p:nvSpPr>
          <p:cNvPr id="9" name="TextBox 8">
            <a:extLst>
              <a:ext uri="{FF2B5EF4-FFF2-40B4-BE49-F238E27FC236}">
                <a16:creationId xmlns:a16="http://schemas.microsoft.com/office/drawing/2014/main" id="{592C87C5-8D3E-E799-7AD0-2DC055726EB1}"/>
              </a:ext>
            </a:extLst>
          </p:cNvPr>
          <p:cNvSpPr txBox="1"/>
          <p:nvPr/>
        </p:nvSpPr>
        <p:spPr>
          <a:xfrm>
            <a:off x="1739901" y="1695451"/>
            <a:ext cx="4800149" cy="4730527"/>
          </a:xfrm>
          <a:prstGeom prst="rect">
            <a:avLst/>
          </a:prstGeom>
        </p:spPr>
        <p:txBody>
          <a:bodyPr vert="horz" lIns="91440" tIns="45720" rIns="91440" bIns="45720" rtlCol="0" anchor="ctr">
            <a:normAutofit fontScale="92500" lnSpcReduction="10000"/>
          </a:bodyPr>
          <a:lstStyle/>
          <a:p>
            <a:pPr marL="173038" indent="-173038" defTabSz="457200" fontAlgn="base">
              <a:lnSpc>
                <a:spcPct val="90000"/>
              </a:lnSpc>
              <a:spcBef>
                <a:spcPct val="20000"/>
              </a:spcBef>
              <a:spcAft>
                <a:spcPts val="600"/>
              </a:spcAft>
              <a:buClr>
                <a:srgbClr val="E5224E">
                  <a:lumMod val="75000"/>
                </a:srgbClr>
              </a:buClr>
              <a:buSzPct val="145000"/>
              <a:buFont typeface="Arial"/>
              <a:buChar char="•"/>
            </a:pPr>
            <a:r>
              <a:rPr lang="en-US" sz="2000" b="1" dirty="0">
                <a:solidFill>
                  <a:srgbClr val="7030A0"/>
                </a:solidFill>
                <a:latin typeface="Century Gothic" panose="020B0502020202020204"/>
                <a:ea typeface="MS PGothic" panose="020B0600070205080204" pitchFamily="34" charset="-128"/>
              </a:rPr>
              <a:t>Dual Enrollment with Kean University​</a:t>
            </a:r>
          </a:p>
          <a:p>
            <a:pPr lvl="1" indent="-173038" defTabSz="457200" fontAlgn="base">
              <a:lnSpc>
                <a:spcPct val="90000"/>
              </a:lnSpc>
              <a:spcBef>
                <a:spcPct val="20000"/>
              </a:spcBef>
              <a:spcAft>
                <a:spcPts val="600"/>
              </a:spcAft>
              <a:buClr>
                <a:srgbClr val="E5224E">
                  <a:lumMod val="75000"/>
                </a:srgbClr>
              </a:buClr>
              <a:buSzPct val="145000"/>
              <a:buFont typeface="Arial"/>
              <a:buChar char="•"/>
            </a:pPr>
            <a:r>
              <a:rPr lang="en-US" sz="2000" dirty="0">
                <a:solidFill>
                  <a:prstClr val="black"/>
                </a:solidFill>
                <a:latin typeface="Century Gothic" panose="020B0502020202020204"/>
                <a:ea typeface="MS PGothic" panose="020B0600070205080204" pitchFamily="34" charset="-128"/>
              </a:rPr>
              <a:t>Drama ​</a:t>
            </a:r>
          </a:p>
          <a:p>
            <a:pPr lvl="1" indent="-173038" defTabSz="457200" fontAlgn="base">
              <a:lnSpc>
                <a:spcPct val="90000"/>
              </a:lnSpc>
              <a:spcBef>
                <a:spcPct val="20000"/>
              </a:spcBef>
              <a:spcAft>
                <a:spcPts val="600"/>
              </a:spcAft>
              <a:buClr>
                <a:srgbClr val="E5224E">
                  <a:lumMod val="75000"/>
                </a:srgbClr>
              </a:buClr>
              <a:buSzPct val="145000"/>
              <a:buFont typeface="Arial"/>
              <a:buChar char="•"/>
            </a:pPr>
            <a:r>
              <a:rPr lang="en-US" sz="2000" dirty="0">
                <a:solidFill>
                  <a:prstClr val="black"/>
                </a:solidFill>
                <a:latin typeface="Century Gothic" panose="020B0502020202020204"/>
                <a:ea typeface="MS PGothic" panose="020B0600070205080204" pitchFamily="34" charset="-128"/>
              </a:rPr>
              <a:t>Dance​</a:t>
            </a:r>
          </a:p>
          <a:p>
            <a:pPr marL="173038" indent="-173038" defTabSz="457200" fontAlgn="base">
              <a:lnSpc>
                <a:spcPct val="90000"/>
              </a:lnSpc>
              <a:spcBef>
                <a:spcPct val="20000"/>
              </a:spcBef>
              <a:spcAft>
                <a:spcPts val="600"/>
              </a:spcAft>
              <a:buClr>
                <a:srgbClr val="E5224E">
                  <a:lumMod val="75000"/>
                </a:srgbClr>
              </a:buClr>
              <a:buSzPct val="145000"/>
              <a:buFont typeface="Arial"/>
              <a:buChar char="•"/>
            </a:pPr>
            <a:r>
              <a:rPr lang="en-US" sz="2000" b="1" dirty="0">
                <a:solidFill>
                  <a:srgbClr val="7030A0"/>
                </a:solidFill>
                <a:latin typeface="Century Gothic" panose="020B0502020202020204"/>
                <a:ea typeface="MS PGothic" panose="020B0600070205080204" pitchFamily="34" charset="-128"/>
              </a:rPr>
              <a:t>Industry Certification ​</a:t>
            </a:r>
          </a:p>
          <a:p>
            <a:pPr lvl="1" indent="-173038" defTabSz="457200" fontAlgn="base">
              <a:lnSpc>
                <a:spcPct val="90000"/>
              </a:lnSpc>
              <a:spcBef>
                <a:spcPct val="20000"/>
              </a:spcBef>
              <a:spcAft>
                <a:spcPts val="600"/>
              </a:spcAft>
              <a:buClr>
                <a:srgbClr val="E5224E">
                  <a:lumMod val="75000"/>
                </a:srgbClr>
              </a:buClr>
              <a:buSzPct val="145000"/>
              <a:buFont typeface="Arial"/>
              <a:buChar char="•"/>
            </a:pPr>
            <a:r>
              <a:rPr lang="en-US" sz="2000" dirty="0">
                <a:solidFill>
                  <a:prstClr val="black"/>
                </a:solidFill>
                <a:latin typeface="Century Gothic" panose="020B0502020202020204"/>
                <a:ea typeface="MS PGothic" panose="020B0600070205080204" pitchFamily="34" charset="-128"/>
              </a:rPr>
              <a:t>Graphic Design - Adobe Photoshop ​</a:t>
            </a:r>
          </a:p>
          <a:p>
            <a:pPr lvl="1" indent="-173038" defTabSz="457200" fontAlgn="base">
              <a:lnSpc>
                <a:spcPct val="90000"/>
              </a:lnSpc>
              <a:spcBef>
                <a:spcPct val="20000"/>
              </a:spcBef>
              <a:spcAft>
                <a:spcPts val="600"/>
              </a:spcAft>
              <a:buClr>
                <a:srgbClr val="E5224E">
                  <a:lumMod val="75000"/>
                </a:srgbClr>
              </a:buClr>
              <a:buSzPct val="145000"/>
              <a:buFont typeface="Arial"/>
              <a:buChar char="•"/>
            </a:pPr>
            <a:r>
              <a:rPr lang="en-US" sz="2000" dirty="0">
                <a:solidFill>
                  <a:prstClr val="black"/>
                </a:solidFill>
                <a:latin typeface="Century Gothic" panose="020B0502020202020204"/>
                <a:ea typeface="MS PGothic" panose="020B0600070205080204" pitchFamily="34" charset="-128"/>
              </a:rPr>
              <a:t>Broadcast Media Production - Adobe Premiere​</a:t>
            </a:r>
          </a:p>
          <a:p>
            <a:pPr marL="173038" indent="-173038" defTabSz="457200" fontAlgn="base">
              <a:lnSpc>
                <a:spcPct val="90000"/>
              </a:lnSpc>
              <a:spcBef>
                <a:spcPct val="20000"/>
              </a:spcBef>
              <a:spcAft>
                <a:spcPts val="600"/>
              </a:spcAft>
              <a:buClr>
                <a:srgbClr val="E5224E">
                  <a:lumMod val="75000"/>
                </a:srgbClr>
              </a:buClr>
              <a:buSzPct val="145000"/>
              <a:buFont typeface="Arial"/>
              <a:buChar char="•"/>
            </a:pPr>
            <a:r>
              <a:rPr lang="en-US" sz="2000" b="1" dirty="0">
                <a:solidFill>
                  <a:srgbClr val="7030A0"/>
                </a:solidFill>
                <a:latin typeface="Century Gothic" panose="020B0502020202020204"/>
                <a:ea typeface="MS PGothic" panose="020B0600070205080204" pitchFamily="34" charset="-128"/>
              </a:rPr>
              <a:t>Student Workshops​</a:t>
            </a:r>
          </a:p>
          <a:p>
            <a:pPr lvl="1" indent="-173038" defTabSz="457200" fontAlgn="base">
              <a:lnSpc>
                <a:spcPct val="90000"/>
              </a:lnSpc>
              <a:spcBef>
                <a:spcPct val="20000"/>
              </a:spcBef>
              <a:spcAft>
                <a:spcPts val="600"/>
              </a:spcAft>
              <a:buClr>
                <a:srgbClr val="E5224E">
                  <a:lumMod val="75000"/>
                </a:srgbClr>
              </a:buClr>
              <a:buSzPct val="145000"/>
              <a:buFont typeface="Arial"/>
              <a:buChar char="•"/>
            </a:pPr>
            <a:r>
              <a:rPr lang="en-US" sz="2000" dirty="0">
                <a:solidFill>
                  <a:prstClr val="black"/>
                </a:solidFill>
                <a:latin typeface="Century Gothic" panose="020B0502020202020204"/>
                <a:ea typeface="MS PGothic" panose="020B0600070205080204" pitchFamily="34" charset="-128"/>
              </a:rPr>
              <a:t>Record High Prudential Center of NJ (Music)​</a:t>
            </a:r>
          </a:p>
          <a:p>
            <a:pPr lvl="1" indent="-173038" defTabSz="457200" fontAlgn="base">
              <a:lnSpc>
                <a:spcPct val="90000"/>
              </a:lnSpc>
              <a:spcBef>
                <a:spcPct val="20000"/>
              </a:spcBef>
              <a:spcAft>
                <a:spcPts val="600"/>
              </a:spcAft>
              <a:buClr>
                <a:srgbClr val="E5224E">
                  <a:lumMod val="75000"/>
                </a:srgbClr>
              </a:buClr>
              <a:buSzPct val="145000"/>
              <a:buFont typeface="Arial"/>
              <a:buChar char="•"/>
            </a:pPr>
            <a:r>
              <a:rPr lang="en-US" sz="2000" dirty="0">
                <a:solidFill>
                  <a:prstClr val="black"/>
                </a:solidFill>
                <a:latin typeface="Century Gothic" panose="020B0502020202020204"/>
                <a:ea typeface="MS PGothic" panose="020B0600070205080204" pitchFamily="34" charset="-128"/>
              </a:rPr>
              <a:t>Kean University Choir/Music Department​</a:t>
            </a:r>
          </a:p>
          <a:p>
            <a:pPr lvl="1" indent="-173038" defTabSz="457200" fontAlgn="base">
              <a:lnSpc>
                <a:spcPct val="90000"/>
              </a:lnSpc>
              <a:spcBef>
                <a:spcPct val="20000"/>
              </a:spcBef>
              <a:spcAft>
                <a:spcPts val="600"/>
              </a:spcAft>
              <a:buClr>
                <a:srgbClr val="E5224E">
                  <a:lumMod val="75000"/>
                </a:srgbClr>
              </a:buClr>
              <a:buSzPct val="145000"/>
              <a:buFont typeface="Arial"/>
              <a:buChar char="•"/>
            </a:pPr>
            <a:r>
              <a:rPr lang="en-US" sz="2000" dirty="0">
                <a:solidFill>
                  <a:prstClr val="black"/>
                </a:solidFill>
                <a:latin typeface="Century Gothic" panose="020B0502020202020204"/>
                <a:ea typeface="MS PGothic" panose="020B0600070205080204" pitchFamily="34" charset="-128"/>
              </a:rPr>
              <a:t>Carolyn Dorfman Dance Company</a:t>
            </a:r>
          </a:p>
        </p:txBody>
      </p:sp>
      <p:pic>
        <p:nvPicPr>
          <p:cNvPr id="14" name="Graphic 13" descr="Books">
            <a:extLst>
              <a:ext uri="{FF2B5EF4-FFF2-40B4-BE49-F238E27FC236}">
                <a16:creationId xmlns:a16="http://schemas.microsoft.com/office/drawing/2014/main" id="{FD0375E2-4817-8D5E-5C26-8DF96604149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113431" y="2874972"/>
            <a:ext cx="2037837" cy="2037837"/>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pic>
      <p:sp>
        <p:nvSpPr>
          <p:cNvPr id="10" name="Rectangle: Rounded Corners 9">
            <a:extLst>
              <a:ext uri="{FF2B5EF4-FFF2-40B4-BE49-F238E27FC236}">
                <a16:creationId xmlns:a16="http://schemas.microsoft.com/office/drawing/2014/main" id="{57F1F642-163C-74A3-0045-2400D4087F00}"/>
              </a:ext>
            </a:extLst>
          </p:cNvPr>
          <p:cNvSpPr/>
          <p:nvPr/>
        </p:nvSpPr>
        <p:spPr>
          <a:xfrm>
            <a:off x="6679097" y="1881810"/>
            <a:ext cx="3611217" cy="4393094"/>
          </a:xfrm>
          <a:prstGeom prst="round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defTabSz="457200" eaLnBrk="0" fontAlgn="base" hangingPunct="0">
              <a:spcBef>
                <a:spcPct val="0"/>
              </a:spcBef>
              <a:spcAft>
                <a:spcPts val="600"/>
              </a:spcAft>
            </a:pPr>
            <a:r>
              <a:rPr lang="en-US" sz="1600" b="1">
                <a:solidFill>
                  <a:prstClr val="white"/>
                </a:solidFill>
                <a:latin typeface="Century Gothic" panose="020B0502020202020204"/>
              </a:rPr>
              <a:t>THEATER PARTNERSHIPS</a:t>
            </a:r>
          </a:p>
          <a:p>
            <a:pPr algn="ctr" defTabSz="457200" eaLnBrk="0" fontAlgn="base" hangingPunct="0">
              <a:spcBef>
                <a:spcPct val="0"/>
              </a:spcBef>
              <a:spcAft>
                <a:spcPts val="600"/>
              </a:spcAft>
            </a:pPr>
            <a:endParaRPr lang="en-US" sz="1200" b="1">
              <a:solidFill>
                <a:prstClr val="white"/>
              </a:solidFill>
              <a:latin typeface="Century Gothic" panose="020B0502020202020204"/>
            </a:endParaRPr>
          </a:p>
          <a:p>
            <a:pPr defTabSz="457200" eaLnBrk="0" fontAlgn="base" hangingPunct="0">
              <a:lnSpc>
                <a:spcPct val="150000"/>
              </a:lnSpc>
              <a:spcBef>
                <a:spcPct val="0"/>
              </a:spcBef>
              <a:spcAft>
                <a:spcPts val="600"/>
              </a:spcAft>
            </a:pPr>
            <a:r>
              <a:rPr lang="en-US" sz="1400">
                <a:solidFill>
                  <a:prstClr val="white"/>
                </a:solidFill>
                <a:latin typeface="Century Gothic" panose="020B0502020202020204" pitchFamily="34" charset="0"/>
              </a:rPr>
              <a:t>Speech &amp; Theater Association of NJ​</a:t>
            </a:r>
            <a:endParaRPr lang="en-US" sz="1100">
              <a:solidFill>
                <a:prstClr val="white"/>
              </a:solidFill>
              <a:latin typeface="Arial" panose="020B0604020202020204" pitchFamily="34" charset="0"/>
            </a:endParaRPr>
          </a:p>
          <a:p>
            <a:pPr defTabSz="457200" eaLnBrk="0" fontAlgn="base" hangingPunct="0">
              <a:lnSpc>
                <a:spcPct val="150000"/>
              </a:lnSpc>
              <a:spcBef>
                <a:spcPct val="0"/>
              </a:spcBef>
              <a:spcAft>
                <a:spcPts val="600"/>
              </a:spcAft>
            </a:pPr>
            <a:r>
              <a:rPr lang="en-US" sz="1400">
                <a:solidFill>
                  <a:prstClr val="white"/>
                </a:solidFill>
                <a:latin typeface="Century Gothic" panose="020B0502020202020204" pitchFamily="34" charset="0"/>
              </a:rPr>
              <a:t>NJIT – Rutgers Theater Department​</a:t>
            </a:r>
            <a:endParaRPr lang="en-US" sz="1100">
              <a:solidFill>
                <a:prstClr val="white"/>
              </a:solidFill>
              <a:latin typeface="Arial" panose="020B0604020202020204" pitchFamily="34" charset="0"/>
            </a:endParaRPr>
          </a:p>
          <a:p>
            <a:pPr defTabSz="457200" eaLnBrk="0" fontAlgn="base" hangingPunct="0">
              <a:lnSpc>
                <a:spcPct val="150000"/>
              </a:lnSpc>
              <a:spcBef>
                <a:spcPct val="0"/>
              </a:spcBef>
              <a:spcAft>
                <a:spcPts val="600"/>
              </a:spcAft>
            </a:pPr>
            <a:r>
              <a:rPr lang="en-US" sz="1400">
                <a:solidFill>
                  <a:prstClr val="white"/>
                </a:solidFill>
                <a:latin typeface="Century Gothic" panose="020B0502020202020204" pitchFamily="34" charset="0"/>
              </a:rPr>
              <a:t>Two River Theater Red Bank of NJ​</a:t>
            </a:r>
            <a:br>
              <a:rPr lang="en-US" sz="1400">
                <a:solidFill>
                  <a:prstClr val="white"/>
                </a:solidFill>
                <a:latin typeface="Century Gothic" panose="020B0502020202020204" pitchFamily="34" charset="0"/>
              </a:rPr>
            </a:br>
            <a:r>
              <a:rPr lang="en-US" sz="1400">
                <a:solidFill>
                  <a:prstClr val="white"/>
                </a:solidFill>
                <a:latin typeface="Century Gothic" panose="020B0502020202020204" pitchFamily="34" charset="0"/>
              </a:rPr>
              <a:t>The Theater Project Professional Theater Company​</a:t>
            </a:r>
            <a:endParaRPr lang="en-US" sz="1100">
              <a:solidFill>
                <a:prstClr val="white"/>
              </a:solidFill>
              <a:latin typeface="Arial" panose="020B0604020202020204" pitchFamily="34" charset="0"/>
            </a:endParaRPr>
          </a:p>
          <a:p>
            <a:pPr defTabSz="457200" eaLnBrk="0" fontAlgn="base" hangingPunct="0">
              <a:lnSpc>
                <a:spcPct val="150000"/>
              </a:lnSpc>
              <a:spcBef>
                <a:spcPct val="0"/>
              </a:spcBef>
              <a:spcAft>
                <a:spcPts val="600"/>
              </a:spcAft>
            </a:pPr>
            <a:r>
              <a:rPr lang="en-US" sz="1400">
                <a:solidFill>
                  <a:prstClr val="white"/>
                </a:solidFill>
                <a:latin typeface="Century Gothic" panose="020B0502020202020204" pitchFamily="34" charset="0"/>
              </a:rPr>
              <a:t>American Theater Group​</a:t>
            </a:r>
            <a:endParaRPr lang="en-US" sz="1100">
              <a:solidFill>
                <a:prstClr val="white"/>
              </a:solidFill>
              <a:latin typeface="Arial" panose="020B0604020202020204" pitchFamily="34" charset="0"/>
            </a:endParaRPr>
          </a:p>
          <a:p>
            <a:pPr defTabSz="457200" eaLnBrk="0" fontAlgn="base" hangingPunct="0">
              <a:lnSpc>
                <a:spcPct val="150000"/>
              </a:lnSpc>
              <a:spcBef>
                <a:spcPct val="0"/>
              </a:spcBef>
              <a:spcAft>
                <a:spcPts val="600"/>
              </a:spcAft>
            </a:pPr>
            <a:r>
              <a:rPr lang="en-US" sz="1400">
                <a:solidFill>
                  <a:prstClr val="white"/>
                </a:solidFill>
                <a:latin typeface="Century Gothic" panose="020B0502020202020204" pitchFamily="34" charset="0"/>
              </a:rPr>
              <a:t>Shakespeare Theater of NJ​</a:t>
            </a:r>
            <a:endParaRPr lang="en-US" sz="1100">
              <a:solidFill>
                <a:prstClr val="white"/>
              </a:solidFill>
              <a:latin typeface="Arial" panose="020B0604020202020204" pitchFamily="34" charset="0"/>
            </a:endParaRPr>
          </a:p>
          <a:p>
            <a:pPr defTabSz="457200" eaLnBrk="0" fontAlgn="base" hangingPunct="0">
              <a:lnSpc>
                <a:spcPct val="150000"/>
              </a:lnSpc>
              <a:spcBef>
                <a:spcPct val="0"/>
              </a:spcBef>
              <a:spcAft>
                <a:spcPts val="600"/>
              </a:spcAft>
            </a:pPr>
            <a:r>
              <a:rPr lang="en-US" sz="1400">
                <a:solidFill>
                  <a:prstClr val="white"/>
                </a:solidFill>
                <a:latin typeface="Century Gothic" panose="020B0502020202020204" pitchFamily="34" charset="0"/>
              </a:rPr>
              <a:t>Elizabeth Youth Theater Ensemble</a:t>
            </a:r>
            <a:endParaRPr lang="en-US" sz="1100">
              <a:solidFill>
                <a:prstClr val="white"/>
              </a:solidFill>
              <a:latin typeface="Arial" panose="020B0604020202020204" pitchFamily="34" charset="0"/>
            </a:endParaRPr>
          </a:p>
          <a:p>
            <a:pPr algn="ctr" defTabSz="457200" eaLnBrk="0" fontAlgn="base" hangingPunct="0">
              <a:spcBef>
                <a:spcPct val="0"/>
              </a:spcBef>
              <a:spcAft>
                <a:spcPts val="600"/>
              </a:spcAft>
            </a:pPr>
            <a:endParaRPr lang="en-US">
              <a:solidFill>
                <a:prstClr val="white"/>
              </a:solidFill>
              <a:latin typeface="Century Gothic" panose="020B0502020202020204"/>
            </a:endParaRPr>
          </a:p>
        </p:txBody>
      </p:sp>
    </p:spTree>
    <p:extLst>
      <p:ext uri="{BB962C8B-B14F-4D97-AF65-F5344CB8AC3E}">
        <p14:creationId xmlns:p14="http://schemas.microsoft.com/office/powerpoint/2010/main" val="998316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63544F0-9DC9-4716-8EED-9F2D796EA54F}"/>
              </a:ext>
            </a:extLst>
          </p:cNvPr>
          <p:cNvSpPr txBox="1"/>
          <p:nvPr/>
        </p:nvSpPr>
        <p:spPr>
          <a:xfrm>
            <a:off x="2967512" y="709366"/>
            <a:ext cx="6925236" cy="715581"/>
          </a:xfrm>
          <a:prstGeom prst="rect">
            <a:avLst/>
          </a:prstGeom>
          <a:noFill/>
        </p:spPr>
        <p:txBody>
          <a:bodyPr wrap="square" rtlCol="0">
            <a:spAutoFit/>
          </a:bodyPr>
          <a:lstStyle/>
          <a:p>
            <a:pPr algn="r" defTabSz="457200" eaLnBrk="0" fontAlgn="base" hangingPunct="0">
              <a:spcBef>
                <a:spcPct val="0"/>
              </a:spcBef>
              <a:spcAft>
                <a:spcPct val="0"/>
              </a:spcAft>
            </a:pPr>
            <a:r>
              <a:rPr lang="en-US" altLang="en-US" sz="4050" b="1" dirty="0">
                <a:solidFill>
                  <a:srgbClr val="7030A0"/>
                </a:solidFill>
                <a:latin typeface="Century Gothic" panose="020B0502020202020204"/>
                <a:ea typeface="MS PGothic" panose="020B0600070205080204" pitchFamily="34" charset="-128"/>
              </a:rPr>
              <a:t>AP Courses</a:t>
            </a:r>
            <a:endParaRPr lang="en-US" sz="4050" dirty="0">
              <a:solidFill>
                <a:srgbClr val="7030A0"/>
              </a:solidFill>
              <a:latin typeface="Century Gothic" panose="020B0502020202020204"/>
              <a:ea typeface="MS PGothic" panose="020B0600070205080204" pitchFamily="34" charset="-128"/>
            </a:endParaRPr>
          </a:p>
        </p:txBody>
      </p:sp>
      <p:sp>
        <p:nvSpPr>
          <p:cNvPr id="3" name="Text Placeholder 3">
            <a:extLst>
              <a:ext uri="{FF2B5EF4-FFF2-40B4-BE49-F238E27FC236}">
                <a16:creationId xmlns:a16="http://schemas.microsoft.com/office/drawing/2014/main" id="{0E069ED4-7893-A91B-65DB-0DAEBF8E3B45}"/>
              </a:ext>
            </a:extLst>
          </p:cNvPr>
          <p:cNvSpPr txBox="1">
            <a:spLocks/>
          </p:cNvSpPr>
          <p:nvPr/>
        </p:nvSpPr>
        <p:spPr>
          <a:xfrm>
            <a:off x="2363804" y="2317219"/>
            <a:ext cx="3445564" cy="4084730"/>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r>
              <a:rPr lang="en-US" dirty="0">
                <a:solidFill>
                  <a:srgbClr val="7030A0"/>
                </a:solidFill>
                <a:latin typeface="Century Gothic" panose="020B0502020202020204"/>
                <a:ea typeface="MS PGothic"/>
                <a:cs typeface="Segoe UI"/>
              </a:rPr>
              <a:t>AP World History​</a:t>
            </a:r>
            <a:endParaRPr lang="en-US" dirty="0">
              <a:solidFill>
                <a:prstClr val="black"/>
              </a:solidFill>
              <a:latin typeface="Century Gothic" panose="020B0502020202020204"/>
            </a:endParaRPr>
          </a:p>
          <a:p>
            <a:r>
              <a:rPr lang="en-US" dirty="0">
                <a:solidFill>
                  <a:srgbClr val="7030A0"/>
                </a:solidFill>
                <a:latin typeface="Century Gothic" panose="020B0502020202020204"/>
                <a:ea typeface="MS PGothic"/>
                <a:cs typeface="Segoe UI"/>
              </a:rPr>
              <a:t>AP US History ​</a:t>
            </a:r>
          </a:p>
          <a:p>
            <a:r>
              <a:rPr lang="en-US" dirty="0">
                <a:solidFill>
                  <a:srgbClr val="7030A0"/>
                </a:solidFill>
                <a:latin typeface="Century Gothic" panose="020B0502020202020204"/>
                <a:ea typeface="MS PGothic"/>
                <a:cs typeface="Segoe UI"/>
              </a:rPr>
              <a:t>AP Statistics​</a:t>
            </a:r>
          </a:p>
          <a:p>
            <a:r>
              <a:rPr lang="en-US" dirty="0">
                <a:solidFill>
                  <a:srgbClr val="7030A0"/>
                </a:solidFill>
                <a:latin typeface="Century Gothic" panose="020B0502020202020204"/>
                <a:ea typeface="MS PGothic"/>
                <a:cs typeface="Segoe UI"/>
              </a:rPr>
              <a:t>AP Pre-Calculus​</a:t>
            </a:r>
          </a:p>
          <a:p>
            <a:r>
              <a:rPr lang="en-US" dirty="0">
                <a:solidFill>
                  <a:srgbClr val="7030A0"/>
                </a:solidFill>
                <a:latin typeface="Century Gothic" panose="020B0502020202020204"/>
                <a:ea typeface="MS PGothic"/>
                <a:cs typeface="Segoe UI"/>
              </a:rPr>
              <a:t>AP Calculus​</a:t>
            </a:r>
          </a:p>
          <a:p>
            <a:r>
              <a:rPr lang="en-US" dirty="0">
                <a:solidFill>
                  <a:srgbClr val="7030A0"/>
                </a:solidFill>
                <a:latin typeface="Century Gothic" panose="020B0502020202020204"/>
                <a:cs typeface="Segoe UI"/>
              </a:rPr>
              <a:t>AP Biology​</a:t>
            </a:r>
          </a:p>
          <a:p>
            <a:r>
              <a:rPr lang="en-US" dirty="0">
                <a:solidFill>
                  <a:srgbClr val="7030A0"/>
                </a:solidFill>
                <a:latin typeface="Century Gothic" panose="020B0502020202020204"/>
                <a:ea typeface="Calibri"/>
                <a:cs typeface="Calibri"/>
              </a:rPr>
              <a:t>AP English Language </a:t>
            </a:r>
          </a:p>
          <a:p>
            <a:r>
              <a:rPr lang="en-US" dirty="0">
                <a:solidFill>
                  <a:srgbClr val="7030A0"/>
                </a:solidFill>
                <a:latin typeface="Century Gothic" panose="020B0502020202020204"/>
                <a:ea typeface="Calibri"/>
                <a:cs typeface="Calibri"/>
              </a:rPr>
              <a:t>AP English Literature &amp; Composition</a:t>
            </a:r>
            <a:r>
              <a:rPr lang="en-US" dirty="0">
                <a:solidFill>
                  <a:srgbClr val="7030A0"/>
                </a:solidFill>
                <a:latin typeface="Century Gothic" panose="020B0502020202020204"/>
                <a:ea typeface="MS PGothic"/>
                <a:cs typeface="Arial"/>
              </a:rPr>
              <a:t>  </a:t>
            </a:r>
            <a:endParaRPr lang="en-US" dirty="0">
              <a:solidFill>
                <a:srgbClr val="7030A0"/>
              </a:solidFill>
              <a:latin typeface="Century Gothic" panose="020B0502020202020204"/>
              <a:cs typeface="Arial"/>
            </a:endParaRPr>
          </a:p>
          <a:p>
            <a:r>
              <a:rPr lang="en-US" dirty="0">
                <a:solidFill>
                  <a:srgbClr val="7030A0"/>
                </a:solidFill>
                <a:latin typeface="Century Gothic" panose="020B0502020202020204"/>
                <a:ea typeface="Calibri"/>
                <a:cs typeface="Calibri"/>
              </a:rPr>
              <a:t>AP Spanish Language </a:t>
            </a:r>
          </a:p>
          <a:p>
            <a:r>
              <a:rPr lang="en-US" dirty="0">
                <a:solidFill>
                  <a:srgbClr val="7030A0"/>
                </a:solidFill>
                <a:latin typeface="Century Gothic" panose="020B0502020202020204"/>
                <a:ea typeface="Calibri"/>
                <a:cs typeface="Calibri"/>
              </a:rPr>
              <a:t>AP Studio Art Drawing 3D </a:t>
            </a:r>
          </a:p>
          <a:p>
            <a:r>
              <a:rPr lang="en-US" dirty="0">
                <a:solidFill>
                  <a:srgbClr val="7030A0"/>
                </a:solidFill>
                <a:latin typeface="Century Gothic" panose="020B0502020202020204"/>
                <a:ea typeface="Calibri"/>
                <a:cs typeface="Calibri"/>
              </a:rPr>
              <a:t>AP Studio Art 2D </a:t>
            </a:r>
          </a:p>
          <a:p>
            <a:r>
              <a:rPr lang="en-US" dirty="0">
                <a:solidFill>
                  <a:srgbClr val="7030A0"/>
                </a:solidFill>
                <a:latin typeface="Century Gothic" panose="020B0502020202020204"/>
                <a:ea typeface="Calibri"/>
                <a:cs typeface="Calibri"/>
              </a:rPr>
              <a:t>AP Studio Art Drawing</a:t>
            </a:r>
            <a:endParaRPr lang="en-US" dirty="0">
              <a:solidFill>
                <a:prstClr val="black"/>
              </a:solidFill>
              <a:latin typeface="Century Gothic" panose="020B0502020202020204"/>
              <a:cs typeface="Calibri"/>
            </a:endParaRPr>
          </a:p>
          <a:p>
            <a:endParaRPr lang="en-US" dirty="0">
              <a:solidFill>
                <a:prstClr val="black"/>
              </a:solidFill>
              <a:latin typeface="Century Gothic" panose="020B0502020202020204"/>
            </a:endParaRPr>
          </a:p>
        </p:txBody>
      </p:sp>
      <p:sp>
        <p:nvSpPr>
          <p:cNvPr id="10" name="Rectangle: Rounded Corners 9">
            <a:extLst>
              <a:ext uri="{FF2B5EF4-FFF2-40B4-BE49-F238E27FC236}">
                <a16:creationId xmlns:a16="http://schemas.microsoft.com/office/drawing/2014/main" id="{6978402E-DFEF-468C-26AA-343138EF2C5A}"/>
              </a:ext>
            </a:extLst>
          </p:cNvPr>
          <p:cNvSpPr/>
          <p:nvPr/>
        </p:nvSpPr>
        <p:spPr>
          <a:xfrm>
            <a:off x="5548494" y="2314025"/>
            <a:ext cx="4777409" cy="1729408"/>
          </a:xfrm>
          <a:prstGeom prst="roundRect">
            <a:avLst/>
          </a:prstGeom>
          <a:solidFill>
            <a:srgbClr val="7030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defTabSz="457200" eaLnBrk="0" fontAlgn="base" hangingPunct="0">
              <a:spcBef>
                <a:spcPct val="0"/>
              </a:spcBef>
              <a:spcAft>
                <a:spcPct val="0"/>
              </a:spcAft>
            </a:pPr>
            <a:r>
              <a:rPr lang="en-US" sz="2400">
                <a:solidFill>
                  <a:prstClr val="white"/>
                </a:solidFill>
                <a:latin typeface="Century Gothic" panose="020B0502020202020204"/>
              </a:rPr>
              <a:t>Classes tend to be fast-paced and cover more material than typical high school honors classes.</a:t>
            </a:r>
          </a:p>
        </p:txBody>
      </p:sp>
      <p:pic>
        <p:nvPicPr>
          <p:cNvPr id="5" name="Picture 6" descr="http://cdn.theatlantic.com/static/mt/assets/john_tierney/APLogoban.jpg">
            <a:extLst>
              <a:ext uri="{FF2B5EF4-FFF2-40B4-BE49-F238E27FC236}">
                <a16:creationId xmlns:a16="http://schemas.microsoft.com/office/drawing/2014/main" id="{C1474B5B-F41F-4F10-7D8E-0F6D509C557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299252" y="1067155"/>
            <a:ext cx="2837728" cy="93797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10">
            <a:extLst>
              <a:ext uri="{FF2B5EF4-FFF2-40B4-BE49-F238E27FC236}">
                <a16:creationId xmlns:a16="http://schemas.microsoft.com/office/drawing/2014/main" id="{93D72A06-3B48-D3AB-7BA0-2A6B6DAF24E4}"/>
              </a:ext>
            </a:extLst>
          </p:cNvPr>
          <p:cNvSpPr/>
          <p:nvPr/>
        </p:nvSpPr>
        <p:spPr>
          <a:xfrm>
            <a:off x="5678932" y="4178683"/>
            <a:ext cx="4777409" cy="1729408"/>
          </a:xfrm>
          <a:prstGeom prst="roundRect">
            <a:avLst/>
          </a:prstGeom>
          <a:solidFill>
            <a:srgbClr val="7030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defTabSz="457200" eaLnBrk="0" fontAlgn="base" hangingPunct="0">
              <a:spcBef>
                <a:spcPct val="0"/>
              </a:spcBef>
              <a:spcAft>
                <a:spcPct val="0"/>
              </a:spcAft>
            </a:pPr>
            <a:r>
              <a:rPr lang="en-US" sz="2400">
                <a:solidFill>
                  <a:prstClr val="white"/>
                </a:solidFill>
                <a:latin typeface="Century Gothic" panose="020B0502020202020204"/>
              </a:rPr>
              <a:t>Students who do well on AP Exams can earn credit and/or placement into advanced courses in college.</a:t>
            </a:r>
          </a:p>
        </p:txBody>
      </p:sp>
    </p:spTree>
    <p:extLst>
      <p:ext uri="{BB962C8B-B14F-4D97-AF65-F5344CB8AC3E}">
        <p14:creationId xmlns:p14="http://schemas.microsoft.com/office/powerpoint/2010/main" val="34761925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27E16-62AC-4A38-8318-D109AB9A9369}"/>
              </a:ext>
            </a:extLst>
          </p:cNvPr>
          <p:cNvSpPr>
            <a:spLocks noGrp="1"/>
          </p:cNvSpPr>
          <p:nvPr>
            <p:ph type="title"/>
          </p:nvPr>
        </p:nvSpPr>
        <p:spPr>
          <a:xfrm>
            <a:off x="3695700" y="564231"/>
            <a:ext cx="6024770" cy="1293028"/>
          </a:xfrm>
        </p:spPr>
        <p:txBody>
          <a:bodyPr>
            <a:normAutofit/>
          </a:bodyPr>
          <a:lstStyle/>
          <a:p>
            <a:r>
              <a:rPr lang="en-US" b="1">
                <a:solidFill>
                  <a:schemeClr val="accent3"/>
                </a:solidFill>
              </a:rPr>
              <a:t>AVID</a:t>
            </a:r>
          </a:p>
        </p:txBody>
      </p:sp>
      <p:sp>
        <p:nvSpPr>
          <p:cNvPr id="3" name="Content Placeholder 2">
            <a:extLst>
              <a:ext uri="{FF2B5EF4-FFF2-40B4-BE49-F238E27FC236}">
                <a16:creationId xmlns:a16="http://schemas.microsoft.com/office/drawing/2014/main" id="{6F83528D-AF2F-444F-B868-F69719303B36}"/>
              </a:ext>
            </a:extLst>
          </p:cNvPr>
          <p:cNvSpPr>
            <a:spLocks noGrp="1"/>
          </p:cNvSpPr>
          <p:nvPr>
            <p:ph idx="1"/>
          </p:nvPr>
        </p:nvSpPr>
        <p:spPr>
          <a:xfrm>
            <a:off x="5004092" y="1936142"/>
            <a:ext cx="5426766" cy="4212866"/>
          </a:xfrm>
        </p:spPr>
        <p:txBody>
          <a:bodyPr>
            <a:normAutofit/>
          </a:bodyPr>
          <a:lstStyle/>
          <a:p>
            <a:r>
              <a:rPr lang="en-US"/>
              <a:t>Focused on preparing students to become college and career ready</a:t>
            </a:r>
          </a:p>
          <a:p>
            <a:r>
              <a:rPr lang="en-US"/>
              <a:t>AVID 9 – 11 – </a:t>
            </a:r>
            <a:r>
              <a:rPr lang="en-US" err="1"/>
              <a:t>BigFuture</a:t>
            </a:r>
            <a:r>
              <a:rPr lang="en-US"/>
              <a:t>, Upward Bound, etc.</a:t>
            </a:r>
          </a:p>
          <a:p>
            <a:r>
              <a:rPr lang="en-US"/>
              <a:t>AVID 12 – help Seniors with application, FAFSA, HESAA, scholarships</a:t>
            </a:r>
          </a:p>
          <a:p>
            <a:r>
              <a:rPr lang="en-US"/>
              <a:t>Closely monitor the students</a:t>
            </a:r>
          </a:p>
          <a:p>
            <a:r>
              <a:rPr lang="en-US"/>
              <a:t>AVID celebration each marking period</a:t>
            </a:r>
          </a:p>
          <a:p>
            <a:r>
              <a:rPr lang="en-US"/>
              <a:t>End of the year event</a:t>
            </a:r>
          </a:p>
        </p:txBody>
      </p:sp>
      <p:sp>
        <p:nvSpPr>
          <p:cNvPr id="4" name="Text Placeholder 5">
            <a:extLst>
              <a:ext uri="{FF2B5EF4-FFF2-40B4-BE49-F238E27FC236}">
                <a16:creationId xmlns:a16="http://schemas.microsoft.com/office/drawing/2014/main" id="{64E020C0-1F2C-CE4C-F4D4-262C8F68C0EB}"/>
              </a:ext>
            </a:extLst>
          </p:cNvPr>
          <p:cNvSpPr txBox="1">
            <a:spLocks/>
          </p:cNvSpPr>
          <p:nvPr/>
        </p:nvSpPr>
        <p:spPr>
          <a:xfrm>
            <a:off x="2038350" y="3245396"/>
            <a:ext cx="2560320" cy="335957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lgn="ctr" defTabSz="324612">
              <a:spcAft>
                <a:spcPts val="600"/>
              </a:spcAft>
            </a:pPr>
            <a:r>
              <a:rPr lang="en-US" sz="2800" b="1">
                <a:solidFill>
                  <a:srgbClr val="7030A0"/>
                </a:solidFill>
                <a:latin typeface="Century Gothic" panose="020B0502020202020204"/>
                <a:ea typeface="MS PGothic"/>
                <a:cs typeface="Calibri"/>
              </a:rPr>
              <a:t>AVID 09</a:t>
            </a:r>
            <a:endParaRPr lang="en-US" sz="2800">
              <a:solidFill>
                <a:prstClr val="black"/>
              </a:solidFill>
              <a:latin typeface="Century Gothic" panose="020B0502020202020204"/>
              <a:cs typeface="Calibri"/>
            </a:endParaRPr>
          </a:p>
          <a:p>
            <a:pPr algn="ctr" defTabSz="324612">
              <a:spcAft>
                <a:spcPts val="600"/>
              </a:spcAft>
            </a:pPr>
            <a:r>
              <a:rPr lang="en-US" sz="2800" b="1">
                <a:solidFill>
                  <a:srgbClr val="7030A0"/>
                </a:solidFill>
                <a:latin typeface="Century Gothic" panose="020B0502020202020204"/>
                <a:ea typeface="MS PGothic"/>
                <a:cs typeface="Calibri"/>
              </a:rPr>
              <a:t>AVID 10</a:t>
            </a:r>
          </a:p>
          <a:p>
            <a:pPr algn="ctr" defTabSz="324612">
              <a:spcAft>
                <a:spcPts val="600"/>
              </a:spcAft>
            </a:pPr>
            <a:r>
              <a:rPr lang="en-US" sz="2800" b="1">
                <a:solidFill>
                  <a:srgbClr val="7030A0"/>
                </a:solidFill>
                <a:latin typeface="Century Gothic" panose="020B0502020202020204"/>
                <a:ea typeface="MS PGothic"/>
                <a:cs typeface="Calibri"/>
              </a:rPr>
              <a:t>AVID 11</a:t>
            </a:r>
          </a:p>
          <a:p>
            <a:pPr algn="ctr" defTabSz="324612">
              <a:spcAft>
                <a:spcPts val="600"/>
              </a:spcAft>
            </a:pPr>
            <a:r>
              <a:rPr lang="en-US" sz="2800" b="1">
                <a:solidFill>
                  <a:srgbClr val="7030A0"/>
                </a:solidFill>
                <a:latin typeface="Century Gothic" panose="020B0502020202020204"/>
                <a:ea typeface="MS PGothic"/>
                <a:cs typeface="Calibri"/>
              </a:rPr>
              <a:t>AVID 12</a:t>
            </a:r>
          </a:p>
          <a:p>
            <a:endParaRPr lang="en-US" sz="1800">
              <a:solidFill>
                <a:prstClr val="black"/>
              </a:solidFill>
              <a:latin typeface="Century Gothic" panose="020B0502020202020204"/>
            </a:endParaRPr>
          </a:p>
        </p:txBody>
      </p:sp>
      <p:pic>
        <p:nvPicPr>
          <p:cNvPr id="6" name="Picture 2" descr="http://phsavid.webs.com/AVID_logo-spot.jpg">
            <a:extLst>
              <a:ext uri="{FF2B5EF4-FFF2-40B4-BE49-F238E27FC236}">
                <a16:creationId xmlns:a16="http://schemas.microsoft.com/office/drawing/2014/main" id="{38643327-BAEC-2ACB-E07F-1F8797CB785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2162493" y="1857259"/>
            <a:ext cx="2312035" cy="1046846"/>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0693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E9FA-DB76-ACE4-0BF4-C159491AEAD4}"/>
              </a:ext>
            </a:extLst>
          </p:cNvPr>
          <p:cNvSpPr>
            <a:spLocks noGrp="1"/>
          </p:cNvSpPr>
          <p:nvPr>
            <p:ph type="title"/>
          </p:nvPr>
        </p:nvSpPr>
        <p:spPr>
          <a:xfrm>
            <a:off x="2814469" y="273597"/>
            <a:ext cx="7209938" cy="1293028"/>
          </a:xfrm>
        </p:spPr>
        <p:txBody>
          <a:bodyPr/>
          <a:lstStyle/>
          <a:p>
            <a:r>
              <a:rPr lang="en-US" dirty="0">
                <a:solidFill>
                  <a:srgbClr val="7030A0"/>
                </a:solidFill>
              </a:rPr>
              <a:t>2024-2025 Performance</a:t>
            </a:r>
          </a:p>
        </p:txBody>
      </p:sp>
      <p:pic>
        <p:nvPicPr>
          <p:cNvPr id="5" name="Picture 4">
            <a:extLst>
              <a:ext uri="{FF2B5EF4-FFF2-40B4-BE49-F238E27FC236}">
                <a16:creationId xmlns:a16="http://schemas.microsoft.com/office/drawing/2014/main" id="{0BED848B-FE00-714A-9841-AAC6E007809D}"/>
              </a:ext>
            </a:extLst>
          </p:cNvPr>
          <p:cNvPicPr>
            <a:picLocks noChangeAspect="1"/>
          </p:cNvPicPr>
          <p:nvPr/>
        </p:nvPicPr>
        <p:blipFill>
          <a:blip r:embed="rId3"/>
          <a:stretch>
            <a:fillRect/>
          </a:stretch>
        </p:blipFill>
        <p:spPr>
          <a:xfrm>
            <a:off x="5254199" y="1714166"/>
            <a:ext cx="1691787" cy="1303133"/>
          </a:xfrm>
          <a:prstGeom prst="rect">
            <a:avLst/>
          </a:prstGeom>
        </p:spPr>
      </p:pic>
      <p:pic>
        <p:nvPicPr>
          <p:cNvPr id="7" name="Picture 6">
            <a:extLst>
              <a:ext uri="{FF2B5EF4-FFF2-40B4-BE49-F238E27FC236}">
                <a16:creationId xmlns:a16="http://schemas.microsoft.com/office/drawing/2014/main" id="{236E9E9F-DD4E-9744-CCEF-53F1E454DC71}"/>
              </a:ext>
            </a:extLst>
          </p:cNvPr>
          <p:cNvPicPr>
            <a:picLocks noChangeAspect="1"/>
          </p:cNvPicPr>
          <p:nvPr/>
        </p:nvPicPr>
        <p:blipFill>
          <a:blip r:embed="rId4"/>
          <a:stretch>
            <a:fillRect/>
          </a:stretch>
        </p:blipFill>
        <p:spPr>
          <a:xfrm>
            <a:off x="2007053" y="4333475"/>
            <a:ext cx="1714649" cy="1303133"/>
          </a:xfrm>
          <a:prstGeom prst="rect">
            <a:avLst/>
          </a:prstGeom>
        </p:spPr>
      </p:pic>
      <p:pic>
        <p:nvPicPr>
          <p:cNvPr id="9" name="Picture 8">
            <a:extLst>
              <a:ext uri="{FF2B5EF4-FFF2-40B4-BE49-F238E27FC236}">
                <a16:creationId xmlns:a16="http://schemas.microsoft.com/office/drawing/2014/main" id="{FF73BB4F-54E6-5357-C3A4-28552EA6619A}"/>
              </a:ext>
            </a:extLst>
          </p:cNvPr>
          <p:cNvPicPr>
            <a:picLocks noChangeAspect="1"/>
          </p:cNvPicPr>
          <p:nvPr/>
        </p:nvPicPr>
        <p:blipFill>
          <a:blip r:embed="rId5"/>
          <a:stretch>
            <a:fillRect/>
          </a:stretch>
        </p:blipFill>
        <p:spPr>
          <a:xfrm>
            <a:off x="2037535" y="2050139"/>
            <a:ext cx="1653683" cy="1295512"/>
          </a:xfrm>
          <a:prstGeom prst="rect">
            <a:avLst/>
          </a:prstGeom>
        </p:spPr>
      </p:pic>
      <p:pic>
        <p:nvPicPr>
          <p:cNvPr id="13" name="Picture 12">
            <a:extLst>
              <a:ext uri="{FF2B5EF4-FFF2-40B4-BE49-F238E27FC236}">
                <a16:creationId xmlns:a16="http://schemas.microsoft.com/office/drawing/2014/main" id="{EB95264F-4EAF-66C4-BDC7-1FF634696D62}"/>
              </a:ext>
            </a:extLst>
          </p:cNvPr>
          <p:cNvPicPr>
            <a:picLocks noChangeAspect="1"/>
          </p:cNvPicPr>
          <p:nvPr/>
        </p:nvPicPr>
        <p:blipFill>
          <a:blip r:embed="rId6"/>
          <a:stretch>
            <a:fillRect/>
          </a:stretch>
        </p:blipFill>
        <p:spPr>
          <a:xfrm>
            <a:off x="4601188" y="3430162"/>
            <a:ext cx="1653683" cy="1158340"/>
          </a:xfrm>
          <a:prstGeom prst="rect">
            <a:avLst/>
          </a:prstGeom>
        </p:spPr>
      </p:pic>
      <p:pic>
        <p:nvPicPr>
          <p:cNvPr id="15" name="Picture 14">
            <a:extLst>
              <a:ext uri="{FF2B5EF4-FFF2-40B4-BE49-F238E27FC236}">
                <a16:creationId xmlns:a16="http://schemas.microsoft.com/office/drawing/2014/main" id="{FCEB7E1F-8E51-7207-434E-6D5CBB2EEBDC}"/>
              </a:ext>
            </a:extLst>
          </p:cNvPr>
          <p:cNvPicPr>
            <a:picLocks noChangeAspect="1"/>
          </p:cNvPicPr>
          <p:nvPr/>
        </p:nvPicPr>
        <p:blipFill>
          <a:blip r:embed="rId7"/>
          <a:stretch>
            <a:fillRect/>
          </a:stretch>
        </p:blipFill>
        <p:spPr>
          <a:xfrm>
            <a:off x="7263398" y="3433218"/>
            <a:ext cx="1752752" cy="1295512"/>
          </a:xfrm>
          <a:prstGeom prst="rect">
            <a:avLst/>
          </a:prstGeom>
        </p:spPr>
      </p:pic>
      <p:pic>
        <p:nvPicPr>
          <p:cNvPr id="17" name="Picture 16">
            <a:extLst>
              <a:ext uri="{FF2B5EF4-FFF2-40B4-BE49-F238E27FC236}">
                <a16:creationId xmlns:a16="http://schemas.microsoft.com/office/drawing/2014/main" id="{789753B7-E432-D62C-CF16-A78223C02F57}"/>
              </a:ext>
            </a:extLst>
          </p:cNvPr>
          <p:cNvPicPr>
            <a:picLocks noChangeAspect="1"/>
          </p:cNvPicPr>
          <p:nvPr/>
        </p:nvPicPr>
        <p:blipFill>
          <a:blip r:embed="rId8"/>
          <a:stretch>
            <a:fillRect/>
          </a:stretch>
        </p:blipFill>
        <p:spPr>
          <a:xfrm>
            <a:off x="8212696" y="1979797"/>
            <a:ext cx="1600339" cy="1158340"/>
          </a:xfrm>
          <a:prstGeom prst="rect">
            <a:avLst/>
          </a:prstGeom>
        </p:spPr>
      </p:pic>
      <p:pic>
        <p:nvPicPr>
          <p:cNvPr id="19" name="Picture 18">
            <a:extLst>
              <a:ext uri="{FF2B5EF4-FFF2-40B4-BE49-F238E27FC236}">
                <a16:creationId xmlns:a16="http://schemas.microsoft.com/office/drawing/2014/main" id="{0A59E2CE-736D-417A-9973-4C9631C63888}"/>
              </a:ext>
            </a:extLst>
          </p:cNvPr>
          <p:cNvPicPr>
            <a:picLocks noChangeAspect="1"/>
          </p:cNvPicPr>
          <p:nvPr/>
        </p:nvPicPr>
        <p:blipFill>
          <a:blip r:embed="rId9"/>
          <a:stretch>
            <a:fillRect/>
          </a:stretch>
        </p:blipFill>
        <p:spPr>
          <a:xfrm>
            <a:off x="6261858" y="5092146"/>
            <a:ext cx="1600339" cy="1196444"/>
          </a:xfrm>
          <a:prstGeom prst="rect">
            <a:avLst/>
          </a:prstGeom>
        </p:spPr>
      </p:pic>
      <p:pic>
        <p:nvPicPr>
          <p:cNvPr id="21" name="Picture 20">
            <a:extLst>
              <a:ext uri="{FF2B5EF4-FFF2-40B4-BE49-F238E27FC236}">
                <a16:creationId xmlns:a16="http://schemas.microsoft.com/office/drawing/2014/main" id="{E52957EE-0D76-520A-8519-A5DC4D1369C2}"/>
              </a:ext>
            </a:extLst>
          </p:cNvPr>
          <p:cNvPicPr>
            <a:picLocks noChangeAspect="1"/>
          </p:cNvPicPr>
          <p:nvPr/>
        </p:nvPicPr>
        <p:blipFill>
          <a:blip r:embed="rId10"/>
          <a:stretch>
            <a:fillRect/>
          </a:stretch>
        </p:blipFill>
        <p:spPr>
          <a:xfrm>
            <a:off x="8777661" y="4982015"/>
            <a:ext cx="1577477" cy="1120237"/>
          </a:xfrm>
          <a:prstGeom prst="rect">
            <a:avLst/>
          </a:prstGeom>
        </p:spPr>
      </p:pic>
      <p:pic>
        <p:nvPicPr>
          <p:cNvPr id="4" name="Picture 3" descr="A couple in a car&#10;&#10;Description automatically generated">
            <a:extLst>
              <a:ext uri="{FF2B5EF4-FFF2-40B4-BE49-F238E27FC236}">
                <a16:creationId xmlns:a16="http://schemas.microsoft.com/office/drawing/2014/main" id="{95E4F44E-CED3-0D47-9DC1-A80C2DFE5A88}"/>
              </a:ext>
            </a:extLst>
          </p:cNvPr>
          <p:cNvPicPr>
            <a:picLocks noChangeAspect="1"/>
          </p:cNvPicPr>
          <p:nvPr/>
        </p:nvPicPr>
        <p:blipFill>
          <a:blip r:embed="rId11"/>
          <a:stretch>
            <a:fillRect/>
          </a:stretch>
        </p:blipFill>
        <p:spPr>
          <a:xfrm>
            <a:off x="5254198" y="2050139"/>
            <a:ext cx="919452" cy="971496"/>
          </a:xfrm>
          <a:prstGeom prst="rect">
            <a:avLst/>
          </a:prstGeom>
        </p:spPr>
      </p:pic>
      <p:pic>
        <p:nvPicPr>
          <p:cNvPr id="3" name="Picture 2" descr="A poster for a musical&#10;&#10;AI-generated content may be incorrect.">
            <a:extLst>
              <a:ext uri="{FF2B5EF4-FFF2-40B4-BE49-F238E27FC236}">
                <a16:creationId xmlns:a16="http://schemas.microsoft.com/office/drawing/2014/main" id="{92FBD992-7A21-F1F4-4599-2CAE2D582AB9}"/>
              </a:ext>
            </a:extLst>
          </p:cNvPr>
          <p:cNvPicPr>
            <a:picLocks noChangeAspect="1"/>
          </p:cNvPicPr>
          <p:nvPr/>
        </p:nvPicPr>
        <p:blipFill>
          <a:blip r:embed="rId12"/>
          <a:stretch>
            <a:fillRect/>
          </a:stretch>
        </p:blipFill>
        <p:spPr>
          <a:xfrm>
            <a:off x="4325431" y="5089393"/>
            <a:ext cx="1111063" cy="1635419"/>
          </a:xfrm>
          <a:prstGeom prst="rect">
            <a:avLst/>
          </a:prstGeom>
        </p:spPr>
      </p:pic>
    </p:spTree>
    <p:extLst>
      <p:ext uri="{BB962C8B-B14F-4D97-AF65-F5344CB8AC3E}">
        <p14:creationId xmlns:p14="http://schemas.microsoft.com/office/powerpoint/2010/main" val="423817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7" name="Oval 16">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44725" y="1278237"/>
            <a:ext cx="2386584" cy="23865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2" name="Title 1"/>
          <p:cNvSpPr>
            <a:spLocks noGrp="1"/>
          </p:cNvSpPr>
          <p:nvPr>
            <p:ph type="ctrTitle"/>
          </p:nvPr>
        </p:nvSpPr>
        <p:spPr>
          <a:xfrm>
            <a:off x="4887157" y="2059916"/>
            <a:ext cx="3703453" cy="1022411"/>
          </a:xfrm>
        </p:spPr>
        <p:txBody>
          <a:bodyPr vert="horz" lIns="68580" tIns="34290" rIns="68580" bIns="34290" rtlCol="0" anchor="t">
            <a:noAutofit/>
          </a:bodyPr>
          <a:lstStyle/>
          <a:p>
            <a:r>
              <a:rPr lang="en-US" sz="3000" b="1">
                <a:solidFill>
                  <a:srgbClr val="0070C0"/>
                </a:solidFill>
              </a:rPr>
              <a:t>Performances</a:t>
            </a:r>
            <a:br>
              <a:rPr lang="en-US" sz="3000" b="1"/>
            </a:br>
            <a:r>
              <a:rPr lang="en-US" sz="3000" b="1">
                <a:solidFill>
                  <a:srgbClr val="0070C0"/>
                </a:solidFill>
              </a:rPr>
              <a:t>2025-2026</a:t>
            </a:r>
          </a:p>
        </p:txBody>
      </p:sp>
      <p:sp>
        <p:nvSpPr>
          <p:cNvPr id="13" name="Freeform: Shape 12">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2448914"/>
            <a:ext cx="2798064" cy="3551837"/>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15" name="Freeform: Shape 14">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5487" y="854002"/>
            <a:ext cx="3182112" cy="1840619"/>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6" name="Picture 5" descr="A microphone on a stage&#10;&#10;AI-generated content may be incorrect.">
            <a:extLst>
              <a:ext uri="{FF2B5EF4-FFF2-40B4-BE49-F238E27FC236}">
                <a16:creationId xmlns:a16="http://schemas.microsoft.com/office/drawing/2014/main" id="{9D830C70-6A20-2693-387A-B923C29E22DE}"/>
              </a:ext>
            </a:extLst>
          </p:cNvPr>
          <p:cNvPicPr>
            <a:picLocks noChangeAspect="1"/>
          </p:cNvPicPr>
          <p:nvPr/>
        </p:nvPicPr>
        <p:blipFill>
          <a:blip r:embed="rId3"/>
          <a:srcRect r="2" b="13367"/>
          <a:stretch>
            <a:fillRect/>
          </a:stretch>
        </p:blipFill>
        <p:spPr>
          <a:xfrm>
            <a:off x="2458930" y="857258"/>
            <a:ext cx="2935224" cy="1713918"/>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4" name="Picture 3" descr="A poster for a movie&#10;&#10;AI-generated content may be incorrect.">
            <a:extLst>
              <a:ext uri="{FF2B5EF4-FFF2-40B4-BE49-F238E27FC236}">
                <a16:creationId xmlns:a16="http://schemas.microsoft.com/office/drawing/2014/main" id="{31E9B718-696D-0263-9513-7FBF6E3BA965}"/>
              </a:ext>
            </a:extLst>
          </p:cNvPr>
          <p:cNvPicPr>
            <a:picLocks noChangeAspect="1"/>
          </p:cNvPicPr>
          <p:nvPr/>
        </p:nvPicPr>
        <p:blipFill>
          <a:blip r:embed="rId4"/>
          <a:srcRect l="12590" r="9403" b="-1"/>
          <a:stretch>
            <a:fillRect/>
          </a:stretch>
        </p:blipFill>
        <p:spPr>
          <a:xfrm>
            <a:off x="1524015" y="2573499"/>
            <a:ext cx="2673464" cy="3427251"/>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19" name="Freeform: Shape 18">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88426" y="854002"/>
            <a:ext cx="2579574" cy="2662562"/>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3" name="Picture 2" descr="A blue and purple curtain with spot lights&#10;&#10;AI-generated content may be incorrect.">
            <a:extLst>
              <a:ext uri="{FF2B5EF4-FFF2-40B4-BE49-F238E27FC236}">
                <a16:creationId xmlns:a16="http://schemas.microsoft.com/office/drawing/2014/main" id="{892F7E2F-37C0-85DC-5527-33EF49BCF6DE}"/>
              </a:ext>
            </a:extLst>
          </p:cNvPr>
          <p:cNvPicPr>
            <a:picLocks noChangeAspect="1"/>
          </p:cNvPicPr>
          <p:nvPr/>
        </p:nvPicPr>
        <p:blipFill>
          <a:blip r:embed="rId5"/>
          <a:srcRect l="23075" r="21548" b="1"/>
          <a:stretch>
            <a:fillRect/>
          </a:stretch>
        </p:blipFill>
        <p:spPr>
          <a:xfrm>
            <a:off x="8213072" y="854002"/>
            <a:ext cx="2454929" cy="2537918"/>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21" name="Freeform: Shape 20">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3499" y="3787814"/>
            <a:ext cx="2244502" cy="2212937"/>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5" name="Picture 4" descr="A silhouette of two people dancing&#10;&#10;AI-generated content may be incorrect.">
            <a:extLst>
              <a:ext uri="{FF2B5EF4-FFF2-40B4-BE49-F238E27FC236}">
                <a16:creationId xmlns:a16="http://schemas.microsoft.com/office/drawing/2014/main" id="{61C1499A-2564-C6F6-CF80-3FECDCE3AE95}"/>
              </a:ext>
            </a:extLst>
          </p:cNvPr>
          <p:cNvPicPr>
            <a:picLocks noChangeAspect="1"/>
          </p:cNvPicPr>
          <p:nvPr/>
        </p:nvPicPr>
        <p:blipFill>
          <a:blip r:embed="rId6"/>
          <a:srcRect l="22914" r="3645"/>
          <a:stretch>
            <a:fillRect/>
          </a:stretch>
        </p:blipFill>
        <p:spPr>
          <a:xfrm>
            <a:off x="8546427" y="3910742"/>
            <a:ext cx="2121574" cy="2090009"/>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sp>
        <p:nvSpPr>
          <p:cNvPr id="9" name="TextBox 8">
            <a:extLst>
              <a:ext uri="{FF2B5EF4-FFF2-40B4-BE49-F238E27FC236}">
                <a16:creationId xmlns:a16="http://schemas.microsoft.com/office/drawing/2014/main" id="{B43A3DF7-306C-C819-71B3-A14CA341254D}"/>
              </a:ext>
            </a:extLst>
          </p:cNvPr>
          <p:cNvSpPr txBox="1"/>
          <p:nvPr/>
        </p:nvSpPr>
        <p:spPr>
          <a:xfrm>
            <a:off x="4784612" y="3862727"/>
            <a:ext cx="3760674" cy="900246"/>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a:r>
              <a:rPr lang="en-US">
                <a:solidFill>
                  <a:prstClr val="white"/>
                </a:solidFill>
                <a:latin typeface="Aptos" panose="020B0004020202020204"/>
                <a:ea typeface="MS PGothic" panose="020B0600070205080204" pitchFamily="34" charset="-128"/>
              </a:rPr>
              <a:t>Winter &amp; Spring  Dance Concerts</a:t>
            </a:r>
          </a:p>
          <a:p>
            <a:pPr defTabSz="685800"/>
            <a:r>
              <a:rPr lang="en-US">
                <a:solidFill>
                  <a:prstClr val="white"/>
                </a:solidFill>
                <a:latin typeface="Aptos" panose="020B0004020202020204"/>
                <a:ea typeface="MS PGothic" panose="020B0600070205080204" pitchFamily="34" charset="-128"/>
              </a:rPr>
              <a:t>Winter and Spring Orchestra, Chorus &amp; Guitar Concerts</a:t>
            </a:r>
          </a:p>
        </p:txBody>
      </p:sp>
      <p:sp>
        <p:nvSpPr>
          <p:cNvPr id="10" name="TextBox 9">
            <a:extLst>
              <a:ext uri="{FF2B5EF4-FFF2-40B4-BE49-F238E27FC236}">
                <a16:creationId xmlns:a16="http://schemas.microsoft.com/office/drawing/2014/main" id="{484E7424-8725-2340-0B8E-90189AECD986}"/>
              </a:ext>
            </a:extLst>
          </p:cNvPr>
          <p:cNvSpPr txBox="1"/>
          <p:nvPr/>
        </p:nvSpPr>
        <p:spPr>
          <a:xfrm>
            <a:off x="1702595" y="2686993"/>
            <a:ext cx="984239"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a:r>
              <a:rPr lang="en-US" sz="1350">
                <a:solidFill>
                  <a:prstClr val="white"/>
                </a:solidFill>
                <a:latin typeface="Aptos" panose="020B0004020202020204"/>
                <a:ea typeface="MS PGothic" panose="020B0600070205080204" pitchFamily="34" charset="-128"/>
              </a:rPr>
              <a:t>October 2025</a:t>
            </a:r>
          </a:p>
        </p:txBody>
      </p:sp>
      <p:sp>
        <p:nvSpPr>
          <p:cNvPr id="11" name="TextBox 10">
            <a:extLst>
              <a:ext uri="{FF2B5EF4-FFF2-40B4-BE49-F238E27FC236}">
                <a16:creationId xmlns:a16="http://schemas.microsoft.com/office/drawing/2014/main" id="{B7204E08-3C04-AC10-9C74-EBF28628EF96}"/>
              </a:ext>
            </a:extLst>
          </p:cNvPr>
          <p:cNvSpPr txBox="1"/>
          <p:nvPr/>
        </p:nvSpPr>
        <p:spPr>
          <a:xfrm>
            <a:off x="3072038" y="1942966"/>
            <a:ext cx="984239" cy="484748"/>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a:r>
              <a:rPr lang="en-US" sz="1350">
                <a:solidFill>
                  <a:prstClr val="white"/>
                </a:solidFill>
                <a:latin typeface="Aptos" panose="020B0004020202020204"/>
                <a:ea typeface="MS PGothic" panose="020B0600070205080204" pitchFamily="34" charset="-128"/>
              </a:rPr>
              <a:t>December 2025</a:t>
            </a:r>
          </a:p>
        </p:txBody>
      </p:sp>
      <p:sp>
        <p:nvSpPr>
          <p:cNvPr id="14" name="TextBox 13">
            <a:extLst>
              <a:ext uri="{FF2B5EF4-FFF2-40B4-BE49-F238E27FC236}">
                <a16:creationId xmlns:a16="http://schemas.microsoft.com/office/drawing/2014/main" id="{381D8858-7B4C-E42C-67AB-B632B9D33BCB}"/>
              </a:ext>
            </a:extLst>
          </p:cNvPr>
          <p:cNvSpPr txBox="1"/>
          <p:nvPr/>
        </p:nvSpPr>
        <p:spPr>
          <a:xfrm>
            <a:off x="9293839" y="5096999"/>
            <a:ext cx="1515302" cy="2769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pPr defTabSz="685800"/>
            <a:r>
              <a:rPr lang="en-US" sz="1350">
                <a:solidFill>
                  <a:prstClr val="white"/>
                </a:solidFill>
                <a:latin typeface="Aptos" panose="020B0004020202020204"/>
                <a:ea typeface="MS PGothic" panose="020B0600070205080204" pitchFamily="34" charset="-128"/>
              </a:rPr>
              <a:t>March 2026</a:t>
            </a:r>
          </a:p>
        </p:txBody>
      </p:sp>
    </p:spTree>
    <p:extLst>
      <p:ext uri="{BB962C8B-B14F-4D97-AF65-F5344CB8AC3E}">
        <p14:creationId xmlns:p14="http://schemas.microsoft.com/office/powerpoint/2010/main" val="315878129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07AFA6-4A2F-5E28-C633-3CB5C3A141D1}"/>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D4A7D51-8FF1-82D1-64EE-65AE805271C0}"/>
              </a:ext>
            </a:extLst>
          </p:cNvPr>
          <p:cNvSpPr>
            <a:spLocks noGrp="1"/>
          </p:cNvSpPr>
          <p:nvPr>
            <p:ph type="title"/>
          </p:nvPr>
        </p:nvSpPr>
        <p:spPr>
          <a:xfrm>
            <a:off x="1524001" y="926237"/>
            <a:ext cx="3207473" cy="927659"/>
          </a:xfrm>
        </p:spPr>
        <p:txBody>
          <a:bodyPr vert="horz" lIns="91440" tIns="45720" rIns="91440" bIns="45720" rtlCol="0" anchor="b">
            <a:normAutofit/>
          </a:bodyPr>
          <a:lstStyle/>
          <a:p>
            <a:pPr algn="l"/>
            <a:r>
              <a:rPr lang="en-US" sz="2400" b="1" dirty="0">
                <a:solidFill>
                  <a:srgbClr val="7030A0"/>
                </a:solidFill>
              </a:rPr>
              <a:t>Extracurricular Activities</a:t>
            </a:r>
          </a:p>
        </p:txBody>
      </p:sp>
      <p:graphicFrame>
        <p:nvGraphicFramePr>
          <p:cNvPr id="1028" name="Content Placeholder 2">
            <a:extLst>
              <a:ext uri="{FF2B5EF4-FFF2-40B4-BE49-F238E27FC236}">
                <a16:creationId xmlns:a16="http://schemas.microsoft.com/office/drawing/2014/main" id="{C4B57DAD-C000-91E4-7016-3E6AB9A9CEF6}"/>
              </a:ext>
            </a:extLst>
          </p:cNvPr>
          <p:cNvGraphicFramePr>
            <a:graphicFrameLocks noGrp="1"/>
          </p:cNvGraphicFramePr>
          <p:nvPr>
            <p:ph sz="half" idx="1"/>
          </p:nvPr>
        </p:nvGraphicFramePr>
        <p:xfrm>
          <a:off x="1954261" y="1853896"/>
          <a:ext cx="3207473" cy="50041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poster with text and numbers&#10;&#10;AI-generated content may be incorrect.">
            <a:extLst>
              <a:ext uri="{FF2B5EF4-FFF2-40B4-BE49-F238E27FC236}">
                <a16:creationId xmlns:a16="http://schemas.microsoft.com/office/drawing/2014/main" id="{8B18A12C-AA1C-EA27-C7A2-88B1E7297E93}"/>
              </a:ext>
            </a:extLst>
          </p:cNvPr>
          <p:cNvPicPr>
            <a:picLocks noChangeAspect="1"/>
          </p:cNvPicPr>
          <p:nvPr/>
        </p:nvPicPr>
        <p:blipFill>
          <a:blip r:embed="rId8"/>
          <a:stretch>
            <a:fillRect/>
          </a:stretch>
        </p:blipFill>
        <p:spPr>
          <a:xfrm>
            <a:off x="5591994" y="230849"/>
            <a:ext cx="4941143" cy="6396302"/>
          </a:xfrm>
          <a:prstGeom prst="rect">
            <a:avLst/>
          </a:prstGeom>
          <a:ln w="31750" cap="sq">
            <a:noFill/>
            <a:miter lim="800000"/>
          </a:ln>
        </p:spPr>
      </p:pic>
    </p:spTree>
    <p:extLst>
      <p:ext uri="{BB962C8B-B14F-4D97-AF65-F5344CB8AC3E}">
        <p14:creationId xmlns:p14="http://schemas.microsoft.com/office/powerpoint/2010/main" val="3672418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95700" y="764373"/>
            <a:ext cx="6457950" cy="1293028"/>
          </a:xfrm>
        </p:spPr>
        <p:txBody>
          <a:bodyPr>
            <a:normAutofit/>
          </a:bodyPr>
          <a:lstStyle/>
          <a:p>
            <a:r>
              <a:t>What to Expect in 9th Grade</a:t>
            </a:r>
          </a:p>
        </p:txBody>
      </p:sp>
      <p:graphicFrame>
        <p:nvGraphicFramePr>
          <p:cNvPr id="6" name="Content Placeholder 2">
            <a:extLst>
              <a:ext uri="{FF2B5EF4-FFF2-40B4-BE49-F238E27FC236}">
                <a16:creationId xmlns:a16="http://schemas.microsoft.com/office/drawing/2014/main" id="{EF7CE9B3-E98D-D2A1-51AC-F892F44A4051}"/>
              </a:ext>
            </a:extLst>
          </p:cNvPr>
          <p:cNvGraphicFramePr>
            <a:graphicFrameLocks noGrp="1"/>
          </p:cNvGraphicFramePr>
          <p:nvPr>
            <p:ph idx="1"/>
          </p:nvPr>
        </p:nvGraphicFramePr>
        <p:xfrm>
          <a:off x="2038350" y="2441051"/>
          <a:ext cx="8115300" cy="3530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99179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95700" y="764373"/>
            <a:ext cx="6457950" cy="1293028"/>
          </a:xfrm>
        </p:spPr>
        <p:txBody>
          <a:bodyPr>
            <a:normAutofit/>
          </a:bodyPr>
          <a:lstStyle/>
          <a:p>
            <a:r>
              <a:t>School Rules &amp; Expectations</a:t>
            </a:r>
          </a:p>
        </p:txBody>
      </p:sp>
      <p:graphicFrame>
        <p:nvGraphicFramePr>
          <p:cNvPr id="5" name="Content Placeholder 2">
            <a:extLst>
              <a:ext uri="{FF2B5EF4-FFF2-40B4-BE49-F238E27FC236}">
                <a16:creationId xmlns:a16="http://schemas.microsoft.com/office/drawing/2014/main" id="{B1A94850-EEEB-6C33-C0F3-BCEDDC2E28FD}"/>
              </a:ext>
            </a:extLst>
          </p:cNvPr>
          <p:cNvGraphicFramePr>
            <a:graphicFrameLocks noGrp="1"/>
          </p:cNvGraphicFramePr>
          <p:nvPr>
            <p:ph idx="1"/>
          </p:nvPr>
        </p:nvGraphicFramePr>
        <p:xfrm>
          <a:off x="2038350" y="2441051"/>
          <a:ext cx="8115300" cy="3530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5DD5BC2-A8E7-4CAD-955A-3807355EC9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524000" y="0"/>
            <a:ext cx="9144000" cy="1441450"/>
          </a:xfrm>
          <a:prstGeom prst="rect">
            <a:avLst/>
          </a:prstGeom>
        </p:spPr>
      </p:pic>
      <p:sp>
        <p:nvSpPr>
          <p:cNvPr id="8" name="Rounded Rectangle 11">
            <a:extLst>
              <a:ext uri="{FF2B5EF4-FFF2-40B4-BE49-F238E27FC236}">
                <a16:creationId xmlns:a16="http://schemas.microsoft.com/office/drawing/2014/main" id="{2770B5F4-AED0-4A3A-859D-B6239ED38A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6552" y="643464"/>
            <a:ext cx="8178896" cy="5571072"/>
          </a:xfrm>
          <a:prstGeom prst="roundRect">
            <a:avLst>
              <a:gd name="adj" fmla="val 2403"/>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5" name="Picture 4">
            <a:extLst>
              <a:ext uri="{FF2B5EF4-FFF2-40B4-BE49-F238E27FC236}">
                <a16:creationId xmlns:a16="http://schemas.microsoft.com/office/drawing/2014/main" id="{B5F817F6-C111-2A81-8743-DDE9D400F86A}"/>
              </a:ext>
            </a:extLst>
          </p:cNvPr>
          <p:cNvPicPr>
            <a:picLocks noChangeAspect="1"/>
          </p:cNvPicPr>
          <p:nvPr/>
        </p:nvPicPr>
        <p:blipFill>
          <a:blip r:embed="rId4"/>
          <a:stretch>
            <a:fillRect/>
          </a:stretch>
        </p:blipFill>
        <p:spPr>
          <a:xfrm>
            <a:off x="2176653" y="1312553"/>
            <a:ext cx="7838694" cy="4232895"/>
          </a:xfrm>
          <a:prstGeom prst="rect">
            <a:avLst/>
          </a:prstGeom>
          <a:ln w="31750" cap="sq">
            <a:noFill/>
            <a:miter lim="800000"/>
          </a:ln>
        </p:spPr>
      </p:pic>
    </p:spTree>
    <p:extLst>
      <p:ext uri="{BB962C8B-B14F-4D97-AF65-F5344CB8AC3E}">
        <p14:creationId xmlns:p14="http://schemas.microsoft.com/office/powerpoint/2010/main" val="39879502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F7CC16B-0AFD-65A7-23C0-94FDCE169726}"/>
              </a:ext>
            </a:extLst>
          </p:cNvPr>
          <p:cNvSpPr txBox="1"/>
          <p:nvPr/>
        </p:nvSpPr>
        <p:spPr bwMode="auto">
          <a:xfrm>
            <a:off x="2600633" y="264806"/>
            <a:ext cx="8229600" cy="1143000"/>
          </a:xfrm>
          <a:prstGeom prst="rect">
            <a:avLst/>
          </a:prstGeom>
          <a:noFill/>
          <a:ln>
            <a:noFill/>
          </a:ln>
        </p:spPr>
        <p:txBody>
          <a:bodyPr vert="horz" wrap="square" lIns="91440" tIns="45720" rIns="91440" bIns="45720" numCol="1" rtlCol="0" anchor="ctr" anchorCtr="0" compatLnSpc="1">
            <a:prstTxWarp prst="textNoShape">
              <a:avLst/>
            </a:prstTxWarp>
            <a:normAutofit/>
          </a:bodyPr>
          <a:lstStyle/>
          <a:p>
            <a:pPr algn="ctr" defTabSz="457200" eaLnBrk="0" fontAlgn="base" hangingPunct="0">
              <a:spcBef>
                <a:spcPct val="0"/>
              </a:spcBef>
              <a:spcAft>
                <a:spcPts val="600"/>
              </a:spcAft>
            </a:pPr>
            <a:r>
              <a:rPr lang="en-US" sz="4400" b="1" dirty="0">
                <a:ln w="3175" cmpd="sng">
                  <a:noFill/>
                </a:ln>
                <a:solidFill>
                  <a:srgbClr val="7030A0"/>
                </a:solidFill>
                <a:latin typeface="Century Gothic" panose="020B0502020202020204"/>
                <a:ea typeface="MS PGothic" pitchFamily="34" charset="-128"/>
                <a:cs typeface="ＭＳ Ｐゴシック" charset="0"/>
              </a:rPr>
              <a:t>ATTENDANCE MATTERS!</a:t>
            </a:r>
          </a:p>
        </p:txBody>
      </p:sp>
      <p:graphicFrame>
        <p:nvGraphicFramePr>
          <p:cNvPr id="78" name="TextBox 4">
            <a:extLst>
              <a:ext uri="{FF2B5EF4-FFF2-40B4-BE49-F238E27FC236}">
                <a16:creationId xmlns:a16="http://schemas.microsoft.com/office/drawing/2014/main" id="{3137D482-1EBD-6C4E-BA37-A21FD8ACAA5A}"/>
              </a:ext>
            </a:extLst>
          </p:cNvPr>
          <p:cNvGraphicFramePr/>
          <p:nvPr/>
        </p:nvGraphicFramePr>
        <p:xfrm>
          <a:off x="1981200" y="1600201"/>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69246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06CE3-E4F5-8FD6-1334-3D91D20D66FC}"/>
              </a:ext>
            </a:extLst>
          </p:cNvPr>
          <p:cNvSpPr>
            <a:spLocks noGrp="1"/>
          </p:cNvSpPr>
          <p:nvPr>
            <p:ph type="title"/>
          </p:nvPr>
        </p:nvSpPr>
        <p:spPr/>
        <p:txBody>
          <a:bodyPr>
            <a:normAutofit fontScale="90000"/>
          </a:bodyPr>
          <a:lstStyle/>
          <a:p>
            <a:r>
              <a:rPr lang="en-US" dirty="0"/>
              <a:t>9</a:t>
            </a:r>
            <a:r>
              <a:rPr lang="en-US" baseline="30000" dirty="0"/>
              <a:t>th</a:t>
            </a:r>
            <a:r>
              <a:rPr lang="en-US" dirty="0"/>
              <a:t> Grade Annex </a:t>
            </a:r>
            <a:br>
              <a:rPr lang="en-US" dirty="0"/>
            </a:br>
            <a:r>
              <a:rPr lang="en-US" dirty="0"/>
              <a:t>Student Schedules &amp; Expectations</a:t>
            </a:r>
          </a:p>
        </p:txBody>
      </p:sp>
      <p:pic>
        <p:nvPicPr>
          <p:cNvPr id="13" name="Content Placeholder 12" descr="A screenshot of a computer&#10;&#10;AI-generated content may be incorrect.">
            <a:extLst>
              <a:ext uri="{FF2B5EF4-FFF2-40B4-BE49-F238E27FC236}">
                <a16:creationId xmlns:a16="http://schemas.microsoft.com/office/drawing/2014/main" id="{E3774D98-6CD4-86A5-1005-541343803841}"/>
              </a:ext>
            </a:extLst>
          </p:cNvPr>
          <p:cNvPicPr>
            <a:picLocks noGrp="1" noChangeAspect="1"/>
          </p:cNvPicPr>
          <p:nvPr>
            <p:ph idx="1"/>
          </p:nvPr>
        </p:nvPicPr>
        <p:blipFill>
          <a:blip r:embed="rId3"/>
          <a:stretch>
            <a:fillRect/>
          </a:stretch>
        </p:blipFill>
        <p:spPr>
          <a:xfrm>
            <a:off x="1724544" y="2021681"/>
            <a:ext cx="5241407" cy="2302669"/>
          </a:xfrm>
        </p:spPr>
      </p:pic>
      <p:pic>
        <p:nvPicPr>
          <p:cNvPr id="5" name="Picture 4" descr="A screenshot of a computer&#10;&#10;AI-generated content may be incorrect.">
            <a:extLst>
              <a:ext uri="{FF2B5EF4-FFF2-40B4-BE49-F238E27FC236}">
                <a16:creationId xmlns:a16="http://schemas.microsoft.com/office/drawing/2014/main" id="{2F54D2C5-ABD2-EC81-1C2C-11C1BCE2B791}"/>
              </a:ext>
            </a:extLst>
          </p:cNvPr>
          <p:cNvPicPr>
            <a:picLocks noChangeAspect="1"/>
          </p:cNvPicPr>
          <p:nvPr/>
        </p:nvPicPr>
        <p:blipFill>
          <a:blip r:embed="rId4"/>
          <a:stretch>
            <a:fillRect/>
          </a:stretch>
        </p:blipFill>
        <p:spPr>
          <a:xfrm>
            <a:off x="4131497" y="4567189"/>
            <a:ext cx="4794789" cy="2028463"/>
          </a:xfrm>
          <a:prstGeom prst="rect">
            <a:avLst/>
          </a:prstGeom>
        </p:spPr>
      </p:pic>
    </p:spTree>
    <p:extLst>
      <p:ext uri="{BB962C8B-B14F-4D97-AF65-F5344CB8AC3E}">
        <p14:creationId xmlns:p14="http://schemas.microsoft.com/office/powerpoint/2010/main" val="8888640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7626C8E-FB50-4909-8D9D-09E34A8DBFA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524000" y="0"/>
            <a:ext cx="9144000" cy="1441450"/>
          </a:xfrm>
          <a:prstGeom prst="rect">
            <a:avLst/>
          </a:prstGeom>
        </p:spPr>
      </p:pic>
      <p:sp>
        <p:nvSpPr>
          <p:cNvPr id="7" name="Title 6">
            <a:extLst>
              <a:ext uri="{FF2B5EF4-FFF2-40B4-BE49-F238E27FC236}">
                <a16:creationId xmlns:a16="http://schemas.microsoft.com/office/drawing/2014/main" id="{AC36F7C6-1E65-B286-00CC-8B7F723B6BB7}"/>
              </a:ext>
            </a:extLst>
          </p:cNvPr>
          <p:cNvSpPr>
            <a:spLocks noGrp="1"/>
          </p:cNvSpPr>
          <p:nvPr>
            <p:ph type="title"/>
          </p:nvPr>
        </p:nvSpPr>
        <p:spPr>
          <a:xfrm>
            <a:off x="3695700" y="764373"/>
            <a:ext cx="6457950" cy="1293028"/>
          </a:xfrm>
        </p:spPr>
        <p:txBody>
          <a:bodyPr vert="horz" lIns="91440" tIns="45720" rIns="91440" bIns="45720" rtlCol="0" anchor="ctr">
            <a:normAutofit/>
          </a:bodyPr>
          <a:lstStyle/>
          <a:p>
            <a:r>
              <a:rPr lang="en-US" b="1"/>
              <a:t>Graduation Requirements</a:t>
            </a:r>
          </a:p>
        </p:txBody>
      </p:sp>
      <p:sp>
        <p:nvSpPr>
          <p:cNvPr id="8" name="Content Placeholder 7">
            <a:extLst>
              <a:ext uri="{FF2B5EF4-FFF2-40B4-BE49-F238E27FC236}">
                <a16:creationId xmlns:a16="http://schemas.microsoft.com/office/drawing/2014/main" id="{71B4FCB6-28DC-18BB-0C95-6DF016EC16BA}"/>
              </a:ext>
            </a:extLst>
          </p:cNvPr>
          <p:cNvSpPr>
            <a:spLocks noGrp="1"/>
          </p:cNvSpPr>
          <p:nvPr>
            <p:ph sz="half" idx="1"/>
          </p:nvPr>
        </p:nvSpPr>
        <p:spPr>
          <a:xfrm>
            <a:off x="2031999" y="2194561"/>
            <a:ext cx="4362450" cy="4024125"/>
          </a:xfrm>
        </p:spPr>
        <p:txBody>
          <a:bodyPr vert="horz" lIns="91440" tIns="45720" rIns="91440" bIns="45720" rtlCol="0">
            <a:normAutofit/>
          </a:bodyPr>
          <a:lstStyle/>
          <a:p>
            <a:pPr marL="0"/>
            <a:r>
              <a:rPr lang="en-US" sz="1500" b="1"/>
              <a:t>120 Credits</a:t>
            </a:r>
          </a:p>
          <a:p>
            <a:r>
              <a:rPr lang="en-US" sz="1500" b="1"/>
              <a:t>4 Years of English and Physical Education,</a:t>
            </a:r>
          </a:p>
          <a:p>
            <a:r>
              <a:rPr lang="en-US" sz="1500" b="1"/>
              <a:t>3 years Math, Science</a:t>
            </a:r>
          </a:p>
          <a:p>
            <a:r>
              <a:rPr lang="en-US" sz="1500" b="1"/>
              <a:t>3 Years of History</a:t>
            </a:r>
          </a:p>
          <a:p>
            <a:r>
              <a:rPr lang="en-US" sz="1500" b="1"/>
              <a:t>2 Years World Language</a:t>
            </a:r>
          </a:p>
          <a:p>
            <a:r>
              <a:rPr lang="en-US" sz="1500" b="1"/>
              <a:t>1 Year Visual Art</a:t>
            </a:r>
          </a:p>
          <a:p>
            <a:r>
              <a:rPr lang="en-US" sz="1500" b="1"/>
              <a:t>CTE Education </a:t>
            </a:r>
          </a:p>
          <a:p>
            <a:r>
              <a:rPr lang="en-US" sz="1500" b="1"/>
              <a:t>State Assessment </a:t>
            </a:r>
          </a:p>
          <a:p>
            <a:r>
              <a:rPr lang="en-US" sz="1500" b="1"/>
              <a:t>SAT</a:t>
            </a:r>
          </a:p>
          <a:p>
            <a:r>
              <a:rPr lang="en-US" sz="1500" b="1"/>
              <a:t>Personal Finance</a:t>
            </a:r>
          </a:p>
          <a:p>
            <a:r>
              <a:rPr lang="en-US" sz="1500" b="1"/>
              <a:t>60 Community Service Hours</a:t>
            </a:r>
          </a:p>
          <a:p>
            <a:r>
              <a:rPr lang="en-US" sz="1500" b="1"/>
              <a:t>FAFSA</a:t>
            </a:r>
          </a:p>
          <a:p>
            <a:endParaRPr lang="en-US" sz="1500"/>
          </a:p>
        </p:txBody>
      </p:sp>
      <p:pic>
        <p:nvPicPr>
          <p:cNvPr id="9" name="Picture 8">
            <a:extLst>
              <a:ext uri="{FF2B5EF4-FFF2-40B4-BE49-F238E27FC236}">
                <a16:creationId xmlns:a16="http://schemas.microsoft.com/office/drawing/2014/main" id="{21C813F5-67D9-A6F7-96AC-5B6338722FB2}"/>
              </a:ext>
            </a:extLst>
          </p:cNvPr>
          <p:cNvPicPr>
            <a:picLocks noChangeAspect="1"/>
          </p:cNvPicPr>
          <p:nvPr/>
        </p:nvPicPr>
        <p:blipFill rotWithShape="1">
          <a:blip r:embed="rId4"/>
          <a:srcRect t="6450" b="9280"/>
          <a:stretch/>
        </p:blipFill>
        <p:spPr>
          <a:xfrm>
            <a:off x="6762750" y="2935030"/>
            <a:ext cx="3390900" cy="2543184"/>
          </a:xfrm>
          <a:prstGeom prst="rect">
            <a:avLst/>
          </a:prstGeom>
          <a:noFill/>
        </p:spPr>
      </p:pic>
    </p:spTree>
    <p:extLst>
      <p:ext uri="{BB962C8B-B14F-4D97-AF65-F5344CB8AC3E}">
        <p14:creationId xmlns:p14="http://schemas.microsoft.com/office/powerpoint/2010/main" val="188604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3695700" y="764373"/>
            <a:ext cx="6096000" cy="1293028"/>
          </a:xfrm>
        </p:spPr>
        <p:txBody>
          <a:bodyPr vert="horz" lIns="91440" tIns="45720" rIns="91440" bIns="45720" rtlCol="0" anchor="ctr">
            <a:normAutofit/>
          </a:bodyPr>
          <a:lstStyle/>
          <a:p>
            <a:r>
              <a:rPr lang="en-US" sz="3200" b="1">
                <a:solidFill>
                  <a:schemeClr val="accent3"/>
                </a:solidFill>
              </a:rPr>
              <a:t>Graduation  Requirements</a:t>
            </a:r>
          </a:p>
        </p:txBody>
      </p:sp>
      <p:graphicFrame>
        <p:nvGraphicFramePr>
          <p:cNvPr id="2" name="Table 2">
            <a:extLst>
              <a:ext uri="{FF2B5EF4-FFF2-40B4-BE49-F238E27FC236}">
                <a16:creationId xmlns:a16="http://schemas.microsoft.com/office/drawing/2014/main" id="{ABEAA085-3B0A-11D8-ED35-E67C7FD1155C}"/>
              </a:ext>
            </a:extLst>
          </p:cNvPr>
          <p:cNvGraphicFramePr>
            <a:graphicFrameLocks noGrp="1"/>
          </p:cNvGraphicFramePr>
          <p:nvPr/>
        </p:nvGraphicFramePr>
        <p:xfrm>
          <a:off x="2400300" y="1980984"/>
          <a:ext cx="7391401" cy="3849961"/>
        </p:xfrm>
        <a:graphic>
          <a:graphicData uri="http://schemas.openxmlformats.org/drawingml/2006/table">
            <a:tbl>
              <a:tblPr firstRow="1" bandRow="1">
                <a:tableStyleId>{F5AB1C69-6EDB-4FF4-983F-18BD219EF322}</a:tableStyleId>
              </a:tblPr>
              <a:tblGrid>
                <a:gridCol w="1408044">
                  <a:extLst>
                    <a:ext uri="{9D8B030D-6E8A-4147-A177-3AD203B41FA5}">
                      <a16:colId xmlns:a16="http://schemas.microsoft.com/office/drawing/2014/main" val="2386160167"/>
                    </a:ext>
                  </a:extLst>
                </a:gridCol>
                <a:gridCol w="1080052">
                  <a:extLst>
                    <a:ext uri="{9D8B030D-6E8A-4147-A177-3AD203B41FA5}">
                      <a16:colId xmlns:a16="http://schemas.microsoft.com/office/drawing/2014/main" val="3335283188"/>
                    </a:ext>
                  </a:extLst>
                </a:gridCol>
                <a:gridCol w="1722783">
                  <a:extLst>
                    <a:ext uri="{9D8B030D-6E8A-4147-A177-3AD203B41FA5}">
                      <a16:colId xmlns:a16="http://schemas.microsoft.com/office/drawing/2014/main" val="3376751137"/>
                    </a:ext>
                  </a:extLst>
                </a:gridCol>
                <a:gridCol w="3180522">
                  <a:extLst>
                    <a:ext uri="{9D8B030D-6E8A-4147-A177-3AD203B41FA5}">
                      <a16:colId xmlns:a16="http://schemas.microsoft.com/office/drawing/2014/main" val="1042647968"/>
                    </a:ext>
                  </a:extLst>
                </a:gridCol>
              </a:tblGrid>
              <a:tr h="747318">
                <a:tc>
                  <a:txBody>
                    <a:bodyPr/>
                    <a:lstStyle/>
                    <a:p>
                      <a:pPr algn="ctr"/>
                      <a:r>
                        <a:rPr lang="en-US" sz="2000"/>
                        <a:t>Cohort Year</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a:t>Credits</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a:t>Community Service Hours</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a:t>Testing</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3388319"/>
                  </a:ext>
                </a:extLst>
              </a:tr>
              <a:tr h="407628">
                <a:tc>
                  <a:txBody>
                    <a:bodyPr/>
                    <a:lstStyle/>
                    <a:p>
                      <a:pPr algn="ctr"/>
                      <a:r>
                        <a:rPr lang="en-US" sz="2000" b="1"/>
                        <a:t>9th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30</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20</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Arial" panose="020B0604020202020204" pitchFamily="34" charset="0"/>
                        <a:buChar char="•"/>
                      </a:pPr>
                      <a:r>
                        <a:rPr lang="en-US" sz="1800"/>
                        <a:t>NJSLA (ELA &amp; MATH)</a:t>
                      </a:r>
                    </a:p>
                  </a:txBody>
                  <a:tcPr marL="116920" marR="116920" marT="58460" marB="584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93182389"/>
                  </a:ext>
                </a:extLst>
              </a:tr>
              <a:tr h="407628">
                <a:tc>
                  <a:txBody>
                    <a:bodyPr/>
                    <a:lstStyle/>
                    <a:p>
                      <a:pPr algn="ctr"/>
                      <a:r>
                        <a:rPr lang="en-US" sz="2000" b="1"/>
                        <a:t>10th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30</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15</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Arial" panose="020B0604020202020204" pitchFamily="34" charset="0"/>
                        <a:buChar char="•"/>
                      </a:pPr>
                      <a:r>
                        <a:rPr lang="en-US" sz="1800"/>
                        <a:t>PSAT</a:t>
                      </a:r>
                    </a:p>
                  </a:txBody>
                  <a:tcPr marL="116920" marR="116920" marT="58460" marB="584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59227127"/>
                  </a:ext>
                </a:extLst>
              </a:tr>
              <a:tr h="407628">
                <a:tc>
                  <a:txBody>
                    <a:bodyPr/>
                    <a:lstStyle/>
                    <a:p>
                      <a:pPr algn="ctr"/>
                      <a:r>
                        <a:rPr lang="en-US" sz="2000" b="1"/>
                        <a:t>11th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30</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15</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Arial" panose="020B0604020202020204" pitchFamily="34" charset="0"/>
                        <a:buChar char="•"/>
                      </a:pPr>
                      <a:r>
                        <a:rPr lang="en-US" sz="1800"/>
                        <a:t>NJSLA (SCIENCE)</a:t>
                      </a:r>
                    </a:p>
                    <a:p>
                      <a:pPr marL="342900" indent="-342900">
                        <a:buFont typeface="Arial" panose="020B0604020202020204" pitchFamily="34" charset="0"/>
                        <a:buChar char="•"/>
                      </a:pPr>
                      <a:r>
                        <a:rPr lang="en-US" sz="1800"/>
                        <a:t>NJGPA</a:t>
                      </a:r>
                    </a:p>
                    <a:p>
                      <a:pPr marL="342900" indent="-342900">
                        <a:buFont typeface="Arial" panose="020B0604020202020204" pitchFamily="34" charset="0"/>
                        <a:buChar char="•"/>
                      </a:pPr>
                      <a:r>
                        <a:rPr lang="en-US" sz="1800"/>
                        <a:t>SAT</a:t>
                      </a:r>
                    </a:p>
                  </a:txBody>
                  <a:tcPr marL="116920" marR="116920" marT="58460" marB="584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0766253"/>
                  </a:ext>
                </a:extLst>
              </a:tr>
              <a:tr h="407628">
                <a:tc>
                  <a:txBody>
                    <a:bodyPr/>
                    <a:lstStyle/>
                    <a:p>
                      <a:pPr algn="ctr"/>
                      <a:r>
                        <a:rPr lang="en-US" sz="2000" b="1"/>
                        <a:t>12th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30</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0"/>
                        <a:t>10</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342900" indent="-342900">
                        <a:buFont typeface="Arial" panose="020B0604020202020204" pitchFamily="34" charset="0"/>
                        <a:buChar char="•"/>
                      </a:pPr>
                      <a:r>
                        <a:rPr lang="en-US" sz="1800"/>
                        <a:t>SAT</a:t>
                      </a:r>
                    </a:p>
                    <a:p>
                      <a:pPr marL="342900" indent="-342900">
                        <a:buFont typeface="Arial" panose="020B0604020202020204" pitchFamily="34" charset="0"/>
                        <a:buChar char="•"/>
                      </a:pPr>
                      <a:r>
                        <a:rPr lang="en-US" sz="1800"/>
                        <a:t>NJGPA (if necessary)</a:t>
                      </a:r>
                    </a:p>
                    <a:p>
                      <a:pPr marL="342900" indent="-342900">
                        <a:buFont typeface="Arial" panose="020B0604020202020204" pitchFamily="34" charset="0"/>
                        <a:buChar char="•"/>
                      </a:pPr>
                      <a:r>
                        <a:rPr lang="en-US" sz="1800"/>
                        <a:t>Portfolios (if necessary)</a:t>
                      </a:r>
                    </a:p>
                  </a:txBody>
                  <a:tcPr marL="116920" marR="116920" marT="58460" marB="5846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79841"/>
                  </a:ext>
                </a:extLst>
              </a:tr>
              <a:tr h="407627">
                <a:tc>
                  <a:txBody>
                    <a:bodyPr/>
                    <a:lstStyle/>
                    <a:p>
                      <a:pPr lvl="0" algn="ctr">
                        <a:buNone/>
                      </a:pPr>
                      <a:r>
                        <a:rPr lang="en-US" sz="1800" b="1"/>
                        <a:t>TOTAL</a:t>
                      </a:r>
                    </a:p>
                  </a:txBody>
                  <a:tcPr marL="92643" marR="92643" marT="46321" marB="46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1"/>
                        <a:t>120</a:t>
                      </a:r>
                    </a:p>
                  </a:txBody>
                  <a:tcPr marL="92643" marR="92643" marT="46321" marB="46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r>
                        <a:rPr lang="en-US" sz="1800" b="1"/>
                        <a:t>60</a:t>
                      </a:r>
                    </a:p>
                  </a:txBody>
                  <a:tcPr marL="92643" marR="92643" marT="46321" marB="46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ctr">
                        <a:buNone/>
                      </a:pPr>
                      <a:endParaRPr lang="en-US" sz="1600" b="1"/>
                    </a:p>
                  </a:txBody>
                  <a:tcPr marL="92643" marR="92643" marT="46321" marB="4632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89952995"/>
                  </a:ext>
                </a:extLst>
              </a:tr>
            </a:tbl>
          </a:graphicData>
        </a:graphic>
      </p:graphicFrame>
    </p:spTree>
    <p:extLst>
      <p:ext uri="{BB962C8B-B14F-4D97-AF65-F5344CB8AC3E}">
        <p14:creationId xmlns:p14="http://schemas.microsoft.com/office/powerpoint/2010/main" val="18737193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a:extLst>
            <a:ext uri="{FF2B5EF4-FFF2-40B4-BE49-F238E27FC236}">
              <a16:creationId xmlns:a16="http://schemas.microsoft.com/office/drawing/2014/main" id="{618428B9-92C5-66BA-CE11-7FD8F5981B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CEB407-809D-5D21-38CC-4D7399AA2470}"/>
              </a:ext>
            </a:extLst>
          </p:cNvPr>
          <p:cNvSpPr>
            <a:spLocks noGrp="1"/>
          </p:cNvSpPr>
          <p:nvPr>
            <p:ph type="title" idx="4294967295"/>
          </p:nvPr>
        </p:nvSpPr>
        <p:spPr>
          <a:xfrm>
            <a:off x="4997451" y="241301"/>
            <a:ext cx="5429251" cy="1470025"/>
          </a:xfrm>
        </p:spPr>
        <p:txBody>
          <a:bodyPr>
            <a:normAutofit fontScale="90000"/>
          </a:bodyPr>
          <a:lstStyle/>
          <a:p>
            <a:pPr algn="ctr"/>
            <a:r>
              <a:rPr lang="en-US" sz="4800" b="1" dirty="0">
                <a:solidFill>
                  <a:srgbClr val="7030A0"/>
                </a:solidFill>
                <a:effectLst>
                  <a:outerShdw blurRad="50800" dist="38100" dir="5400000" algn="t" rotWithShape="0">
                    <a:prstClr val="black">
                      <a:alpha val="40000"/>
                    </a:prstClr>
                  </a:outerShdw>
                </a:effectLst>
              </a:rPr>
              <a:t>College &amp; career</a:t>
            </a:r>
            <a:br>
              <a:rPr lang="en-US" sz="4800" b="1" dirty="0">
                <a:solidFill>
                  <a:srgbClr val="7030A0"/>
                </a:solidFill>
                <a:effectLst>
                  <a:outerShdw blurRad="50800" dist="38100" dir="5400000" algn="t" rotWithShape="0">
                    <a:prstClr val="black">
                      <a:alpha val="40000"/>
                    </a:prstClr>
                  </a:outerShdw>
                </a:effectLst>
              </a:rPr>
            </a:br>
            <a:r>
              <a:rPr lang="en-US" sz="4800" b="1" dirty="0">
                <a:solidFill>
                  <a:srgbClr val="7030A0"/>
                </a:solidFill>
                <a:effectLst>
                  <a:outerShdw blurRad="50800" dist="38100" dir="5400000" algn="t" rotWithShape="0">
                    <a:prstClr val="black">
                      <a:alpha val="40000"/>
                    </a:prstClr>
                  </a:outerShdw>
                </a:effectLst>
              </a:rPr>
              <a:t>readiness</a:t>
            </a:r>
            <a:endParaRPr lang="en-US" sz="2800" b="1" dirty="0">
              <a:solidFill>
                <a:srgbClr val="7030A0"/>
              </a:solidFill>
              <a:effectLst>
                <a:outerShdw blurRad="50800" dist="38100" dir="5400000" algn="t" rotWithShape="0">
                  <a:prstClr val="black">
                    <a:alpha val="40000"/>
                  </a:prstClr>
                </a:outerShdw>
              </a:effectLst>
            </a:endParaRPr>
          </a:p>
        </p:txBody>
      </p:sp>
      <p:graphicFrame>
        <p:nvGraphicFramePr>
          <p:cNvPr id="5" name="Table 2">
            <a:extLst>
              <a:ext uri="{FF2B5EF4-FFF2-40B4-BE49-F238E27FC236}">
                <a16:creationId xmlns:a16="http://schemas.microsoft.com/office/drawing/2014/main" id="{A0D00DC0-C356-7DAF-0367-6257E56C5006}"/>
              </a:ext>
            </a:extLst>
          </p:cNvPr>
          <p:cNvGraphicFramePr>
            <a:graphicFrameLocks noGrp="1"/>
          </p:cNvGraphicFramePr>
          <p:nvPr/>
        </p:nvGraphicFramePr>
        <p:xfrm>
          <a:off x="1898650" y="1409700"/>
          <a:ext cx="3689351" cy="5423926"/>
        </p:xfrm>
        <a:graphic>
          <a:graphicData uri="http://schemas.openxmlformats.org/drawingml/2006/table">
            <a:tbl>
              <a:tblPr firstRow="1" bandRow="1">
                <a:tableStyleId>{F5AB1C69-6EDB-4FF4-983F-18BD219EF322}</a:tableStyleId>
              </a:tblPr>
              <a:tblGrid>
                <a:gridCol w="681542">
                  <a:extLst>
                    <a:ext uri="{9D8B030D-6E8A-4147-A177-3AD203B41FA5}">
                      <a16:colId xmlns:a16="http://schemas.microsoft.com/office/drawing/2014/main" val="2386160167"/>
                    </a:ext>
                  </a:extLst>
                </a:gridCol>
                <a:gridCol w="3007809">
                  <a:extLst>
                    <a:ext uri="{9D8B030D-6E8A-4147-A177-3AD203B41FA5}">
                      <a16:colId xmlns:a16="http://schemas.microsoft.com/office/drawing/2014/main" val="3335283188"/>
                    </a:ext>
                  </a:extLst>
                </a:gridCol>
              </a:tblGrid>
              <a:tr h="1044146">
                <a:tc gridSpan="2">
                  <a:txBody>
                    <a:bodyPr/>
                    <a:lstStyle/>
                    <a:p>
                      <a:pPr algn="ctr"/>
                      <a:r>
                        <a:rPr lang="en-US" sz="2800" dirty="0"/>
                        <a:t>Classroom Visits</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030A0"/>
                    </a:solidFill>
                  </a:tcPr>
                </a:tc>
                <a:tc hMerge="1">
                  <a:txBody>
                    <a:bodyPr/>
                    <a:lstStyle/>
                    <a:p>
                      <a:endParaRP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3388319"/>
                  </a:ext>
                </a:extLst>
              </a:tr>
              <a:tr h="725648">
                <a:tc>
                  <a:txBody>
                    <a:bodyPr/>
                    <a:lstStyle/>
                    <a:p>
                      <a:pPr algn="ctr"/>
                      <a:r>
                        <a:rPr lang="en-US" sz="1800" b="1" dirty="0"/>
                        <a:t>9th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l"/>
                      <a:r>
                        <a:rPr lang="en-US" sz="1800" b="0" dirty="0"/>
                        <a:t>HIB</a:t>
                      </a:r>
                    </a:p>
                    <a:p>
                      <a:pPr algn="l"/>
                      <a:r>
                        <a:rPr lang="en-US" sz="1800" b="0" dirty="0"/>
                        <a:t>High school expectations</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793182389"/>
                  </a:ext>
                </a:extLst>
              </a:tr>
              <a:tr h="725648">
                <a:tc>
                  <a:txBody>
                    <a:bodyPr/>
                    <a:lstStyle/>
                    <a:p>
                      <a:pPr algn="ctr"/>
                      <a:r>
                        <a:rPr lang="en-US" sz="1800" b="1" dirty="0"/>
                        <a:t>10th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dk1"/>
                          </a:solidFill>
                          <a:effectLst/>
                          <a:latin typeface="+mn-lt"/>
                          <a:ea typeface="+mn-ea"/>
                          <a:cs typeface="+mn-cs"/>
                        </a:rPr>
                        <a:t>Graduation requirements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chemeClr val="dk1"/>
                          </a:solidFill>
                          <a:effectLst/>
                          <a:latin typeface="+mn-lt"/>
                          <a:ea typeface="+mn-ea"/>
                          <a:cs typeface="+mn-cs"/>
                        </a:rPr>
                        <a:t>Attendance, etc.</a:t>
                      </a:r>
                      <a:r>
                        <a:rPr lang="en-US" sz="1800" b="0" i="0" kern="1200" dirty="0">
                          <a:solidFill>
                            <a:schemeClr val="dk1"/>
                          </a:solidFill>
                          <a:effectLst/>
                          <a:latin typeface="+mn-lt"/>
                          <a:ea typeface="+mn-ea"/>
                          <a:cs typeface="+mn-cs"/>
                        </a:rPr>
                        <a:t>​</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759227127"/>
                  </a:ext>
                </a:extLst>
              </a:tr>
              <a:tr h="1619961">
                <a:tc>
                  <a:txBody>
                    <a:bodyPr/>
                    <a:lstStyle/>
                    <a:p>
                      <a:pPr algn="ctr"/>
                      <a:r>
                        <a:rPr lang="en-US" sz="1800" b="1"/>
                        <a:t>11th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rtl="0" fontAlgn="base"/>
                      <a:r>
                        <a:rPr lang="en-US" sz="1800" b="0" i="0" u="none" strike="noStrike" kern="1200" dirty="0">
                          <a:solidFill>
                            <a:schemeClr val="dk1"/>
                          </a:solidFill>
                          <a:effectLst/>
                          <a:latin typeface="+mn-lt"/>
                          <a:ea typeface="+mn-ea"/>
                          <a:cs typeface="+mn-cs"/>
                        </a:rPr>
                        <a:t>Testing Requirements</a:t>
                      </a:r>
                      <a:r>
                        <a:rPr lang="en-US" sz="1800" b="0" i="0" kern="1200" dirty="0">
                          <a:solidFill>
                            <a:schemeClr val="dk1"/>
                          </a:solidFill>
                          <a:effectLst/>
                          <a:latin typeface="+mn-lt"/>
                          <a:ea typeface="+mn-ea"/>
                          <a:cs typeface="+mn-cs"/>
                        </a:rPr>
                        <a:t>​</a:t>
                      </a:r>
                    </a:p>
                    <a:p>
                      <a:pPr rtl="0" fontAlgn="base"/>
                      <a:r>
                        <a:rPr lang="en-US" sz="1800" b="0" i="0" u="none" strike="noStrike" kern="1200" dirty="0">
                          <a:solidFill>
                            <a:schemeClr val="dk1"/>
                          </a:solidFill>
                          <a:effectLst/>
                          <a:latin typeface="+mn-lt"/>
                          <a:ea typeface="+mn-ea"/>
                          <a:cs typeface="+mn-cs"/>
                        </a:rPr>
                        <a:t>College Process</a:t>
                      </a:r>
                      <a:r>
                        <a:rPr lang="en-US" sz="1800" b="0" i="0" kern="1200" dirty="0">
                          <a:solidFill>
                            <a:schemeClr val="dk1"/>
                          </a:solidFill>
                          <a:effectLst/>
                          <a:latin typeface="+mn-lt"/>
                          <a:ea typeface="+mn-ea"/>
                          <a:cs typeface="+mn-cs"/>
                        </a:rPr>
                        <a:t>​</a:t>
                      </a:r>
                    </a:p>
                    <a:p>
                      <a:pPr rtl="0" fontAlgn="base"/>
                      <a:r>
                        <a:rPr lang="en-US" sz="1800" b="0" i="0" u="none" strike="noStrike" kern="1200" dirty="0">
                          <a:solidFill>
                            <a:schemeClr val="dk1"/>
                          </a:solidFill>
                          <a:effectLst/>
                          <a:latin typeface="+mn-lt"/>
                          <a:ea typeface="+mn-ea"/>
                          <a:cs typeface="+mn-cs"/>
                        </a:rPr>
                        <a:t>College Prep Scholars Program</a:t>
                      </a:r>
                      <a:r>
                        <a:rPr lang="en-US" sz="1800" b="0" i="0" kern="1200" dirty="0">
                          <a:solidFill>
                            <a:schemeClr val="dk1"/>
                          </a:solidFill>
                          <a:effectLst/>
                          <a:latin typeface="+mn-lt"/>
                          <a:ea typeface="+mn-ea"/>
                          <a:cs typeface="+mn-cs"/>
                        </a:rPr>
                        <a:t>​</a:t>
                      </a:r>
                    </a:p>
                    <a:p>
                      <a:pPr rtl="0" fontAlgn="base"/>
                      <a:r>
                        <a:rPr lang="en-US" sz="1800" b="0" i="0" u="none" strike="noStrike" kern="1200" dirty="0">
                          <a:solidFill>
                            <a:schemeClr val="dk1"/>
                          </a:solidFill>
                          <a:effectLst/>
                          <a:latin typeface="+mn-lt"/>
                          <a:ea typeface="+mn-ea"/>
                          <a:cs typeface="+mn-cs"/>
                        </a:rPr>
                        <a:t>SEEDS Candidates</a:t>
                      </a:r>
                    </a:p>
                    <a:p>
                      <a:pPr rtl="0" fontAlgn="base"/>
                      <a:r>
                        <a:rPr lang="en-US" sz="1800" b="0" i="0" u="none" strike="noStrike" kern="1200" dirty="0">
                          <a:solidFill>
                            <a:schemeClr val="dk1"/>
                          </a:solidFill>
                          <a:effectLst/>
                          <a:latin typeface="+mn-lt"/>
                          <a:ea typeface="+mn-ea"/>
                          <a:cs typeface="+mn-cs"/>
                        </a:rPr>
                        <a:t>SCOIR</a:t>
                      </a:r>
                      <a:endParaRPr lang="en-US" sz="1800" b="0" i="0" kern="1200" dirty="0">
                        <a:solidFill>
                          <a:schemeClr val="dk1"/>
                        </a:solidFill>
                        <a:effectLst/>
                        <a:latin typeface="+mn-lt"/>
                        <a:ea typeface="+mn-ea"/>
                        <a:cs typeface="+mn-cs"/>
                      </a:endParaRP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170766253"/>
                  </a:ext>
                </a:extLst>
              </a:tr>
              <a:tr h="1023752">
                <a:tc>
                  <a:txBody>
                    <a:bodyPr/>
                    <a:lstStyle/>
                    <a:p>
                      <a:pPr algn="ctr"/>
                      <a:r>
                        <a:rPr lang="en-US" sz="1800" b="1"/>
                        <a:t>12th</a:t>
                      </a: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rtl="0" fontAlgn="base"/>
                      <a:r>
                        <a:rPr lang="en-US" sz="1800" b="0" i="0" u="none" strike="noStrike" kern="1200" dirty="0">
                          <a:solidFill>
                            <a:schemeClr val="dk1"/>
                          </a:solidFill>
                          <a:effectLst/>
                          <a:latin typeface="+mn-lt"/>
                          <a:ea typeface="+mn-ea"/>
                          <a:cs typeface="+mn-cs"/>
                        </a:rPr>
                        <a:t>College/Career Readiness</a:t>
                      </a:r>
                      <a:r>
                        <a:rPr lang="en-US" sz="1800" b="0" i="0" kern="1200" dirty="0">
                          <a:solidFill>
                            <a:schemeClr val="dk1"/>
                          </a:solidFill>
                          <a:effectLst/>
                          <a:latin typeface="+mn-lt"/>
                          <a:ea typeface="+mn-ea"/>
                          <a:cs typeface="+mn-cs"/>
                        </a:rPr>
                        <a:t>​</a:t>
                      </a:r>
                    </a:p>
                    <a:p>
                      <a:pPr rtl="0" fontAlgn="base"/>
                      <a:r>
                        <a:rPr lang="en-US" sz="1800" b="0" i="0" u="none" strike="noStrike" kern="1200" dirty="0">
                          <a:solidFill>
                            <a:schemeClr val="dk1"/>
                          </a:solidFill>
                          <a:effectLst/>
                          <a:latin typeface="+mn-lt"/>
                          <a:ea typeface="+mn-ea"/>
                          <a:cs typeface="+mn-cs"/>
                        </a:rPr>
                        <a:t>Scholarships</a:t>
                      </a:r>
                      <a:r>
                        <a:rPr lang="en-US" sz="1800" b="0" i="0" kern="1200" dirty="0">
                          <a:solidFill>
                            <a:schemeClr val="dk1"/>
                          </a:solidFill>
                          <a:effectLst/>
                          <a:latin typeface="+mn-lt"/>
                          <a:ea typeface="+mn-ea"/>
                          <a:cs typeface="+mn-cs"/>
                        </a:rPr>
                        <a:t>​</a:t>
                      </a:r>
                    </a:p>
                    <a:p>
                      <a:pPr rtl="0" fontAlgn="base"/>
                      <a:r>
                        <a:rPr lang="en-US" sz="1800" b="0" i="0" u="none" strike="noStrike" kern="1200" dirty="0">
                          <a:solidFill>
                            <a:schemeClr val="dk1"/>
                          </a:solidFill>
                          <a:effectLst/>
                          <a:latin typeface="+mn-lt"/>
                          <a:ea typeface="+mn-ea"/>
                          <a:cs typeface="+mn-cs"/>
                        </a:rPr>
                        <a:t>FAFSA/HESAA</a:t>
                      </a:r>
                      <a:endParaRPr lang="en-US" sz="1800" b="0" i="0" kern="1200" dirty="0">
                        <a:solidFill>
                          <a:schemeClr val="dk1"/>
                        </a:solidFill>
                        <a:effectLst/>
                        <a:latin typeface="+mn-lt"/>
                        <a:ea typeface="+mn-ea"/>
                        <a:cs typeface="+mn-cs"/>
                      </a:endParaRPr>
                    </a:p>
                  </a:txBody>
                  <a:tcPr marL="92643" marR="92643" marT="46321" marB="463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552679841"/>
                  </a:ext>
                </a:extLst>
              </a:tr>
            </a:tbl>
          </a:graphicData>
        </a:graphic>
      </p:graphicFrame>
      <p:graphicFrame>
        <p:nvGraphicFramePr>
          <p:cNvPr id="9" name="TextBox 6">
            <a:extLst>
              <a:ext uri="{FF2B5EF4-FFF2-40B4-BE49-F238E27FC236}">
                <a16:creationId xmlns:a16="http://schemas.microsoft.com/office/drawing/2014/main" id="{67D1910E-E655-E174-7300-6C6EF0B2BAB1}"/>
              </a:ext>
            </a:extLst>
          </p:cNvPr>
          <p:cNvGraphicFramePr/>
          <p:nvPr/>
        </p:nvGraphicFramePr>
        <p:xfrm>
          <a:off x="5689601" y="1193801"/>
          <a:ext cx="5038035" cy="58160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949777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ounded Rectangle 14">
            <a:extLst>
              <a:ext uri="{FF2B5EF4-FFF2-40B4-BE49-F238E27FC236}">
                <a16:creationId xmlns:a16="http://schemas.microsoft.com/office/drawing/2014/main" id="{12CC1C37-8BC7-4374-8300-E73C36915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1006" y="0"/>
            <a:ext cx="5666994"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sp>
        <p:nvSpPr>
          <p:cNvPr id="8" name="Rectangle 7">
            <a:extLst>
              <a:ext uri="{FF2B5EF4-FFF2-40B4-BE49-F238E27FC236}">
                <a16:creationId xmlns:a16="http://schemas.microsoft.com/office/drawing/2014/main" id="{8CC82757-F96F-41CB-B2B8-49689F436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77006"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9" name="Picture 8">
            <a:extLst>
              <a:ext uri="{FF2B5EF4-FFF2-40B4-BE49-F238E27FC236}">
                <a16:creationId xmlns:a16="http://schemas.microsoft.com/office/drawing/2014/main" id="{FA37F53D-999D-4551-B3F8-064DBF3155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1524000" y="0"/>
            <a:ext cx="3477006" cy="1441450"/>
          </a:xfrm>
          <a:prstGeom prst="rect">
            <a:avLst/>
          </a:prstGeom>
        </p:spPr>
      </p:pic>
      <p:pic>
        <p:nvPicPr>
          <p:cNvPr id="11" name="Picture 10">
            <a:extLst>
              <a:ext uri="{FF2B5EF4-FFF2-40B4-BE49-F238E27FC236}">
                <a16:creationId xmlns:a16="http://schemas.microsoft.com/office/drawing/2014/main" id="{A9C99389-A1E4-4A6F-BF8E-9013FF0491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975"/>
          <a:stretch/>
        </p:blipFill>
        <p:spPr>
          <a:xfrm>
            <a:off x="1524000" y="4375150"/>
            <a:ext cx="3477006" cy="2482850"/>
          </a:xfrm>
          <a:prstGeom prst="rect">
            <a:avLst/>
          </a:prstGeom>
        </p:spPr>
      </p:pic>
      <p:sp>
        <p:nvSpPr>
          <p:cNvPr id="2" name="Title 1"/>
          <p:cNvSpPr>
            <a:spLocks noGrp="1"/>
          </p:cNvSpPr>
          <p:nvPr>
            <p:ph type="title"/>
          </p:nvPr>
        </p:nvSpPr>
        <p:spPr>
          <a:xfrm>
            <a:off x="2038350" y="1066164"/>
            <a:ext cx="2480058" cy="5148371"/>
          </a:xfrm>
        </p:spPr>
        <p:txBody>
          <a:bodyPr>
            <a:normAutofit/>
          </a:bodyPr>
          <a:lstStyle/>
          <a:p>
            <a:r>
              <a:rPr lang="en-US" sz="3700">
                <a:solidFill>
                  <a:schemeClr val="bg1"/>
                </a:solidFill>
              </a:rPr>
              <a:t>Student Supports</a:t>
            </a:r>
          </a:p>
        </p:txBody>
      </p:sp>
      <p:graphicFrame>
        <p:nvGraphicFramePr>
          <p:cNvPr id="5" name="Content Placeholder 2">
            <a:extLst>
              <a:ext uri="{FF2B5EF4-FFF2-40B4-BE49-F238E27FC236}">
                <a16:creationId xmlns:a16="http://schemas.microsoft.com/office/drawing/2014/main" id="{D3006F0C-4307-BEA1-7720-AA2226DEA821}"/>
              </a:ext>
            </a:extLst>
          </p:cNvPr>
          <p:cNvGraphicFramePr>
            <a:graphicFrameLocks noGrp="1"/>
          </p:cNvGraphicFramePr>
          <p:nvPr>
            <p:ph idx="1"/>
          </p:nvPr>
        </p:nvGraphicFramePr>
        <p:xfrm>
          <a:off x="5483605" y="746126"/>
          <a:ext cx="4717669" cy="54477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3462583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7DAFC35-E613-4B02-AA9A-C1D2192DC0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524000" y="0"/>
            <a:ext cx="9144000" cy="1441450"/>
          </a:xfrm>
          <a:prstGeom prst="rect">
            <a:avLst/>
          </a:prstGeom>
        </p:spPr>
      </p:pic>
      <p:sp useBgFill="1">
        <p:nvSpPr>
          <p:cNvPr id="12" name="Rounded Rectangle 14">
            <a:extLst>
              <a:ext uri="{FF2B5EF4-FFF2-40B4-BE49-F238E27FC236}">
                <a16:creationId xmlns:a16="http://schemas.microsoft.com/office/drawing/2014/main" id="{12CC1C37-8BC7-4374-8300-E73C36915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1006" y="0"/>
            <a:ext cx="5666994"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sp>
        <p:nvSpPr>
          <p:cNvPr id="14" name="Rectangle 13">
            <a:extLst>
              <a:ext uri="{FF2B5EF4-FFF2-40B4-BE49-F238E27FC236}">
                <a16:creationId xmlns:a16="http://schemas.microsoft.com/office/drawing/2014/main" id="{8CC82757-F96F-41CB-B2B8-49689F436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77006"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16" name="Picture 15">
            <a:extLst>
              <a:ext uri="{FF2B5EF4-FFF2-40B4-BE49-F238E27FC236}">
                <a16:creationId xmlns:a16="http://schemas.microsoft.com/office/drawing/2014/main" id="{FA37F53D-999D-4551-B3F8-064DBF3155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1524000" y="0"/>
            <a:ext cx="3477006" cy="1441450"/>
          </a:xfrm>
          <a:prstGeom prst="rect">
            <a:avLst/>
          </a:prstGeom>
        </p:spPr>
      </p:pic>
      <p:pic>
        <p:nvPicPr>
          <p:cNvPr id="18" name="Picture 17">
            <a:extLst>
              <a:ext uri="{FF2B5EF4-FFF2-40B4-BE49-F238E27FC236}">
                <a16:creationId xmlns:a16="http://schemas.microsoft.com/office/drawing/2014/main" id="{A9C99389-A1E4-4A6F-BF8E-9013FF0491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r="61975"/>
          <a:stretch/>
        </p:blipFill>
        <p:spPr>
          <a:xfrm>
            <a:off x="1524000" y="4375150"/>
            <a:ext cx="3477006" cy="2482850"/>
          </a:xfrm>
          <a:prstGeom prst="rect">
            <a:avLst/>
          </a:prstGeom>
        </p:spPr>
      </p:pic>
      <p:sp>
        <p:nvSpPr>
          <p:cNvPr id="4" name="TextBox 3">
            <a:extLst>
              <a:ext uri="{FF2B5EF4-FFF2-40B4-BE49-F238E27FC236}">
                <a16:creationId xmlns:a16="http://schemas.microsoft.com/office/drawing/2014/main" id="{5FB4F3B2-52A6-63D6-08EE-B30DE85BA10D}"/>
              </a:ext>
            </a:extLst>
          </p:cNvPr>
          <p:cNvSpPr txBox="1"/>
          <p:nvPr/>
        </p:nvSpPr>
        <p:spPr>
          <a:xfrm>
            <a:off x="1840992" y="1066164"/>
            <a:ext cx="2902458" cy="5148371"/>
          </a:xfrm>
          <a:prstGeom prst="rect">
            <a:avLst/>
          </a:prstGeom>
        </p:spPr>
        <p:txBody>
          <a:bodyPr vert="horz" lIns="91440" tIns="45720" rIns="91440" bIns="45720" rtlCol="0" anchor="ctr">
            <a:normAutofit/>
          </a:bodyPr>
          <a:lstStyle/>
          <a:p>
            <a:pPr algn="r" fontAlgn="base">
              <a:lnSpc>
                <a:spcPct val="90000"/>
              </a:lnSpc>
              <a:spcBef>
                <a:spcPct val="0"/>
              </a:spcBef>
              <a:spcAft>
                <a:spcPts val="450"/>
              </a:spcAft>
            </a:pPr>
            <a:r>
              <a:rPr lang="en-US" sz="3200" cap="all" dirty="0">
                <a:solidFill>
                  <a:prstClr val="white"/>
                </a:solidFill>
                <a:latin typeface="Century Gothic" panose="020B0502020202020204"/>
                <a:ea typeface="MS PGothic" panose="020B0600070205080204" pitchFamily="34" charset="-128"/>
              </a:rPr>
              <a:t>What School Counselors &amp; </a:t>
            </a:r>
          </a:p>
          <a:p>
            <a:pPr algn="r" fontAlgn="base">
              <a:lnSpc>
                <a:spcPct val="90000"/>
              </a:lnSpc>
              <a:spcBef>
                <a:spcPct val="0"/>
              </a:spcBef>
              <a:spcAft>
                <a:spcPts val="450"/>
              </a:spcAft>
            </a:pPr>
            <a:r>
              <a:rPr lang="en-US" sz="3200" cap="all" dirty="0">
                <a:solidFill>
                  <a:prstClr val="white"/>
                </a:solidFill>
                <a:latin typeface="Century Gothic" panose="020B0502020202020204"/>
                <a:ea typeface="MS PGothic" panose="020B0600070205080204" pitchFamily="34" charset="-128"/>
              </a:rPr>
              <a:t>Social Workers Do</a:t>
            </a:r>
          </a:p>
        </p:txBody>
      </p:sp>
      <p:graphicFrame>
        <p:nvGraphicFramePr>
          <p:cNvPr id="5" name="Content Placeholder 2">
            <a:extLst>
              <a:ext uri="{FF2B5EF4-FFF2-40B4-BE49-F238E27FC236}">
                <a16:creationId xmlns:a16="http://schemas.microsoft.com/office/drawing/2014/main" id="{82931049-C388-57C9-AA2E-FEE76EB1B68E}"/>
              </a:ext>
            </a:extLst>
          </p:cNvPr>
          <p:cNvGraphicFramePr>
            <a:graphicFrameLocks noGrp="1"/>
          </p:cNvGraphicFramePr>
          <p:nvPr>
            <p:ph idx="4294967295"/>
          </p:nvPr>
        </p:nvGraphicFramePr>
        <p:xfrm>
          <a:off x="5483605" y="746126"/>
          <a:ext cx="4717669" cy="544774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8486308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2B3717F1-877C-4F8B-83C8-CD835081C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1524000" y="0"/>
            <a:ext cx="9144000" cy="1441450"/>
          </a:xfrm>
          <a:prstGeom prst="rect">
            <a:avLst/>
          </a:prstGeom>
        </p:spPr>
      </p:pic>
      <p:pic>
        <p:nvPicPr>
          <p:cNvPr id="23" name="Picture 22">
            <a:extLst>
              <a:ext uri="{FF2B5EF4-FFF2-40B4-BE49-F238E27FC236}">
                <a16:creationId xmlns:a16="http://schemas.microsoft.com/office/drawing/2014/main" id="{26006BEB-58C5-48A0-9403-4FABD59B7DE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524000" y="4375150"/>
            <a:ext cx="9144000" cy="2482850"/>
          </a:xfrm>
          <a:prstGeom prst="rect">
            <a:avLst/>
          </a:prstGeom>
        </p:spPr>
      </p:pic>
      <p:sp useBgFill="1">
        <p:nvSpPr>
          <p:cNvPr id="25" name="Rectangle 24">
            <a:extLst>
              <a:ext uri="{FF2B5EF4-FFF2-40B4-BE49-F238E27FC236}">
                <a16:creationId xmlns:a16="http://schemas.microsoft.com/office/drawing/2014/main" id="{3AC1E22E-7F07-432F-A4D0-FE0C906A17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3999"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sp>
        <p:nvSpPr>
          <p:cNvPr id="27" name="Rectangle 26">
            <a:extLst>
              <a:ext uri="{FF2B5EF4-FFF2-40B4-BE49-F238E27FC236}">
                <a16:creationId xmlns:a16="http://schemas.microsoft.com/office/drawing/2014/main" id="{4A948928-2FEB-41A9-B73D-3DF6FF843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1" y="-2"/>
            <a:ext cx="9143999" cy="262432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29" name="Picture 28">
            <a:extLst>
              <a:ext uri="{FF2B5EF4-FFF2-40B4-BE49-F238E27FC236}">
                <a16:creationId xmlns:a16="http://schemas.microsoft.com/office/drawing/2014/main" id="{06B3D17F-EA4A-441C-9D09-27661B69A38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1524000" y="4375150"/>
            <a:ext cx="9144000" cy="2482850"/>
          </a:xfrm>
          <a:prstGeom prst="rect">
            <a:avLst/>
          </a:prstGeom>
        </p:spPr>
      </p:pic>
      <p:sp>
        <p:nvSpPr>
          <p:cNvPr id="2" name="Title 1">
            <a:extLst>
              <a:ext uri="{FF2B5EF4-FFF2-40B4-BE49-F238E27FC236}">
                <a16:creationId xmlns:a16="http://schemas.microsoft.com/office/drawing/2014/main" id="{FF3AC98D-75E9-0EEF-1293-BB70D9544A7B}"/>
              </a:ext>
            </a:extLst>
          </p:cNvPr>
          <p:cNvSpPr>
            <a:spLocks noGrp="1"/>
          </p:cNvSpPr>
          <p:nvPr>
            <p:ph type="title"/>
          </p:nvPr>
        </p:nvSpPr>
        <p:spPr>
          <a:xfrm>
            <a:off x="2552700" y="3159418"/>
            <a:ext cx="7086600" cy="1825096"/>
          </a:xfrm>
        </p:spPr>
        <p:txBody>
          <a:bodyPr vert="horz" lIns="91440" tIns="45720" rIns="91440" bIns="45720" rtlCol="0" anchor="b">
            <a:normAutofit/>
          </a:bodyPr>
          <a:lstStyle/>
          <a:p>
            <a:pPr algn="l"/>
            <a:r>
              <a:rPr lang="en-US" sz="5600"/>
              <a:t>Social Emotional Learning</a:t>
            </a:r>
          </a:p>
        </p:txBody>
      </p:sp>
      <p:pic>
        <p:nvPicPr>
          <p:cNvPr id="8" name="Picture 7" descr="A poster with text and rainbow paint&#10;&#10;Description automatically generated">
            <a:extLst>
              <a:ext uri="{FF2B5EF4-FFF2-40B4-BE49-F238E27FC236}">
                <a16:creationId xmlns:a16="http://schemas.microsoft.com/office/drawing/2014/main" id="{2896A797-4563-ACAC-5EFE-56FF624B4633}"/>
              </a:ext>
            </a:extLst>
          </p:cNvPr>
          <p:cNvPicPr>
            <a:picLocks noChangeAspect="1"/>
          </p:cNvPicPr>
          <p:nvPr/>
        </p:nvPicPr>
        <p:blipFill>
          <a:blip r:embed="rId5"/>
          <a:stretch>
            <a:fillRect/>
          </a:stretch>
        </p:blipFill>
        <p:spPr>
          <a:xfrm>
            <a:off x="2183241" y="484632"/>
            <a:ext cx="1691799" cy="1814262"/>
          </a:xfrm>
          <a:prstGeom prst="rect">
            <a:avLst/>
          </a:prstGeom>
        </p:spPr>
      </p:pic>
      <p:pic>
        <p:nvPicPr>
          <p:cNvPr id="4" name="Picture 3" descr="A close up of hands holding each other&#10;&#10;Description automatically generated">
            <a:extLst>
              <a:ext uri="{FF2B5EF4-FFF2-40B4-BE49-F238E27FC236}">
                <a16:creationId xmlns:a16="http://schemas.microsoft.com/office/drawing/2014/main" id="{29BB2D71-9B64-99A6-E1AF-75417B363195}"/>
              </a:ext>
            </a:extLst>
          </p:cNvPr>
          <p:cNvPicPr>
            <a:picLocks noChangeAspect="1"/>
          </p:cNvPicPr>
          <p:nvPr/>
        </p:nvPicPr>
        <p:blipFill>
          <a:blip r:embed="rId6"/>
          <a:stretch>
            <a:fillRect/>
          </a:stretch>
        </p:blipFill>
        <p:spPr>
          <a:xfrm>
            <a:off x="4211939" y="484632"/>
            <a:ext cx="1723548" cy="1814262"/>
          </a:xfrm>
          <a:prstGeom prst="rect">
            <a:avLst/>
          </a:prstGeom>
        </p:spPr>
      </p:pic>
      <p:pic>
        <p:nvPicPr>
          <p:cNvPr id="16" name="Picture 15" descr="A poster for a game&#10;&#10;Description automatically generated">
            <a:extLst>
              <a:ext uri="{FF2B5EF4-FFF2-40B4-BE49-F238E27FC236}">
                <a16:creationId xmlns:a16="http://schemas.microsoft.com/office/drawing/2014/main" id="{D8EA8D90-6ED6-4154-D28F-C95D2C13CAAA}"/>
              </a:ext>
            </a:extLst>
          </p:cNvPr>
          <p:cNvPicPr>
            <a:picLocks noChangeAspect="1"/>
          </p:cNvPicPr>
          <p:nvPr/>
        </p:nvPicPr>
        <p:blipFill>
          <a:blip r:embed="rId7"/>
          <a:stretch>
            <a:fillRect/>
          </a:stretch>
        </p:blipFill>
        <p:spPr>
          <a:xfrm>
            <a:off x="6216651" y="487868"/>
            <a:ext cx="1803271" cy="1807790"/>
          </a:xfrm>
          <a:prstGeom prst="rect">
            <a:avLst/>
          </a:prstGeom>
        </p:spPr>
      </p:pic>
      <p:pic>
        <p:nvPicPr>
          <p:cNvPr id="12" name="Picture 11" descr="A group of colored pencils&#10;&#10;Description automatically generated">
            <a:extLst>
              <a:ext uri="{FF2B5EF4-FFF2-40B4-BE49-F238E27FC236}">
                <a16:creationId xmlns:a16="http://schemas.microsoft.com/office/drawing/2014/main" id="{118DEFEB-BC7A-DC42-639D-2F7262D6A9EC}"/>
              </a:ext>
            </a:extLst>
          </p:cNvPr>
          <p:cNvPicPr>
            <a:picLocks noChangeAspect="1"/>
          </p:cNvPicPr>
          <p:nvPr/>
        </p:nvPicPr>
        <p:blipFill>
          <a:blip r:embed="rId8"/>
          <a:stretch>
            <a:fillRect/>
          </a:stretch>
        </p:blipFill>
        <p:spPr>
          <a:xfrm>
            <a:off x="8261223" y="508160"/>
            <a:ext cx="1803272" cy="1767206"/>
          </a:xfrm>
          <a:prstGeom prst="rect">
            <a:avLst/>
          </a:prstGeom>
        </p:spPr>
      </p:pic>
    </p:spTree>
    <p:extLst>
      <p:ext uri="{BB962C8B-B14F-4D97-AF65-F5344CB8AC3E}">
        <p14:creationId xmlns:p14="http://schemas.microsoft.com/office/powerpoint/2010/main" val="2928722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A284B729-62DB-C5EE-3ED8-C8E11281A915}"/>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F039B8DB-07A1-DA6E-A7CA-73E4A5DF3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9647" y="215923"/>
            <a:ext cx="1752845" cy="17630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471433B-D2B6-5DF9-2CB0-69194FF85D01}"/>
              </a:ext>
            </a:extLst>
          </p:cNvPr>
          <p:cNvSpPr txBox="1"/>
          <p:nvPr/>
        </p:nvSpPr>
        <p:spPr>
          <a:xfrm>
            <a:off x="2637090" y="2080381"/>
            <a:ext cx="2047463" cy="400110"/>
          </a:xfrm>
          <a:prstGeom prst="rect">
            <a:avLst/>
          </a:prstGeom>
          <a:noFill/>
        </p:spPr>
        <p:txBody>
          <a:bodyPr wrap="square" rtlCol="0">
            <a:spAutoFit/>
          </a:bodyPr>
          <a:lstStyle/>
          <a:p>
            <a:pPr algn="ctr" defTabSz="457200" eaLnBrk="0" fontAlgn="base" hangingPunct="0">
              <a:spcBef>
                <a:spcPct val="0"/>
              </a:spcBef>
              <a:spcAft>
                <a:spcPct val="0"/>
              </a:spcAft>
            </a:pPr>
            <a:r>
              <a:rPr lang="en-US" sz="2000" b="1" dirty="0">
                <a:solidFill>
                  <a:srgbClr val="000000"/>
                </a:solidFill>
                <a:latin typeface="Century Gothic" panose="020B0502020202020204"/>
                <a:ea typeface="MS PGothic" panose="020B0600070205080204" pitchFamily="34" charset="-128"/>
              </a:rPr>
              <a:t>YES Program</a:t>
            </a:r>
            <a:endParaRPr lang="en-US" sz="1600" dirty="0">
              <a:solidFill>
                <a:srgbClr val="000000"/>
              </a:solidFill>
              <a:latin typeface="Arial" panose="020B0604020202020204" pitchFamily="34" charset="0"/>
              <a:ea typeface="MS PGothic" panose="020B0600070205080204" pitchFamily="34" charset="-128"/>
            </a:endParaRPr>
          </a:p>
        </p:txBody>
      </p:sp>
      <p:sp>
        <p:nvSpPr>
          <p:cNvPr id="4" name="TextBox 3">
            <a:extLst>
              <a:ext uri="{FF2B5EF4-FFF2-40B4-BE49-F238E27FC236}">
                <a16:creationId xmlns:a16="http://schemas.microsoft.com/office/drawing/2014/main" id="{A06D42EC-CE68-E570-F299-3F28BA0D4F28}"/>
              </a:ext>
            </a:extLst>
          </p:cNvPr>
          <p:cNvSpPr txBox="1"/>
          <p:nvPr/>
        </p:nvSpPr>
        <p:spPr>
          <a:xfrm>
            <a:off x="2476070" y="2581901"/>
            <a:ext cx="3032231" cy="4278094"/>
          </a:xfrm>
          <a:prstGeom prst="rect">
            <a:avLst/>
          </a:prstGeom>
          <a:noFill/>
        </p:spPr>
        <p:txBody>
          <a:bodyPr wrap="square" rtlCol="0">
            <a:spAutoFit/>
          </a:bodyPr>
          <a:lstStyle/>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Individual Counseling ​</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Group Counseling ​</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Family Services ​</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Preventative Mental Health ​</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Pregnancy Support ​</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Career Counseling ​</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Learning Support</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Seminar Workshops ​</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Life Skills Training</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Summer Program: Recreation and Community Service​</a:t>
            </a:r>
          </a:p>
          <a:p>
            <a:pPr marL="285750" indent="-173038" defTabSz="457200" eaLnBrk="0" fontAlgn="base" hangingPunct="0">
              <a:spcBef>
                <a:spcPct val="0"/>
              </a:spcBef>
              <a:spcAft>
                <a:spcPct val="0"/>
              </a:spcAft>
              <a:buFont typeface="Arial" panose="020B0604020202020204" pitchFamily="34" charset="0"/>
              <a:buChar char="•"/>
            </a:pPr>
            <a:r>
              <a:rPr lang="en-US" sz="1600" dirty="0">
                <a:solidFill>
                  <a:srgbClr val="000000"/>
                </a:solidFill>
                <a:latin typeface="Century Gothic" panose="020B0502020202020204"/>
                <a:ea typeface="MS PGothic" panose="020B0600070205080204" pitchFamily="34" charset="-128"/>
              </a:rPr>
              <a:t>Community Linkages:  Connecting families to community base services and programs. </a:t>
            </a:r>
          </a:p>
        </p:txBody>
      </p:sp>
      <p:graphicFrame>
        <p:nvGraphicFramePr>
          <p:cNvPr id="10" name="TextBox 8">
            <a:extLst>
              <a:ext uri="{FF2B5EF4-FFF2-40B4-BE49-F238E27FC236}">
                <a16:creationId xmlns:a16="http://schemas.microsoft.com/office/drawing/2014/main" id="{F7DC88C1-AFA0-AF07-0A61-402861CC36EB}"/>
              </a:ext>
            </a:extLst>
          </p:cNvPr>
          <p:cNvGraphicFramePr/>
          <p:nvPr/>
        </p:nvGraphicFramePr>
        <p:xfrm>
          <a:off x="5604222" y="1039728"/>
          <a:ext cx="4746786" cy="56171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389137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5C68193-3FF8-97B0-43EA-F4221C7E2C2C}"/>
              </a:ext>
            </a:extLst>
          </p:cNvPr>
          <p:cNvSpPr txBox="1"/>
          <p:nvPr/>
        </p:nvSpPr>
        <p:spPr>
          <a:xfrm>
            <a:off x="5029200" y="764373"/>
            <a:ext cx="5124450" cy="1293028"/>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fontAlgn="base">
              <a:lnSpc>
                <a:spcPct val="90000"/>
              </a:lnSpc>
              <a:spcBef>
                <a:spcPct val="0"/>
              </a:spcBef>
              <a:spcAft>
                <a:spcPts val="450"/>
              </a:spcAft>
            </a:pPr>
            <a:r>
              <a:rPr lang="en-US" sz="2500" cap="all">
                <a:solidFill>
                  <a:prstClr val="black"/>
                </a:solidFill>
                <a:latin typeface="Century Gothic" panose="020B0502020202020204"/>
                <a:ea typeface="MS PGothic" panose="020B0600070205080204" pitchFamily="34" charset="-128"/>
              </a:rPr>
              <a:t>Join The </a:t>
            </a:r>
          </a:p>
          <a:p>
            <a:pPr algn="r" fontAlgn="base">
              <a:lnSpc>
                <a:spcPct val="90000"/>
              </a:lnSpc>
              <a:spcBef>
                <a:spcPct val="0"/>
              </a:spcBef>
              <a:spcAft>
                <a:spcPts val="450"/>
              </a:spcAft>
            </a:pPr>
            <a:r>
              <a:rPr lang="en-US" sz="2500" b="1" cap="all">
                <a:solidFill>
                  <a:prstClr val="black"/>
                </a:solidFill>
                <a:latin typeface="Century Gothic" panose="020B0502020202020204"/>
                <a:ea typeface="MS PGothic" panose="020B0600070205080204" pitchFamily="34" charset="-128"/>
              </a:rPr>
              <a:t>CLASS OF 2029</a:t>
            </a:r>
            <a:r>
              <a:rPr lang="en-US" sz="2500" cap="all">
                <a:solidFill>
                  <a:prstClr val="black"/>
                </a:solidFill>
                <a:latin typeface="Century Gothic" panose="020B0502020202020204"/>
                <a:ea typeface="MS PGothic" panose="020B0600070205080204" pitchFamily="34" charset="-128"/>
              </a:rPr>
              <a:t> PARENTS BAND APP​</a:t>
            </a:r>
          </a:p>
        </p:txBody>
      </p:sp>
      <p:pic>
        <p:nvPicPr>
          <p:cNvPr id="6" name="Picture 5" descr="A screenshot of a qr code&#10;&#10;AI-generated content may be incorrect.">
            <a:extLst>
              <a:ext uri="{FF2B5EF4-FFF2-40B4-BE49-F238E27FC236}">
                <a16:creationId xmlns:a16="http://schemas.microsoft.com/office/drawing/2014/main" id="{AA231BDF-83F0-5B41-4627-F29D743F275D}"/>
              </a:ext>
            </a:extLst>
          </p:cNvPr>
          <p:cNvPicPr>
            <a:picLocks noChangeAspect="1"/>
          </p:cNvPicPr>
          <p:nvPr/>
        </p:nvPicPr>
        <p:blipFill>
          <a:blip r:embed="rId3"/>
          <a:srcRect l="9025" r="13224" b="-3"/>
          <a:stretch>
            <a:fillRect/>
          </a:stretch>
        </p:blipFill>
        <p:spPr>
          <a:xfrm>
            <a:off x="1997028" y="746125"/>
            <a:ext cx="2733722" cy="5472559"/>
          </a:xfrm>
          <a:prstGeom prst="rect">
            <a:avLst/>
          </a:prstGeom>
        </p:spPr>
      </p:pic>
      <p:sp>
        <p:nvSpPr>
          <p:cNvPr id="5" name="TextBox 4">
            <a:extLst>
              <a:ext uri="{FF2B5EF4-FFF2-40B4-BE49-F238E27FC236}">
                <a16:creationId xmlns:a16="http://schemas.microsoft.com/office/drawing/2014/main" id="{8226CFBF-C503-8C42-51B2-37C635400DBA}"/>
              </a:ext>
            </a:extLst>
          </p:cNvPr>
          <p:cNvSpPr txBox="1"/>
          <p:nvPr/>
        </p:nvSpPr>
        <p:spPr>
          <a:xfrm>
            <a:off x="5029200" y="2194561"/>
            <a:ext cx="5124450" cy="4024125"/>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marL="171450" indent="-228600" fontAlgn="base">
              <a:lnSpc>
                <a:spcPct val="90000"/>
              </a:lnSpc>
              <a:spcBef>
                <a:spcPct val="0"/>
              </a:spcBef>
              <a:spcAft>
                <a:spcPts val="450"/>
              </a:spcAft>
              <a:buFont typeface="Arial" panose="020B0604020202020204" pitchFamily="34" charset="0"/>
              <a:buChar char="•"/>
            </a:pPr>
            <a:r>
              <a:rPr lang="en-US" sz="2200">
                <a:solidFill>
                  <a:prstClr val="black"/>
                </a:solidFill>
                <a:latin typeface="Century Gothic" panose="020B0502020202020204"/>
                <a:ea typeface="MS PGothic" panose="020B0600070205080204" pitchFamily="34" charset="-128"/>
              </a:rPr>
              <a:t>The Band APP is our way of communicating News and happenings here at Jefferson.​</a:t>
            </a:r>
          </a:p>
          <a:p>
            <a:pPr marL="171450" indent="-228600" fontAlgn="base">
              <a:lnSpc>
                <a:spcPct val="90000"/>
              </a:lnSpc>
              <a:spcBef>
                <a:spcPct val="0"/>
              </a:spcBef>
              <a:spcAft>
                <a:spcPts val="450"/>
              </a:spcAft>
              <a:buFont typeface="Arial" panose="020B0604020202020204" pitchFamily="34" charset="0"/>
              <a:buChar char="•"/>
            </a:pPr>
            <a:endParaRPr lang="en-US" sz="2200">
              <a:solidFill>
                <a:prstClr val="black"/>
              </a:solidFill>
              <a:latin typeface="Century Gothic" panose="020B0502020202020204"/>
              <a:ea typeface="MS PGothic" panose="020B0600070205080204" pitchFamily="34" charset="-128"/>
            </a:endParaRPr>
          </a:p>
          <a:p>
            <a:pPr marL="171450" indent="-228600" fontAlgn="base">
              <a:lnSpc>
                <a:spcPct val="90000"/>
              </a:lnSpc>
              <a:spcBef>
                <a:spcPct val="0"/>
              </a:spcBef>
              <a:spcAft>
                <a:spcPts val="450"/>
              </a:spcAft>
              <a:buFont typeface="Arial" panose="020B0604020202020204" pitchFamily="34" charset="0"/>
              <a:buChar char="•"/>
            </a:pPr>
            <a:r>
              <a:rPr lang="en-US" sz="2200">
                <a:solidFill>
                  <a:prstClr val="black"/>
                </a:solidFill>
                <a:latin typeface="Century Gothic" panose="020B0502020202020204"/>
                <a:ea typeface="MS PGothic" panose="020B0600070205080204" pitchFamily="34" charset="-128"/>
              </a:rPr>
              <a:t>Just scan the QR Code and Join.​</a:t>
            </a:r>
          </a:p>
          <a:p>
            <a:pPr marL="171450" indent="-228600" fontAlgn="base">
              <a:lnSpc>
                <a:spcPct val="90000"/>
              </a:lnSpc>
              <a:spcBef>
                <a:spcPct val="0"/>
              </a:spcBef>
              <a:spcAft>
                <a:spcPts val="450"/>
              </a:spcAft>
              <a:buFont typeface="Arial" panose="020B0604020202020204" pitchFamily="34" charset="0"/>
              <a:buChar char="•"/>
            </a:pPr>
            <a:endParaRPr lang="en-US" sz="2200">
              <a:solidFill>
                <a:prstClr val="black"/>
              </a:solidFill>
              <a:latin typeface="Century Gothic" panose="020B0502020202020204"/>
              <a:ea typeface="MS PGothic" panose="020B0600070205080204" pitchFamily="34" charset="-128"/>
            </a:endParaRPr>
          </a:p>
          <a:p>
            <a:pPr marL="171450" indent="-228600" fontAlgn="base">
              <a:lnSpc>
                <a:spcPct val="90000"/>
              </a:lnSpc>
              <a:spcBef>
                <a:spcPct val="0"/>
              </a:spcBef>
              <a:spcAft>
                <a:spcPts val="450"/>
              </a:spcAft>
              <a:buFont typeface="Arial" panose="020B0604020202020204" pitchFamily="34" charset="0"/>
              <a:buChar char="•"/>
            </a:pPr>
            <a:r>
              <a:rPr lang="en-US" sz="2200">
                <a:solidFill>
                  <a:prstClr val="black"/>
                </a:solidFill>
                <a:latin typeface="Century Gothic" panose="020B0502020202020204"/>
                <a:ea typeface="MS PGothic" panose="020B0600070205080204" pitchFamily="34" charset="-128"/>
              </a:rPr>
              <a:t>LEAVE NOTIFICATIONS ON.​</a:t>
            </a:r>
          </a:p>
          <a:p>
            <a:pPr marL="171450" indent="-228600" fontAlgn="base">
              <a:lnSpc>
                <a:spcPct val="90000"/>
              </a:lnSpc>
              <a:spcBef>
                <a:spcPct val="0"/>
              </a:spcBef>
              <a:spcAft>
                <a:spcPts val="450"/>
              </a:spcAft>
              <a:buFont typeface="Arial" panose="020B0604020202020204" pitchFamily="34" charset="0"/>
              <a:buChar char="•"/>
            </a:pPr>
            <a:endParaRPr lang="en-US" sz="2200">
              <a:solidFill>
                <a:prstClr val="black"/>
              </a:solidFill>
              <a:latin typeface="Century Gothic" panose="020B0502020202020204"/>
              <a:ea typeface="MS PGothic" panose="020B0600070205080204" pitchFamily="34" charset="-128"/>
            </a:endParaRPr>
          </a:p>
          <a:p>
            <a:pPr marL="171450" indent="-228600" fontAlgn="base">
              <a:lnSpc>
                <a:spcPct val="90000"/>
              </a:lnSpc>
              <a:spcBef>
                <a:spcPct val="0"/>
              </a:spcBef>
              <a:spcAft>
                <a:spcPts val="450"/>
              </a:spcAft>
              <a:buFont typeface="Arial" panose="020B0604020202020204" pitchFamily="34" charset="0"/>
              <a:buChar char="•"/>
            </a:pPr>
            <a:r>
              <a:rPr lang="en-US" sz="2200">
                <a:solidFill>
                  <a:prstClr val="black"/>
                </a:solidFill>
                <a:latin typeface="Century Gothic" panose="020B0502020202020204"/>
                <a:ea typeface="MS PGothic" panose="020B0600070205080204" pitchFamily="34" charset="-128"/>
              </a:rPr>
              <a:t>Get all the news including school closures, special events, and so much more.​</a:t>
            </a:r>
          </a:p>
        </p:txBody>
      </p:sp>
    </p:spTree>
    <p:extLst>
      <p:ext uri="{BB962C8B-B14F-4D97-AF65-F5344CB8AC3E}">
        <p14:creationId xmlns:p14="http://schemas.microsoft.com/office/powerpoint/2010/main" val="33029861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1B5D8-FB4D-BC7F-893F-02543698E10A}"/>
              </a:ext>
            </a:extLst>
          </p:cNvPr>
          <p:cNvSpPr>
            <a:spLocks noGrp="1"/>
          </p:cNvSpPr>
          <p:nvPr>
            <p:ph type="title"/>
          </p:nvPr>
        </p:nvSpPr>
        <p:spPr>
          <a:xfrm>
            <a:off x="3695700" y="764373"/>
            <a:ext cx="6457950" cy="1293028"/>
          </a:xfrm>
        </p:spPr>
        <p:txBody>
          <a:bodyPr>
            <a:normAutofit/>
          </a:bodyPr>
          <a:lstStyle/>
          <a:p>
            <a:r>
              <a:rPr lang="en-US" sz="2800"/>
              <a:t>Join The </a:t>
            </a:r>
            <a:br>
              <a:rPr lang="en-US" sz="2800">
                <a:latin typeface="Aptos Display"/>
                <a:ea typeface="Calibri"/>
                <a:cs typeface="Calibri"/>
              </a:rPr>
            </a:br>
            <a:r>
              <a:rPr lang="en-US" sz="2800" b="1">
                <a:latin typeface="Calibri"/>
                <a:ea typeface="Calibri"/>
                <a:cs typeface="Calibri"/>
              </a:rPr>
              <a:t>CLASS OF 2029</a:t>
            </a:r>
            <a:r>
              <a:rPr lang="en-US" sz="2800"/>
              <a:t> </a:t>
            </a:r>
            <a:br>
              <a:rPr lang="en-US" sz="2800"/>
            </a:br>
            <a:r>
              <a:rPr lang="en-US" sz="2800"/>
              <a:t>BAND APP</a:t>
            </a:r>
          </a:p>
        </p:txBody>
      </p:sp>
      <p:sp>
        <p:nvSpPr>
          <p:cNvPr id="3" name="Content Placeholder 2">
            <a:extLst>
              <a:ext uri="{FF2B5EF4-FFF2-40B4-BE49-F238E27FC236}">
                <a16:creationId xmlns:a16="http://schemas.microsoft.com/office/drawing/2014/main" id="{FD157874-4884-E711-50BF-78A49884137F}"/>
              </a:ext>
            </a:extLst>
          </p:cNvPr>
          <p:cNvSpPr>
            <a:spLocks noGrp="1"/>
          </p:cNvSpPr>
          <p:nvPr>
            <p:ph idx="1"/>
          </p:nvPr>
        </p:nvSpPr>
        <p:spPr>
          <a:xfrm>
            <a:off x="2031999" y="2194561"/>
            <a:ext cx="4362450" cy="4024125"/>
          </a:xfrm>
        </p:spPr>
        <p:txBody>
          <a:bodyPr vert="horz" lIns="68580" tIns="34290" rIns="68580" bIns="34290" rtlCol="0">
            <a:normAutofit/>
          </a:bodyPr>
          <a:lstStyle/>
          <a:p>
            <a:r>
              <a:rPr lang="en-US"/>
              <a:t>The Band APP is our way of communicating News and happenings here at Jefferson.</a:t>
            </a:r>
          </a:p>
          <a:p>
            <a:r>
              <a:rPr lang="en-US"/>
              <a:t>Just scan the QR Code and Join.</a:t>
            </a:r>
          </a:p>
          <a:p>
            <a:r>
              <a:rPr lang="en-US"/>
              <a:t>LEAVE NOTIFICATIONS ON.</a:t>
            </a:r>
          </a:p>
          <a:p>
            <a:r>
              <a:rPr lang="en-US"/>
              <a:t>Get all the news including school closures, special events, and so much more.</a:t>
            </a:r>
          </a:p>
        </p:txBody>
      </p:sp>
      <p:pic>
        <p:nvPicPr>
          <p:cNvPr id="4" name="Picture 3" descr="A qr code with a logo&#10;&#10;AI-generated content may be incorrect.">
            <a:extLst>
              <a:ext uri="{FF2B5EF4-FFF2-40B4-BE49-F238E27FC236}">
                <a16:creationId xmlns:a16="http://schemas.microsoft.com/office/drawing/2014/main" id="{9CCD8695-6B1B-F021-70D7-D2B249D471F4}"/>
              </a:ext>
            </a:extLst>
          </p:cNvPr>
          <p:cNvPicPr>
            <a:picLocks noChangeAspect="1"/>
          </p:cNvPicPr>
          <p:nvPr/>
        </p:nvPicPr>
        <p:blipFill>
          <a:blip r:embed="rId2"/>
          <a:srcRect l="1551" r="3509" b="-1"/>
          <a:stretch>
            <a:fillRect/>
          </a:stretch>
        </p:blipFill>
        <p:spPr>
          <a:xfrm>
            <a:off x="6762750" y="2501159"/>
            <a:ext cx="3390900" cy="3410926"/>
          </a:xfrm>
          <a:prstGeom prst="rect">
            <a:avLst/>
          </a:prstGeom>
        </p:spPr>
      </p:pic>
    </p:spTree>
    <p:extLst>
      <p:ext uri="{BB962C8B-B14F-4D97-AF65-F5344CB8AC3E}">
        <p14:creationId xmlns:p14="http://schemas.microsoft.com/office/powerpoint/2010/main" val="8130240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88769-422E-B2BD-968E-5FC65896CF9E}"/>
              </a:ext>
            </a:extLst>
          </p:cNvPr>
          <p:cNvSpPr>
            <a:spLocks noGrp="1"/>
          </p:cNvSpPr>
          <p:nvPr>
            <p:ph type="title"/>
          </p:nvPr>
        </p:nvSpPr>
        <p:spPr>
          <a:xfrm>
            <a:off x="4620277" y="4548618"/>
            <a:ext cx="3703453" cy="860363"/>
          </a:xfrm>
        </p:spPr>
        <p:txBody>
          <a:bodyPr vert="horz" lIns="68580" tIns="34290" rIns="68580" bIns="34290" rtlCol="0" anchor="t">
            <a:normAutofit fontScale="90000"/>
          </a:bodyPr>
          <a:lstStyle/>
          <a:p>
            <a:r>
              <a:rPr lang="en-US" kern="1200" dirty="0">
                <a:solidFill>
                  <a:schemeClr val="accent5">
                    <a:lumMod val="40000"/>
                    <a:lumOff val="60000"/>
                  </a:schemeClr>
                </a:solidFill>
                <a:latin typeface="+mj-lt"/>
                <a:ea typeface="+mj-ea"/>
                <a:cs typeface="+mj-cs"/>
              </a:rPr>
              <a:t>Uniforms </a:t>
            </a:r>
            <a:br>
              <a:rPr lang="en-US" dirty="0">
                <a:solidFill>
                  <a:schemeClr val="accent5">
                    <a:lumMod val="40000"/>
                    <a:lumOff val="60000"/>
                  </a:schemeClr>
                </a:solidFill>
              </a:rPr>
            </a:br>
            <a:r>
              <a:rPr lang="en-US" kern="1200" dirty="0">
                <a:solidFill>
                  <a:schemeClr val="accent5">
                    <a:lumMod val="40000"/>
                    <a:lumOff val="60000"/>
                  </a:schemeClr>
                </a:solidFill>
                <a:latin typeface="+mj-lt"/>
                <a:ea typeface="+mj-ea"/>
                <a:cs typeface="+mj-cs"/>
              </a:rPr>
              <a:t>Jeff Merch 2025</a:t>
            </a:r>
            <a:br>
              <a:rPr lang="en-US" dirty="0"/>
            </a:br>
            <a:r>
              <a:rPr lang="en-US" sz="1500" dirty="0"/>
              <a:t>Please pick up an order form. All orders due no later than 9/15.</a:t>
            </a:r>
          </a:p>
        </p:txBody>
      </p:sp>
      <p:sp>
        <p:nvSpPr>
          <p:cNvPr id="17" name="Oval 16">
            <a:extLst>
              <a:ext uri="{FF2B5EF4-FFF2-40B4-BE49-F238E27FC236}">
                <a16:creationId xmlns:a16="http://schemas.microsoft.com/office/drawing/2014/main" id="{C20267F5-D4E6-477A-A590-81F2ABD1B8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12832" y="2644482"/>
            <a:ext cx="1440180" cy="1440180"/>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19" name="Freeform: Shape 18">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2448914"/>
            <a:ext cx="2798064" cy="3551837"/>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21" name="Freeform: Shape 20">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35487" y="854002"/>
            <a:ext cx="3182112" cy="1840619"/>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23" name="Freeform: Shape 22">
            <a:extLst>
              <a:ext uri="{FF2B5EF4-FFF2-40B4-BE49-F238E27FC236}">
                <a16:creationId xmlns:a16="http://schemas.microsoft.com/office/drawing/2014/main" id="{DB6FE6A8-3E05-4C40-9190-B19BFD5244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58931" y="857250"/>
            <a:ext cx="2935224" cy="1713926"/>
          </a:xfrm>
          <a:custGeom>
            <a:avLst/>
            <a:gdLst>
              <a:gd name="connsiteX0" fmla="*/ 29691 w 3913632"/>
              <a:gd name="connsiteY0" fmla="*/ 0 h 2285234"/>
              <a:gd name="connsiteX1" fmla="*/ 3883942 w 3913632"/>
              <a:gd name="connsiteY1" fmla="*/ 0 h 2285234"/>
              <a:gd name="connsiteX2" fmla="*/ 3903529 w 3913632"/>
              <a:gd name="connsiteY2" fmla="*/ 128345 h 2285234"/>
              <a:gd name="connsiteX3" fmla="*/ 3913632 w 3913632"/>
              <a:gd name="connsiteY3" fmla="*/ 328418 h 2285234"/>
              <a:gd name="connsiteX4" fmla="*/ 1956816 w 3913632"/>
              <a:gd name="connsiteY4" fmla="*/ 2285234 h 2285234"/>
              <a:gd name="connsiteX5" fmla="*/ 0 w 3913632"/>
              <a:gd name="connsiteY5" fmla="*/ 328418 h 2285234"/>
              <a:gd name="connsiteX6" fmla="*/ 10103 w 3913632"/>
              <a:gd name="connsiteY6" fmla="*/ 128345 h 2285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Aptos" panose="02110004020202020204"/>
            </a:endParaRPr>
          </a:p>
        </p:txBody>
      </p:sp>
      <p:pic>
        <p:nvPicPr>
          <p:cNvPr id="11" name="Picture 10" descr="A purple jacket with a logo on it&#10;&#10;AI-generated content may be incorrect.">
            <a:extLst>
              <a:ext uri="{FF2B5EF4-FFF2-40B4-BE49-F238E27FC236}">
                <a16:creationId xmlns:a16="http://schemas.microsoft.com/office/drawing/2014/main" id="{FC638764-5238-9628-5D0A-EA3687E18627}"/>
              </a:ext>
            </a:extLst>
          </p:cNvPr>
          <p:cNvPicPr>
            <a:picLocks noChangeAspect="1"/>
          </p:cNvPicPr>
          <p:nvPr/>
        </p:nvPicPr>
        <p:blipFill>
          <a:blip r:embed="rId3"/>
          <a:stretch>
            <a:fillRect/>
          </a:stretch>
        </p:blipFill>
        <p:spPr>
          <a:xfrm>
            <a:off x="3113215" y="871192"/>
            <a:ext cx="1630296" cy="1403979"/>
          </a:xfrm>
          <a:prstGeom prst="rect">
            <a:avLst/>
          </a:prstGeom>
        </p:spPr>
      </p:pic>
      <p:sp>
        <p:nvSpPr>
          <p:cNvPr id="25" name="Freeform: Shape 24">
            <a:extLst>
              <a:ext uri="{FF2B5EF4-FFF2-40B4-BE49-F238E27FC236}">
                <a16:creationId xmlns:a16="http://schemas.microsoft.com/office/drawing/2014/main" id="{38315451-BA4E-4F56-BA8A-9CCCA5A0DC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2573499"/>
            <a:ext cx="2673479" cy="3427251"/>
          </a:xfrm>
          <a:custGeom>
            <a:avLst/>
            <a:gdLst>
              <a:gd name="connsiteX0" fmla="*/ 640080 w 3564638"/>
              <a:gd name="connsiteY0" fmla="*/ 0 h 4569668"/>
              <a:gd name="connsiteX1" fmla="*/ 3564638 w 3564638"/>
              <a:gd name="connsiteY1" fmla="*/ 2924558 h 4569668"/>
              <a:gd name="connsiteX2" fmla="*/ 3065170 w 3564638"/>
              <a:gd name="connsiteY2" fmla="*/ 4559707 h 4569668"/>
              <a:gd name="connsiteX3" fmla="*/ 3057720 w 3564638"/>
              <a:gd name="connsiteY3" fmla="*/ 4569668 h 4569668"/>
              <a:gd name="connsiteX4" fmla="*/ 0 w 3564638"/>
              <a:gd name="connsiteY4" fmla="*/ 4569668 h 4569668"/>
              <a:gd name="connsiteX5" fmla="*/ 0 w 3564638"/>
              <a:gd name="connsiteY5" fmla="*/ 72448 h 4569668"/>
              <a:gd name="connsiteX6" fmla="*/ 50679 w 3564638"/>
              <a:gd name="connsiteY6" fmla="*/ 59417 h 4569668"/>
              <a:gd name="connsiteX7" fmla="*/ 640080 w 3564638"/>
              <a:gd name="connsiteY7" fmla="*/ 0 h 4569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Aptos" panose="02110004020202020204"/>
            </a:endParaRPr>
          </a:p>
        </p:txBody>
      </p:sp>
      <p:sp>
        <p:nvSpPr>
          <p:cNvPr id="27" name="Freeform: Shape 26">
            <a:extLst>
              <a:ext uri="{FF2B5EF4-FFF2-40B4-BE49-F238E27FC236}">
                <a16:creationId xmlns:a16="http://schemas.microsoft.com/office/drawing/2014/main" id="{5665E03E-3504-4366-BFC7-0CDEDC637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36276" y="2767926"/>
            <a:ext cx="1193292" cy="1193292"/>
          </a:xfrm>
          <a:custGeom>
            <a:avLst/>
            <a:gdLst>
              <a:gd name="connsiteX0" fmla="*/ 795528 w 1591056"/>
              <a:gd name="connsiteY0" fmla="*/ 0 h 1591056"/>
              <a:gd name="connsiteX1" fmla="*/ 1591056 w 1591056"/>
              <a:gd name="connsiteY1" fmla="*/ 795528 h 1591056"/>
              <a:gd name="connsiteX2" fmla="*/ 795528 w 1591056"/>
              <a:gd name="connsiteY2" fmla="*/ 1591056 h 1591056"/>
              <a:gd name="connsiteX3" fmla="*/ 0 w 1591056"/>
              <a:gd name="connsiteY3" fmla="*/ 795528 h 1591056"/>
              <a:gd name="connsiteX4" fmla="*/ 795528 w 1591056"/>
              <a:gd name="connsiteY4" fmla="*/ 0 h 1591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1056" h="1591056">
                <a:moveTo>
                  <a:pt x="795528" y="0"/>
                </a:moveTo>
                <a:cubicBezTo>
                  <a:pt x="1234886" y="0"/>
                  <a:pt x="1591056" y="356170"/>
                  <a:pt x="1591056" y="795528"/>
                </a:cubicBezTo>
                <a:cubicBezTo>
                  <a:pt x="1591056" y="1234886"/>
                  <a:pt x="1234886" y="1591056"/>
                  <a:pt x="795528" y="1591056"/>
                </a:cubicBezTo>
                <a:cubicBezTo>
                  <a:pt x="356170" y="1591056"/>
                  <a:pt x="0" y="1234886"/>
                  <a:pt x="0" y="795528"/>
                </a:cubicBezTo>
                <a:cubicBezTo>
                  <a:pt x="0" y="356170"/>
                  <a:pt x="356170" y="0"/>
                  <a:pt x="79552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Aptos" panose="02110004020202020204"/>
            </a:endParaRPr>
          </a:p>
        </p:txBody>
      </p:sp>
      <p:sp>
        <p:nvSpPr>
          <p:cNvPr id="29" name="Oval 28">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95905" y="1085159"/>
            <a:ext cx="2386584" cy="238658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31" name="Freeform: Shape 30">
            <a:extLst>
              <a:ext uri="{FF2B5EF4-FFF2-40B4-BE49-F238E27FC236}">
                <a16:creationId xmlns:a16="http://schemas.microsoft.com/office/drawing/2014/main" id="{A9A95DA0-8F7C-4AB7-B890-22075705D2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19349" y="1208603"/>
            <a:ext cx="2139696" cy="2139696"/>
          </a:xfrm>
          <a:custGeom>
            <a:avLst/>
            <a:gdLst>
              <a:gd name="connsiteX0" fmla="*/ 1426464 w 2852928"/>
              <a:gd name="connsiteY0" fmla="*/ 0 h 2852928"/>
              <a:gd name="connsiteX1" fmla="*/ 2852928 w 2852928"/>
              <a:gd name="connsiteY1" fmla="*/ 1426464 h 2852928"/>
              <a:gd name="connsiteX2" fmla="*/ 1426464 w 2852928"/>
              <a:gd name="connsiteY2" fmla="*/ 2852928 h 2852928"/>
              <a:gd name="connsiteX3" fmla="*/ 0 w 2852928"/>
              <a:gd name="connsiteY3" fmla="*/ 1426464 h 2852928"/>
              <a:gd name="connsiteX4" fmla="*/ 1426464 w 2852928"/>
              <a:gd name="connsiteY4" fmla="*/ 0 h 28529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Aptos" panose="02110004020202020204"/>
            </a:endParaRPr>
          </a:p>
        </p:txBody>
      </p:sp>
      <p:pic>
        <p:nvPicPr>
          <p:cNvPr id="4" name="Content Placeholder 3" descr="A black sweatshirt with a logo on it&#10;&#10;AI-generated content may be incorrect.">
            <a:extLst>
              <a:ext uri="{FF2B5EF4-FFF2-40B4-BE49-F238E27FC236}">
                <a16:creationId xmlns:a16="http://schemas.microsoft.com/office/drawing/2014/main" id="{A14224B1-67BF-A338-2DB2-52741574B148}"/>
              </a:ext>
            </a:extLst>
          </p:cNvPr>
          <p:cNvPicPr>
            <a:picLocks noGrp="1" noChangeAspect="1"/>
          </p:cNvPicPr>
          <p:nvPr>
            <p:ph idx="1"/>
          </p:nvPr>
        </p:nvPicPr>
        <p:blipFill>
          <a:blip r:embed="rId4"/>
          <a:stretch>
            <a:fillRect/>
          </a:stretch>
        </p:blipFill>
        <p:spPr>
          <a:xfrm>
            <a:off x="6122188" y="1634785"/>
            <a:ext cx="1334023" cy="1287332"/>
          </a:xfrm>
          <a:prstGeom prst="rect">
            <a:avLst/>
          </a:prstGeom>
        </p:spPr>
      </p:pic>
      <p:sp>
        <p:nvSpPr>
          <p:cNvPr id="33" name="Freeform: Shape 32">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88426" y="854002"/>
            <a:ext cx="2579574" cy="2662562"/>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sp>
        <p:nvSpPr>
          <p:cNvPr id="35" name="Freeform: Shape 34">
            <a:extLst>
              <a:ext uri="{FF2B5EF4-FFF2-40B4-BE49-F238E27FC236}">
                <a16:creationId xmlns:a16="http://schemas.microsoft.com/office/drawing/2014/main" id="{E2193FF3-0731-4CB1-A0ED-1F3321A42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13072" y="854002"/>
            <a:ext cx="2454929" cy="2537918"/>
          </a:xfrm>
          <a:custGeom>
            <a:avLst/>
            <a:gdLst>
              <a:gd name="connsiteX0" fmla="*/ 122841 w 3273238"/>
              <a:gd name="connsiteY0" fmla="*/ 0 h 3383891"/>
              <a:gd name="connsiteX1" fmla="*/ 3273238 w 3273238"/>
              <a:gd name="connsiteY1" fmla="*/ 0 h 3383891"/>
              <a:gd name="connsiteX2" fmla="*/ 3273238 w 3273238"/>
              <a:gd name="connsiteY2" fmla="*/ 3291335 h 3383891"/>
              <a:gd name="connsiteX3" fmla="*/ 3118338 w 3273238"/>
              <a:gd name="connsiteY3" fmla="*/ 3331164 h 3383891"/>
              <a:gd name="connsiteX4" fmla="*/ 2595295 w 3273238"/>
              <a:gd name="connsiteY4" fmla="*/ 3383891 h 3383891"/>
              <a:gd name="connsiteX5" fmla="*/ 0 w 3273238"/>
              <a:gd name="connsiteY5" fmla="*/ 788596 h 3383891"/>
              <a:gd name="connsiteX6" fmla="*/ 116679 w 3273238"/>
              <a:gd name="connsiteY6" fmla="*/ 16835 h 3383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Aptos" panose="02110004020202020204"/>
            </a:endParaRPr>
          </a:p>
        </p:txBody>
      </p:sp>
      <p:pic>
        <p:nvPicPr>
          <p:cNvPr id="6" name="Picture 5" descr="A black sweatshirt with a logo on it&#10;&#10;AI-generated content may be incorrect.">
            <a:extLst>
              <a:ext uri="{FF2B5EF4-FFF2-40B4-BE49-F238E27FC236}">
                <a16:creationId xmlns:a16="http://schemas.microsoft.com/office/drawing/2014/main" id="{B57B7746-28B8-2F64-9FF1-375D7CC81128}"/>
              </a:ext>
            </a:extLst>
          </p:cNvPr>
          <p:cNvPicPr>
            <a:picLocks noChangeAspect="1"/>
          </p:cNvPicPr>
          <p:nvPr/>
        </p:nvPicPr>
        <p:blipFill>
          <a:blip r:embed="rId5"/>
          <a:stretch>
            <a:fillRect/>
          </a:stretch>
        </p:blipFill>
        <p:spPr>
          <a:xfrm>
            <a:off x="8750452" y="856484"/>
            <a:ext cx="1914980" cy="1903830"/>
          </a:xfrm>
          <a:prstGeom prst="rect">
            <a:avLst/>
          </a:prstGeom>
        </p:spPr>
      </p:pic>
      <p:pic>
        <p:nvPicPr>
          <p:cNvPr id="8" name="Picture 7" descr="A green hoodie with a cartoon image of a plant&#10;&#10;AI-generated content may be incorrect.">
            <a:extLst>
              <a:ext uri="{FF2B5EF4-FFF2-40B4-BE49-F238E27FC236}">
                <a16:creationId xmlns:a16="http://schemas.microsoft.com/office/drawing/2014/main" id="{BFB4D6E9-2853-B485-8248-E9B681ABF465}"/>
              </a:ext>
            </a:extLst>
          </p:cNvPr>
          <p:cNvPicPr>
            <a:picLocks noChangeAspect="1"/>
          </p:cNvPicPr>
          <p:nvPr/>
        </p:nvPicPr>
        <p:blipFill>
          <a:blip r:embed="rId6"/>
          <a:stretch>
            <a:fillRect/>
          </a:stretch>
        </p:blipFill>
        <p:spPr>
          <a:xfrm>
            <a:off x="1522735" y="3459672"/>
            <a:ext cx="2217665" cy="2279907"/>
          </a:xfrm>
          <a:prstGeom prst="rect">
            <a:avLst/>
          </a:prstGeom>
        </p:spPr>
      </p:pic>
      <p:pic>
        <p:nvPicPr>
          <p:cNvPr id="5" name="Picture 4" descr="A purple sweatshirt with a logo on it&#10;&#10;AI-generated content may be incorrect.">
            <a:extLst>
              <a:ext uri="{FF2B5EF4-FFF2-40B4-BE49-F238E27FC236}">
                <a16:creationId xmlns:a16="http://schemas.microsoft.com/office/drawing/2014/main" id="{8BFC6C21-DA0E-68A0-5F04-C6BBB7BC3483}"/>
              </a:ext>
            </a:extLst>
          </p:cNvPr>
          <p:cNvPicPr>
            <a:picLocks noChangeAspect="1"/>
          </p:cNvPicPr>
          <p:nvPr/>
        </p:nvPicPr>
        <p:blipFill>
          <a:blip r:embed="rId7"/>
          <a:stretch>
            <a:fillRect/>
          </a:stretch>
        </p:blipFill>
        <p:spPr>
          <a:xfrm>
            <a:off x="4563634" y="3014673"/>
            <a:ext cx="738576" cy="699801"/>
          </a:xfrm>
          <a:prstGeom prst="rect">
            <a:avLst/>
          </a:prstGeom>
        </p:spPr>
      </p:pic>
      <p:sp>
        <p:nvSpPr>
          <p:cNvPr id="37" name="Freeform: Shape 36">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3499" y="3787814"/>
            <a:ext cx="2244502" cy="2212937"/>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39" name="Freeform: Shape 38">
            <a:extLst>
              <a:ext uri="{FF2B5EF4-FFF2-40B4-BE49-F238E27FC236}">
                <a16:creationId xmlns:a16="http://schemas.microsoft.com/office/drawing/2014/main" id="{A1CCC4E2-0E38-41AA-A1C5-DBB034387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546429" y="3910742"/>
            <a:ext cx="2121574" cy="2090009"/>
          </a:xfrm>
          <a:custGeom>
            <a:avLst/>
            <a:gdLst>
              <a:gd name="connsiteX0" fmla="*/ 1888236 w 2828765"/>
              <a:gd name="connsiteY0" fmla="*/ 0 h 2786678"/>
              <a:gd name="connsiteX1" fmla="*/ 2788281 w 2828765"/>
              <a:gd name="connsiteY1" fmla="*/ 227900 h 2786678"/>
              <a:gd name="connsiteX2" fmla="*/ 2828765 w 2828765"/>
              <a:gd name="connsiteY2" fmla="*/ 252495 h 2786678"/>
              <a:gd name="connsiteX3" fmla="*/ 2828765 w 2828765"/>
              <a:gd name="connsiteY3" fmla="*/ 2786678 h 2786678"/>
              <a:gd name="connsiteX4" fmla="*/ 227128 w 2828765"/>
              <a:gd name="connsiteY4" fmla="*/ 2786678 h 2786678"/>
              <a:gd name="connsiteX5" fmla="*/ 148387 w 2828765"/>
              <a:gd name="connsiteY5" fmla="*/ 2623223 h 2786678"/>
              <a:gd name="connsiteX6" fmla="*/ 0 w 2828765"/>
              <a:gd name="connsiteY6" fmla="*/ 1888236 h 2786678"/>
              <a:gd name="connsiteX7" fmla="*/ 1888236 w 2828765"/>
              <a:gd name="connsiteY7" fmla="*/ 0 h 278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endParaRPr lang="en-US" sz="1350">
              <a:solidFill>
                <a:prstClr val="white"/>
              </a:solidFill>
              <a:latin typeface="Aptos" panose="02110004020202020204"/>
            </a:endParaRPr>
          </a:p>
        </p:txBody>
      </p:sp>
      <p:pic>
        <p:nvPicPr>
          <p:cNvPr id="12" name="Picture 11" descr="A black jacket with a logo on it&#10;&#10;AI-generated content may be incorrect.">
            <a:extLst>
              <a:ext uri="{FF2B5EF4-FFF2-40B4-BE49-F238E27FC236}">
                <a16:creationId xmlns:a16="http://schemas.microsoft.com/office/drawing/2014/main" id="{A03F8C5C-3231-D634-9286-FBBC7CA5A4DA}"/>
              </a:ext>
            </a:extLst>
          </p:cNvPr>
          <p:cNvPicPr>
            <a:picLocks noChangeAspect="1"/>
          </p:cNvPicPr>
          <p:nvPr/>
        </p:nvPicPr>
        <p:blipFill>
          <a:blip r:embed="rId8"/>
          <a:stretch>
            <a:fillRect/>
          </a:stretch>
        </p:blipFill>
        <p:spPr>
          <a:xfrm>
            <a:off x="8936675" y="4424406"/>
            <a:ext cx="1808678" cy="1575297"/>
          </a:xfrm>
          <a:prstGeom prst="rect">
            <a:avLst/>
          </a:prstGeom>
        </p:spPr>
      </p:pic>
      <p:pic>
        <p:nvPicPr>
          <p:cNvPr id="14" name="Picture 13" descr="A grey sweatshirt with a logo on it&#10;&#10;AI-generated content may be incorrect.">
            <a:extLst>
              <a:ext uri="{FF2B5EF4-FFF2-40B4-BE49-F238E27FC236}">
                <a16:creationId xmlns:a16="http://schemas.microsoft.com/office/drawing/2014/main" id="{F9974F39-9B06-B9F2-79F1-DD1AB34441B6}"/>
              </a:ext>
            </a:extLst>
          </p:cNvPr>
          <p:cNvPicPr>
            <a:picLocks noChangeAspect="1"/>
          </p:cNvPicPr>
          <p:nvPr/>
        </p:nvPicPr>
        <p:blipFill>
          <a:blip r:embed="rId9"/>
          <a:stretch>
            <a:fillRect/>
          </a:stretch>
        </p:blipFill>
        <p:spPr>
          <a:xfrm>
            <a:off x="7356002" y="3461278"/>
            <a:ext cx="1190969" cy="1174425"/>
          </a:xfrm>
          <a:prstGeom prst="rect">
            <a:avLst/>
          </a:prstGeom>
        </p:spPr>
      </p:pic>
    </p:spTree>
    <p:extLst>
      <p:ext uri="{BB962C8B-B14F-4D97-AF65-F5344CB8AC3E}">
        <p14:creationId xmlns:p14="http://schemas.microsoft.com/office/powerpoint/2010/main" val="1439313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90BAF-D9EB-6448-BE7F-D7E9E6015EEC}"/>
              </a:ext>
            </a:extLst>
          </p:cNvPr>
          <p:cNvSpPr>
            <a:spLocks noGrp="1"/>
          </p:cNvSpPr>
          <p:nvPr>
            <p:ph type="title"/>
          </p:nvPr>
        </p:nvSpPr>
        <p:spPr/>
        <p:txBody>
          <a:bodyPr/>
          <a:lstStyle/>
          <a:p>
            <a:r>
              <a:rPr lang="en-US"/>
              <a:t>Uniform Pants</a:t>
            </a:r>
          </a:p>
        </p:txBody>
      </p:sp>
      <p:pic>
        <p:nvPicPr>
          <p:cNvPr id="4" name="Content Placeholder 3">
            <a:extLst>
              <a:ext uri="{FF2B5EF4-FFF2-40B4-BE49-F238E27FC236}">
                <a16:creationId xmlns:a16="http://schemas.microsoft.com/office/drawing/2014/main" id="{229CBFED-793C-AA4D-BDF8-07A2770F4CF0}"/>
              </a:ext>
            </a:extLst>
          </p:cNvPr>
          <p:cNvPicPr>
            <a:picLocks noGrp="1" noChangeAspect="1"/>
          </p:cNvPicPr>
          <p:nvPr>
            <p:ph idx="1"/>
          </p:nvPr>
        </p:nvPicPr>
        <p:blipFill>
          <a:blip r:embed="rId3"/>
          <a:stretch>
            <a:fillRect/>
          </a:stretch>
        </p:blipFill>
        <p:spPr>
          <a:xfrm>
            <a:off x="8364567" y="2438400"/>
            <a:ext cx="1879600" cy="3234480"/>
          </a:xfrm>
        </p:spPr>
      </p:pic>
      <p:pic>
        <p:nvPicPr>
          <p:cNvPr id="6" name="Picture 5">
            <a:extLst>
              <a:ext uri="{FF2B5EF4-FFF2-40B4-BE49-F238E27FC236}">
                <a16:creationId xmlns:a16="http://schemas.microsoft.com/office/drawing/2014/main" id="{E01A251C-362C-B14D-BD38-89C4EE5D5AB6}"/>
              </a:ext>
            </a:extLst>
          </p:cNvPr>
          <p:cNvPicPr>
            <a:picLocks noChangeAspect="1"/>
          </p:cNvPicPr>
          <p:nvPr/>
        </p:nvPicPr>
        <p:blipFill>
          <a:blip r:embed="rId4"/>
          <a:stretch>
            <a:fillRect/>
          </a:stretch>
        </p:blipFill>
        <p:spPr>
          <a:xfrm>
            <a:off x="3540864" y="2426822"/>
            <a:ext cx="3275949" cy="3234481"/>
          </a:xfrm>
          <a:prstGeom prst="rect">
            <a:avLst/>
          </a:prstGeom>
        </p:spPr>
      </p:pic>
      <p:pic>
        <p:nvPicPr>
          <p:cNvPr id="5" name="Picture 4">
            <a:extLst>
              <a:ext uri="{FF2B5EF4-FFF2-40B4-BE49-F238E27FC236}">
                <a16:creationId xmlns:a16="http://schemas.microsoft.com/office/drawing/2014/main" id="{00C71CB6-4016-0C41-812D-5D40519AE557}"/>
              </a:ext>
            </a:extLst>
          </p:cNvPr>
          <p:cNvPicPr>
            <a:picLocks noChangeAspect="1"/>
          </p:cNvPicPr>
          <p:nvPr/>
        </p:nvPicPr>
        <p:blipFill>
          <a:blip r:embed="rId5"/>
          <a:stretch>
            <a:fillRect/>
          </a:stretch>
        </p:blipFill>
        <p:spPr>
          <a:xfrm>
            <a:off x="1524001" y="2421034"/>
            <a:ext cx="2706591" cy="3240268"/>
          </a:xfrm>
          <a:prstGeom prst="rect">
            <a:avLst/>
          </a:prstGeom>
        </p:spPr>
      </p:pic>
      <p:pic>
        <p:nvPicPr>
          <p:cNvPr id="7" name="Picture 6">
            <a:extLst>
              <a:ext uri="{FF2B5EF4-FFF2-40B4-BE49-F238E27FC236}">
                <a16:creationId xmlns:a16="http://schemas.microsoft.com/office/drawing/2014/main" id="{FE3E6536-E356-014E-AE4B-F7685F715161}"/>
              </a:ext>
            </a:extLst>
          </p:cNvPr>
          <p:cNvPicPr>
            <a:picLocks noChangeAspect="1"/>
          </p:cNvPicPr>
          <p:nvPr/>
        </p:nvPicPr>
        <p:blipFill>
          <a:blip r:embed="rId6"/>
          <a:stretch>
            <a:fillRect/>
          </a:stretch>
        </p:blipFill>
        <p:spPr>
          <a:xfrm>
            <a:off x="6408903" y="2432612"/>
            <a:ext cx="1955665" cy="3240269"/>
          </a:xfrm>
          <a:prstGeom prst="rect">
            <a:avLst/>
          </a:prstGeom>
        </p:spPr>
      </p:pic>
      <p:sp>
        <p:nvSpPr>
          <p:cNvPr id="8" name="TextBox 7">
            <a:extLst>
              <a:ext uri="{FF2B5EF4-FFF2-40B4-BE49-F238E27FC236}">
                <a16:creationId xmlns:a16="http://schemas.microsoft.com/office/drawing/2014/main" id="{63353DBD-3CF0-6249-B264-0780DD8D264A}"/>
              </a:ext>
            </a:extLst>
          </p:cNvPr>
          <p:cNvSpPr txBox="1"/>
          <p:nvPr/>
        </p:nvSpPr>
        <p:spPr>
          <a:xfrm>
            <a:off x="3259225" y="4953416"/>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FF0000"/>
                </a:solidFill>
                <a:latin typeface="Aharoni" panose="02010803020104030203" pitchFamily="2" charset="-79"/>
                <a:ea typeface="MS PGothic" panose="020B0600070205080204" pitchFamily="34" charset="-128"/>
                <a:cs typeface="Aharoni" panose="02010803020104030203" pitchFamily="2" charset="-79"/>
              </a:rPr>
              <a:t>NO</a:t>
            </a:r>
          </a:p>
        </p:txBody>
      </p:sp>
      <p:sp>
        <p:nvSpPr>
          <p:cNvPr id="10" name="TextBox 9">
            <a:extLst>
              <a:ext uri="{FF2B5EF4-FFF2-40B4-BE49-F238E27FC236}">
                <a16:creationId xmlns:a16="http://schemas.microsoft.com/office/drawing/2014/main" id="{738D3A75-7DB8-7248-BF4C-462B57B3C0F4}"/>
              </a:ext>
            </a:extLst>
          </p:cNvPr>
          <p:cNvSpPr txBox="1"/>
          <p:nvPr/>
        </p:nvSpPr>
        <p:spPr>
          <a:xfrm>
            <a:off x="5452399" y="4378175"/>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FF0000"/>
                </a:solidFill>
                <a:latin typeface="Aharoni" panose="02010803020104030203" pitchFamily="2" charset="-79"/>
                <a:ea typeface="MS PGothic" panose="020B0600070205080204" pitchFamily="34" charset="-128"/>
                <a:cs typeface="Aharoni" panose="02010803020104030203" pitchFamily="2" charset="-79"/>
              </a:rPr>
              <a:t>NO</a:t>
            </a:r>
          </a:p>
        </p:txBody>
      </p:sp>
      <p:sp>
        <p:nvSpPr>
          <p:cNvPr id="11" name="TextBox 10">
            <a:extLst>
              <a:ext uri="{FF2B5EF4-FFF2-40B4-BE49-F238E27FC236}">
                <a16:creationId xmlns:a16="http://schemas.microsoft.com/office/drawing/2014/main" id="{B706907E-7B99-C345-9488-ACF6E4563922}"/>
              </a:ext>
            </a:extLst>
          </p:cNvPr>
          <p:cNvSpPr txBox="1"/>
          <p:nvPr/>
        </p:nvSpPr>
        <p:spPr>
          <a:xfrm>
            <a:off x="7342606" y="4953416"/>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00B050"/>
                </a:solidFill>
                <a:latin typeface="Aharoni" panose="02010803020104030203" pitchFamily="2" charset="-79"/>
                <a:ea typeface="MS PGothic" panose="020B0600070205080204" pitchFamily="34" charset="-128"/>
                <a:cs typeface="Aharoni" panose="02010803020104030203" pitchFamily="2" charset="-79"/>
              </a:rPr>
              <a:t>YES</a:t>
            </a:r>
          </a:p>
        </p:txBody>
      </p:sp>
      <p:sp>
        <p:nvSpPr>
          <p:cNvPr id="12" name="TextBox 11">
            <a:extLst>
              <a:ext uri="{FF2B5EF4-FFF2-40B4-BE49-F238E27FC236}">
                <a16:creationId xmlns:a16="http://schemas.microsoft.com/office/drawing/2014/main" id="{E3B53484-6C17-EE44-9364-AF31CBF70494}"/>
              </a:ext>
            </a:extLst>
          </p:cNvPr>
          <p:cNvSpPr txBox="1"/>
          <p:nvPr/>
        </p:nvSpPr>
        <p:spPr>
          <a:xfrm>
            <a:off x="9113005" y="2628833"/>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00B050"/>
                </a:solidFill>
                <a:latin typeface="Aharoni" panose="02010803020104030203" pitchFamily="2" charset="-79"/>
                <a:ea typeface="MS PGothic" panose="020B0600070205080204" pitchFamily="34" charset="-128"/>
                <a:cs typeface="Aharoni" panose="02010803020104030203" pitchFamily="2" charset="-79"/>
              </a:rPr>
              <a:t>YES</a:t>
            </a:r>
          </a:p>
        </p:txBody>
      </p:sp>
    </p:spTree>
    <p:extLst>
      <p:ext uri="{BB962C8B-B14F-4D97-AF65-F5344CB8AC3E}">
        <p14:creationId xmlns:p14="http://schemas.microsoft.com/office/powerpoint/2010/main" val="27819773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2551A-1A73-B84A-9544-D65D1FD98270}"/>
              </a:ext>
            </a:extLst>
          </p:cNvPr>
          <p:cNvSpPr>
            <a:spLocks noGrp="1"/>
          </p:cNvSpPr>
          <p:nvPr>
            <p:ph type="title"/>
          </p:nvPr>
        </p:nvSpPr>
        <p:spPr/>
        <p:txBody>
          <a:bodyPr/>
          <a:lstStyle/>
          <a:p>
            <a:r>
              <a:rPr lang="en-US"/>
              <a:t>Shoes</a:t>
            </a:r>
          </a:p>
        </p:txBody>
      </p:sp>
      <p:pic>
        <p:nvPicPr>
          <p:cNvPr id="4" name="Content Placeholder 3">
            <a:extLst>
              <a:ext uri="{FF2B5EF4-FFF2-40B4-BE49-F238E27FC236}">
                <a16:creationId xmlns:a16="http://schemas.microsoft.com/office/drawing/2014/main" id="{6E27E28E-56E3-A341-B3E4-280E562E00C0}"/>
              </a:ext>
            </a:extLst>
          </p:cNvPr>
          <p:cNvPicPr>
            <a:picLocks noGrp="1" noChangeAspect="1"/>
          </p:cNvPicPr>
          <p:nvPr>
            <p:ph idx="1"/>
          </p:nvPr>
        </p:nvPicPr>
        <p:blipFill>
          <a:blip r:embed="rId2"/>
          <a:stretch>
            <a:fillRect/>
          </a:stretch>
        </p:blipFill>
        <p:spPr>
          <a:xfrm>
            <a:off x="2303555" y="764374"/>
            <a:ext cx="2532123" cy="2532123"/>
          </a:xfrm>
        </p:spPr>
      </p:pic>
      <p:pic>
        <p:nvPicPr>
          <p:cNvPr id="5" name="Picture 4">
            <a:extLst>
              <a:ext uri="{FF2B5EF4-FFF2-40B4-BE49-F238E27FC236}">
                <a16:creationId xmlns:a16="http://schemas.microsoft.com/office/drawing/2014/main" id="{2345E393-CF0C-C94A-A582-BAF35C11968B}"/>
              </a:ext>
            </a:extLst>
          </p:cNvPr>
          <p:cNvPicPr>
            <a:picLocks noChangeAspect="1"/>
          </p:cNvPicPr>
          <p:nvPr/>
        </p:nvPicPr>
        <p:blipFill>
          <a:blip r:embed="rId3"/>
          <a:stretch>
            <a:fillRect/>
          </a:stretch>
        </p:blipFill>
        <p:spPr>
          <a:xfrm>
            <a:off x="5185297" y="1377951"/>
            <a:ext cx="2006600" cy="1358900"/>
          </a:xfrm>
          <a:prstGeom prst="rect">
            <a:avLst/>
          </a:prstGeom>
        </p:spPr>
      </p:pic>
      <p:pic>
        <p:nvPicPr>
          <p:cNvPr id="8" name="Picture 7">
            <a:extLst>
              <a:ext uri="{FF2B5EF4-FFF2-40B4-BE49-F238E27FC236}">
                <a16:creationId xmlns:a16="http://schemas.microsoft.com/office/drawing/2014/main" id="{B5F345FD-DB12-BB4B-9959-3C3D833F4268}"/>
              </a:ext>
            </a:extLst>
          </p:cNvPr>
          <p:cNvPicPr>
            <a:picLocks noChangeAspect="1"/>
          </p:cNvPicPr>
          <p:nvPr/>
        </p:nvPicPr>
        <p:blipFill>
          <a:blip r:embed="rId4"/>
          <a:stretch>
            <a:fillRect/>
          </a:stretch>
        </p:blipFill>
        <p:spPr>
          <a:xfrm>
            <a:off x="5069928" y="3296496"/>
            <a:ext cx="1879600" cy="2298700"/>
          </a:xfrm>
          <a:prstGeom prst="rect">
            <a:avLst/>
          </a:prstGeom>
        </p:spPr>
      </p:pic>
      <p:pic>
        <p:nvPicPr>
          <p:cNvPr id="9" name="Picture 8">
            <a:extLst>
              <a:ext uri="{FF2B5EF4-FFF2-40B4-BE49-F238E27FC236}">
                <a16:creationId xmlns:a16="http://schemas.microsoft.com/office/drawing/2014/main" id="{7F5B1426-A075-F345-B2C1-F653BDE04991}"/>
              </a:ext>
            </a:extLst>
          </p:cNvPr>
          <p:cNvPicPr>
            <a:picLocks noChangeAspect="1"/>
          </p:cNvPicPr>
          <p:nvPr/>
        </p:nvPicPr>
        <p:blipFill>
          <a:blip r:embed="rId5"/>
          <a:stretch>
            <a:fillRect/>
          </a:stretch>
        </p:blipFill>
        <p:spPr>
          <a:xfrm>
            <a:off x="2303554" y="3960953"/>
            <a:ext cx="1879600" cy="1193800"/>
          </a:xfrm>
          <a:prstGeom prst="rect">
            <a:avLst/>
          </a:prstGeom>
        </p:spPr>
      </p:pic>
      <p:pic>
        <p:nvPicPr>
          <p:cNvPr id="10" name="Picture 9">
            <a:extLst>
              <a:ext uri="{FF2B5EF4-FFF2-40B4-BE49-F238E27FC236}">
                <a16:creationId xmlns:a16="http://schemas.microsoft.com/office/drawing/2014/main" id="{D405763B-7576-0146-8822-2A0A38178A67}"/>
              </a:ext>
            </a:extLst>
          </p:cNvPr>
          <p:cNvPicPr>
            <a:picLocks noChangeAspect="1"/>
          </p:cNvPicPr>
          <p:nvPr/>
        </p:nvPicPr>
        <p:blipFill>
          <a:blip r:embed="rId6"/>
          <a:stretch>
            <a:fillRect/>
          </a:stretch>
        </p:blipFill>
        <p:spPr>
          <a:xfrm>
            <a:off x="7836303" y="3386720"/>
            <a:ext cx="1879600" cy="2235200"/>
          </a:xfrm>
          <a:prstGeom prst="rect">
            <a:avLst/>
          </a:prstGeom>
        </p:spPr>
      </p:pic>
      <p:sp>
        <p:nvSpPr>
          <p:cNvPr id="11" name="TextBox 10">
            <a:extLst>
              <a:ext uri="{FF2B5EF4-FFF2-40B4-BE49-F238E27FC236}">
                <a16:creationId xmlns:a16="http://schemas.microsoft.com/office/drawing/2014/main" id="{FEC4F65C-F3B5-294E-817D-F99E189520C7}"/>
              </a:ext>
            </a:extLst>
          </p:cNvPr>
          <p:cNvSpPr txBox="1"/>
          <p:nvPr/>
        </p:nvSpPr>
        <p:spPr>
          <a:xfrm>
            <a:off x="6239316" y="2736851"/>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00B050"/>
                </a:solidFill>
                <a:latin typeface="Aharoni" panose="02010803020104030203" pitchFamily="2" charset="-79"/>
                <a:ea typeface="MS PGothic" panose="020B0600070205080204" pitchFamily="34" charset="-128"/>
                <a:cs typeface="Aharoni" panose="02010803020104030203" pitchFamily="2" charset="-79"/>
              </a:rPr>
              <a:t>YES</a:t>
            </a:r>
          </a:p>
        </p:txBody>
      </p:sp>
      <p:sp>
        <p:nvSpPr>
          <p:cNvPr id="12" name="TextBox 11">
            <a:extLst>
              <a:ext uri="{FF2B5EF4-FFF2-40B4-BE49-F238E27FC236}">
                <a16:creationId xmlns:a16="http://schemas.microsoft.com/office/drawing/2014/main" id="{AEB13586-8BFA-DB4A-9945-E343BED8751C}"/>
              </a:ext>
            </a:extLst>
          </p:cNvPr>
          <p:cNvSpPr txBox="1"/>
          <p:nvPr/>
        </p:nvSpPr>
        <p:spPr>
          <a:xfrm>
            <a:off x="3854586" y="2736851"/>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00B050"/>
                </a:solidFill>
                <a:latin typeface="Aharoni" panose="02010803020104030203" pitchFamily="2" charset="-79"/>
                <a:ea typeface="MS PGothic" panose="020B0600070205080204" pitchFamily="34" charset="-128"/>
                <a:cs typeface="Aharoni" panose="02010803020104030203" pitchFamily="2" charset="-79"/>
              </a:rPr>
              <a:t>YES</a:t>
            </a:r>
          </a:p>
        </p:txBody>
      </p:sp>
      <p:sp>
        <p:nvSpPr>
          <p:cNvPr id="16" name="TextBox 15">
            <a:extLst>
              <a:ext uri="{FF2B5EF4-FFF2-40B4-BE49-F238E27FC236}">
                <a16:creationId xmlns:a16="http://schemas.microsoft.com/office/drawing/2014/main" id="{9C5B0C75-20FD-4046-9B62-79D3B7ABA909}"/>
              </a:ext>
            </a:extLst>
          </p:cNvPr>
          <p:cNvSpPr txBox="1"/>
          <p:nvPr/>
        </p:nvSpPr>
        <p:spPr>
          <a:xfrm>
            <a:off x="8676108" y="5126106"/>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FF0000"/>
                </a:solidFill>
                <a:latin typeface="Aharoni" panose="02010803020104030203" pitchFamily="2" charset="-79"/>
                <a:ea typeface="MS PGothic" panose="020B0600070205080204" pitchFamily="34" charset="-128"/>
                <a:cs typeface="Aharoni" panose="02010803020104030203" pitchFamily="2" charset="-79"/>
              </a:rPr>
              <a:t>NO</a:t>
            </a:r>
          </a:p>
        </p:txBody>
      </p:sp>
      <p:sp>
        <p:nvSpPr>
          <p:cNvPr id="17" name="TextBox 16">
            <a:extLst>
              <a:ext uri="{FF2B5EF4-FFF2-40B4-BE49-F238E27FC236}">
                <a16:creationId xmlns:a16="http://schemas.microsoft.com/office/drawing/2014/main" id="{E86E91A5-6E96-FE44-BA2C-B31F45A358F1}"/>
              </a:ext>
            </a:extLst>
          </p:cNvPr>
          <p:cNvSpPr txBox="1"/>
          <p:nvPr/>
        </p:nvSpPr>
        <p:spPr>
          <a:xfrm>
            <a:off x="6221394" y="5126106"/>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FF0000"/>
                </a:solidFill>
                <a:latin typeface="Aharoni" panose="02010803020104030203" pitchFamily="2" charset="-79"/>
                <a:ea typeface="MS PGothic" panose="020B0600070205080204" pitchFamily="34" charset="-128"/>
                <a:cs typeface="Aharoni" panose="02010803020104030203" pitchFamily="2" charset="-79"/>
              </a:rPr>
              <a:t>NO</a:t>
            </a:r>
          </a:p>
        </p:txBody>
      </p:sp>
      <p:sp>
        <p:nvSpPr>
          <p:cNvPr id="18" name="TextBox 17">
            <a:extLst>
              <a:ext uri="{FF2B5EF4-FFF2-40B4-BE49-F238E27FC236}">
                <a16:creationId xmlns:a16="http://schemas.microsoft.com/office/drawing/2014/main" id="{B11557B8-1F55-314F-A1DA-03E462BA66E2}"/>
              </a:ext>
            </a:extLst>
          </p:cNvPr>
          <p:cNvSpPr txBox="1"/>
          <p:nvPr/>
        </p:nvSpPr>
        <p:spPr>
          <a:xfrm>
            <a:off x="3587498" y="5111324"/>
            <a:ext cx="1215342" cy="707886"/>
          </a:xfrm>
          <a:prstGeom prst="rect">
            <a:avLst/>
          </a:prstGeom>
          <a:noFill/>
        </p:spPr>
        <p:txBody>
          <a:bodyPr wrap="square" rtlCol="0">
            <a:spAutoFit/>
          </a:bodyPr>
          <a:lstStyle/>
          <a:p>
            <a:pPr defTabSz="457200" eaLnBrk="0" fontAlgn="base" hangingPunct="0">
              <a:spcBef>
                <a:spcPct val="0"/>
              </a:spcBef>
              <a:spcAft>
                <a:spcPct val="0"/>
              </a:spcAft>
            </a:pPr>
            <a:r>
              <a:rPr lang="en-US" sz="4000">
                <a:solidFill>
                  <a:srgbClr val="00B050"/>
                </a:solidFill>
                <a:latin typeface="Aharoni" panose="02010803020104030203" pitchFamily="2" charset="-79"/>
                <a:ea typeface="MS PGothic" panose="020B0600070205080204" pitchFamily="34" charset="-128"/>
                <a:cs typeface="Aharoni" panose="02010803020104030203" pitchFamily="2" charset="-79"/>
              </a:rPr>
              <a:t>YES</a:t>
            </a:r>
          </a:p>
        </p:txBody>
      </p:sp>
    </p:spTree>
    <p:extLst>
      <p:ext uri="{BB962C8B-B14F-4D97-AF65-F5344CB8AC3E}">
        <p14:creationId xmlns:p14="http://schemas.microsoft.com/office/powerpoint/2010/main" val="28260313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36941-4E77-2432-3D7F-F3489E263F76}"/>
              </a:ext>
            </a:extLst>
          </p:cNvPr>
          <p:cNvSpPr>
            <a:spLocks noGrp="1"/>
          </p:cNvSpPr>
          <p:nvPr>
            <p:ph type="title"/>
          </p:nvPr>
        </p:nvSpPr>
        <p:spPr>
          <a:xfrm>
            <a:off x="3695700" y="764373"/>
            <a:ext cx="6457950" cy="1293028"/>
          </a:xfrm>
        </p:spPr>
        <p:txBody>
          <a:bodyPr>
            <a:normAutofit/>
          </a:bodyPr>
          <a:lstStyle/>
          <a:p>
            <a:r>
              <a:rPr lang="en-US" sz="1900"/>
              <a:t>Auditions for Freshmen</a:t>
            </a:r>
            <a:br>
              <a:rPr lang="en-US" sz="1900"/>
            </a:br>
            <a:r>
              <a:rPr lang="en-US" sz="1900"/>
              <a:t>Friday September 5th</a:t>
            </a:r>
            <a:br>
              <a:rPr lang="en-US" sz="1900"/>
            </a:br>
            <a:r>
              <a:rPr lang="en-US" sz="1900"/>
              <a:t>Immediately after school in Rm 22 Main Building</a:t>
            </a:r>
          </a:p>
        </p:txBody>
      </p:sp>
      <p:sp>
        <p:nvSpPr>
          <p:cNvPr id="3" name="Content Placeholder 2">
            <a:extLst>
              <a:ext uri="{FF2B5EF4-FFF2-40B4-BE49-F238E27FC236}">
                <a16:creationId xmlns:a16="http://schemas.microsoft.com/office/drawing/2014/main" id="{202C9752-1362-9264-E247-46B0910BB94C}"/>
              </a:ext>
            </a:extLst>
          </p:cNvPr>
          <p:cNvSpPr>
            <a:spLocks noGrp="1"/>
          </p:cNvSpPr>
          <p:nvPr>
            <p:ph idx="1"/>
          </p:nvPr>
        </p:nvSpPr>
        <p:spPr>
          <a:xfrm>
            <a:off x="2031999" y="2194561"/>
            <a:ext cx="4362450" cy="4024125"/>
          </a:xfrm>
        </p:spPr>
        <p:txBody>
          <a:bodyPr vert="horz" lIns="68580" tIns="34290" rIns="68580" bIns="34290" rtlCol="0">
            <a:normAutofit/>
          </a:bodyPr>
          <a:lstStyle/>
          <a:p>
            <a:r>
              <a:rPr lang="en-US"/>
              <a:t>If you would like to be a performer, dancer or singer.</a:t>
            </a:r>
          </a:p>
          <a:p>
            <a:r>
              <a:rPr lang="en-US"/>
              <a:t>If you would like to be a backstage crew member.</a:t>
            </a:r>
          </a:p>
          <a:p>
            <a:r>
              <a:rPr lang="en-US"/>
              <a:t>If you would like to work on costumes.</a:t>
            </a:r>
          </a:p>
          <a:p>
            <a:r>
              <a:rPr lang="en-US"/>
              <a:t>If you would like to work on set design and construction.</a:t>
            </a:r>
          </a:p>
        </p:txBody>
      </p:sp>
      <p:pic>
        <p:nvPicPr>
          <p:cNvPr id="4" name="Picture 3" descr="A poster for a movie&#10;&#10;AI-generated content may be incorrect.">
            <a:extLst>
              <a:ext uri="{FF2B5EF4-FFF2-40B4-BE49-F238E27FC236}">
                <a16:creationId xmlns:a16="http://schemas.microsoft.com/office/drawing/2014/main" id="{30D21BC7-3D89-1962-E6B9-0B4F1CA8C185}"/>
              </a:ext>
            </a:extLst>
          </p:cNvPr>
          <p:cNvPicPr>
            <a:picLocks noChangeAspect="1"/>
          </p:cNvPicPr>
          <p:nvPr/>
        </p:nvPicPr>
        <p:blipFill>
          <a:blip r:embed="rId2"/>
          <a:srcRect l="7165" r="13304" b="-1"/>
          <a:stretch>
            <a:fillRect/>
          </a:stretch>
        </p:blipFill>
        <p:spPr>
          <a:xfrm>
            <a:off x="6762750" y="2501159"/>
            <a:ext cx="3390900" cy="3410926"/>
          </a:xfrm>
          <a:prstGeom prst="rect">
            <a:avLst/>
          </a:prstGeom>
        </p:spPr>
      </p:pic>
    </p:spTree>
    <p:extLst>
      <p:ext uri="{BB962C8B-B14F-4D97-AF65-F5344CB8AC3E}">
        <p14:creationId xmlns:p14="http://schemas.microsoft.com/office/powerpoint/2010/main" val="37949590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95700" y="764373"/>
            <a:ext cx="6457950" cy="1293028"/>
          </a:xfrm>
        </p:spPr>
        <p:txBody>
          <a:bodyPr>
            <a:normAutofit/>
          </a:bodyPr>
          <a:lstStyle/>
          <a:p>
            <a:r>
              <a:rPr lang="en-US"/>
              <a:t>Parent Involvement</a:t>
            </a:r>
          </a:p>
        </p:txBody>
      </p:sp>
      <p:pic>
        <p:nvPicPr>
          <p:cNvPr id="4" name="Picture 3" descr="A close-up of a logo&#10;&#10;AI-generated content may be incorrect.">
            <a:extLst>
              <a:ext uri="{FF2B5EF4-FFF2-40B4-BE49-F238E27FC236}">
                <a16:creationId xmlns:a16="http://schemas.microsoft.com/office/drawing/2014/main" id="{65045C83-8289-CA1F-CD65-D7ACFAA95D3C}"/>
              </a:ext>
            </a:extLst>
          </p:cNvPr>
          <p:cNvPicPr>
            <a:picLocks noChangeAspect="1"/>
          </p:cNvPicPr>
          <p:nvPr/>
        </p:nvPicPr>
        <p:blipFill>
          <a:blip r:embed="rId2"/>
          <a:stretch>
            <a:fillRect/>
          </a:stretch>
        </p:blipFill>
        <p:spPr>
          <a:xfrm>
            <a:off x="6528574" y="2888166"/>
            <a:ext cx="3999723" cy="2249844"/>
          </a:xfrm>
          <a:prstGeom prst="rect">
            <a:avLst/>
          </a:prstGeom>
        </p:spPr>
      </p:pic>
      <p:graphicFrame>
        <p:nvGraphicFramePr>
          <p:cNvPr id="15" name="Content Placeholder 2">
            <a:extLst>
              <a:ext uri="{FF2B5EF4-FFF2-40B4-BE49-F238E27FC236}">
                <a16:creationId xmlns:a16="http://schemas.microsoft.com/office/drawing/2014/main" id="{336F813A-CE50-B401-01DB-43519A63EA05}"/>
              </a:ext>
            </a:extLst>
          </p:cNvPr>
          <p:cNvGraphicFramePr/>
          <p:nvPr/>
        </p:nvGraphicFramePr>
        <p:xfrm>
          <a:off x="2031999" y="2194561"/>
          <a:ext cx="4362450" cy="40241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95DD5BC2-A8E7-4CAD-955A-3807355EC97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24000" y="0"/>
            <a:ext cx="9144000" cy="1441450"/>
          </a:xfrm>
          <a:prstGeom prst="rect">
            <a:avLst/>
          </a:prstGeom>
        </p:spPr>
      </p:pic>
      <p:sp useBgFill="1">
        <p:nvSpPr>
          <p:cNvPr id="21" name="Rectangle 20">
            <a:extLst>
              <a:ext uri="{FF2B5EF4-FFF2-40B4-BE49-F238E27FC236}">
                <a16:creationId xmlns:a16="http://schemas.microsoft.com/office/drawing/2014/main" id="{7D993AC9-3A4A-4CF2-9BEF-8002E58F6B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sp>
        <p:nvSpPr>
          <p:cNvPr id="23" name="Rounded Rectangle 11">
            <a:extLst>
              <a:ext uri="{FF2B5EF4-FFF2-40B4-BE49-F238E27FC236}">
                <a16:creationId xmlns:a16="http://schemas.microsoft.com/office/drawing/2014/main" id="{DE4144AD-8278-4A35-8DF4-1629E28960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06552" y="643464"/>
            <a:ext cx="8178896" cy="5571072"/>
          </a:xfrm>
          <a:prstGeom prst="roundRect">
            <a:avLst>
              <a:gd name="adj" fmla="val 2403"/>
            </a:avLst>
          </a:prstGeom>
          <a:solidFill>
            <a:srgbClr val="FFFFFF"/>
          </a:solidFill>
          <a:ln w="31750">
            <a:solidFill>
              <a:srgbClr val="F2F848"/>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5" name="Picture 4" descr="A purple school supplies list&#10;&#10;AI-generated content may be incorrect.">
            <a:extLst>
              <a:ext uri="{FF2B5EF4-FFF2-40B4-BE49-F238E27FC236}">
                <a16:creationId xmlns:a16="http://schemas.microsoft.com/office/drawing/2014/main" id="{A65C9A71-0033-64B8-93F4-9DBF87EA7244}"/>
              </a:ext>
            </a:extLst>
          </p:cNvPr>
          <p:cNvPicPr>
            <a:picLocks noChangeAspect="1"/>
          </p:cNvPicPr>
          <p:nvPr/>
        </p:nvPicPr>
        <p:blipFill>
          <a:blip r:embed="rId3"/>
          <a:stretch>
            <a:fillRect/>
          </a:stretch>
        </p:blipFill>
        <p:spPr>
          <a:xfrm>
            <a:off x="4121685" y="873252"/>
            <a:ext cx="3948630" cy="5111496"/>
          </a:xfrm>
          <a:prstGeom prst="rect">
            <a:avLst/>
          </a:prstGeom>
          <a:ln w="31750" cap="sq">
            <a:noFill/>
            <a:miter lim="800000"/>
          </a:ln>
        </p:spPr>
      </p:pic>
    </p:spTree>
    <p:extLst>
      <p:ext uri="{BB962C8B-B14F-4D97-AF65-F5344CB8AC3E}">
        <p14:creationId xmlns:p14="http://schemas.microsoft.com/office/powerpoint/2010/main" val="3486709328"/>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CFF51E2-169D-4F85-A842-E8413F664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11" name="Picture 10">
            <a:extLst>
              <a:ext uri="{FF2B5EF4-FFF2-40B4-BE49-F238E27FC236}">
                <a16:creationId xmlns:a16="http://schemas.microsoft.com/office/drawing/2014/main" id="{D0E2A6FF-057A-4920-923D-05A12E99EA8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1524000" y="0"/>
            <a:ext cx="9144000" cy="1441450"/>
          </a:xfrm>
          <a:prstGeom prst="rect">
            <a:avLst/>
          </a:prstGeom>
        </p:spPr>
      </p:pic>
      <p:sp>
        <p:nvSpPr>
          <p:cNvPr id="2" name="Title 1"/>
          <p:cNvSpPr>
            <a:spLocks noGrp="1"/>
          </p:cNvSpPr>
          <p:nvPr>
            <p:ph type="title"/>
          </p:nvPr>
        </p:nvSpPr>
        <p:spPr>
          <a:xfrm>
            <a:off x="2038350" y="1066164"/>
            <a:ext cx="2480058" cy="5148371"/>
          </a:xfrm>
        </p:spPr>
        <p:txBody>
          <a:bodyPr>
            <a:normAutofit/>
          </a:bodyPr>
          <a:lstStyle/>
          <a:p>
            <a:r>
              <a:rPr lang="en-US" sz="2800"/>
              <a:t>Tips for a Successful Freshman Year</a:t>
            </a:r>
          </a:p>
        </p:txBody>
      </p:sp>
      <p:graphicFrame>
        <p:nvGraphicFramePr>
          <p:cNvPr id="5" name="Content Placeholder 2">
            <a:extLst>
              <a:ext uri="{FF2B5EF4-FFF2-40B4-BE49-F238E27FC236}">
                <a16:creationId xmlns:a16="http://schemas.microsoft.com/office/drawing/2014/main" id="{A1A3EAB5-A5AF-084A-7107-5EBF7671C2DB}"/>
              </a:ext>
            </a:extLst>
          </p:cNvPr>
          <p:cNvGraphicFramePr>
            <a:graphicFrameLocks noGrp="1"/>
          </p:cNvGraphicFramePr>
          <p:nvPr>
            <p:ph idx="1"/>
          </p:nvPr>
        </p:nvGraphicFramePr>
        <p:xfrm>
          <a:off x="5032759" y="1127126"/>
          <a:ext cx="4802995" cy="50874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ounded Rectangle 14">
            <a:extLst>
              <a:ext uri="{FF2B5EF4-FFF2-40B4-BE49-F238E27FC236}">
                <a16:creationId xmlns:a16="http://schemas.microsoft.com/office/drawing/2014/main" id="{12CC1C37-8BC7-4374-8300-E73C36915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1006" y="0"/>
            <a:ext cx="5666994"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sp>
        <p:nvSpPr>
          <p:cNvPr id="11" name="Rectangle 10">
            <a:extLst>
              <a:ext uri="{FF2B5EF4-FFF2-40B4-BE49-F238E27FC236}">
                <a16:creationId xmlns:a16="http://schemas.microsoft.com/office/drawing/2014/main" id="{8CC82757-F96F-41CB-B2B8-49689F436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77006"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13" name="Picture 12">
            <a:extLst>
              <a:ext uri="{FF2B5EF4-FFF2-40B4-BE49-F238E27FC236}">
                <a16:creationId xmlns:a16="http://schemas.microsoft.com/office/drawing/2014/main" id="{FA37F53D-999D-4551-B3F8-064DBF3155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1524000" y="0"/>
            <a:ext cx="3477006" cy="1441450"/>
          </a:xfrm>
          <a:prstGeom prst="rect">
            <a:avLst/>
          </a:prstGeom>
        </p:spPr>
      </p:pic>
      <p:pic>
        <p:nvPicPr>
          <p:cNvPr id="15" name="Picture 14">
            <a:extLst>
              <a:ext uri="{FF2B5EF4-FFF2-40B4-BE49-F238E27FC236}">
                <a16:creationId xmlns:a16="http://schemas.microsoft.com/office/drawing/2014/main" id="{A9C99389-A1E4-4A6F-BF8E-9013FF0491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1524000" y="4375150"/>
            <a:ext cx="3477006" cy="2482850"/>
          </a:xfrm>
          <a:prstGeom prst="rect">
            <a:avLst/>
          </a:prstGeom>
        </p:spPr>
      </p:pic>
      <p:sp>
        <p:nvSpPr>
          <p:cNvPr id="2" name="Title 1"/>
          <p:cNvSpPr>
            <a:spLocks noGrp="1"/>
          </p:cNvSpPr>
          <p:nvPr>
            <p:ph type="title"/>
          </p:nvPr>
        </p:nvSpPr>
        <p:spPr>
          <a:xfrm>
            <a:off x="2038350" y="1066164"/>
            <a:ext cx="2480058" cy="5148371"/>
          </a:xfrm>
        </p:spPr>
        <p:txBody>
          <a:bodyPr>
            <a:normAutofit/>
          </a:bodyPr>
          <a:lstStyle/>
          <a:p>
            <a:r>
              <a:rPr lang="en-US" sz="2800" dirty="0">
                <a:solidFill>
                  <a:schemeClr val="bg1"/>
                </a:solidFill>
              </a:rPr>
              <a:t>Student Orientation Next Steps</a:t>
            </a:r>
          </a:p>
        </p:txBody>
      </p:sp>
      <p:graphicFrame>
        <p:nvGraphicFramePr>
          <p:cNvPr id="5" name="Content Placeholder 2">
            <a:extLst>
              <a:ext uri="{FF2B5EF4-FFF2-40B4-BE49-F238E27FC236}">
                <a16:creationId xmlns:a16="http://schemas.microsoft.com/office/drawing/2014/main" id="{3DDDA583-1ABC-98AF-178F-5F34ACA4FC49}"/>
              </a:ext>
            </a:extLst>
          </p:cNvPr>
          <p:cNvGraphicFramePr>
            <a:graphicFrameLocks noGrp="1"/>
          </p:cNvGraphicFramePr>
          <p:nvPr>
            <p:ph idx="1"/>
          </p:nvPr>
        </p:nvGraphicFramePr>
        <p:xfrm>
          <a:off x="5483605" y="746126"/>
          <a:ext cx="4717669" cy="5447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8E078-CB58-E350-EA5D-A4380BBE1381}"/>
              </a:ext>
            </a:extLst>
          </p:cNvPr>
          <p:cNvSpPr>
            <a:spLocks noGrp="1"/>
          </p:cNvSpPr>
          <p:nvPr>
            <p:ph type="title"/>
          </p:nvPr>
        </p:nvSpPr>
        <p:spPr>
          <a:xfrm>
            <a:off x="5029200" y="764373"/>
            <a:ext cx="5124450" cy="1293028"/>
          </a:xfrm>
        </p:spPr>
        <p:txBody>
          <a:bodyPr>
            <a:normAutofit/>
          </a:bodyPr>
          <a:lstStyle/>
          <a:p>
            <a:r>
              <a:rPr lang="en-US" sz="3700"/>
              <a:t>Parent and Students Next Steps</a:t>
            </a:r>
          </a:p>
        </p:txBody>
      </p:sp>
      <p:pic>
        <p:nvPicPr>
          <p:cNvPr id="4" name="Picture 3" descr="A logo with a torch and stars&#10;&#10;AI-generated content may be incorrect.">
            <a:extLst>
              <a:ext uri="{FF2B5EF4-FFF2-40B4-BE49-F238E27FC236}">
                <a16:creationId xmlns:a16="http://schemas.microsoft.com/office/drawing/2014/main" id="{D60CCA0D-AC96-6B4E-BEEB-0AB601B377AC}"/>
              </a:ext>
            </a:extLst>
          </p:cNvPr>
          <p:cNvPicPr>
            <a:picLocks noChangeAspect="1"/>
          </p:cNvPicPr>
          <p:nvPr/>
        </p:nvPicPr>
        <p:blipFill>
          <a:blip r:embed="rId2"/>
          <a:stretch>
            <a:fillRect/>
          </a:stretch>
        </p:blipFill>
        <p:spPr>
          <a:xfrm>
            <a:off x="1997028" y="1840530"/>
            <a:ext cx="2733722" cy="3283749"/>
          </a:xfrm>
          <a:prstGeom prst="rect">
            <a:avLst/>
          </a:prstGeom>
        </p:spPr>
      </p:pic>
      <p:sp>
        <p:nvSpPr>
          <p:cNvPr id="3" name="Content Placeholder 2">
            <a:extLst>
              <a:ext uri="{FF2B5EF4-FFF2-40B4-BE49-F238E27FC236}">
                <a16:creationId xmlns:a16="http://schemas.microsoft.com/office/drawing/2014/main" id="{C59D07B4-2DFE-9DAB-F771-6072DF2E4BAD}"/>
              </a:ext>
            </a:extLst>
          </p:cNvPr>
          <p:cNvSpPr>
            <a:spLocks noGrp="1"/>
          </p:cNvSpPr>
          <p:nvPr>
            <p:ph idx="1"/>
          </p:nvPr>
        </p:nvSpPr>
        <p:spPr>
          <a:xfrm>
            <a:off x="5029200" y="2194561"/>
            <a:ext cx="5124450" cy="4024125"/>
          </a:xfrm>
        </p:spPr>
        <p:txBody>
          <a:bodyPr>
            <a:normAutofit fontScale="92500" lnSpcReduction="20000"/>
          </a:bodyPr>
          <a:lstStyle/>
          <a:p>
            <a:pPr marL="0" indent="0">
              <a:buNone/>
            </a:pPr>
            <a:r>
              <a:rPr lang="en-US" sz="1600" b="1" dirty="0"/>
              <a:t>For Students:</a:t>
            </a:r>
            <a:endParaRPr lang="en-US" sz="1600" dirty="0"/>
          </a:p>
          <a:p>
            <a:pPr lvl="1"/>
            <a:r>
              <a:rPr lang="en-US" sz="1600" dirty="0"/>
              <a:t>Exit through the middle doors</a:t>
            </a:r>
          </a:p>
          <a:p>
            <a:pPr lvl="1"/>
            <a:r>
              <a:rPr lang="en-US" sz="1600" dirty="0"/>
              <a:t>Turn </a:t>
            </a:r>
            <a:r>
              <a:rPr lang="en-US" sz="1600" b="1" dirty="0"/>
              <a:t>right</a:t>
            </a:r>
            <a:r>
              <a:rPr lang="en-US" sz="1600" dirty="0"/>
              <a:t> in the hallway</a:t>
            </a:r>
          </a:p>
          <a:p>
            <a:pPr lvl="1"/>
            <a:r>
              <a:rPr lang="en-US" sz="1600" dirty="0"/>
              <a:t>Go </a:t>
            </a:r>
            <a:r>
              <a:rPr lang="en-US" sz="1600" b="1" dirty="0"/>
              <a:t>down one floor</a:t>
            </a:r>
            <a:endParaRPr lang="en-US" sz="1600" dirty="0"/>
          </a:p>
          <a:p>
            <a:pPr lvl="1"/>
            <a:r>
              <a:rPr lang="en-US" sz="1600" dirty="0"/>
              <a:t>Exit to the </a:t>
            </a:r>
            <a:r>
              <a:rPr lang="en-US" sz="1600" b="1" dirty="0"/>
              <a:t>courtyard</a:t>
            </a:r>
            <a:r>
              <a:rPr lang="en-US" sz="1600" dirty="0"/>
              <a:t> (main entrance to the annex)</a:t>
            </a:r>
          </a:p>
          <a:p>
            <a:pPr lvl="1"/>
            <a:r>
              <a:rPr lang="en-US" sz="1600" dirty="0"/>
              <a:t>Participate in </a:t>
            </a:r>
            <a:r>
              <a:rPr lang="en-US" sz="1600" b="1" dirty="0"/>
              <a:t>fun “Getting to Know You” activities</a:t>
            </a:r>
            <a:endParaRPr lang="en-US" sz="1600" dirty="0"/>
          </a:p>
          <a:p>
            <a:pPr marL="0" indent="0">
              <a:buNone/>
            </a:pPr>
            <a:r>
              <a:rPr lang="en-US" sz="1600" b="1" dirty="0"/>
              <a:t>For Parents:</a:t>
            </a:r>
            <a:endParaRPr lang="en-US" sz="1600" dirty="0"/>
          </a:p>
          <a:p>
            <a:pPr lvl="1"/>
            <a:r>
              <a:rPr lang="en-US" sz="1600" dirty="0"/>
              <a:t>Please remain seated for the </a:t>
            </a:r>
            <a:r>
              <a:rPr lang="en-US" sz="1600" b="1" dirty="0"/>
              <a:t>presentation</a:t>
            </a:r>
            <a:endParaRPr lang="en-US" sz="1600" dirty="0"/>
          </a:p>
          <a:p>
            <a:pPr lvl="1"/>
            <a:r>
              <a:rPr lang="en-US" sz="1600" dirty="0"/>
              <a:t>After the presentation, join your child in the </a:t>
            </a:r>
            <a:r>
              <a:rPr lang="en-US" sz="1600" b="1" dirty="0"/>
              <a:t>courtyard</a:t>
            </a:r>
            <a:endParaRPr lang="en-US" sz="1600" dirty="0"/>
          </a:p>
          <a:p>
            <a:pPr lvl="1"/>
            <a:r>
              <a:rPr lang="en-US" sz="1600" dirty="0"/>
              <a:t>You may collect your child and leave from there</a:t>
            </a:r>
          </a:p>
          <a:p>
            <a:r>
              <a:rPr lang="en-US" sz="1600" b="1" dirty="0"/>
              <a:t>Note:</a:t>
            </a:r>
            <a:br>
              <a:rPr lang="en-US" sz="1600" dirty="0"/>
            </a:br>
            <a:r>
              <a:rPr lang="en-US" sz="1600" dirty="0"/>
              <a:t>I will be in the </a:t>
            </a:r>
            <a:r>
              <a:rPr lang="en-US" sz="1600" b="1" dirty="0"/>
              <a:t>back of the theater</a:t>
            </a:r>
            <a:r>
              <a:rPr lang="en-US" sz="1600" dirty="0"/>
              <a:t> to answer any questions.</a:t>
            </a:r>
            <a:br>
              <a:rPr lang="en-US" sz="1600" dirty="0"/>
            </a:br>
            <a:r>
              <a:rPr lang="en-US" sz="1600" dirty="0"/>
              <a:t>You may also ask questions now while students are exiting.</a:t>
            </a:r>
          </a:p>
        </p:txBody>
      </p:sp>
    </p:spTree>
    <p:extLst>
      <p:ext uri="{BB962C8B-B14F-4D97-AF65-F5344CB8AC3E}">
        <p14:creationId xmlns:p14="http://schemas.microsoft.com/office/powerpoint/2010/main" val="14604600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ounded Rectangle 14">
            <a:extLst>
              <a:ext uri="{FF2B5EF4-FFF2-40B4-BE49-F238E27FC236}">
                <a16:creationId xmlns:a16="http://schemas.microsoft.com/office/drawing/2014/main" id="{12CC1C37-8BC7-4374-8300-E73C369150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01006" y="0"/>
            <a:ext cx="5666994" cy="6858000"/>
          </a:xfrm>
          <a:prstGeom prst="roundRect">
            <a:avLst>
              <a:gd name="adj" fmla="val 0"/>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sp>
        <p:nvSpPr>
          <p:cNvPr id="11" name="Rectangle 10">
            <a:extLst>
              <a:ext uri="{FF2B5EF4-FFF2-40B4-BE49-F238E27FC236}">
                <a16:creationId xmlns:a16="http://schemas.microsoft.com/office/drawing/2014/main" id="{8CC82757-F96F-41CB-B2B8-49689F436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3477006" cy="6858000"/>
          </a:xfrm>
          <a:prstGeom prst="rect">
            <a:avLst/>
          </a:prstGeom>
          <a:solidFill>
            <a:schemeClr val="tx1"/>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eaLnBrk="0" fontAlgn="base" hangingPunct="0">
              <a:spcBef>
                <a:spcPct val="0"/>
              </a:spcBef>
              <a:spcAft>
                <a:spcPct val="0"/>
              </a:spcAft>
            </a:pPr>
            <a:endParaRPr lang="en-US" sz="2400">
              <a:solidFill>
                <a:prstClr val="white"/>
              </a:solidFill>
              <a:latin typeface="Century Gothic" panose="020B0502020202020204"/>
            </a:endParaRPr>
          </a:p>
        </p:txBody>
      </p:sp>
      <p:pic>
        <p:nvPicPr>
          <p:cNvPr id="13" name="Picture 12">
            <a:extLst>
              <a:ext uri="{FF2B5EF4-FFF2-40B4-BE49-F238E27FC236}">
                <a16:creationId xmlns:a16="http://schemas.microsoft.com/office/drawing/2014/main" id="{FA37F53D-999D-4551-B3F8-064DBF31556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r="61975"/>
          <a:stretch/>
        </p:blipFill>
        <p:spPr>
          <a:xfrm>
            <a:off x="1524000" y="0"/>
            <a:ext cx="3477006" cy="1441450"/>
          </a:xfrm>
          <a:prstGeom prst="rect">
            <a:avLst/>
          </a:prstGeom>
        </p:spPr>
      </p:pic>
      <p:pic>
        <p:nvPicPr>
          <p:cNvPr id="15" name="Picture 14">
            <a:extLst>
              <a:ext uri="{FF2B5EF4-FFF2-40B4-BE49-F238E27FC236}">
                <a16:creationId xmlns:a16="http://schemas.microsoft.com/office/drawing/2014/main" id="{A9C99389-A1E4-4A6F-BF8E-9013FF04914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975"/>
          <a:stretch/>
        </p:blipFill>
        <p:spPr>
          <a:xfrm>
            <a:off x="1524000" y="4375150"/>
            <a:ext cx="3477006" cy="2482850"/>
          </a:xfrm>
          <a:prstGeom prst="rect">
            <a:avLst/>
          </a:prstGeom>
        </p:spPr>
      </p:pic>
      <p:sp>
        <p:nvSpPr>
          <p:cNvPr id="2" name="Title 1"/>
          <p:cNvSpPr>
            <a:spLocks noGrp="1"/>
          </p:cNvSpPr>
          <p:nvPr>
            <p:ph type="title"/>
          </p:nvPr>
        </p:nvSpPr>
        <p:spPr>
          <a:xfrm>
            <a:off x="2038350" y="1066164"/>
            <a:ext cx="2480058" cy="5148371"/>
          </a:xfrm>
        </p:spPr>
        <p:txBody>
          <a:bodyPr>
            <a:normAutofit/>
          </a:bodyPr>
          <a:lstStyle/>
          <a:p>
            <a:r>
              <a:rPr lang="en-US" sz="3400">
                <a:solidFill>
                  <a:schemeClr val="bg1"/>
                </a:solidFill>
              </a:rPr>
              <a:t>Q&amp;A / Final Thoughts</a:t>
            </a:r>
          </a:p>
        </p:txBody>
      </p:sp>
      <p:graphicFrame>
        <p:nvGraphicFramePr>
          <p:cNvPr id="5" name="Content Placeholder 2">
            <a:extLst>
              <a:ext uri="{FF2B5EF4-FFF2-40B4-BE49-F238E27FC236}">
                <a16:creationId xmlns:a16="http://schemas.microsoft.com/office/drawing/2014/main" id="{1FBDA361-8D9D-584D-17BB-22381B041364}"/>
              </a:ext>
            </a:extLst>
          </p:cNvPr>
          <p:cNvGraphicFramePr>
            <a:graphicFrameLocks noGrp="1"/>
          </p:cNvGraphicFramePr>
          <p:nvPr>
            <p:ph idx="1"/>
          </p:nvPr>
        </p:nvGraphicFramePr>
        <p:xfrm>
          <a:off x="5483605" y="746126"/>
          <a:ext cx="4717669" cy="54477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CE15736-CFF0-70D5-5BF6-79AB1B92738A}"/>
              </a:ext>
            </a:extLst>
          </p:cNvPr>
          <p:cNvSpPr>
            <a:spLocks noGrp="1"/>
          </p:cNvSpPr>
          <p:nvPr>
            <p:ph idx="1"/>
          </p:nvPr>
        </p:nvSpPr>
        <p:spPr>
          <a:xfrm>
            <a:off x="2388147" y="2155722"/>
            <a:ext cx="7955389" cy="4166420"/>
          </a:xfrm>
        </p:spPr>
        <p:txBody>
          <a:bodyPr>
            <a:normAutofit/>
          </a:bodyPr>
          <a:lstStyle/>
          <a:p>
            <a:pPr marL="0" indent="0" algn="ctr">
              <a:buNone/>
            </a:pPr>
            <a:r>
              <a:rPr lang="en-US"/>
              <a:t>Dr. Mona Wanis, Principal</a:t>
            </a:r>
          </a:p>
          <a:p>
            <a:pPr marL="0" indent="0" algn="ctr">
              <a:buNone/>
            </a:pPr>
            <a:r>
              <a:rPr lang="en-US"/>
              <a:t>Thomas Jefferson Arts Academy</a:t>
            </a:r>
          </a:p>
          <a:p>
            <a:pPr marL="0" indent="0" algn="ctr">
              <a:buNone/>
            </a:pPr>
            <a:r>
              <a:rPr lang="en-US" sz="2800">
                <a:hlinkClick r:id="rId3"/>
              </a:rPr>
              <a:t>wanismo@epsnj.org</a:t>
            </a:r>
            <a:r>
              <a:rPr lang="en-US" sz="2800"/>
              <a:t> </a:t>
            </a:r>
          </a:p>
          <a:p>
            <a:pPr marL="0" indent="0" algn="ctr">
              <a:buNone/>
            </a:pPr>
            <a:endParaRPr lang="en-US" sz="1400"/>
          </a:p>
          <a:p>
            <a:pPr marL="0" indent="0" algn="ctr">
              <a:buNone/>
            </a:pPr>
            <a:r>
              <a:rPr lang="en-US" sz="2800">
                <a:solidFill>
                  <a:srgbClr val="7030A0"/>
                </a:solidFill>
              </a:rPr>
              <a:t>Thomas Jefferson Arts Academy</a:t>
            </a:r>
          </a:p>
          <a:p>
            <a:pPr marL="0" indent="0" algn="ctr">
              <a:buNone/>
            </a:pPr>
            <a:r>
              <a:rPr lang="en-US"/>
              <a:t>Life, liberty, and the pursuit of happiness made real for every student through academic and creative excellence.</a:t>
            </a:r>
            <a:endParaRPr lang="en-US" sz="3200" dirty="0"/>
          </a:p>
        </p:txBody>
      </p:sp>
      <p:pic>
        <p:nvPicPr>
          <p:cNvPr id="4" name="Picture 3" descr="A logo with a torch and stars&#10;&#10;AI-generated content may be incorrect.">
            <a:extLst>
              <a:ext uri="{FF2B5EF4-FFF2-40B4-BE49-F238E27FC236}">
                <a16:creationId xmlns:a16="http://schemas.microsoft.com/office/drawing/2014/main" id="{E6F2D9C4-F43E-600A-8C1D-994F77B35987}"/>
              </a:ext>
            </a:extLst>
          </p:cNvPr>
          <p:cNvPicPr>
            <a:picLocks noChangeAspect="1"/>
          </p:cNvPicPr>
          <p:nvPr/>
        </p:nvPicPr>
        <p:blipFill>
          <a:blip r:embed="rId4"/>
          <a:stretch>
            <a:fillRect/>
          </a:stretch>
        </p:blipFill>
        <p:spPr>
          <a:xfrm>
            <a:off x="1314351" y="-51760"/>
            <a:ext cx="1837729" cy="2207482"/>
          </a:xfrm>
          <a:prstGeom prst="rect">
            <a:avLst/>
          </a:prstGeom>
          <a:ln w="31750" cap="sq">
            <a:noFill/>
            <a:miter lim="800000"/>
          </a:ln>
        </p:spPr>
      </p:pic>
    </p:spTree>
    <p:extLst>
      <p:ext uri="{BB962C8B-B14F-4D97-AF65-F5344CB8AC3E}">
        <p14:creationId xmlns:p14="http://schemas.microsoft.com/office/powerpoint/2010/main" val="2233792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E5224E"/>
      </a:accent1>
      <a:accent2>
        <a:srgbClr val="9D074E"/>
      </a:accent2>
      <a:accent3>
        <a:srgbClr val="7F2294"/>
      </a:accent3>
      <a:accent4>
        <a:srgbClr val="8D65EA"/>
      </a:accent4>
      <a:accent5>
        <a:srgbClr val="588FE2"/>
      </a:accent5>
      <a:accent6>
        <a:srgbClr val="127CA4"/>
      </a:accent6>
      <a:hlink>
        <a:srgbClr val="FB4AB6"/>
      </a:hlink>
      <a:folHlink>
        <a:srgbClr val="F98FE9"/>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6DB8EB18-3657-4051-A897-2ED38832359E}"/>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538D9D"/>
      </a:hlink>
      <a:folHlink>
        <a:srgbClr val="A5738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C0A3E416-13B0-4CFE-8B85-8989D8AEFB51}"/>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1908</Words>
  <Application>Microsoft Office PowerPoint</Application>
  <PresentationFormat>Widescreen</PresentationFormat>
  <Paragraphs>411</Paragraphs>
  <Slides>41</Slides>
  <Notes>30</Notes>
  <HiddenSlides>0</HiddenSlides>
  <MMClips>1</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41</vt:i4>
      </vt:variant>
    </vt:vector>
  </HeadingPairs>
  <TitlesOfParts>
    <vt:vector size="55" baseType="lpstr">
      <vt:lpstr>ＭＳ Ｐゴシック</vt:lpstr>
      <vt:lpstr>ＭＳ Ｐゴシック</vt:lpstr>
      <vt:lpstr>Aharoni</vt:lpstr>
      <vt:lpstr>Aptos</vt:lpstr>
      <vt:lpstr>Aptos Display</vt:lpstr>
      <vt:lpstr>Arial</vt:lpstr>
      <vt:lpstr>Calibri</vt:lpstr>
      <vt:lpstr>Century Gothic</vt:lpstr>
      <vt:lpstr>Perpetua</vt:lpstr>
      <vt:lpstr>Rockwell Nova</vt:lpstr>
      <vt:lpstr>Office Theme</vt:lpstr>
      <vt:lpstr>Vapor Trail</vt:lpstr>
      <vt:lpstr>1_office theme</vt:lpstr>
      <vt:lpstr>2_Office Theme</vt:lpstr>
      <vt:lpstr>PowerPoint Presentation</vt:lpstr>
      <vt:lpstr>PowerPoint Presentation</vt:lpstr>
      <vt:lpstr>PowerPoint Presentation</vt:lpstr>
      <vt:lpstr>Welcome Class of 2029</vt:lpstr>
      <vt:lpstr>PowerPoint Presentation</vt:lpstr>
      <vt:lpstr>PowerPoint Presentation</vt:lpstr>
      <vt:lpstr>Our Mission</vt:lpstr>
      <vt:lpstr>PowerPoint Presentation</vt:lpstr>
      <vt:lpstr>PowerPoint Presentation</vt:lpstr>
      <vt:lpstr>Thomas Jefferson Arts Academy</vt:lpstr>
      <vt:lpstr>ADDITIONAL PROGRAMS</vt:lpstr>
      <vt:lpstr>PowerPoint Presentation</vt:lpstr>
      <vt:lpstr>AVID</vt:lpstr>
      <vt:lpstr>2024-2025 Performance</vt:lpstr>
      <vt:lpstr>Performances 2025-2026</vt:lpstr>
      <vt:lpstr>Extracurricular Activities</vt:lpstr>
      <vt:lpstr>What to Expect in 9th Grade</vt:lpstr>
      <vt:lpstr>School Rules &amp; Expectations</vt:lpstr>
      <vt:lpstr>PowerPoint Presentation</vt:lpstr>
      <vt:lpstr>PowerPoint Presentation</vt:lpstr>
      <vt:lpstr>9th Grade Annex  Student Schedules &amp; Expectations</vt:lpstr>
      <vt:lpstr>Graduation Requirements</vt:lpstr>
      <vt:lpstr>Graduation  Requirements</vt:lpstr>
      <vt:lpstr>College &amp; career readiness</vt:lpstr>
      <vt:lpstr>Student Supports</vt:lpstr>
      <vt:lpstr>PowerPoint Presentation</vt:lpstr>
      <vt:lpstr>Social Emotional Learning</vt:lpstr>
      <vt:lpstr>PowerPoint Presentation</vt:lpstr>
      <vt:lpstr>PowerPoint Presentation</vt:lpstr>
      <vt:lpstr>Join The  CLASS OF 2029  BAND APP</vt:lpstr>
      <vt:lpstr>Uniforms  Jeff Merch 2025 Please pick up an order form. All orders due no later than 9/15.</vt:lpstr>
      <vt:lpstr>Uniform Pants</vt:lpstr>
      <vt:lpstr>Shoes</vt:lpstr>
      <vt:lpstr>Auditions for Freshmen Friday September 5th Immediately after school in Rm 22 Main Building</vt:lpstr>
      <vt:lpstr>Parent Involvement</vt:lpstr>
      <vt:lpstr>PowerPoint Presentation</vt:lpstr>
      <vt:lpstr>Tips for a Successful Freshman Year</vt:lpstr>
      <vt:lpstr>Student Orientation Next Steps</vt:lpstr>
      <vt:lpstr>Parent and Students Next Steps</vt:lpstr>
      <vt:lpstr>Q&amp;A / Final Thoughts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Wanis, Mona</dc:creator>
  <cp:lastModifiedBy>Wanis, Mona</cp:lastModifiedBy>
  <cp:revision>1</cp:revision>
  <dcterms:created xsi:type="dcterms:W3CDTF">2025-08-27T12:02:37Z</dcterms:created>
  <dcterms:modified xsi:type="dcterms:W3CDTF">2025-08-27T12:03:48Z</dcterms:modified>
</cp:coreProperties>
</file>