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JG7sK6cPc7IJt0cacF5msUIAR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77231a2fd8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g377231a2fd8_0_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5" name="Google Shape;295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7" name="Google Shape;317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image" Target="../media/image10.jpg"/><Relationship Id="rId5" Type="http://schemas.openxmlformats.org/officeDocument/2006/relationships/image" Target="../media/image18.jpg"/><Relationship Id="rId6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-1"/>
            <a:ext cx="9143771" cy="68520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>
            <p:ph type="ctrTitle"/>
          </p:nvPr>
        </p:nvSpPr>
        <p:spPr>
          <a:xfrm>
            <a:off x="4943000" y="2458654"/>
            <a:ext cx="3604500" cy="31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US" sz="3500">
                <a:solidFill>
                  <a:schemeClr val="dk2"/>
                </a:solidFill>
              </a:rPr>
              <a:t>Welcome to </a:t>
            </a:r>
            <a:endParaRPr sz="35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US" sz="3500">
                <a:solidFill>
                  <a:schemeClr val="dk2"/>
                </a:solidFill>
              </a:rPr>
              <a:t>BCM RUSK EAGLES Parent Teacher Organization</a:t>
            </a:r>
            <a:endParaRPr sz="35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en-US" sz="3500">
                <a:solidFill>
                  <a:schemeClr val="dk2"/>
                </a:solidFill>
              </a:rPr>
              <a:t>(PTO)</a:t>
            </a:r>
            <a:endParaRPr sz="3500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t/>
            </a:r>
            <a:endParaRPr sz="3500">
              <a:solidFill>
                <a:schemeClr val="dk2"/>
              </a:solidFill>
            </a:endParaRPr>
          </a:p>
        </p:txBody>
      </p:sp>
      <p:pic>
        <p:nvPicPr>
          <p:cNvPr descr="A blue and yellow logo&#10;&#10;AI-generated content may be incorrect."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352" y="2333040"/>
            <a:ext cx="3106320" cy="3106320"/>
          </a:xfrm>
          <a:custGeom>
            <a:rect b="b" l="l" r="r" t="t"/>
            <a:pathLst>
              <a:path extrusionOk="0" h="4377846" w="4141760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92" name="Google Shape;92;p1"/>
          <p:cNvGrpSpPr/>
          <p:nvPr/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93" name="Google Shape;93;p1"/>
            <p:cNvSpPr/>
            <p:nvPr/>
          </p:nvSpPr>
          <p:spPr>
            <a:xfrm flipH="1">
              <a:off x="305" y="34854"/>
              <a:ext cx="6028697" cy="6817170"/>
            </a:xfrm>
            <a:custGeom>
              <a:rect b="b" l="l" r="r" t="t"/>
              <a:pathLst>
                <a:path extrusionOk="0" h="6817170" w="6028697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F79646">
                    <a:alpha val="9411"/>
                  </a:srgbClr>
                </a:gs>
                <a:gs pos="85000">
                  <a:srgbClr val="4F81BD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 flipH="1">
              <a:off x="305" y="1"/>
              <a:ext cx="6165116" cy="6858001"/>
            </a:xfrm>
            <a:custGeom>
              <a:rect b="b" l="l" r="r" t="t"/>
              <a:pathLst>
                <a:path extrusionOk="0" h="6858001" w="6264586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F79646">
                    <a:alpha val="9411"/>
                  </a:srgbClr>
                </a:gs>
                <a:gs pos="85000">
                  <a:srgbClr val="4F81BD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 flipH="1">
              <a:off x="305" y="-5977"/>
              <a:ext cx="6238675" cy="6858001"/>
            </a:xfrm>
            <a:custGeom>
              <a:rect b="b" l="l" r="r" t="t"/>
              <a:pathLst>
                <a:path extrusionOk="0" h="6858001" w="6264586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9411"/>
                  </a:srgbClr>
                </a:gs>
                <a:gs pos="2000">
                  <a:srgbClr val="FFFFFF">
                    <a:alpha val="9411"/>
                  </a:srgbClr>
                </a:gs>
                <a:gs pos="16000">
                  <a:srgbClr val="F79646">
                    <a:alpha val="9411"/>
                  </a:srgbClr>
                </a:gs>
                <a:gs pos="85000">
                  <a:srgbClr val="4F81BD">
                    <a:alpha val="9411"/>
                  </a:srgbClr>
                </a:gs>
                <a:gs pos="100000">
                  <a:srgbClr val="FFFFFF">
                    <a:alpha val="9411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 flipH="1" rot="5400000">
            <a:off x="-1914813" y="1914812"/>
            <a:ext cx="6858000" cy="3028377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366092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 flipH="1" rot="5400000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F81BD">
                  <a:alpha val="45490"/>
                </a:srgbClr>
              </a:gs>
              <a:gs pos="100000">
                <a:srgbClr val="4F81BD">
                  <a:alpha val="45490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 flipH="1" rot="5400000">
            <a:off x="263195" y="4092815"/>
            <a:ext cx="2501979" cy="3028381"/>
          </a:xfrm>
          <a:prstGeom prst="rect">
            <a:avLst/>
          </a:prstGeom>
          <a:gradFill>
            <a:gsLst>
              <a:gs pos="0">
                <a:srgbClr val="4F81BD">
                  <a:alpha val="28235"/>
                </a:srgbClr>
              </a:gs>
              <a:gs pos="2000">
                <a:srgbClr val="4F81BD">
                  <a:alpha val="28235"/>
                </a:srgbClr>
              </a:gs>
              <a:gs pos="100000">
                <a:srgbClr val="000000">
                  <a:alpha val="29411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 rot="-964587">
            <a:off x="-376302" y="969718"/>
            <a:ext cx="292526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4F81BD">
                  <a:alpha val="4235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 flipH="1" rot="5400000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3B3D7">
                  <a:alpha val="10588"/>
                </a:srgbClr>
              </a:gs>
              <a:gs pos="100000">
                <a:srgbClr val="93B3D7">
                  <a:alpha val="10588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>
            <p:ph type="title"/>
          </p:nvPr>
        </p:nvSpPr>
        <p:spPr>
          <a:xfrm>
            <a:off x="439858" y="1683756"/>
            <a:ext cx="2336449" cy="239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What is PTO?</a:t>
            </a:r>
            <a:endParaRPr/>
          </a:p>
        </p:txBody>
      </p:sp>
      <p:grpSp>
        <p:nvGrpSpPr>
          <p:cNvPr id="107" name="Google Shape;107;p2"/>
          <p:cNvGrpSpPr/>
          <p:nvPr/>
        </p:nvGrpSpPr>
        <p:grpSpPr>
          <a:xfrm>
            <a:off x="3678789" y="916449"/>
            <a:ext cx="5000124" cy="5121901"/>
            <a:chOff x="0" y="166009"/>
            <a:chExt cx="5000124" cy="5121901"/>
          </a:xfrm>
        </p:grpSpPr>
        <p:sp>
          <p:nvSpPr>
            <p:cNvPr id="108" name="Google Shape;108;p2"/>
            <p:cNvSpPr/>
            <p:nvPr/>
          </p:nvSpPr>
          <p:spPr>
            <a:xfrm>
              <a:off x="0" y="166009"/>
              <a:ext cx="5000124" cy="16497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03F3B"/>
                </a:gs>
                <a:gs pos="100000">
                  <a:srgbClr val="FF9995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80532" y="246541"/>
              <a:ext cx="4839060" cy="1488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Parent Teacher Organization (PTO) = partnership between parents, teachers, and staff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0" y="1902109"/>
              <a:ext cx="5000124" cy="16497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0C94A"/>
                </a:gs>
                <a:gs pos="100000">
                  <a:srgbClr val="DBFF9C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"/>
            <p:cNvSpPr txBox="1"/>
            <p:nvPr/>
          </p:nvSpPr>
          <p:spPr>
            <a:xfrm>
              <a:off x="80532" y="1982641"/>
              <a:ext cx="4839060" cy="1488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Focus: supporting students, school programs, and building community</a:t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0" y="3638210"/>
              <a:ext cx="5000124" cy="16497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7F5AAB"/>
                </a:gs>
                <a:gs pos="100000">
                  <a:srgbClr val="C7AEED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80532" y="3718742"/>
              <a:ext cx="4839060" cy="14886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300" lIns="114300" spcFirstLastPara="1" rIns="114300" wrap="square" tIns="1143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000"/>
                <a:buFont typeface="Calibri"/>
                <a:buNone/>
              </a:pPr>
              <a:r>
                <a:rPr b="0" i="0" lang="en-US" sz="3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Independent parent-led group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/>
          <p:nvPr/>
        </p:nvSpPr>
        <p:spPr>
          <a:xfrm flipH="1" rot="5400000">
            <a:off x="-1914813" y="1914812"/>
            <a:ext cx="6858000" cy="3028377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366092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/>
          <p:nvPr/>
        </p:nvSpPr>
        <p:spPr>
          <a:xfrm flipH="1" rot="5400000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F81BD">
                  <a:alpha val="45490"/>
                </a:srgbClr>
              </a:gs>
              <a:gs pos="100000">
                <a:srgbClr val="4F81BD">
                  <a:alpha val="45490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3"/>
          <p:cNvSpPr/>
          <p:nvPr/>
        </p:nvSpPr>
        <p:spPr>
          <a:xfrm flipH="1" rot="5400000">
            <a:off x="263195" y="4092815"/>
            <a:ext cx="2501979" cy="3028381"/>
          </a:xfrm>
          <a:prstGeom prst="rect">
            <a:avLst/>
          </a:prstGeom>
          <a:gradFill>
            <a:gsLst>
              <a:gs pos="0">
                <a:srgbClr val="4F81BD">
                  <a:alpha val="28235"/>
                </a:srgbClr>
              </a:gs>
              <a:gs pos="2000">
                <a:srgbClr val="4F81BD">
                  <a:alpha val="28235"/>
                </a:srgbClr>
              </a:gs>
              <a:gs pos="100000">
                <a:srgbClr val="000000">
                  <a:alpha val="29411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 rot="-964587">
            <a:off x="-376302" y="969718"/>
            <a:ext cx="292526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4F81BD">
                  <a:alpha val="4235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/>
          <p:nvPr/>
        </p:nvSpPr>
        <p:spPr>
          <a:xfrm flipH="1" rot="5400000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3B3D7">
                  <a:alpha val="10588"/>
                </a:srgbClr>
              </a:gs>
              <a:gs pos="100000">
                <a:srgbClr val="93B3D7">
                  <a:alpha val="10588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 txBox="1"/>
          <p:nvPr>
            <p:ph type="title"/>
          </p:nvPr>
        </p:nvSpPr>
        <p:spPr>
          <a:xfrm>
            <a:off x="439858" y="1683756"/>
            <a:ext cx="2336449" cy="239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Why Join PTO?</a:t>
            </a:r>
            <a:endParaRPr/>
          </a:p>
        </p:txBody>
      </p:sp>
      <p:grpSp>
        <p:nvGrpSpPr>
          <p:cNvPr id="125" name="Google Shape;125;p3"/>
          <p:cNvGrpSpPr/>
          <p:nvPr/>
        </p:nvGrpSpPr>
        <p:grpSpPr>
          <a:xfrm>
            <a:off x="3678789" y="752956"/>
            <a:ext cx="5000123" cy="5448886"/>
            <a:chOff x="0" y="2516"/>
            <a:chExt cx="5000123" cy="5448886"/>
          </a:xfrm>
        </p:grpSpPr>
        <p:sp>
          <p:nvSpPr>
            <p:cNvPr id="126" name="Google Shape;126;p3"/>
            <p:cNvSpPr/>
            <p:nvPr/>
          </p:nvSpPr>
          <p:spPr>
            <a:xfrm>
              <a:off x="1000024" y="2516"/>
              <a:ext cx="4000099" cy="1303561"/>
            </a:xfrm>
            <a:prstGeom prst="rect">
              <a:avLst/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00" scaled="0"/>
            </a:gradFill>
            <a:ln cap="flat" cmpd="sng" w="9525">
              <a:solidFill>
                <a:srgbClr val="49ACC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3"/>
            <p:cNvSpPr txBox="1"/>
            <p:nvPr/>
          </p:nvSpPr>
          <p:spPr>
            <a:xfrm>
              <a:off x="1000024" y="2516"/>
              <a:ext cx="4000099" cy="13035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1100" lIns="77600" spcFirstLastPara="1" rIns="77600" wrap="square" tIns="331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1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 involved in your child’s education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0" y="2516"/>
              <a:ext cx="1000024" cy="1303561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rgbClr val="49AC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"/>
            <p:cNvSpPr txBox="1"/>
            <p:nvPr/>
          </p:nvSpPr>
          <p:spPr>
            <a:xfrm>
              <a:off x="0" y="2516"/>
              <a:ext cx="1000024" cy="13035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750" lIns="52900" spcFirstLastPara="1" rIns="52900" wrap="square" tIns="128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1000024" y="1384291"/>
              <a:ext cx="4000099" cy="1303561"/>
            </a:xfrm>
            <a:prstGeom prst="rect">
              <a:avLst/>
            </a:prstGeom>
            <a:gradFill>
              <a:gsLst>
                <a:gs pos="0">
                  <a:srgbClr val="31EB66"/>
                </a:gs>
                <a:gs pos="100000">
                  <a:srgbClr val="86FFA2"/>
                </a:gs>
              </a:gsLst>
              <a:lin ang="16200000" scaled="0"/>
            </a:gradFill>
            <a:ln cap="flat" cmpd="sng" w="9525">
              <a:solidFill>
                <a:srgbClr val="47D67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3"/>
            <p:cNvSpPr txBox="1"/>
            <p:nvPr/>
          </p:nvSpPr>
          <p:spPr>
            <a:xfrm>
              <a:off x="1000024" y="1384291"/>
              <a:ext cx="4000099" cy="13035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1100" lIns="77600" spcFirstLastPara="1" rIns="77600" wrap="square" tIns="331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1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Have a voice in school activities &amp; events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0" y="1384291"/>
              <a:ext cx="1000024" cy="1303561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rgbClr val="47D6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 txBox="1"/>
            <p:nvPr/>
          </p:nvSpPr>
          <p:spPr>
            <a:xfrm>
              <a:off x="0" y="1384291"/>
              <a:ext cx="1000024" cy="13035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750" lIns="52900" spcFirstLastPara="1" rIns="52900" wrap="square" tIns="128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Have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1000024" y="2766066"/>
              <a:ext cx="4000099" cy="1303561"/>
            </a:xfrm>
            <a:prstGeom prst="rect">
              <a:avLst/>
            </a:prstGeom>
            <a:gradFill>
              <a:gsLst>
                <a:gs pos="0">
                  <a:srgbClr val="B1FF2C"/>
                </a:gs>
                <a:gs pos="100000">
                  <a:srgbClr val="DCFF7E"/>
                </a:gs>
              </a:gsLst>
              <a:lin ang="16200000" scaled="0"/>
            </a:gradFill>
            <a:ln cap="flat" cmpd="sng" w="9525">
              <a:solidFill>
                <a:srgbClr val="ABE745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3"/>
            <p:cNvSpPr txBox="1"/>
            <p:nvPr/>
          </p:nvSpPr>
          <p:spPr>
            <a:xfrm>
              <a:off x="1000024" y="2766066"/>
              <a:ext cx="4000099" cy="13035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1100" lIns="77600" spcFirstLastPara="1" rIns="77600" wrap="square" tIns="331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1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Support teachers and staff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0" y="2766066"/>
              <a:ext cx="1000024" cy="1303561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rgbClr val="ABE74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3"/>
            <p:cNvSpPr txBox="1"/>
            <p:nvPr/>
          </p:nvSpPr>
          <p:spPr>
            <a:xfrm>
              <a:off x="0" y="2766066"/>
              <a:ext cx="1000024" cy="13035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750" lIns="52900" spcFirstLastPara="1" rIns="52900" wrap="square" tIns="128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Support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1000024" y="4147841"/>
              <a:ext cx="4000099" cy="1303561"/>
            </a:xfrm>
            <a:prstGeom prst="rect">
              <a:avLst/>
            </a:prstGeom>
            <a:gradFill>
              <a:gsLst>
                <a:gs pos="0">
                  <a:srgbClr val="FF9129"/>
                </a:gs>
                <a:gs pos="100000">
                  <a:srgbClr val="FFB673"/>
                </a:gs>
              </a:gsLst>
              <a:lin ang="16200000" scaled="0"/>
            </a:gradFill>
            <a:ln cap="flat" cmpd="sng" w="9525">
              <a:solidFill>
                <a:srgbClr val="F6944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1000024" y="4147841"/>
              <a:ext cx="4000099" cy="13035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1100" lIns="77600" spcFirstLastPara="1" rIns="77600" wrap="square" tIns="331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1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Build a stronger school community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0" y="4147841"/>
              <a:ext cx="1000024" cy="1303561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rgbClr val="F6944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0" y="4147841"/>
              <a:ext cx="1000024" cy="13035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8750" lIns="52900" spcFirstLastPara="1" rIns="52900" wrap="square" tIns="128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Build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 flipH="1" rot="5400000">
            <a:off x="-1914813" y="1914812"/>
            <a:ext cx="6858000" cy="3028377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366092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4"/>
          <p:cNvSpPr/>
          <p:nvPr/>
        </p:nvSpPr>
        <p:spPr>
          <a:xfrm flipH="1" rot="5400000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F81BD">
                  <a:alpha val="45490"/>
                </a:srgbClr>
              </a:gs>
              <a:gs pos="100000">
                <a:srgbClr val="4F81BD">
                  <a:alpha val="45490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 flipH="1" rot="5400000">
            <a:off x="263195" y="4092815"/>
            <a:ext cx="2501979" cy="3028381"/>
          </a:xfrm>
          <a:prstGeom prst="rect">
            <a:avLst/>
          </a:prstGeom>
          <a:gradFill>
            <a:gsLst>
              <a:gs pos="0">
                <a:srgbClr val="4F81BD">
                  <a:alpha val="28235"/>
                </a:srgbClr>
              </a:gs>
              <a:gs pos="2000">
                <a:srgbClr val="4F81BD">
                  <a:alpha val="28235"/>
                </a:srgbClr>
              </a:gs>
              <a:gs pos="100000">
                <a:srgbClr val="000000">
                  <a:alpha val="29411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/>
          <p:nvPr/>
        </p:nvSpPr>
        <p:spPr>
          <a:xfrm rot="-964587">
            <a:off x="-376302" y="969718"/>
            <a:ext cx="292526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4F81BD">
                  <a:alpha val="4235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/>
          <p:nvPr/>
        </p:nvSpPr>
        <p:spPr>
          <a:xfrm flipH="1" rot="5400000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3B3D7">
                  <a:alpha val="10588"/>
                </a:srgbClr>
              </a:gs>
              <a:gs pos="100000">
                <a:srgbClr val="93B3D7">
                  <a:alpha val="10588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 txBox="1"/>
          <p:nvPr>
            <p:ph type="title"/>
          </p:nvPr>
        </p:nvSpPr>
        <p:spPr>
          <a:xfrm>
            <a:off x="439858" y="1683756"/>
            <a:ext cx="2336449" cy="239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What PTO Does</a:t>
            </a:r>
            <a:endParaRPr/>
          </a:p>
        </p:txBody>
      </p:sp>
      <p:grpSp>
        <p:nvGrpSpPr>
          <p:cNvPr id="153" name="Google Shape;153;p4"/>
          <p:cNvGrpSpPr/>
          <p:nvPr/>
        </p:nvGrpSpPr>
        <p:grpSpPr>
          <a:xfrm>
            <a:off x="3678789" y="793239"/>
            <a:ext cx="5000124" cy="5368321"/>
            <a:chOff x="0" y="42799"/>
            <a:chExt cx="5000124" cy="5368321"/>
          </a:xfrm>
        </p:grpSpPr>
        <p:sp>
          <p:nvSpPr>
            <p:cNvPr id="154" name="Google Shape;154;p4"/>
            <p:cNvSpPr/>
            <p:nvPr/>
          </p:nvSpPr>
          <p:spPr>
            <a:xfrm>
              <a:off x="0" y="42799"/>
              <a:ext cx="5000124" cy="12729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4"/>
            <p:cNvSpPr txBox="1"/>
            <p:nvPr/>
          </p:nvSpPr>
          <p:spPr>
            <a:xfrm>
              <a:off x="62141" y="104940"/>
              <a:ext cx="4875842" cy="1148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b="1" i="0" lang="en-US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Fundraisers (spirit wear, food sales, etc.)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0" y="1407919"/>
              <a:ext cx="5000124" cy="12729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31EB66"/>
                </a:gs>
                <a:gs pos="100000">
                  <a:srgbClr val="86FFA2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4"/>
            <p:cNvSpPr txBox="1"/>
            <p:nvPr/>
          </p:nvSpPr>
          <p:spPr>
            <a:xfrm>
              <a:off x="62141" y="1470060"/>
              <a:ext cx="4875842" cy="1148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b="1" i="0" lang="en-US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Events (family nights, meet-the-teacher, field trips)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0" y="2773040"/>
              <a:ext cx="5000124" cy="12729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B1FF2C"/>
                </a:gs>
                <a:gs pos="100000">
                  <a:srgbClr val="DCFF7E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4"/>
            <p:cNvSpPr txBox="1"/>
            <p:nvPr/>
          </p:nvSpPr>
          <p:spPr>
            <a:xfrm>
              <a:off x="62141" y="2835181"/>
              <a:ext cx="4875842" cy="1148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b="1" i="0" lang="en-US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Teacher appreciation &amp; support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0" y="4138160"/>
              <a:ext cx="5000124" cy="127296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9129"/>
                </a:gs>
                <a:gs pos="100000">
                  <a:srgbClr val="FFB673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4"/>
            <p:cNvSpPr txBox="1"/>
            <p:nvPr/>
          </p:nvSpPr>
          <p:spPr>
            <a:xfrm>
              <a:off x="62141" y="4200301"/>
              <a:ext cx="4875842" cy="1148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Calibri"/>
                <a:buNone/>
              </a:pPr>
              <a:r>
                <a:rPr b="1" i="0" lang="en-US" sz="3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Student incentives &amp; awards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 flipH="1" rot="5400000">
            <a:off x="-1914813" y="1914812"/>
            <a:ext cx="6858000" cy="3028377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366092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/>
          <p:nvPr/>
        </p:nvSpPr>
        <p:spPr>
          <a:xfrm flipH="1" rot="5400000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F81BD">
                  <a:alpha val="45490"/>
                </a:srgbClr>
              </a:gs>
              <a:gs pos="100000">
                <a:srgbClr val="4F81BD">
                  <a:alpha val="45490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 flipH="1" rot="5400000">
            <a:off x="263195" y="4092815"/>
            <a:ext cx="2501979" cy="3028381"/>
          </a:xfrm>
          <a:prstGeom prst="rect">
            <a:avLst/>
          </a:prstGeom>
          <a:gradFill>
            <a:gsLst>
              <a:gs pos="0">
                <a:srgbClr val="4F81BD">
                  <a:alpha val="28235"/>
                </a:srgbClr>
              </a:gs>
              <a:gs pos="2000">
                <a:srgbClr val="4F81BD">
                  <a:alpha val="28235"/>
                </a:srgbClr>
              </a:gs>
              <a:gs pos="100000">
                <a:srgbClr val="000000">
                  <a:alpha val="29411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/>
          <p:nvPr/>
        </p:nvSpPr>
        <p:spPr>
          <a:xfrm rot="-964587">
            <a:off x="-376302" y="969718"/>
            <a:ext cx="292526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4F81BD">
                  <a:alpha val="4235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5"/>
          <p:cNvSpPr/>
          <p:nvPr/>
        </p:nvSpPr>
        <p:spPr>
          <a:xfrm flipH="1" rot="5400000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3B3D7">
                  <a:alpha val="10588"/>
                </a:srgbClr>
              </a:gs>
              <a:gs pos="100000">
                <a:srgbClr val="93B3D7">
                  <a:alpha val="10588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 txBox="1"/>
          <p:nvPr>
            <p:ph type="title"/>
          </p:nvPr>
        </p:nvSpPr>
        <p:spPr>
          <a:xfrm>
            <a:off x="439858" y="1683756"/>
            <a:ext cx="2336449" cy="23963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Recent PTO Highlights</a:t>
            </a:r>
            <a:endParaRPr/>
          </a:p>
        </p:txBody>
      </p:sp>
      <p:grpSp>
        <p:nvGrpSpPr>
          <p:cNvPr id="173" name="Google Shape;173;p5"/>
          <p:cNvGrpSpPr/>
          <p:nvPr/>
        </p:nvGrpSpPr>
        <p:grpSpPr>
          <a:xfrm>
            <a:off x="3678789" y="977337"/>
            <a:ext cx="5000124" cy="5000124"/>
            <a:chOff x="0" y="226897"/>
            <a:chExt cx="5000124" cy="5000124"/>
          </a:xfrm>
        </p:grpSpPr>
        <p:sp>
          <p:nvSpPr>
            <p:cNvPr id="174" name="Google Shape;174;p5"/>
            <p:cNvSpPr/>
            <p:nvPr/>
          </p:nvSpPr>
          <p:spPr>
            <a:xfrm>
              <a:off x="0" y="226897"/>
              <a:ext cx="5000124" cy="5000124"/>
            </a:xfrm>
            <a:prstGeom prst="diamond">
              <a:avLst/>
            </a:prstGeom>
            <a:solidFill>
              <a:srgbClr val="E7CFCF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475011" y="701909"/>
              <a:ext cx="1950048" cy="195004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03F3B"/>
                </a:gs>
                <a:gs pos="100000">
                  <a:srgbClr val="FF9995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5"/>
            <p:cNvSpPr txBox="1"/>
            <p:nvPr/>
          </p:nvSpPr>
          <p:spPr>
            <a:xfrm>
              <a:off x="570204" y="797102"/>
              <a:ext cx="1759662" cy="1759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b="1" i="0" lang="en-US" sz="2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Sponsored supplies for students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2575063" y="701909"/>
              <a:ext cx="1950048" cy="195004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0C94A"/>
                </a:gs>
                <a:gs pos="100000">
                  <a:srgbClr val="DBFF9C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5"/>
            <p:cNvSpPr txBox="1"/>
            <p:nvPr/>
          </p:nvSpPr>
          <p:spPr>
            <a:xfrm>
              <a:off x="2670256" y="797102"/>
              <a:ext cx="1759662" cy="1759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b="1" i="0" lang="en-US" sz="2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Supported Teacher Appreciation Week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475011" y="2801961"/>
              <a:ext cx="1950048" cy="195004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7F5AAB"/>
                </a:gs>
                <a:gs pos="100000">
                  <a:srgbClr val="C7AEED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5"/>
            <p:cNvSpPr txBox="1"/>
            <p:nvPr/>
          </p:nvSpPr>
          <p:spPr>
            <a:xfrm>
              <a:off x="570204" y="2897154"/>
              <a:ext cx="1759662" cy="1759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b="1" i="0" lang="en-US" sz="2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Provided resources for student field trips &amp; science fairs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181" name="Google Shape;181;p5"/>
            <p:cNvSpPr/>
            <p:nvPr/>
          </p:nvSpPr>
          <p:spPr>
            <a:xfrm>
              <a:off x="2575063" y="2801961"/>
              <a:ext cx="1950048" cy="1950048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509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5"/>
            <p:cNvSpPr txBox="1"/>
            <p:nvPr/>
          </p:nvSpPr>
          <p:spPr>
            <a:xfrm>
              <a:off x="2670256" y="2897154"/>
              <a:ext cx="1759662" cy="17596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b="1" i="0" lang="en-US" sz="2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Helped organize community-</a:t>
              </a:r>
              <a:endParaRPr b="1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b="1" i="0" lang="en-US" sz="2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building events</a:t>
              </a:r>
              <a:endParaRPr b="1" i="0" sz="1400" u="none" cap="none" strike="noStrike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77231a2fd8_0_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77231a2fd8_0_6"/>
          <p:cNvSpPr/>
          <p:nvPr/>
        </p:nvSpPr>
        <p:spPr>
          <a:xfrm flipH="1" rot="5400000">
            <a:off x="-1914875" y="1914751"/>
            <a:ext cx="6858000" cy="3028500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366092"/>
              </a:gs>
            </a:gsLst>
            <a:lin ang="300012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77231a2fd8_0_6"/>
          <p:cNvSpPr/>
          <p:nvPr/>
        </p:nvSpPr>
        <p:spPr>
          <a:xfrm flipH="1" rot="5400000">
            <a:off x="-1914875" y="1924888"/>
            <a:ext cx="6858000" cy="3028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F81BD">
                  <a:alpha val="45490"/>
                </a:srgbClr>
              </a:gs>
              <a:gs pos="100000">
                <a:srgbClr val="4F81BD">
                  <a:alpha val="45490"/>
                </a:srgbClr>
              </a:gs>
            </a:gsLst>
            <a:lin ang="180000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77231a2fd8_0_6"/>
          <p:cNvSpPr/>
          <p:nvPr/>
        </p:nvSpPr>
        <p:spPr>
          <a:xfrm flipH="1" rot="5400000">
            <a:off x="263125" y="4092745"/>
            <a:ext cx="2502000" cy="3028500"/>
          </a:xfrm>
          <a:prstGeom prst="rect">
            <a:avLst/>
          </a:prstGeom>
          <a:gradFill>
            <a:gsLst>
              <a:gs pos="0">
                <a:srgbClr val="4F81BD">
                  <a:alpha val="28235"/>
                </a:srgbClr>
              </a:gs>
              <a:gs pos="2000">
                <a:srgbClr val="4F81BD">
                  <a:alpha val="28235"/>
                </a:srgbClr>
              </a:gs>
              <a:gs pos="100000">
                <a:srgbClr val="000000">
                  <a:alpha val="29411"/>
                </a:srgbClr>
              </a:gs>
            </a:gsLst>
            <a:lin ang="7799903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77231a2fd8_0_6"/>
          <p:cNvSpPr/>
          <p:nvPr/>
        </p:nvSpPr>
        <p:spPr>
          <a:xfrm rot="-964601">
            <a:off x="-375038" y="969679"/>
            <a:ext cx="2922552" cy="4176045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4F81BD">
                  <a:alpha val="42352"/>
                </a:srgbClr>
              </a:gs>
            </a:gsLst>
            <a:lin ang="1800004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377231a2fd8_0_6"/>
          <p:cNvSpPr/>
          <p:nvPr/>
        </p:nvSpPr>
        <p:spPr>
          <a:xfrm flipH="1" rot="5400000">
            <a:off x="-1914883" y="1914748"/>
            <a:ext cx="6858000" cy="30285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3B3D7">
                  <a:alpha val="10588"/>
                </a:srgbClr>
              </a:gs>
              <a:gs pos="100000">
                <a:srgbClr val="93B3D7">
                  <a:alpha val="10588"/>
                </a:srgbClr>
              </a:gs>
            </a:gsLst>
            <a:lin ang="7200017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377231a2fd8_0_6"/>
          <p:cNvSpPr txBox="1"/>
          <p:nvPr>
            <p:ph type="title"/>
          </p:nvPr>
        </p:nvSpPr>
        <p:spPr>
          <a:xfrm>
            <a:off x="439858" y="1683756"/>
            <a:ext cx="2336400" cy="239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Recent PTO H</a:t>
            </a:r>
            <a:endParaRPr/>
          </a:p>
        </p:txBody>
      </p:sp>
      <p:grpSp>
        <p:nvGrpSpPr>
          <p:cNvPr id="194" name="Google Shape;194;g377231a2fd8_0_6"/>
          <p:cNvGrpSpPr/>
          <p:nvPr/>
        </p:nvGrpSpPr>
        <p:grpSpPr>
          <a:xfrm>
            <a:off x="354807" y="118725"/>
            <a:ext cx="8789397" cy="6589136"/>
            <a:chOff x="-2365699" y="223936"/>
            <a:chExt cx="7535491" cy="5649122"/>
          </a:xfrm>
        </p:grpSpPr>
        <p:sp>
          <p:nvSpPr>
            <p:cNvPr id="195" name="Google Shape;195;g377231a2fd8_0_6"/>
            <p:cNvSpPr/>
            <p:nvPr/>
          </p:nvSpPr>
          <p:spPr>
            <a:xfrm>
              <a:off x="-1530595" y="548450"/>
              <a:ext cx="5000100" cy="5000100"/>
            </a:xfrm>
            <a:prstGeom prst="diamond">
              <a:avLst/>
            </a:prstGeom>
            <a:solidFill>
              <a:srgbClr val="E7CFCF"/>
            </a:solidFill>
            <a:ln>
              <a:noFill/>
            </a:ln>
            <a:effectLst>
              <a:outerShdw blurRad="46654" rotWithShape="0" dir="5400000" dist="26826">
                <a:srgbClr val="000000">
                  <a:alpha val="34509"/>
                </a:srgbClr>
              </a:outerShdw>
            </a:effectLst>
          </p:spPr>
          <p:txBody>
            <a:bodyPr anchorCtr="0" anchor="ctr" bIns="106650" lIns="106650" spcFirstLastPara="1" rIns="106650" wrap="square" tIns="1066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t/>
              </a:r>
              <a:endParaRPr b="0" i="0" sz="144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g377231a2fd8_0_6"/>
            <p:cNvSpPr/>
            <p:nvPr/>
          </p:nvSpPr>
          <p:spPr>
            <a:xfrm>
              <a:off x="1598266" y="223936"/>
              <a:ext cx="3402000" cy="29364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0C94A"/>
                </a:gs>
                <a:gs pos="100000">
                  <a:srgbClr val="DBFF9C"/>
                </a:gs>
              </a:gsLst>
              <a:lin ang="16200038" scaled="0"/>
            </a:gradFill>
            <a:ln>
              <a:noFill/>
            </a:ln>
            <a:effectLst>
              <a:outerShdw blurRad="46654" rotWithShape="0" dir="5400000" dist="26826">
                <a:srgbClr val="000000">
                  <a:alpha val="34509"/>
                </a:srgbClr>
              </a:outerShdw>
            </a:effectLst>
          </p:spPr>
          <p:txBody>
            <a:bodyPr anchorCtr="0" anchor="ctr" bIns="106650" lIns="106650" spcFirstLastPara="1" rIns="106650" wrap="square" tIns="1066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t/>
              </a:r>
              <a:endParaRPr b="0" i="0" sz="144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g377231a2fd8_0_6"/>
            <p:cNvSpPr/>
            <p:nvPr/>
          </p:nvSpPr>
          <p:spPr>
            <a:xfrm>
              <a:off x="-2365699" y="3335358"/>
              <a:ext cx="2936100" cy="25377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7F5AAB"/>
                </a:gs>
                <a:gs pos="100000">
                  <a:srgbClr val="C7AEED"/>
                </a:gs>
              </a:gsLst>
              <a:lin ang="16200038" scaled="0"/>
            </a:gradFill>
            <a:ln>
              <a:noFill/>
            </a:ln>
            <a:effectLst>
              <a:outerShdw blurRad="46654" rotWithShape="0" dir="5400000" dist="26826">
                <a:srgbClr val="000000">
                  <a:alpha val="34509"/>
                </a:srgbClr>
              </a:outerShdw>
            </a:effectLst>
          </p:spPr>
          <p:txBody>
            <a:bodyPr anchorCtr="0" anchor="ctr" bIns="106650" lIns="106650" spcFirstLastPara="1" rIns="106650" wrap="square" tIns="1066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t/>
              </a:r>
              <a:endParaRPr b="0" i="0" sz="144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g377231a2fd8_0_6"/>
            <p:cNvSpPr/>
            <p:nvPr/>
          </p:nvSpPr>
          <p:spPr>
            <a:xfrm>
              <a:off x="1428192" y="3248308"/>
              <a:ext cx="3741600" cy="26247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38" scaled="0"/>
            </a:gradFill>
            <a:ln>
              <a:noFill/>
            </a:ln>
            <a:effectLst>
              <a:outerShdw blurRad="46654" rotWithShape="0" dir="5400000" dist="26826">
                <a:srgbClr val="000000">
                  <a:alpha val="34509"/>
                </a:srgbClr>
              </a:outerShdw>
            </a:effectLst>
          </p:spPr>
          <p:txBody>
            <a:bodyPr anchorCtr="0" anchor="ctr" bIns="106650" lIns="106650" spcFirstLastPara="1" rIns="106650" wrap="square" tIns="1066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44"/>
                <a:buFont typeface="Arial"/>
                <a:buNone/>
              </a:pPr>
              <a:r>
                <a:t/>
              </a:r>
              <a:endParaRPr b="0" i="0" sz="144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9" name="Google Shape;199;g377231a2fd8_0_6" title="20250509_100626[1]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9850" y="225650"/>
            <a:ext cx="3517952" cy="351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g377231a2fd8_0_6" title="20250529_173244[1]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9941" y="3937600"/>
            <a:ext cx="2808709" cy="25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377231a2fd8_0_6" title="IMG-20250819-WA0003[1]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0950" y="720223"/>
            <a:ext cx="3105060" cy="2328799"/>
          </a:xfrm>
          <a:prstGeom prst="rect">
            <a:avLst/>
          </a:prstGeom>
          <a:gradFill>
            <a:gsLst>
              <a:gs pos="0">
                <a:srgbClr val="A0C94A"/>
              </a:gs>
              <a:gs pos="100000">
                <a:srgbClr val="DBFF9C"/>
              </a:gs>
            </a:gsLst>
            <a:lin ang="16200038" scaled="0"/>
          </a:gradFill>
          <a:ln>
            <a:noFill/>
          </a:ln>
          <a:effectLst>
            <a:outerShdw blurRad="45203" rotWithShape="0" dir="5400000" dist="25992">
              <a:srgbClr val="000000">
                <a:alpha val="34509"/>
              </a:srgbClr>
            </a:outerShdw>
          </a:effectLst>
        </p:spPr>
      </p:pic>
      <p:pic>
        <p:nvPicPr>
          <p:cNvPr id="202" name="Google Shape;202;g377231a2fd8_0_6" title="IMG-20250508-WA0004[1].jpg"/>
          <p:cNvPicPr preferRelativeResize="0"/>
          <p:nvPr/>
        </p:nvPicPr>
        <p:blipFill rotWithShape="1">
          <a:blip r:embed="rId6">
            <a:alphaModFix/>
          </a:blip>
          <a:srcRect b="16833" l="17503" r="7661" t="22238"/>
          <a:stretch/>
        </p:blipFill>
        <p:spPr>
          <a:xfrm>
            <a:off x="817715" y="4007050"/>
            <a:ext cx="2305035" cy="25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366092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 flipH="1" rot="10800000">
            <a:off x="6096642" y="0"/>
            <a:ext cx="3047358" cy="1576412"/>
          </a:xfrm>
          <a:prstGeom prst="rect">
            <a:avLst/>
          </a:prstGeom>
          <a:gradFill>
            <a:gsLst>
              <a:gs pos="0">
                <a:srgbClr val="244061">
                  <a:alpha val="67450"/>
                </a:srgbClr>
              </a:gs>
              <a:gs pos="19000">
                <a:srgbClr val="244061">
                  <a:alpha val="67450"/>
                </a:srgbClr>
              </a:gs>
              <a:gs pos="100000">
                <a:srgbClr val="4F81BD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/>
          <p:nvPr/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0">
                <a:srgbClr val="4F81BD">
                  <a:alpha val="0"/>
                </a:srgbClr>
              </a:gs>
              <a:gs pos="23000">
                <a:srgbClr val="4F81BD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 txBox="1"/>
          <p:nvPr>
            <p:ph type="title"/>
          </p:nvPr>
        </p:nvSpPr>
        <p:spPr>
          <a:xfrm>
            <a:off x="1028697" y="348865"/>
            <a:ext cx="7533018" cy="877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How PTO Uses Sponsor Support</a:t>
            </a:r>
            <a:endParaRPr/>
          </a:p>
        </p:txBody>
      </p:sp>
      <p:grpSp>
        <p:nvGrpSpPr>
          <p:cNvPr id="212" name="Google Shape;212;p6"/>
          <p:cNvGrpSpPr/>
          <p:nvPr/>
        </p:nvGrpSpPr>
        <p:grpSpPr>
          <a:xfrm>
            <a:off x="508477" y="3128981"/>
            <a:ext cx="8145000" cy="2160000"/>
            <a:chOff x="25435" y="1016402"/>
            <a:chExt cx="8145000" cy="2160000"/>
          </a:xfrm>
        </p:grpSpPr>
        <p:sp>
          <p:nvSpPr>
            <p:cNvPr id="213" name="Google Shape;213;p6"/>
            <p:cNvSpPr/>
            <p:nvPr/>
          </p:nvSpPr>
          <p:spPr>
            <a:xfrm>
              <a:off x="376435" y="1016402"/>
              <a:ext cx="1098000" cy="1098000"/>
            </a:xfrm>
            <a:prstGeom prst="ellipse">
              <a:avLst/>
            </a:prstGeom>
            <a:solidFill>
              <a:srgbClr val="BF50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610435" y="1250402"/>
              <a:ext cx="630000" cy="6300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25435" y="245640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 txBox="1"/>
            <p:nvPr/>
          </p:nvSpPr>
          <p:spPr>
            <a:xfrm>
              <a:off x="25435" y="245640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CLASSROOM SUPPLIES &amp; EQUIPMENT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2491435" y="1016402"/>
              <a:ext cx="1098000" cy="109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2725435" y="1250402"/>
              <a:ext cx="630000" cy="63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2140435" y="245640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6"/>
            <p:cNvSpPr txBox="1"/>
            <p:nvPr/>
          </p:nvSpPr>
          <p:spPr>
            <a:xfrm>
              <a:off x="2140435" y="245640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STUDENT PROGRAMS &amp; ACTIVITIES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4606435" y="1016402"/>
              <a:ext cx="1098000" cy="1098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4840435" y="1250402"/>
              <a:ext cx="630000" cy="6300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4255435" y="245640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6"/>
            <p:cNvSpPr txBox="1"/>
            <p:nvPr/>
          </p:nvSpPr>
          <p:spPr>
            <a:xfrm>
              <a:off x="4255435" y="245640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FAMILY EVENTS &amp; CELEBRATIONS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6721435" y="1016402"/>
              <a:ext cx="1098000" cy="1098000"/>
            </a:xfrm>
            <a:prstGeom prst="ellipse">
              <a:avLst/>
            </a:prstGeom>
            <a:solidFill>
              <a:srgbClr val="49AC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6955435" y="1250402"/>
              <a:ext cx="630000" cy="6300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6370435" y="245640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6"/>
            <p:cNvSpPr txBox="1"/>
            <p:nvPr/>
          </p:nvSpPr>
          <p:spPr>
            <a:xfrm>
              <a:off x="6370435" y="2456402"/>
              <a:ext cx="18000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SUPPORTING SCHOOL INITIATIVES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"/>
          <p:cNvSpPr/>
          <p:nvPr/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366092"/>
              </a:gs>
            </a:gsLst>
            <a:lin ang="197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7"/>
          <p:cNvSpPr/>
          <p:nvPr/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0">
                <a:srgbClr val="244061">
                  <a:alpha val="67450"/>
                </a:srgbClr>
              </a:gs>
              <a:gs pos="19000">
                <a:srgbClr val="244061">
                  <a:alpha val="67450"/>
                </a:srgbClr>
              </a:gs>
              <a:gs pos="100000">
                <a:srgbClr val="4F81BD">
                  <a:alpha val="47450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 flipH="1" rot="-5400000">
            <a:off x="3486646" y="-3486043"/>
            <a:ext cx="2170709" cy="9144000"/>
          </a:xfrm>
          <a:prstGeom prst="rect">
            <a:avLst/>
          </a:prstGeom>
          <a:gradFill>
            <a:gsLst>
              <a:gs pos="0">
                <a:srgbClr val="366092">
                  <a:alpha val="15294"/>
                </a:srgbClr>
              </a:gs>
              <a:gs pos="23000">
                <a:srgbClr val="366092">
                  <a:alpha val="15294"/>
                </a:srgbClr>
              </a:gs>
              <a:gs pos="99000">
                <a:srgbClr val="000000">
                  <a:alpha val="44313"/>
                </a:srgbClr>
              </a:gs>
              <a:gs pos="100000">
                <a:srgbClr val="000000">
                  <a:alpha val="44313"/>
                </a:srgbClr>
              </a:gs>
            </a:gsLst>
            <a:lin ang="2100000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 txBox="1"/>
          <p:nvPr>
            <p:ph type="title"/>
          </p:nvPr>
        </p:nvSpPr>
        <p:spPr>
          <a:xfrm>
            <a:off x="1037673" y="348865"/>
            <a:ext cx="7288583" cy="15764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How Parents &amp; Sponsors Can Get Involved</a:t>
            </a:r>
            <a:endParaRPr/>
          </a:p>
        </p:txBody>
      </p:sp>
      <p:grpSp>
        <p:nvGrpSpPr>
          <p:cNvPr id="238" name="Google Shape;238;p7"/>
          <p:cNvGrpSpPr/>
          <p:nvPr/>
        </p:nvGrpSpPr>
        <p:grpSpPr>
          <a:xfrm>
            <a:off x="485443" y="3127251"/>
            <a:ext cx="8191068" cy="2666860"/>
            <a:chOff x="2401" y="511272"/>
            <a:chExt cx="8191068" cy="2666860"/>
          </a:xfrm>
        </p:grpSpPr>
        <p:sp>
          <p:nvSpPr>
            <p:cNvPr id="239" name="Google Shape;239;p7"/>
            <p:cNvSpPr/>
            <p:nvPr/>
          </p:nvSpPr>
          <p:spPr>
            <a:xfrm>
              <a:off x="2401" y="511272"/>
              <a:ext cx="1904899" cy="2666859"/>
            </a:xfrm>
            <a:prstGeom prst="rect">
              <a:avLst/>
            </a:prstGeom>
            <a:solidFill>
              <a:srgbClr val="E7CFCF">
                <a:alpha val="89411"/>
              </a:srgbClr>
            </a:solidFill>
            <a:ln cap="flat" cmpd="sng" w="25400">
              <a:solidFill>
                <a:srgbClr val="E7CFCF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7"/>
            <p:cNvSpPr txBox="1"/>
            <p:nvPr/>
          </p:nvSpPr>
          <p:spPr>
            <a:xfrm>
              <a:off x="2401" y="1524679"/>
              <a:ext cx="1904899" cy="1600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8500" spcFirstLastPara="1" rIns="1485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Attend PTO meetings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554822" y="777958"/>
              <a:ext cx="800057" cy="800057"/>
            </a:xfrm>
            <a:prstGeom prst="ellipse">
              <a:avLst/>
            </a:prstGeom>
            <a:solidFill>
              <a:srgbClr val="BF504D"/>
            </a:solidFill>
            <a:ln cap="flat" cmpd="sng" w="25400">
              <a:solidFill>
                <a:srgbClr val="BF50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671988" y="895124"/>
              <a:ext cx="565725" cy="565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2375" spcFirstLastPara="1" rIns="623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2401" y="3178060"/>
              <a:ext cx="1904899" cy="72"/>
            </a:xfrm>
            <a:prstGeom prst="rect">
              <a:avLst/>
            </a:prstGeom>
            <a:solidFill>
              <a:schemeClr val="accent3"/>
            </a:solidFill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2097790" y="511272"/>
              <a:ext cx="1904899" cy="2666859"/>
            </a:xfrm>
            <a:prstGeom prst="rect">
              <a:avLst/>
            </a:prstGeom>
            <a:solidFill>
              <a:srgbClr val="DDE5D0">
                <a:alpha val="89411"/>
              </a:srgbClr>
            </a:solidFill>
            <a:ln cap="flat" cmpd="sng" w="25400">
              <a:solidFill>
                <a:srgbClr val="DDE5D0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7"/>
            <p:cNvSpPr txBox="1"/>
            <p:nvPr/>
          </p:nvSpPr>
          <p:spPr>
            <a:xfrm>
              <a:off x="2097790" y="1524679"/>
              <a:ext cx="1904899" cy="1600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8500" spcFirstLastPara="1" rIns="1485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Volunteer at events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2650211" y="777958"/>
              <a:ext cx="800057" cy="800057"/>
            </a:xfrm>
            <a:prstGeom prst="ellipse">
              <a:avLst/>
            </a:prstGeom>
            <a:solidFill>
              <a:schemeClr val="accent4"/>
            </a:solidFill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7"/>
            <p:cNvSpPr txBox="1"/>
            <p:nvPr/>
          </p:nvSpPr>
          <p:spPr>
            <a:xfrm>
              <a:off x="2767377" y="895124"/>
              <a:ext cx="565725" cy="565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2375" spcFirstLastPara="1" rIns="623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2097790" y="3178060"/>
              <a:ext cx="1904899" cy="72"/>
            </a:xfrm>
            <a:prstGeom prst="rect">
              <a:avLst/>
            </a:prstGeom>
            <a:solidFill>
              <a:srgbClr val="49ACC5"/>
            </a:solidFill>
            <a:ln cap="flat" cmpd="sng" w="25400">
              <a:solidFill>
                <a:srgbClr val="49AC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4193180" y="511272"/>
              <a:ext cx="1904899" cy="2666859"/>
            </a:xfrm>
            <a:prstGeom prst="rect">
              <a:avLst/>
            </a:prstGeom>
            <a:solidFill>
              <a:srgbClr val="D7D1DF">
                <a:alpha val="89411"/>
              </a:srgbClr>
            </a:solidFill>
            <a:ln cap="flat" cmpd="sng" w="25400">
              <a:solidFill>
                <a:srgbClr val="D7D1DF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7"/>
            <p:cNvSpPr txBox="1"/>
            <p:nvPr/>
          </p:nvSpPr>
          <p:spPr>
            <a:xfrm>
              <a:off x="4193180" y="1524679"/>
              <a:ext cx="1904899" cy="1600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8500" spcFirstLastPara="1" rIns="1485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Become a PTO sponsor (individual or business)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4745601" y="777958"/>
              <a:ext cx="800057" cy="800057"/>
            </a:xfrm>
            <a:prstGeom prst="ellipse">
              <a:avLst/>
            </a:prstGeom>
            <a:solidFill>
              <a:srgbClr val="F79543"/>
            </a:solidFill>
            <a:ln cap="flat" cmpd="sng" w="25400">
              <a:solidFill>
                <a:srgbClr val="F795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"/>
            <p:cNvSpPr txBox="1"/>
            <p:nvPr/>
          </p:nvSpPr>
          <p:spPr>
            <a:xfrm>
              <a:off x="4862767" y="895124"/>
              <a:ext cx="565725" cy="565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2375" spcFirstLastPara="1" rIns="623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4193180" y="3178060"/>
              <a:ext cx="1904899" cy="72"/>
            </a:xfrm>
            <a:prstGeom prst="rect">
              <a:avLst/>
            </a:prstGeom>
            <a:solidFill>
              <a:srgbClr val="BF504D"/>
            </a:solidFill>
            <a:ln cap="flat" cmpd="sng" w="25400">
              <a:solidFill>
                <a:srgbClr val="BF50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7"/>
            <p:cNvSpPr/>
            <p:nvPr/>
          </p:nvSpPr>
          <p:spPr>
            <a:xfrm>
              <a:off x="6288570" y="511272"/>
              <a:ext cx="1904899" cy="2666859"/>
            </a:xfrm>
            <a:prstGeom prst="rect">
              <a:avLst/>
            </a:prstGeom>
            <a:solidFill>
              <a:srgbClr val="CDE1E8">
                <a:alpha val="89411"/>
              </a:srgbClr>
            </a:solidFill>
            <a:ln cap="flat" cmpd="sng" w="25400">
              <a:solidFill>
                <a:srgbClr val="CDE1E8">
                  <a:alpha val="8941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7"/>
            <p:cNvSpPr txBox="1"/>
            <p:nvPr/>
          </p:nvSpPr>
          <p:spPr>
            <a:xfrm>
              <a:off x="6288570" y="1524679"/>
              <a:ext cx="1904899" cy="16001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8500" spcFirstLastPara="1" rIns="1485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Share ideas and feedback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7"/>
            <p:cNvSpPr/>
            <p:nvPr/>
          </p:nvSpPr>
          <p:spPr>
            <a:xfrm>
              <a:off x="6840991" y="777958"/>
              <a:ext cx="800057" cy="800057"/>
            </a:xfrm>
            <a:prstGeom prst="ellipse">
              <a:avLst/>
            </a:prstGeom>
            <a:solidFill>
              <a:schemeClr val="accent3"/>
            </a:solidFill>
            <a:ln cap="flat" cmpd="sng" w="254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7"/>
            <p:cNvSpPr txBox="1"/>
            <p:nvPr/>
          </p:nvSpPr>
          <p:spPr>
            <a:xfrm>
              <a:off x="6958157" y="895124"/>
              <a:ext cx="565725" cy="565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2375" spcFirstLastPara="1" rIns="623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6288570" y="3178060"/>
              <a:ext cx="1904899" cy="72"/>
            </a:xfrm>
            <a:prstGeom prst="rect">
              <a:avLst/>
            </a:prstGeom>
            <a:solidFill>
              <a:schemeClr val="accent4"/>
            </a:solidFill>
            <a:ln cap="flat" cmpd="sng" w="254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8"/>
          <p:cNvSpPr txBox="1"/>
          <p:nvPr>
            <p:ph type="title"/>
          </p:nvPr>
        </p:nvSpPr>
        <p:spPr>
          <a:xfrm>
            <a:off x="4993287" y="467271"/>
            <a:ext cx="3146755" cy="20525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en-US" sz="4500"/>
              <a:t>Meeting Information</a:t>
            </a:r>
            <a:endParaRPr/>
          </a:p>
        </p:txBody>
      </p:sp>
      <p:grpSp>
        <p:nvGrpSpPr>
          <p:cNvPr id="266" name="Google Shape;266;p8"/>
          <p:cNvGrpSpPr/>
          <p:nvPr/>
        </p:nvGrpSpPr>
        <p:grpSpPr>
          <a:xfrm>
            <a:off x="317063" y="703679"/>
            <a:ext cx="565287" cy="1016562"/>
            <a:chOff x="422753" y="703679"/>
            <a:chExt cx="753718" cy="1016562"/>
          </a:xfrm>
        </p:grpSpPr>
        <p:sp>
          <p:nvSpPr>
            <p:cNvPr id="267" name="Google Shape;267;p8"/>
            <p:cNvSpPr/>
            <p:nvPr/>
          </p:nvSpPr>
          <p:spPr>
            <a:xfrm>
              <a:off x="1004956" y="703679"/>
              <a:ext cx="171515" cy="171515"/>
            </a:xfrm>
            <a:custGeom>
              <a:rect b="b" l="l" r="r" t="t"/>
              <a:pathLst>
                <a:path extrusionOk="0" h="171515" w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422753" y="1562696"/>
              <a:ext cx="157545" cy="157545"/>
            </a:xfrm>
            <a:custGeom>
              <a:rect b="b" l="l" r="r" t="t"/>
              <a:pathLst>
                <a:path extrusionOk="0" h="157545" w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9" name="Google Shape;269;p8"/>
          <p:cNvSpPr/>
          <p:nvPr/>
        </p:nvSpPr>
        <p:spPr>
          <a:xfrm>
            <a:off x="0" y="2779610"/>
            <a:ext cx="3623347" cy="4078390"/>
          </a:xfrm>
          <a:custGeom>
            <a:rect b="b" l="l" r="r" t="t"/>
            <a:pathLst>
              <a:path extrusionOk="0" h="4078390" w="4831130">
                <a:moveTo>
                  <a:pt x="1960035" y="0"/>
                </a:moveTo>
                <a:cubicBezTo>
                  <a:pt x="3545697" y="0"/>
                  <a:pt x="4831130" y="1285433"/>
                  <a:pt x="4831130" y="2871095"/>
                </a:cubicBezTo>
                <a:cubicBezTo>
                  <a:pt x="4831130" y="3267511"/>
                  <a:pt x="4750791" y="3645162"/>
                  <a:pt x="4605505" y="3988655"/>
                </a:cubicBezTo>
                <a:lnTo>
                  <a:pt x="4562278" y="4078390"/>
                </a:lnTo>
                <a:lnTo>
                  <a:pt x="0" y="4078390"/>
                </a:lnTo>
                <a:lnTo>
                  <a:pt x="0" y="777181"/>
                </a:lnTo>
                <a:lnTo>
                  <a:pt x="133752" y="655619"/>
                </a:lnTo>
                <a:cubicBezTo>
                  <a:pt x="630047" y="246040"/>
                  <a:pt x="1266308" y="0"/>
                  <a:pt x="196003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8"/>
          <p:cNvSpPr/>
          <p:nvPr/>
        </p:nvSpPr>
        <p:spPr>
          <a:xfrm>
            <a:off x="1619836" y="1"/>
            <a:ext cx="3146756" cy="3095741"/>
          </a:xfrm>
          <a:custGeom>
            <a:rect b="b" l="l" r="r" t="t"/>
            <a:pathLst>
              <a:path extrusionOk="0" h="3095741" w="4195674">
                <a:moveTo>
                  <a:pt x="252211" y="0"/>
                </a:moveTo>
                <a:lnTo>
                  <a:pt x="3943464" y="0"/>
                </a:lnTo>
                <a:lnTo>
                  <a:pt x="4030816" y="181331"/>
                </a:lnTo>
                <a:cubicBezTo>
                  <a:pt x="4136972" y="432313"/>
                  <a:pt x="4195674" y="708253"/>
                  <a:pt x="4195674" y="997904"/>
                </a:cubicBezTo>
                <a:cubicBezTo>
                  <a:pt x="4195674" y="2156507"/>
                  <a:pt x="3256440" y="3095741"/>
                  <a:pt x="2097837" y="3095741"/>
                </a:cubicBezTo>
                <a:cubicBezTo>
                  <a:pt x="939234" y="3095741"/>
                  <a:pt x="0" y="2156507"/>
                  <a:pt x="0" y="997904"/>
                </a:cubicBezTo>
                <a:cubicBezTo>
                  <a:pt x="0" y="708253"/>
                  <a:pt x="58702" y="432313"/>
                  <a:pt x="164859" y="18133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qr code on a blue background&#10;&#10;AI-generated content may be incorrect."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7755" y="165871"/>
            <a:ext cx="1724247" cy="2353922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8"/>
          <p:cNvSpPr txBox="1"/>
          <p:nvPr>
            <p:ph idx="1" type="body"/>
          </p:nvPr>
        </p:nvSpPr>
        <p:spPr>
          <a:xfrm>
            <a:off x="4993275" y="2990825"/>
            <a:ext cx="3573900" cy="29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349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  <a:p>
            <a:pPr indent="-342900" lvl="0" marL="34290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PTO Meetings: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After: “Coffee with the Principal” ☕</a:t>
            </a:r>
            <a:endParaRPr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Contact: ptoeaglesbcmrusk@gmail.com Instagram </a:t>
            </a:r>
            <a:br>
              <a:rPr lang="en-US" sz="1700"/>
            </a:br>
            <a:r>
              <a:rPr lang="en-US" sz="1700"/>
              <a:t>Groupme</a:t>
            </a:r>
            <a:endParaRPr/>
          </a:p>
          <a:p>
            <a:pPr indent="-234950" lvl="0" marL="34290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pic>
        <p:nvPicPr>
          <p:cNvPr descr="A qr code on a blue square&#10;&#10;AI-generated content may be incorrect." id="273" name="Google Shape;27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6479" y="3789351"/>
            <a:ext cx="2149336" cy="254359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8"/>
          <p:cNvSpPr/>
          <p:nvPr/>
        </p:nvSpPr>
        <p:spPr>
          <a:xfrm>
            <a:off x="4090611" y="5775082"/>
            <a:ext cx="84320" cy="112426"/>
          </a:xfrm>
          <a:custGeom>
            <a:rect b="b" l="l" r="r" t="t"/>
            <a:pathLst>
              <a:path extrusionOk="0" h="112426" w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5" name="Google Shape;275;p8"/>
          <p:cNvCxnSpPr/>
          <p:nvPr/>
        </p:nvCxnSpPr>
        <p:spPr>
          <a:xfrm>
            <a:off x="8689621" y="3610394"/>
            <a:ext cx="0" cy="3238728"/>
          </a:xfrm>
          <a:prstGeom prst="straightConnector1">
            <a:avLst/>
          </a:prstGeom>
          <a:noFill/>
          <a:ln cap="sq" cmpd="sng" w="25400">
            <a:solidFill>
              <a:schemeClr val="accent1"/>
            </a:solidFill>
            <a:prstDash val="solid"/>
            <a:bevel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9"/>
          <p:cNvSpPr/>
          <p:nvPr/>
        </p:nvSpPr>
        <p:spPr>
          <a:xfrm flipH="1" rot="3967198">
            <a:off x="6100024" y="863980"/>
            <a:ext cx="2987899" cy="2240924"/>
          </a:xfrm>
          <a:prstGeom prst="arc">
            <a:avLst>
              <a:gd fmla="val 14441841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9"/>
          <p:cNvSpPr txBox="1"/>
          <p:nvPr>
            <p:ph type="title"/>
          </p:nvPr>
        </p:nvSpPr>
        <p:spPr>
          <a:xfrm>
            <a:off x="4421221" y="479493"/>
            <a:ext cx="409412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Calibri"/>
              <a:buNone/>
            </a:pPr>
            <a:r>
              <a:rPr lang="en-US" sz="3700"/>
              <a:t>HISD Volunteer Requirement (VIPS)</a:t>
            </a:r>
            <a:endParaRPr/>
          </a:p>
        </p:txBody>
      </p:sp>
      <p:sp>
        <p:nvSpPr>
          <p:cNvPr id="284" name="Google Shape;284;p9"/>
          <p:cNvSpPr/>
          <p:nvPr/>
        </p:nvSpPr>
        <p:spPr>
          <a:xfrm flipH="1">
            <a:off x="0" y="5486400"/>
            <a:ext cx="2004647" cy="1371600"/>
          </a:xfrm>
          <a:custGeom>
            <a:rect b="b" l="l" r="r" t="t"/>
            <a:pathLst>
              <a:path extrusionOk="0" h="1371600" w="2672863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ue and white website with blue circles and white text&#10;&#10;AI-generated content may be incorrect." id="285" name="Google Shape;28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250" y="1912226"/>
            <a:ext cx="4048830" cy="3033539"/>
          </a:xfrm>
          <a:custGeom>
            <a:rect b="b" l="l" r="r" t="t"/>
            <a:pathLst>
              <a:path extrusionOk="0" h="5643794" w="4777381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86" name="Google Shape;286;p9"/>
          <p:cNvGrpSpPr/>
          <p:nvPr/>
        </p:nvGrpSpPr>
        <p:grpSpPr>
          <a:xfrm>
            <a:off x="4421221" y="2202672"/>
            <a:ext cx="4094129" cy="3756061"/>
            <a:chOff x="0" y="218229"/>
            <a:chExt cx="4094129" cy="3756061"/>
          </a:xfrm>
        </p:grpSpPr>
        <p:sp>
          <p:nvSpPr>
            <p:cNvPr id="287" name="Google Shape;287;p9"/>
            <p:cNvSpPr/>
            <p:nvPr/>
          </p:nvSpPr>
          <p:spPr>
            <a:xfrm>
              <a:off x="0" y="218229"/>
              <a:ext cx="4094129" cy="1209780"/>
            </a:xfrm>
            <a:prstGeom prst="roundRect">
              <a:avLst>
                <a:gd fmla="val 16667" name="adj"/>
              </a:avLst>
            </a:prstGeom>
            <a:solidFill>
              <a:srgbClr val="92D05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9"/>
            <p:cNvSpPr txBox="1"/>
            <p:nvPr/>
          </p:nvSpPr>
          <p:spPr>
            <a:xfrm>
              <a:off x="59057" y="277286"/>
              <a:ext cx="3976015" cy="1091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 order to volunteer in </a:t>
              </a:r>
              <a:r>
                <a:rPr b="1" i="0" lang="en-US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any school activity</a:t>
              </a:r>
              <a:r>
                <a:rPr b="0" i="0" lang="en-US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, everyone must </a:t>
              </a:r>
              <a:r>
                <a:rPr b="1" i="0" lang="en-US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register in VIPS</a:t>
              </a:r>
              <a:r>
                <a:rPr b="0" i="0" lang="en-US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9"/>
            <p:cNvSpPr/>
            <p:nvPr/>
          </p:nvSpPr>
          <p:spPr>
            <a:xfrm>
              <a:off x="0" y="1491369"/>
              <a:ext cx="4094129" cy="1209780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9"/>
            <p:cNvSpPr txBox="1"/>
            <p:nvPr/>
          </p:nvSpPr>
          <p:spPr>
            <a:xfrm>
              <a:off x="59057" y="1550426"/>
              <a:ext cx="3976015" cy="1091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This applies to all parents, guardians, and community volunteers.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0" y="2764510"/>
              <a:ext cx="4094129" cy="120978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9"/>
            <p:cNvSpPr txBox="1"/>
            <p:nvPr/>
          </p:nvSpPr>
          <p:spPr>
            <a:xfrm>
              <a:off x="59057" y="2823567"/>
              <a:ext cx="3976015" cy="1091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800" lIns="83800" spcFirstLastPara="1" rIns="83800" wrap="square" tIns="838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Calibri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Registration helps keep our students safe and ensures compliance with HISD guidelines.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0"/>
          <p:cNvSpPr/>
          <p:nvPr/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366092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0"/>
          <p:cNvSpPr/>
          <p:nvPr/>
        </p:nvSpPr>
        <p:spPr>
          <a:xfrm flipH="1" rot="10800000">
            <a:off x="6096642" y="0"/>
            <a:ext cx="3047358" cy="1576412"/>
          </a:xfrm>
          <a:prstGeom prst="rect">
            <a:avLst/>
          </a:prstGeom>
          <a:gradFill>
            <a:gsLst>
              <a:gs pos="0">
                <a:srgbClr val="244061">
                  <a:alpha val="67450"/>
                </a:srgbClr>
              </a:gs>
              <a:gs pos="19000">
                <a:srgbClr val="244061">
                  <a:alpha val="67450"/>
                </a:srgbClr>
              </a:gs>
              <a:gs pos="100000">
                <a:srgbClr val="4F81BD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0"/>
          <p:cNvSpPr/>
          <p:nvPr/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0">
                <a:srgbClr val="4F81BD">
                  <a:alpha val="0"/>
                </a:srgbClr>
              </a:gs>
              <a:gs pos="23000">
                <a:srgbClr val="4F81BD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0"/>
          <p:cNvSpPr txBox="1"/>
          <p:nvPr>
            <p:ph type="title"/>
          </p:nvPr>
        </p:nvSpPr>
        <p:spPr>
          <a:xfrm>
            <a:off x="1028697" y="348865"/>
            <a:ext cx="7533018" cy="877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Call to Action</a:t>
            </a:r>
            <a:endParaRPr/>
          </a:p>
        </p:txBody>
      </p:sp>
      <p:grpSp>
        <p:nvGrpSpPr>
          <p:cNvPr id="302" name="Google Shape;302;p10"/>
          <p:cNvGrpSpPr/>
          <p:nvPr/>
        </p:nvGrpSpPr>
        <p:grpSpPr>
          <a:xfrm>
            <a:off x="529571" y="2881481"/>
            <a:ext cx="8102812" cy="2655000"/>
            <a:chOff x="46529" y="768902"/>
            <a:chExt cx="8102812" cy="2655000"/>
          </a:xfrm>
        </p:grpSpPr>
        <p:sp>
          <p:nvSpPr>
            <p:cNvPr id="303" name="Google Shape;303;p10"/>
            <p:cNvSpPr/>
            <p:nvPr/>
          </p:nvSpPr>
          <p:spPr>
            <a:xfrm>
              <a:off x="518185" y="768902"/>
              <a:ext cx="1475437" cy="1475437"/>
            </a:xfrm>
            <a:prstGeom prst="ellipse">
              <a:avLst/>
            </a:prstGeom>
            <a:solidFill>
              <a:srgbClr val="BF50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0"/>
            <p:cNvSpPr/>
            <p:nvPr/>
          </p:nvSpPr>
          <p:spPr>
            <a:xfrm>
              <a:off x="832623" y="1083340"/>
              <a:ext cx="846562" cy="84656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0"/>
            <p:cNvSpPr/>
            <p:nvPr/>
          </p:nvSpPr>
          <p:spPr>
            <a:xfrm>
              <a:off x="46529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0"/>
            <p:cNvSpPr txBox="1"/>
            <p:nvPr/>
          </p:nvSpPr>
          <p:spPr>
            <a:xfrm>
              <a:off x="46529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JOIN US AS A PTO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0"/>
            <p:cNvSpPr/>
            <p:nvPr/>
          </p:nvSpPr>
          <p:spPr>
            <a:xfrm>
              <a:off x="3360216" y="768902"/>
              <a:ext cx="1475437" cy="147543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0"/>
            <p:cNvSpPr/>
            <p:nvPr/>
          </p:nvSpPr>
          <p:spPr>
            <a:xfrm>
              <a:off x="3674654" y="1083340"/>
              <a:ext cx="846562" cy="84656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0"/>
            <p:cNvSpPr/>
            <p:nvPr/>
          </p:nvSpPr>
          <p:spPr>
            <a:xfrm>
              <a:off x="2888560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0"/>
            <p:cNvSpPr txBox="1"/>
            <p:nvPr/>
          </p:nvSpPr>
          <p:spPr>
            <a:xfrm>
              <a:off x="2888560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 MAKE BCM BIOTECH ACADEMY AT RUSK THE BEST IT CAN BE!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0"/>
            <p:cNvSpPr/>
            <p:nvPr/>
          </p:nvSpPr>
          <p:spPr>
            <a:xfrm>
              <a:off x="6202248" y="768902"/>
              <a:ext cx="1475437" cy="147543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0"/>
            <p:cNvSpPr/>
            <p:nvPr/>
          </p:nvSpPr>
          <p:spPr>
            <a:xfrm>
              <a:off x="5730591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0"/>
            <p:cNvSpPr txBox="1"/>
            <p:nvPr/>
          </p:nvSpPr>
          <p:spPr>
            <a:xfrm>
              <a:off x="5730591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alibri"/>
                <a:buNone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QR CODE OR LINK FOR PTO SIGN-UP / SPONSOR FORM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4" name="Google Shape;314;p10" title="unnamed.png"/>
          <p:cNvPicPr preferRelativeResize="0"/>
          <p:nvPr/>
        </p:nvPicPr>
        <p:blipFill rotWithShape="1">
          <a:blip r:embed="rId5">
            <a:alphaModFix/>
          </a:blip>
          <a:srcRect b="23118" l="15125" r="14092" t="22149"/>
          <a:stretch/>
        </p:blipFill>
        <p:spPr>
          <a:xfrm>
            <a:off x="6386125" y="2432825"/>
            <a:ext cx="1992376" cy="199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1"/>
          <p:cNvSpPr/>
          <p:nvPr/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366092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1"/>
          <p:cNvSpPr/>
          <p:nvPr/>
        </p:nvSpPr>
        <p:spPr>
          <a:xfrm flipH="1" rot="10800000">
            <a:off x="6096642" y="0"/>
            <a:ext cx="3047358" cy="1576412"/>
          </a:xfrm>
          <a:prstGeom prst="rect">
            <a:avLst/>
          </a:prstGeom>
          <a:gradFill>
            <a:gsLst>
              <a:gs pos="0">
                <a:srgbClr val="244061">
                  <a:alpha val="67450"/>
                </a:srgbClr>
              </a:gs>
              <a:gs pos="19000">
                <a:srgbClr val="244061">
                  <a:alpha val="67450"/>
                </a:srgbClr>
              </a:gs>
              <a:gs pos="100000">
                <a:srgbClr val="4F81BD">
                  <a:alpha val="78431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1"/>
          <p:cNvSpPr/>
          <p:nvPr/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0">
                <a:srgbClr val="4F81BD">
                  <a:alpha val="0"/>
                </a:srgbClr>
              </a:gs>
              <a:gs pos="23000">
                <a:srgbClr val="4F81BD">
                  <a:alpha val="0"/>
                </a:srgbClr>
              </a:gs>
              <a:gs pos="99000">
                <a:srgbClr val="000000">
                  <a:alpha val="73333"/>
                </a:srgbClr>
              </a:gs>
              <a:gs pos="100000">
                <a:srgbClr val="000000">
                  <a:alpha val="73333"/>
                </a:srgbClr>
              </a:gs>
            </a:gsLst>
            <a:lin ang="203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1"/>
          <p:cNvSpPr txBox="1"/>
          <p:nvPr>
            <p:ph type="title"/>
          </p:nvPr>
        </p:nvSpPr>
        <p:spPr>
          <a:xfrm>
            <a:off x="1028697" y="348865"/>
            <a:ext cx="7533018" cy="877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Thank You!</a:t>
            </a:r>
            <a:endParaRPr/>
          </a:p>
        </p:txBody>
      </p:sp>
      <p:grpSp>
        <p:nvGrpSpPr>
          <p:cNvPr id="324" name="Google Shape;324;p11"/>
          <p:cNvGrpSpPr/>
          <p:nvPr/>
        </p:nvGrpSpPr>
        <p:grpSpPr>
          <a:xfrm>
            <a:off x="529571" y="2881481"/>
            <a:ext cx="8102812" cy="2655000"/>
            <a:chOff x="46529" y="768902"/>
            <a:chExt cx="8102812" cy="2655000"/>
          </a:xfrm>
        </p:grpSpPr>
        <p:sp>
          <p:nvSpPr>
            <p:cNvPr id="325" name="Google Shape;325;p11"/>
            <p:cNvSpPr/>
            <p:nvPr/>
          </p:nvSpPr>
          <p:spPr>
            <a:xfrm>
              <a:off x="518185" y="768902"/>
              <a:ext cx="1475437" cy="1475437"/>
            </a:xfrm>
            <a:prstGeom prst="ellipse">
              <a:avLst/>
            </a:prstGeom>
            <a:solidFill>
              <a:srgbClr val="BF50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1"/>
            <p:cNvSpPr/>
            <p:nvPr/>
          </p:nvSpPr>
          <p:spPr>
            <a:xfrm>
              <a:off x="832623" y="1083340"/>
              <a:ext cx="846562" cy="84656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1"/>
            <p:cNvSpPr/>
            <p:nvPr/>
          </p:nvSpPr>
          <p:spPr>
            <a:xfrm>
              <a:off x="46529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1"/>
            <p:cNvSpPr txBox="1"/>
            <p:nvPr/>
          </p:nvSpPr>
          <p:spPr>
            <a:xfrm>
              <a:off x="46529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CLOSING MESSAGE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1"/>
            <p:cNvSpPr/>
            <p:nvPr/>
          </p:nvSpPr>
          <p:spPr>
            <a:xfrm>
              <a:off x="3360216" y="768902"/>
              <a:ext cx="1475437" cy="147543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1"/>
            <p:cNvSpPr/>
            <p:nvPr/>
          </p:nvSpPr>
          <p:spPr>
            <a:xfrm>
              <a:off x="3674654" y="1083340"/>
              <a:ext cx="846562" cy="84656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1"/>
            <p:cNvSpPr/>
            <p:nvPr/>
          </p:nvSpPr>
          <p:spPr>
            <a:xfrm>
              <a:off x="2888560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1"/>
            <p:cNvSpPr txBox="1"/>
            <p:nvPr/>
          </p:nvSpPr>
          <p:spPr>
            <a:xfrm>
              <a:off x="2888560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CONTACT INFO AGAIN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735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EMAIL OR GROUPME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1"/>
            <p:cNvSpPr/>
            <p:nvPr/>
          </p:nvSpPr>
          <p:spPr>
            <a:xfrm>
              <a:off x="6202248" y="768902"/>
              <a:ext cx="1475437" cy="147543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1"/>
            <p:cNvSpPr/>
            <p:nvPr/>
          </p:nvSpPr>
          <p:spPr>
            <a:xfrm>
              <a:off x="6516685" y="1083340"/>
              <a:ext cx="846562" cy="84656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1"/>
            <p:cNvSpPr/>
            <p:nvPr/>
          </p:nvSpPr>
          <p:spPr>
            <a:xfrm>
              <a:off x="5730591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1"/>
            <p:cNvSpPr txBox="1"/>
            <p:nvPr/>
          </p:nvSpPr>
          <p:spPr>
            <a:xfrm>
              <a:off x="5730591" y="2703902"/>
              <a:ext cx="241875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“TOGETHER WE ACHIEVE MORE.”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