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League Spartan" panose="020B0604020202020204" charset="0"/>
      <p:regular r:id="rId8"/>
    </p:embeddedFont>
    <p:embeddedFont>
      <p:font typeface="Muller" panose="020B0604020202020204" charset="0"/>
      <p:regular r:id="rId9"/>
    </p:embeddedFont>
    <p:embeddedFont>
      <p:font typeface="Poppins" panose="00000500000000000000" pitchFamily="2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44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3" y="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463998" y="4155760"/>
            <a:ext cx="9367515" cy="1262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41"/>
              </a:lnSpc>
            </a:pPr>
            <a:r>
              <a:rPr lang="en-US" sz="7458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PRESENTATION</a:t>
            </a:r>
          </a:p>
        </p:txBody>
      </p:sp>
      <p:sp>
        <p:nvSpPr>
          <p:cNvPr id="4" name="AutoShape 4"/>
          <p:cNvSpPr/>
          <p:nvPr/>
        </p:nvSpPr>
        <p:spPr>
          <a:xfrm>
            <a:off x="2463998" y="5434916"/>
            <a:ext cx="7900348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2463998" y="802879"/>
            <a:ext cx="4985035" cy="988177"/>
          </a:xfrm>
          <a:custGeom>
            <a:avLst/>
            <a:gdLst/>
            <a:ahLst/>
            <a:cxnLst/>
            <a:rect l="l" t="t" r="r" b="b"/>
            <a:pathLst>
              <a:path w="4985035" h="988177">
                <a:moveTo>
                  <a:pt x="0" y="0"/>
                </a:moveTo>
                <a:lnTo>
                  <a:pt x="4985036" y="0"/>
                </a:lnTo>
                <a:lnTo>
                  <a:pt x="4985036" y="988178"/>
                </a:lnTo>
                <a:lnTo>
                  <a:pt x="0" y="988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311" t="-101807" b="-145642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463998" y="3131822"/>
            <a:ext cx="6226815" cy="1157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94"/>
              </a:lnSpc>
            </a:pPr>
            <a:r>
              <a:rPr lang="en-US" sz="5781">
                <a:solidFill>
                  <a:srgbClr val="545454"/>
                </a:solidFill>
                <a:latin typeface="Muller"/>
                <a:ea typeface="Muller"/>
                <a:cs typeface="Muller"/>
                <a:sym typeface="Muller"/>
              </a:rPr>
              <a:t>TEMPLATE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463998" y="5692360"/>
            <a:ext cx="8615206" cy="1548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6"/>
              </a:lnSpc>
            </a:pPr>
            <a:r>
              <a:rPr lang="en-US" sz="2997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FE9CEE-0FC7-41E1-AABB-EAD23A38B301}"/>
              </a:ext>
            </a:extLst>
          </p:cNvPr>
          <p:cNvSpPr/>
          <p:nvPr/>
        </p:nvSpPr>
        <p:spPr>
          <a:xfrm>
            <a:off x="788404" y="-1"/>
            <a:ext cx="768350" cy="10286999"/>
          </a:xfrm>
          <a:prstGeom prst="rect">
            <a:avLst/>
          </a:prstGeom>
          <a:solidFill>
            <a:srgbClr val="154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" y="8938260"/>
            <a:ext cx="18288001" cy="968005"/>
            <a:chOff x="0" y="0"/>
            <a:chExt cx="4905043" cy="2549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05043" cy="254948"/>
            </a:xfrm>
            <a:custGeom>
              <a:avLst/>
              <a:gdLst/>
              <a:ahLst/>
              <a:cxnLst/>
              <a:rect l="l" t="t" r="r" b="b"/>
              <a:pathLst>
                <a:path w="4905043" h="254948">
                  <a:moveTo>
                    <a:pt x="0" y="0"/>
                  </a:moveTo>
                  <a:lnTo>
                    <a:pt x="4905043" y="0"/>
                  </a:lnTo>
                  <a:lnTo>
                    <a:pt x="4905043" y="254948"/>
                  </a:lnTo>
                  <a:lnTo>
                    <a:pt x="0" y="254948"/>
                  </a:lnTo>
                  <a:close/>
                </a:path>
              </a:pathLst>
            </a:custGeom>
            <a:solidFill>
              <a:srgbClr val="15445B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905043" cy="293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9016934"/>
            <a:ext cx="3385101" cy="810657"/>
          </a:xfrm>
          <a:custGeom>
            <a:avLst/>
            <a:gdLst/>
            <a:ahLst/>
            <a:cxnLst/>
            <a:rect l="l" t="t" r="r" b="b"/>
            <a:pathLst>
              <a:path w="3385101" h="810657">
                <a:moveTo>
                  <a:pt x="0" y="0"/>
                </a:moveTo>
                <a:lnTo>
                  <a:pt x="3385101" y="0"/>
                </a:lnTo>
                <a:lnTo>
                  <a:pt x="3385101" y="810657"/>
                </a:lnTo>
                <a:lnTo>
                  <a:pt x="0" y="8106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9231" b="-99152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21</Words>
  <Application>Microsoft Office PowerPoint</Application>
  <PresentationFormat>Custom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League Spartan</vt:lpstr>
      <vt:lpstr>Muller</vt:lpstr>
      <vt:lpstr>Poppins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CCSD Presentation Template 1</dc:title>
  <cp:lastModifiedBy>Preston Caliguri</cp:lastModifiedBy>
  <cp:revision>3</cp:revision>
  <dcterms:created xsi:type="dcterms:W3CDTF">2006-08-16T00:00:00Z</dcterms:created>
  <dcterms:modified xsi:type="dcterms:W3CDTF">2025-07-15T15:58:28Z</dcterms:modified>
  <dc:identifier>DAGs3SqFgnc</dc:identifier>
</cp:coreProperties>
</file>