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mp4" ContentType="video/mp4"/>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entation.xml" ContentType="application/vnd.openxmlformats-officedocument.presentationml.presentation.main+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0.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85" r:id="rId2"/>
    <p:sldId id="286" r:id="rId3"/>
    <p:sldId id="287" r:id="rId4"/>
    <p:sldId id="288" r:id="rId5"/>
    <p:sldId id="292" r:id="rId6"/>
    <p:sldId id="293" r:id="rId7"/>
    <p:sldId id="297" r:id="rId8"/>
    <p:sldId id="298" r:id="rId9"/>
    <p:sldId id="294" r:id="rId10"/>
    <p:sldId id="299" r:id="rId11"/>
    <p:sldId id="290" r:id="rId12"/>
    <p:sldId id="300" r:id="rId13"/>
    <p:sldId id="29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4C7B"/>
    <a:srgbClr val="60605D"/>
    <a:srgbClr val="8AAF3D"/>
    <a:srgbClr val="502262"/>
    <a:srgbClr val="075387"/>
    <a:srgbClr val="0B4A77"/>
    <a:srgbClr val="025083"/>
    <a:srgbClr val="43224D"/>
    <a:srgbClr val="DF4F2A"/>
    <a:srgbClr val="213E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76"/>
    <p:restoredTop sz="94694"/>
  </p:normalViewPr>
  <p:slideViewPr>
    <p:cSldViewPr snapToGrid="0" snapToObjects="1">
      <p:cViewPr varScale="1">
        <p:scale>
          <a:sx n="151" d="100"/>
          <a:sy n="151" d="100"/>
        </p:scale>
        <p:origin x="216" y="200"/>
      </p:cViewPr>
      <p:guideLst/>
    </p:cSldViewPr>
  </p:slideViewPr>
  <p:notesTextViewPr>
    <p:cViewPr>
      <p:scale>
        <a:sx n="1" d="1"/>
        <a:sy n="1" d="1"/>
      </p:scale>
      <p:origin x="0" y="0"/>
    </p:cViewPr>
  </p:notesTextViewPr>
  <p:notesViewPr>
    <p:cSldViewPr snapToGrid="0" snapToObjects="1">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57CA0D-D0A2-400D-B2B7-1A8194A7D703}" type="datetimeFigureOut">
              <a:rPr lang="en-US" smtClean="0"/>
              <a:t>6/21/21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7BAF84-EF6E-4792-8D25-67B13E7121CC}" type="slidenum">
              <a:rPr lang="en-US" smtClean="0"/>
              <a:t>‹#›</a:t>
            </a:fld>
            <a:endParaRPr lang="en-US"/>
          </a:p>
        </p:txBody>
      </p:sp>
    </p:spTree>
    <p:extLst>
      <p:ext uri="{BB962C8B-B14F-4D97-AF65-F5344CB8AC3E}">
        <p14:creationId xmlns:p14="http://schemas.microsoft.com/office/powerpoint/2010/main" val="1994648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i="1" dirty="0">
                <a:solidFill>
                  <a:srgbClr val="43224D"/>
                </a:solidFill>
                <a:latin typeface="Arial" panose="020B0604020202020204" pitchFamily="34" charset="0"/>
                <a:cs typeface="Arial" panose="020B0604020202020204" pitchFamily="34" charset="0"/>
              </a:rPr>
              <a:t>It is vital to continually put a critical lens to our work and look beyond what others see as the leading indicator for success.  Powerful qualities such as leadership, empathy, integrity, resilience, humility, creativity, and persistence cannot be measured on a standardized test, but they are critical to future success.  A thriving </a:t>
            </a:r>
            <a:r>
              <a:rPr lang="en-US" sz="1200" b="1" i="1" dirty="0">
                <a:solidFill>
                  <a:srgbClr val="43224D"/>
                </a:solidFill>
                <a:latin typeface="Arial" panose="020B0604020202020204" pitchFamily="34" charset="0"/>
                <a:cs typeface="Arial" panose="020B0604020202020204" pitchFamily="34" charset="0"/>
              </a:rPr>
              <a:t>thinking and learning culture</a:t>
            </a:r>
            <a:r>
              <a:rPr lang="en-US" sz="1200" i="1" dirty="0">
                <a:solidFill>
                  <a:srgbClr val="43224D"/>
                </a:solidFill>
                <a:latin typeface="Arial" panose="020B0604020202020204" pitchFamily="34" charset="0"/>
                <a:cs typeface="Arial" panose="020B0604020202020204" pitchFamily="34" charset="0"/>
              </a:rPr>
              <a:t> blends these elements to not only support the achievement of all learners but to also prepare them for their future.  </a:t>
            </a:r>
          </a:p>
          <a:p>
            <a:pPr marL="457200" indent="-45720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 Divisi</a:t>
            </a:r>
          </a:p>
          <a:p>
            <a:endParaRPr lang="en-US" dirty="0"/>
          </a:p>
        </p:txBody>
      </p:sp>
      <p:sp>
        <p:nvSpPr>
          <p:cNvPr id="4" name="Slide Number Placeholder 3"/>
          <p:cNvSpPr>
            <a:spLocks noGrp="1"/>
          </p:cNvSpPr>
          <p:nvPr>
            <p:ph type="sldNum" sz="quarter" idx="5"/>
          </p:nvPr>
        </p:nvSpPr>
        <p:spPr/>
        <p:txBody>
          <a:bodyPr/>
          <a:lstStyle/>
          <a:p>
            <a:fld id="{9E7BAF84-EF6E-4792-8D25-67B13E7121CC}" type="slidenum">
              <a:rPr lang="en-US" smtClean="0"/>
              <a:t>11</a:t>
            </a:fld>
            <a:endParaRPr lang="en-US"/>
          </a:p>
        </p:txBody>
      </p:sp>
    </p:spTree>
    <p:extLst>
      <p:ext uri="{BB962C8B-B14F-4D97-AF65-F5344CB8AC3E}">
        <p14:creationId xmlns:p14="http://schemas.microsoft.com/office/powerpoint/2010/main" val="3466873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i="1" dirty="0">
                <a:solidFill>
                  <a:srgbClr val="43224D"/>
                </a:solidFill>
                <a:latin typeface="Arial" panose="020B0604020202020204" pitchFamily="34" charset="0"/>
                <a:cs typeface="Arial" panose="020B0604020202020204" pitchFamily="34" charset="0"/>
              </a:rPr>
              <a:t>It is vital to continually put a critical lens to our work and look beyond what others see as the leading indicator for success.  Powerful qualities such as leadership, empathy, integrity, resilience, humility, creativity, and persistence cannot be measured on a standardized test, but they are critical to future success.  A thriving </a:t>
            </a:r>
            <a:r>
              <a:rPr lang="en-US" sz="1200" b="1" i="1" dirty="0">
                <a:solidFill>
                  <a:srgbClr val="43224D"/>
                </a:solidFill>
                <a:latin typeface="Arial" panose="020B0604020202020204" pitchFamily="34" charset="0"/>
                <a:cs typeface="Arial" panose="020B0604020202020204" pitchFamily="34" charset="0"/>
              </a:rPr>
              <a:t>thinking and learning culture</a:t>
            </a:r>
            <a:r>
              <a:rPr lang="en-US" sz="1200" i="1" dirty="0">
                <a:solidFill>
                  <a:srgbClr val="43224D"/>
                </a:solidFill>
                <a:latin typeface="Arial" panose="020B0604020202020204" pitchFamily="34" charset="0"/>
                <a:cs typeface="Arial" panose="020B0604020202020204" pitchFamily="34" charset="0"/>
              </a:rPr>
              <a:t> blends these elements to not only support the achievement of all learners but to also prepare them for their future.  </a:t>
            </a:r>
          </a:p>
          <a:p>
            <a:pPr marL="457200" indent="-45720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 Divisi</a:t>
            </a:r>
          </a:p>
          <a:p>
            <a:endParaRPr lang="en-US" dirty="0"/>
          </a:p>
        </p:txBody>
      </p:sp>
      <p:sp>
        <p:nvSpPr>
          <p:cNvPr id="4" name="Slide Number Placeholder 3"/>
          <p:cNvSpPr>
            <a:spLocks noGrp="1"/>
          </p:cNvSpPr>
          <p:nvPr>
            <p:ph type="sldNum" sz="quarter" idx="5"/>
          </p:nvPr>
        </p:nvSpPr>
        <p:spPr/>
        <p:txBody>
          <a:bodyPr/>
          <a:lstStyle/>
          <a:p>
            <a:fld id="{9E7BAF84-EF6E-4792-8D25-67B13E7121CC}" type="slidenum">
              <a:rPr lang="en-US" smtClean="0"/>
              <a:t>12</a:t>
            </a:fld>
            <a:endParaRPr lang="en-US"/>
          </a:p>
        </p:txBody>
      </p:sp>
    </p:spTree>
    <p:extLst>
      <p:ext uri="{BB962C8B-B14F-4D97-AF65-F5344CB8AC3E}">
        <p14:creationId xmlns:p14="http://schemas.microsoft.com/office/powerpoint/2010/main" val="23567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66DD6-D7FC-B84C-9536-8272D8FD05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94E65D-5550-A143-BF25-053A2C29A6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014AF5A-B038-CB43-A352-4BF8E88903A5}"/>
              </a:ext>
            </a:extLst>
          </p:cNvPr>
          <p:cNvSpPr>
            <a:spLocks noGrp="1"/>
          </p:cNvSpPr>
          <p:nvPr>
            <p:ph type="dt" sz="half" idx="10"/>
          </p:nvPr>
        </p:nvSpPr>
        <p:spPr/>
        <p:txBody>
          <a:bodyPr/>
          <a:lstStyle/>
          <a:p>
            <a:fld id="{B70D4DA6-E3D3-FF4A-B61F-7DACE57A16E1}" type="datetimeFigureOut">
              <a:rPr lang="en-US" smtClean="0"/>
              <a:t>6/21/21</a:t>
            </a:fld>
            <a:endParaRPr lang="en-US"/>
          </a:p>
        </p:txBody>
      </p:sp>
      <p:sp>
        <p:nvSpPr>
          <p:cNvPr id="5" name="Footer Placeholder 4">
            <a:extLst>
              <a:ext uri="{FF2B5EF4-FFF2-40B4-BE49-F238E27FC236}">
                <a16:creationId xmlns:a16="http://schemas.microsoft.com/office/drawing/2014/main" id="{0D719C3B-E2AD-514A-8B63-350349BD14E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AA8DAE5-E070-244D-BF82-8628BF82D16E}"/>
              </a:ext>
            </a:extLst>
          </p:cNvPr>
          <p:cNvSpPr>
            <a:spLocks noGrp="1"/>
          </p:cNvSpPr>
          <p:nvPr>
            <p:ph type="sldNum" sz="quarter" idx="12"/>
          </p:nvPr>
        </p:nvSpPr>
        <p:spPr/>
        <p:txBody>
          <a:bodyPr/>
          <a:lstStyle/>
          <a:p>
            <a:fld id="{EFD53D5D-8778-694D-B825-249B82860EB8}" type="slidenum">
              <a:rPr lang="en-US" smtClean="0"/>
              <a:t>‹#›</a:t>
            </a:fld>
            <a:endParaRPr lang="en-US"/>
          </a:p>
        </p:txBody>
      </p:sp>
    </p:spTree>
    <p:extLst>
      <p:ext uri="{BB962C8B-B14F-4D97-AF65-F5344CB8AC3E}">
        <p14:creationId xmlns:p14="http://schemas.microsoft.com/office/powerpoint/2010/main" val="3596283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A0E037CF-34DC-7E4F-8639-27E7F095514C}"/>
              </a:ext>
            </a:extLst>
          </p:cNvPr>
          <p:cNvSpPr>
            <a:spLocks noGrp="1"/>
          </p:cNvSpPr>
          <p:nvPr>
            <p:ph idx="10"/>
          </p:nvPr>
        </p:nvSpPr>
        <p:spPr>
          <a:xfrm>
            <a:off x="486137" y="1775930"/>
            <a:ext cx="10515600" cy="4351338"/>
          </a:xfrm>
        </p:spPr>
        <p:txBody>
          <a:bodyPr/>
          <a:lstStyle/>
          <a:p>
            <a:endParaRPr lang="en-US" dirty="0"/>
          </a:p>
        </p:txBody>
      </p:sp>
      <p:sp>
        <p:nvSpPr>
          <p:cNvPr id="13" name="Title 1">
            <a:extLst>
              <a:ext uri="{FF2B5EF4-FFF2-40B4-BE49-F238E27FC236}">
                <a16:creationId xmlns:a16="http://schemas.microsoft.com/office/drawing/2014/main" id="{4334961E-8BFD-7041-9263-0174C90689D7}"/>
              </a:ext>
            </a:extLst>
          </p:cNvPr>
          <p:cNvSpPr>
            <a:spLocks noGrp="1"/>
          </p:cNvSpPr>
          <p:nvPr>
            <p:ph type="title"/>
          </p:nvPr>
        </p:nvSpPr>
        <p:spPr>
          <a:xfrm>
            <a:off x="1424191" y="385004"/>
            <a:ext cx="10515600" cy="946840"/>
          </a:xfrm>
        </p:spPr>
        <p:txBody>
          <a:bodyPr/>
          <a:lstStyle/>
          <a:p>
            <a:r>
              <a:rPr lang="en-US" dirty="0"/>
              <a:t>Click to edit Master title style</a:t>
            </a:r>
          </a:p>
        </p:txBody>
      </p:sp>
    </p:spTree>
    <p:extLst>
      <p:ext uri="{BB962C8B-B14F-4D97-AF65-F5344CB8AC3E}">
        <p14:creationId xmlns:p14="http://schemas.microsoft.com/office/powerpoint/2010/main" val="383049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68A61-4949-1C45-9396-565B4E16AD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4B474E1-4F84-4A42-AC20-2730D6F450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09ED7B1-4847-D743-95C1-ACD56D0D29AC}"/>
              </a:ext>
            </a:extLst>
          </p:cNvPr>
          <p:cNvSpPr>
            <a:spLocks noGrp="1"/>
          </p:cNvSpPr>
          <p:nvPr>
            <p:ph type="dt" sz="half" idx="10"/>
          </p:nvPr>
        </p:nvSpPr>
        <p:spPr/>
        <p:txBody>
          <a:bodyPr/>
          <a:lstStyle/>
          <a:p>
            <a:fld id="{B70D4DA6-E3D3-FF4A-B61F-7DACE57A16E1}" type="datetimeFigureOut">
              <a:rPr lang="en-US" smtClean="0"/>
              <a:t>6/21/21</a:t>
            </a:fld>
            <a:endParaRPr lang="en-US"/>
          </a:p>
        </p:txBody>
      </p:sp>
      <p:sp>
        <p:nvSpPr>
          <p:cNvPr id="5" name="Footer Placeholder 4">
            <a:extLst>
              <a:ext uri="{FF2B5EF4-FFF2-40B4-BE49-F238E27FC236}">
                <a16:creationId xmlns:a16="http://schemas.microsoft.com/office/drawing/2014/main" id="{DBB4297D-303C-414F-9476-7CED41022D2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00AED80-BF74-D64E-8ED4-AE837CD74AA2}"/>
              </a:ext>
            </a:extLst>
          </p:cNvPr>
          <p:cNvSpPr>
            <a:spLocks noGrp="1"/>
          </p:cNvSpPr>
          <p:nvPr>
            <p:ph type="sldNum" sz="quarter" idx="12"/>
          </p:nvPr>
        </p:nvSpPr>
        <p:spPr/>
        <p:txBody>
          <a:bodyPr/>
          <a:lstStyle/>
          <a:p>
            <a:fld id="{EFD53D5D-8778-694D-B825-249B82860EB8}" type="slidenum">
              <a:rPr lang="en-US" smtClean="0"/>
              <a:t>‹#›</a:t>
            </a:fld>
            <a:endParaRPr lang="en-US"/>
          </a:p>
        </p:txBody>
      </p:sp>
    </p:spTree>
    <p:extLst>
      <p:ext uri="{BB962C8B-B14F-4D97-AF65-F5344CB8AC3E}">
        <p14:creationId xmlns:p14="http://schemas.microsoft.com/office/powerpoint/2010/main" val="265676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4E43F-AB08-4743-9B09-CE797734B6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FC7E07-DA4A-494C-890E-4079DCDB8B3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0702D7-EC9C-7E46-9E1F-B40A4FC17FB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35954F-7606-C743-B2CD-D3BAC8FBFDE6}"/>
              </a:ext>
            </a:extLst>
          </p:cNvPr>
          <p:cNvSpPr>
            <a:spLocks noGrp="1"/>
          </p:cNvSpPr>
          <p:nvPr>
            <p:ph type="dt" sz="half" idx="10"/>
          </p:nvPr>
        </p:nvSpPr>
        <p:spPr/>
        <p:txBody>
          <a:bodyPr/>
          <a:lstStyle/>
          <a:p>
            <a:fld id="{B70D4DA6-E3D3-FF4A-B61F-7DACE57A16E1}" type="datetimeFigureOut">
              <a:rPr lang="en-US" smtClean="0"/>
              <a:t>6/21/21</a:t>
            </a:fld>
            <a:endParaRPr lang="en-US"/>
          </a:p>
        </p:txBody>
      </p:sp>
      <p:sp>
        <p:nvSpPr>
          <p:cNvPr id="6" name="Footer Placeholder 5">
            <a:extLst>
              <a:ext uri="{FF2B5EF4-FFF2-40B4-BE49-F238E27FC236}">
                <a16:creationId xmlns:a16="http://schemas.microsoft.com/office/drawing/2014/main" id="{CAED4D54-96C7-6D4E-A3FF-FFDAB9DC8F8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182B472-3FFE-B443-B86A-DA849FA7303C}"/>
              </a:ext>
            </a:extLst>
          </p:cNvPr>
          <p:cNvSpPr>
            <a:spLocks noGrp="1"/>
          </p:cNvSpPr>
          <p:nvPr>
            <p:ph type="sldNum" sz="quarter" idx="12"/>
          </p:nvPr>
        </p:nvSpPr>
        <p:spPr/>
        <p:txBody>
          <a:bodyPr/>
          <a:lstStyle/>
          <a:p>
            <a:fld id="{EFD53D5D-8778-694D-B825-249B82860EB8}" type="slidenum">
              <a:rPr lang="en-US" smtClean="0"/>
              <a:t>‹#›</a:t>
            </a:fld>
            <a:endParaRPr lang="en-US"/>
          </a:p>
        </p:txBody>
      </p:sp>
    </p:spTree>
    <p:extLst>
      <p:ext uri="{BB962C8B-B14F-4D97-AF65-F5344CB8AC3E}">
        <p14:creationId xmlns:p14="http://schemas.microsoft.com/office/powerpoint/2010/main" val="1594955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F611C-73B1-7348-8BD5-7005220D776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DFB114B-DBB6-9D44-974A-85D0FD971D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03A2D9C-AFD3-BD4E-8B2B-598945914F7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36D1807-37EC-7644-8F31-8F0197E469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EBD608E-EC11-8F46-BF71-083A663893B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25E92B-CF81-954E-B2E9-9A4C2AB3A483}"/>
              </a:ext>
            </a:extLst>
          </p:cNvPr>
          <p:cNvSpPr>
            <a:spLocks noGrp="1"/>
          </p:cNvSpPr>
          <p:nvPr>
            <p:ph type="dt" sz="half" idx="10"/>
          </p:nvPr>
        </p:nvSpPr>
        <p:spPr/>
        <p:txBody>
          <a:bodyPr/>
          <a:lstStyle/>
          <a:p>
            <a:fld id="{B70D4DA6-E3D3-FF4A-B61F-7DACE57A16E1}" type="datetimeFigureOut">
              <a:rPr lang="en-US" smtClean="0"/>
              <a:t>6/21/21</a:t>
            </a:fld>
            <a:endParaRPr lang="en-US"/>
          </a:p>
        </p:txBody>
      </p:sp>
      <p:sp>
        <p:nvSpPr>
          <p:cNvPr id="8" name="Footer Placeholder 7">
            <a:extLst>
              <a:ext uri="{FF2B5EF4-FFF2-40B4-BE49-F238E27FC236}">
                <a16:creationId xmlns:a16="http://schemas.microsoft.com/office/drawing/2014/main" id="{719D2836-1D3E-C444-A03B-D38C76816C9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B1D2794-3DD2-FE45-9CD4-DBB84C40E0CC}"/>
              </a:ext>
            </a:extLst>
          </p:cNvPr>
          <p:cNvSpPr>
            <a:spLocks noGrp="1"/>
          </p:cNvSpPr>
          <p:nvPr>
            <p:ph type="sldNum" sz="quarter" idx="12"/>
          </p:nvPr>
        </p:nvSpPr>
        <p:spPr/>
        <p:txBody>
          <a:bodyPr/>
          <a:lstStyle/>
          <a:p>
            <a:fld id="{EFD53D5D-8778-694D-B825-249B82860EB8}" type="slidenum">
              <a:rPr lang="en-US" smtClean="0"/>
              <a:t>‹#›</a:t>
            </a:fld>
            <a:endParaRPr lang="en-US"/>
          </a:p>
        </p:txBody>
      </p:sp>
    </p:spTree>
    <p:extLst>
      <p:ext uri="{BB962C8B-B14F-4D97-AF65-F5344CB8AC3E}">
        <p14:creationId xmlns:p14="http://schemas.microsoft.com/office/powerpoint/2010/main" val="3085329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EC080-A753-AE4D-A17E-A2E4945FDD9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0C29655-4F58-9346-9A4A-0893CBF3C799}"/>
              </a:ext>
            </a:extLst>
          </p:cNvPr>
          <p:cNvSpPr>
            <a:spLocks noGrp="1"/>
          </p:cNvSpPr>
          <p:nvPr>
            <p:ph type="dt" sz="half" idx="10"/>
          </p:nvPr>
        </p:nvSpPr>
        <p:spPr/>
        <p:txBody>
          <a:bodyPr/>
          <a:lstStyle/>
          <a:p>
            <a:fld id="{B70D4DA6-E3D3-FF4A-B61F-7DACE57A16E1}" type="datetimeFigureOut">
              <a:rPr lang="en-US" smtClean="0"/>
              <a:t>6/21/21</a:t>
            </a:fld>
            <a:endParaRPr lang="en-US"/>
          </a:p>
        </p:txBody>
      </p:sp>
      <p:sp>
        <p:nvSpPr>
          <p:cNvPr id="4" name="Footer Placeholder 3">
            <a:extLst>
              <a:ext uri="{FF2B5EF4-FFF2-40B4-BE49-F238E27FC236}">
                <a16:creationId xmlns:a16="http://schemas.microsoft.com/office/drawing/2014/main" id="{C5929D45-2BB1-0A43-B00F-2D298BCBEE8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096F6B57-A7E1-E548-91D7-57DDE61248F3}"/>
              </a:ext>
            </a:extLst>
          </p:cNvPr>
          <p:cNvSpPr>
            <a:spLocks noGrp="1"/>
          </p:cNvSpPr>
          <p:nvPr>
            <p:ph type="sldNum" sz="quarter" idx="12"/>
          </p:nvPr>
        </p:nvSpPr>
        <p:spPr/>
        <p:txBody>
          <a:bodyPr/>
          <a:lstStyle/>
          <a:p>
            <a:fld id="{EFD53D5D-8778-694D-B825-249B82860EB8}" type="slidenum">
              <a:rPr lang="en-US" smtClean="0"/>
              <a:t>‹#›</a:t>
            </a:fld>
            <a:endParaRPr lang="en-US"/>
          </a:p>
        </p:txBody>
      </p:sp>
    </p:spTree>
    <p:extLst>
      <p:ext uri="{BB962C8B-B14F-4D97-AF65-F5344CB8AC3E}">
        <p14:creationId xmlns:p14="http://schemas.microsoft.com/office/powerpoint/2010/main" val="454566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6CFF85-EA0A-7B4E-AB7F-40A6C7D1BBB5}"/>
              </a:ext>
            </a:extLst>
          </p:cNvPr>
          <p:cNvSpPr>
            <a:spLocks noGrp="1"/>
          </p:cNvSpPr>
          <p:nvPr>
            <p:ph type="dt" sz="half" idx="10"/>
          </p:nvPr>
        </p:nvSpPr>
        <p:spPr/>
        <p:txBody>
          <a:bodyPr/>
          <a:lstStyle/>
          <a:p>
            <a:fld id="{B70D4DA6-E3D3-FF4A-B61F-7DACE57A16E1}" type="datetimeFigureOut">
              <a:rPr lang="en-US" smtClean="0"/>
              <a:t>6/21/21</a:t>
            </a:fld>
            <a:endParaRPr lang="en-US"/>
          </a:p>
        </p:txBody>
      </p:sp>
      <p:sp>
        <p:nvSpPr>
          <p:cNvPr id="3" name="Footer Placeholder 2">
            <a:extLst>
              <a:ext uri="{FF2B5EF4-FFF2-40B4-BE49-F238E27FC236}">
                <a16:creationId xmlns:a16="http://schemas.microsoft.com/office/drawing/2014/main" id="{9A372252-0E39-384A-9362-BA6633CC34D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47BBFA5B-00B0-2C44-9494-E8EA88B2C043}"/>
              </a:ext>
            </a:extLst>
          </p:cNvPr>
          <p:cNvSpPr>
            <a:spLocks noGrp="1"/>
          </p:cNvSpPr>
          <p:nvPr>
            <p:ph type="sldNum" sz="quarter" idx="12"/>
          </p:nvPr>
        </p:nvSpPr>
        <p:spPr/>
        <p:txBody>
          <a:bodyPr/>
          <a:lstStyle/>
          <a:p>
            <a:fld id="{EFD53D5D-8778-694D-B825-249B82860EB8}" type="slidenum">
              <a:rPr lang="en-US" smtClean="0"/>
              <a:t>‹#›</a:t>
            </a:fld>
            <a:endParaRPr lang="en-US"/>
          </a:p>
        </p:txBody>
      </p:sp>
    </p:spTree>
    <p:extLst>
      <p:ext uri="{BB962C8B-B14F-4D97-AF65-F5344CB8AC3E}">
        <p14:creationId xmlns:p14="http://schemas.microsoft.com/office/powerpoint/2010/main" val="3314314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0456F-82FB-8F4E-B4DD-A3B1B4D955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CBECF55-BAED-8944-B701-751B9545A4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777244-37AD-5549-A71B-A28994FF3F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A82A4B4-5D6E-8745-AED4-8BAECBCFE1BF}"/>
              </a:ext>
            </a:extLst>
          </p:cNvPr>
          <p:cNvSpPr>
            <a:spLocks noGrp="1"/>
          </p:cNvSpPr>
          <p:nvPr>
            <p:ph type="dt" sz="half" idx="10"/>
          </p:nvPr>
        </p:nvSpPr>
        <p:spPr/>
        <p:txBody>
          <a:bodyPr/>
          <a:lstStyle/>
          <a:p>
            <a:fld id="{B70D4DA6-E3D3-FF4A-B61F-7DACE57A16E1}" type="datetimeFigureOut">
              <a:rPr lang="en-US" smtClean="0"/>
              <a:t>6/21/21</a:t>
            </a:fld>
            <a:endParaRPr lang="en-US"/>
          </a:p>
        </p:txBody>
      </p:sp>
      <p:sp>
        <p:nvSpPr>
          <p:cNvPr id="6" name="Footer Placeholder 5">
            <a:extLst>
              <a:ext uri="{FF2B5EF4-FFF2-40B4-BE49-F238E27FC236}">
                <a16:creationId xmlns:a16="http://schemas.microsoft.com/office/drawing/2014/main" id="{CF6C1493-94FA-B942-9ABC-92760978817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DB8E4DF-7E1A-A94B-902C-A83A752F2DEA}"/>
              </a:ext>
            </a:extLst>
          </p:cNvPr>
          <p:cNvSpPr>
            <a:spLocks noGrp="1"/>
          </p:cNvSpPr>
          <p:nvPr>
            <p:ph type="sldNum" sz="quarter" idx="12"/>
          </p:nvPr>
        </p:nvSpPr>
        <p:spPr/>
        <p:txBody>
          <a:bodyPr/>
          <a:lstStyle/>
          <a:p>
            <a:fld id="{EFD53D5D-8778-694D-B825-249B82860EB8}" type="slidenum">
              <a:rPr lang="en-US" smtClean="0"/>
              <a:t>‹#›</a:t>
            </a:fld>
            <a:endParaRPr lang="en-US"/>
          </a:p>
        </p:txBody>
      </p:sp>
    </p:spTree>
    <p:extLst>
      <p:ext uri="{BB962C8B-B14F-4D97-AF65-F5344CB8AC3E}">
        <p14:creationId xmlns:p14="http://schemas.microsoft.com/office/powerpoint/2010/main" val="2944712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80CC7-14BA-1149-8168-D1071E90B1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021A39-F5EE-D942-BFF8-3A3F0843E0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70D39E8-C637-6F46-A39D-D8CB525A8A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F0398FD-7104-9040-B428-2494C89C0723}"/>
              </a:ext>
            </a:extLst>
          </p:cNvPr>
          <p:cNvSpPr>
            <a:spLocks noGrp="1"/>
          </p:cNvSpPr>
          <p:nvPr>
            <p:ph type="dt" sz="half" idx="10"/>
          </p:nvPr>
        </p:nvSpPr>
        <p:spPr/>
        <p:txBody>
          <a:bodyPr/>
          <a:lstStyle/>
          <a:p>
            <a:fld id="{B70D4DA6-E3D3-FF4A-B61F-7DACE57A16E1}" type="datetimeFigureOut">
              <a:rPr lang="en-US" smtClean="0"/>
              <a:t>6/21/21</a:t>
            </a:fld>
            <a:endParaRPr lang="en-US"/>
          </a:p>
        </p:txBody>
      </p:sp>
      <p:sp>
        <p:nvSpPr>
          <p:cNvPr id="6" name="Footer Placeholder 5">
            <a:extLst>
              <a:ext uri="{FF2B5EF4-FFF2-40B4-BE49-F238E27FC236}">
                <a16:creationId xmlns:a16="http://schemas.microsoft.com/office/drawing/2014/main" id="{32D2086C-359E-7341-81B0-11751DCF2C2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775141F-01E0-DE47-AAAD-23DA41E66BDE}"/>
              </a:ext>
            </a:extLst>
          </p:cNvPr>
          <p:cNvSpPr>
            <a:spLocks noGrp="1"/>
          </p:cNvSpPr>
          <p:nvPr>
            <p:ph type="sldNum" sz="quarter" idx="12"/>
          </p:nvPr>
        </p:nvSpPr>
        <p:spPr/>
        <p:txBody>
          <a:bodyPr/>
          <a:lstStyle/>
          <a:p>
            <a:fld id="{EFD53D5D-8778-694D-B825-249B82860EB8}" type="slidenum">
              <a:rPr lang="en-US" smtClean="0"/>
              <a:t>‹#›</a:t>
            </a:fld>
            <a:endParaRPr lang="en-US"/>
          </a:p>
        </p:txBody>
      </p:sp>
    </p:spTree>
    <p:extLst>
      <p:ext uri="{BB962C8B-B14F-4D97-AF65-F5344CB8AC3E}">
        <p14:creationId xmlns:p14="http://schemas.microsoft.com/office/powerpoint/2010/main" val="2003353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793C0-FCDD-CB42-9A94-4AB538C4385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D4E794-087E-2148-A542-E1878380900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EF3DA-1C9B-EA41-8561-E544861137A0}"/>
              </a:ext>
            </a:extLst>
          </p:cNvPr>
          <p:cNvSpPr>
            <a:spLocks noGrp="1"/>
          </p:cNvSpPr>
          <p:nvPr>
            <p:ph type="dt" sz="half" idx="10"/>
          </p:nvPr>
        </p:nvSpPr>
        <p:spPr/>
        <p:txBody>
          <a:bodyPr/>
          <a:lstStyle/>
          <a:p>
            <a:fld id="{B70D4DA6-E3D3-FF4A-B61F-7DACE57A16E1}" type="datetimeFigureOut">
              <a:rPr lang="en-US" smtClean="0"/>
              <a:t>6/21/21</a:t>
            </a:fld>
            <a:endParaRPr lang="en-US"/>
          </a:p>
        </p:txBody>
      </p:sp>
      <p:sp>
        <p:nvSpPr>
          <p:cNvPr id="5" name="Footer Placeholder 4">
            <a:extLst>
              <a:ext uri="{FF2B5EF4-FFF2-40B4-BE49-F238E27FC236}">
                <a16:creationId xmlns:a16="http://schemas.microsoft.com/office/drawing/2014/main" id="{375A24F1-AA0E-0947-BC14-BF809468973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E935730-4D26-DE40-A2DB-E19EEC771B4E}"/>
              </a:ext>
            </a:extLst>
          </p:cNvPr>
          <p:cNvSpPr>
            <a:spLocks noGrp="1"/>
          </p:cNvSpPr>
          <p:nvPr>
            <p:ph type="sldNum" sz="quarter" idx="12"/>
          </p:nvPr>
        </p:nvSpPr>
        <p:spPr/>
        <p:txBody>
          <a:bodyPr/>
          <a:lstStyle/>
          <a:p>
            <a:fld id="{EFD53D5D-8778-694D-B825-249B82860EB8}" type="slidenum">
              <a:rPr lang="en-US" smtClean="0"/>
              <a:t>‹#›</a:t>
            </a:fld>
            <a:endParaRPr lang="en-US"/>
          </a:p>
        </p:txBody>
      </p:sp>
    </p:spTree>
    <p:extLst>
      <p:ext uri="{BB962C8B-B14F-4D97-AF65-F5344CB8AC3E}">
        <p14:creationId xmlns:p14="http://schemas.microsoft.com/office/powerpoint/2010/main" val="3185219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C2C1C7-8C99-9F49-B9A5-87D5D04D72A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0F2F59D-1930-E642-8F77-4FDDBA4828E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4A148B-7A12-0044-8265-AD9ED80BB4C6}"/>
              </a:ext>
            </a:extLst>
          </p:cNvPr>
          <p:cNvSpPr>
            <a:spLocks noGrp="1"/>
          </p:cNvSpPr>
          <p:nvPr>
            <p:ph type="dt" sz="half" idx="10"/>
          </p:nvPr>
        </p:nvSpPr>
        <p:spPr/>
        <p:txBody>
          <a:bodyPr/>
          <a:lstStyle/>
          <a:p>
            <a:fld id="{B70D4DA6-E3D3-FF4A-B61F-7DACE57A16E1}" type="datetimeFigureOut">
              <a:rPr lang="en-US" smtClean="0"/>
              <a:t>6/21/21</a:t>
            </a:fld>
            <a:endParaRPr lang="en-US"/>
          </a:p>
        </p:txBody>
      </p:sp>
      <p:sp>
        <p:nvSpPr>
          <p:cNvPr id="5" name="Footer Placeholder 4">
            <a:extLst>
              <a:ext uri="{FF2B5EF4-FFF2-40B4-BE49-F238E27FC236}">
                <a16:creationId xmlns:a16="http://schemas.microsoft.com/office/drawing/2014/main" id="{3D3C223F-FA73-BA4E-9CB0-37B3199F8D3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CA7C5D6-6A49-F94C-970F-7267480F3F0D}"/>
              </a:ext>
            </a:extLst>
          </p:cNvPr>
          <p:cNvSpPr>
            <a:spLocks noGrp="1"/>
          </p:cNvSpPr>
          <p:nvPr>
            <p:ph type="sldNum" sz="quarter" idx="12"/>
          </p:nvPr>
        </p:nvSpPr>
        <p:spPr/>
        <p:txBody>
          <a:bodyPr/>
          <a:lstStyle/>
          <a:p>
            <a:fld id="{EFD53D5D-8778-694D-B825-249B82860EB8}" type="slidenum">
              <a:rPr lang="en-US" smtClean="0"/>
              <a:t>‹#›</a:t>
            </a:fld>
            <a:endParaRPr lang="en-US"/>
          </a:p>
        </p:txBody>
      </p:sp>
    </p:spTree>
    <p:extLst>
      <p:ext uri="{BB962C8B-B14F-4D97-AF65-F5344CB8AC3E}">
        <p14:creationId xmlns:p14="http://schemas.microsoft.com/office/powerpoint/2010/main" val="1376222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4A7883-CAE3-2141-B112-9090AC18D9A7}"/>
              </a:ext>
            </a:extLst>
          </p:cNvPr>
          <p:cNvSpPr>
            <a:spLocks noGrp="1"/>
          </p:cNvSpPr>
          <p:nvPr>
            <p:ph type="title"/>
          </p:nvPr>
        </p:nvSpPr>
        <p:spPr>
          <a:xfrm>
            <a:off x="838200" y="385004"/>
            <a:ext cx="10515600" cy="94684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FF6721-73FD-EB4A-ADE1-AE2A526D3376}"/>
              </a:ext>
            </a:extLst>
          </p:cNvPr>
          <p:cNvSpPr>
            <a:spLocks noGrp="1"/>
          </p:cNvSpPr>
          <p:nvPr>
            <p:ph type="body" idx="1"/>
          </p:nvPr>
        </p:nvSpPr>
        <p:spPr>
          <a:xfrm>
            <a:off x="838200" y="1775930"/>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26F632A-A338-E54E-942E-4E5EC55CA116}"/>
              </a:ext>
            </a:extLst>
          </p:cNvPr>
          <p:cNvSpPr>
            <a:spLocks noGrp="1"/>
          </p:cNvSpPr>
          <p:nvPr>
            <p:ph type="dt" sz="half" idx="2"/>
          </p:nvPr>
        </p:nvSpPr>
        <p:spPr>
          <a:xfrm>
            <a:off x="838199" y="6087997"/>
            <a:ext cx="4181061" cy="365125"/>
          </a:xfrm>
          <a:prstGeom prst="rect">
            <a:avLst/>
          </a:prstGeom>
        </p:spPr>
        <p:txBody>
          <a:bodyPr vert="horz" lIns="91440" tIns="45720" rIns="91440" bIns="45720" rtlCol="0" anchor="ctr"/>
          <a:lstStyle>
            <a:lvl1pPr algn="l">
              <a:defRPr sz="3400" b="1" i="0">
                <a:solidFill>
                  <a:schemeClr val="bg1"/>
                </a:solidFill>
                <a:latin typeface="Arial" panose="020B0604020202020204" pitchFamily="34" charset="0"/>
                <a:cs typeface="Arial" panose="020B0604020202020204" pitchFamily="34" charset="0"/>
              </a:defRPr>
            </a:lvl1pPr>
          </a:lstStyle>
          <a:p>
            <a:r>
              <a:rPr lang="en-US" dirty="0"/>
              <a:t>SEE THE IMPACT</a:t>
            </a:r>
          </a:p>
        </p:txBody>
      </p:sp>
      <p:sp>
        <p:nvSpPr>
          <p:cNvPr id="6" name="Slide Number Placeholder 5">
            <a:extLst>
              <a:ext uri="{FF2B5EF4-FFF2-40B4-BE49-F238E27FC236}">
                <a16:creationId xmlns:a16="http://schemas.microsoft.com/office/drawing/2014/main" id="{331DB31E-0EB3-4045-9D1F-AC13226383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D53D5D-8778-694D-B825-249B82860EB8}" type="slidenum">
              <a:rPr lang="en-US" smtClean="0"/>
              <a:t>‹#›</a:t>
            </a:fld>
            <a:endParaRPr lang="en-US"/>
          </a:p>
        </p:txBody>
      </p:sp>
    </p:spTree>
    <p:extLst>
      <p:ext uri="{BB962C8B-B14F-4D97-AF65-F5344CB8AC3E}">
        <p14:creationId xmlns:p14="http://schemas.microsoft.com/office/powerpoint/2010/main" val="3285196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0" eaLnBrk="1" latinLnBrk="0" hangingPunct="1">
        <a:lnSpc>
          <a:spcPct val="90000"/>
        </a:lnSpc>
        <a:spcBef>
          <a:spcPct val="0"/>
        </a:spcBef>
        <a:buNone/>
        <a:defRPr sz="3200" b="1" i="0" kern="1200">
          <a:solidFill>
            <a:srgbClr val="213E67"/>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emf"/><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emf"/><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emf"/><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emf"/><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4.jpeg"/><Relationship Id="rId7" Type="http://schemas.openxmlformats.org/officeDocument/2006/relationships/image" Target="../media/image19.png"/><Relationship Id="rId2" Type="http://schemas.openxmlformats.org/officeDocument/2006/relationships/image" Target="../media/image5.emf"/><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png"/><Relationship Id="rId9"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emf"/><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emf"/><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6054B9-54F1-8A49-81B3-73ECBB04052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
          <a:stretch/>
        </p:blipFill>
        <p:spPr>
          <a:xfrm>
            <a:off x="0" y="-1"/>
            <a:ext cx="12192000" cy="6858001"/>
          </a:xfrm>
          <a:prstGeom prst="rect">
            <a:avLst/>
          </a:prstGeom>
        </p:spPr>
      </p:pic>
      <p:sp>
        <p:nvSpPr>
          <p:cNvPr id="7" name="TextBox 6">
            <a:extLst>
              <a:ext uri="{FF2B5EF4-FFF2-40B4-BE49-F238E27FC236}">
                <a16:creationId xmlns:a16="http://schemas.microsoft.com/office/drawing/2014/main" id="{051E3AA5-39D6-BD41-9921-AFF9D71FA7C0}"/>
              </a:ext>
            </a:extLst>
          </p:cNvPr>
          <p:cNvSpPr txBox="1"/>
          <p:nvPr/>
        </p:nvSpPr>
        <p:spPr>
          <a:xfrm>
            <a:off x="486137" y="3680749"/>
            <a:ext cx="7976545" cy="1200329"/>
          </a:xfrm>
          <a:prstGeom prst="rect">
            <a:avLst/>
          </a:prstGeom>
          <a:noFill/>
        </p:spPr>
        <p:txBody>
          <a:bodyPr wrap="square" rtlCol="0">
            <a:spAutoFit/>
          </a:bodyPr>
          <a:lstStyle/>
          <a:p>
            <a:r>
              <a:rPr lang="en-US" sz="3200" b="1" dirty="0">
                <a:solidFill>
                  <a:srgbClr val="213E67"/>
                </a:solidFill>
                <a:latin typeface="Arial" panose="020B0604020202020204" pitchFamily="34" charset="0"/>
                <a:cs typeface="Arial" panose="020B0604020202020204" pitchFamily="34" charset="0"/>
              </a:rPr>
              <a:t>Communications &amp; Creative Services</a:t>
            </a:r>
          </a:p>
          <a:p>
            <a:r>
              <a:rPr lang="en-US" sz="2000" dirty="0">
                <a:solidFill>
                  <a:srgbClr val="213E67"/>
                </a:solidFill>
                <a:latin typeface="Arial" panose="020B0604020202020204" pitchFamily="34" charset="0"/>
                <a:cs typeface="Arial" panose="020B0604020202020204" pitchFamily="34" charset="0"/>
              </a:rPr>
              <a:t>Board Presentation</a:t>
            </a:r>
          </a:p>
          <a:p>
            <a:r>
              <a:rPr lang="en-US" sz="2000" dirty="0">
                <a:solidFill>
                  <a:srgbClr val="213E67"/>
                </a:solidFill>
                <a:latin typeface="Arial" panose="020B0604020202020204" pitchFamily="34" charset="0"/>
                <a:cs typeface="Arial" panose="020B0604020202020204" pitchFamily="34" charset="0"/>
              </a:rPr>
              <a:t>June 16, 2021</a:t>
            </a:r>
          </a:p>
        </p:txBody>
      </p:sp>
      <p:sp>
        <p:nvSpPr>
          <p:cNvPr id="12" name="TextBox 11">
            <a:extLst>
              <a:ext uri="{FF2B5EF4-FFF2-40B4-BE49-F238E27FC236}">
                <a16:creationId xmlns:a16="http://schemas.microsoft.com/office/drawing/2014/main" id="{419BF890-7CF2-9F49-B4BF-932D9864860F}"/>
              </a:ext>
            </a:extLst>
          </p:cNvPr>
          <p:cNvSpPr txBox="1"/>
          <p:nvPr/>
        </p:nvSpPr>
        <p:spPr>
          <a:xfrm>
            <a:off x="486137" y="6074108"/>
            <a:ext cx="7060557" cy="523220"/>
          </a:xfrm>
          <a:prstGeom prst="rect">
            <a:avLst/>
          </a:prstGeom>
          <a:noFill/>
        </p:spPr>
        <p:txBody>
          <a:bodyPr wrap="square" rtlCol="0">
            <a:spAutoFit/>
          </a:bodyPr>
          <a:lstStyle/>
          <a:p>
            <a:r>
              <a:rPr lang="en-US" sz="2800" b="1" dirty="0">
                <a:solidFill>
                  <a:srgbClr val="213E67"/>
                </a:solidFill>
                <a:latin typeface="Arial" panose="020B0604020202020204" pitchFamily="34" charset="0"/>
                <a:cs typeface="Arial" panose="020B0604020202020204" pitchFamily="34" charset="0"/>
              </a:rPr>
              <a:t>SEE THE IMPACT</a:t>
            </a:r>
            <a:endParaRPr lang="en-US" sz="2800" dirty="0">
              <a:solidFill>
                <a:srgbClr val="213E67"/>
              </a:solidFill>
              <a:latin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8B8F79FC-BF7C-F745-864D-93A1B58ACE9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20467" y="5975930"/>
            <a:ext cx="1985394" cy="541885"/>
          </a:xfrm>
          <a:prstGeom prst="rect">
            <a:avLst/>
          </a:prstGeom>
        </p:spPr>
      </p:pic>
    </p:spTree>
    <p:extLst>
      <p:ext uri="{BB962C8B-B14F-4D97-AF65-F5344CB8AC3E}">
        <p14:creationId xmlns:p14="http://schemas.microsoft.com/office/powerpoint/2010/main" val="3955862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64C7B"/>
        </a:solidFill>
        <a:effectLst/>
      </p:bgPr>
    </p:bg>
    <p:spTree>
      <p:nvGrpSpPr>
        <p:cNvPr id="1" name=""/>
        <p:cNvGrpSpPr/>
        <p:nvPr/>
      </p:nvGrpSpPr>
      <p:grpSpPr>
        <a:xfrm>
          <a:off x="0" y="0"/>
          <a:ext cx="0" cy="0"/>
          <a:chOff x="0" y="0"/>
          <a:chExt cx="0" cy="0"/>
        </a:xfrm>
      </p:grpSpPr>
      <p:pic>
        <p:nvPicPr>
          <p:cNvPr id="4" name="Picture 3" descr="A picture containing person, indoor, little, young&#10;&#10;Description automatically generated">
            <a:extLst>
              <a:ext uri="{FF2B5EF4-FFF2-40B4-BE49-F238E27FC236}">
                <a16:creationId xmlns:a16="http://schemas.microsoft.com/office/drawing/2014/main" id="{C60EAAE6-59E2-FD4F-B8AC-727C101D677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998208" y="815474"/>
            <a:ext cx="5193792" cy="6042526"/>
          </a:xfrm>
          <a:prstGeom prst="rect">
            <a:avLst/>
          </a:prstGeom>
          <a:ln w="12700">
            <a:noFill/>
          </a:ln>
        </p:spPr>
      </p:pic>
      <p:pic>
        <p:nvPicPr>
          <p:cNvPr id="20" name="Picture 19">
            <a:extLst>
              <a:ext uri="{FF2B5EF4-FFF2-40B4-BE49-F238E27FC236}">
                <a16:creationId xmlns:a16="http://schemas.microsoft.com/office/drawing/2014/main" id="{5DF379B9-7DFF-4F4D-8AB4-E59CE2C8B36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3937"/>
            <a:ext cx="12192000" cy="834888"/>
          </a:xfrm>
          <a:prstGeom prst="rect">
            <a:avLst/>
          </a:prstGeom>
        </p:spPr>
      </p:pic>
      <p:sp>
        <p:nvSpPr>
          <p:cNvPr id="7" name="TextBox 6">
            <a:extLst>
              <a:ext uri="{FF2B5EF4-FFF2-40B4-BE49-F238E27FC236}">
                <a16:creationId xmlns:a16="http://schemas.microsoft.com/office/drawing/2014/main" id="{D5CBF404-62D9-4B42-86B1-32148B6B288D}"/>
              </a:ext>
            </a:extLst>
          </p:cNvPr>
          <p:cNvSpPr txBox="1"/>
          <p:nvPr/>
        </p:nvSpPr>
        <p:spPr>
          <a:xfrm>
            <a:off x="495281" y="1990077"/>
            <a:ext cx="6188983" cy="3693319"/>
          </a:xfrm>
          <a:prstGeom prst="rect">
            <a:avLst/>
          </a:prstGeom>
          <a:noFill/>
        </p:spPr>
        <p:txBody>
          <a:bodyPr wrap="square" rtlCol="0">
            <a:spAutoFit/>
          </a:bodyPr>
          <a:lstStyle/>
          <a:p>
            <a:pPr defTabSz="989013"/>
            <a:r>
              <a:rPr lang="en-US" b="1" dirty="0">
                <a:solidFill>
                  <a:schemeClr val="bg1">
                    <a:lumMod val="95000"/>
                  </a:schemeClr>
                </a:solidFill>
                <a:latin typeface="Arial" panose="020B0604020202020204" pitchFamily="34" charset="0"/>
                <a:cs typeface="Arial" panose="020B0604020202020204" pitchFamily="34" charset="0"/>
              </a:rPr>
              <a:t>Dave </a:t>
            </a:r>
            <a:r>
              <a:rPr lang="en-US" b="1" dirty="0" err="1">
                <a:solidFill>
                  <a:schemeClr val="bg1">
                    <a:lumMod val="95000"/>
                  </a:schemeClr>
                </a:solidFill>
                <a:latin typeface="Arial" panose="020B0604020202020204" pitchFamily="34" charset="0"/>
                <a:cs typeface="Arial" panose="020B0604020202020204" pitchFamily="34" charset="0"/>
              </a:rPr>
              <a:t>Einsel</a:t>
            </a:r>
            <a:r>
              <a:rPr lang="en-US" b="1" dirty="0">
                <a:solidFill>
                  <a:schemeClr val="bg1">
                    <a:lumMod val="95000"/>
                  </a:schemeClr>
                </a:solidFill>
                <a:latin typeface="Arial" panose="020B0604020202020204" pitchFamily="34" charset="0"/>
                <a:cs typeface="Arial" panose="020B0604020202020204" pitchFamily="34" charset="0"/>
              </a:rPr>
              <a:t>		</a:t>
            </a:r>
            <a:r>
              <a:rPr lang="en-US" dirty="0">
                <a:solidFill>
                  <a:schemeClr val="bg1">
                    <a:lumMod val="95000"/>
                  </a:schemeClr>
                </a:solidFill>
                <a:latin typeface="Arial" panose="020B0604020202020204" pitchFamily="34" charset="0"/>
                <a:cs typeface="Arial" panose="020B0604020202020204" pitchFamily="34" charset="0"/>
              </a:rPr>
              <a:t>Director</a:t>
            </a:r>
          </a:p>
          <a:p>
            <a:pPr defTabSz="989013"/>
            <a:endParaRPr lang="en-US" dirty="0">
              <a:solidFill>
                <a:schemeClr val="bg1">
                  <a:lumMod val="95000"/>
                </a:schemeClr>
              </a:solidFill>
              <a:latin typeface="Arial" panose="020B0604020202020204" pitchFamily="34" charset="0"/>
              <a:cs typeface="Arial" panose="020B0604020202020204" pitchFamily="34" charset="0"/>
            </a:endParaRPr>
          </a:p>
          <a:p>
            <a:pPr defTabSz="989013"/>
            <a:r>
              <a:rPr lang="en-US" b="1" dirty="0">
                <a:solidFill>
                  <a:schemeClr val="bg1">
                    <a:lumMod val="95000"/>
                  </a:schemeClr>
                </a:solidFill>
                <a:latin typeface="Arial" panose="020B0604020202020204" pitchFamily="34" charset="0"/>
                <a:cs typeface="Arial" panose="020B0604020202020204" pitchFamily="34" charset="0"/>
              </a:rPr>
              <a:t>Lorena </a:t>
            </a:r>
            <a:r>
              <a:rPr lang="en-US" b="1" dirty="0" err="1">
                <a:solidFill>
                  <a:schemeClr val="bg1">
                    <a:lumMod val="95000"/>
                  </a:schemeClr>
                </a:solidFill>
                <a:latin typeface="Arial" panose="020B0604020202020204" pitchFamily="34" charset="0"/>
                <a:cs typeface="Arial" panose="020B0604020202020204" pitchFamily="34" charset="0"/>
              </a:rPr>
              <a:t>Cozzari</a:t>
            </a:r>
            <a:r>
              <a:rPr lang="en-US" b="1" dirty="0">
                <a:solidFill>
                  <a:schemeClr val="bg1">
                    <a:lumMod val="95000"/>
                  </a:schemeClr>
                </a:solidFill>
                <a:latin typeface="Arial" panose="020B0604020202020204" pitchFamily="34" charset="0"/>
                <a:cs typeface="Arial" panose="020B0604020202020204" pitchFamily="34" charset="0"/>
              </a:rPr>
              <a:t>		</a:t>
            </a:r>
            <a:r>
              <a:rPr lang="en-US" dirty="0">
                <a:solidFill>
                  <a:schemeClr val="bg1">
                    <a:lumMod val="95000"/>
                  </a:schemeClr>
                </a:solidFill>
                <a:latin typeface="Arial" panose="020B0604020202020204" pitchFamily="34" charset="0"/>
                <a:cs typeface="Arial" panose="020B0604020202020204" pitchFamily="34" charset="0"/>
              </a:rPr>
              <a:t>Communications Manager</a:t>
            </a:r>
          </a:p>
          <a:p>
            <a:pPr defTabSz="989013"/>
            <a:r>
              <a:rPr lang="en-US" b="1" dirty="0">
                <a:solidFill>
                  <a:schemeClr val="bg1">
                    <a:lumMod val="95000"/>
                  </a:schemeClr>
                </a:solidFill>
                <a:latin typeface="Arial" panose="020B0604020202020204" pitchFamily="34" charset="0"/>
                <a:cs typeface="Arial" panose="020B0604020202020204" pitchFamily="34" charset="0"/>
              </a:rPr>
              <a:t>Debra Sanchez-</a:t>
            </a:r>
            <a:r>
              <a:rPr lang="en-US" b="1" dirty="0" err="1">
                <a:solidFill>
                  <a:schemeClr val="bg1">
                    <a:lumMod val="95000"/>
                  </a:schemeClr>
                </a:solidFill>
                <a:latin typeface="Arial" panose="020B0604020202020204" pitchFamily="34" charset="0"/>
                <a:cs typeface="Arial" panose="020B0604020202020204" pitchFamily="34" charset="0"/>
              </a:rPr>
              <a:t>Treese</a:t>
            </a:r>
            <a:r>
              <a:rPr lang="en-US" b="1" dirty="0">
                <a:solidFill>
                  <a:schemeClr val="bg1">
                    <a:lumMod val="95000"/>
                  </a:schemeClr>
                </a:solidFill>
                <a:latin typeface="Arial" panose="020B0604020202020204" pitchFamily="34" charset="0"/>
                <a:cs typeface="Arial" panose="020B0604020202020204" pitchFamily="34" charset="0"/>
              </a:rPr>
              <a:t>	</a:t>
            </a:r>
            <a:r>
              <a:rPr lang="en-US" dirty="0">
                <a:solidFill>
                  <a:schemeClr val="bg1">
                    <a:lumMod val="95000"/>
                  </a:schemeClr>
                </a:solidFill>
                <a:latin typeface="Arial" panose="020B0604020202020204" pitchFamily="34" charset="0"/>
                <a:cs typeface="Arial" panose="020B0604020202020204" pitchFamily="34" charset="0"/>
              </a:rPr>
              <a:t>Multimedia Manager</a:t>
            </a:r>
          </a:p>
          <a:p>
            <a:pPr defTabSz="989013"/>
            <a:r>
              <a:rPr lang="en-US" b="1" dirty="0">
                <a:solidFill>
                  <a:schemeClr val="bg1">
                    <a:lumMod val="95000"/>
                  </a:schemeClr>
                </a:solidFill>
                <a:latin typeface="Arial" panose="020B0604020202020204" pitchFamily="34" charset="0"/>
                <a:cs typeface="Arial" panose="020B0604020202020204" pitchFamily="34" charset="0"/>
              </a:rPr>
              <a:t>Joshua Wilson		</a:t>
            </a:r>
            <a:r>
              <a:rPr lang="en-US" dirty="0">
                <a:solidFill>
                  <a:schemeClr val="bg1">
                    <a:lumMod val="95000"/>
                  </a:schemeClr>
                </a:solidFill>
                <a:latin typeface="Arial" panose="020B0604020202020204" pitchFamily="34" charset="0"/>
                <a:cs typeface="Arial" panose="020B0604020202020204" pitchFamily="34" charset="0"/>
              </a:rPr>
              <a:t>Graphic Design Manager</a:t>
            </a:r>
          </a:p>
          <a:p>
            <a:pPr defTabSz="989013"/>
            <a:endParaRPr lang="en-US" dirty="0">
              <a:solidFill>
                <a:schemeClr val="bg1">
                  <a:lumMod val="95000"/>
                </a:schemeClr>
              </a:solidFill>
              <a:latin typeface="Arial" panose="020B0604020202020204" pitchFamily="34" charset="0"/>
              <a:cs typeface="Arial" panose="020B0604020202020204" pitchFamily="34" charset="0"/>
            </a:endParaRPr>
          </a:p>
          <a:p>
            <a:pPr defTabSz="989013"/>
            <a:r>
              <a:rPr lang="en-US" b="1" dirty="0">
                <a:solidFill>
                  <a:schemeClr val="bg1">
                    <a:lumMod val="95000"/>
                  </a:schemeClr>
                </a:solidFill>
                <a:latin typeface="Arial" panose="020B0604020202020204" pitchFamily="34" charset="0"/>
                <a:cs typeface="Arial" panose="020B0604020202020204" pitchFamily="34" charset="0"/>
              </a:rPr>
              <a:t>Dominique Garcia		</a:t>
            </a:r>
            <a:r>
              <a:rPr lang="en-US" dirty="0">
                <a:solidFill>
                  <a:schemeClr val="bg1">
                    <a:lumMod val="95000"/>
                  </a:schemeClr>
                </a:solidFill>
                <a:latin typeface="Arial" panose="020B0604020202020204" pitchFamily="34" charset="0"/>
                <a:cs typeface="Arial" panose="020B0604020202020204" pitchFamily="34" charset="0"/>
              </a:rPr>
              <a:t>Graphic Designer</a:t>
            </a:r>
          </a:p>
          <a:p>
            <a:pPr defTabSz="989013"/>
            <a:r>
              <a:rPr lang="en-US" b="1" dirty="0">
                <a:solidFill>
                  <a:schemeClr val="bg1">
                    <a:lumMod val="95000"/>
                  </a:schemeClr>
                </a:solidFill>
                <a:latin typeface="Arial" panose="020B0604020202020204" pitchFamily="34" charset="0"/>
                <a:cs typeface="Arial" panose="020B0604020202020204" pitchFamily="34" charset="0"/>
              </a:rPr>
              <a:t>Juan Lopez		</a:t>
            </a:r>
            <a:r>
              <a:rPr lang="en-US" dirty="0">
                <a:solidFill>
                  <a:schemeClr val="bg1">
                    <a:lumMod val="95000"/>
                  </a:schemeClr>
                </a:solidFill>
                <a:latin typeface="Arial" panose="020B0604020202020204" pitchFamily="34" charset="0"/>
                <a:cs typeface="Arial" panose="020B0604020202020204" pitchFamily="34" charset="0"/>
              </a:rPr>
              <a:t>Graphic Designer</a:t>
            </a:r>
          </a:p>
          <a:p>
            <a:pPr defTabSz="989013"/>
            <a:r>
              <a:rPr lang="en-US" b="1" dirty="0">
                <a:solidFill>
                  <a:schemeClr val="bg1">
                    <a:lumMod val="95000"/>
                  </a:schemeClr>
                </a:solidFill>
                <a:latin typeface="Arial" panose="020B0604020202020204" pitchFamily="34" charset="0"/>
                <a:cs typeface="Arial" panose="020B0604020202020204" pitchFamily="34" charset="0"/>
              </a:rPr>
              <a:t>Sara McCullough		</a:t>
            </a:r>
            <a:r>
              <a:rPr lang="en-US" dirty="0">
                <a:solidFill>
                  <a:schemeClr val="bg1">
                    <a:lumMod val="95000"/>
                  </a:schemeClr>
                </a:solidFill>
                <a:latin typeface="Arial" panose="020B0604020202020204" pitchFamily="34" charset="0"/>
                <a:cs typeface="Arial" panose="020B0604020202020204" pitchFamily="34" charset="0"/>
              </a:rPr>
              <a:t>Communications Coordinator</a:t>
            </a:r>
            <a:endParaRPr lang="en-US" b="1" dirty="0">
              <a:solidFill>
                <a:schemeClr val="bg1">
                  <a:lumMod val="95000"/>
                </a:schemeClr>
              </a:solidFill>
              <a:latin typeface="Arial" panose="020B0604020202020204" pitchFamily="34" charset="0"/>
              <a:cs typeface="Arial" panose="020B0604020202020204" pitchFamily="34" charset="0"/>
            </a:endParaRPr>
          </a:p>
          <a:p>
            <a:pPr defTabSz="989013"/>
            <a:r>
              <a:rPr lang="en-US" b="1" dirty="0">
                <a:solidFill>
                  <a:schemeClr val="bg1">
                    <a:lumMod val="95000"/>
                  </a:schemeClr>
                </a:solidFill>
                <a:latin typeface="Arial" panose="020B0604020202020204" pitchFamily="34" charset="0"/>
                <a:cs typeface="Arial" panose="020B0604020202020204" pitchFamily="34" charset="0"/>
              </a:rPr>
              <a:t>Jennifer Simpson		</a:t>
            </a:r>
            <a:r>
              <a:rPr lang="en-US" dirty="0">
                <a:solidFill>
                  <a:schemeClr val="bg1">
                    <a:lumMod val="95000"/>
                  </a:schemeClr>
                </a:solidFill>
                <a:latin typeface="Arial" panose="020B0604020202020204" pitchFamily="34" charset="0"/>
                <a:cs typeface="Arial" panose="020B0604020202020204" pitchFamily="34" charset="0"/>
              </a:rPr>
              <a:t>Web Content Coordinator</a:t>
            </a:r>
            <a:endParaRPr lang="en-US" b="1" dirty="0">
              <a:solidFill>
                <a:schemeClr val="bg1">
                  <a:lumMod val="95000"/>
                </a:schemeClr>
              </a:solidFill>
              <a:latin typeface="Arial" panose="020B0604020202020204" pitchFamily="34" charset="0"/>
              <a:cs typeface="Arial" panose="020B0604020202020204" pitchFamily="34" charset="0"/>
            </a:endParaRPr>
          </a:p>
          <a:p>
            <a:pPr defTabSz="989013"/>
            <a:r>
              <a:rPr lang="en-US" b="1" dirty="0">
                <a:solidFill>
                  <a:schemeClr val="bg1">
                    <a:lumMod val="95000"/>
                  </a:schemeClr>
                </a:solidFill>
                <a:latin typeface="Arial" panose="020B0604020202020204" pitchFamily="34" charset="0"/>
                <a:cs typeface="Arial" panose="020B0604020202020204" pitchFamily="34" charset="0"/>
              </a:rPr>
              <a:t>Daniel Villarreal		</a:t>
            </a:r>
            <a:r>
              <a:rPr lang="en-US" dirty="0">
                <a:solidFill>
                  <a:schemeClr val="bg1">
                    <a:lumMod val="95000"/>
                  </a:schemeClr>
                </a:solidFill>
                <a:latin typeface="Arial" panose="020B0604020202020204" pitchFamily="34" charset="0"/>
                <a:cs typeface="Arial" panose="020B0604020202020204" pitchFamily="34" charset="0"/>
              </a:rPr>
              <a:t>Multimedia Specialist</a:t>
            </a:r>
          </a:p>
          <a:p>
            <a:pPr defTabSz="989013"/>
            <a:endParaRPr lang="en-US" b="1" dirty="0">
              <a:solidFill>
                <a:schemeClr val="bg1">
                  <a:lumMod val="95000"/>
                </a:schemeClr>
              </a:solidFill>
              <a:latin typeface="Arial" panose="020B0604020202020204" pitchFamily="34" charset="0"/>
              <a:cs typeface="Arial" panose="020B0604020202020204" pitchFamily="34" charset="0"/>
            </a:endParaRPr>
          </a:p>
          <a:p>
            <a:pPr defTabSz="989013"/>
            <a:r>
              <a:rPr lang="en-US" b="1" dirty="0">
                <a:solidFill>
                  <a:schemeClr val="bg1">
                    <a:lumMod val="95000"/>
                  </a:schemeClr>
                </a:solidFill>
                <a:latin typeface="Arial" panose="020B0604020202020204" pitchFamily="34" charset="0"/>
                <a:cs typeface="Arial" panose="020B0604020202020204" pitchFamily="34" charset="0"/>
              </a:rPr>
              <a:t>Victoria </a:t>
            </a:r>
            <a:r>
              <a:rPr lang="en-US" b="1" dirty="0" err="1">
                <a:solidFill>
                  <a:schemeClr val="bg1">
                    <a:lumMod val="95000"/>
                  </a:schemeClr>
                </a:solidFill>
                <a:latin typeface="Arial" panose="020B0604020202020204" pitchFamily="34" charset="0"/>
                <a:cs typeface="Arial" panose="020B0604020202020204" pitchFamily="34" charset="0"/>
              </a:rPr>
              <a:t>Cortinas</a:t>
            </a:r>
            <a:r>
              <a:rPr lang="en-US" b="1" dirty="0">
                <a:solidFill>
                  <a:schemeClr val="bg1">
                    <a:lumMod val="95000"/>
                  </a:schemeClr>
                </a:solidFill>
                <a:latin typeface="Arial" panose="020B0604020202020204" pitchFamily="34" charset="0"/>
                <a:cs typeface="Arial" panose="020B0604020202020204" pitchFamily="34" charset="0"/>
              </a:rPr>
              <a:t>		</a:t>
            </a:r>
            <a:r>
              <a:rPr lang="en-US" dirty="0">
                <a:solidFill>
                  <a:schemeClr val="bg1">
                    <a:lumMod val="95000"/>
                  </a:schemeClr>
                </a:solidFill>
                <a:latin typeface="Arial" panose="020B0604020202020204" pitchFamily="34" charset="0"/>
                <a:cs typeface="Arial" panose="020B0604020202020204" pitchFamily="34" charset="0"/>
              </a:rPr>
              <a:t>Administrative Assistant</a:t>
            </a:r>
            <a:endParaRPr lang="en-US" b="1" dirty="0">
              <a:solidFill>
                <a:schemeClr val="bg1">
                  <a:lumMod val="95000"/>
                </a:schemeClr>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5D41C4B5-3076-DC48-9D6C-6E45A211102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56947"/>
          <a:stretch/>
        </p:blipFill>
        <p:spPr>
          <a:xfrm>
            <a:off x="10963755" y="6125437"/>
            <a:ext cx="854765" cy="541884"/>
          </a:xfrm>
          <a:prstGeom prst="rect">
            <a:avLst/>
          </a:prstGeom>
        </p:spPr>
      </p:pic>
      <p:sp>
        <p:nvSpPr>
          <p:cNvPr id="2" name="TextBox 1">
            <a:extLst>
              <a:ext uri="{FF2B5EF4-FFF2-40B4-BE49-F238E27FC236}">
                <a16:creationId xmlns:a16="http://schemas.microsoft.com/office/drawing/2014/main" id="{1B1D0152-88B0-4549-BC23-19040B2F83E4}"/>
              </a:ext>
            </a:extLst>
          </p:cNvPr>
          <p:cNvSpPr txBox="1"/>
          <p:nvPr/>
        </p:nvSpPr>
        <p:spPr>
          <a:xfrm>
            <a:off x="0" y="118690"/>
            <a:ext cx="3246811" cy="584775"/>
          </a:xfrm>
          <a:prstGeom prst="rect">
            <a:avLst/>
          </a:prstGeom>
          <a:noFill/>
        </p:spPr>
        <p:txBody>
          <a:bodyPr wrap="square" rtlCol="0">
            <a:spAutoFit/>
          </a:bodyPr>
          <a:lstStyle/>
          <a:p>
            <a:r>
              <a:rPr lang="en-US" sz="3200" b="1" dirty="0">
                <a:solidFill>
                  <a:srgbClr val="064C7B"/>
                </a:solidFill>
                <a:latin typeface="Arial" panose="020B0604020202020204" pitchFamily="34" charset="0"/>
                <a:cs typeface="Arial" panose="020B0604020202020204" pitchFamily="34" charset="0"/>
              </a:rPr>
              <a:t>  The Team</a:t>
            </a:r>
          </a:p>
        </p:txBody>
      </p:sp>
    </p:spTree>
    <p:extLst>
      <p:ext uri="{BB962C8B-B14F-4D97-AF65-F5344CB8AC3E}">
        <p14:creationId xmlns:p14="http://schemas.microsoft.com/office/powerpoint/2010/main" val="58017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64C7B"/>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B212322-258E-C840-B545-2B288DD1E1A6}"/>
              </a:ext>
            </a:extLst>
          </p:cNvPr>
          <p:cNvSpPr txBox="1"/>
          <p:nvPr/>
        </p:nvSpPr>
        <p:spPr>
          <a:xfrm>
            <a:off x="7737331" y="1865799"/>
            <a:ext cx="4268742" cy="3970318"/>
          </a:xfrm>
          <a:prstGeom prst="rect">
            <a:avLst/>
          </a:prstGeom>
          <a:noFill/>
        </p:spPr>
        <p:txBody>
          <a:bodyPr wrap="square" rtlCol="0">
            <a:spAutoFit/>
          </a:bodyPr>
          <a:lstStyle/>
          <a:p>
            <a:pPr marL="285750" indent="-285750">
              <a:buFont typeface="Arial" panose="020B0604020202020204" pitchFamily="34" charset="0"/>
              <a:buChar char="•"/>
            </a:pPr>
            <a:r>
              <a:rPr lang="en-US" b="1" dirty="0">
                <a:solidFill>
                  <a:schemeClr val="bg1">
                    <a:lumMod val="95000"/>
                  </a:schemeClr>
                </a:solidFill>
                <a:latin typeface="Arial" panose="020B0604020202020204" pitchFamily="34" charset="0"/>
                <a:cs typeface="Arial" panose="020B0604020202020204" pitchFamily="34" charset="0"/>
              </a:rPr>
              <a:t> STORYTELLING</a:t>
            </a:r>
          </a:p>
          <a:p>
            <a:pPr marL="285750" indent="-285750">
              <a:buFont typeface="Arial" panose="020B0604020202020204" pitchFamily="34" charset="0"/>
              <a:buChar char="•"/>
            </a:pPr>
            <a:r>
              <a:rPr lang="en-US" dirty="0">
                <a:solidFill>
                  <a:schemeClr val="bg1">
                    <a:lumMod val="95000"/>
                  </a:schemeClr>
                </a:solidFill>
                <a:latin typeface="Arial" panose="020B0604020202020204" pitchFamily="34" charset="0"/>
                <a:cs typeface="Arial" panose="020B0604020202020204" pitchFamily="34" charset="0"/>
              </a:rPr>
              <a:t> Web Site</a:t>
            </a:r>
          </a:p>
          <a:p>
            <a:pPr marL="342900" indent="-342900">
              <a:buFont typeface="Arial" panose="020B0604020202020204" pitchFamily="34" charset="0"/>
              <a:buChar char="•"/>
            </a:pPr>
            <a:r>
              <a:rPr lang="en-US" dirty="0">
                <a:solidFill>
                  <a:schemeClr val="bg1">
                    <a:lumMod val="95000"/>
                  </a:schemeClr>
                </a:solidFill>
                <a:latin typeface="Arial" panose="020B0604020202020204" pitchFamily="34" charset="0"/>
                <a:cs typeface="Arial" panose="020B0604020202020204" pitchFamily="34" charset="0"/>
              </a:rPr>
              <a:t>Social Media</a:t>
            </a:r>
          </a:p>
          <a:p>
            <a:pPr marL="342900" indent="-342900">
              <a:buFont typeface="Arial" panose="020B0604020202020204" pitchFamily="34" charset="0"/>
              <a:buChar char="•"/>
            </a:pPr>
            <a:r>
              <a:rPr lang="en-US" dirty="0">
                <a:solidFill>
                  <a:schemeClr val="bg1">
                    <a:lumMod val="95000"/>
                  </a:schemeClr>
                </a:solidFill>
                <a:latin typeface="Arial" panose="020B0604020202020204" pitchFamily="34" charset="0"/>
                <a:cs typeface="Arial" panose="020B0604020202020204" pitchFamily="34" charset="0"/>
              </a:rPr>
              <a:t>Photography</a:t>
            </a:r>
          </a:p>
          <a:p>
            <a:pPr marL="342900" indent="-342900">
              <a:buFont typeface="Arial" panose="020B0604020202020204" pitchFamily="34" charset="0"/>
              <a:buChar char="•"/>
            </a:pPr>
            <a:r>
              <a:rPr lang="en-US" dirty="0">
                <a:solidFill>
                  <a:schemeClr val="bg1">
                    <a:lumMod val="95000"/>
                  </a:schemeClr>
                </a:solidFill>
                <a:latin typeface="Arial" panose="020B0604020202020204" pitchFamily="34" charset="0"/>
                <a:cs typeface="Arial" panose="020B0604020202020204" pitchFamily="34" charset="0"/>
              </a:rPr>
              <a:t>Graphics</a:t>
            </a:r>
          </a:p>
          <a:p>
            <a:pPr marL="342900" indent="-342900">
              <a:buFont typeface="Arial" panose="020B0604020202020204" pitchFamily="34" charset="0"/>
              <a:buChar char="•"/>
            </a:pPr>
            <a:r>
              <a:rPr lang="en-US" dirty="0">
                <a:solidFill>
                  <a:schemeClr val="bg1">
                    <a:lumMod val="95000"/>
                  </a:schemeClr>
                </a:solidFill>
                <a:latin typeface="Arial" panose="020B0604020202020204" pitchFamily="34" charset="0"/>
                <a:cs typeface="Arial" panose="020B0604020202020204" pitchFamily="34" charset="0"/>
              </a:rPr>
              <a:t>Video</a:t>
            </a:r>
          </a:p>
          <a:p>
            <a:pPr marL="342900" indent="-342900">
              <a:buFont typeface="Arial" panose="020B0604020202020204" pitchFamily="34" charset="0"/>
              <a:buChar char="•"/>
            </a:pPr>
            <a:r>
              <a:rPr lang="en-US" dirty="0">
                <a:solidFill>
                  <a:schemeClr val="bg1">
                    <a:lumMod val="95000"/>
                  </a:schemeClr>
                </a:solidFill>
                <a:latin typeface="Arial" panose="020B0604020202020204" pitchFamily="34" charset="0"/>
                <a:cs typeface="Arial" panose="020B0604020202020204" pitchFamily="34" charset="0"/>
              </a:rPr>
              <a:t>Publications</a:t>
            </a:r>
          </a:p>
          <a:p>
            <a:pPr marL="342900" indent="-342900">
              <a:buFont typeface="Arial" panose="020B0604020202020204" pitchFamily="34" charset="0"/>
              <a:buChar char="•"/>
            </a:pPr>
            <a:r>
              <a:rPr lang="en-US" dirty="0">
                <a:solidFill>
                  <a:schemeClr val="bg1">
                    <a:lumMod val="95000"/>
                  </a:schemeClr>
                </a:solidFill>
                <a:latin typeface="Arial" panose="020B0604020202020204" pitchFamily="34" charset="0"/>
                <a:cs typeface="Arial" panose="020B0604020202020204" pitchFamily="34" charset="0"/>
              </a:rPr>
              <a:t>Flyers and other collateral</a:t>
            </a:r>
          </a:p>
          <a:p>
            <a:pPr marL="342900" indent="-342900">
              <a:buFont typeface="Arial" panose="020B0604020202020204" pitchFamily="34" charset="0"/>
              <a:buChar char="•"/>
            </a:pPr>
            <a:r>
              <a:rPr lang="en-US" dirty="0">
                <a:solidFill>
                  <a:schemeClr val="bg1">
                    <a:lumMod val="95000"/>
                  </a:schemeClr>
                </a:solidFill>
                <a:latin typeface="Arial" panose="020B0604020202020204" pitchFamily="34" charset="0"/>
                <a:cs typeface="Arial" panose="020B0604020202020204" pitchFamily="34" charset="0"/>
              </a:rPr>
              <a:t>Presentations</a:t>
            </a:r>
          </a:p>
          <a:p>
            <a:pPr marL="342900" indent="-342900">
              <a:buFont typeface="Arial" panose="020B0604020202020204" pitchFamily="34" charset="0"/>
              <a:buChar char="•"/>
            </a:pPr>
            <a:r>
              <a:rPr lang="en-US" dirty="0">
                <a:solidFill>
                  <a:schemeClr val="bg1">
                    <a:lumMod val="95000"/>
                  </a:schemeClr>
                </a:solidFill>
                <a:latin typeface="Arial" panose="020B0604020202020204" pitchFamily="34" charset="0"/>
                <a:cs typeface="Arial" panose="020B0604020202020204" pitchFamily="34" charset="0"/>
              </a:rPr>
              <a:t>Internal Communications</a:t>
            </a:r>
          </a:p>
          <a:p>
            <a:pPr marL="342900" indent="-342900">
              <a:buFont typeface="Arial" panose="020B0604020202020204" pitchFamily="34" charset="0"/>
              <a:buChar char="•"/>
            </a:pPr>
            <a:r>
              <a:rPr lang="en-US" dirty="0">
                <a:solidFill>
                  <a:schemeClr val="bg1">
                    <a:lumMod val="95000"/>
                  </a:schemeClr>
                </a:solidFill>
                <a:latin typeface="Arial" panose="020B0604020202020204" pitchFamily="34" charset="0"/>
                <a:cs typeface="Arial" panose="020B0604020202020204" pitchFamily="34" charset="0"/>
              </a:rPr>
              <a:t>Media Relations</a:t>
            </a:r>
          </a:p>
          <a:p>
            <a:pPr marL="342900" indent="-342900">
              <a:buFont typeface="Arial" panose="020B0604020202020204" pitchFamily="34" charset="0"/>
              <a:buChar char="•"/>
            </a:pPr>
            <a:r>
              <a:rPr lang="en-US" dirty="0">
                <a:solidFill>
                  <a:schemeClr val="bg1">
                    <a:lumMod val="95000"/>
                  </a:schemeClr>
                </a:solidFill>
                <a:latin typeface="Arial" panose="020B0604020202020204" pitchFamily="34" charset="0"/>
                <a:cs typeface="Arial" panose="020B0604020202020204" pitchFamily="34" charset="0"/>
              </a:rPr>
              <a:t>Event Planning</a:t>
            </a:r>
          </a:p>
          <a:p>
            <a:pPr marL="342900" indent="-342900">
              <a:buFont typeface="Arial" panose="020B0604020202020204" pitchFamily="34" charset="0"/>
              <a:buChar char="•"/>
            </a:pPr>
            <a:r>
              <a:rPr lang="en-US" dirty="0">
                <a:solidFill>
                  <a:schemeClr val="bg1">
                    <a:lumMod val="95000"/>
                  </a:schemeClr>
                </a:solidFill>
                <a:latin typeface="Arial" panose="020B0604020202020204" pitchFamily="34" charset="0"/>
                <a:cs typeface="Arial" panose="020B0604020202020204" pitchFamily="34" charset="0"/>
              </a:rPr>
              <a:t>Reputation Management</a:t>
            </a:r>
          </a:p>
          <a:p>
            <a:pPr marL="342900" indent="-342900">
              <a:buFont typeface="Arial" panose="020B0604020202020204" pitchFamily="34" charset="0"/>
              <a:buChar char="•"/>
            </a:pPr>
            <a:r>
              <a:rPr lang="en-US" b="1" dirty="0">
                <a:solidFill>
                  <a:schemeClr val="bg1">
                    <a:lumMod val="95000"/>
                  </a:schemeClr>
                </a:solidFill>
                <a:latin typeface="Arial" panose="020B0604020202020204" pitchFamily="34" charset="0"/>
                <a:cs typeface="Arial" panose="020B0604020202020204" pitchFamily="34" charset="0"/>
              </a:rPr>
              <a:t>Collaboration</a:t>
            </a:r>
            <a:r>
              <a:rPr lang="en-US" dirty="0">
                <a:solidFill>
                  <a:schemeClr val="bg1">
                    <a:lumMod val="95000"/>
                  </a:schemeClr>
                </a:solidFill>
                <a:latin typeface="Arial" panose="020B0604020202020204" pitchFamily="34" charset="0"/>
                <a:cs typeface="Arial" panose="020B0604020202020204" pitchFamily="34" charset="0"/>
              </a:rPr>
              <a:t> with </a:t>
            </a:r>
            <a:r>
              <a:rPr lang="en-US" b="1" dirty="0">
                <a:solidFill>
                  <a:schemeClr val="bg1">
                    <a:lumMod val="95000"/>
                  </a:schemeClr>
                </a:solidFill>
                <a:latin typeface="Arial" panose="020B0604020202020204" pitchFamily="34" charset="0"/>
                <a:cs typeface="Arial" panose="020B0604020202020204" pitchFamily="34" charset="0"/>
              </a:rPr>
              <a:t>ALL</a:t>
            </a:r>
            <a:r>
              <a:rPr lang="en-US" dirty="0">
                <a:solidFill>
                  <a:schemeClr val="bg1">
                    <a:lumMod val="95000"/>
                  </a:schemeClr>
                </a:solidFill>
                <a:latin typeface="Arial" panose="020B0604020202020204" pitchFamily="34" charset="0"/>
                <a:cs typeface="Arial" panose="020B0604020202020204" pitchFamily="34" charset="0"/>
              </a:rPr>
              <a:t> divisions</a:t>
            </a:r>
          </a:p>
        </p:txBody>
      </p:sp>
      <p:pic>
        <p:nvPicPr>
          <p:cNvPr id="8" name="Picture 7">
            <a:extLst>
              <a:ext uri="{FF2B5EF4-FFF2-40B4-BE49-F238E27FC236}">
                <a16:creationId xmlns:a16="http://schemas.microsoft.com/office/drawing/2014/main" id="{393CE46F-7867-7B4F-9893-A726797D48B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56947"/>
          <a:stretch/>
        </p:blipFill>
        <p:spPr>
          <a:xfrm>
            <a:off x="10963755" y="6125437"/>
            <a:ext cx="854765" cy="541884"/>
          </a:xfrm>
          <a:prstGeom prst="rect">
            <a:avLst/>
          </a:prstGeom>
        </p:spPr>
      </p:pic>
      <p:pic>
        <p:nvPicPr>
          <p:cNvPr id="13" name="Picture 12">
            <a:extLst>
              <a:ext uri="{FF2B5EF4-FFF2-40B4-BE49-F238E27FC236}">
                <a16:creationId xmlns:a16="http://schemas.microsoft.com/office/drawing/2014/main" id="{0D28A6DB-1C11-7648-B230-707C0D71A3F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834888"/>
          </a:xfrm>
          <a:prstGeom prst="rect">
            <a:avLst/>
          </a:prstGeom>
        </p:spPr>
      </p:pic>
      <p:sp>
        <p:nvSpPr>
          <p:cNvPr id="14" name="TextBox 13">
            <a:extLst>
              <a:ext uri="{FF2B5EF4-FFF2-40B4-BE49-F238E27FC236}">
                <a16:creationId xmlns:a16="http://schemas.microsoft.com/office/drawing/2014/main" id="{0120A2D2-12BD-3549-8363-1C68E5774415}"/>
              </a:ext>
            </a:extLst>
          </p:cNvPr>
          <p:cNvSpPr txBox="1"/>
          <p:nvPr/>
        </p:nvSpPr>
        <p:spPr>
          <a:xfrm>
            <a:off x="0" y="130401"/>
            <a:ext cx="12192000" cy="584775"/>
          </a:xfrm>
          <a:prstGeom prst="rect">
            <a:avLst/>
          </a:prstGeom>
          <a:noFill/>
        </p:spPr>
        <p:txBody>
          <a:bodyPr wrap="square" rtlCol="0">
            <a:spAutoFit/>
          </a:bodyPr>
          <a:lstStyle/>
          <a:p>
            <a:r>
              <a:rPr lang="en-US" sz="3200" b="1" dirty="0">
                <a:solidFill>
                  <a:srgbClr val="064C7B"/>
                </a:solidFill>
                <a:latin typeface="Arial" panose="020B0604020202020204" pitchFamily="34" charset="0"/>
                <a:cs typeface="Arial" panose="020B0604020202020204" pitchFamily="34" charset="0"/>
              </a:rPr>
              <a:t>  System Support</a:t>
            </a:r>
          </a:p>
        </p:txBody>
      </p:sp>
      <p:pic>
        <p:nvPicPr>
          <p:cNvPr id="4" name="Picture 3" descr="A picture containing person, child, transport&#10;&#10;Description automatically generated">
            <a:extLst>
              <a:ext uri="{FF2B5EF4-FFF2-40B4-BE49-F238E27FC236}">
                <a16:creationId xmlns:a16="http://schemas.microsoft.com/office/drawing/2014/main" id="{53C4D996-80D7-CE49-9580-1CEFFE57A91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3480" y="1288931"/>
            <a:ext cx="6905144" cy="5124054"/>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09848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alpha val="75000"/>
          </a:schemeClr>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8C4317C-E5DF-BF43-991B-6320331654B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56947"/>
          <a:stretch/>
        </p:blipFill>
        <p:spPr>
          <a:xfrm>
            <a:off x="10963755" y="6125437"/>
            <a:ext cx="854765" cy="541884"/>
          </a:xfrm>
          <a:prstGeom prst="rect">
            <a:avLst/>
          </a:prstGeom>
        </p:spPr>
      </p:pic>
      <p:pic>
        <p:nvPicPr>
          <p:cNvPr id="14" name="Picture 13">
            <a:extLst>
              <a:ext uri="{FF2B5EF4-FFF2-40B4-BE49-F238E27FC236}">
                <a16:creationId xmlns:a16="http://schemas.microsoft.com/office/drawing/2014/main" id="{D8752F11-C5D0-4642-BEA3-AF1577801C0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3937"/>
            <a:ext cx="12192000" cy="834888"/>
          </a:xfrm>
          <a:prstGeom prst="rect">
            <a:avLst/>
          </a:prstGeom>
        </p:spPr>
      </p:pic>
      <p:sp>
        <p:nvSpPr>
          <p:cNvPr id="15" name="TextBox 14">
            <a:extLst>
              <a:ext uri="{FF2B5EF4-FFF2-40B4-BE49-F238E27FC236}">
                <a16:creationId xmlns:a16="http://schemas.microsoft.com/office/drawing/2014/main" id="{BA3CEB98-FBA7-6145-A212-C53569901AFA}"/>
              </a:ext>
            </a:extLst>
          </p:cNvPr>
          <p:cNvSpPr txBox="1"/>
          <p:nvPr/>
        </p:nvSpPr>
        <p:spPr>
          <a:xfrm>
            <a:off x="0" y="121119"/>
            <a:ext cx="12192000" cy="584775"/>
          </a:xfrm>
          <a:prstGeom prst="rect">
            <a:avLst/>
          </a:prstGeom>
          <a:noFill/>
        </p:spPr>
        <p:txBody>
          <a:bodyPr wrap="square" rtlCol="0">
            <a:spAutoFit/>
          </a:bodyPr>
          <a:lstStyle/>
          <a:p>
            <a:pPr>
              <a:spcAft>
                <a:spcPts val="1800"/>
              </a:spcAft>
            </a:pPr>
            <a:r>
              <a:rPr lang="en-US" sz="3200" b="1" dirty="0">
                <a:solidFill>
                  <a:srgbClr val="064C7B"/>
                </a:solidFill>
                <a:latin typeface="Arial" panose="020B0604020202020204" pitchFamily="34" charset="0"/>
                <a:cs typeface="Arial" panose="020B0604020202020204" pitchFamily="34" charset="0"/>
              </a:rPr>
              <a:t>  </a:t>
            </a:r>
            <a:r>
              <a:rPr lang="en-US" sz="3200" b="1" dirty="0" err="1">
                <a:solidFill>
                  <a:srgbClr val="064C7B"/>
                </a:solidFill>
                <a:latin typeface="Arial" panose="020B0604020202020204" pitchFamily="34" charset="0"/>
                <a:cs typeface="Arial" panose="020B0604020202020204" pitchFamily="34" charset="0"/>
              </a:rPr>
              <a:t>hcde-texas.org</a:t>
            </a:r>
            <a:endParaRPr lang="en-US" sz="3200" dirty="0">
              <a:solidFill>
                <a:srgbClr val="064C7B"/>
              </a:solidFill>
              <a:latin typeface="Arial" panose="020B0604020202020204" pitchFamily="34" charset="0"/>
              <a:cs typeface="Arial" panose="020B0604020202020204" pitchFamily="34" charset="0"/>
            </a:endParaRPr>
          </a:p>
        </p:txBody>
      </p:sp>
      <p:pic>
        <p:nvPicPr>
          <p:cNvPr id="22" name="Picture 21" descr="Graphical user interface, website&#10;&#10;Description automatically generated">
            <a:extLst>
              <a:ext uri="{FF2B5EF4-FFF2-40B4-BE49-F238E27FC236}">
                <a16:creationId xmlns:a16="http://schemas.microsoft.com/office/drawing/2014/main" id="{D01961FB-8313-B545-8ABB-0126AB0B514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970244" y="1601434"/>
            <a:ext cx="2342302" cy="4218500"/>
          </a:xfrm>
          <a:prstGeom prst="rect">
            <a:avLst/>
          </a:prstGeom>
          <a:ln w="12700">
            <a:solidFill>
              <a:schemeClr val="tx1"/>
            </a:solidFill>
          </a:ln>
          <a:effectLst>
            <a:outerShdw blurRad="50800" dist="38100" dir="2700000" algn="tl" rotWithShape="0">
              <a:prstClr val="black">
                <a:alpha val="40000"/>
              </a:prstClr>
            </a:outerShdw>
          </a:effectLst>
        </p:spPr>
      </p:pic>
      <p:pic>
        <p:nvPicPr>
          <p:cNvPr id="24" name="Picture 23" descr="Graphical user interface, website&#10;&#10;Description automatically generated">
            <a:extLst>
              <a:ext uri="{FF2B5EF4-FFF2-40B4-BE49-F238E27FC236}">
                <a16:creationId xmlns:a16="http://schemas.microsoft.com/office/drawing/2014/main" id="{0E54196D-E4EC-294E-ACC9-77B5CB381B7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529012" y="1601434"/>
            <a:ext cx="2289508" cy="4234771"/>
          </a:xfrm>
          <a:prstGeom prst="rect">
            <a:avLst/>
          </a:prstGeom>
          <a:ln w="12700">
            <a:solidFill>
              <a:schemeClr val="tx1"/>
            </a:solidFill>
          </a:ln>
          <a:effectLst>
            <a:outerShdw blurRad="50800" dist="38100" dir="2700000" algn="tl" rotWithShape="0">
              <a:prstClr val="black">
                <a:alpha val="40000"/>
              </a:prstClr>
            </a:outerShdw>
          </a:effectLst>
        </p:spPr>
      </p:pic>
      <p:pic>
        <p:nvPicPr>
          <p:cNvPr id="26" name="Picture 25" descr="Graphical user interface, website&#10;&#10;Description automatically generated">
            <a:extLst>
              <a:ext uri="{FF2B5EF4-FFF2-40B4-BE49-F238E27FC236}">
                <a16:creationId xmlns:a16="http://schemas.microsoft.com/office/drawing/2014/main" id="{11C028B6-188C-0A43-ADC7-9F02B8EE271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237456" y="1231463"/>
            <a:ext cx="2516322" cy="5347577"/>
          </a:xfrm>
          <a:prstGeom prst="rect">
            <a:avLst/>
          </a:prstGeom>
          <a:ln w="12700">
            <a:solidFill>
              <a:schemeClr val="tx1"/>
            </a:solidFill>
          </a:ln>
          <a:effectLst>
            <a:outerShdw blurRad="50800" dist="38100" dir="2700000" algn="tl" rotWithShape="0">
              <a:prstClr val="black">
                <a:alpha val="40000"/>
              </a:prstClr>
            </a:outerShdw>
          </a:effectLst>
        </p:spPr>
      </p:pic>
      <p:sp>
        <p:nvSpPr>
          <p:cNvPr id="27" name="TextBox 26">
            <a:extLst>
              <a:ext uri="{FF2B5EF4-FFF2-40B4-BE49-F238E27FC236}">
                <a16:creationId xmlns:a16="http://schemas.microsoft.com/office/drawing/2014/main" id="{56B88EA6-4C9E-CD4A-BDC5-BAC0A41ACBFC}"/>
              </a:ext>
            </a:extLst>
          </p:cNvPr>
          <p:cNvSpPr txBox="1"/>
          <p:nvPr/>
        </p:nvSpPr>
        <p:spPr>
          <a:xfrm>
            <a:off x="27479" y="1733660"/>
            <a:ext cx="4137293" cy="3970318"/>
          </a:xfrm>
          <a:prstGeom prst="rect">
            <a:avLst/>
          </a:prstGeom>
          <a:noFill/>
        </p:spPr>
        <p:txBody>
          <a:bodyPr wrap="square" rtlCol="0">
            <a:spAutoFit/>
          </a:bodyPr>
          <a:lstStyle/>
          <a:p>
            <a:pPr algn="ctr"/>
            <a:r>
              <a:rPr lang="en-US" sz="4800" b="1" dirty="0">
                <a:solidFill>
                  <a:srgbClr val="60605D"/>
                </a:solidFill>
                <a:latin typeface="Arial" panose="020B0604020202020204" pitchFamily="34" charset="0"/>
                <a:cs typeface="Arial" panose="020B0604020202020204" pitchFamily="34" charset="0"/>
              </a:rPr>
              <a:t>291</a:t>
            </a:r>
          </a:p>
          <a:p>
            <a:pPr algn="ctr"/>
            <a:r>
              <a:rPr lang="en-US" sz="2400" dirty="0">
                <a:solidFill>
                  <a:srgbClr val="60605D"/>
                </a:solidFill>
                <a:latin typeface="Arial" panose="020B0604020202020204" pitchFamily="34" charset="0"/>
                <a:cs typeface="Arial" panose="020B0604020202020204" pitchFamily="34" charset="0"/>
              </a:rPr>
              <a:t>Pages</a:t>
            </a:r>
          </a:p>
          <a:p>
            <a:pPr algn="ctr"/>
            <a:endParaRPr lang="en-US" dirty="0">
              <a:solidFill>
                <a:srgbClr val="60605D"/>
              </a:solidFill>
              <a:latin typeface="Arial" panose="020B0604020202020204" pitchFamily="34" charset="0"/>
              <a:cs typeface="Arial" panose="020B0604020202020204" pitchFamily="34" charset="0"/>
            </a:endParaRPr>
          </a:p>
          <a:p>
            <a:pPr algn="ctr"/>
            <a:r>
              <a:rPr lang="en-US" sz="4800" b="1" dirty="0">
                <a:solidFill>
                  <a:srgbClr val="60605D"/>
                </a:solidFill>
                <a:latin typeface="Arial" panose="020B0604020202020204" pitchFamily="34" charset="0"/>
                <a:cs typeface="Arial" panose="020B0604020202020204" pitchFamily="34" charset="0"/>
              </a:rPr>
              <a:t>1,995</a:t>
            </a:r>
          </a:p>
          <a:p>
            <a:pPr algn="ctr"/>
            <a:r>
              <a:rPr lang="en-US" sz="2400" dirty="0">
                <a:solidFill>
                  <a:srgbClr val="60605D"/>
                </a:solidFill>
                <a:latin typeface="Arial" panose="020B0604020202020204" pitchFamily="34" charset="0"/>
                <a:cs typeface="Arial" panose="020B0604020202020204" pitchFamily="34" charset="0"/>
              </a:rPr>
              <a:t>Documents</a:t>
            </a:r>
          </a:p>
          <a:p>
            <a:pPr algn="ctr"/>
            <a:endParaRPr lang="en-US" dirty="0">
              <a:solidFill>
                <a:srgbClr val="60605D"/>
              </a:solidFill>
              <a:latin typeface="Arial" panose="020B0604020202020204" pitchFamily="34" charset="0"/>
              <a:cs typeface="Arial" panose="020B0604020202020204" pitchFamily="34" charset="0"/>
            </a:endParaRPr>
          </a:p>
          <a:p>
            <a:pPr algn="ctr"/>
            <a:r>
              <a:rPr lang="en-US" sz="4800" b="1" dirty="0">
                <a:solidFill>
                  <a:srgbClr val="60605D"/>
                </a:solidFill>
                <a:latin typeface="Arial" panose="020B0604020202020204" pitchFamily="34" charset="0"/>
                <a:cs typeface="Arial" panose="020B0604020202020204" pitchFamily="34" charset="0"/>
              </a:rPr>
              <a:t>770,000</a:t>
            </a:r>
          </a:p>
          <a:p>
            <a:pPr algn="ctr"/>
            <a:r>
              <a:rPr lang="en-US" sz="2400" dirty="0">
                <a:solidFill>
                  <a:srgbClr val="60605D"/>
                </a:solidFill>
                <a:latin typeface="Arial" panose="020B0604020202020204" pitchFamily="34" charset="0"/>
                <a:cs typeface="Arial" panose="020B0604020202020204" pitchFamily="34" charset="0"/>
              </a:rPr>
              <a:t>Page Views</a:t>
            </a:r>
          </a:p>
        </p:txBody>
      </p:sp>
    </p:spTree>
    <p:extLst>
      <p:ext uri="{BB962C8B-B14F-4D97-AF65-F5344CB8AC3E}">
        <p14:creationId xmlns:p14="http://schemas.microsoft.com/office/powerpoint/2010/main" val="3150077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50000"/>
            <a:alpha val="75172"/>
          </a:schemeClr>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CC082AE-4506-B745-BFCC-EF4D484DF7B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56947"/>
          <a:stretch/>
        </p:blipFill>
        <p:spPr>
          <a:xfrm>
            <a:off x="10963755" y="6125437"/>
            <a:ext cx="854765" cy="541884"/>
          </a:xfrm>
          <a:prstGeom prst="rect">
            <a:avLst/>
          </a:prstGeom>
        </p:spPr>
      </p:pic>
      <p:pic>
        <p:nvPicPr>
          <p:cNvPr id="13" name="Picture 12">
            <a:extLst>
              <a:ext uri="{FF2B5EF4-FFF2-40B4-BE49-F238E27FC236}">
                <a16:creationId xmlns:a16="http://schemas.microsoft.com/office/drawing/2014/main" id="{15C57E3B-4355-004E-B880-6CFD6947D42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12191999" cy="834888"/>
          </a:xfrm>
          <a:prstGeom prst="rect">
            <a:avLst/>
          </a:prstGeom>
        </p:spPr>
      </p:pic>
      <p:sp>
        <p:nvSpPr>
          <p:cNvPr id="14" name="TextBox 13">
            <a:extLst>
              <a:ext uri="{FF2B5EF4-FFF2-40B4-BE49-F238E27FC236}">
                <a16:creationId xmlns:a16="http://schemas.microsoft.com/office/drawing/2014/main" id="{E77D0CC8-B973-D449-9004-3BE37FF3D906}"/>
              </a:ext>
            </a:extLst>
          </p:cNvPr>
          <p:cNvSpPr txBox="1"/>
          <p:nvPr/>
        </p:nvSpPr>
        <p:spPr>
          <a:xfrm>
            <a:off x="0" y="118690"/>
            <a:ext cx="12191999" cy="584775"/>
          </a:xfrm>
          <a:prstGeom prst="rect">
            <a:avLst/>
          </a:prstGeom>
          <a:noFill/>
        </p:spPr>
        <p:txBody>
          <a:bodyPr wrap="square" rtlCol="0">
            <a:spAutoFit/>
          </a:bodyPr>
          <a:lstStyle/>
          <a:p>
            <a:r>
              <a:rPr lang="en-US" sz="3200" b="1" dirty="0">
                <a:solidFill>
                  <a:srgbClr val="213E67"/>
                </a:solidFill>
                <a:latin typeface="Arial" panose="020B0604020202020204" pitchFamily="34" charset="0"/>
                <a:cs typeface="Arial" panose="020B0604020202020204" pitchFamily="34" charset="0"/>
              </a:rPr>
              <a:t>  </a:t>
            </a:r>
            <a:r>
              <a:rPr lang="en-US" sz="3200" b="1" dirty="0">
                <a:solidFill>
                  <a:srgbClr val="064C7B"/>
                </a:solidFill>
                <a:latin typeface="Arial" panose="020B0604020202020204" pitchFamily="34" charset="0"/>
                <a:cs typeface="Arial" panose="020B0604020202020204" pitchFamily="34" charset="0"/>
              </a:rPr>
              <a:t>@HCDETX</a:t>
            </a:r>
            <a:endParaRPr lang="en-US" sz="2000" dirty="0">
              <a:solidFill>
                <a:srgbClr val="064C7B"/>
              </a:solidFill>
            </a:endParaRPr>
          </a:p>
        </p:txBody>
      </p:sp>
      <p:sp>
        <p:nvSpPr>
          <p:cNvPr id="21" name="TextBox 20">
            <a:extLst>
              <a:ext uri="{FF2B5EF4-FFF2-40B4-BE49-F238E27FC236}">
                <a16:creationId xmlns:a16="http://schemas.microsoft.com/office/drawing/2014/main" id="{F8A03DB7-22C9-F44A-9BA6-4C0EF427A1E5}"/>
              </a:ext>
            </a:extLst>
          </p:cNvPr>
          <p:cNvSpPr txBox="1"/>
          <p:nvPr/>
        </p:nvSpPr>
        <p:spPr>
          <a:xfrm>
            <a:off x="2861101" y="2386458"/>
            <a:ext cx="2916936" cy="1200329"/>
          </a:xfrm>
          <a:prstGeom prst="rect">
            <a:avLst/>
          </a:prstGeom>
          <a:noFill/>
        </p:spPr>
        <p:txBody>
          <a:bodyPr wrap="square" rtlCol="0">
            <a:spAutoFit/>
          </a:bodyPr>
          <a:lstStyle/>
          <a:p>
            <a:pPr algn="ctr"/>
            <a:r>
              <a:rPr lang="en-US" sz="4800" b="1" dirty="0">
                <a:solidFill>
                  <a:schemeClr val="bg1">
                    <a:lumMod val="95000"/>
                  </a:schemeClr>
                </a:solidFill>
                <a:latin typeface="Arial" panose="020B0604020202020204" pitchFamily="34" charset="0"/>
                <a:cs typeface="Arial" panose="020B0604020202020204" pitchFamily="34" charset="0"/>
              </a:rPr>
              <a:t>12,000</a:t>
            </a:r>
          </a:p>
          <a:p>
            <a:pPr algn="ctr"/>
            <a:r>
              <a:rPr lang="en-US" sz="2400" b="1" dirty="0">
                <a:solidFill>
                  <a:schemeClr val="bg1">
                    <a:lumMod val="95000"/>
                  </a:schemeClr>
                </a:solidFill>
                <a:latin typeface="Arial" panose="020B0604020202020204" pitchFamily="34" charset="0"/>
                <a:cs typeface="Arial" panose="020B0604020202020204" pitchFamily="34" charset="0"/>
              </a:rPr>
              <a:t>Followers</a:t>
            </a:r>
          </a:p>
        </p:txBody>
      </p:sp>
      <p:sp>
        <p:nvSpPr>
          <p:cNvPr id="22" name="TextBox 21">
            <a:extLst>
              <a:ext uri="{FF2B5EF4-FFF2-40B4-BE49-F238E27FC236}">
                <a16:creationId xmlns:a16="http://schemas.microsoft.com/office/drawing/2014/main" id="{52F1873B-6A36-664A-9358-65AB45FACFBD}"/>
              </a:ext>
            </a:extLst>
          </p:cNvPr>
          <p:cNvSpPr txBox="1"/>
          <p:nvPr/>
        </p:nvSpPr>
        <p:spPr>
          <a:xfrm>
            <a:off x="5778037" y="2388027"/>
            <a:ext cx="3893839" cy="1200329"/>
          </a:xfrm>
          <a:prstGeom prst="rect">
            <a:avLst/>
          </a:prstGeom>
          <a:noFill/>
        </p:spPr>
        <p:txBody>
          <a:bodyPr wrap="square" rtlCol="0">
            <a:spAutoFit/>
          </a:bodyPr>
          <a:lstStyle/>
          <a:p>
            <a:pPr algn="ctr"/>
            <a:r>
              <a:rPr lang="en-US" sz="4800" b="1" dirty="0">
                <a:solidFill>
                  <a:schemeClr val="bg1">
                    <a:lumMod val="95000"/>
                  </a:schemeClr>
                </a:solidFill>
                <a:latin typeface="Arial" panose="020B0604020202020204" pitchFamily="34" charset="0"/>
                <a:cs typeface="Arial" panose="020B0604020202020204" pitchFamily="34" charset="0"/>
              </a:rPr>
              <a:t>500,000</a:t>
            </a:r>
          </a:p>
          <a:p>
            <a:pPr algn="ctr"/>
            <a:r>
              <a:rPr lang="en-US" sz="2400" b="1" dirty="0">
                <a:solidFill>
                  <a:schemeClr val="bg1">
                    <a:lumMod val="95000"/>
                  </a:schemeClr>
                </a:solidFill>
                <a:latin typeface="Arial" panose="020B0604020202020204" pitchFamily="34" charset="0"/>
                <a:cs typeface="Arial" panose="020B0604020202020204" pitchFamily="34" charset="0"/>
              </a:rPr>
              <a:t>Impressions</a:t>
            </a:r>
          </a:p>
        </p:txBody>
      </p:sp>
      <p:sp>
        <p:nvSpPr>
          <p:cNvPr id="23" name="TextBox 22">
            <a:extLst>
              <a:ext uri="{FF2B5EF4-FFF2-40B4-BE49-F238E27FC236}">
                <a16:creationId xmlns:a16="http://schemas.microsoft.com/office/drawing/2014/main" id="{8D87EBF7-7E74-C049-B89C-27BF01AC3084}"/>
              </a:ext>
            </a:extLst>
          </p:cNvPr>
          <p:cNvSpPr txBox="1"/>
          <p:nvPr/>
        </p:nvSpPr>
        <p:spPr>
          <a:xfrm>
            <a:off x="6229916" y="4792631"/>
            <a:ext cx="2102641" cy="1200329"/>
          </a:xfrm>
          <a:prstGeom prst="rect">
            <a:avLst/>
          </a:prstGeom>
          <a:noFill/>
        </p:spPr>
        <p:txBody>
          <a:bodyPr wrap="square" rtlCol="0">
            <a:spAutoFit/>
          </a:bodyPr>
          <a:lstStyle/>
          <a:p>
            <a:pPr algn="ctr"/>
            <a:r>
              <a:rPr lang="en-US" sz="4800" b="1" dirty="0">
                <a:solidFill>
                  <a:schemeClr val="bg1">
                    <a:lumMod val="95000"/>
                  </a:schemeClr>
                </a:solidFill>
                <a:latin typeface="Arial" panose="020B0604020202020204" pitchFamily="34" charset="0"/>
                <a:cs typeface="Arial" panose="020B0604020202020204" pitchFamily="34" charset="0"/>
              </a:rPr>
              <a:t>50,000</a:t>
            </a:r>
          </a:p>
          <a:p>
            <a:pPr algn="ctr"/>
            <a:r>
              <a:rPr lang="en-US" sz="2400" b="1" dirty="0">
                <a:solidFill>
                  <a:schemeClr val="bg1">
                    <a:lumMod val="95000"/>
                  </a:schemeClr>
                </a:solidFill>
                <a:latin typeface="Arial" panose="020B0604020202020204" pitchFamily="34" charset="0"/>
                <a:cs typeface="Arial" panose="020B0604020202020204" pitchFamily="34" charset="0"/>
              </a:rPr>
              <a:t>Views</a:t>
            </a:r>
          </a:p>
        </p:txBody>
      </p:sp>
      <p:pic>
        <p:nvPicPr>
          <p:cNvPr id="25" name="Picture 24" descr="Icon&#10;&#10;Description automatically generated">
            <a:extLst>
              <a:ext uri="{FF2B5EF4-FFF2-40B4-BE49-F238E27FC236}">
                <a16:creationId xmlns:a16="http://schemas.microsoft.com/office/drawing/2014/main" id="{09D3DCDC-B90D-BD4C-BF73-CA3883CC247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5352" r="5473"/>
          <a:stretch/>
        </p:blipFill>
        <p:spPr>
          <a:xfrm>
            <a:off x="3816994" y="4022642"/>
            <a:ext cx="2279006" cy="2555643"/>
          </a:xfrm>
          <a:prstGeom prst="rect">
            <a:avLst/>
          </a:prstGeom>
          <a:effectLst>
            <a:outerShdw blurRad="50800" dist="38100" dir="2700000" algn="tl" rotWithShape="0">
              <a:prstClr val="black">
                <a:alpha val="40000"/>
              </a:prstClr>
            </a:outerShdw>
          </a:effectLst>
        </p:spPr>
      </p:pic>
      <p:pic>
        <p:nvPicPr>
          <p:cNvPr id="29" name="Picture 28" descr="A picture containing text, clipart&#10;&#10;Description automatically generated">
            <a:extLst>
              <a:ext uri="{FF2B5EF4-FFF2-40B4-BE49-F238E27FC236}">
                <a16:creationId xmlns:a16="http://schemas.microsoft.com/office/drawing/2014/main" id="{316A13D5-5950-8B45-A5F8-08A57CF292F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8145" y="1845821"/>
            <a:ext cx="2064512" cy="2064512"/>
          </a:xfrm>
          <a:prstGeom prst="rect">
            <a:avLst/>
          </a:prstGeom>
          <a:effectLst>
            <a:outerShdw blurRad="50800" dist="38100" dir="2700000" algn="tl" rotWithShape="0">
              <a:prstClr val="black">
                <a:alpha val="40000"/>
              </a:prstClr>
            </a:outerShdw>
          </a:effectLst>
        </p:spPr>
      </p:pic>
      <p:pic>
        <p:nvPicPr>
          <p:cNvPr id="31" name="Picture 30" descr="Logo, icon&#10;&#10;Description automatically generated">
            <a:extLst>
              <a:ext uri="{FF2B5EF4-FFF2-40B4-BE49-F238E27FC236}">
                <a16:creationId xmlns:a16="http://schemas.microsoft.com/office/drawing/2014/main" id="{09E74D65-3E72-8742-9C45-505FBD86656E}"/>
              </a:ext>
            </a:extLst>
          </p:cNvPr>
          <p:cNvPicPr>
            <a:picLocks noChangeAspect="1"/>
          </p:cNvPicPr>
          <p:nvPr/>
        </p:nvPicPr>
        <p:blipFill>
          <a:blip r:embed="rId6"/>
          <a:stretch>
            <a:fillRect/>
          </a:stretch>
        </p:blipFill>
        <p:spPr>
          <a:xfrm>
            <a:off x="9133731" y="1829228"/>
            <a:ext cx="2130124" cy="213012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80346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alpha val="39785"/>
          </a:schemeClr>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8C4317C-E5DF-BF43-991B-6320331654B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56947"/>
          <a:stretch/>
        </p:blipFill>
        <p:spPr>
          <a:xfrm>
            <a:off x="10963755" y="6125437"/>
            <a:ext cx="854765" cy="541884"/>
          </a:xfrm>
          <a:prstGeom prst="rect">
            <a:avLst/>
          </a:prstGeom>
        </p:spPr>
      </p:pic>
      <p:pic>
        <p:nvPicPr>
          <p:cNvPr id="14" name="Picture 13">
            <a:extLst>
              <a:ext uri="{FF2B5EF4-FFF2-40B4-BE49-F238E27FC236}">
                <a16:creationId xmlns:a16="http://schemas.microsoft.com/office/drawing/2014/main" id="{D8752F11-C5D0-4642-BEA3-AF1577801C0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3937"/>
            <a:ext cx="12192000" cy="834888"/>
          </a:xfrm>
          <a:prstGeom prst="rect">
            <a:avLst/>
          </a:prstGeom>
        </p:spPr>
      </p:pic>
      <p:sp>
        <p:nvSpPr>
          <p:cNvPr id="15" name="TextBox 14">
            <a:extLst>
              <a:ext uri="{FF2B5EF4-FFF2-40B4-BE49-F238E27FC236}">
                <a16:creationId xmlns:a16="http://schemas.microsoft.com/office/drawing/2014/main" id="{BA3CEB98-FBA7-6145-A212-C53569901AFA}"/>
              </a:ext>
            </a:extLst>
          </p:cNvPr>
          <p:cNvSpPr txBox="1"/>
          <p:nvPr/>
        </p:nvSpPr>
        <p:spPr>
          <a:xfrm>
            <a:off x="0" y="118690"/>
            <a:ext cx="11900689" cy="584775"/>
          </a:xfrm>
          <a:prstGeom prst="rect">
            <a:avLst/>
          </a:prstGeom>
          <a:noFill/>
        </p:spPr>
        <p:txBody>
          <a:bodyPr wrap="square" rtlCol="0">
            <a:spAutoFit/>
          </a:bodyPr>
          <a:lstStyle/>
          <a:p>
            <a:r>
              <a:rPr lang="en-US" sz="3200" b="1" dirty="0">
                <a:solidFill>
                  <a:srgbClr val="213E67"/>
                </a:solidFill>
                <a:latin typeface="Arial" panose="020B0604020202020204" pitchFamily="34" charset="0"/>
                <a:cs typeface="Arial" panose="020B0604020202020204" pitchFamily="34" charset="0"/>
              </a:rPr>
              <a:t>  </a:t>
            </a:r>
            <a:r>
              <a:rPr lang="en-US" sz="3200" b="1" dirty="0">
                <a:solidFill>
                  <a:srgbClr val="064C7B"/>
                </a:solidFill>
                <a:latin typeface="Arial" panose="020B0604020202020204" pitchFamily="34" charset="0"/>
                <a:cs typeface="Arial" panose="020B0604020202020204" pitchFamily="34" charset="0"/>
              </a:rPr>
              <a:t>HCDE in Print</a:t>
            </a:r>
            <a:endParaRPr lang="en-US" sz="2000" dirty="0">
              <a:solidFill>
                <a:srgbClr val="064C7B"/>
              </a:solidFill>
            </a:endParaRPr>
          </a:p>
        </p:txBody>
      </p:sp>
      <p:pic>
        <p:nvPicPr>
          <p:cNvPr id="3" name="Picture 2">
            <a:extLst>
              <a:ext uri="{FF2B5EF4-FFF2-40B4-BE49-F238E27FC236}">
                <a16:creationId xmlns:a16="http://schemas.microsoft.com/office/drawing/2014/main" id="{09391821-CA80-8F4C-AF15-740865A288A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0832" y="2284722"/>
            <a:ext cx="4295580" cy="3300984"/>
          </a:xfrm>
          <a:prstGeom prst="rect">
            <a:avLst/>
          </a:prstGeom>
          <a:ln w="12700">
            <a:solidFill>
              <a:schemeClr val="tx1"/>
            </a:solidFill>
          </a:ln>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9293D7AD-E33E-504F-8AF4-DEE25676531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92259" y="1525770"/>
            <a:ext cx="3137223" cy="4059936"/>
          </a:xfrm>
          <a:prstGeom prst="rect">
            <a:avLst/>
          </a:prstGeom>
          <a:ln w="12700">
            <a:solidFill>
              <a:schemeClr val="tx1"/>
            </a:solidFill>
          </a:ln>
          <a:effectLst>
            <a:outerShdw blurRad="50800" dist="38100" dir="2700000" algn="tl" rotWithShape="0">
              <a:prstClr val="black">
                <a:alpha val="40000"/>
              </a:prstClr>
            </a:outerShdw>
          </a:effectLst>
        </p:spPr>
      </p:pic>
      <p:pic>
        <p:nvPicPr>
          <p:cNvPr id="19" name="Picture 18" descr="Text&#10;&#10;Description automatically generated">
            <a:extLst>
              <a:ext uri="{FF2B5EF4-FFF2-40B4-BE49-F238E27FC236}">
                <a16:creationId xmlns:a16="http://schemas.microsoft.com/office/drawing/2014/main" id="{AC87190D-857E-EC41-B83B-A3B4CDE90A6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35329" y="1525771"/>
            <a:ext cx="3137223" cy="4059936"/>
          </a:xfrm>
          <a:prstGeom prst="rect">
            <a:avLst/>
          </a:prstGeom>
          <a:ln w="12700">
            <a:solidFill>
              <a:schemeClr val="tx1"/>
            </a:solidFill>
          </a:ln>
          <a:effectLst>
            <a:outerShdw blurRad="50800" dist="38100" dir="2700000" algn="tl" rotWithShape="0">
              <a:prstClr val="black">
                <a:alpha val="40000"/>
              </a:prstClr>
            </a:outerShdw>
          </a:effectLst>
        </p:spPr>
      </p:pic>
      <p:sp>
        <p:nvSpPr>
          <p:cNvPr id="20" name="TextBox 19">
            <a:extLst>
              <a:ext uri="{FF2B5EF4-FFF2-40B4-BE49-F238E27FC236}">
                <a16:creationId xmlns:a16="http://schemas.microsoft.com/office/drawing/2014/main" id="{B288F74C-EFD6-C746-81BA-D549A0AA0573}"/>
              </a:ext>
            </a:extLst>
          </p:cNvPr>
          <p:cNvSpPr txBox="1"/>
          <p:nvPr/>
        </p:nvSpPr>
        <p:spPr>
          <a:xfrm>
            <a:off x="490832" y="5585706"/>
            <a:ext cx="4295580" cy="369332"/>
          </a:xfrm>
          <a:prstGeom prst="rect">
            <a:avLst/>
          </a:prstGeom>
          <a:noFill/>
        </p:spPr>
        <p:txBody>
          <a:bodyPr wrap="square" rtlCol="0">
            <a:spAutoFit/>
          </a:bodyPr>
          <a:lstStyle/>
          <a:p>
            <a:pPr algn="ctr"/>
            <a:r>
              <a:rPr lang="en-US" dirty="0">
                <a:solidFill>
                  <a:srgbClr val="60605D"/>
                </a:solidFill>
                <a:latin typeface="Arial" panose="020B0604020202020204" pitchFamily="34" charset="0"/>
                <a:cs typeface="Arial" panose="020B0604020202020204" pitchFamily="34" charset="0"/>
              </a:rPr>
              <a:t>Superintendent</a:t>
            </a:r>
          </a:p>
        </p:txBody>
      </p:sp>
      <p:sp>
        <p:nvSpPr>
          <p:cNvPr id="21" name="TextBox 20">
            <a:extLst>
              <a:ext uri="{FF2B5EF4-FFF2-40B4-BE49-F238E27FC236}">
                <a16:creationId xmlns:a16="http://schemas.microsoft.com/office/drawing/2014/main" id="{A9E2A032-4A71-3149-A54B-66B292169399}"/>
              </a:ext>
            </a:extLst>
          </p:cNvPr>
          <p:cNvSpPr txBox="1"/>
          <p:nvPr/>
        </p:nvSpPr>
        <p:spPr>
          <a:xfrm>
            <a:off x="5092258" y="5592043"/>
            <a:ext cx="3137223" cy="369332"/>
          </a:xfrm>
          <a:prstGeom prst="rect">
            <a:avLst/>
          </a:prstGeom>
          <a:noFill/>
        </p:spPr>
        <p:txBody>
          <a:bodyPr wrap="square" rtlCol="0">
            <a:spAutoFit/>
          </a:bodyPr>
          <a:lstStyle/>
          <a:p>
            <a:pPr algn="ctr"/>
            <a:r>
              <a:rPr lang="en-US" dirty="0">
                <a:solidFill>
                  <a:srgbClr val="60605D"/>
                </a:solidFill>
                <a:latin typeface="Arial" panose="020B0604020202020204" pitchFamily="34" charset="0"/>
                <a:cs typeface="Arial" panose="020B0604020202020204" pitchFamily="34" charset="0"/>
              </a:rPr>
              <a:t>Business Services</a:t>
            </a:r>
          </a:p>
        </p:txBody>
      </p:sp>
      <p:sp>
        <p:nvSpPr>
          <p:cNvPr id="22" name="TextBox 21">
            <a:extLst>
              <a:ext uri="{FF2B5EF4-FFF2-40B4-BE49-F238E27FC236}">
                <a16:creationId xmlns:a16="http://schemas.microsoft.com/office/drawing/2014/main" id="{8FE75176-CCDE-FC4E-8791-1D7796C480A3}"/>
              </a:ext>
            </a:extLst>
          </p:cNvPr>
          <p:cNvSpPr txBox="1"/>
          <p:nvPr/>
        </p:nvSpPr>
        <p:spPr>
          <a:xfrm>
            <a:off x="8535327" y="5592043"/>
            <a:ext cx="3137223" cy="369332"/>
          </a:xfrm>
          <a:prstGeom prst="rect">
            <a:avLst/>
          </a:prstGeom>
          <a:noFill/>
        </p:spPr>
        <p:txBody>
          <a:bodyPr wrap="square" rtlCol="0">
            <a:spAutoFit/>
          </a:bodyPr>
          <a:lstStyle/>
          <a:p>
            <a:pPr algn="ctr"/>
            <a:r>
              <a:rPr lang="en-US" dirty="0">
                <a:solidFill>
                  <a:srgbClr val="60605D"/>
                </a:solidFill>
                <a:latin typeface="Arial" panose="020B0604020202020204" pitchFamily="34" charset="0"/>
                <a:cs typeface="Arial" panose="020B0604020202020204" pitchFamily="34" charset="0"/>
              </a:rPr>
              <a:t>Stakeholders</a:t>
            </a:r>
          </a:p>
        </p:txBody>
      </p:sp>
    </p:spTree>
    <p:extLst>
      <p:ext uri="{BB962C8B-B14F-4D97-AF65-F5344CB8AC3E}">
        <p14:creationId xmlns:p14="http://schemas.microsoft.com/office/powerpoint/2010/main" val="2571633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alpha val="39902"/>
          </a:schemeClr>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8C4317C-E5DF-BF43-991B-6320331654B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56947"/>
          <a:stretch/>
        </p:blipFill>
        <p:spPr>
          <a:xfrm>
            <a:off x="10963755" y="6125437"/>
            <a:ext cx="854765" cy="541884"/>
          </a:xfrm>
          <a:prstGeom prst="rect">
            <a:avLst/>
          </a:prstGeom>
        </p:spPr>
      </p:pic>
      <p:pic>
        <p:nvPicPr>
          <p:cNvPr id="14" name="Picture 13">
            <a:extLst>
              <a:ext uri="{FF2B5EF4-FFF2-40B4-BE49-F238E27FC236}">
                <a16:creationId xmlns:a16="http://schemas.microsoft.com/office/drawing/2014/main" id="{D8752F11-C5D0-4642-BEA3-AF1577801C0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3937"/>
            <a:ext cx="12192000" cy="834888"/>
          </a:xfrm>
          <a:prstGeom prst="rect">
            <a:avLst/>
          </a:prstGeom>
        </p:spPr>
      </p:pic>
      <p:sp>
        <p:nvSpPr>
          <p:cNvPr id="15" name="TextBox 14">
            <a:extLst>
              <a:ext uri="{FF2B5EF4-FFF2-40B4-BE49-F238E27FC236}">
                <a16:creationId xmlns:a16="http://schemas.microsoft.com/office/drawing/2014/main" id="{BA3CEB98-FBA7-6145-A212-C53569901AFA}"/>
              </a:ext>
            </a:extLst>
          </p:cNvPr>
          <p:cNvSpPr txBox="1"/>
          <p:nvPr/>
        </p:nvSpPr>
        <p:spPr>
          <a:xfrm>
            <a:off x="0" y="118690"/>
            <a:ext cx="11900689" cy="584775"/>
          </a:xfrm>
          <a:prstGeom prst="rect">
            <a:avLst/>
          </a:prstGeom>
          <a:noFill/>
        </p:spPr>
        <p:txBody>
          <a:bodyPr wrap="square" rtlCol="0">
            <a:spAutoFit/>
          </a:bodyPr>
          <a:lstStyle/>
          <a:p>
            <a:r>
              <a:rPr lang="en-US" sz="3200" b="1" dirty="0">
                <a:solidFill>
                  <a:srgbClr val="064C7B"/>
                </a:solidFill>
                <a:latin typeface="Arial" panose="020B0604020202020204" pitchFamily="34" charset="0"/>
                <a:cs typeface="Arial" panose="020B0604020202020204" pitchFamily="34" charset="0"/>
              </a:rPr>
              <a:t>  HCDE in Print</a:t>
            </a:r>
            <a:endParaRPr lang="en-US" sz="2000" dirty="0">
              <a:solidFill>
                <a:srgbClr val="064C7B"/>
              </a:solidFill>
            </a:endParaRPr>
          </a:p>
        </p:txBody>
      </p:sp>
      <p:sp>
        <p:nvSpPr>
          <p:cNvPr id="20" name="TextBox 19">
            <a:extLst>
              <a:ext uri="{FF2B5EF4-FFF2-40B4-BE49-F238E27FC236}">
                <a16:creationId xmlns:a16="http://schemas.microsoft.com/office/drawing/2014/main" id="{B288F74C-EFD6-C746-81BA-D549A0AA0573}"/>
              </a:ext>
            </a:extLst>
          </p:cNvPr>
          <p:cNvSpPr txBox="1"/>
          <p:nvPr/>
        </p:nvSpPr>
        <p:spPr>
          <a:xfrm>
            <a:off x="724403" y="6408824"/>
            <a:ext cx="3893428" cy="369332"/>
          </a:xfrm>
          <a:prstGeom prst="rect">
            <a:avLst/>
          </a:prstGeom>
          <a:noFill/>
        </p:spPr>
        <p:txBody>
          <a:bodyPr wrap="square" rtlCol="0">
            <a:spAutoFit/>
          </a:bodyPr>
          <a:lstStyle/>
          <a:p>
            <a:pPr algn="ctr"/>
            <a:r>
              <a:rPr lang="en-US" dirty="0">
                <a:solidFill>
                  <a:srgbClr val="60605D"/>
                </a:solidFill>
                <a:latin typeface="Arial" panose="020B0604020202020204" pitchFamily="34" charset="0"/>
                <a:cs typeface="Arial" panose="020B0604020202020204" pitchFamily="34" charset="0"/>
              </a:rPr>
              <a:t>Social Media</a:t>
            </a:r>
          </a:p>
        </p:txBody>
      </p:sp>
      <p:sp>
        <p:nvSpPr>
          <p:cNvPr id="22" name="TextBox 21">
            <a:extLst>
              <a:ext uri="{FF2B5EF4-FFF2-40B4-BE49-F238E27FC236}">
                <a16:creationId xmlns:a16="http://schemas.microsoft.com/office/drawing/2014/main" id="{8FE75176-CCDE-FC4E-8791-1D7796C480A3}"/>
              </a:ext>
            </a:extLst>
          </p:cNvPr>
          <p:cNvSpPr txBox="1"/>
          <p:nvPr/>
        </p:nvSpPr>
        <p:spPr>
          <a:xfrm>
            <a:off x="7271007" y="6408824"/>
            <a:ext cx="3692748" cy="369332"/>
          </a:xfrm>
          <a:prstGeom prst="rect">
            <a:avLst/>
          </a:prstGeom>
          <a:noFill/>
        </p:spPr>
        <p:txBody>
          <a:bodyPr wrap="square" rtlCol="0">
            <a:spAutoFit/>
          </a:bodyPr>
          <a:lstStyle/>
          <a:p>
            <a:pPr algn="ctr"/>
            <a:r>
              <a:rPr lang="en-US" dirty="0">
                <a:solidFill>
                  <a:srgbClr val="60605D"/>
                </a:solidFill>
                <a:latin typeface="Arial" panose="020B0604020202020204" pitchFamily="34" charset="0"/>
                <a:cs typeface="Arial" panose="020B0604020202020204" pitchFamily="34" charset="0"/>
              </a:rPr>
              <a:t>TLC Conference</a:t>
            </a:r>
          </a:p>
        </p:txBody>
      </p:sp>
      <p:pic>
        <p:nvPicPr>
          <p:cNvPr id="4" name="Picture 3" descr="A picture containing text, indoor&#10;&#10;Description automatically generated">
            <a:extLst>
              <a:ext uri="{FF2B5EF4-FFF2-40B4-BE49-F238E27FC236}">
                <a16:creationId xmlns:a16="http://schemas.microsoft.com/office/drawing/2014/main" id="{EEAD401A-24D1-9541-B22B-C1F0ECCE6B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4403" y="4219852"/>
            <a:ext cx="3893428" cy="2188972"/>
          </a:xfrm>
          <a:prstGeom prst="rect">
            <a:avLst/>
          </a:prstGeom>
          <a:ln w="12700">
            <a:solidFill>
              <a:schemeClr val="tx1"/>
            </a:solidFill>
          </a:ln>
          <a:effectLst>
            <a:outerShdw blurRad="50800" dist="38100" dir="2700000" algn="tl" rotWithShape="0">
              <a:prstClr val="black">
                <a:alpha val="40000"/>
              </a:prstClr>
            </a:outerShdw>
          </a:effectLst>
        </p:spPr>
      </p:pic>
      <p:pic>
        <p:nvPicPr>
          <p:cNvPr id="16" name="Picture 15" descr="Diagram&#10;&#10;Description automatically generated">
            <a:extLst>
              <a:ext uri="{FF2B5EF4-FFF2-40B4-BE49-F238E27FC236}">
                <a16:creationId xmlns:a16="http://schemas.microsoft.com/office/drawing/2014/main" id="{81E39A2C-631B-D04D-80AA-6472C17B214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70327" y="4219852"/>
            <a:ext cx="3893428" cy="2190054"/>
          </a:xfrm>
          <a:prstGeom prst="rect">
            <a:avLst/>
          </a:prstGeom>
          <a:ln w="12700">
            <a:solidFill>
              <a:schemeClr val="tx1"/>
            </a:solidFill>
          </a:ln>
          <a:effectLst>
            <a:outerShdw blurRad="50800" dist="38100" dir="2700000" algn="tl" rotWithShape="0">
              <a:prstClr val="black">
                <a:alpha val="40000"/>
              </a:prstClr>
            </a:outerShdw>
          </a:effectLst>
        </p:spPr>
      </p:pic>
      <p:pic>
        <p:nvPicPr>
          <p:cNvPr id="6" name="Picture 5" descr="Text&#10;&#10;Description automatically generated with medium confidence">
            <a:extLst>
              <a:ext uri="{FF2B5EF4-FFF2-40B4-BE49-F238E27FC236}">
                <a16:creationId xmlns:a16="http://schemas.microsoft.com/office/drawing/2014/main" id="{33C9D11A-2725-8843-83A7-23BF1F0BB98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4403" y="1613831"/>
            <a:ext cx="2819296" cy="1727378"/>
          </a:xfrm>
          <a:prstGeom prst="rect">
            <a:avLst/>
          </a:prstGeom>
        </p:spPr>
      </p:pic>
      <p:sp>
        <p:nvSpPr>
          <p:cNvPr id="23" name="TextBox 22">
            <a:extLst>
              <a:ext uri="{FF2B5EF4-FFF2-40B4-BE49-F238E27FC236}">
                <a16:creationId xmlns:a16="http://schemas.microsoft.com/office/drawing/2014/main" id="{15B7987D-5147-3742-856F-B1E93C8C747E}"/>
              </a:ext>
            </a:extLst>
          </p:cNvPr>
          <p:cNvSpPr txBox="1"/>
          <p:nvPr/>
        </p:nvSpPr>
        <p:spPr>
          <a:xfrm>
            <a:off x="724403" y="3214487"/>
            <a:ext cx="2819296" cy="369332"/>
          </a:xfrm>
          <a:prstGeom prst="rect">
            <a:avLst/>
          </a:prstGeom>
          <a:noFill/>
        </p:spPr>
        <p:txBody>
          <a:bodyPr wrap="square" rtlCol="0">
            <a:spAutoFit/>
          </a:bodyPr>
          <a:lstStyle/>
          <a:p>
            <a:pPr algn="ctr"/>
            <a:r>
              <a:rPr lang="en-US" dirty="0">
                <a:solidFill>
                  <a:srgbClr val="60605D"/>
                </a:solidFill>
                <a:latin typeface="Arial" panose="020B0604020202020204" pitchFamily="34" charset="0"/>
                <a:cs typeface="Arial" panose="020B0604020202020204" pitchFamily="34" charset="0"/>
              </a:rPr>
              <a:t>Special Programs</a:t>
            </a:r>
          </a:p>
        </p:txBody>
      </p:sp>
      <p:pic>
        <p:nvPicPr>
          <p:cNvPr id="25" name="Picture 24" descr="A picture containing light&#10;&#10;Description automatically generated">
            <a:extLst>
              <a:ext uri="{FF2B5EF4-FFF2-40B4-BE49-F238E27FC236}">
                <a16:creationId xmlns:a16="http://schemas.microsoft.com/office/drawing/2014/main" id="{3508C60C-8815-064F-861B-63F710FF381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71711" y="1747632"/>
            <a:ext cx="3007600" cy="1433199"/>
          </a:xfrm>
          <a:prstGeom prst="rect">
            <a:avLst/>
          </a:prstGeom>
        </p:spPr>
      </p:pic>
      <p:sp>
        <p:nvSpPr>
          <p:cNvPr id="28" name="TextBox 27">
            <a:extLst>
              <a:ext uri="{FF2B5EF4-FFF2-40B4-BE49-F238E27FC236}">
                <a16:creationId xmlns:a16="http://schemas.microsoft.com/office/drawing/2014/main" id="{F2080240-6B68-A949-8020-82BAD2A0D99C}"/>
              </a:ext>
            </a:extLst>
          </p:cNvPr>
          <p:cNvSpPr txBox="1"/>
          <p:nvPr/>
        </p:nvSpPr>
        <p:spPr>
          <a:xfrm>
            <a:off x="8571710" y="3229300"/>
            <a:ext cx="3007601" cy="369332"/>
          </a:xfrm>
          <a:prstGeom prst="rect">
            <a:avLst/>
          </a:prstGeom>
          <a:noFill/>
        </p:spPr>
        <p:txBody>
          <a:bodyPr wrap="square" rtlCol="0">
            <a:spAutoFit/>
          </a:bodyPr>
          <a:lstStyle/>
          <a:p>
            <a:pPr algn="ctr"/>
            <a:r>
              <a:rPr lang="en-US" dirty="0">
                <a:solidFill>
                  <a:srgbClr val="60605D"/>
                </a:solidFill>
                <a:latin typeface="Arial" panose="020B0604020202020204" pitchFamily="34" charset="0"/>
                <a:cs typeface="Arial" panose="020B0604020202020204" pitchFamily="34" charset="0"/>
              </a:rPr>
              <a:t>Stakeholders</a:t>
            </a:r>
          </a:p>
        </p:txBody>
      </p:sp>
      <p:pic>
        <p:nvPicPr>
          <p:cNvPr id="30" name="Picture 29" descr="Icon&#10;&#10;Description automatically generated">
            <a:extLst>
              <a:ext uri="{FF2B5EF4-FFF2-40B4-BE49-F238E27FC236}">
                <a16:creationId xmlns:a16="http://schemas.microsoft.com/office/drawing/2014/main" id="{8CE24927-D563-4147-A77F-F6728134861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122373" y="1386208"/>
            <a:ext cx="4112514" cy="1318968"/>
          </a:xfrm>
          <a:prstGeom prst="rect">
            <a:avLst/>
          </a:prstGeom>
        </p:spPr>
      </p:pic>
      <p:sp>
        <p:nvSpPr>
          <p:cNvPr id="31" name="TextBox 30">
            <a:extLst>
              <a:ext uri="{FF2B5EF4-FFF2-40B4-BE49-F238E27FC236}">
                <a16:creationId xmlns:a16="http://schemas.microsoft.com/office/drawing/2014/main" id="{E288F6A6-33E3-B240-A843-C21B5BDC4826}"/>
              </a:ext>
            </a:extLst>
          </p:cNvPr>
          <p:cNvSpPr txBox="1"/>
          <p:nvPr/>
        </p:nvSpPr>
        <p:spPr>
          <a:xfrm>
            <a:off x="4122373" y="2700708"/>
            <a:ext cx="4112514" cy="369332"/>
          </a:xfrm>
          <a:prstGeom prst="rect">
            <a:avLst/>
          </a:prstGeom>
          <a:noFill/>
        </p:spPr>
        <p:txBody>
          <a:bodyPr wrap="square" rtlCol="0">
            <a:spAutoFit/>
          </a:bodyPr>
          <a:lstStyle/>
          <a:p>
            <a:pPr algn="ctr"/>
            <a:r>
              <a:rPr lang="en-US" dirty="0">
                <a:solidFill>
                  <a:srgbClr val="60605D"/>
                </a:solidFill>
                <a:latin typeface="Arial" panose="020B0604020202020204" pitchFamily="34" charset="0"/>
                <a:cs typeface="Arial" panose="020B0604020202020204" pitchFamily="34" charset="0"/>
              </a:rPr>
              <a:t>CASE Initiative</a:t>
            </a:r>
          </a:p>
        </p:txBody>
      </p:sp>
      <p:pic>
        <p:nvPicPr>
          <p:cNvPr id="33" name="Picture 32" descr="A picture containing text, container&#10;&#10;Description automatically generated">
            <a:extLst>
              <a:ext uri="{FF2B5EF4-FFF2-40B4-BE49-F238E27FC236}">
                <a16:creationId xmlns:a16="http://schemas.microsoft.com/office/drawing/2014/main" id="{72B04DC0-5FFA-894E-A8E0-8E1F08B93B1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969690" y="3720913"/>
            <a:ext cx="1748777" cy="1750879"/>
          </a:xfrm>
          <a:prstGeom prst="rect">
            <a:avLst/>
          </a:prstGeom>
          <a:ln w="12700">
            <a:solidFill>
              <a:schemeClr val="tx1"/>
            </a:solidFill>
          </a:ln>
          <a:effectLst>
            <a:outerShdw blurRad="50800" dist="38100" dir="2700000" algn="tl" rotWithShape="0">
              <a:prstClr val="black">
                <a:alpha val="40000"/>
              </a:prstClr>
            </a:outerShdw>
          </a:effectLst>
        </p:spPr>
      </p:pic>
      <p:sp>
        <p:nvSpPr>
          <p:cNvPr id="34" name="TextBox 33">
            <a:extLst>
              <a:ext uri="{FF2B5EF4-FFF2-40B4-BE49-F238E27FC236}">
                <a16:creationId xmlns:a16="http://schemas.microsoft.com/office/drawing/2014/main" id="{0F224A47-7EAC-E045-954C-2A751FAC5BF6}"/>
              </a:ext>
            </a:extLst>
          </p:cNvPr>
          <p:cNvSpPr txBox="1"/>
          <p:nvPr/>
        </p:nvSpPr>
        <p:spPr>
          <a:xfrm>
            <a:off x="4969690" y="5472785"/>
            <a:ext cx="1748777" cy="646331"/>
          </a:xfrm>
          <a:prstGeom prst="rect">
            <a:avLst/>
          </a:prstGeom>
          <a:noFill/>
        </p:spPr>
        <p:txBody>
          <a:bodyPr wrap="square" rtlCol="0">
            <a:spAutoFit/>
          </a:bodyPr>
          <a:lstStyle/>
          <a:p>
            <a:pPr algn="ctr"/>
            <a:r>
              <a:rPr lang="en-US" dirty="0">
                <a:solidFill>
                  <a:srgbClr val="60605D"/>
                </a:solidFill>
                <a:latin typeface="Arial" panose="020B0604020202020204" pitchFamily="34" charset="0"/>
                <a:cs typeface="Arial" panose="020B0604020202020204" pitchFamily="34" charset="0"/>
              </a:rPr>
              <a:t>Choice Partners</a:t>
            </a:r>
          </a:p>
        </p:txBody>
      </p:sp>
    </p:spTree>
    <p:extLst>
      <p:ext uri="{BB962C8B-B14F-4D97-AF65-F5344CB8AC3E}">
        <p14:creationId xmlns:p14="http://schemas.microsoft.com/office/powerpoint/2010/main" val="2295641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8C4317C-E5DF-BF43-991B-6320331654B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56947"/>
          <a:stretch/>
        </p:blipFill>
        <p:spPr>
          <a:xfrm>
            <a:off x="10963755" y="6125437"/>
            <a:ext cx="854765" cy="541884"/>
          </a:xfrm>
          <a:prstGeom prst="rect">
            <a:avLst/>
          </a:prstGeom>
        </p:spPr>
      </p:pic>
      <p:pic>
        <p:nvPicPr>
          <p:cNvPr id="14" name="Picture 13">
            <a:extLst>
              <a:ext uri="{FF2B5EF4-FFF2-40B4-BE49-F238E27FC236}">
                <a16:creationId xmlns:a16="http://schemas.microsoft.com/office/drawing/2014/main" id="{D8752F11-C5D0-4642-BEA3-AF1577801C0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3937"/>
            <a:ext cx="12192000" cy="834888"/>
          </a:xfrm>
          <a:prstGeom prst="rect">
            <a:avLst/>
          </a:prstGeom>
        </p:spPr>
      </p:pic>
      <p:sp>
        <p:nvSpPr>
          <p:cNvPr id="15" name="TextBox 14">
            <a:extLst>
              <a:ext uri="{FF2B5EF4-FFF2-40B4-BE49-F238E27FC236}">
                <a16:creationId xmlns:a16="http://schemas.microsoft.com/office/drawing/2014/main" id="{BA3CEB98-FBA7-6145-A212-C53569901AFA}"/>
              </a:ext>
            </a:extLst>
          </p:cNvPr>
          <p:cNvSpPr txBox="1"/>
          <p:nvPr/>
        </p:nvSpPr>
        <p:spPr>
          <a:xfrm>
            <a:off x="0" y="118690"/>
            <a:ext cx="11900689" cy="584775"/>
          </a:xfrm>
          <a:prstGeom prst="rect">
            <a:avLst/>
          </a:prstGeom>
          <a:noFill/>
        </p:spPr>
        <p:txBody>
          <a:bodyPr wrap="square" rtlCol="0">
            <a:spAutoFit/>
          </a:bodyPr>
          <a:lstStyle/>
          <a:p>
            <a:r>
              <a:rPr lang="en-US" sz="3200" b="1" dirty="0">
                <a:solidFill>
                  <a:srgbClr val="064C7B"/>
                </a:solidFill>
                <a:latin typeface="Arial" panose="020B0604020202020204" pitchFamily="34" charset="0"/>
                <a:cs typeface="Arial" panose="020B0604020202020204" pitchFamily="34" charset="0"/>
              </a:rPr>
              <a:t>  Inside HCDE</a:t>
            </a:r>
            <a:endParaRPr lang="en-US" sz="2000" dirty="0">
              <a:solidFill>
                <a:srgbClr val="064C7B"/>
              </a:solidFill>
            </a:endParaRPr>
          </a:p>
        </p:txBody>
      </p:sp>
      <p:sp>
        <p:nvSpPr>
          <p:cNvPr id="20" name="TextBox 19">
            <a:extLst>
              <a:ext uri="{FF2B5EF4-FFF2-40B4-BE49-F238E27FC236}">
                <a16:creationId xmlns:a16="http://schemas.microsoft.com/office/drawing/2014/main" id="{B288F74C-EFD6-C746-81BA-D549A0AA0573}"/>
              </a:ext>
            </a:extLst>
          </p:cNvPr>
          <p:cNvSpPr txBox="1"/>
          <p:nvPr/>
        </p:nvSpPr>
        <p:spPr>
          <a:xfrm>
            <a:off x="3792247" y="6193422"/>
            <a:ext cx="3723686" cy="369332"/>
          </a:xfrm>
          <a:prstGeom prst="rect">
            <a:avLst/>
          </a:prstGeom>
          <a:noFill/>
        </p:spPr>
        <p:txBody>
          <a:bodyPr wrap="square" rtlCol="0">
            <a:spAutoFit/>
          </a:bodyPr>
          <a:lstStyle/>
          <a:p>
            <a:pPr algn="ctr"/>
            <a:r>
              <a:rPr lang="en-US" dirty="0">
                <a:solidFill>
                  <a:schemeClr val="bg1">
                    <a:lumMod val="95000"/>
                  </a:schemeClr>
                </a:solidFill>
                <a:latin typeface="Arial" panose="020B0604020202020204" pitchFamily="34" charset="0"/>
                <a:cs typeface="Arial" panose="020B0604020202020204" pitchFamily="34" charset="0"/>
              </a:rPr>
              <a:t>Superintendent &amp; Board</a:t>
            </a:r>
          </a:p>
        </p:txBody>
      </p:sp>
      <p:pic>
        <p:nvPicPr>
          <p:cNvPr id="3" name="Picture 2" descr="Graphical user interface, website&#10;&#10;Description automatically generated">
            <a:extLst>
              <a:ext uri="{FF2B5EF4-FFF2-40B4-BE49-F238E27FC236}">
                <a16:creationId xmlns:a16="http://schemas.microsoft.com/office/drawing/2014/main" id="{50FACF0B-D0C4-C94B-8D59-93E82F3C46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92247" y="1374534"/>
            <a:ext cx="3723686" cy="4818888"/>
          </a:xfrm>
          <a:prstGeom prst="rect">
            <a:avLst/>
          </a:prstGeom>
          <a:ln w="12700">
            <a:solidFill>
              <a:schemeClr val="tx1"/>
            </a:solidFill>
          </a:ln>
          <a:effectLst>
            <a:outerShdw blurRad="50800" dist="38100" dir="2700000" algn="tl" rotWithShape="0">
              <a:prstClr val="black">
                <a:alpha val="40000"/>
              </a:prstClr>
            </a:outerShdw>
          </a:effectLst>
        </p:spPr>
      </p:pic>
      <p:pic>
        <p:nvPicPr>
          <p:cNvPr id="7" name="Picture 6" descr="A hand holding a bowl of vegetables&#10;&#10;Description automatically generated with medium confidence">
            <a:extLst>
              <a:ext uri="{FF2B5EF4-FFF2-40B4-BE49-F238E27FC236}">
                <a16:creationId xmlns:a16="http://schemas.microsoft.com/office/drawing/2014/main" id="{DAE87C15-823F-6B4B-B240-D060C8DE854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988029" y="1374534"/>
            <a:ext cx="3403108" cy="4297680"/>
          </a:xfrm>
          <a:prstGeom prst="rect">
            <a:avLst/>
          </a:prstGeom>
          <a:ln w="12700">
            <a:solidFill>
              <a:schemeClr val="tx1"/>
            </a:solidFill>
          </a:ln>
          <a:effectLst>
            <a:outerShdw blurRad="50800" dist="38100" dir="2700000" algn="tl" rotWithShape="0">
              <a:prstClr val="black">
                <a:alpha val="40000"/>
              </a:prstClr>
            </a:outerShdw>
          </a:effectLst>
        </p:spPr>
      </p:pic>
      <p:sp>
        <p:nvSpPr>
          <p:cNvPr id="17" name="TextBox 16">
            <a:extLst>
              <a:ext uri="{FF2B5EF4-FFF2-40B4-BE49-F238E27FC236}">
                <a16:creationId xmlns:a16="http://schemas.microsoft.com/office/drawing/2014/main" id="{FC5FCE2B-44BC-ED41-96EE-509F45E15026}"/>
              </a:ext>
            </a:extLst>
          </p:cNvPr>
          <p:cNvSpPr txBox="1"/>
          <p:nvPr/>
        </p:nvSpPr>
        <p:spPr>
          <a:xfrm>
            <a:off x="7988028" y="5660771"/>
            <a:ext cx="3403109" cy="369332"/>
          </a:xfrm>
          <a:prstGeom prst="rect">
            <a:avLst/>
          </a:prstGeom>
          <a:noFill/>
        </p:spPr>
        <p:txBody>
          <a:bodyPr wrap="square" rtlCol="0">
            <a:spAutoFit/>
          </a:bodyPr>
          <a:lstStyle/>
          <a:p>
            <a:pPr algn="ctr"/>
            <a:r>
              <a:rPr lang="en-US" dirty="0">
                <a:solidFill>
                  <a:schemeClr val="bg1">
                    <a:lumMod val="95000"/>
                  </a:schemeClr>
                </a:solidFill>
                <a:latin typeface="Arial" panose="020B0604020202020204" pitchFamily="34" charset="0"/>
                <a:cs typeface="Arial" panose="020B0604020202020204" pitchFamily="34" charset="0"/>
              </a:rPr>
              <a:t>Staff</a:t>
            </a:r>
          </a:p>
        </p:txBody>
      </p:sp>
      <p:sp>
        <p:nvSpPr>
          <p:cNvPr id="8" name="TextBox 7">
            <a:extLst>
              <a:ext uri="{FF2B5EF4-FFF2-40B4-BE49-F238E27FC236}">
                <a16:creationId xmlns:a16="http://schemas.microsoft.com/office/drawing/2014/main" id="{3A2A4ECC-38A4-9C47-A02E-15B4874D7A85}"/>
              </a:ext>
            </a:extLst>
          </p:cNvPr>
          <p:cNvSpPr txBox="1"/>
          <p:nvPr/>
        </p:nvSpPr>
        <p:spPr>
          <a:xfrm>
            <a:off x="424746" y="1937318"/>
            <a:ext cx="2966861" cy="3693319"/>
          </a:xfrm>
          <a:prstGeom prst="rect">
            <a:avLst/>
          </a:prstGeom>
          <a:noFill/>
        </p:spPr>
        <p:txBody>
          <a:bodyPr wrap="square" rtlCol="0">
            <a:spAutoFit/>
          </a:bodyPr>
          <a:lstStyle/>
          <a:p>
            <a:r>
              <a:rPr lang="en-US" b="1" dirty="0">
                <a:solidFill>
                  <a:schemeClr val="bg1">
                    <a:lumMod val="95000"/>
                  </a:schemeClr>
                </a:solidFill>
                <a:latin typeface="Arial" panose="020B0604020202020204" pitchFamily="34" charset="0"/>
                <a:cs typeface="Arial" panose="020B0604020202020204" pitchFamily="34" charset="0"/>
              </a:rPr>
              <a:t>Weekly communications: </a:t>
            </a:r>
          </a:p>
          <a:p>
            <a:endParaRPr lang="en-US" dirty="0">
              <a:solidFill>
                <a:schemeClr val="bg1">
                  <a:lumMod val="95000"/>
                </a:schemeClr>
              </a:solidFill>
              <a:latin typeface="Arial" panose="020B0604020202020204" pitchFamily="34" charset="0"/>
              <a:cs typeface="Arial" panose="020B0604020202020204" pitchFamily="34" charset="0"/>
            </a:endParaRPr>
          </a:p>
          <a:p>
            <a:r>
              <a:rPr lang="en-US" dirty="0">
                <a:solidFill>
                  <a:schemeClr val="bg1">
                    <a:lumMod val="95000"/>
                  </a:schemeClr>
                </a:solidFill>
                <a:latin typeface="Arial" panose="020B0604020202020204" pitchFamily="34" charset="0"/>
                <a:cs typeface="Arial" panose="020B0604020202020204" pitchFamily="34" charset="0"/>
              </a:rPr>
              <a:t>The Connector is designed to inform the Board of events highlighting the work of HCDE.</a:t>
            </a:r>
          </a:p>
          <a:p>
            <a:endParaRPr lang="en-US" dirty="0">
              <a:solidFill>
                <a:schemeClr val="bg1">
                  <a:lumMod val="95000"/>
                </a:schemeClr>
              </a:solidFill>
              <a:latin typeface="Arial" panose="020B0604020202020204" pitchFamily="34" charset="0"/>
              <a:cs typeface="Arial" panose="020B0604020202020204" pitchFamily="34" charset="0"/>
            </a:endParaRPr>
          </a:p>
          <a:p>
            <a:r>
              <a:rPr lang="en-US" dirty="0">
                <a:solidFill>
                  <a:schemeClr val="bg1">
                    <a:lumMod val="95000"/>
                  </a:schemeClr>
                </a:solidFill>
                <a:latin typeface="Arial" panose="020B0604020202020204" pitchFamily="34" charset="0"/>
                <a:cs typeface="Arial" panose="020B0604020202020204" pitchFamily="34" charset="0"/>
              </a:rPr>
              <a:t>The HUB shares information that is </a:t>
            </a:r>
          </a:p>
          <a:p>
            <a:r>
              <a:rPr lang="en-US" dirty="0">
                <a:solidFill>
                  <a:schemeClr val="bg1">
                    <a:lumMod val="95000"/>
                  </a:schemeClr>
                </a:solidFill>
                <a:latin typeface="Arial" panose="020B0604020202020204" pitchFamily="34" charset="0"/>
                <a:cs typeface="Arial" panose="020B0604020202020204" pitchFamily="34" charset="0"/>
              </a:rPr>
              <a:t>relevant to staff. </a:t>
            </a:r>
          </a:p>
          <a:p>
            <a:endParaRPr lang="en-US" dirty="0">
              <a:solidFill>
                <a:schemeClr val="bg1">
                  <a:lumMod val="95000"/>
                </a:schemeClr>
              </a:solidFill>
              <a:latin typeface="Arial" panose="020B0604020202020204" pitchFamily="34" charset="0"/>
              <a:cs typeface="Arial" panose="020B0604020202020204" pitchFamily="34" charset="0"/>
            </a:endParaRPr>
          </a:p>
          <a:p>
            <a:r>
              <a:rPr lang="en-US" dirty="0">
                <a:solidFill>
                  <a:schemeClr val="bg1">
                    <a:lumMod val="95000"/>
                  </a:schemeClr>
                </a:solidFill>
                <a:latin typeface="Arial" panose="020B0604020202020204" pitchFamily="34" charset="0"/>
                <a:cs typeface="Arial" panose="020B0604020202020204" pitchFamily="34" charset="0"/>
              </a:rPr>
              <a:t>Mass e-mails to staff when necessary.</a:t>
            </a:r>
          </a:p>
        </p:txBody>
      </p:sp>
    </p:spTree>
    <p:extLst>
      <p:ext uri="{BB962C8B-B14F-4D97-AF65-F5344CB8AC3E}">
        <p14:creationId xmlns:p14="http://schemas.microsoft.com/office/powerpoint/2010/main" val="2425675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alpha val="75152"/>
          </a:schemeClr>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8C4317C-E5DF-BF43-991B-6320331654B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56947"/>
          <a:stretch/>
        </p:blipFill>
        <p:spPr>
          <a:xfrm>
            <a:off x="10963755" y="6125437"/>
            <a:ext cx="854765" cy="541884"/>
          </a:xfrm>
          <a:prstGeom prst="rect">
            <a:avLst/>
          </a:prstGeom>
        </p:spPr>
      </p:pic>
      <p:pic>
        <p:nvPicPr>
          <p:cNvPr id="14" name="Picture 13">
            <a:extLst>
              <a:ext uri="{FF2B5EF4-FFF2-40B4-BE49-F238E27FC236}">
                <a16:creationId xmlns:a16="http://schemas.microsoft.com/office/drawing/2014/main" id="{D8752F11-C5D0-4642-BEA3-AF1577801C0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3937"/>
            <a:ext cx="12192000" cy="834888"/>
          </a:xfrm>
          <a:prstGeom prst="rect">
            <a:avLst/>
          </a:prstGeom>
        </p:spPr>
      </p:pic>
      <p:sp>
        <p:nvSpPr>
          <p:cNvPr id="15" name="TextBox 14">
            <a:extLst>
              <a:ext uri="{FF2B5EF4-FFF2-40B4-BE49-F238E27FC236}">
                <a16:creationId xmlns:a16="http://schemas.microsoft.com/office/drawing/2014/main" id="{BA3CEB98-FBA7-6145-A212-C53569901AFA}"/>
              </a:ext>
            </a:extLst>
          </p:cNvPr>
          <p:cNvSpPr txBox="1"/>
          <p:nvPr/>
        </p:nvSpPr>
        <p:spPr>
          <a:xfrm>
            <a:off x="0" y="118690"/>
            <a:ext cx="11900689" cy="584775"/>
          </a:xfrm>
          <a:prstGeom prst="rect">
            <a:avLst/>
          </a:prstGeom>
          <a:noFill/>
        </p:spPr>
        <p:txBody>
          <a:bodyPr wrap="square" rtlCol="0">
            <a:spAutoFit/>
          </a:bodyPr>
          <a:lstStyle/>
          <a:p>
            <a:r>
              <a:rPr lang="en-US" sz="3200" b="1" dirty="0">
                <a:solidFill>
                  <a:srgbClr val="064C7B"/>
                </a:solidFill>
                <a:latin typeface="Arial" panose="020B0604020202020204" pitchFamily="34" charset="0"/>
                <a:cs typeface="Arial" panose="020B0604020202020204" pitchFamily="34" charset="0"/>
              </a:rPr>
              <a:t>  HCDE in Motion</a:t>
            </a:r>
            <a:endParaRPr lang="en-US" sz="2000" dirty="0">
              <a:solidFill>
                <a:srgbClr val="064C7B"/>
              </a:solidFill>
            </a:endParaRPr>
          </a:p>
        </p:txBody>
      </p:sp>
      <p:pic>
        <p:nvPicPr>
          <p:cNvPr id="3" name="Picture 2">
            <a:extLst>
              <a:ext uri="{FF2B5EF4-FFF2-40B4-BE49-F238E27FC236}">
                <a16:creationId xmlns:a16="http://schemas.microsoft.com/office/drawing/2014/main" id="{52AF2E30-3017-1943-A733-FCE483EA1F5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1102932">
            <a:off x="487505" y="2051119"/>
            <a:ext cx="5662062" cy="3174140"/>
          </a:xfrm>
          <a:prstGeom prst="rect">
            <a:avLst/>
          </a:prstGeom>
          <a:ln w="12700">
            <a:solidFill>
              <a:schemeClr val="tx1"/>
            </a:solidFill>
          </a:ln>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86DAE417-CB2D-8543-95D9-177124A4921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1027881">
            <a:off x="6753363" y="1557483"/>
            <a:ext cx="4632306" cy="2593600"/>
          </a:xfrm>
          <a:prstGeom prst="rect">
            <a:avLst/>
          </a:prstGeom>
          <a:ln w="12700">
            <a:solidFill>
              <a:schemeClr val="tx1"/>
            </a:solid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A02A0129-5F04-CF49-A576-3CC60280F43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08332" y="3988321"/>
            <a:ext cx="4650173" cy="2603874"/>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34202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S WEST PARENTS SPEAK.mp4" descr="ABS WEST PARENTS SPEAK.mp4">
            <a:hlinkClick r:id="" action="ppaction://media"/>
            <a:extLst>
              <a:ext uri="{FF2B5EF4-FFF2-40B4-BE49-F238E27FC236}">
                <a16:creationId xmlns:a16="http://schemas.microsoft.com/office/drawing/2014/main" id="{84A737E7-AD9F-A148-8750-60055FCB117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8288"/>
            <a:ext cx="12192000" cy="6858000"/>
          </a:xfrm>
          <a:prstGeom prst="rect">
            <a:avLst/>
          </a:prstGeom>
        </p:spPr>
      </p:pic>
    </p:spTree>
    <p:extLst>
      <p:ext uri="{BB962C8B-B14F-4D97-AF65-F5344CB8AC3E}">
        <p14:creationId xmlns:p14="http://schemas.microsoft.com/office/powerpoint/2010/main" val="876523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62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60605D">
            <a:alpha val="74754"/>
          </a:srgbClr>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10806F4-4228-054C-B5AB-991FBA34690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56947"/>
          <a:stretch/>
        </p:blipFill>
        <p:spPr>
          <a:xfrm>
            <a:off x="10963755" y="6125437"/>
            <a:ext cx="854765" cy="541884"/>
          </a:xfrm>
          <a:prstGeom prst="rect">
            <a:avLst/>
          </a:prstGeom>
        </p:spPr>
      </p:pic>
      <p:pic>
        <p:nvPicPr>
          <p:cNvPr id="14" name="Picture 13">
            <a:extLst>
              <a:ext uri="{FF2B5EF4-FFF2-40B4-BE49-F238E27FC236}">
                <a16:creationId xmlns:a16="http://schemas.microsoft.com/office/drawing/2014/main" id="{6CBAB2BB-F200-FB48-A8EB-02E1760BFC1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3937"/>
            <a:ext cx="12192000" cy="834888"/>
          </a:xfrm>
          <a:prstGeom prst="rect">
            <a:avLst/>
          </a:prstGeom>
        </p:spPr>
      </p:pic>
      <p:sp>
        <p:nvSpPr>
          <p:cNvPr id="15" name="TextBox 14">
            <a:extLst>
              <a:ext uri="{FF2B5EF4-FFF2-40B4-BE49-F238E27FC236}">
                <a16:creationId xmlns:a16="http://schemas.microsoft.com/office/drawing/2014/main" id="{AE6F78F9-8912-2048-8C0D-C7820C4953D3}"/>
              </a:ext>
            </a:extLst>
          </p:cNvPr>
          <p:cNvSpPr txBox="1"/>
          <p:nvPr/>
        </p:nvSpPr>
        <p:spPr>
          <a:xfrm>
            <a:off x="0" y="118690"/>
            <a:ext cx="11900689" cy="584775"/>
          </a:xfrm>
          <a:prstGeom prst="rect">
            <a:avLst/>
          </a:prstGeom>
          <a:noFill/>
        </p:spPr>
        <p:txBody>
          <a:bodyPr wrap="square" rtlCol="0">
            <a:spAutoFit/>
          </a:bodyPr>
          <a:lstStyle/>
          <a:p>
            <a:r>
              <a:rPr lang="en-US" sz="3200" b="1" dirty="0">
                <a:solidFill>
                  <a:srgbClr val="213E67"/>
                </a:solidFill>
                <a:latin typeface="Arial" panose="020B0604020202020204" pitchFamily="34" charset="0"/>
                <a:cs typeface="Arial" panose="020B0604020202020204" pitchFamily="34" charset="0"/>
              </a:rPr>
              <a:t>  </a:t>
            </a:r>
            <a:r>
              <a:rPr lang="en-US" sz="3200" b="1" dirty="0">
                <a:solidFill>
                  <a:srgbClr val="064C7B"/>
                </a:solidFill>
                <a:latin typeface="Arial" panose="020B0604020202020204" pitchFamily="34" charset="0"/>
                <a:cs typeface="Arial" panose="020B0604020202020204" pitchFamily="34" charset="0"/>
              </a:rPr>
              <a:t>HCDE in Frame</a:t>
            </a:r>
            <a:endParaRPr lang="en-US" sz="2000" dirty="0">
              <a:solidFill>
                <a:srgbClr val="064C7B"/>
              </a:solidFill>
            </a:endParaRPr>
          </a:p>
        </p:txBody>
      </p:sp>
      <p:pic>
        <p:nvPicPr>
          <p:cNvPr id="4" name="Picture 3" descr="A collage of people&#10;&#10;Description automatically generated with medium confidence">
            <a:extLst>
              <a:ext uri="{FF2B5EF4-FFF2-40B4-BE49-F238E27FC236}">
                <a16:creationId xmlns:a16="http://schemas.microsoft.com/office/drawing/2014/main" id="{19391EF2-22D3-664C-BB04-FA0D5B9FB4F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469401" y="1015514"/>
            <a:ext cx="9253197" cy="5154989"/>
          </a:xfrm>
          <a:prstGeom prst="rect">
            <a:avLst/>
          </a:prstGeom>
        </p:spPr>
      </p:pic>
      <p:sp>
        <p:nvSpPr>
          <p:cNvPr id="5" name="TextBox 4">
            <a:extLst>
              <a:ext uri="{FF2B5EF4-FFF2-40B4-BE49-F238E27FC236}">
                <a16:creationId xmlns:a16="http://schemas.microsoft.com/office/drawing/2014/main" id="{D077A395-C624-1445-862A-0AAC579A05CF}"/>
              </a:ext>
            </a:extLst>
          </p:cNvPr>
          <p:cNvSpPr txBox="1"/>
          <p:nvPr/>
        </p:nvSpPr>
        <p:spPr>
          <a:xfrm>
            <a:off x="1871471" y="6211713"/>
            <a:ext cx="8449056" cy="369332"/>
          </a:xfrm>
          <a:prstGeom prst="rect">
            <a:avLst/>
          </a:prstGeom>
          <a:noFill/>
        </p:spPr>
        <p:txBody>
          <a:bodyPr wrap="square" rtlCol="0">
            <a:spAutoFit/>
          </a:bodyPr>
          <a:lstStyle/>
          <a:p>
            <a:pPr algn="ctr"/>
            <a:r>
              <a:rPr lang="en-US" dirty="0" err="1">
                <a:solidFill>
                  <a:schemeClr val="bg1">
                    <a:lumMod val="95000"/>
                  </a:schemeClr>
                </a:solidFill>
                <a:latin typeface="Arial" panose="020B0604020202020204" pitchFamily="34" charset="0"/>
                <a:cs typeface="Arial" panose="020B0604020202020204" pitchFamily="34" charset="0"/>
              </a:rPr>
              <a:t>hcdetexas.photoshelter.com</a:t>
            </a:r>
            <a:endParaRPr lang="en-US" dirty="0">
              <a:solidFill>
                <a:schemeClr val="bg1">
                  <a:lumMod val="9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89986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75000"/>
            <a:alpha val="86043"/>
          </a:schemeClr>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10806F4-4228-054C-B5AB-991FBA34690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56947"/>
          <a:stretch/>
        </p:blipFill>
        <p:spPr>
          <a:xfrm>
            <a:off x="10963755" y="6125437"/>
            <a:ext cx="854765" cy="541884"/>
          </a:xfrm>
          <a:prstGeom prst="rect">
            <a:avLst/>
          </a:prstGeom>
        </p:spPr>
      </p:pic>
      <p:pic>
        <p:nvPicPr>
          <p:cNvPr id="14" name="Picture 13">
            <a:extLst>
              <a:ext uri="{FF2B5EF4-FFF2-40B4-BE49-F238E27FC236}">
                <a16:creationId xmlns:a16="http://schemas.microsoft.com/office/drawing/2014/main" id="{6CBAB2BB-F200-FB48-A8EB-02E1760BFC1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3937"/>
            <a:ext cx="12192000" cy="834888"/>
          </a:xfrm>
          <a:prstGeom prst="rect">
            <a:avLst/>
          </a:prstGeom>
        </p:spPr>
      </p:pic>
      <p:sp>
        <p:nvSpPr>
          <p:cNvPr id="15" name="TextBox 14">
            <a:extLst>
              <a:ext uri="{FF2B5EF4-FFF2-40B4-BE49-F238E27FC236}">
                <a16:creationId xmlns:a16="http://schemas.microsoft.com/office/drawing/2014/main" id="{AE6F78F9-8912-2048-8C0D-C7820C4953D3}"/>
              </a:ext>
            </a:extLst>
          </p:cNvPr>
          <p:cNvSpPr txBox="1"/>
          <p:nvPr/>
        </p:nvSpPr>
        <p:spPr>
          <a:xfrm>
            <a:off x="0" y="118690"/>
            <a:ext cx="11900689" cy="584775"/>
          </a:xfrm>
          <a:prstGeom prst="rect">
            <a:avLst/>
          </a:prstGeom>
          <a:noFill/>
        </p:spPr>
        <p:txBody>
          <a:bodyPr wrap="square" rtlCol="0">
            <a:spAutoFit/>
          </a:bodyPr>
          <a:lstStyle/>
          <a:p>
            <a:r>
              <a:rPr lang="en-US" sz="3200" b="1" dirty="0">
                <a:solidFill>
                  <a:srgbClr val="213E67"/>
                </a:solidFill>
                <a:latin typeface="Arial" panose="020B0604020202020204" pitchFamily="34" charset="0"/>
                <a:cs typeface="Arial" panose="020B0604020202020204" pitchFamily="34" charset="0"/>
              </a:rPr>
              <a:t>  </a:t>
            </a:r>
            <a:r>
              <a:rPr lang="en-US" sz="3200" b="1" dirty="0">
                <a:solidFill>
                  <a:srgbClr val="064C7B"/>
                </a:solidFill>
                <a:latin typeface="Arial" panose="020B0604020202020204" pitchFamily="34" charset="0"/>
                <a:cs typeface="Arial" panose="020B0604020202020204" pitchFamily="34" charset="0"/>
              </a:rPr>
              <a:t>Looking Forward</a:t>
            </a:r>
            <a:endParaRPr lang="en-US" sz="2000" dirty="0">
              <a:solidFill>
                <a:srgbClr val="064C7B"/>
              </a:solidFill>
            </a:endParaRPr>
          </a:p>
        </p:txBody>
      </p:sp>
      <p:sp>
        <p:nvSpPr>
          <p:cNvPr id="2" name="TextBox 1">
            <a:extLst>
              <a:ext uri="{FF2B5EF4-FFF2-40B4-BE49-F238E27FC236}">
                <a16:creationId xmlns:a16="http://schemas.microsoft.com/office/drawing/2014/main" id="{A4FBAAD3-242B-9F43-A9F8-804860C69A8F}"/>
              </a:ext>
            </a:extLst>
          </p:cNvPr>
          <p:cNvSpPr txBox="1"/>
          <p:nvPr/>
        </p:nvSpPr>
        <p:spPr>
          <a:xfrm>
            <a:off x="522713" y="1720816"/>
            <a:ext cx="4985634" cy="4247317"/>
          </a:xfrm>
          <a:prstGeom prst="rect">
            <a:avLst/>
          </a:prstGeom>
          <a:noFill/>
        </p:spPr>
        <p:txBody>
          <a:bodyPr wrap="square" rtlCol="0">
            <a:spAutoFit/>
          </a:bodyPr>
          <a:lstStyle/>
          <a:p>
            <a:pPr marL="457200" indent="-457200">
              <a:spcAft>
                <a:spcPts val="1800"/>
              </a:spcAft>
              <a:buFont typeface="Arial" panose="020B0604020202020204" pitchFamily="34" charset="0"/>
              <a:buChar char="•"/>
            </a:pPr>
            <a:r>
              <a:rPr lang="en-US" dirty="0">
                <a:solidFill>
                  <a:schemeClr val="bg1">
                    <a:lumMod val="95000"/>
                  </a:schemeClr>
                </a:solidFill>
                <a:latin typeface="Arial" panose="020B0604020202020204" pitchFamily="34" charset="0"/>
                <a:cs typeface="Arial" panose="020B0604020202020204" pitchFamily="34" charset="0"/>
              </a:rPr>
              <a:t>Continue to expand content across all channels</a:t>
            </a:r>
          </a:p>
          <a:p>
            <a:pPr marL="457200" indent="-457200">
              <a:spcAft>
                <a:spcPts val="1800"/>
              </a:spcAft>
              <a:buFont typeface="Arial" panose="020B0604020202020204" pitchFamily="34" charset="0"/>
              <a:buChar char="•"/>
            </a:pPr>
            <a:r>
              <a:rPr lang="en-US" dirty="0">
                <a:solidFill>
                  <a:schemeClr val="bg1">
                    <a:lumMod val="95000"/>
                  </a:schemeClr>
                </a:solidFill>
                <a:latin typeface="Arial" panose="020B0604020202020204" pitchFamily="34" charset="0"/>
                <a:cs typeface="Arial" panose="020B0604020202020204" pitchFamily="34" charset="0"/>
              </a:rPr>
              <a:t>Website customization</a:t>
            </a:r>
          </a:p>
          <a:p>
            <a:pPr marL="457200" indent="-457200">
              <a:spcAft>
                <a:spcPts val="1800"/>
              </a:spcAft>
              <a:buFont typeface="Arial" panose="020B0604020202020204" pitchFamily="34" charset="0"/>
              <a:buChar char="•"/>
            </a:pPr>
            <a:r>
              <a:rPr lang="en-US" dirty="0">
                <a:solidFill>
                  <a:schemeClr val="bg1">
                    <a:lumMod val="95000"/>
                  </a:schemeClr>
                </a:solidFill>
                <a:latin typeface="Arial" panose="020B0604020202020204" pitchFamily="34" charset="0"/>
                <a:cs typeface="Arial" panose="020B0604020202020204" pitchFamily="34" charset="0"/>
              </a:rPr>
              <a:t>Portal redesign</a:t>
            </a:r>
          </a:p>
          <a:p>
            <a:pPr marL="457200" indent="-457200">
              <a:spcAft>
                <a:spcPts val="1800"/>
              </a:spcAft>
              <a:buFont typeface="Arial" panose="020B0604020202020204" pitchFamily="34" charset="0"/>
              <a:buChar char="•"/>
            </a:pPr>
            <a:r>
              <a:rPr lang="en-US" dirty="0">
                <a:solidFill>
                  <a:schemeClr val="bg1">
                    <a:lumMod val="95000"/>
                  </a:schemeClr>
                </a:solidFill>
                <a:latin typeface="Arial" panose="020B0604020202020204" pitchFamily="34" charset="0"/>
                <a:cs typeface="Arial" panose="020B0604020202020204" pitchFamily="34" charset="0"/>
              </a:rPr>
              <a:t>Facility groundbreakings</a:t>
            </a:r>
          </a:p>
          <a:p>
            <a:pPr marL="457200" indent="-457200">
              <a:spcAft>
                <a:spcPts val="1800"/>
              </a:spcAft>
              <a:buFont typeface="Arial" panose="020B0604020202020204" pitchFamily="34" charset="0"/>
              <a:buChar char="•"/>
            </a:pPr>
            <a:r>
              <a:rPr lang="en-US" dirty="0">
                <a:solidFill>
                  <a:schemeClr val="bg1">
                    <a:lumMod val="95000"/>
                  </a:schemeClr>
                </a:solidFill>
                <a:latin typeface="Arial" panose="020B0604020202020204" pitchFamily="34" charset="0"/>
                <a:cs typeface="Arial" panose="020B0604020202020204" pitchFamily="34" charset="0"/>
              </a:rPr>
              <a:t>Employee Recognition in collaboration with Human Resources</a:t>
            </a:r>
          </a:p>
          <a:p>
            <a:pPr marL="457200" indent="-457200">
              <a:spcAft>
                <a:spcPts val="1800"/>
              </a:spcAft>
              <a:buFont typeface="Arial" panose="020B0604020202020204" pitchFamily="34" charset="0"/>
              <a:buChar char="•"/>
            </a:pPr>
            <a:r>
              <a:rPr lang="en-US" dirty="0">
                <a:solidFill>
                  <a:schemeClr val="bg1">
                    <a:lumMod val="95000"/>
                  </a:schemeClr>
                </a:solidFill>
                <a:latin typeface="Arial" panose="020B0604020202020204" pitchFamily="34" charset="0"/>
                <a:cs typeface="Arial" panose="020B0604020202020204" pitchFamily="34" charset="0"/>
              </a:rPr>
              <a:t>Convocation</a:t>
            </a:r>
          </a:p>
          <a:p>
            <a:pPr marL="457200" indent="-457200">
              <a:spcAft>
                <a:spcPts val="1800"/>
              </a:spcAft>
              <a:buFont typeface="Arial" panose="020B0604020202020204" pitchFamily="34" charset="0"/>
              <a:buChar char="•"/>
            </a:pPr>
            <a:r>
              <a:rPr lang="en-US" dirty="0">
                <a:solidFill>
                  <a:schemeClr val="bg1">
                    <a:lumMod val="95000"/>
                  </a:schemeClr>
                </a:solidFill>
                <a:latin typeface="Arial" panose="020B0604020202020204" pitchFamily="34" charset="0"/>
                <a:cs typeface="Arial" panose="020B0604020202020204" pitchFamily="34" charset="0"/>
              </a:rPr>
              <a:t>Continue to shine a light on HCDE programs</a:t>
            </a:r>
          </a:p>
        </p:txBody>
      </p:sp>
      <p:pic>
        <p:nvPicPr>
          <p:cNvPr id="9" name="Picture 8" descr="A picture containing person, child&#10;&#10;Description automatically generated">
            <a:extLst>
              <a:ext uri="{FF2B5EF4-FFF2-40B4-BE49-F238E27FC236}">
                <a16:creationId xmlns:a16="http://schemas.microsoft.com/office/drawing/2014/main" id="{51046E59-3D03-8B43-817A-0B3B8635F83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22088" y="1245965"/>
            <a:ext cx="4949544" cy="5197020"/>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31943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50226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116803-1715-9041-BE86-3F6F25E5B8E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56947"/>
          <a:stretch/>
        </p:blipFill>
        <p:spPr>
          <a:xfrm>
            <a:off x="10963755" y="6125437"/>
            <a:ext cx="854765" cy="541884"/>
          </a:xfrm>
          <a:prstGeom prst="rect">
            <a:avLst/>
          </a:prstGeom>
        </p:spPr>
      </p:pic>
      <p:pic>
        <p:nvPicPr>
          <p:cNvPr id="11" name="Picture 10">
            <a:extLst>
              <a:ext uri="{FF2B5EF4-FFF2-40B4-BE49-F238E27FC236}">
                <a16:creationId xmlns:a16="http://schemas.microsoft.com/office/drawing/2014/main" id="{817DB9CD-1AE6-D34F-AF39-59C09304CE5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834888"/>
          </a:xfrm>
          <a:prstGeom prst="rect">
            <a:avLst/>
          </a:prstGeom>
        </p:spPr>
      </p:pic>
      <p:sp>
        <p:nvSpPr>
          <p:cNvPr id="12" name="TextBox 11">
            <a:extLst>
              <a:ext uri="{FF2B5EF4-FFF2-40B4-BE49-F238E27FC236}">
                <a16:creationId xmlns:a16="http://schemas.microsoft.com/office/drawing/2014/main" id="{A215FC4B-5092-4F41-ACEE-ACE11B332FCD}"/>
              </a:ext>
            </a:extLst>
          </p:cNvPr>
          <p:cNvSpPr txBox="1"/>
          <p:nvPr/>
        </p:nvSpPr>
        <p:spPr>
          <a:xfrm>
            <a:off x="0" y="118690"/>
            <a:ext cx="11900689" cy="584775"/>
          </a:xfrm>
          <a:prstGeom prst="rect">
            <a:avLst/>
          </a:prstGeom>
          <a:noFill/>
        </p:spPr>
        <p:txBody>
          <a:bodyPr wrap="square" rtlCol="0">
            <a:spAutoFit/>
          </a:bodyPr>
          <a:lstStyle/>
          <a:p>
            <a:r>
              <a:rPr lang="en-US" sz="3200" b="1" dirty="0">
                <a:solidFill>
                  <a:srgbClr val="064C7B"/>
                </a:solidFill>
                <a:latin typeface="Arial" panose="020B0604020202020204" pitchFamily="34" charset="0"/>
                <a:cs typeface="Arial" panose="020B0604020202020204" pitchFamily="34" charset="0"/>
              </a:rPr>
              <a:t>  Questions?</a:t>
            </a:r>
            <a:endParaRPr lang="en-US" sz="2000" dirty="0">
              <a:solidFill>
                <a:srgbClr val="064C7B"/>
              </a:solidFill>
            </a:endParaRPr>
          </a:p>
        </p:txBody>
      </p:sp>
      <p:pic>
        <p:nvPicPr>
          <p:cNvPr id="14" name="Picture 13">
            <a:extLst>
              <a:ext uri="{FF2B5EF4-FFF2-40B4-BE49-F238E27FC236}">
                <a16:creationId xmlns:a16="http://schemas.microsoft.com/office/drawing/2014/main" id="{3344AB08-0F83-AA4B-8DF3-EA75E9ADBE8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003655" y="1003819"/>
            <a:ext cx="6184689" cy="5663502"/>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275143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9BE4881F416C346A9ECBA63B2AA3687" ma:contentTypeVersion="13" ma:contentTypeDescription="Create a new document." ma:contentTypeScope="" ma:versionID="a780b872f5a8a979609c710942238e6a">
  <xsd:schema xmlns:xsd="http://www.w3.org/2001/XMLSchema" xmlns:xs="http://www.w3.org/2001/XMLSchema" xmlns:p="http://schemas.microsoft.com/office/2006/metadata/properties" xmlns:ns2="b1806ed9-116f-48ef-ad10-dcdf79218d13" xmlns:ns3="b2da1d68-6943-4298-848a-a4c30d66f170" targetNamespace="http://schemas.microsoft.com/office/2006/metadata/properties" ma:root="true" ma:fieldsID="0bc6ab77a34508c5ed7c6c3070767810" ns2:_="" ns3:_="">
    <xsd:import namespace="b1806ed9-116f-48ef-ad10-dcdf79218d13"/>
    <xsd:import namespace="b2da1d68-6943-4298-848a-a4c30d66f17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Location"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806ed9-116f-48ef-ad10-dcdf79218d1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2da1d68-6943-4298-848a-a4c30d66f17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198AF37-51A5-493E-9337-62D91DBCC5B2}"/>
</file>

<file path=customXml/itemProps2.xml><?xml version="1.0" encoding="utf-8"?>
<ds:datastoreItem xmlns:ds="http://schemas.openxmlformats.org/officeDocument/2006/customXml" ds:itemID="{F3373E6E-F45B-4A86-90F5-D23B5CC2D4A5}"/>
</file>

<file path=customXml/itemProps3.xml><?xml version="1.0" encoding="utf-8"?>
<ds:datastoreItem xmlns:ds="http://schemas.openxmlformats.org/officeDocument/2006/customXml" ds:itemID="{14B1BACD-7CCF-4CFD-8EFF-33B918CB9AB0}"/>
</file>

<file path=docProps/app.xml><?xml version="1.0" encoding="utf-8"?>
<Properties xmlns="http://schemas.openxmlformats.org/officeDocument/2006/extended-properties" xmlns:vt="http://schemas.openxmlformats.org/officeDocument/2006/docPropsVTypes">
  <TotalTime>19365</TotalTime>
  <Words>419</Words>
  <Application>Microsoft Macintosh PowerPoint</Application>
  <PresentationFormat>Widescreen</PresentationFormat>
  <Paragraphs>89</Paragraphs>
  <Slides>13</Slides>
  <Notes>2</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Angela Hider</dc:creator>
  <cp:lastModifiedBy>Dave Einsel</cp:lastModifiedBy>
  <cp:revision>158</cp:revision>
  <cp:lastPrinted>2021-06-16T15:33:35Z</cp:lastPrinted>
  <dcterms:created xsi:type="dcterms:W3CDTF">2019-01-28T22:02:18Z</dcterms:created>
  <dcterms:modified xsi:type="dcterms:W3CDTF">2021-06-21T17:53:12Z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0x01010099BE4881F416C346A9ECBA63B2AA3687</vt:lpwstr>
  </property>
</Properties>
</file>