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8.xml" ContentType="application/vnd.openxmlformats-officedocument.presentationml.notesSlide+xml"/>
  <Override PartName="/ppt/tags/tag31.xml" ContentType="application/vnd.openxmlformats-officedocument.presentationml.tags+xml"/>
  <Override PartName="/ppt/notesSlides/notesSlide29.xml" ContentType="application/vnd.openxmlformats-officedocument.presentationml.notesSlide+xml"/>
  <Override PartName="/ppt/tags/tag32.xml" ContentType="application/vnd.openxmlformats-officedocument.presentationml.tags+xml"/>
  <Override PartName="/ppt/notesSlides/notesSlide30.xml" ContentType="application/vnd.openxmlformats-officedocument.presentationml.notesSlide+xml"/>
  <Override PartName="/ppt/ink/ink1.xml" ContentType="application/inkml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32.xml" ContentType="application/vnd.openxmlformats-officedocument.presentationml.notesSlide+xml"/>
  <Override PartName="/ppt/tags/tag36.xml" ContentType="application/vnd.openxmlformats-officedocument.presentationml.tags+xml"/>
  <Override PartName="/ppt/notesSlides/notesSlide33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tags/tag37.xml" ContentType="application/vnd.openxmlformats-officedocument.presentationml.tags+xml"/>
  <Override PartName="/ppt/notesSlides/notesSlide3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85" r:id="rId12"/>
    <p:sldId id="288" r:id="rId13"/>
    <p:sldId id="286" r:id="rId14"/>
    <p:sldId id="264" r:id="rId15"/>
    <p:sldId id="290" r:id="rId16"/>
    <p:sldId id="292" r:id="rId17"/>
    <p:sldId id="291" r:id="rId18"/>
    <p:sldId id="266" r:id="rId19"/>
    <p:sldId id="297" r:id="rId20"/>
    <p:sldId id="323" r:id="rId21"/>
    <p:sldId id="299" r:id="rId22"/>
    <p:sldId id="300" r:id="rId23"/>
    <p:sldId id="301" r:id="rId24"/>
    <p:sldId id="293" r:id="rId25"/>
    <p:sldId id="305" r:id="rId26"/>
    <p:sldId id="337" r:id="rId27"/>
    <p:sldId id="278" r:id="rId28"/>
    <p:sldId id="338" r:id="rId29"/>
    <p:sldId id="311" r:id="rId30"/>
    <p:sldId id="342" r:id="rId31"/>
    <p:sldId id="331" r:id="rId32"/>
    <p:sldId id="283" r:id="rId33"/>
    <p:sldId id="273" r:id="rId34"/>
    <p:sldId id="268" r:id="rId35"/>
    <p:sldId id="322" r:id="rId36"/>
    <p:sldId id="332" r:id="rId37"/>
    <p:sldId id="272" r:id="rId38"/>
    <p:sldId id="289" r:id="rId39"/>
    <p:sldId id="329" r:id="rId40"/>
  </p:sldIdLst>
  <p:sldSz cx="18288000" cy="10287000"/>
  <p:notesSz cx="9309100" cy="70231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D875"/>
    <a:srgbClr val="BAFAA0"/>
    <a:srgbClr val="332440"/>
    <a:srgbClr val="025E32"/>
    <a:srgbClr val="291F35"/>
    <a:srgbClr val="DF531B"/>
    <a:srgbClr val="B2251A"/>
    <a:srgbClr val="163501"/>
    <a:srgbClr val="C13D40"/>
    <a:srgbClr val="3DCB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4915" autoAdjust="0"/>
  </p:normalViewPr>
  <p:slideViewPr>
    <p:cSldViewPr snapToGrid="0">
      <p:cViewPr varScale="1">
        <p:scale>
          <a:sx n="57" d="100"/>
          <a:sy n="57" d="100"/>
        </p:scale>
        <p:origin x="989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gs" Target="tags/tag1.xml"/><Relationship Id="rId47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Watts" userId="86fc1eda-f4e6-4ed4-a48b-a43e2268c7e1" providerId="ADAL" clId="{7CD95F37-C7EF-4CA8-AD87-DA7A10C57961}"/>
    <pc:docChg chg="addSld delSld modSld">
      <pc:chgData name="Julia Watts" userId="86fc1eda-f4e6-4ed4-a48b-a43e2268c7e1" providerId="ADAL" clId="{7CD95F37-C7EF-4CA8-AD87-DA7A10C57961}" dt="2023-11-14T22:19:58.757" v="14" actId="47"/>
      <pc:docMkLst>
        <pc:docMk/>
      </pc:docMkLst>
      <pc:sldChg chg="modSp mod">
        <pc:chgData name="Julia Watts" userId="86fc1eda-f4e6-4ed4-a48b-a43e2268c7e1" providerId="ADAL" clId="{7CD95F37-C7EF-4CA8-AD87-DA7A10C57961}" dt="2023-11-14T22:16:04.691" v="7" actId="14826"/>
        <pc:sldMkLst>
          <pc:docMk/>
          <pc:sldMk cId="0" sldId="268"/>
        </pc:sldMkLst>
        <pc:picChg chg="mod">
          <ac:chgData name="Julia Watts" userId="86fc1eda-f4e6-4ed4-a48b-a43e2268c7e1" providerId="ADAL" clId="{7CD95F37-C7EF-4CA8-AD87-DA7A10C57961}" dt="2023-11-14T22:16:04.691" v="7" actId="14826"/>
          <ac:picMkLst>
            <pc:docMk/>
            <pc:sldMk cId="0" sldId="268"/>
            <ac:picMk id="4" creationId="{776C11E7-27A1-4E5E-C1EC-FD314410E67B}"/>
          </ac:picMkLst>
        </pc:picChg>
      </pc:sldChg>
      <pc:sldChg chg="add del">
        <pc:chgData name="Julia Watts" userId="86fc1eda-f4e6-4ed4-a48b-a43e2268c7e1" providerId="ADAL" clId="{7CD95F37-C7EF-4CA8-AD87-DA7A10C57961}" dt="2023-11-14T22:19:58.757" v="14" actId="47"/>
        <pc:sldMkLst>
          <pc:docMk/>
          <pc:sldMk cId="0" sldId="270"/>
        </pc:sldMkLst>
      </pc:sldChg>
      <pc:sldChg chg="delSp">
        <pc:chgData name="Julia Watts" userId="86fc1eda-f4e6-4ed4-a48b-a43e2268c7e1" providerId="ADAL" clId="{7CD95F37-C7EF-4CA8-AD87-DA7A10C57961}" dt="2023-11-14T22:17:27.207" v="9"/>
        <pc:sldMkLst>
          <pc:docMk/>
          <pc:sldMk cId="0" sldId="278"/>
        </pc:sldMkLst>
        <pc:picChg chg="del">
          <ac:chgData name="Julia Watts" userId="86fc1eda-f4e6-4ed4-a48b-a43e2268c7e1" providerId="ADAL" clId="{7CD95F37-C7EF-4CA8-AD87-DA7A10C57961}" dt="2023-11-14T22:17:27.207" v="9"/>
          <ac:picMkLst>
            <pc:docMk/>
            <pc:sldMk cId="0" sldId="278"/>
            <ac:picMk id="5" creationId="{AB9E499F-7DE5-01BB-B5A7-3ACC59966D1A}"/>
          </ac:picMkLst>
        </pc:picChg>
      </pc:sldChg>
      <pc:sldChg chg="add del">
        <pc:chgData name="Julia Watts" userId="86fc1eda-f4e6-4ed4-a48b-a43e2268c7e1" providerId="ADAL" clId="{7CD95F37-C7EF-4CA8-AD87-DA7A10C57961}" dt="2023-11-14T22:19:54.872" v="13"/>
        <pc:sldMkLst>
          <pc:docMk/>
          <pc:sldMk cId="2866753935" sldId="311"/>
        </pc:sldMkLst>
      </pc:sldChg>
      <pc:sldChg chg="modSp mod">
        <pc:chgData name="Julia Watts" userId="86fc1eda-f4e6-4ed4-a48b-a43e2268c7e1" providerId="ADAL" clId="{7CD95F37-C7EF-4CA8-AD87-DA7A10C57961}" dt="2023-11-14T22:15:45.418" v="5" actId="14826"/>
        <pc:sldMkLst>
          <pc:docMk/>
          <pc:sldMk cId="3344161022" sldId="322"/>
        </pc:sldMkLst>
        <pc:picChg chg="mod">
          <ac:chgData name="Julia Watts" userId="86fc1eda-f4e6-4ed4-a48b-a43e2268c7e1" providerId="ADAL" clId="{7CD95F37-C7EF-4CA8-AD87-DA7A10C57961}" dt="2023-11-14T22:15:45.418" v="5" actId="14826"/>
          <ac:picMkLst>
            <pc:docMk/>
            <pc:sldMk cId="3344161022" sldId="322"/>
            <ac:picMk id="4" creationId="{C49B31C0-2528-17F3-ED13-DEA8AD74B451}"/>
          </ac:picMkLst>
        </pc:picChg>
      </pc:sldChg>
      <pc:sldChg chg="add del">
        <pc:chgData name="Julia Watts" userId="86fc1eda-f4e6-4ed4-a48b-a43e2268c7e1" providerId="ADAL" clId="{7CD95F37-C7EF-4CA8-AD87-DA7A10C57961}" dt="2023-11-14T22:19:54.872" v="13"/>
        <pc:sldMkLst>
          <pc:docMk/>
          <pc:sldMk cId="1358693068" sldId="331"/>
        </pc:sldMkLst>
      </pc:sldChg>
      <pc:sldChg chg="modSp mod">
        <pc:chgData name="Julia Watts" userId="86fc1eda-f4e6-4ed4-a48b-a43e2268c7e1" providerId="ADAL" clId="{7CD95F37-C7EF-4CA8-AD87-DA7A10C57961}" dt="2023-11-14T22:15:20.574" v="3" actId="1076"/>
        <pc:sldMkLst>
          <pc:docMk/>
          <pc:sldMk cId="735155355" sldId="332"/>
        </pc:sldMkLst>
        <pc:picChg chg="mod">
          <ac:chgData name="Julia Watts" userId="86fc1eda-f4e6-4ed4-a48b-a43e2268c7e1" providerId="ADAL" clId="{7CD95F37-C7EF-4CA8-AD87-DA7A10C57961}" dt="2023-11-14T22:15:20.574" v="3" actId="1076"/>
          <ac:picMkLst>
            <pc:docMk/>
            <pc:sldMk cId="735155355" sldId="332"/>
            <ac:picMk id="7" creationId="{B3099178-BBC8-877D-FEC3-897A0816ECF0}"/>
          </ac:picMkLst>
        </pc:picChg>
      </pc:sldChg>
      <pc:sldChg chg="add">
        <pc:chgData name="Julia Watts" userId="86fc1eda-f4e6-4ed4-a48b-a43e2268c7e1" providerId="ADAL" clId="{7CD95F37-C7EF-4CA8-AD87-DA7A10C57961}" dt="2023-11-14T22:19:54.872" v="13"/>
        <pc:sldMkLst>
          <pc:docMk/>
          <pc:sldMk cId="0" sldId="338"/>
        </pc:sldMkLst>
      </pc:sldChg>
      <pc:sldChg chg="add del">
        <pc:chgData name="Julia Watts" userId="86fc1eda-f4e6-4ed4-a48b-a43e2268c7e1" providerId="ADAL" clId="{7CD95F37-C7EF-4CA8-AD87-DA7A10C57961}" dt="2023-11-14T22:19:42.340" v="12" actId="47"/>
        <pc:sldMkLst>
          <pc:docMk/>
          <pc:sldMk cId="1799400250" sldId="338"/>
        </pc:sldMkLst>
      </pc:sldChg>
      <pc:sldChg chg="del">
        <pc:chgData name="Julia Watts" userId="86fc1eda-f4e6-4ed4-a48b-a43e2268c7e1" providerId="ADAL" clId="{7CD95F37-C7EF-4CA8-AD87-DA7A10C57961}" dt="2023-11-14T22:17:19.713" v="8" actId="2696"/>
        <pc:sldMkLst>
          <pc:docMk/>
          <pc:sldMk cId="3737087647" sldId="341"/>
        </pc:sldMkLst>
      </pc:sldChg>
      <pc:sldChg chg="add del">
        <pc:chgData name="Julia Watts" userId="86fc1eda-f4e6-4ed4-a48b-a43e2268c7e1" providerId="ADAL" clId="{7CD95F37-C7EF-4CA8-AD87-DA7A10C57961}" dt="2023-11-14T22:19:54.872" v="13"/>
        <pc:sldMkLst>
          <pc:docMk/>
          <pc:sldMk cId="1961814075" sldId="342"/>
        </pc:sldMkLst>
      </pc:sldChg>
      <pc:sldChg chg="del">
        <pc:chgData name="Julia Watts" userId="86fc1eda-f4e6-4ed4-a48b-a43e2268c7e1" providerId="ADAL" clId="{7CD95F37-C7EF-4CA8-AD87-DA7A10C57961}" dt="2023-11-14T22:17:19.713" v="8" actId="2696"/>
        <pc:sldMkLst>
          <pc:docMk/>
          <pc:sldMk cId="2802281038" sldId="345"/>
        </pc:sldMkLst>
      </pc:sldChg>
    </pc:docChg>
  </pc:docChgLst>
  <pc:docChgLst>
    <pc:chgData name="Anai Rodriguez" userId="6e88ac4e-7b1b-4191-9e8b-3c4766ff51ca" providerId="ADAL" clId="{7984E104-67E1-4963-A7C8-F4610FF4FDCF}"/>
    <pc:docChg chg="undo custSel modSld">
      <pc:chgData name="Anai Rodriguez" userId="6e88ac4e-7b1b-4191-9e8b-3c4766ff51ca" providerId="ADAL" clId="{7984E104-67E1-4963-A7C8-F4610FF4FDCF}" dt="2024-02-16T21:57:56.782" v="38" actId="14826"/>
      <pc:docMkLst>
        <pc:docMk/>
      </pc:docMkLst>
      <pc:sldChg chg="modSp mod">
        <pc:chgData name="Anai Rodriguez" userId="6e88ac4e-7b1b-4191-9e8b-3c4766ff51ca" providerId="ADAL" clId="{7984E104-67E1-4963-A7C8-F4610FF4FDCF}" dt="2024-02-16T21:56:58.736" v="34" actId="14826"/>
        <pc:sldMkLst>
          <pc:docMk/>
          <pc:sldMk cId="0" sldId="268"/>
        </pc:sldMkLst>
        <pc:picChg chg="mod">
          <ac:chgData name="Anai Rodriguez" userId="6e88ac4e-7b1b-4191-9e8b-3c4766ff51ca" providerId="ADAL" clId="{7984E104-67E1-4963-A7C8-F4610FF4FDCF}" dt="2024-02-16T21:56:58.736" v="34" actId="14826"/>
          <ac:picMkLst>
            <pc:docMk/>
            <pc:sldMk cId="0" sldId="268"/>
            <ac:picMk id="4" creationId="{776C11E7-27A1-4E5E-C1EC-FD314410E67B}"/>
          </ac:picMkLst>
        </pc:picChg>
      </pc:sldChg>
      <pc:sldChg chg="modSp mod">
        <pc:chgData name="Anai Rodriguez" userId="6e88ac4e-7b1b-4191-9e8b-3c4766ff51ca" providerId="ADAL" clId="{7984E104-67E1-4963-A7C8-F4610FF4FDCF}" dt="2024-02-16T21:53:39.790" v="22" actId="14100"/>
        <pc:sldMkLst>
          <pc:docMk/>
          <pc:sldMk cId="2866753935" sldId="311"/>
        </pc:sldMkLst>
        <pc:picChg chg="mod">
          <ac:chgData name="Anai Rodriguez" userId="6e88ac4e-7b1b-4191-9e8b-3c4766ff51ca" providerId="ADAL" clId="{7984E104-67E1-4963-A7C8-F4610FF4FDCF}" dt="2024-02-16T21:53:39.790" v="22" actId="14100"/>
          <ac:picMkLst>
            <pc:docMk/>
            <pc:sldMk cId="2866753935" sldId="311"/>
            <ac:picMk id="4" creationId="{890F5CD7-3D32-043E-63EF-CCF97723347E}"/>
          </ac:picMkLst>
        </pc:picChg>
      </pc:sldChg>
      <pc:sldChg chg="modSp mod">
        <pc:chgData name="Anai Rodriguez" userId="6e88ac4e-7b1b-4191-9e8b-3c4766ff51ca" providerId="ADAL" clId="{7984E104-67E1-4963-A7C8-F4610FF4FDCF}" dt="2024-02-16T21:57:27.690" v="37" actId="14100"/>
        <pc:sldMkLst>
          <pc:docMk/>
          <pc:sldMk cId="3344161022" sldId="322"/>
        </pc:sldMkLst>
        <pc:picChg chg="mod">
          <ac:chgData name="Anai Rodriguez" userId="6e88ac4e-7b1b-4191-9e8b-3c4766ff51ca" providerId="ADAL" clId="{7984E104-67E1-4963-A7C8-F4610FF4FDCF}" dt="2024-02-16T21:57:27.690" v="37" actId="14100"/>
          <ac:picMkLst>
            <pc:docMk/>
            <pc:sldMk cId="3344161022" sldId="322"/>
            <ac:picMk id="4" creationId="{C49B31C0-2528-17F3-ED13-DEA8AD74B451}"/>
          </ac:picMkLst>
        </pc:picChg>
      </pc:sldChg>
      <pc:sldChg chg="modSp mod">
        <pc:chgData name="Anai Rodriguez" userId="6e88ac4e-7b1b-4191-9e8b-3c4766ff51ca" providerId="ADAL" clId="{7984E104-67E1-4963-A7C8-F4610FF4FDCF}" dt="2024-02-16T21:50:01.158" v="16" actId="14100"/>
        <pc:sldMkLst>
          <pc:docMk/>
          <pc:sldMk cId="1358693068" sldId="331"/>
        </pc:sldMkLst>
        <pc:picChg chg="mod">
          <ac:chgData name="Anai Rodriguez" userId="6e88ac4e-7b1b-4191-9e8b-3c4766ff51ca" providerId="ADAL" clId="{7984E104-67E1-4963-A7C8-F4610FF4FDCF}" dt="2024-02-16T21:50:01.158" v="16" actId="14100"/>
          <ac:picMkLst>
            <pc:docMk/>
            <pc:sldMk cId="1358693068" sldId="331"/>
            <ac:picMk id="6" creationId="{0273B38D-B933-2DC4-463F-C5252359BD56}"/>
          </ac:picMkLst>
        </pc:picChg>
      </pc:sldChg>
      <pc:sldChg chg="modSp mod">
        <pc:chgData name="Anai Rodriguez" userId="6e88ac4e-7b1b-4191-9e8b-3c4766ff51ca" providerId="ADAL" clId="{7984E104-67E1-4963-A7C8-F4610FF4FDCF}" dt="2024-02-16T21:57:56.782" v="38" actId="14826"/>
        <pc:sldMkLst>
          <pc:docMk/>
          <pc:sldMk cId="735155355" sldId="332"/>
        </pc:sldMkLst>
        <pc:picChg chg="mod">
          <ac:chgData name="Anai Rodriguez" userId="6e88ac4e-7b1b-4191-9e8b-3c4766ff51ca" providerId="ADAL" clId="{7984E104-67E1-4963-A7C8-F4610FF4FDCF}" dt="2024-02-16T21:57:56.782" v="38" actId="14826"/>
          <ac:picMkLst>
            <pc:docMk/>
            <pc:sldMk cId="735155355" sldId="332"/>
            <ac:picMk id="7" creationId="{B3099178-BBC8-877D-FEC3-897A0816ECF0}"/>
          </ac:picMkLst>
        </pc:picChg>
      </pc:sldChg>
      <pc:sldChg chg="modSp mod">
        <pc:chgData name="Anai Rodriguez" userId="6e88ac4e-7b1b-4191-9e8b-3c4766ff51ca" providerId="ADAL" clId="{7984E104-67E1-4963-A7C8-F4610FF4FDCF}" dt="2024-02-16T21:48:54.035" v="12" actId="20577"/>
        <pc:sldMkLst>
          <pc:docMk/>
          <pc:sldMk cId="0" sldId="338"/>
        </pc:sldMkLst>
        <pc:spChg chg="mod">
          <ac:chgData name="Anai Rodriguez" userId="6e88ac4e-7b1b-4191-9e8b-3c4766ff51ca" providerId="ADAL" clId="{7984E104-67E1-4963-A7C8-F4610FF4FDCF}" dt="2024-02-16T21:48:54.035" v="12" actId="20577"/>
          <ac:spMkLst>
            <pc:docMk/>
            <pc:sldMk cId="0" sldId="338"/>
            <ac:spMk id="9" creationId="{FA7D1783-2AC6-44F7-82BE-9DB0AF6DEC77}"/>
          </ac:spMkLst>
        </pc:spChg>
        <pc:picChg chg="mod">
          <ac:chgData name="Anai Rodriguez" userId="6e88ac4e-7b1b-4191-9e8b-3c4766ff51ca" providerId="ADAL" clId="{7984E104-67E1-4963-A7C8-F4610FF4FDCF}" dt="2024-02-16T21:48:42.418" v="2" actId="14100"/>
          <ac:picMkLst>
            <pc:docMk/>
            <pc:sldMk cId="0" sldId="338"/>
            <ac:picMk id="6" creationId="{12F862F5-AF2F-C953-F48E-EF6980B96E81}"/>
          </ac:picMkLst>
        </pc:picChg>
      </pc:sldChg>
      <pc:sldChg chg="addSp delSp modSp mod">
        <pc:chgData name="Anai Rodriguez" userId="6e88ac4e-7b1b-4191-9e8b-3c4766ff51ca" providerId="ADAL" clId="{7984E104-67E1-4963-A7C8-F4610FF4FDCF}" dt="2024-02-16T21:55:52.941" v="33" actId="14100"/>
        <pc:sldMkLst>
          <pc:docMk/>
          <pc:sldMk cId="1961814075" sldId="342"/>
        </pc:sldMkLst>
        <pc:picChg chg="mod">
          <ac:chgData name="Anai Rodriguez" userId="6e88ac4e-7b1b-4191-9e8b-3c4766ff51ca" providerId="ADAL" clId="{7984E104-67E1-4963-A7C8-F4610FF4FDCF}" dt="2024-02-16T21:55:52.941" v="33" actId="14100"/>
          <ac:picMkLst>
            <pc:docMk/>
            <pc:sldMk cId="1961814075" sldId="342"/>
            <ac:picMk id="2" creationId="{5FE2EA16-D407-2F35-3E18-C040899E1F66}"/>
          </ac:picMkLst>
        </pc:picChg>
        <pc:picChg chg="add del mod">
          <ac:chgData name="Anai Rodriguez" userId="6e88ac4e-7b1b-4191-9e8b-3c4766ff51ca" providerId="ADAL" clId="{7984E104-67E1-4963-A7C8-F4610FF4FDCF}" dt="2024-02-16T21:55:50.101" v="32" actId="478"/>
          <ac:picMkLst>
            <pc:docMk/>
            <pc:sldMk cId="1961814075" sldId="342"/>
            <ac:picMk id="4" creationId="{70F4F111-AC8C-9F2E-4372-C9774BA3C35F}"/>
          </ac:picMkLst>
        </pc:picChg>
      </pc:sldChg>
    </pc:docChg>
  </pc:docChgLst>
  <pc:docChgLst>
    <pc:chgData name="Anai Rodriguez" userId="6e88ac4e-7b1b-4191-9e8b-3c4766ff51ca" providerId="ADAL" clId="{4E446999-9855-4001-81E8-3F1DDCC8B60A}"/>
    <pc:docChg chg="modSld">
      <pc:chgData name="Anai Rodriguez" userId="6e88ac4e-7b1b-4191-9e8b-3c4766ff51ca" providerId="ADAL" clId="{4E446999-9855-4001-81E8-3F1DDCC8B60A}" dt="2023-12-11T19:58:04.890" v="11" actId="14826"/>
      <pc:docMkLst>
        <pc:docMk/>
      </pc:docMkLst>
      <pc:sldChg chg="modSp mod">
        <pc:chgData name="Anai Rodriguez" userId="6e88ac4e-7b1b-4191-9e8b-3c4766ff51ca" providerId="ADAL" clId="{4E446999-9855-4001-81E8-3F1DDCC8B60A}" dt="2023-12-11T19:57:22.037" v="9" actId="14826"/>
        <pc:sldMkLst>
          <pc:docMk/>
          <pc:sldMk cId="0" sldId="268"/>
        </pc:sldMkLst>
        <pc:picChg chg="mod">
          <ac:chgData name="Anai Rodriguez" userId="6e88ac4e-7b1b-4191-9e8b-3c4766ff51ca" providerId="ADAL" clId="{4E446999-9855-4001-81E8-3F1DDCC8B60A}" dt="2023-12-11T19:57:22.037" v="9" actId="14826"/>
          <ac:picMkLst>
            <pc:docMk/>
            <pc:sldMk cId="0" sldId="268"/>
            <ac:picMk id="4" creationId="{776C11E7-27A1-4E5E-C1EC-FD314410E67B}"/>
          </ac:picMkLst>
        </pc:picChg>
      </pc:sldChg>
      <pc:sldChg chg="modSp mod">
        <pc:chgData name="Anai Rodriguez" userId="6e88ac4e-7b1b-4191-9e8b-3c4766ff51ca" providerId="ADAL" clId="{4E446999-9855-4001-81E8-3F1DDCC8B60A}" dt="2023-12-11T19:56:09.055" v="4" actId="14100"/>
        <pc:sldMkLst>
          <pc:docMk/>
          <pc:sldMk cId="2866753935" sldId="311"/>
        </pc:sldMkLst>
        <pc:picChg chg="mod">
          <ac:chgData name="Anai Rodriguez" userId="6e88ac4e-7b1b-4191-9e8b-3c4766ff51ca" providerId="ADAL" clId="{4E446999-9855-4001-81E8-3F1DDCC8B60A}" dt="2023-12-11T19:56:09.055" v="4" actId="14100"/>
          <ac:picMkLst>
            <pc:docMk/>
            <pc:sldMk cId="2866753935" sldId="311"/>
            <ac:picMk id="4" creationId="{890F5CD7-3D32-043E-63EF-CCF97723347E}"/>
          </ac:picMkLst>
        </pc:picChg>
      </pc:sldChg>
      <pc:sldChg chg="modSp mod">
        <pc:chgData name="Anai Rodriguez" userId="6e88ac4e-7b1b-4191-9e8b-3c4766ff51ca" providerId="ADAL" clId="{4E446999-9855-4001-81E8-3F1DDCC8B60A}" dt="2023-12-11T19:57:45.132" v="10" actId="14826"/>
        <pc:sldMkLst>
          <pc:docMk/>
          <pc:sldMk cId="3344161022" sldId="322"/>
        </pc:sldMkLst>
        <pc:picChg chg="mod">
          <ac:chgData name="Anai Rodriguez" userId="6e88ac4e-7b1b-4191-9e8b-3c4766ff51ca" providerId="ADAL" clId="{4E446999-9855-4001-81E8-3F1DDCC8B60A}" dt="2023-12-11T19:57:45.132" v="10" actId="14826"/>
          <ac:picMkLst>
            <pc:docMk/>
            <pc:sldMk cId="3344161022" sldId="322"/>
            <ac:picMk id="4" creationId="{C49B31C0-2528-17F3-ED13-DEA8AD74B451}"/>
          </ac:picMkLst>
        </pc:picChg>
      </pc:sldChg>
      <pc:sldChg chg="modSp mod">
        <pc:chgData name="Anai Rodriguez" userId="6e88ac4e-7b1b-4191-9e8b-3c4766ff51ca" providerId="ADAL" clId="{4E446999-9855-4001-81E8-3F1DDCC8B60A}" dt="2023-12-11T19:55:26.468" v="1" actId="14826"/>
        <pc:sldMkLst>
          <pc:docMk/>
          <pc:sldMk cId="1358693068" sldId="331"/>
        </pc:sldMkLst>
        <pc:picChg chg="mod">
          <ac:chgData name="Anai Rodriguez" userId="6e88ac4e-7b1b-4191-9e8b-3c4766ff51ca" providerId="ADAL" clId="{4E446999-9855-4001-81E8-3F1DDCC8B60A}" dt="2023-12-11T19:55:26.468" v="1" actId="14826"/>
          <ac:picMkLst>
            <pc:docMk/>
            <pc:sldMk cId="1358693068" sldId="331"/>
            <ac:picMk id="6" creationId="{0273B38D-B933-2DC4-463F-C5252359BD56}"/>
          </ac:picMkLst>
        </pc:picChg>
      </pc:sldChg>
      <pc:sldChg chg="modSp mod">
        <pc:chgData name="Anai Rodriguez" userId="6e88ac4e-7b1b-4191-9e8b-3c4766ff51ca" providerId="ADAL" clId="{4E446999-9855-4001-81E8-3F1DDCC8B60A}" dt="2023-12-11T19:58:04.890" v="11" actId="14826"/>
        <pc:sldMkLst>
          <pc:docMk/>
          <pc:sldMk cId="735155355" sldId="332"/>
        </pc:sldMkLst>
        <pc:picChg chg="mod">
          <ac:chgData name="Anai Rodriguez" userId="6e88ac4e-7b1b-4191-9e8b-3c4766ff51ca" providerId="ADAL" clId="{4E446999-9855-4001-81E8-3F1DDCC8B60A}" dt="2023-12-11T19:58:04.890" v="11" actId="14826"/>
          <ac:picMkLst>
            <pc:docMk/>
            <pc:sldMk cId="735155355" sldId="332"/>
            <ac:picMk id="7" creationId="{B3099178-BBC8-877D-FEC3-897A0816ECF0}"/>
          </ac:picMkLst>
        </pc:picChg>
      </pc:sldChg>
      <pc:sldChg chg="modSp mod">
        <pc:chgData name="Anai Rodriguez" userId="6e88ac4e-7b1b-4191-9e8b-3c4766ff51ca" providerId="ADAL" clId="{4E446999-9855-4001-81E8-3F1DDCC8B60A}" dt="2023-12-11T19:54:41.941" v="0" actId="14826"/>
        <pc:sldMkLst>
          <pc:docMk/>
          <pc:sldMk cId="0" sldId="338"/>
        </pc:sldMkLst>
        <pc:picChg chg="mod">
          <ac:chgData name="Anai Rodriguez" userId="6e88ac4e-7b1b-4191-9e8b-3c4766ff51ca" providerId="ADAL" clId="{4E446999-9855-4001-81E8-3F1DDCC8B60A}" dt="2023-12-11T19:54:41.941" v="0" actId="14826"/>
          <ac:picMkLst>
            <pc:docMk/>
            <pc:sldMk cId="0" sldId="338"/>
            <ac:picMk id="6" creationId="{12F862F5-AF2F-C953-F48E-EF6980B96E81}"/>
          </ac:picMkLst>
        </pc:picChg>
      </pc:sldChg>
      <pc:sldChg chg="modSp mod">
        <pc:chgData name="Anai Rodriguez" userId="6e88ac4e-7b1b-4191-9e8b-3c4766ff51ca" providerId="ADAL" clId="{4E446999-9855-4001-81E8-3F1DDCC8B60A}" dt="2023-12-11T19:56:34.101" v="8" actId="14100"/>
        <pc:sldMkLst>
          <pc:docMk/>
          <pc:sldMk cId="1961814075" sldId="342"/>
        </pc:sldMkLst>
        <pc:picChg chg="mod">
          <ac:chgData name="Anai Rodriguez" userId="6e88ac4e-7b1b-4191-9e8b-3c4766ff51ca" providerId="ADAL" clId="{4E446999-9855-4001-81E8-3F1DDCC8B60A}" dt="2023-12-11T19:56:34.101" v="8" actId="14100"/>
          <ac:picMkLst>
            <pc:docMk/>
            <pc:sldMk cId="1961814075" sldId="342"/>
            <ac:picMk id="2" creationId="{5FE2EA16-D407-2F35-3E18-C040899E1F66}"/>
          </ac:picMkLst>
        </pc:picChg>
      </pc:sldChg>
    </pc:docChg>
  </pc:docChgLst>
  <pc:docChgLst>
    <pc:chgData name="Julia Watts" userId="86fc1eda-f4e6-4ed4-a48b-a43e2268c7e1" providerId="ADAL" clId="{A6044693-ED12-4969-ADB2-28CAD529C1BA}"/>
    <pc:docChg chg="undo custSel modSld">
      <pc:chgData name="Julia Watts" userId="86fc1eda-f4e6-4ed4-a48b-a43e2268c7e1" providerId="ADAL" clId="{A6044693-ED12-4969-ADB2-28CAD529C1BA}" dt="2023-12-08T21:37:08.426" v="122" actId="20577"/>
      <pc:docMkLst>
        <pc:docMk/>
      </pc:docMkLst>
      <pc:sldChg chg="modSp">
        <pc:chgData name="Julia Watts" userId="86fc1eda-f4e6-4ed4-a48b-a43e2268c7e1" providerId="ADAL" clId="{A6044693-ED12-4969-ADB2-28CAD529C1BA}" dt="2023-12-08T17:44:28.431" v="0"/>
        <pc:sldMkLst>
          <pc:docMk/>
          <pc:sldMk cId="0" sldId="256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0" sldId="256"/>
            <ac:spMk id="8" creationId="{00000000-0000-0000-0000-000000000000}"/>
          </ac:spMkLst>
        </pc:spChg>
      </pc:sldChg>
      <pc:sldChg chg="modSp">
        <pc:chgData name="Julia Watts" userId="86fc1eda-f4e6-4ed4-a48b-a43e2268c7e1" providerId="ADAL" clId="{A6044693-ED12-4969-ADB2-28CAD529C1BA}" dt="2023-12-08T17:44:28.431" v="0"/>
        <pc:sldMkLst>
          <pc:docMk/>
          <pc:sldMk cId="0" sldId="257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0" sldId="257"/>
            <ac:spMk id="9" creationId="{00000000-0000-0000-0000-000000000000}"/>
          </ac:spMkLst>
        </pc:spChg>
      </pc:sldChg>
      <pc:sldChg chg="modSp mod">
        <pc:chgData name="Julia Watts" userId="86fc1eda-f4e6-4ed4-a48b-a43e2268c7e1" providerId="ADAL" clId="{A6044693-ED12-4969-ADB2-28CAD529C1BA}" dt="2023-12-08T19:40:12.678" v="4"/>
        <pc:sldMkLst>
          <pc:docMk/>
          <pc:sldMk cId="0" sldId="259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0" sldId="259"/>
            <ac:spMk id="2" creationId="{00000000-0000-0000-0000-000000000000}"/>
          </ac:spMkLst>
        </pc:spChg>
        <pc:spChg chg="mod">
          <ac:chgData name="Julia Watts" userId="86fc1eda-f4e6-4ed4-a48b-a43e2268c7e1" providerId="ADAL" clId="{A6044693-ED12-4969-ADB2-28CAD529C1BA}" dt="2023-12-08T19:40:12.678" v="4"/>
          <ac:spMkLst>
            <pc:docMk/>
            <pc:sldMk cId="0" sldId="259"/>
            <ac:spMk id="10" creationId="{6C7C7921-000B-4411-B6E8-5E583C1BE2AA}"/>
          </ac:spMkLst>
        </pc:spChg>
        <pc:picChg chg="mod">
          <ac:chgData name="Julia Watts" userId="86fc1eda-f4e6-4ed4-a48b-a43e2268c7e1" providerId="ADAL" clId="{A6044693-ED12-4969-ADB2-28CAD529C1BA}" dt="2023-12-08T19:39:39.776" v="1" actId="14826"/>
          <ac:picMkLst>
            <pc:docMk/>
            <pc:sldMk cId="0" sldId="259"/>
            <ac:picMk id="5" creationId="{EDCD0933-67A1-F181-262F-E25ECD70E31E}"/>
          </ac:picMkLst>
        </pc:picChg>
      </pc:sldChg>
      <pc:sldChg chg="modSp mod">
        <pc:chgData name="Julia Watts" userId="86fc1eda-f4e6-4ed4-a48b-a43e2268c7e1" providerId="ADAL" clId="{A6044693-ED12-4969-ADB2-28CAD529C1BA}" dt="2023-12-08T19:43:06.005" v="11" actId="14100"/>
        <pc:sldMkLst>
          <pc:docMk/>
          <pc:sldMk cId="0" sldId="260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0" sldId="260"/>
            <ac:spMk id="3" creationId="{00000000-0000-0000-0000-000000000000}"/>
          </ac:spMkLst>
        </pc:spChg>
        <pc:spChg chg="mod">
          <ac:chgData name="Julia Watts" userId="86fc1eda-f4e6-4ed4-a48b-a43e2268c7e1" providerId="ADAL" clId="{A6044693-ED12-4969-ADB2-28CAD529C1BA}" dt="2023-12-08T19:40:50.384" v="9"/>
          <ac:spMkLst>
            <pc:docMk/>
            <pc:sldMk cId="0" sldId="260"/>
            <ac:spMk id="4" creationId="{00000000-0000-0000-0000-000000000000}"/>
          </ac:spMkLst>
        </pc:spChg>
        <pc:picChg chg="mod">
          <ac:chgData name="Julia Watts" userId="86fc1eda-f4e6-4ed4-a48b-a43e2268c7e1" providerId="ADAL" clId="{A6044693-ED12-4969-ADB2-28CAD529C1BA}" dt="2023-12-08T19:43:06.005" v="11" actId="14100"/>
          <ac:picMkLst>
            <pc:docMk/>
            <pc:sldMk cId="0" sldId="260"/>
            <ac:picMk id="6" creationId="{6EBA6D94-3C44-04E3-6EB2-2E58D918105B}"/>
          </ac:picMkLst>
        </pc:picChg>
      </pc:sldChg>
      <pc:sldChg chg="modSp">
        <pc:chgData name="Julia Watts" userId="86fc1eda-f4e6-4ed4-a48b-a43e2268c7e1" providerId="ADAL" clId="{A6044693-ED12-4969-ADB2-28CAD529C1BA}" dt="2023-12-08T17:44:28.431" v="0"/>
        <pc:sldMkLst>
          <pc:docMk/>
          <pc:sldMk cId="0" sldId="261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0" sldId="261"/>
            <ac:spMk id="8" creationId="{00000000-0000-0000-0000-000000000000}"/>
          </ac:spMkLst>
        </pc:spChg>
      </pc:sldChg>
      <pc:sldChg chg="modSp mod">
        <pc:chgData name="Julia Watts" userId="86fc1eda-f4e6-4ed4-a48b-a43e2268c7e1" providerId="ADAL" clId="{A6044693-ED12-4969-ADB2-28CAD529C1BA}" dt="2023-12-08T19:51:07.245" v="47" actId="20577"/>
        <pc:sldMkLst>
          <pc:docMk/>
          <pc:sldMk cId="0" sldId="263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0" sldId="263"/>
            <ac:spMk id="4" creationId="{28740703-8087-43AF-B2A8-ACFDCB7758ED}"/>
          </ac:spMkLst>
        </pc:spChg>
        <pc:spChg chg="mod">
          <ac:chgData name="Julia Watts" userId="86fc1eda-f4e6-4ed4-a48b-a43e2268c7e1" providerId="ADAL" clId="{A6044693-ED12-4969-ADB2-28CAD529C1BA}" dt="2023-12-08T19:49:58.040" v="44" actId="20577"/>
          <ac:spMkLst>
            <pc:docMk/>
            <pc:sldMk cId="0" sldId="263"/>
            <ac:spMk id="8" creationId="{C37B8A53-83E6-4E8F-96BC-183224BB353A}"/>
          </ac:spMkLst>
        </pc:spChg>
        <pc:spChg chg="mod">
          <ac:chgData name="Julia Watts" userId="86fc1eda-f4e6-4ed4-a48b-a43e2268c7e1" providerId="ADAL" clId="{A6044693-ED12-4969-ADB2-28CAD529C1BA}" dt="2023-12-08T19:51:07.245" v="47" actId="20577"/>
          <ac:spMkLst>
            <pc:docMk/>
            <pc:sldMk cId="0" sldId="263"/>
            <ac:spMk id="11" creationId="{EEF485A8-CD60-44C5-8F15-D4E683B4F4D5}"/>
          </ac:spMkLst>
        </pc:spChg>
        <pc:spChg chg="mod">
          <ac:chgData name="Julia Watts" userId="86fc1eda-f4e6-4ed4-a48b-a43e2268c7e1" providerId="ADAL" clId="{A6044693-ED12-4969-ADB2-28CAD529C1BA}" dt="2023-12-08T19:48:20.699" v="37"/>
          <ac:spMkLst>
            <pc:docMk/>
            <pc:sldMk cId="0" sldId="263"/>
            <ac:spMk id="12" creationId="{DC45B176-7DA9-432F-815F-365A3BCBA8C4}"/>
          </ac:spMkLst>
        </pc:spChg>
        <pc:spChg chg="mod">
          <ac:chgData name="Julia Watts" userId="86fc1eda-f4e6-4ed4-a48b-a43e2268c7e1" providerId="ADAL" clId="{A6044693-ED12-4969-ADB2-28CAD529C1BA}" dt="2023-12-08T19:46:40.431" v="35" actId="20577"/>
          <ac:spMkLst>
            <pc:docMk/>
            <pc:sldMk cId="0" sldId="263"/>
            <ac:spMk id="13" creationId="{5143F0AF-18EF-4068-B900-D5016A449D7A}"/>
          </ac:spMkLst>
        </pc:spChg>
        <pc:spChg chg="mod">
          <ac:chgData name="Julia Watts" userId="86fc1eda-f4e6-4ed4-a48b-a43e2268c7e1" providerId="ADAL" clId="{A6044693-ED12-4969-ADB2-28CAD529C1BA}" dt="2023-12-08T19:48:08.726" v="36"/>
          <ac:spMkLst>
            <pc:docMk/>
            <pc:sldMk cId="0" sldId="263"/>
            <ac:spMk id="14" creationId="{7A1D7E06-5298-4FA8-9168-5652B57CEC47}"/>
          </ac:spMkLst>
        </pc:spChg>
        <pc:spChg chg="mod">
          <ac:chgData name="Julia Watts" userId="86fc1eda-f4e6-4ed4-a48b-a43e2268c7e1" providerId="ADAL" clId="{A6044693-ED12-4969-ADB2-28CAD529C1BA}" dt="2023-12-08T19:46:30.574" v="33"/>
          <ac:spMkLst>
            <pc:docMk/>
            <pc:sldMk cId="0" sldId="263"/>
            <ac:spMk id="22" creationId="{E77E8DA6-A39B-47CF-9794-3C3BD45D4DB6}"/>
          </ac:spMkLst>
        </pc:spChg>
        <pc:spChg chg="mod">
          <ac:chgData name="Julia Watts" userId="86fc1eda-f4e6-4ed4-a48b-a43e2268c7e1" providerId="ADAL" clId="{A6044693-ED12-4969-ADB2-28CAD529C1BA}" dt="2023-12-08T19:44:23.357" v="28" actId="1076"/>
          <ac:spMkLst>
            <pc:docMk/>
            <pc:sldMk cId="0" sldId="263"/>
            <ac:spMk id="23" creationId="{00BCBBBA-8067-6BB2-EAEA-B3FEE2B29C9C}"/>
          </ac:spMkLst>
        </pc:spChg>
        <pc:graphicFrameChg chg="mod modGraphic">
          <ac:chgData name="Julia Watts" userId="86fc1eda-f4e6-4ed4-a48b-a43e2268c7e1" providerId="ADAL" clId="{A6044693-ED12-4969-ADB2-28CAD529C1BA}" dt="2023-12-08T19:43:54.517" v="16"/>
          <ac:graphicFrameMkLst>
            <pc:docMk/>
            <pc:sldMk cId="0" sldId="263"/>
            <ac:graphicFrameMk id="21" creationId="{63D00F2C-1DB6-F9A7-40B3-ACA809EA467B}"/>
          </ac:graphicFrameMkLst>
        </pc:graphicFrameChg>
      </pc:sldChg>
      <pc:sldChg chg="modSp mod">
        <pc:chgData name="Julia Watts" userId="86fc1eda-f4e6-4ed4-a48b-a43e2268c7e1" providerId="ADAL" clId="{A6044693-ED12-4969-ADB2-28CAD529C1BA}" dt="2023-12-08T20:05:26.494" v="94" actId="14826"/>
        <pc:sldMkLst>
          <pc:docMk/>
          <pc:sldMk cId="0" sldId="264"/>
        </pc:sldMkLst>
        <pc:picChg chg="mod">
          <ac:chgData name="Julia Watts" userId="86fc1eda-f4e6-4ed4-a48b-a43e2268c7e1" providerId="ADAL" clId="{A6044693-ED12-4969-ADB2-28CAD529C1BA}" dt="2023-12-08T20:05:26.494" v="94" actId="14826"/>
          <ac:picMkLst>
            <pc:docMk/>
            <pc:sldMk cId="0" sldId="264"/>
            <ac:picMk id="5" creationId="{CAE97D99-B9A1-044E-7047-57E2B55F0DF9}"/>
          </ac:picMkLst>
        </pc:picChg>
      </pc:sldChg>
      <pc:sldChg chg="modSp mod">
        <pc:chgData name="Julia Watts" userId="86fc1eda-f4e6-4ed4-a48b-a43e2268c7e1" providerId="ADAL" clId="{A6044693-ED12-4969-ADB2-28CAD529C1BA}" dt="2023-12-08T20:57:20.522" v="105" actId="14826"/>
        <pc:sldMkLst>
          <pc:docMk/>
          <pc:sldMk cId="0" sldId="266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0" sldId="266"/>
            <ac:spMk id="6" creationId="{534D990B-4408-47DB-B75B-35C128504CF9}"/>
          </ac:spMkLst>
        </pc:spChg>
        <pc:picChg chg="mod">
          <ac:chgData name="Julia Watts" userId="86fc1eda-f4e6-4ed4-a48b-a43e2268c7e1" providerId="ADAL" clId="{A6044693-ED12-4969-ADB2-28CAD529C1BA}" dt="2023-12-08T20:57:20.522" v="105" actId="14826"/>
          <ac:picMkLst>
            <pc:docMk/>
            <pc:sldMk cId="0" sldId="266"/>
            <ac:picMk id="8" creationId="{31E65B38-A4A7-6119-5D59-CB20D8FEDE73}"/>
          </ac:picMkLst>
        </pc:picChg>
      </pc:sldChg>
      <pc:sldChg chg="modSp">
        <pc:chgData name="Julia Watts" userId="86fc1eda-f4e6-4ed4-a48b-a43e2268c7e1" providerId="ADAL" clId="{A6044693-ED12-4969-ADB2-28CAD529C1BA}" dt="2023-12-08T17:44:28.431" v="0"/>
        <pc:sldMkLst>
          <pc:docMk/>
          <pc:sldMk cId="0" sldId="268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0" sldId="268"/>
            <ac:spMk id="9" creationId="{D3A7148F-382B-4A9D-B1E1-DD43360040EC}"/>
          </ac:spMkLst>
        </pc:spChg>
      </pc:sldChg>
      <pc:sldChg chg="modSp">
        <pc:chgData name="Julia Watts" userId="86fc1eda-f4e6-4ed4-a48b-a43e2268c7e1" providerId="ADAL" clId="{A6044693-ED12-4969-ADB2-28CAD529C1BA}" dt="2023-12-08T17:44:28.431" v="0"/>
        <pc:sldMkLst>
          <pc:docMk/>
          <pc:sldMk cId="0" sldId="278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0" sldId="278"/>
            <ac:spMk id="3" creationId="{00000000-0000-0000-0000-000000000000}"/>
          </ac:spMkLst>
        </pc:spChg>
      </pc:sldChg>
      <pc:sldChg chg="modSp">
        <pc:chgData name="Julia Watts" userId="86fc1eda-f4e6-4ed4-a48b-a43e2268c7e1" providerId="ADAL" clId="{A6044693-ED12-4969-ADB2-28CAD529C1BA}" dt="2023-12-08T17:44:28.431" v="0"/>
        <pc:sldMkLst>
          <pc:docMk/>
          <pc:sldMk cId="3170472316" sldId="283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3170472316" sldId="283"/>
            <ac:spMk id="3" creationId="{00000000-0000-0000-0000-000000000000}"/>
          </ac:spMkLst>
        </pc:spChg>
      </pc:sldChg>
      <pc:sldChg chg="modSp mod">
        <pc:chgData name="Julia Watts" userId="86fc1eda-f4e6-4ed4-a48b-a43e2268c7e1" providerId="ADAL" clId="{A6044693-ED12-4969-ADB2-28CAD529C1BA}" dt="2023-12-08T19:55:01.492" v="62" actId="20577"/>
        <pc:sldMkLst>
          <pc:docMk/>
          <pc:sldMk cId="3063833069" sldId="285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3063833069" sldId="285"/>
            <ac:spMk id="4" creationId="{28740703-8087-43AF-B2A8-ACFDCB7758ED}"/>
          </ac:spMkLst>
        </pc:spChg>
        <pc:spChg chg="mod">
          <ac:chgData name="Julia Watts" userId="86fc1eda-f4e6-4ed4-a48b-a43e2268c7e1" providerId="ADAL" clId="{A6044693-ED12-4969-ADB2-28CAD529C1BA}" dt="2023-12-08T19:52:26.802" v="49"/>
          <ac:spMkLst>
            <pc:docMk/>
            <pc:sldMk cId="3063833069" sldId="285"/>
            <ac:spMk id="8" creationId="{C37B8A53-83E6-4E8F-96BC-183224BB353A}"/>
          </ac:spMkLst>
        </pc:spChg>
        <pc:spChg chg="mod">
          <ac:chgData name="Julia Watts" userId="86fc1eda-f4e6-4ed4-a48b-a43e2268c7e1" providerId="ADAL" clId="{A6044693-ED12-4969-ADB2-28CAD529C1BA}" dt="2023-12-08T19:55:01.492" v="62" actId="20577"/>
          <ac:spMkLst>
            <pc:docMk/>
            <pc:sldMk cId="3063833069" sldId="285"/>
            <ac:spMk id="9" creationId="{1C932B4E-44F4-4DA9-B0C6-056579F33448}"/>
          </ac:spMkLst>
        </pc:spChg>
        <pc:spChg chg="mod">
          <ac:chgData name="Julia Watts" userId="86fc1eda-f4e6-4ed4-a48b-a43e2268c7e1" providerId="ADAL" clId="{A6044693-ED12-4969-ADB2-28CAD529C1BA}" dt="2023-12-08T19:53:07.475" v="54" actId="20577"/>
          <ac:spMkLst>
            <pc:docMk/>
            <pc:sldMk cId="3063833069" sldId="285"/>
            <ac:spMk id="11" creationId="{EEF485A8-CD60-44C5-8F15-D4E683B4F4D5}"/>
          </ac:spMkLst>
        </pc:spChg>
        <pc:spChg chg="mod">
          <ac:chgData name="Julia Watts" userId="86fc1eda-f4e6-4ed4-a48b-a43e2268c7e1" providerId="ADAL" clId="{A6044693-ED12-4969-ADB2-28CAD529C1BA}" dt="2023-12-08T19:52:58.074" v="52"/>
          <ac:spMkLst>
            <pc:docMk/>
            <pc:sldMk cId="3063833069" sldId="285"/>
            <ac:spMk id="12" creationId="{DC45B176-7DA9-432F-815F-365A3BCBA8C4}"/>
          </ac:spMkLst>
        </pc:spChg>
      </pc:sldChg>
      <pc:sldChg chg="modSp mod">
        <pc:chgData name="Julia Watts" userId="86fc1eda-f4e6-4ed4-a48b-a43e2268c7e1" providerId="ADAL" clId="{A6044693-ED12-4969-ADB2-28CAD529C1BA}" dt="2023-12-08T20:00:30.569" v="93" actId="20577"/>
        <pc:sldMkLst>
          <pc:docMk/>
          <pc:sldMk cId="2944392172" sldId="286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2944392172" sldId="286"/>
            <ac:spMk id="4" creationId="{28740703-8087-43AF-B2A8-ACFDCB7758ED}"/>
          </ac:spMkLst>
        </pc:spChg>
        <pc:spChg chg="mod">
          <ac:chgData name="Julia Watts" userId="86fc1eda-f4e6-4ed4-a48b-a43e2268c7e1" providerId="ADAL" clId="{A6044693-ED12-4969-ADB2-28CAD529C1BA}" dt="2023-12-08T19:59:22.337" v="81"/>
          <ac:spMkLst>
            <pc:docMk/>
            <pc:sldMk cId="2944392172" sldId="286"/>
            <ac:spMk id="8" creationId="{C37B8A53-83E6-4E8F-96BC-183224BB353A}"/>
          </ac:spMkLst>
        </pc:spChg>
        <pc:spChg chg="mod">
          <ac:chgData name="Julia Watts" userId="86fc1eda-f4e6-4ed4-a48b-a43e2268c7e1" providerId="ADAL" clId="{A6044693-ED12-4969-ADB2-28CAD529C1BA}" dt="2023-12-08T20:00:30.569" v="93" actId="20577"/>
          <ac:spMkLst>
            <pc:docMk/>
            <pc:sldMk cId="2944392172" sldId="286"/>
            <ac:spMk id="10" creationId="{8CB9AC7A-2EA3-40E3-02A1-4717DF3D0CA5}"/>
          </ac:spMkLst>
        </pc:spChg>
        <pc:spChg chg="mod">
          <ac:chgData name="Julia Watts" userId="86fc1eda-f4e6-4ed4-a48b-a43e2268c7e1" providerId="ADAL" clId="{A6044693-ED12-4969-ADB2-28CAD529C1BA}" dt="2023-12-08T19:58:43.921" v="78" actId="20577"/>
          <ac:spMkLst>
            <pc:docMk/>
            <pc:sldMk cId="2944392172" sldId="286"/>
            <ac:spMk id="20" creationId="{A162446F-0914-F945-E0DF-3DEBFE6ECC9F}"/>
          </ac:spMkLst>
        </pc:spChg>
        <pc:spChg chg="mod">
          <ac:chgData name="Julia Watts" userId="86fc1eda-f4e6-4ed4-a48b-a43e2268c7e1" providerId="ADAL" clId="{A6044693-ED12-4969-ADB2-28CAD529C1BA}" dt="2023-12-08T19:58:15.974" v="74"/>
          <ac:spMkLst>
            <pc:docMk/>
            <pc:sldMk cId="2944392172" sldId="286"/>
            <ac:spMk id="25" creationId="{C376BA3B-B36D-4730-80B1-4A1A933C4AAF}"/>
          </ac:spMkLst>
        </pc:spChg>
        <pc:spChg chg="mod">
          <ac:chgData name="Julia Watts" userId="86fc1eda-f4e6-4ed4-a48b-a43e2268c7e1" providerId="ADAL" clId="{A6044693-ED12-4969-ADB2-28CAD529C1BA}" dt="2023-12-08T20:00:21.816" v="89" actId="20577"/>
          <ac:spMkLst>
            <pc:docMk/>
            <pc:sldMk cId="2944392172" sldId="286"/>
            <ac:spMk id="26" creationId="{D6342ED5-3D84-DCB7-9E02-417114B72106}"/>
          </ac:spMkLst>
        </pc:spChg>
        <pc:spChg chg="mod">
          <ac:chgData name="Julia Watts" userId="86fc1eda-f4e6-4ed4-a48b-a43e2268c7e1" providerId="ADAL" clId="{A6044693-ED12-4969-ADB2-28CAD529C1BA}" dt="2023-12-08T19:58:37.506" v="76" actId="20577"/>
          <ac:spMkLst>
            <pc:docMk/>
            <pc:sldMk cId="2944392172" sldId="286"/>
            <ac:spMk id="27" creationId="{2E0E3D17-73B8-C26B-3716-2DA23CBF04DB}"/>
          </ac:spMkLst>
        </pc:spChg>
      </pc:sldChg>
      <pc:sldChg chg="modSp mod">
        <pc:chgData name="Julia Watts" userId="86fc1eda-f4e6-4ed4-a48b-a43e2268c7e1" providerId="ADAL" clId="{A6044693-ED12-4969-ADB2-28CAD529C1BA}" dt="2023-12-08T19:57:15.502" v="71"/>
        <pc:sldMkLst>
          <pc:docMk/>
          <pc:sldMk cId="51383697" sldId="288"/>
        </pc:sldMkLst>
        <pc:spChg chg="mod">
          <ac:chgData name="Julia Watts" userId="86fc1eda-f4e6-4ed4-a48b-a43e2268c7e1" providerId="ADAL" clId="{A6044693-ED12-4969-ADB2-28CAD529C1BA}" dt="2023-12-08T19:57:15.502" v="71"/>
          <ac:spMkLst>
            <pc:docMk/>
            <pc:sldMk cId="51383697" sldId="288"/>
            <ac:spMk id="3" creationId="{068D87D1-FDFA-4D57-8726-975E86F3373E}"/>
          </ac:spMkLst>
        </pc:spChg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51383697" sldId="288"/>
            <ac:spMk id="4" creationId="{28740703-8087-43AF-B2A8-ACFDCB7758ED}"/>
          </ac:spMkLst>
        </pc:spChg>
        <pc:spChg chg="mod">
          <ac:chgData name="Julia Watts" userId="86fc1eda-f4e6-4ed4-a48b-a43e2268c7e1" providerId="ADAL" clId="{A6044693-ED12-4969-ADB2-28CAD529C1BA}" dt="2023-12-08T19:57:06.674" v="70"/>
          <ac:spMkLst>
            <pc:docMk/>
            <pc:sldMk cId="51383697" sldId="288"/>
            <ac:spMk id="8" creationId="{C37B8A53-83E6-4E8F-96BC-183224BB353A}"/>
          </ac:spMkLst>
        </pc:spChg>
        <pc:spChg chg="mod">
          <ac:chgData name="Julia Watts" userId="86fc1eda-f4e6-4ed4-a48b-a43e2268c7e1" providerId="ADAL" clId="{A6044693-ED12-4969-ADB2-28CAD529C1BA}" dt="2023-12-08T19:55:54.550" v="68" actId="20577"/>
          <ac:spMkLst>
            <pc:docMk/>
            <pc:sldMk cId="51383697" sldId="288"/>
            <ac:spMk id="13" creationId="{5143F0AF-18EF-4068-B900-D5016A449D7A}"/>
          </ac:spMkLst>
        </pc:spChg>
        <pc:spChg chg="mod">
          <ac:chgData name="Julia Watts" userId="86fc1eda-f4e6-4ed4-a48b-a43e2268c7e1" providerId="ADAL" clId="{A6044693-ED12-4969-ADB2-28CAD529C1BA}" dt="2023-12-08T19:56:23.965" v="69"/>
          <ac:spMkLst>
            <pc:docMk/>
            <pc:sldMk cId="51383697" sldId="288"/>
            <ac:spMk id="14" creationId="{7A1D7E06-5298-4FA8-9168-5652B57CEC47}"/>
          </ac:spMkLst>
        </pc:spChg>
        <pc:spChg chg="mod">
          <ac:chgData name="Julia Watts" userId="86fc1eda-f4e6-4ed4-a48b-a43e2268c7e1" providerId="ADAL" clId="{A6044693-ED12-4969-ADB2-28CAD529C1BA}" dt="2023-12-08T19:55:38.866" v="63"/>
          <ac:spMkLst>
            <pc:docMk/>
            <pc:sldMk cId="51383697" sldId="288"/>
            <ac:spMk id="36" creationId="{DBE2767D-A3E4-7725-CF62-6FF18E501562}"/>
          </ac:spMkLst>
        </pc:spChg>
        <pc:spChg chg="mod">
          <ac:chgData name="Julia Watts" userId="86fc1eda-f4e6-4ed4-a48b-a43e2268c7e1" providerId="ADAL" clId="{A6044693-ED12-4969-ADB2-28CAD529C1BA}" dt="2023-12-08T19:55:47.593" v="64"/>
          <ac:spMkLst>
            <pc:docMk/>
            <pc:sldMk cId="51383697" sldId="288"/>
            <ac:spMk id="39" creationId="{F9A4E353-E273-0126-9C12-3254EFC0D28C}"/>
          </ac:spMkLst>
        </pc:spChg>
      </pc:sldChg>
      <pc:sldChg chg="modSp mod">
        <pc:chgData name="Julia Watts" userId="86fc1eda-f4e6-4ed4-a48b-a43e2268c7e1" providerId="ADAL" clId="{A6044693-ED12-4969-ADB2-28CAD529C1BA}" dt="2023-12-08T20:42:08.793" v="97" actId="1076"/>
        <pc:sldMkLst>
          <pc:docMk/>
          <pc:sldMk cId="2396881180" sldId="290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2396881180" sldId="290"/>
            <ac:spMk id="4" creationId="{00000000-0000-0000-0000-000000000000}"/>
          </ac:spMkLst>
        </pc:spChg>
        <pc:spChg chg="mod">
          <ac:chgData name="Julia Watts" userId="86fc1eda-f4e6-4ed4-a48b-a43e2268c7e1" providerId="ADAL" clId="{A6044693-ED12-4969-ADB2-28CAD529C1BA}" dt="2023-12-08T20:42:08.793" v="97" actId="1076"/>
          <ac:spMkLst>
            <pc:docMk/>
            <pc:sldMk cId="2396881180" sldId="290"/>
            <ac:spMk id="5" creationId="{6554AA6F-AE78-CECB-895B-3648676662C4}"/>
          </ac:spMkLst>
        </pc:spChg>
        <pc:picChg chg="mod">
          <ac:chgData name="Julia Watts" userId="86fc1eda-f4e6-4ed4-a48b-a43e2268c7e1" providerId="ADAL" clId="{A6044693-ED12-4969-ADB2-28CAD529C1BA}" dt="2023-12-08T20:41:52.785" v="95" actId="14826"/>
          <ac:picMkLst>
            <pc:docMk/>
            <pc:sldMk cId="2396881180" sldId="290"/>
            <ac:picMk id="7" creationId="{0F2E27D4-4E0C-A41E-07BB-B8DE6DAAB86A}"/>
          </ac:picMkLst>
        </pc:picChg>
      </pc:sldChg>
      <pc:sldChg chg="modSp mod">
        <pc:chgData name="Julia Watts" userId="86fc1eda-f4e6-4ed4-a48b-a43e2268c7e1" providerId="ADAL" clId="{A6044693-ED12-4969-ADB2-28CAD529C1BA}" dt="2023-12-08T20:52:32.932" v="103" actId="20577"/>
        <pc:sldMkLst>
          <pc:docMk/>
          <pc:sldMk cId="2709132332" sldId="291"/>
        </pc:sldMkLst>
        <pc:spChg chg="mod">
          <ac:chgData name="Julia Watts" userId="86fc1eda-f4e6-4ed4-a48b-a43e2268c7e1" providerId="ADAL" clId="{A6044693-ED12-4969-ADB2-28CAD529C1BA}" dt="2023-12-08T20:52:32.932" v="103" actId="20577"/>
          <ac:spMkLst>
            <pc:docMk/>
            <pc:sldMk cId="2709132332" sldId="291"/>
            <ac:spMk id="3" creationId="{E593A127-90EB-0A21-3A14-58E1B03B1B73}"/>
          </ac:spMkLst>
        </pc:spChg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2709132332" sldId="291"/>
            <ac:spMk id="6" creationId="{A7EA4FB8-37A9-4E5B-8B78-6CA08AC09132}"/>
          </ac:spMkLst>
        </pc:spChg>
      </pc:sldChg>
      <pc:sldChg chg="modSp mod">
        <pc:chgData name="Julia Watts" userId="86fc1eda-f4e6-4ed4-a48b-a43e2268c7e1" providerId="ADAL" clId="{A6044693-ED12-4969-ADB2-28CAD529C1BA}" dt="2023-12-08T20:51:48.966" v="98" actId="14826"/>
        <pc:sldMkLst>
          <pc:docMk/>
          <pc:sldMk cId="2292318377" sldId="292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2292318377" sldId="292"/>
            <ac:spMk id="4" creationId="{00000000-0000-0000-0000-000000000000}"/>
          </ac:spMkLst>
        </pc:spChg>
        <pc:spChg chg="mod">
          <ac:chgData name="Julia Watts" userId="86fc1eda-f4e6-4ed4-a48b-a43e2268c7e1" providerId="ADAL" clId="{A6044693-ED12-4969-ADB2-28CAD529C1BA}" dt="2023-12-08T20:42:05.209" v="96" actId="1076"/>
          <ac:spMkLst>
            <pc:docMk/>
            <pc:sldMk cId="2292318377" sldId="292"/>
            <ac:spMk id="7" creationId="{642BB365-C940-D2CD-2A5E-D62235192CC2}"/>
          </ac:spMkLst>
        </pc:spChg>
        <pc:picChg chg="mod">
          <ac:chgData name="Julia Watts" userId="86fc1eda-f4e6-4ed4-a48b-a43e2268c7e1" providerId="ADAL" clId="{A6044693-ED12-4969-ADB2-28CAD529C1BA}" dt="2023-12-08T20:51:48.966" v="98" actId="14826"/>
          <ac:picMkLst>
            <pc:docMk/>
            <pc:sldMk cId="2292318377" sldId="292"/>
            <ac:picMk id="5" creationId="{1707DA28-7AD0-7D5A-050F-D151BC9443A7}"/>
          </ac:picMkLst>
        </pc:picChg>
      </pc:sldChg>
      <pc:sldChg chg="modSp mod">
        <pc:chgData name="Julia Watts" userId="86fc1eda-f4e6-4ed4-a48b-a43e2268c7e1" providerId="ADAL" clId="{A6044693-ED12-4969-ADB2-28CAD529C1BA}" dt="2023-12-08T21:32:30.610" v="106" actId="14826"/>
        <pc:sldMkLst>
          <pc:docMk/>
          <pc:sldMk cId="2127143027" sldId="293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2127143027" sldId="293"/>
            <ac:spMk id="8" creationId="{30EA58EA-6700-4451-BB1F-A1CD90EA60E1}"/>
          </ac:spMkLst>
        </pc:spChg>
        <pc:picChg chg="mod">
          <ac:chgData name="Julia Watts" userId="86fc1eda-f4e6-4ed4-a48b-a43e2268c7e1" providerId="ADAL" clId="{A6044693-ED12-4969-ADB2-28CAD529C1BA}" dt="2023-12-08T21:32:30.610" v="106" actId="14826"/>
          <ac:picMkLst>
            <pc:docMk/>
            <pc:sldMk cId="2127143027" sldId="293"/>
            <ac:picMk id="3" creationId="{4DB096D8-4920-DCFD-ADE3-1164D2DE090F}"/>
          </ac:picMkLst>
        </pc:picChg>
      </pc:sldChg>
      <pc:sldChg chg="modSp mod">
        <pc:chgData name="Julia Watts" userId="86fc1eda-f4e6-4ed4-a48b-a43e2268c7e1" providerId="ADAL" clId="{A6044693-ED12-4969-ADB2-28CAD529C1BA}" dt="2023-12-08T20:54:46.358" v="104" actId="14826"/>
        <pc:sldMkLst>
          <pc:docMk/>
          <pc:sldMk cId="3612539687" sldId="297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3612539687" sldId="297"/>
            <ac:spMk id="4" creationId="{D90CB226-6668-443D-8F8F-3109BF8D9477}"/>
          </ac:spMkLst>
        </pc:spChg>
        <pc:picChg chg="mod">
          <ac:chgData name="Julia Watts" userId="86fc1eda-f4e6-4ed4-a48b-a43e2268c7e1" providerId="ADAL" clId="{A6044693-ED12-4969-ADB2-28CAD529C1BA}" dt="2023-12-08T20:54:46.358" v="104" actId="14826"/>
          <ac:picMkLst>
            <pc:docMk/>
            <pc:sldMk cId="3612539687" sldId="297"/>
            <ac:picMk id="6" creationId="{AA0F9C07-34DF-13E5-CCB3-A55D4FFADC31}"/>
          </ac:picMkLst>
        </pc:picChg>
      </pc:sldChg>
      <pc:sldChg chg="modSp">
        <pc:chgData name="Julia Watts" userId="86fc1eda-f4e6-4ed4-a48b-a43e2268c7e1" providerId="ADAL" clId="{A6044693-ED12-4969-ADB2-28CAD529C1BA}" dt="2023-12-08T17:44:28.431" v="0"/>
        <pc:sldMkLst>
          <pc:docMk/>
          <pc:sldMk cId="448106667" sldId="299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448106667" sldId="299"/>
            <ac:spMk id="7" creationId="{85BBAE36-A10C-4C42-A49A-2EEAFAE10817}"/>
          </ac:spMkLst>
        </pc:spChg>
      </pc:sldChg>
      <pc:sldChg chg="modSp">
        <pc:chgData name="Julia Watts" userId="86fc1eda-f4e6-4ed4-a48b-a43e2268c7e1" providerId="ADAL" clId="{A6044693-ED12-4969-ADB2-28CAD529C1BA}" dt="2023-12-08T17:44:28.431" v="0"/>
        <pc:sldMkLst>
          <pc:docMk/>
          <pc:sldMk cId="2772959450" sldId="300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2772959450" sldId="300"/>
            <ac:spMk id="7" creationId="{C17F916C-6AC8-41F8-8F46-A69A359EE6A4}"/>
          </ac:spMkLst>
        </pc:spChg>
      </pc:sldChg>
      <pc:sldChg chg="modSp">
        <pc:chgData name="Julia Watts" userId="86fc1eda-f4e6-4ed4-a48b-a43e2268c7e1" providerId="ADAL" clId="{A6044693-ED12-4969-ADB2-28CAD529C1BA}" dt="2023-12-08T17:44:28.431" v="0"/>
        <pc:sldMkLst>
          <pc:docMk/>
          <pc:sldMk cId="737396426" sldId="301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737396426" sldId="301"/>
            <ac:spMk id="7" creationId="{D77C41C8-A354-483D-A1D6-756CB86194DA}"/>
          </ac:spMkLst>
        </pc:spChg>
      </pc:sldChg>
      <pc:sldChg chg="modSp mod">
        <pc:chgData name="Julia Watts" userId="86fc1eda-f4e6-4ed4-a48b-a43e2268c7e1" providerId="ADAL" clId="{A6044693-ED12-4969-ADB2-28CAD529C1BA}" dt="2023-12-08T21:36:35.338" v="110" actId="692"/>
        <pc:sldMkLst>
          <pc:docMk/>
          <pc:sldMk cId="542962669" sldId="305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542962669" sldId="305"/>
            <ac:spMk id="3" creationId="{15C8F8CC-FB9E-4897-8423-2311EFC1084E}"/>
          </ac:spMkLst>
        </pc:spChg>
        <pc:picChg chg="mod">
          <ac:chgData name="Julia Watts" userId="86fc1eda-f4e6-4ed4-a48b-a43e2268c7e1" providerId="ADAL" clId="{A6044693-ED12-4969-ADB2-28CAD529C1BA}" dt="2023-12-08T21:36:35.338" v="110" actId="692"/>
          <ac:picMkLst>
            <pc:docMk/>
            <pc:sldMk cId="542962669" sldId="305"/>
            <ac:picMk id="7" creationId="{90B2CA3B-1935-B074-226C-FDC45E94E35D}"/>
          </ac:picMkLst>
        </pc:picChg>
      </pc:sldChg>
      <pc:sldChg chg="modSp">
        <pc:chgData name="Julia Watts" userId="86fc1eda-f4e6-4ed4-a48b-a43e2268c7e1" providerId="ADAL" clId="{A6044693-ED12-4969-ADB2-28CAD529C1BA}" dt="2023-12-08T17:44:28.431" v="0"/>
        <pc:sldMkLst>
          <pc:docMk/>
          <pc:sldMk cId="3344161022" sldId="322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3344161022" sldId="322"/>
            <ac:spMk id="25" creationId="{286780D9-CE70-4358-8862-C809CB850FDA}"/>
          </ac:spMkLst>
        </pc:spChg>
      </pc:sldChg>
      <pc:sldChg chg="modSp">
        <pc:chgData name="Julia Watts" userId="86fc1eda-f4e6-4ed4-a48b-a43e2268c7e1" providerId="ADAL" clId="{A6044693-ED12-4969-ADB2-28CAD529C1BA}" dt="2023-12-08T17:44:28.431" v="0"/>
        <pc:sldMkLst>
          <pc:docMk/>
          <pc:sldMk cId="948325195" sldId="323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948325195" sldId="323"/>
            <ac:spMk id="7" creationId="{85BBAE36-A10C-4C42-A49A-2EEAFAE10817}"/>
          </ac:spMkLst>
        </pc:spChg>
      </pc:sldChg>
      <pc:sldChg chg="modSp">
        <pc:chgData name="Julia Watts" userId="86fc1eda-f4e6-4ed4-a48b-a43e2268c7e1" providerId="ADAL" clId="{A6044693-ED12-4969-ADB2-28CAD529C1BA}" dt="2023-12-08T17:44:28.431" v="0"/>
        <pc:sldMkLst>
          <pc:docMk/>
          <pc:sldMk cId="735155355" sldId="332"/>
        </pc:sldMkLst>
        <pc:spChg chg="mod">
          <ac:chgData name="Julia Watts" userId="86fc1eda-f4e6-4ed4-a48b-a43e2268c7e1" providerId="ADAL" clId="{A6044693-ED12-4969-ADB2-28CAD529C1BA}" dt="2023-12-08T17:44:28.431" v="0"/>
          <ac:spMkLst>
            <pc:docMk/>
            <pc:sldMk cId="735155355" sldId="332"/>
            <ac:spMk id="4" creationId="{B27A7B6F-5105-16A5-4DB6-51FE61383365}"/>
          </ac:spMkLst>
        </pc:spChg>
      </pc:sldChg>
      <pc:sldChg chg="modSp mod">
        <pc:chgData name="Julia Watts" userId="86fc1eda-f4e6-4ed4-a48b-a43e2268c7e1" providerId="ADAL" clId="{A6044693-ED12-4969-ADB2-28CAD529C1BA}" dt="2023-12-08T21:37:08.426" v="122" actId="20577"/>
        <pc:sldMkLst>
          <pc:docMk/>
          <pc:sldMk cId="2992864909" sldId="337"/>
        </pc:sldMkLst>
        <pc:spChg chg="mod">
          <ac:chgData name="Julia Watts" userId="86fc1eda-f4e6-4ed4-a48b-a43e2268c7e1" providerId="ADAL" clId="{A6044693-ED12-4969-ADB2-28CAD529C1BA}" dt="2023-12-08T21:37:08.426" v="122" actId="20577"/>
          <ac:spMkLst>
            <pc:docMk/>
            <pc:sldMk cId="2992864909" sldId="337"/>
            <ac:spMk id="4" creationId="{28740703-8087-43AF-B2A8-ACFDCB7758ED}"/>
          </ac:spMkLst>
        </pc:spChg>
      </pc:sldChg>
    </pc:docChg>
  </pc:docChgLst>
  <pc:docChgLst>
    <pc:chgData name="Anai Rodriguez" userId="S::anai.rodriguez@hcde-texas.org::6e88ac4e-7b1b-4191-9e8b-3c4766ff51ca" providerId="AD" clId="Web-{B9F4E43D-C68E-4913-BCBD-0E7880A5D897}"/>
    <pc:docChg chg="modSld">
      <pc:chgData name="Anai Rodriguez" userId="S::anai.rodriguez@hcde-texas.org::6e88ac4e-7b1b-4191-9e8b-3c4766ff51ca" providerId="AD" clId="Web-{B9F4E43D-C68E-4913-BCBD-0E7880A5D897}" dt="2023-12-11T19:54:08.382" v="5"/>
      <pc:docMkLst>
        <pc:docMk/>
      </pc:docMkLst>
      <pc:sldChg chg="addSp delSp modSp">
        <pc:chgData name="Anai Rodriguez" userId="S::anai.rodriguez@hcde-texas.org::6e88ac4e-7b1b-4191-9e8b-3c4766ff51ca" providerId="AD" clId="Web-{B9F4E43D-C68E-4913-BCBD-0E7880A5D897}" dt="2023-12-11T19:54:08.382" v="5"/>
        <pc:sldMkLst>
          <pc:docMk/>
          <pc:sldMk cId="0" sldId="338"/>
        </pc:sldMkLst>
        <pc:spChg chg="mod">
          <ac:chgData name="Anai Rodriguez" userId="S::anai.rodriguez@hcde-texas.org::6e88ac4e-7b1b-4191-9e8b-3c4766ff51ca" providerId="AD" clId="Web-{B9F4E43D-C68E-4913-BCBD-0E7880A5D897}" dt="2023-12-11T19:54:00.069" v="3" actId="20577"/>
          <ac:spMkLst>
            <pc:docMk/>
            <pc:sldMk cId="0" sldId="338"/>
            <ac:spMk id="9" creationId="{FA7D1783-2AC6-44F7-82BE-9DB0AF6DEC77}"/>
          </ac:spMkLst>
        </pc:spChg>
        <pc:picChg chg="add del mod">
          <ac:chgData name="Anai Rodriguez" userId="S::anai.rodriguez@hcde-texas.org::6e88ac4e-7b1b-4191-9e8b-3c4766ff51ca" providerId="AD" clId="Web-{B9F4E43D-C68E-4913-BCBD-0E7880A5D897}" dt="2023-12-11T19:54:08.382" v="5"/>
          <ac:picMkLst>
            <pc:docMk/>
            <pc:sldMk cId="0" sldId="338"/>
            <ac:picMk id="7" creationId="{A607C914-777C-9F9D-039F-12F727FD87DF}"/>
          </ac:picMkLst>
        </pc:picChg>
      </pc:sldChg>
    </pc:docChg>
  </pc:docChgLst>
  <pc:docChgLst>
    <pc:chgData name="Julia Watts" userId="86fc1eda-f4e6-4ed4-a48b-a43e2268c7e1" providerId="ADAL" clId="{F710074E-12D7-46D0-9C02-CB138D4C2954}"/>
    <pc:docChg chg="undo custSel modSld">
      <pc:chgData name="Julia Watts" userId="86fc1eda-f4e6-4ed4-a48b-a43e2268c7e1" providerId="ADAL" clId="{F710074E-12D7-46D0-9C02-CB138D4C2954}" dt="2024-02-15T22:00:46.338" v="275" actId="5793"/>
      <pc:docMkLst>
        <pc:docMk/>
      </pc:docMkLst>
      <pc:sldChg chg="modSp">
        <pc:chgData name="Julia Watts" userId="86fc1eda-f4e6-4ed4-a48b-a43e2268c7e1" providerId="ADAL" clId="{F710074E-12D7-46D0-9C02-CB138D4C2954}" dt="2024-02-15T15:38:51.599" v="0"/>
        <pc:sldMkLst>
          <pc:docMk/>
          <pc:sldMk cId="0" sldId="256"/>
        </pc:sldMkLst>
        <pc:spChg chg="mod">
          <ac:chgData name="Julia Watts" userId="86fc1eda-f4e6-4ed4-a48b-a43e2268c7e1" providerId="ADAL" clId="{F710074E-12D7-46D0-9C02-CB138D4C2954}" dt="2024-02-15T15:38:51.599" v="0"/>
          <ac:spMkLst>
            <pc:docMk/>
            <pc:sldMk cId="0" sldId="256"/>
            <ac:spMk id="8" creationId="{00000000-0000-0000-0000-000000000000}"/>
          </ac:spMkLst>
        </pc:spChg>
      </pc:sldChg>
      <pc:sldChg chg="modSp">
        <pc:chgData name="Julia Watts" userId="86fc1eda-f4e6-4ed4-a48b-a43e2268c7e1" providerId="ADAL" clId="{F710074E-12D7-46D0-9C02-CB138D4C2954}" dt="2024-02-15T19:28:18.383" v="6"/>
        <pc:sldMkLst>
          <pc:docMk/>
          <pc:sldMk cId="0" sldId="257"/>
        </pc:sldMkLst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0" sldId="257"/>
            <ac:spMk id="8" creationId="{00000000-0000-0000-0000-000000000000}"/>
          </ac:spMkLst>
        </pc:spChg>
        <pc:spChg chg="mod">
          <ac:chgData name="Julia Watts" userId="86fc1eda-f4e6-4ed4-a48b-a43e2268c7e1" providerId="ADAL" clId="{F710074E-12D7-46D0-9C02-CB138D4C2954}" dt="2024-02-15T15:38:51.599" v="0"/>
          <ac:spMkLst>
            <pc:docMk/>
            <pc:sldMk cId="0" sldId="257"/>
            <ac:spMk id="9" creationId="{00000000-0000-0000-0000-000000000000}"/>
          </ac:spMkLst>
        </pc:spChg>
      </pc:sldChg>
      <pc:sldChg chg="modSp mod">
        <pc:chgData name="Julia Watts" userId="86fc1eda-f4e6-4ed4-a48b-a43e2268c7e1" providerId="ADAL" clId="{F710074E-12D7-46D0-9C02-CB138D4C2954}" dt="2024-02-15T19:39:09.490" v="11" actId="14826"/>
        <pc:sldMkLst>
          <pc:docMk/>
          <pc:sldMk cId="0" sldId="259"/>
        </pc:sldMkLst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0" sldId="259"/>
            <ac:spMk id="2" creationId="{00000000-0000-0000-0000-000000000000}"/>
          </ac:spMkLst>
        </pc:spChg>
        <pc:spChg chg="mod">
          <ac:chgData name="Julia Watts" userId="86fc1eda-f4e6-4ed4-a48b-a43e2268c7e1" providerId="ADAL" clId="{F710074E-12D7-46D0-9C02-CB138D4C2954}" dt="2024-02-15T15:52:37.631" v="4"/>
          <ac:spMkLst>
            <pc:docMk/>
            <pc:sldMk cId="0" sldId="259"/>
            <ac:spMk id="10" creationId="{6C7C7921-000B-4411-B6E8-5E583C1BE2AA}"/>
          </ac:spMkLst>
        </pc:spChg>
        <pc:picChg chg="mod">
          <ac:chgData name="Julia Watts" userId="86fc1eda-f4e6-4ed4-a48b-a43e2268c7e1" providerId="ADAL" clId="{F710074E-12D7-46D0-9C02-CB138D4C2954}" dt="2024-02-15T19:39:09.490" v="11" actId="14826"/>
          <ac:picMkLst>
            <pc:docMk/>
            <pc:sldMk cId="0" sldId="259"/>
            <ac:picMk id="5" creationId="{EDCD0933-67A1-F181-262F-E25ECD70E31E}"/>
          </ac:picMkLst>
        </pc:picChg>
      </pc:sldChg>
      <pc:sldChg chg="modSp mod">
        <pc:chgData name="Julia Watts" userId="86fc1eda-f4e6-4ed4-a48b-a43e2268c7e1" providerId="ADAL" clId="{F710074E-12D7-46D0-9C02-CB138D4C2954}" dt="2024-02-15T19:41:57.762" v="12" actId="14826"/>
        <pc:sldMkLst>
          <pc:docMk/>
          <pc:sldMk cId="0" sldId="260"/>
        </pc:sldMkLst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0" sldId="260"/>
            <ac:spMk id="3" creationId="{00000000-0000-0000-0000-000000000000}"/>
          </ac:spMkLst>
        </pc:spChg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0" sldId="260"/>
            <ac:spMk id="4" creationId="{00000000-0000-0000-0000-000000000000}"/>
          </ac:spMkLst>
        </pc:spChg>
        <pc:picChg chg="mod">
          <ac:chgData name="Julia Watts" userId="86fc1eda-f4e6-4ed4-a48b-a43e2268c7e1" providerId="ADAL" clId="{F710074E-12D7-46D0-9C02-CB138D4C2954}" dt="2024-02-15T19:41:57.762" v="12" actId="14826"/>
          <ac:picMkLst>
            <pc:docMk/>
            <pc:sldMk cId="0" sldId="260"/>
            <ac:picMk id="6" creationId="{6EBA6D94-3C44-04E3-6EB2-2E58D918105B}"/>
          </ac:picMkLst>
        </pc:picChg>
      </pc:sldChg>
      <pc:sldChg chg="modSp">
        <pc:chgData name="Julia Watts" userId="86fc1eda-f4e6-4ed4-a48b-a43e2268c7e1" providerId="ADAL" clId="{F710074E-12D7-46D0-9C02-CB138D4C2954}" dt="2024-02-15T19:28:18.383" v="6"/>
        <pc:sldMkLst>
          <pc:docMk/>
          <pc:sldMk cId="0" sldId="261"/>
        </pc:sldMkLst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0" sldId="261"/>
            <ac:spMk id="8" creationId="{00000000-0000-0000-0000-000000000000}"/>
          </ac:spMkLst>
        </pc:spChg>
      </pc:sldChg>
      <pc:sldChg chg="delSp modSp mod">
        <pc:chgData name="Julia Watts" userId="86fc1eda-f4e6-4ed4-a48b-a43e2268c7e1" providerId="ADAL" clId="{F710074E-12D7-46D0-9C02-CB138D4C2954}" dt="2024-02-15T20:04:20.430" v="45" actId="20577"/>
        <pc:sldMkLst>
          <pc:docMk/>
          <pc:sldMk cId="0" sldId="263"/>
        </pc:sldMkLst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0" sldId="263"/>
            <ac:spMk id="4" creationId="{28740703-8087-43AF-B2A8-ACFDCB7758ED}"/>
          </ac:spMkLst>
        </pc:spChg>
        <pc:spChg chg="mod">
          <ac:chgData name="Julia Watts" userId="86fc1eda-f4e6-4ed4-a48b-a43e2268c7e1" providerId="ADAL" clId="{F710074E-12D7-46D0-9C02-CB138D4C2954}" dt="2024-02-15T20:04:20.430" v="45" actId="20577"/>
          <ac:spMkLst>
            <pc:docMk/>
            <pc:sldMk cId="0" sldId="263"/>
            <ac:spMk id="8" creationId="{C37B8A53-83E6-4E8F-96BC-183224BB353A}"/>
          </ac:spMkLst>
        </pc:spChg>
        <pc:spChg chg="mod">
          <ac:chgData name="Julia Watts" userId="86fc1eda-f4e6-4ed4-a48b-a43e2268c7e1" providerId="ADAL" clId="{F710074E-12D7-46D0-9C02-CB138D4C2954}" dt="2024-02-15T20:02:48.998" v="38" actId="20577"/>
          <ac:spMkLst>
            <pc:docMk/>
            <pc:sldMk cId="0" sldId="263"/>
            <ac:spMk id="11" creationId="{EEF485A8-CD60-44C5-8F15-D4E683B4F4D5}"/>
          </ac:spMkLst>
        </pc:spChg>
        <pc:spChg chg="mod">
          <ac:chgData name="Julia Watts" userId="86fc1eda-f4e6-4ed4-a48b-a43e2268c7e1" providerId="ADAL" clId="{F710074E-12D7-46D0-9C02-CB138D4C2954}" dt="2024-02-15T20:04:04.506" v="40" actId="20577"/>
          <ac:spMkLst>
            <pc:docMk/>
            <pc:sldMk cId="0" sldId="263"/>
            <ac:spMk id="12" creationId="{DC45B176-7DA9-432F-815F-365A3BCBA8C4}"/>
          </ac:spMkLst>
        </pc:spChg>
        <pc:spChg chg="mod">
          <ac:chgData name="Julia Watts" userId="86fc1eda-f4e6-4ed4-a48b-a43e2268c7e1" providerId="ADAL" clId="{F710074E-12D7-46D0-9C02-CB138D4C2954}" dt="2024-02-15T19:50:25.862" v="17" actId="20577"/>
          <ac:spMkLst>
            <pc:docMk/>
            <pc:sldMk cId="0" sldId="263"/>
            <ac:spMk id="13" creationId="{5143F0AF-18EF-4068-B900-D5016A449D7A}"/>
          </ac:spMkLst>
        </pc:spChg>
        <pc:spChg chg="mod">
          <ac:chgData name="Julia Watts" userId="86fc1eda-f4e6-4ed4-a48b-a43e2268c7e1" providerId="ADAL" clId="{F710074E-12D7-46D0-9C02-CB138D4C2954}" dt="2024-02-15T20:04:14" v="44" actId="20577"/>
          <ac:spMkLst>
            <pc:docMk/>
            <pc:sldMk cId="0" sldId="263"/>
            <ac:spMk id="14" creationId="{7A1D7E06-5298-4FA8-9168-5652B57CEC47}"/>
          </ac:spMkLst>
        </pc:spChg>
        <pc:spChg chg="del">
          <ac:chgData name="Julia Watts" userId="86fc1eda-f4e6-4ed4-a48b-a43e2268c7e1" providerId="ADAL" clId="{F710074E-12D7-46D0-9C02-CB138D4C2954}" dt="2024-02-15T19:37:31.335" v="10" actId="478"/>
          <ac:spMkLst>
            <pc:docMk/>
            <pc:sldMk cId="0" sldId="263"/>
            <ac:spMk id="20" creationId="{99E7A8DB-DDC6-C0AB-3D49-F889C76B9C4F}"/>
          </ac:spMkLst>
        </pc:spChg>
        <pc:spChg chg="mod">
          <ac:chgData name="Julia Watts" userId="86fc1eda-f4e6-4ed4-a48b-a43e2268c7e1" providerId="ADAL" clId="{F710074E-12D7-46D0-9C02-CB138D4C2954}" dt="2024-02-15T19:49:42.756" v="15"/>
          <ac:spMkLst>
            <pc:docMk/>
            <pc:sldMk cId="0" sldId="263"/>
            <ac:spMk id="22" creationId="{E77E8DA6-A39B-47CF-9794-3C3BD45D4DB6}"/>
          </ac:spMkLst>
        </pc:spChg>
        <pc:spChg chg="del">
          <ac:chgData name="Julia Watts" userId="86fc1eda-f4e6-4ed4-a48b-a43e2268c7e1" providerId="ADAL" clId="{F710074E-12D7-46D0-9C02-CB138D4C2954}" dt="2024-02-15T19:37:31.335" v="10" actId="478"/>
          <ac:spMkLst>
            <pc:docMk/>
            <pc:sldMk cId="0" sldId="263"/>
            <ac:spMk id="23" creationId="{00BCBBBA-8067-6BB2-EAEA-B3FEE2B29C9C}"/>
          </ac:spMkLst>
        </pc:spChg>
        <pc:spChg chg="del">
          <ac:chgData name="Julia Watts" userId="86fc1eda-f4e6-4ed4-a48b-a43e2268c7e1" providerId="ADAL" clId="{F710074E-12D7-46D0-9C02-CB138D4C2954}" dt="2024-02-15T19:37:31.335" v="10" actId="478"/>
          <ac:spMkLst>
            <pc:docMk/>
            <pc:sldMk cId="0" sldId="263"/>
            <ac:spMk id="25" creationId="{9776B76F-B09C-30FE-55C5-F0F824E57C7B}"/>
          </ac:spMkLst>
        </pc:spChg>
        <pc:graphicFrameChg chg="del">
          <ac:chgData name="Julia Watts" userId="86fc1eda-f4e6-4ed4-a48b-a43e2268c7e1" providerId="ADAL" clId="{F710074E-12D7-46D0-9C02-CB138D4C2954}" dt="2024-02-15T19:37:31.335" v="10" actId="478"/>
          <ac:graphicFrameMkLst>
            <pc:docMk/>
            <pc:sldMk cId="0" sldId="263"/>
            <ac:graphicFrameMk id="21" creationId="{63D00F2C-1DB6-F9A7-40B3-ACA809EA467B}"/>
          </ac:graphicFrameMkLst>
        </pc:graphicFrameChg>
      </pc:sldChg>
      <pc:sldChg chg="modSp mod">
        <pc:chgData name="Julia Watts" userId="86fc1eda-f4e6-4ed4-a48b-a43e2268c7e1" providerId="ADAL" clId="{F710074E-12D7-46D0-9C02-CB138D4C2954}" dt="2024-02-15T19:34:00.730" v="9" actId="14826"/>
        <pc:sldMkLst>
          <pc:docMk/>
          <pc:sldMk cId="0" sldId="264"/>
        </pc:sldMkLst>
        <pc:picChg chg="mod">
          <ac:chgData name="Julia Watts" userId="86fc1eda-f4e6-4ed4-a48b-a43e2268c7e1" providerId="ADAL" clId="{F710074E-12D7-46D0-9C02-CB138D4C2954}" dt="2024-02-15T19:34:00.730" v="9" actId="14826"/>
          <ac:picMkLst>
            <pc:docMk/>
            <pc:sldMk cId="0" sldId="264"/>
            <ac:picMk id="5" creationId="{CAE97D99-B9A1-044E-7047-57E2B55F0DF9}"/>
          </ac:picMkLst>
        </pc:picChg>
      </pc:sldChg>
      <pc:sldChg chg="modSp mod">
        <pc:chgData name="Julia Watts" userId="86fc1eda-f4e6-4ed4-a48b-a43e2268c7e1" providerId="ADAL" clId="{F710074E-12D7-46D0-9C02-CB138D4C2954}" dt="2024-02-15T21:28:47.258" v="146" actId="14826"/>
        <pc:sldMkLst>
          <pc:docMk/>
          <pc:sldMk cId="0" sldId="266"/>
        </pc:sldMkLst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0" sldId="266"/>
            <ac:spMk id="6" creationId="{534D990B-4408-47DB-B75B-35C128504CF9}"/>
          </ac:spMkLst>
        </pc:spChg>
        <pc:picChg chg="mod">
          <ac:chgData name="Julia Watts" userId="86fc1eda-f4e6-4ed4-a48b-a43e2268c7e1" providerId="ADAL" clId="{F710074E-12D7-46D0-9C02-CB138D4C2954}" dt="2024-02-15T21:28:47.258" v="146" actId="14826"/>
          <ac:picMkLst>
            <pc:docMk/>
            <pc:sldMk cId="0" sldId="266"/>
            <ac:picMk id="8" creationId="{31E65B38-A4A7-6119-5D59-CB20D8FEDE73}"/>
          </ac:picMkLst>
        </pc:picChg>
      </pc:sldChg>
      <pc:sldChg chg="modSp">
        <pc:chgData name="Julia Watts" userId="86fc1eda-f4e6-4ed4-a48b-a43e2268c7e1" providerId="ADAL" clId="{F710074E-12D7-46D0-9C02-CB138D4C2954}" dt="2024-02-15T15:38:51.599" v="0"/>
        <pc:sldMkLst>
          <pc:docMk/>
          <pc:sldMk cId="0" sldId="268"/>
        </pc:sldMkLst>
        <pc:spChg chg="mod">
          <ac:chgData name="Julia Watts" userId="86fc1eda-f4e6-4ed4-a48b-a43e2268c7e1" providerId="ADAL" clId="{F710074E-12D7-46D0-9C02-CB138D4C2954}" dt="2024-02-15T15:38:51.599" v="0"/>
          <ac:spMkLst>
            <pc:docMk/>
            <pc:sldMk cId="0" sldId="268"/>
            <ac:spMk id="9" creationId="{D3A7148F-382B-4A9D-B1E1-DD43360040EC}"/>
          </ac:spMkLst>
        </pc:spChg>
      </pc:sldChg>
      <pc:sldChg chg="modSp">
        <pc:chgData name="Julia Watts" userId="86fc1eda-f4e6-4ed4-a48b-a43e2268c7e1" providerId="ADAL" clId="{F710074E-12D7-46D0-9C02-CB138D4C2954}" dt="2024-02-15T15:38:51.599" v="0"/>
        <pc:sldMkLst>
          <pc:docMk/>
          <pc:sldMk cId="0" sldId="278"/>
        </pc:sldMkLst>
        <pc:spChg chg="mod">
          <ac:chgData name="Julia Watts" userId="86fc1eda-f4e6-4ed4-a48b-a43e2268c7e1" providerId="ADAL" clId="{F710074E-12D7-46D0-9C02-CB138D4C2954}" dt="2024-02-15T15:38:51.599" v="0"/>
          <ac:spMkLst>
            <pc:docMk/>
            <pc:sldMk cId="0" sldId="278"/>
            <ac:spMk id="3" creationId="{00000000-0000-0000-0000-000000000000}"/>
          </ac:spMkLst>
        </pc:spChg>
      </pc:sldChg>
      <pc:sldChg chg="modSp">
        <pc:chgData name="Julia Watts" userId="86fc1eda-f4e6-4ed4-a48b-a43e2268c7e1" providerId="ADAL" clId="{F710074E-12D7-46D0-9C02-CB138D4C2954}" dt="2024-02-15T15:38:51.599" v="0"/>
        <pc:sldMkLst>
          <pc:docMk/>
          <pc:sldMk cId="3170472316" sldId="283"/>
        </pc:sldMkLst>
        <pc:spChg chg="mod">
          <ac:chgData name="Julia Watts" userId="86fc1eda-f4e6-4ed4-a48b-a43e2268c7e1" providerId="ADAL" clId="{F710074E-12D7-46D0-9C02-CB138D4C2954}" dt="2024-02-15T15:38:51.599" v="0"/>
          <ac:spMkLst>
            <pc:docMk/>
            <pc:sldMk cId="3170472316" sldId="283"/>
            <ac:spMk id="3" creationId="{00000000-0000-0000-0000-000000000000}"/>
          </ac:spMkLst>
        </pc:spChg>
      </pc:sldChg>
      <pc:sldChg chg="modSp mod">
        <pc:chgData name="Julia Watts" userId="86fc1eda-f4e6-4ed4-a48b-a43e2268c7e1" providerId="ADAL" clId="{F710074E-12D7-46D0-9C02-CB138D4C2954}" dt="2024-02-15T20:07:09.549" v="54"/>
        <pc:sldMkLst>
          <pc:docMk/>
          <pc:sldMk cId="3063833069" sldId="285"/>
        </pc:sldMkLst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3063833069" sldId="285"/>
            <ac:spMk id="4" creationId="{28740703-8087-43AF-B2A8-ACFDCB7758ED}"/>
          </ac:spMkLst>
        </pc:spChg>
        <pc:spChg chg="mod">
          <ac:chgData name="Julia Watts" userId="86fc1eda-f4e6-4ed4-a48b-a43e2268c7e1" providerId="ADAL" clId="{F710074E-12D7-46D0-9C02-CB138D4C2954}" dt="2024-02-15T20:05:49.239" v="47"/>
          <ac:spMkLst>
            <pc:docMk/>
            <pc:sldMk cId="3063833069" sldId="285"/>
            <ac:spMk id="8" creationId="{C37B8A53-83E6-4E8F-96BC-183224BB353A}"/>
          </ac:spMkLst>
        </pc:spChg>
        <pc:spChg chg="mod">
          <ac:chgData name="Julia Watts" userId="86fc1eda-f4e6-4ed4-a48b-a43e2268c7e1" providerId="ADAL" clId="{F710074E-12D7-46D0-9C02-CB138D4C2954}" dt="2024-02-15T20:07:09.549" v="54"/>
          <ac:spMkLst>
            <pc:docMk/>
            <pc:sldMk cId="3063833069" sldId="285"/>
            <ac:spMk id="9" creationId="{1C932B4E-44F4-4DA9-B0C6-056579F33448}"/>
          </ac:spMkLst>
        </pc:spChg>
        <pc:spChg chg="mod">
          <ac:chgData name="Julia Watts" userId="86fc1eda-f4e6-4ed4-a48b-a43e2268c7e1" providerId="ADAL" clId="{F710074E-12D7-46D0-9C02-CB138D4C2954}" dt="2024-02-15T20:06:02.577" v="49" actId="20577"/>
          <ac:spMkLst>
            <pc:docMk/>
            <pc:sldMk cId="3063833069" sldId="285"/>
            <ac:spMk id="11" creationId="{EEF485A8-CD60-44C5-8F15-D4E683B4F4D5}"/>
          </ac:spMkLst>
        </pc:spChg>
        <pc:spChg chg="mod">
          <ac:chgData name="Julia Watts" userId="86fc1eda-f4e6-4ed4-a48b-a43e2268c7e1" providerId="ADAL" clId="{F710074E-12D7-46D0-9C02-CB138D4C2954}" dt="2024-02-15T20:06:11.601" v="53" actId="20577"/>
          <ac:spMkLst>
            <pc:docMk/>
            <pc:sldMk cId="3063833069" sldId="285"/>
            <ac:spMk id="12" creationId="{DC45B176-7DA9-432F-815F-365A3BCBA8C4}"/>
          </ac:spMkLst>
        </pc:spChg>
      </pc:sldChg>
      <pc:sldChg chg="modSp mod">
        <pc:chgData name="Julia Watts" userId="86fc1eda-f4e6-4ed4-a48b-a43e2268c7e1" providerId="ADAL" clId="{F710074E-12D7-46D0-9C02-CB138D4C2954}" dt="2024-02-15T20:21:35.470" v="129" actId="20577"/>
        <pc:sldMkLst>
          <pc:docMk/>
          <pc:sldMk cId="2944392172" sldId="286"/>
        </pc:sldMkLst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2944392172" sldId="286"/>
            <ac:spMk id="4" creationId="{28740703-8087-43AF-B2A8-ACFDCB7758ED}"/>
          </ac:spMkLst>
        </pc:spChg>
        <pc:spChg chg="mod">
          <ac:chgData name="Julia Watts" userId="86fc1eda-f4e6-4ed4-a48b-a43e2268c7e1" providerId="ADAL" clId="{F710074E-12D7-46D0-9C02-CB138D4C2954}" dt="2024-02-15T20:20:20.222" v="118" actId="20577"/>
          <ac:spMkLst>
            <pc:docMk/>
            <pc:sldMk cId="2944392172" sldId="286"/>
            <ac:spMk id="8" creationId="{C37B8A53-83E6-4E8F-96BC-183224BB353A}"/>
          </ac:spMkLst>
        </pc:spChg>
        <pc:spChg chg="mod">
          <ac:chgData name="Julia Watts" userId="86fc1eda-f4e6-4ed4-a48b-a43e2268c7e1" providerId="ADAL" clId="{F710074E-12D7-46D0-9C02-CB138D4C2954}" dt="2024-02-15T20:21:35.470" v="129" actId="20577"/>
          <ac:spMkLst>
            <pc:docMk/>
            <pc:sldMk cId="2944392172" sldId="286"/>
            <ac:spMk id="10" creationId="{8CB9AC7A-2EA3-40E3-02A1-4717DF3D0CA5}"/>
          </ac:spMkLst>
        </pc:spChg>
        <pc:spChg chg="mod">
          <ac:chgData name="Julia Watts" userId="86fc1eda-f4e6-4ed4-a48b-a43e2268c7e1" providerId="ADAL" clId="{F710074E-12D7-46D0-9C02-CB138D4C2954}" dt="2024-02-15T20:20:31.665" v="122" actId="20577"/>
          <ac:spMkLst>
            <pc:docMk/>
            <pc:sldMk cId="2944392172" sldId="286"/>
            <ac:spMk id="20" creationId="{A162446F-0914-F945-E0DF-3DEBFE6ECC9F}"/>
          </ac:spMkLst>
        </pc:spChg>
        <pc:spChg chg="mod">
          <ac:chgData name="Julia Watts" userId="86fc1eda-f4e6-4ed4-a48b-a43e2268c7e1" providerId="ADAL" clId="{F710074E-12D7-46D0-9C02-CB138D4C2954}" dt="2024-02-15T20:18:09.715" v="92"/>
          <ac:spMkLst>
            <pc:docMk/>
            <pc:sldMk cId="2944392172" sldId="286"/>
            <ac:spMk id="25" creationId="{C376BA3B-B36D-4730-80B1-4A1A933C4AAF}"/>
          </ac:spMkLst>
        </pc:spChg>
        <pc:spChg chg="mod">
          <ac:chgData name="Julia Watts" userId="86fc1eda-f4e6-4ed4-a48b-a43e2268c7e1" providerId="ADAL" clId="{F710074E-12D7-46D0-9C02-CB138D4C2954}" dt="2024-02-15T20:21:07.278" v="126" actId="20577"/>
          <ac:spMkLst>
            <pc:docMk/>
            <pc:sldMk cId="2944392172" sldId="286"/>
            <ac:spMk id="26" creationId="{D6342ED5-3D84-DCB7-9E02-417114B72106}"/>
          </ac:spMkLst>
        </pc:spChg>
        <pc:spChg chg="mod">
          <ac:chgData name="Julia Watts" userId="86fc1eda-f4e6-4ed4-a48b-a43e2268c7e1" providerId="ADAL" clId="{F710074E-12D7-46D0-9C02-CB138D4C2954}" dt="2024-02-15T20:18:25.157" v="94" actId="20577"/>
          <ac:spMkLst>
            <pc:docMk/>
            <pc:sldMk cId="2944392172" sldId="286"/>
            <ac:spMk id="27" creationId="{2E0E3D17-73B8-C26B-3716-2DA23CBF04DB}"/>
          </ac:spMkLst>
        </pc:spChg>
        <pc:cxnChg chg="mod">
          <ac:chgData name="Julia Watts" userId="86fc1eda-f4e6-4ed4-a48b-a43e2268c7e1" providerId="ADAL" clId="{F710074E-12D7-46D0-9C02-CB138D4C2954}" dt="2024-02-15T20:20:03.058" v="115" actId="1076"/>
          <ac:cxnSpMkLst>
            <pc:docMk/>
            <pc:sldMk cId="2944392172" sldId="286"/>
            <ac:cxnSpMk id="24" creationId="{C6701C72-CD2D-4B1C-AE54-C430A60303A1}"/>
          </ac:cxnSpMkLst>
        </pc:cxnChg>
      </pc:sldChg>
      <pc:sldChg chg="modSp mod">
        <pc:chgData name="Julia Watts" userId="86fc1eda-f4e6-4ed4-a48b-a43e2268c7e1" providerId="ADAL" clId="{F710074E-12D7-46D0-9C02-CB138D4C2954}" dt="2024-02-15T20:10:15.185" v="72" actId="20577"/>
        <pc:sldMkLst>
          <pc:docMk/>
          <pc:sldMk cId="51383697" sldId="288"/>
        </pc:sldMkLst>
        <pc:spChg chg="mod">
          <ac:chgData name="Julia Watts" userId="86fc1eda-f4e6-4ed4-a48b-a43e2268c7e1" providerId="ADAL" clId="{F710074E-12D7-46D0-9C02-CB138D4C2954}" dt="2024-02-15T20:09:13.550" v="58"/>
          <ac:spMkLst>
            <pc:docMk/>
            <pc:sldMk cId="51383697" sldId="288"/>
            <ac:spMk id="3" creationId="{068D87D1-FDFA-4D57-8726-975E86F3373E}"/>
          </ac:spMkLst>
        </pc:spChg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51383697" sldId="288"/>
            <ac:spMk id="4" creationId="{28740703-8087-43AF-B2A8-ACFDCB7758ED}"/>
          </ac:spMkLst>
        </pc:spChg>
        <pc:spChg chg="mod">
          <ac:chgData name="Julia Watts" userId="86fc1eda-f4e6-4ed4-a48b-a43e2268c7e1" providerId="ADAL" clId="{F710074E-12D7-46D0-9C02-CB138D4C2954}" dt="2024-02-15T20:08:53.332" v="57"/>
          <ac:spMkLst>
            <pc:docMk/>
            <pc:sldMk cId="51383697" sldId="288"/>
            <ac:spMk id="8" creationId="{C37B8A53-83E6-4E8F-96BC-183224BB353A}"/>
          </ac:spMkLst>
        </pc:spChg>
        <pc:spChg chg="mod">
          <ac:chgData name="Julia Watts" userId="86fc1eda-f4e6-4ed4-a48b-a43e2268c7e1" providerId="ADAL" clId="{F710074E-12D7-46D0-9C02-CB138D4C2954}" dt="2024-02-15T20:10:09.667" v="69" actId="6549"/>
          <ac:spMkLst>
            <pc:docMk/>
            <pc:sldMk cId="51383697" sldId="288"/>
            <ac:spMk id="11" creationId="{EEF485A8-CD60-44C5-8F15-D4E683B4F4D5}"/>
          </ac:spMkLst>
        </pc:spChg>
        <pc:spChg chg="mod">
          <ac:chgData name="Julia Watts" userId="86fc1eda-f4e6-4ed4-a48b-a43e2268c7e1" providerId="ADAL" clId="{F710074E-12D7-46D0-9C02-CB138D4C2954}" dt="2024-02-15T20:10:15.185" v="72" actId="20577"/>
          <ac:spMkLst>
            <pc:docMk/>
            <pc:sldMk cId="51383697" sldId="288"/>
            <ac:spMk id="12" creationId="{DC45B176-7DA9-432F-815F-365A3BCBA8C4}"/>
          </ac:spMkLst>
        </pc:spChg>
        <pc:spChg chg="mod">
          <ac:chgData name="Julia Watts" userId="86fc1eda-f4e6-4ed4-a48b-a43e2268c7e1" providerId="ADAL" clId="{F710074E-12D7-46D0-9C02-CB138D4C2954}" dt="2024-02-15T20:07:46.205" v="55"/>
          <ac:spMkLst>
            <pc:docMk/>
            <pc:sldMk cId="51383697" sldId="288"/>
            <ac:spMk id="36" creationId="{DBE2767D-A3E4-7725-CF62-6FF18E501562}"/>
          </ac:spMkLst>
        </pc:spChg>
        <pc:spChg chg="mod">
          <ac:chgData name="Julia Watts" userId="86fc1eda-f4e6-4ed4-a48b-a43e2268c7e1" providerId="ADAL" clId="{F710074E-12D7-46D0-9C02-CB138D4C2954}" dt="2024-02-15T20:07:58.594" v="56"/>
          <ac:spMkLst>
            <pc:docMk/>
            <pc:sldMk cId="51383697" sldId="288"/>
            <ac:spMk id="39" creationId="{F9A4E353-E273-0126-9C12-3254EFC0D28C}"/>
          </ac:spMkLst>
        </pc:spChg>
      </pc:sldChg>
      <pc:sldChg chg="modSp mod">
        <pc:chgData name="Julia Watts" userId="86fc1eda-f4e6-4ed4-a48b-a43e2268c7e1" providerId="ADAL" clId="{F710074E-12D7-46D0-9C02-CB138D4C2954}" dt="2024-02-15T20:39:53.030" v="130" actId="14826"/>
        <pc:sldMkLst>
          <pc:docMk/>
          <pc:sldMk cId="2396881180" sldId="290"/>
        </pc:sldMkLst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2396881180" sldId="290"/>
            <ac:spMk id="4" creationId="{00000000-0000-0000-0000-000000000000}"/>
          </ac:spMkLst>
        </pc:spChg>
        <pc:picChg chg="mod">
          <ac:chgData name="Julia Watts" userId="86fc1eda-f4e6-4ed4-a48b-a43e2268c7e1" providerId="ADAL" clId="{F710074E-12D7-46D0-9C02-CB138D4C2954}" dt="2024-02-15T20:39:53.030" v="130" actId="14826"/>
          <ac:picMkLst>
            <pc:docMk/>
            <pc:sldMk cId="2396881180" sldId="290"/>
            <ac:picMk id="7" creationId="{0F2E27D4-4E0C-A41E-07BB-B8DE6DAAB86A}"/>
          </ac:picMkLst>
        </pc:picChg>
      </pc:sldChg>
      <pc:sldChg chg="modSp mod">
        <pc:chgData name="Julia Watts" userId="86fc1eda-f4e6-4ed4-a48b-a43e2268c7e1" providerId="ADAL" clId="{F710074E-12D7-46D0-9C02-CB138D4C2954}" dt="2024-02-15T21:20:10.612" v="134" actId="14100"/>
        <pc:sldMkLst>
          <pc:docMk/>
          <pc:sldMk cId="2709132332" sldId="291"/>
        </pc:sldMkLst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2709132332" sldId="291"/>
            <ac:spMk id="6" creationId="{A7EA4FB8-37A9-4E5B-8B78-6CA08AC09132}"/>
          </ac:spMkLst>
        </pc:spChg>
        <pc:picChg chg="mod">
          <ac:chgData name="Julia Watts" userId="86fc1eda-f4e6-4ed4-a48b-a43e2268c7e1" providerId="ADAL" clId="{F710074E-12D7-46D0-9C02-CB138D4C2954}" dt="2024-02-15T21:20:10.612" v="134" actId="14100"/>
          <ac:picMkLst>
            <pc:docMk/>
            <pc:sldMk cId="2709132332" sldId="291"/>
            <ac:picMk id="9" creationId="{7FAC258D-3271-5BCF-4950-7F15E1241895}"/>
          </ac:picMkLst>
        </pc:picChg>
      </pc:sldChg>
      <pc:sldChg chg="modSp mod">
        <pc:chgData name="Julia Watts" userId="86fc1eda-f4e6-4ed4-a48b-a43e2268c7e1" providerId="ADAL" clId="{F710074E-12D7-46D0-9C02-CB138D4C2954}" dt="2024-02-15T20:45:52.156" v="131" actId="14826"/>
        <pc:sldMkLst>
          <pc:docMk/>
          <pc:sldMk cId="2292318377" sldId="292"/>
        </pc:sldMkLst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2292318377" sldId="292"/>
            <ac:spMk id="4" creationId="{00000000-0000-0000-0000-000000000000}"/>
          </ac:spMkLst>
        </pc:spChg>
        <pc:picChg chg="mod">
          <ac:chgData name="Julia Watts" userId="86fc1eda-f4e6-4ed4-a48b-a43e2268c7e1" providerId="ADAL" clId="{F710074E-12D7-46D0-9C02-CB138D4C2954}" dt="2024-02-15T20:45:52.156" v="131" actId="14826"/>
          <ac:picMkLst>
            <pc:docMk/>
            <pc:sldMk cId="2292318377" sldId="292"/>
            <ac:picMk id="5" creationId="{1707DA28-7AD0-7D5A-050F-D151BC9443A7}"/>
          </ac:picMkLst>
        </pc:picChg>
      </pc:sldChg>
      <pc:sldChg chg="modSp mod">
        <pc:chgData name="Julia Watts" userId="86fc1eda-f4e6-4ed4-a48b-a43e2268c7e1" providerId="ADAL" clId="{F710074E-12D7-46D0-9C02-CB138D4C2954}" dt="2024-02-15T21:53:46.640" v="250" actId="14826"/>
        <pc:sldMkLst>
          <pc:docMk/>
          <pc:sldMk cId="2127143027" sldId="293"/>
        </pc:sldMkLst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2127143027" sldId="293"/>
            <ac:spMk id="8" creationId="{30EA58EA-6700-4451-BB1F-A1CD90EA60E1}"/>
          </ac:spMkLst>
        </pc:spChg>
        <pc:picChg chg="mod">
          <ac:chgData name="Julia Watts" userId="86fc1eda-f4e6-4ed4-a48b-a43e2268c7e1" providerId="ADAL" clId="{F710074E-12D7-46D0-9C02-CB138D4C2954}" dt="2024-02-15T21:53:46.640" v="250" actId="14826"/>
          <ac:picMkLst>
            <pc:docMk/>
            <pc:sldMk cId="2127143027" sldId="293"/>
            <ac:picMk id="3" creationId="{4DB096D8-4920-DCFD-ADE3-1164D2DE090F}"/>
          </ac:picMkLst>
        </pc:picChg>
      </pc:sldChg>
      <pc:sldChg chg="addSp delSp modSp mod">
        <pc:chgData name="Julia Watts" userId="86fc1eda-f4e6-4ed4-a48b-a43e2268c7e1" providerId="ADAL" clId="{F710074E-12D7-46D0-9C02-CB138D4C2954}" dt="2024-02-15T21:37:54.986" v="205" actId="14100"/>
        <pc:sldMkLst>
          <pc:docMk/>
          <pc:sldMk cId="3612539687" sldId="297"/>
        </pc:sldMkLst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3612539687" sldId="297"/>
            <ac:spMk id="4" creationId="{D90CB226-6668-443D-8F8F-3109BF8D9477}"/>
          </ac:spMkLst>
        </pc:spChg>
        <pc:spChg chg="add mod">
          <ac:chgData name="Julia Watts" userId="86fc1eda-f4e6-4ed4-a48b-a43e2268c7e1" providerId="ADAL" clId="{F710074E-12D7-46D0-9C02-CB138D4C2954}" dt="2024-02-15T21:36:42.041" v="198" actId="207"/>
          <ac:spMkLst>
            <pc:docMk/>
            <pc:sldMk cId="3612539687" sldId="297"/>
            <ac:spMk id="13" creationId="{964C5600-05ED-D6B4-24A4-CBD58A7EEC76}"/>
          </ac:spMkLst>
        </pc:spChg>
        <pc:picChg chg="del">
          <ac:chgData name="Julia Watts" userId="86fc1eda-f4e6-4ed4-a48b-a43e2268c7e1" providerId="ADAL" clId="{F710074E-12D7-46D0-9C02-CB138D4C2954}" dt="2024-02-15T21:23:08.662" v="135" actId="478"/>
          <ac:picMkLst>
            <pc:docMk/>
            <pc:sldMk cId="3612539687" sldId="297"/>
            <ac:picMk id="6" creationId="{AA0F9C07-34DF-13E5-CCB3-A55D4FFADC31}"/>
          </ac:picMkLst>
        </pc:picChg>
        <pc:picChg chg="add mod modCrop">
          <ac:chgData name="Julia Watts" userId="86fc1eda-f4e6-4ed4-a48b-a43e2268c7e1" providerId="ADAL" clId="{F710074E-12D7-46D0-9C02-CB138D4C2954}" dt="2024-02-15T21:37:54.986" v="205" actId="14100"/>
          <ac:picMkLst>
            <pc:docMk/>
            <pc:sldMk cId="3612539687" sldId="297"/>
            <ac:picMk id="7" creationId="{4C53F22F-D181-CB25-3751-4E7FE2608392}"/>
          </ac:picMkLst>
        </pc:picChg>
        <pc:picChg chg="add mod modCrop">
          <ac:chgData name="Julia Watts" userId="86fc1eda-f4e6-4ed4-a48b-a43e2268c7e1" providerId="ADAL" clId="{F710074E-12D7-46D0-9C02-CB138D4C2954}" dt="2024-02-15T21:37:12.345" v="202" actId="692"/>
          <ac:picMkLst>
            <pc:docMk/>
            <pc:sldMk cId="3612539687" sldId="297"/>
            <ac:picMk id="10" creationId="{00FDCF23-7001-0F6B-5B77-109A2A386B76}"/>
          </ac:picMkLst>
        </pc:picChg>
        <pc:picChg chg="add mod">
          <ac:chgData name="Julia Watts" userId="86fc1eda-f4e6-4ed4-a48b-a43e2268c7e1" providerId="ADAL" clId="{F710074E-12D7-46D0-9C02-CB138D4C2954}" dt="2024-02-15T21:30:10.234" v="155" actId="1076"/>
          <ac:picMkLst>
            <pc:docMk/>
            <pc:sldMk cId="3612539687" sldId="297"/>
            <ac:picMk id="12" creationId="{B3C2F457-ED01-AB07-E623-F4E778F99F8A}"/>
          </ac:picMkLst>
        </pc:picChg>
      </pc:sldChg>
      <pc:sldChg chg="modSp mod">
        <pc:chgData name="Julia Watts" userId="86fc1eda-f4e6-4ed4-a48b-a43e2268c7e1" providerId="ADAL" clId="{F710074E-12D7-46D0-9C02-CB138D4C2954}" dt="2024-02-15T21:47:24.943" v="234" actId="20577"/>
        <pc:sldMkLst>
          <pc:docMk/>
          <pc:sldMk cId="448106667" sldId="299"/>
        </pc:sldMkLst>
        <pc:spChg chg="mod">
          <ac:chgData name="Julia Watts" userId="86fc1eda-f4e6-4ed4-a48b-a43e2268c7e1" providerId="ADAL" clId="{F710074E-12D7-46D0-9C02-CB138D4C2954}" dt="2024-02-15T21:47:24.943" v="234" actId="20577"/>
          <ac:spMkLst>
            <pc:docMk/>
            <pc:sldMk cId="448106667" sldId="299"/>
            <ac:spMk id="7" creationId="{85BBAE36-A10C-4C42-A49A-2EEAFAE10817}"/>
          </ac:spMkLst>
        </pc:spChg>
        <pc:picChg chg="mod">
          <ac:chgData name="Julia Watts" userId="86fc1eda-f4e6-4ed4-a48b-a43e2268c7e1" providerId="ADAL" clId="{F710074E-12D7-46D0-9C02-CB138D4C2954}" dt="2024-02-15T21:39:47.330" v="206" actId="14826"/>
          <ac:picMkLst>
            <pc:docMk/>
            <pc:sldMk cId="448106667" sldId="299"/>
            <ac:picMk id="3" creationId="{34409007-0BBA-A09E-AE47-9A0017D702CC}"/>
          </ac:picMkLst>
        </pc:picChg>
      </pc:sldChg>
      <pc:sldChg chg="modSp mod">
        <pc:chgData name="Julia Watts" userId="86fc1eda-f4e6-4ed4-a48b-a43e2268c7e1" providerId="ADAL" clId="{F710074E-12D7-46D0-9C02-CB138D4C2954}" dt="2024-02-15T21:47:36.576" v="239" actId="20577"/>
        <pc:sldMkLst>
          <pc:docMk/>
          <pc:sldMk cId="2772959450" sldId="300"/>
        </pc:sldMkLst>
        <pc:spChg chg="mod">
          <ac:chgData name="Julia Watts" userId="86fc1eda-f4e6-4ed4-a48b-a43e2268c7e1" providerId="ADAL" clId="{F710074E-12D7-46D0-9C02-CB138D4C2954}" dt="2024-02-15T21:47:36.576" v="239" actId="20577"/>
          <ac:spMkLst>
            <pc:docMk/>
            <pc:sldMk cId="2772959450" sldId="300"/>
            <ac:spMk id="7" creationId="{C17F916C-6AC8-41F8-8F46-A69A359EE6A4}"/>
          </ac:spMkLst>
        </pc:spChg>
        <pc:spChg chg="mod">
          <ac:chgData name="Julia Watts" userId="86fc1eda-f4e6-4ed4-a48b-a43e2268c7e1" providerId="ADAL" clId="{F710074E-12D7-46D0-9C02-CB138D4C2954}" dt="2024-02-15T21:46:53.056" v="229" actId="1076"/>
          <ac:spMkLst>
            <pc:docMk/>
            <pc:sldMk cId="2772959450" sldId="300"/>
            <ac:spMk id="10" creationId="{8D0EFEFF-3D4A-4730-856C-6B5CBC3867D0}"/>
          </ac:spMkLst>
        </pc:spChg>
        <pc:spChg chg="mod">
          <ac:chgData name="Julia Watts" userId="86fc1eda-f4e6-4ed4-a48b-a43e2268c7e1" providerId="ADAL" clId="{F710074E-12D7-46D0-9C02-CB138D4C2954}" dt="2024-02-15T21:47:06.385" v="231" actId="1076"/>
          <ac:spMkLst>
            <pc:docMk/>
            <pc:sldMk cId="2772959450" sldId="300"/>
            <ac:spMk id="11" creationId="{16A9C4F2-E2FF-483E-81BA-1CEC42A20C5C}"/>
          </ac:spMkLst>
        </pc:spChg>
        <pc:picChg chg="mod">
          <ac:chgData name="Julia Watts" userId="86fc1eda-f4e6-4ed4-a48b-a43e2268c7e1" providerId="ADAL" clId="{F710074E-12D7-46D0-9C02-CB138D4C2954}" dt="2024-02-15T21:46:51.023" v="228" actId="1076"/>
          <ac:picMkLst>
            <pc:docMk/>
            <pc:sldMk cId="2772959450" sldId="300"/>
            <ac:picMk id="4098" creationId="{4055541B-4B6F-4AF1-A075-2C8B4D581A68}"/>
          </ac:picMkLst>
        </pc:picChg>
      </pc:sldChg>
      <pc:sldChg chg="modSp mod">
        <pc:chgData name="Julia Watts" userId="86fc1eda-f4e6-4ed4-a48b-a43e2268c7e1" providerId="ADAL" clId="{F710074E-12D7-46D0-9C02-CB138D4C2954}" dt="2024-02-15T21:48:26.504" v="249" actId="1076"/>
        <pc:sldMkLst>
          <pc:docMk/>
          <pc:sldMk cId="737396426" sldId="301"/>
        </pc:sldMkLst>
        <pc:spChg chg="mod">
          <ac:chgData name="Julia Watts" userId="86fc1eda-f4e6-4ed4-a48b-a43e2268c7e1" providerId="ADAL" clId="{F710074E-12D7-46D0-9C02-CB138D4C2954}" dt="2024-02-15T21:47:45.014" v="240" actId="20577"/>
          <ac:spMkLst>
            <pc:docMk/>
            <pc:sldMk cId="737396426" sldId="301"/>
            <ac:spMk id="7" creationId="{D77C41C8-A354-483D-A1D6-756CB86194DA}"/>
          </ac:spMkLst>
        </pc:spChg>
        <pc:picChg chg="mod">
          <ac:chgData name="Julia Watts" userId="86fc1eda-f4e6-4ed4-a48b-a43e2268c7e1" providerId="ADAL" clId="{F710074E-12D7-46D0-9C02-CB138D4C2954}" dt="2024-02-15T21:48:26.504" v="249" actId="1076"/>
          <ac:picMkLst>
            <pc:docMk/>
            <pc:sldMk cId="737396426" sldId="301"/>
            <ac:picMk id="3074" creationId="{28C35EF0-31A9-4E9E-A7A9-E8EC24F0130D}"/>
          </ac:picMkLst>
        </pc:picChg>
      </pc:sldChg>
      <pc:sldChg chg="modSp mod">
        <pc:chgData name="Julia Watts" userId="86fc1eda-f4e6-4ed4-a48b-a43e2268c7e1" providerId="ADAL" clId="{F710074E-12D7-46D0-9C02-CB138D4C2954}" dt="2024-02-15T22:00:33.274" v="252" actId="14100"/>
        <pc:sldMkLst>
          <pc:docMk/>
          <pc:sldMk cId="542962669" sldId="305"/>
        </pc:sldMkLst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542962669" sldId="305"/>
            <ac:spMk id="3" creationId="{15C8F8CC-FB9E-4897-8423-2311EFC1084E}"/>
          </ac:spMkLst>
        </pc:spChg>
        <pc:picChg chg="mod">
          <ac:chgData name="Julia Watts" userId="86fc1eda-f4e6-4ed4-a48b-a43e2268c7e1" providerId="ADAL" clId="{F710074E-12D7-46D0-9C02-CB138D4C2954}" dt="2024-02-15T22:00:33.274" v="252" actId="14100"/>
          <ac:picMkLst>
            <pc:docMk/>
            <pc:sldMk cId="542962669" sldId="305"/>
            <ac:picMk id="7" creationId="{90B2CA3B-1935-B074-226C-FDC45E94E35D}"/>
          </ac:picMkLst>
        </pc:picChg>
      </pc:sldChg>
      <pc:sldChg chg="modSp">
        <pc:chgData name="Julia Watts" userId="86fc1eda-f4e6-4ed4-a48b-a43e2268c7e1" providerId="ADAL" clId="{F710074E-12D7-46D0-9C02-CB138D4C2954}" dt="2024-02-15T15:38:51.599" v="0"/>
        <pc:sldMkLst>
          <pc:docMk/>
          <pc:sldMk cId="3344161022" sldId="322"/>
        </pc:sldMkLst>
        <pc:spChg chg="mod">
          <ac:chgData name="Julia Watts" userId="86fc1eda-f4e6-4ed4-a48b-a43e2268c7e1" providerId="ADAL" clId="{F710074E-12D7-46D0-9C02-CB138D4C2954}" dt="2024-02-15T15:38:51.599" v="0"/>
          <ac:spMkLst>
            <pc:docMk/>
            <pc:sldMk cId="3344161022" sldId="322"/>
            <ac:spMk id="25" creationId="{286780D9-CE70-4358-8862-C809CB850FDA}"/>
          </ac:spMkLst>
        </pc:spChg>
      </pc:sldChg>
      <pc:sldChg chg="modSp mod">
        <pc:chgData name="Julia Watts" userId="86fc1eda-f4e6-4ed4-a48b-a43e2268c7e1" providerId="ADAL" clId="{F710074E-12D7-46D0-9C02-CB138D4C2954}" dt="2024-02-15T21:42:17.757" v="219" actId="20577"/>
        <pc:sldMkLst>
          <pc:docMk/>
          <pc:sldMk cId="948325195" sldId="323"/>
        </pc:sldMkLst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948325195" sldId="323"/>
            <ac:spMk id="7" creationId="{85BBAE36-A10C-4C42-A49A-2EEAFAE10817}"/>
          </ac:spMkLst>
        </pc:spChg>
        <pc:spChg chg="mod">
          <ac:chgData name="Julia Watts" userId="86fc1eda-f4e6-4ed4-a48b-a43e2268c7e1" providerId="ADAL" clId="{F710074E-12D7-46D0-9C02-CB138D4C2954}" dt="2024-02-15T21:42:17.757" v="219" actId="20577"/>
          <ac:spMkLst>
            <pc:docMk/>
            <pc:sldMk cId="948325195" sldId="323"/>
            <ac:spMk id="9" creationId="{66FB5A57-2AC5-47C8-AD79-4DB5694B3FE3}"/>
          </ac:spMkLst>
        </pc:spChg>
        <pc:picChg chg="mod">
          <ac:chgData name="Julia Watts" userId="86fc1eda-f4e6-4ed4-a48b-a43e2268c7e1" providerId="ADAL" clId="{F710074E-12D7-46D0-9C02-CB138D4C2954}" dt="2024-02-15T21:41:55.976" v="211" actId="14100"/>
          <ac:picMkLst>
            <pc:docMk/>
            <pc:sldMk cId="948325195" sldId="323"/>
            <ac:picMk id="1025" creationId="{5A8B32B5-3F72-4925-8CA0-92635DD34B0F}"/>
          </ac:picMkLst>
        </pc:picChg>
      </pc:sldChg>
      <pc:sldChg chg="modSp">
        <pc:chgData name="Julia Watts" userId="86fc1eda-f4e6-4ed4-a48b-a43e2268c7e1" providerId="ADAL" clId="{F710074E-12D7-46D0-9C02-CB138D4C2954}" dt="2024-02-15T19:28:18.383" v="6"/>
        <pc:sldMkLst>
          <pc:docMk/>
          <pc:sldMk cId="328389510" sldId="329"/>
        </pc:sldMkLst>
        <pc:spChg chg="mod">
          <ac:chgData name="Julia Watts" userId="86fc1eda-f4e6-4ed4-a48b-a43e2268c7e1" providerId="ADAL" clId="{F710074E-12D7-46D0-9C02-CB138D4C2954}" dt="2024-02-15T19:28:18.383" v="6"/>
          <ac:spMkLst>
            <pc:docMk/>
            <pc:sldMk cId="328389510" sldId="329"/>
            <ac:spMk id="25" creationId="{286780D9-CE70-4358-8862-C809CB850FDA}"/>
          </ac:spMkLst>
        </pc:spChg>
      </pc:sldChg>
      <pc:sldChg chg="modSp">
        <pc:chgData name="Julia Watts" userId="86fc1eda-f4e6-4ed4-a48b-a43e2268c7e1" providerId="ADAL" clId="{F710074E-12D7-46D0-9C02-CB138D4C2954}" dt="2024-02-15T15:38:51.599" v="0"/>
        <pc:sldMkLst>
          <pc:docMk/>
          <pc:sldMk cId="735155355" sldId="332"/>
        </pc:sldMkLst>
        <pc:spChg chg="mod">
          <ac:chgData name="Julia Watts" userId="86fc1eda-f4e6-4ed4-a48b-a43e2268c7e1" providerId="ADAL" clId="{F710074E-12D7-46D0-9C02-CB138D4C2954}" dt="2024-02-15T15:38:51.599" v="0"/>
          <ac:spMkLst>
            <pc:docMk/>
            <pc:sldMk cId="735155355" sldId="332"/>
            <ac:spMk id="4" creationId="{B27A7B6F-5105-16A5-4DB6-51FE61383365}"/>
          </ac:spMkLst>
        </pc:spChg>
      </pc:sldChg>
      <pc:sldChg chg="modSp mod">
        <pc:chgData name="Julia Watts" userId="86fc1eda-f4e6-4ed4-a48b-a43e2268c7e1" providerId="ADAL" clId="{F710074E-12D7-46D0-9C02-CB138D4C2954}" dt="2024-02-15T22:00:46.338" v="275" actId="5793"/>
        <pc:sldMkLst>
          <pc:docMk/>
          <pc:sldMk cId="2992864909" sldId="337"/>
        </pc:sldMkLst>
        <pc:spChg chg="mod">
          <ac:chgData name="Julia Watts" userId="86fc1eda-f4e6-4ed4-a48b-a43e2268c7e1" providerId="ADAL" clId="{F710074E-12D7-46D0-9C02-CB138D4C2954}" dt="2024-02-15T22:00:46.338" v="275" actId="5793"/>
          <ac:spMkLst>
            <pc:docMk/>
            <pc:sldMk cId="2992864909" sldId="337"/>
            <ac:spMk id="4" creationId="{28740703-8087-43AF-B2A8-ACFDCB7758ED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23.95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36.08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17 386,'0'0,"0"-1,0 0,1 0,-1 1,0-1,1 0,-1 0,0 1,1-1,-1 0,1 1,-1-1,1 1,0-1,-1 1,1-1,0 1,-1-1,1 1,0 0,-1-1,1 1,0 0,0-1,-1 1,2 0,27-6,-24 6,126-13,227 9,-204 6,-34 0,152-5,-234-2,-1-1,52-17,-51 13,1 1,38-4,63-3,118-7,846 25,-1078-4,-1-1,1-1,-1-1,45-16,-40 12,0 0,53-6,125 11,-145 5,1-2,71-10,209-32,-314 38,83-14,189-6,-279 23,-1-1,1 0,-1-2,0-1,26-10,-23 8,0 0,0 2,43-5,-7 7,96 7,-152-3,0 1,1 0,-1 0,0 0,0 1,0 0,0 0,-1 0,1 0,0 1,-1-1,0 1,1 1,-1-1,0 0,-1 1,1 0,-1 0,1 0,-1 0,0 1,-1-1,1 1,-1 0,0-1,0 1,-1 0,3 8,0 11,0 1,-2 0,-1 0,-3 44,1-35,-1-18,0 0,-1 0,0 0,-2-1,1 1,-2-1,0 0,-17 28,-7 19,18-26,11-31,0 0,-1 1,0-1,0 0,0 0,-1 0,-4 6,5-9,0 0,1-1,-1 1,0-1,0 0,0 0,0 0,0 0,0 0,-1 0,1 0,0-1,0 1,-1-1,1 1,0-1,-1 0,1 0,0 0,-1 0,1-1,-3 0,-48-9,-92-29,93 22,-94-16,35 24,-197 8,131 5,-1888-4,2022-3,0-1,1-3,-57-15,50 10,-94-10,-282 19,209 6,155-3,-137 4,163-1,1 1,0 2,-58 18,53-10,-2-2,0-2,-42 5,77-15,-1 1,0-1,1 0,-1 0,0-1,1 0,-1 0,1-1,0 0,-1 0,1 0,0-1,0 0,0 0,0 0,1-1,0 0,-9-7,8 4,1 1,-1-2,1 1,0 0,1-1,-1 0,2 0,-1-1,1 1,0-1,1 1,0-1,-1-13,-4-116,3 47,4 88,0-1,0 1,0 0,0 0,1 0,-1 0,1 0,0 0,0 0,0 0,0 0,0 0,1 1,-1-1,1 0,0 1,0-1,3-3,-1 3,0 0,1-1,-1 2,1-1,0 0,0 1,0 0,0 0,0 0,5 0,15-3,0 2,-1 1,46 2,-59 0,131 10,200 40,-158-20,-93-16,1067 140,-920-128,302 20,174-45,-451-3,-637-14,-38-3,-1992 20,2396-1,0 0,0 0,1 1,-1 0,0 0,0 1,1-1,-1 2,1-1,-1 1,1 1,0-1,0 1,1 0,-1 1,1 0,0 0,0 0,1 0,-1 1,1 0,0 0,-6 12,-7 13,-27 64,31-63,-34 59,47-90,0 1,-1-1,1 1,0-1,0 1,0-1,0 1,1 0,-1 0,0-1,1 1,-1 0,1 0,0 0,-1 0,1 0,0 0,0-1,0 1,1 3,1-4,-1 1,1-1,0 0,-1 0,1 0,0 0,0 0,0 0,0 0,0 0,0-1,0 1,0-1,0 0,0 0,0 0,0 0,0 0,3 0,309-3,-95-3,76-15,-280 19,178-22,210 1,-241 26,247-6,-277-13,33-2,118 19,83-3,-220-15,32 0,554 15,-349 4,-356-4,0-1,0-2,0-1,-1-1,30-12,8-1,-55 16,-9 1,-21 1,-37 1,56 1,-237-1,-159 6,372-2,1 1,0 2,-33 11,-46 10,-346 23,174-24,89 11,136-25,0-1,-1-3,-64 2,-1471-13,1520 6,-84 15,58-5,-7 1,24-3,-97 1,28-11,-250-5,388 4,0 0,0-1,0 0,1 0,-1-1,1 0,-1 0,1 0,0-1,-1 0,1 0,-10-8,12 7,0 0,0-1,1 1,-1-1,1 0,0 0,0 0,1 0,-1 0,1 0,0-1,1 1,-1-1,1 0,0-8,-2-27,1-1,3 1,7-56,-5 87,-1-1,2 1,-1-1,1 1,1 0,0 0,0 1,1 0,0 0,1 0,0 0,0 1,0 0,1 1,1 0,-1 0,1 1,14-8,-3 2,0 1,1 1,0 1,1 1,0 1,0 1,41-7,11 8,98 5,-104 3,134-14,-140 2,169-31,-164 25,0 3,124-6,140 19,-132 2,-158-1,74 13,-72-7,60 2,149 7,-41-2,-50-14,-92-2,1 2,80 13,-60-1,-49-8,-1 1,68 21,-69-16,0-1,0-2,0-1,52 1,163-9,-106-2,74 3,-183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1.31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8.93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250 489,'2552'0,"-2321"17,-19 1,-5-21,112 6,-302-1,0 2,0-1,-1 2,1 1,15 7,-14-6,1 0,-1-1,32 6,44-5,172-7,-105-4,-119 5,0 0,0-1,0-2,0-2,0-2,62-16,-44 6,-45 13,0-1,1 0,-1-1,21-11,-31 13,-1 1,1-2,-1 1,0 0,0-1,-1 1,1-1,-1 0,1-1,-1 1,0 0,-1-1,1 0,-1 1,0-1,0 0,1-9,1 0,-2 1,1-1,-2 0,0 0,-1 0,0 0,-4-25,3 35,0-1,0 1,0 0,0 0,-1 0,1 0,-1 0,0 0,-1 1,1-1,0 1,-1-1,0 1,0 0,0 0,0 0,0 0,-1 1,1-1,-1 1,0 0,0 0,0 0,0 0,0 1,0 0,0 0,-8-1,-8 1,1 1,0 0,-1 2,1 0,-36 10,22-3,0 2,-46 21,46-16,-4 3,0-2,0-2,-2-1,-49 11,-198 48,25-8,223-53,-58 25,70-25,-1-2,0 0,0-2,-1-1,-29 4,-291 32,132-13,-313 3,499-31,0 0,-47 11,40-6,-45 3,-510-7,303-5,-791 2,1068 0,1-1,-1 1,1-2,0 1,-1-2,1 1,0-2,1 1,-1-2,-18-9,21 9,1 0,0-1,0 0,1-1,-1 1,1-1,1-1,-1 1,1-1,0 0,1 0,0 0,-5-17,2 3,1 0,1 0,2 0,-3-38,8-93,1 77,-3 68,0-3,0 0,1 1,0-1,5-19,-5 27,0 0,1 0,-1 1,0-1,1 0,0 0,-1 1,1-1,0 1,1 0,-1-1,0 1,1 0,-1 0,1 0,-1 1,1-1,0 1,0-1,0 1,4-1,26-5,1 2,0 1,0 1,0 2,48 5,-10-2,2659 7,-1745-10,-959-1,0-1,-1-1,0-1,45-15,-37 9,63-9,24 14,-88 6,-1-1,65-11,-38 2,0 3,1 3,70 4,-116 0,-6 0,-1 0,1 1,-1 0,1 0,-1 0,1 1,-1 0,0 1,0 0,0 0,0 0,0 1,-1 0,0 0,7 7,-7-5,0 0,-1 1,1 0,-2 0,1 0,-1 0,0 1,-1 0,1 0,-2 0,1 0,-1 0,2 14,1 36,-2 0,-8 104,-1-25,6-110,1-12,-1 0,-1 0,0-1,-6 28,6-38,0 0,-1-1,1 1,-1-1,0 0,1 1,-2-1,1 0,0 0,-1 0,1 0,-1 0,0-1,0 0,0 1,0-1,0 0,-1 0,1 0,0-1,-1 1,0-1,-6 2,-22 2,0-2,-1-1,1-1,-60-7,4 1,-687 2,423 5,301-5,-73-12,-36-2,-255 14,396 1,1-1,-1-1,1 0,-35-15,33 12,0 0,-1 1,-34-5,-167 5,152 7,-130-14,94 1,-189 2,257 10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08.24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1 247,'0'-1,"1"-1,-1 0,1 0,0 0,0 0,0 0,0 1,0-1,0 0,0 1,0-1,1 1,-1-1,1 1,-1-1,1 1,-1 0,1 0,0 0,1-1,40-17,-6 11,0 1,0 3,0 1,0 1,55 5,-19-1,671-28,-133-40,-311 56,-65 5,-171-2,86-20,-95 15,0 2,81-3,582 16,-673-3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10.937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1 144,'97'-1,"149"-19,-123 8,238 8,-182 7,2739-3,-2886-2,-1-1,1-1,-1-2,0-1,-1-1,0-2,38-17,-43 18,1 0,0 2,0 2,1 0,0 1,33 1,-21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033943" cy="352239"/>
          </a:xfrm>
          <a:prstGeom prst="rect">
            <a:avLst/>
          </a:prstGeom>
        </p:spPr>
        <p:txBody>
          <a:bodyPr vert="horz" lIns="52233" tIns="26116" rIns="52233" bIns="26116" rtlCol="0"/>
          <a:lstStyle>
            <a:lvl1pPr algn="l">
              <a:defRPr sz="7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2736" y="3"/>
            <a:ext cx="4033943" cy="352239"/>
          </a:xfrm>
          <a:prstGeom prst="rect">
            <a:avLst/>
          </a:prstGeom>
        </p:spPr>
        <p:txBody>
          <a:bodyPr vert="horz" lIns="52233" tIns="26116" rIns="52233" bIns="26116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2/27/2024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7938" y="877888"/>
            <a:ext cx="4213225" cy="23701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233" tIns="26116" rIns="52233" bIns="2611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80412"/>
            <a:ext cx="7447280" cy="2764803"/>
          </a:xfrm>
          <a:prstGeom prst="rect">
            <a:avLst/>
          </a:prstGeom>
        </p:spPr>
        <p:txBody>
          <a:bodyPr vert="horz" lIns="52233" tIns="26116" rIns="52233" bIns="261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0866"/>
            <a:ext cx="4033943" cy="352238"/>
          </a:xfrm>
          <a:prstGeom prst="rect">
            <a:avLst/>
          </a:prstGeom>
        </p:spPr>
        <p:txBody>
          <a:bodyPr vert="horz" lIns="52233" tIns="26116" rIns="52233" bIns="26116" rtlCol="0" anchor="b"/>
          <a:lstStyle>
            <a:lvl1pPr algn="l">
              <a:defRPr sz="7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2736" y="6670866"/>
            <a:ext cx="4033943" cy="352238"/>
          </a:xfrm>
          <a:prstGeom prst="rect">
            <a:avLst/>
          </a:prstGeom>
        </p:spPr>
        <p:txBody>
          <a:bodyPr vert="horz" lIns="52233" tIns="26116" rIns="52233" bIns="26116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53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38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20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72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612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671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214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075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988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999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862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762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733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729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015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627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367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5440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565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1802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070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70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9938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856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0600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0226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7185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57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9811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0321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6223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2/27/2024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2/27/2024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2/27/2024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2/27/2024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2/27/2024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2/27/2024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Relationship Id="rId6" Type="http://schemas.openxmlformats.org/officeDocument/2006/relationships/image" Target="../media/image31.png"/><Relationship Id="rId5" Type="http://schemas.openxmlformats.org/officeDocument/2006/relationships/image" Target="../media/image290.png"/><Relationship Id="rId4" Type="http://schemas.openxmlformats.org/officeDocument/2006/relationships/customXml" Target="../ink/ink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36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Relationship Id="rId6" Type="http://schemas.openxmlformats.org/officeDocument/2006/relationships/oleObject" Target="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" TargetMode="Externa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40.pn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37.png"/><Relationship Id="rId12" Type="http://schemas.openxmlformats.org/officeDocument/2006/relationships/customXml" Target="../ink/ink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6.xml"/><Relationship Id="rId6" Type="http://schemas.openxmlformats.org/officeDocument/2006/relationships/customXml" Target="../ink/ink3.xml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5" Type="http://schemas.openxmlformats.org/officeDocument/2006/relationships/image" Target="../media/image41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38.png"/><Relationship Id="rId14" Type="http://schemas.openxmlformats.org/officeDocument/2006/relationships/customXml" Target="../ink/ink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7.xml"/><Relationship Id="rId5" Type="http://schemas.openxmlformats.org/officeDocument/2006/relationships/image" Target="../media/image28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83FBB4A2-5AA1-D12D-AB85-2D2BC70B9354}"/>
              </a:ext>
            </a:extLst>
          </p:cNvPr>
          <p:cNvSpPr/>
          <p:nvPr/>
        </p:nvSpPr>
        <p:spPr>
          <a:xfrm>
            <a:off x="-9525" y="-54357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object 2"/>
          <p:cNvGrpSpPr/>
          <p:nvPr/>
        </p:nvGrpSpPr>
        <p:grpSpPr>
          <a:xfrm>
            <a:off x="-9525" y="-84519"/>
            <a:ext cx="18278475" cy="10371519"/>
            <a:chOff x="9411" y="-429342"/>
            <a:chExt cx="18278475" cy="10806880"/>
          </a:xfrm>
        </p:grpSpPr>
        <p:pic>
          <p:nvPicPr>
            <p:cNvPr id="3" name="object 3" descr="Person holding tablet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10" t="56" r="1240" b="2182"/>
            <a:stretch/>
          </p:blipFill>
          <p:spPr>
            <a:xfrm>
              <a:off x="11395089" y="-429342"/>
              <a:ext cx="6892797" cy="1005680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object 4"/>
            <p:cNvSpPr/>
            <p:nvPr/>
          </p:nvSpPr>
          <p:spPr>
            <a:xfrm>
              <a:off x="9411" y="8844748"/>
              <a:ext cx="18278475" cy="1532790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025E32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1420" y="1954703"/>
            <a:ext cx="9685421" cy="4302716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 dirty="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lang="en-US" sz="10400" dirty="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 dirty="0">
                <a:solidFill>
                  <a:srgbClr val="13110E"/>
                </a:solidFill>
                <a:latin typeface="Roboto"/>
                <a:cs typeface="Roboto"/>
              </a:rPr>
              <a:t>As of January 31, 2024</a:t>
            </a:r>
            <a:endParaRPr lang="en-US" sz="3200" dirty="0">
              <a:solidFill>
                <a:srgbClr val="1311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703" y="517479"/>
            <a:ext cx="4907603" cy="133426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62314-6203-4141-A3E0-623E7BB116E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3999" y="9566910"/>
            <a:ext cx="609601" cy="430887"/>
          </a:xfrm>
          <a:ln>
            <a:noFill/>
          </a:ln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61B0BF-233A-0C8F-9307-7A733DD4D89A}"/>
              </a:ext>
            </a:extLst>
          </p:cNvPr>
          <p:cNvSpPr txBox="1"/>
          <p:nvPr/>
        </p:nvSpPr>
        <p:spPr>
          <a:xfrm>
            <a:off x="391661" y="7620662"/>
            <a:ext cx="9270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One Minute Report – Click Below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928732"/>
            <a:ext cx="18278475" cy="9323979"/>
            <a:chOff x="0" y="966424"/>
            <a:chExt cx="18278475" cy="9323979"/>
          </a:xfrm>
          <a:solidFill>
            <a:srgbClr val="7F0B5B"/>
          </a:solidFill>
        </p:grpSpPr>
        <p:sp>
          <p:nvSpPr>
            <p:cNvPr id="3" name="object 3"/>
            <p:cNvSpPr/>
            <p:nvPr/>
          </p:nvSpPr>
          <p:spPr>
            <a:xfrm>
              <a:off x="0" y="8759765"/>
              <a:ext cx="18278475" cy="1530638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025E3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4" name="object 4" descr="Two people looking at computer monitor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33" r="20865"/>
            <a:stretch/>
          </p:blipFill>
          <p:spPr>
            <a:xfrm>
              <a:off x="634842" y="966424"/>
              <a:ext cx="7107383" cy="6939187"/>
            </a:xfrm>
            <a:prstGeom prst="ellipse">
              <a:avLst/>
            </a:prstGeom>
            <a:ln w="63500" cap="rnd">
              <a:solidFill>
                <a:srgbClr val="0033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7" name="object 7"/>
            <p:cNvSpPr/>
            <p:nvPr/>
          </p:nvSpPr>
          <p:spPr>
            <a:xfrm>
              <a:off x="8920419" y="4138221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grpFill/>
            <a:ln w="9524">
              <a:solidFill>
                <a:srgbClr val="003E00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85020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 dirty="0">
                <a:solidFill>
                  <a:schemeClr val="accent4">
                    <a:lumMod val="50000"/>
                  </a:schemeClr>
                </a:solidFill>
              </a:rPr>
              <a:t>Highlights of Interim Financial Report (Audited)</a:t>
            </a:r>
            <a:endParaRPr sz="6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722677" y="2971045"/>
            <a:ext cx="424905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spc="-5" dirty="0">
                <a:solidFill>
                  <a:schemeClr val="accent4">
                    <a:lumMod val="50000"/>
                  </a:schemeClr>
                </a:solidFill>
                <a:latin typeface="Roboto"/>
                <a:cs typeface="Roboto"/>
              </a:rPr>
              <a:t>January 31, 2024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 dirty="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589BC-3A5D-41C4-AE82-F0E7C97ECB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5B63872-1CB2-2125-97F0-9AA06851D9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20546" y="4954683"/>
            <a:ext cx="4907603" cy="133426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 dirty="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 dirty="0">
              <a:solidFill>
                <a:srgbClr val="3324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824551"/>
            <a:ext cx="20345399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 dirty="0">
                <a:solidFill>
                  <a:srgbClr val="332440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 dirty="0">
              <a:solidFill>
                <a:srgbClr val="33244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 dirty="0">
                <a:solidFill>
                  <a:srgbClr val="332440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 dirty="0">
                <a:solidFill>
                  <a:srgbClr val="332440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F4AA6-3292-4925-8C4C-769B4D4E9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3971" y="6521116"/>
            <a:ext cx="3505200" cy="34883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7C65BE-ABFF-4C88-BE86-75659CAD98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595" y="6510583"/>
            <a:ext cx="3505504" cy="34872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9A7FFD-77BD-4E72-8002-78D645050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2487" y="6510583"/>
            <a:ext cx="3505504" cy="3487214"/>
          </a:xfrm>
          <a:prstGeom prst="rect">
            <a:avLst/>
          </a:prstGeom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D8A407D-2C11-4897-A4E8-047947C9B363}"/>
              </a:ext>
            </a:extLst>
          </p:cNvPr>
          <p:cNvSpPr/>
          <p:nvPr/>
        </p:nvSpPr>
        <p:spPr>
          <a:xfrm>
            <a:off x="12572487" y="6510583"/>
            <a:ext cx="3505504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5D11A4F-94C1-76D4-2015-2FEFF7F59CC9}"/>
              </a:ext>
            </a:extLst>
          </p:cNvPr>
          <p:cNvSpPr/>
          <p:nvPr/>
        </p:nvSpPr>
        <p:spPr>
          <a:xfrm>
            <a:off x="7155559" y="6521116"/>
            <a:ext cx="3550540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271CCF3-52D5-661B-87A1-BFBD3A37A398}"/>
              </a:ext>
            </a:extLst>
          </p:cNvPr>
          <p:cNvSpPr/>
          <p:nvPr/>
        </p:nvSpPr>
        <p:spPr>
          <a:xfrm>
            <a:off x="1738783" y="6529408"/>
            <a:ext cx="3550388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3415BF1-CE40-07C5-D403-84068760B9E8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E37619-744F-9269-125E-645D2FB58026}"/>
              </a:ext>
            </a:extLst>
          </p:cNvPr>
          <p:cNvSpPr/>
          <p:nvPr/>
        </p:nvSpPr>
        <p:spPr>
          <a:xfrm>
            <a:off x="1036288" y="5067336"/>
            <a:ext cx="5638801" cy="4621128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bject 2"/>
          <p:cNvSpPr txBox="1"/>
          <p:nvPr/>
        </p:nvSpPr>
        <p:spPr>
          <a:xfrm>
            <a:off x="-86257" y="2374564"/>
            <a:ext cx="8391926" cy="199541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(unaudited) </a:t>
            </a:r>
            <a:b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GENERAL FUND</a:t>
            </a:r>
          </a:p>
          <a:p>
            <a:pPr marL="12700" algn="ctr">
              <a:spcBef>
                <a:spcPts val="100"/>
              </a:spcBef>
            </a:pPr>
            <a:r>
              <a:rPr lang="en-US" sz="3200" b="1" spc="60" dirty="0">
                <a:solidFill>
                  <a:srgbClr val="332440"/>
                </a:solidFill>
                <a:latin typeface="Roboto"/>
                <a:cs typeface="Roboto"/>
              </a:rPr>
              <a:t>Balance Sheet as of </a:t>
            </a:r>
            <a:r>
              <a:rPr lang="en-US" sz="3200" b="1" spc="60" dirty="0">
                <a:solidFill>
                  <a:srgbClr val="332440"/>
                </a:solidFill>
                <a:latin typeface="Roboto"/>
              </a:rPr>
              <a:t>January 31,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" y="197353"/>
            <a:ext cx="5166360" cy="140596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C7921-000B-4411-B6E8-5E583C1BE2AA}"/>
              </a:ext>
            </a:extLst>
          </p:cNvPr>
          <p:cNvSpPr txBox="1"/>
          <p:nvPr/>
        </p:nvSpPr>
        <p:spPr>
          <a:xfrm>
            <a:off x="1605240" y="5361963"/>
            <a:ext cx="4500895" cy="40318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u="sng" dirty="0">
                <a:solidFill>
                  <a:srgbClr val="332440"/>
                </a:solidFill>
              </a:rPr>
              <a:t>Total Assets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$ 41,476,444</a:t>
            </a:r>
          </a:p>
          <a:p>
            <a:endParaRPr lang="en-US" sz="2000" b="1" dirty="0">
              <a:solidFill>
                <a:srgbClr val="332440"/>
              </a:solidFill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Liabilities</a:t>
            </a:r>
            <a:r>
              <a:rPr lang="en-US" sz="3600" dirty="0">
                <a:solidFill>
                  <a:srgbClr val="332440"/>
                </a:solidFill>
              </a:rPr>
              <a:t>:   </a:t>
            </a:r>
          </a:p>
          <a:p>
            <a:r>
              <a:rPr lang="en-US" sz="3600" b="1" dirty="0">
                <a:solidFill>
                  <a:srgbClr val="332440"/>
                </a:solidFill>
              </a:rPr>
              <a:t>		$ 2,611,264</a:t>
            </a:r>
          </a:p>
          <a:p>
            <a:endParaRPr lang="en-US" sz="2000" b="1" dirty="0">
              <a:solidFill>
                <a:srgbClr val="332440"/>
              </a:solidFill>
              <a:ea typeface="Calibri"/>
              <a:cs typeface="Calibri"/>
            </a:endParaRPr>
          </a:p>
          <a:p>
            <a:r>
              <a:rPr lang="en-US" sz="3600" u="sng" dirty="0">
                <a:solidFill>
                  <a:srgbClr val="332440"/>
                </a:solidFill>
              </a:rPr>
              <a:t>Total Fund Equity</a:t>
            </a:r>
            <a:r>
              <a:rPr lang="en-US" sz="3600" dirty="0">
                <a:solidFill>
                  <a:srgbClr val="332440"/>
                </a:solidFill>
              </a:rPr>
              <a:t>:</a:t>
            </a:r>
          </a:p>
          <a:p>
            <a:r>
              <a:rPr lang="en-US" sz="3200" b="1" dirty="0">
                <a:solidFill>
                  <a:srgbClr val="332440"/>
                </a:solidFill>
              </a:rPr>
              <a:t>		</a:t>
            </a:r>
            <a:r>
              <a:rPr lang="en-US" sz="3600" b="1" dirty="0">
                <a:solidFill>
                  <a:srgbClr val="332440"/>
                </a:solidFill>
              </a:rPr>
              <a:t>$ 38,338,648</a:t>
            </a:r>
            <a:endParaRPr lang="en-US" sz="3200" b="1" dirty="0">
              <a:solidFill>
                <a:srgbClr val="33244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CD0933-67A1-F181-262F-E25ECD70E3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72354" y="221117"/>
            <a:ext cx="9196813" cy="9244282"/>
          </a:xfrm>
          <a:prstGeom prst="rect">
            <a:avLst/>
          </a:prstGeom>
          <a:ln w="63500" cap="rnd">
            <a:solidFill>
              <a:srgbClr val="332440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4AFB13AD-BDB8-729F-E16E-E45094A164DA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</a:br>
            <a:r>
              <a:rPr lang="en-US" sz="3200" b="1" spc="40" dirty="0">
                <a:solidFill>
                  <a:schemeClr val="bg2">
                    <a:lumMod val="10000"/>
                  </a:schemeClr>
                </a:solidFill>
              </a:rPr>
              <a:t>As of January 31, 2024</a:t>
            </a:r>
            <a:endParaRPr sz="32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099" y="2048731"/>
            <a:ext cx="16687802" cy="1517082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The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u="sng" spc="-5" dirty="0">
                <a:solidFill>
                  <a:srgbClr val="C13D40"/>
                </a:solidFill>
                <a:latin typeface="Roboto"/>
                <a:cs typeface="Roboto"/>
              </a:rPr>
              <a:t>ESTIMATED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General Fund balance at 01/31/2024 is $38,338,648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2024.</a:t>
            </a:r>
            <a:endParaRPr lang="en-US" sz="2800" b="1" spc="-5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213969A-F338-4D6F-A3CB-F43F14B7C6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5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6266216" y="8450104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48294B-1571-20F1-6B40-45EC21497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461" y="3781492"/>
            <a:ext cx="14992195" cy="521877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A253E47-9E15-275F-95EC-0E24F4579BCB}"/>
              </a:ext>
            </a:extLst>
          </p:cNvPr>
          <p:cNvSpPr/>
          <p:nvPr/>
        </p:nvSpPr>
        <p:spPr>
          <a:xfrm>
            <a:off x="2283927" y="8163018"/>
            <a:ext cx="14136624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B5DF305-A299-ED63-A080-1367FB43089A}"/>
              </a:ext>
            </a:extLst>
          </p:cNvPr>
          <p:cNvSpPr/>
          <p:nvPr/>
        </p:nvSpPr>
        <p:spPr>
          <a:xfrm>
            <a:off x="2282060" y="6471757"/>
            <a:ext cx="14140359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E8B7B3D-4A37-6FBF-5C40-B59EA2E4E679}"/>
              </a:ext>
            </a:extLst>
          </p:cNvPr>
          <p:cNvSpPr/>
          <p:nvPr/>
        </p:nvSpPr>
        <p:spPr>
          <a:xfrm>
            <a:off x="2282059" y="4780495"/>
            <a:ext cx="14140360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0DF940B-53DB-31D9-1D1D-F7D5865B9EE9}"/>
              </a:ext>
            </a:extLst>
          </p:cNvPr>
          <p:cNvSpPr/>
          <p:nvPr/>
        </p:nvSpPr>
        <p:spPr>
          <a:xfrm>
            <a:off x="2282060" y="3089233"/>
            <a:ext cx="14140359" cy="1580831"/>
          </a:xfrm>
          <a:prstGeom prst="roundRect">
            <a:avLst/>
          </a:prstGeom>
          <a:solidFill>
            <a:srgbClr val="025E32">
              <a:alpha val="99000"/>
            </a:srgb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7CDBF2-67C1-EE21-81C1-457A185AA797}"/>
              </a:ext>
            </a:extLst>
          </p:cNvPr>
          <p:cNvSpPr/>
          <p:nvPr/>
        </p:nvSpPr>
        <p:spPr>
          <a:xfrm>
            <a:off x="2560318" y="8370074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600049-5107-2954-EE90-11E4597E057B}"/>
              </a:ext>
            </a:extLst>
          </p:cNvPr>
          <p:cNvSpPr/>
          <p:nvPr/>
        </p:nvSpPr>
        <p:spPr>
          <a:xfrm>
            <a:off x="2560319" y="6652079"/>
            <a:ext cx="13631687" cy="1196836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BAE0C9-C3B3-C6D1-8A2F-B120F0B91EEF}"/>
              </a:ext>
            </a:extLst>
          </p:cNvPr>
          <p:cNvSpPr/>
          <p:nvPr/>
        </p:nvSpPr>
        <p:spPr>
          <a:xfrm>
            <a:off x="2560318" y="4985721"/>
            <a:ext cx="13631688" cy="119830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E9ED8E-EB55-B863-B151-EAB914844897}"/>
              </a:ext>
            </a:extLst>
          </p:cNvPr>
          <p:cNvSpPr/>
          <p:nvPr/>
        </p:nvSpPr>
        <p:spPr>
          <a:xfrm>
            <a:off x="2560319" y="3287203"/>
            <a:ext cx="13631687" cy="123046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70518" y="3592712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025E32"/>
              </a:solidFill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289344" y="377416"/>
            <a:ext cx="13709312" cy="250581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5400" spc="-50" dirty="0">
                <a:solidFill>
                  <a:srgbClr val="332440"/>
                </a:solidFill>
              </a:rPr>
              <a:t>INTERIM FINANCIAL REPORT (Audited)</a:t>
            </a:r>
            <a:br>
              <a:rPr lang="en-US" sz="5400" spc="-50" dirty="0">
                <a:solidFill>
                  <a:srgbClr val="332440"/>
                </a:solidFill>
              </a:rPr>
            </a:br>
            <a:r>
              <a:rPr lang="en-US" sz="5400" spc="-50" dirty="0">
                <a:solidFill>
                  <a:srgbClr val="332440"/>
                </a:solidFill>
              </a:rPr>
              <a:t>As of January 31, 2024</a:t>
            </a:r>
            <a:br>
              <a:rPr lang="en-US" sz="5400" spc="-5" dirty="0">
                <a:solidFill>
                  <a:srgbClr val="332440"/>
                </a:solidFill>
              </a:rPr>
            </a:br>
            <a:br>
              <a:rPr lang="en-US" sz="900" spc="-5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4500" b="1" spc="-5" dirty="0">
                <a:solidFill>
                  <a:srgbClr val="332440"/>
                </a:solidFill>
                <a:latin typeface="Roboto"/>
              </a:rPr>
              <a:t>Financial Ratios</a:t>
            </a:r>
            <a:endParaRPr lang="en-US" sz="4500" dirty="0">
              <a:solidFill>
                <a:srgbClr val="33244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3833298" y="8561018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848418" y="6903570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3920811" y="5181979"/>
            <a:ext cx="1131294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 dirty="0">
                <a:solidFill>
                  <a:srgbClr val="332440"/>
                </a:solidFill>
                <a:latin typeface="Roboto"/>
                <a:cs typeface="Roboto"/>
              </a:rPr>
              <a:t>Two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500" b="1" spc="-5" dirty="0">
                <a:solidFill>
                  <a:srgbClr val="332440"/>
                </a:solidFill>
                <a:latin typeface="Roboto"/>
                <a:cs typeface="Roboto"/>
              </a:rPr>
              <a:t>Le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verage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54242" y="528823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9DF5D8A-693A-43BF-902F-7CA99866A40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6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4EA4F7-B083-476F-9925-28A61E7B5D7D}"/>
              </a:ext>
            </a:extLst>
          </p:cNvPr>
          <p:cNvSpPr txBox="1"/>
          <p:nvPr/>
        </p:nvSpPr>
        <p:spPr>
          <a:xfrm>
            <a:off x="3848418" y="3463300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 dirty="0">
                <a:solidFill>
                  <a:srgbClr val="332440"/>
                </a:solidFill>
                <a:latin typeface="Roboto"/>
                <a:cs typeface="Roboto"/>
              </a:rPr>
              <a:t>One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lang="en-US" sz="4500" b="1" spc="-5" dirty="0">
                <a:solidFill>
                  <a:srgbClr val="332440"/>
                </a:solidFill>
                <a:latin typeface="Roboto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09B5D321-A2E5-ACA3-E0E3-014227CEDB1A}"/>
              </a:ext>
            </a:extLst>
          </p:cNvPr>
          <p:cNvSpPr/>
          <p:nvPr/>
        </p:nvSpPr>
        <p:spPr>
          <a:xfrm>
            <a:off x="3052638" y="6948831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13117FFD-C251-5A11-0809-4360283801EE}"/>
              </a:ext>
            </a:extLst>
          </p:cNvPr>
          <p:cNvSpPr/>
          <p:nvPr/>
        </p:nvSpPr>
        <p:spPr>
          <a:xfrm>
            <a:off x="3047013" y="867797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332440"/>
          </a:solidFill>
          <a:ln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164D912D-37B5-5B9C-8A9E-59C236248BD8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819D9350-1363-F680-1FB8-B5C5B65C214A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174217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9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rgbClr val="332440"/>
                </a:solidFill>
                <a:ea typeface="Roboto"/>
                <a:cs typeface="Adobe Devanagari" panose="02040503050201020203" pitchFamily="18" charset="0"/>
              </a:rPr>
              <a:t>As of January 31, 2024</a:t>
            </a:r>
            <a:br>
              <a:rPr lang="en-US" sz="2400" kern="0" dirty="0">
                <a:solidFill>
                  <a:srgbClr val="33244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rgbClr val="33244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rgbClr val="332440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94284" y="2554222"/>
            <a:ext cx="7147410" cy="18122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rainy-day fund balance?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(*) Unadjusted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96916" y="2555070"/>
            <a:ext cx="7147411" cy="181051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4285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   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$ 16,391,971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G/F Expenditures	 </a:t>
            </a:r>
            <a:r>
              <a:rPr lang="en-US" sz="30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$ 24,307,050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Goal :                      &gt; 30% of G/F Exp.</a:t>
            </a: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30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 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96918" y="4665389"/>
            <a:ext cx="7147409" cy="3243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 $10M to $15M</a:t>
            </a:r>
          </a:p>
          <a:p>
            <a:pPr>
              <a:spcBef>
                <a:spcPts val="600"/>
              </a:spcBef>
            </a:pPr>
            <a:r>
              <a:rPr lang="en-US" sz="32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	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545292" y="8183825"/>
            <a:ext cx="2860500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67% FY24 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305809" y="8183825"/>
            <a:ext cx="2644764" cy="1034886"/>
          </a:xfrm>
          <a:prstGeom prst="bevel">
            <a:avLst>
              <a:gd name="adj" fmla="val 12500"/>
            </a:avLst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72% FY23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066538" y="8197131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$39M FY24 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611320" y="8210719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$36M FY23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27101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24%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199479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97028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56540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894681" y="4767049"/>
            <a:ext cx="7049646" cy="152349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30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8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$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</a:rPr>
              <a:t>41,476,444 </a:t>
            </a:r>
            <a:r>
              <a:rPr lang="en-US" sz="2500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- 2,611,264 = $38,865,180 </a:t>
            </a:r>
            <a:endParaRPr lang="en-US" sz="2500" b="1" kern="0" dirty="0">
              <a:solidFill>
                <a:srgbClr val="291F35"/>
              </a:solidFill>
              <a:latin typeface="Roboto"/>
              <a:ea typeface="Roboto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>
            <a:off x="1545292" y="5143500"/>
            <a:ext cx="6807527" cy="0"/>
          </a:xfrm>
          <a:prstGeom prst="line">
            <a:avLst/>
          </a:prstGeom>
          <a:ln>
            <a:solidFill>
              <a:srgbClr val="291F35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547C170-05B1-456E-92DF-D4ED34B01D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821815" y="951992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7</a:t>
            </a:fld>
            <a:endParaRPr lang="en-US" sz="2800" b="1" dirty="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E0B45EF4-412F-B47D-3BFB-4A362D3DCDEB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FE33D48F-A199-4DAF-1B98-AF927DE01C91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93403" y="322429"/>
            <a:ext cx="10058400" cy="16858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defPPr>
              <a:defRPr lang="en-US"/>
            </a:defPPr>
            <a:lvl1pPr algn="ctr">
              <a:defRPr sz="3600" b="1" i="0" kern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INTERIM FINANCIAL REPORT (Unaudited)</a:t>
            </a:r>
            <a:br>
              <a:rPr lang="en-US" dirty="0"/>
            </a:br>
            <a:r>
              <a:rPr lang="en-US" dirty="0"/>
              <a:t>As of January 31, 2024</a:t>
            </a:r>
            <a:br>
              <a:rPr lang="en-US" dirty="0"/>
            </a:br>
            <a:r>
              <a:rPr lang="en-US" dirty="0"/>
              <a:t>Indicators of Efficient Leverage Reserves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75889" y="2578222"/>
            <a:ext cx="7196419" cy="18106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</a:t>
            </a: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Balance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45747" y="2571288"/>
            <a:ext cx="7196328" cy="18244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its debt payments?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75889" y="4550835"/>
            <a:ext cx="7196419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R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$16,391,971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Total Fund Balance                </a:t>
            </a:r>
            <a:r>
              <a:rPr lang="en-US" sz="30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$38,865,180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745747" y="4547126"/>
            <a:ext cx="7196328" cy="32372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Principal and Interest Payments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on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:  	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$0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	Less Facility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$37,473,664 - 3,153,258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Charges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: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664754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42% FY24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296391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42% FY23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309276" y="8193832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FY24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940914" y="8226415"/>
            <a:ext cx="2644765" cy="1013317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FY23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19780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</a:t>
            </a: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71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88113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6</a:t>
            </a:r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489707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4041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438791" y="5131553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407340" y="6347524"/>
            <a:ext cx="7196419" cy="147732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	  &lt;75%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	  50% to 75%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889016" y="6299174"/>
            <a:ext cx="6855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     &lt;25% of annual revenue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     25% to &lt;49%</a:t>
            </a:r>
          </a:p>
          <a:p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29054" y="5399349"/>
            <a:ext cx="6548107" cy="47603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3FAA5A45-91A6-4DB4-AEB1-C07767562F0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887783" y="9556191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8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6D8572-4C30-85C6-40F1-A365BE252D87}"/>
              </a:ext>
            </a:extLst>
          </p:cNvPr>
          <p:cNvSpPr txBox="1"/>
          <p:nvPr/>
        </p:nvSpPr>
        <p:spPr>
          <a:xfrm>
            <a:off x="14706641" y="842171"/>
            <a:ext cx="3009859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291F35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Budgeted Payments $3.8M</a:t>
            </a:r>
          </a:p>
          <a:p>
            <a:r>
              <a:rPr lang="en-US" b="1" dirty="0"/>
              <a:t>Current $2.9M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5">
            <a:extLst>
              <a:ext uri="{FF2B5EF4-FFF2-40B4-BE49-F238E27FC236}">
                <a16:creationId xmlns:a16="http://schemas.microsoft.com/office/drawing/2014/main" id="{3B0C17AC-B435-01D4-52BD-4C7982202D2A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B007FEB3-EECB-985B-9E8E-7D7DA1636154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3966127" y="299485"/>
            <a:ext cx="10058400" cy="171274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0" rIns="0" bIns="0" anchor="ctr" anchorCtr="1">
            <a:normAutofit fontScale="975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January 31, 2024</a:t>
            </a:r>
            <a:b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Efficiency</a:t>
            </a: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577" y="2586031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</a:t>
            </a: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axes? (Current)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709202" y="2580127"/>
            <a:ext cx="7178040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6286" y="4596984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Current Tax Revenue	         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$ 15,120,115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1712489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27% FY24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105630" y="8189150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33% FY23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10202700" y="8083077"/>
            <a:ext cx="2644765" cy="1025522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3.3% FY24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739423" y="8081447"/>
            <a:ext cx="2644765" cy="1024128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2% FY23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516" y="9379912"/>
            <a:ext cx="2089737" cy="472005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25%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595046" y="9379912"/>
            <a:ext cx="2200979" cy="498927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2.5%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442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60974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 flipV="1">
            <a:off x="1560124" y="5298486"/>
            <a:ext cx="6860034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506631" y="6111157"/>
            <a:ext cx="7197999" cy="1477328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&lt;20% of revenue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993119" y="6212943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112791" y="5351473"/>
            <a:ext cx="6546303" cy="27559"/>
          </a:xfrm>
          <a:prstGeom prst="line">
            <a:avLst/>
          </a:prstGeom>
          <a:ln>
            <a:solidFill>
              <a:srgbClr val="332440"/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938920" y="5533280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$1,306,381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4158EA85-D8E2-4388-AAE7-5B103ED1DF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58819" y="9429320"/>
            <a:ext cx="381001" cy="430887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800" b="1" dirty="0">
                <a:solidFill>
                  <a:schemeClr val="bg2"/>
                </a:solidFill>
                <a:cs typeface="Calibri"/>
              </a:rPr>
              <a:t>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D87D1-FDFA-4D57-8726-975E86F3373E}"/>
              </a:ext>
            </a:extLst>
          </p:cNvPr>
          <p:cNvSpPr txBox="1"/>
          <p:nvPr/>
        </p:nvSpPr>
        <p:spPr>
          <a:xfrm>
            <a:off x="1506631" y="5502688"/>
            <a:ext cx="69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</a:t>
            </a:r>
            <a:r>
              <a:rPr lang="en-US" sz="28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$ 55,092,280</a:t>
            </a:r>
          </a:p>
        </p:txBody>
      </p:sp>
      <p:sp>
        <p:nvSpPr>
          <p:cNvPr id="36" name="Content Placeholder 27">
            <a:extLst>
              <a:ext uri="{FF2B5EF4-FFF2-40B4-BE49-F238E27FC236}">
                <a16:creationId xmlns:a16="http://schemas.microsoft.com/office/drawing/2014/main" id="{DBE2767D-A3E4-7725-CF62-6FF18E501562}"/>
              </a:ext>
            </a:extLst>
          </p:cNvPr>
          <p:cNvSpPr txBox="1">
            <a:spLocks/>
          </p:cNvSpPr>
          <p:nvPr/>
        </p:nvSpPr>
        <p:spPr>
          <a:xfrm>
            <a:off x="9700058" y="4595353"/>
            <a:ext cx="7187184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25E32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$626,564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E0F8438-DE6C-3642-BA5F-86638153D3D0}"/>
              </a:ext>
            </a:extLst>
          </p:cNvPr>
          <p:cNvSpPr txBox="1"/>
          <p:nvPr/>
        </p:nvSpPr>
        <p:spPr>
          <a:xfrm>
            <a:off x="9718213" y="6199862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1D30DF1-E79F-FC4E-AF9C-ACA9742F4445}"/>
              </a:ext>
            </a:extLst>
          </p:cNvPr>
          <p:cNvCxnSpPr>
            <a:cxnSpLocks/>
          </p:cNvCxnSpPr>
          <p:nvPr/>
        </p:nvCxnSpPr>
        <p:spPr>
          <a:xfrm>
            <a:off x="9837885" y="5338392"/>
            <a:ext cx="6546303" cy="27559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9A4E353-E273-0126-9C12-3254EFC0D28C}"/>
              </a:ext>
            </a:extLst>
          </p:cNvPr>
          <p:cNvSpPr txBox="1"/>
          <p:nvPr/>
        </p:nvSpPr>
        <p:spPr>
          <a:xfrm>
            <a:off x="9664014" y="5520199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$37,448,494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5">
            <a:extLst>
              <a:ext uri="{FF2B5EF4-FFF2-40B4-BE49-F238E27FC236}">
                <a16:creationId xmlns:a16="http://schemas.microsoft.com/office/drawing/2014/main" id="{87AF0FAB-6817-E595-279D-6C9C55E1D05C}"/>
              </a:ext>
            </a:extLst>
          </p:cNvPr>
          <p:cNvSpPr/>
          <p:nvPr/>
        </p:nvSpPr>
        <p:spPr>
          <a:xfrm>
            <a:off x="947463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5">
            <a:extLst>
              <a:ext uri="{FF2B5EF4-FFF2-40B4-BE49-F238E27FC236}">
                <a16:creationId xmlns:a16="http://schemas.microsoft.com/office/drawing/2014/main" id="{DC93C660-F1DC-6C66-FB78-E0181660742F}"/>
              </a:ext>
            </a:extLst>
          </p:cNvPr>
          <p:cNvSpPr/>
          <p:nvPr/>
        </p:nvSpPr>
        <p:spPr>
          <a:xfrm>
            <a:off x="9314222" y="2263140"/>
            <a:ext cx="8059378" cy="7734657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060602" y="248362"/>
            <a:ext cx="10058400" cy="1712740"/>
          </a:xfrm>
          <a:prstGeom prst="rect">
            <a:avLst/>
          </a:prstGeom>
          <a:solidFill>
            <a:schemeClr val="bg2"/>
          </a:solidFill>
          <a:ln w="57150">
            <a:solidFill>
              <a:schemeClr val="bg2">
                <a:lumMod val="10000"/>
              </a:schemeClr>
            </a:solidFill>
          </a:ln>
          <a:effectLst>
            <a:outerShdw blurRad="50800" dist="50800" dir="5400000" sx="8000" sy="8000" algn="ctr" rotWithShape="0">
              <a:srgbClr val="000000">
                <a:alpha val="43137"/>
              </a:srgbClr>
            </a:outerShdw>
          </a:effectLst>
        </p:spPr>
        <p:txBody>
          <a:bodyPr wrap="square" lIns="0" tIns="0" rIns="0" bIns="0" anchor="ctr" anchorCtr="1">
            <a:normAutofit fontScale="975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</a:t>
            </a:r>
            <a:r>
              <a:rPr lang="en-US" sz="37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</a:t>
            </a:r>
            <a:r>
              <a:rPr kumimoji="0" lang="en-US" sz="3700" b="1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naudited</a:t>
            </a:r>
            <a:r>
              <a:rPr kumimoji="0" lang="en-US" sz="37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)</a:t>
            </a:r>
            <a:br>
              <a:rPr kumimoji="0" lang="en-US" sz="59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37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January 31, 2024</a:t>
            </a:r>
            <a:b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200" b="1" i="1" u="none" strike="noStrike" kern="0" cap="none" spc="0" normalizeH="0" baseline="0" noProof="0" dirty="0">
                <a:ln w="0"/>
                <a:solidFill>
                  <a:schemeClr val="bg2">
                    <a:lumMod val="1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kumimoji="0" lang="en-US" sz="4200" b="1" i="1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387989" y="2595926"/>
            <a:ext cx="7178268" cy="18550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860580" y="2591119"/>
            <a:ext cx="6821953" cy="18668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396697" y="4593107"/>
            <a:ext cx="7187711" cy="32335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$17,229,430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Revenues                         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$55,092,280</a:t>
            </a:r>
          </a:p>
        </p:txBody>
      </p:sp>
      <p:sp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881417" y="4622406"/>
            <a:ext cx="6803801" cy="32351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3E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267927" y="9379911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19%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10760585" y="9357287"/>
            <a:ext cx="2194560" cy="50292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17%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4537854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955145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396697" y="5143500"/>
            <a:ext cx="6940160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387989" y="6359785"/>
            <a:ext cx="71782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10007222" y="6399042"/>
            <a:ext cx="64531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791171" y="4593107"/>
            <a:ext cx="6891362" cy="1569660"/>
          </a:xfrm>
          <a:prstGeom prst="rect">
            <a:avLst/>
          </a:prstGeom>
          <a:noFill/>
        </p:spPr>
        <p:txBody>
          <a:bodyPr wrap="square" lIns="182880">
            <a:spAutoFit/>
          </a:bodyPr>
          <a:lstStyle/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$17,229,430 - $12,148,162</a:t>
            </a:r>
          </a:p>
          <a:p>
            <a:endParaRPr lang="en-US" sz="24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  </a:t>
            </a:r>
            <a:r>
              <a:rPr lang="en-US" sz="24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$12,148,162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10007222" y="5576675"/>
            <a:ext cx="6198561" cy="3346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BCA93714-032F-4E9D-8776-A91C6FEF4D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7726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>
                    <a:alpha val="99000"/>
                  </a:schemeClr>
                </a:solidFill>
              </a:rPr>
              <a:t>10</a:t>
            </a:fld>
            <a:endParaRPr lang="en-US" sz="2800" b="1" dirty="0">
              <a:solidFill>
                <a:schemeClr val="bg2">
                  <a:alpha val="99000"/>
                </a:schemeClr>
              </a:solidFill>
            </a:endParaRPr>
          </a:p>
        </p:txBody>
      </p:sp>
      <p:sp>
        <p:nvSpPr>
          <p:cNvPr id="10" name="Bevel 23">
            <a:extLst>
              <a:ext uri="{FF2B5EF4-FFF2-40B4-BE49-F238E27FC236}">
                <a16:creationId xmlns:a16="http://schemas.microsoft.com/office/drawing/2014/main" id="{8CB9AC7A-2EA3-40E3-02A1-4717DF3D0CA5}"/>
              </a:ext>
            </a:extLst>
          </p:cNvPr>
          <p:cNvSpPr/>
          <p:nvPr/>
        </p:nvSpPr>
        <p:spPr>
          <a:xfrm>
            <a:off x="1356101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8% FY23 ​</a:t>
            </a:r>
          </a:p>
        </p:txBody>
      </p:sp>
      <p:sp>
        <p:nvSpPr>
          <p:cNvPr id="20" name="Bevel 23">
            <a:extLst>
              <a:ext uri="{FF2B5EF4-FFF2-40B4-BE49-F238E27FC236}">
                <a16:creationId xmlns:a16="http://schemas.microsoft.com/office/drawing/2014/main" id="{A162446F-0914-F945-E0DF-3DEBFE6ECC9F}"/>
              </a:ext>
            </a:extLst>
          </p:cNvPr>
          <p:cNvSpPr/>
          <p:nvPr/>
        </p:nvSpPr>
        <p:spPr>
          <a:xfrm>
            <a:off x="1817723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31% FY24 </a:t>
            </a:r>
          </a:p>
        </p:txBody>
      </p:sp>
      <p:sp>
        <p:nvSpPr>
          <p:cNvPr id="26" name="Bevel 23">
            <a:extLst>
              <a:ext uri="{FF2B5EF4-FFF2-40B4-BE49-F238E27FC236}">
                <a16:creationId xmlns:a16="http://schemas.microsoft.com/office/drawing/2014/main" id="{D6342ED5-3D84-DCB7-9E02-417114B72106}"/>
              </a:ext>
            </a:extLst>
          </p:cNvPr>
          <p:cNvSpPr/>
          <p:nvPr/>
        </p:nvSpPr>
        <p:spPr>
          <a:xfrm>
            <a:off x="5432030" y="8164422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27% FY23 </a:t>
            </a:r>
          </a:p>
        </p:txBody>
      </p:sp>
      <p:sp>
        <p:nvSpPr>
          <p:cNvPr id="27" name="Bevel 23">
            <a:extLst>
              <a:ext uri="{FF2B5EF4-FFF2-40B4-BE49-F238E27FC236}">
                <a16:creationId xmlns:a16="http://schemas.microsoft.com/office/drawing/2014/main" id="{2E0E3D17-73B8-C26B-3716-2DA23CBF04DB}"/>
              </a:ext>
            </a:extLst>
          </p:cNvPr>
          <p:cNvSpPr/>
          <p:nvPr/>
        </p:nvSpPr>
        <p:spPr>
          <a:xfrm>
            <a:off x="10425079" y="8157998"/>
            <a:ext cx="2644764" cy="1034886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42% FY24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B10A77F2-FBA5-7527-16F6-38A93FCF8DEC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2023-2024 </a:t>
            </a:r>
            <a:b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E45E132-CD4B-4AF1-B069-7202FA489A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11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E97D99-B9A1-044E-7047-57E2B55F0D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9080" y="629359"/>
            <a:ext cx="11055903" cy="877317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F382700D-B384-E9B4-8860-4AF96200935F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34756" y="-106839"/>
            <a:ext cx="17037310" cy="289630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January 31, 2024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CF1D97-0E80-4272-916F-E950BD0A4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12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2E27D4-4E0C-A41E-07BB-B8DE6DAAB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8236" y="2789467"/>
            <a:ext cx="13790349" cy="6516142"/>
          </a:xfrm>
          <a:prstGeom prst="rect">
            <a:avLst/>
          </a:prstGeom>
          <a:ln w="88900">
            <a:noFill/>
          </a:ln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6554AA6F-AE78-CECB-895B-3648676662C4}"/>
              </a:ext>
            </a:extLst>
          </p:cNvPr>
          <p:cNvSpPr/>
          <p:nvPr/>
        </p:nvSpPr>
        <p:spPr>
          <a:xfrm rot="16200000">
            <a:off x="13727399" y="9388651"/>
            <a:ext cx="609856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20FF98B1-A975-1D33-3C52-36BD54BD4684}"/>
              </a:ext>
            </a:extLst>
          </p:cNvPr>
          <p:cNvSpPr/>
          <p:nvPr/>
        </p:nvSpPr>
        <p:spPr>
          <a:xfrm>
            <a:off x="-9411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296042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4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4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spcBef>
                <a:spcPts val="600"/>
              </a:spcBef>
            </a:pPr>
            <a:r>
              <a:rPr lang="en-US" sz="2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January 31, 2024</a:t>
            </a:r>
            <a:endParaRPr sz="28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84EF994-4A75-4527-A76C-458B0852E9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13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42BB365-C940-D2CD-2A5E-D62235192CC2}"/>
              </a:ext>
            </a:extLst>
          </p:cNvPr>
          <p:cNvSpPr/>
          <p:nvPr/>
        </p:nvSpPr>
        <p:spPr>
          <a:xfrm rot="16200000">
            <a:off x="12727919" y="9616795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E85362-5209-E1CF-4E8B-C353460C0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2573" y="2998526"/>
            <a:ext cx="14207320" cy="65121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5">
            <a:extLst>
              <a:ext uri="{FF2B5EF4-FFF2-40B4-BE49-F238E27FC236}">
                <a16:creationId xmlns:a16="http://schemas.microsoft.com/office/drawing/2014/main" id="{E593A127-90EB-0A21-3A14-58E1B03B1B73}"/>
              </a:ext>
            </a:extLst>
          </p:cNvPr>
          <p:cNvSpPr/>
          <p:nvPr/>
        </p:nvSpPr>
        <p:spPr>
          <a:xfrm>
            <a:off x="14172" y="885729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Head Start grants ended by August 31</a:t>
            </a:r>
            <a:r>
              <a:rPr lang="en-US" sz="2000" b="1" baseline="30000" dirty="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st</a:t>
            </a:r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, 2023. All funds were drawdown and final reports will be submitted.  </a:t>
            </a:r>
          </a:p>
          <a:p>
            <a:r>
              <a:rPr lang="en-US" sz="2000" b="1" dirty="0">
                <a:solidFill>
                  <a:schemeClr val="bg1">
                    <a:lumMod val="95000"/>
                  </a:schemeClr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rPr>
              <a:t> All HCDE covid funds are committed for the current fiscal year </a:t>
            </a:r>
            <a:endParaRPr sz="2000" b="1" dirty="0">
              <a:latin typeface="+mj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EA4FB8-37A9-4E5B-8B78-6CA08AC09132}"/>
              </a:ext>
            </a:extLst>
          </p:cNvPr>
          <p:cNvSpPr txBox="1">
            <a:spLocks/>
          </p:cNvSpPr>
          <p:nvPr/>
        </p:nvSpPr>
        <p:spPr>
          <a:xfrm>
            <a:off x="1818072" y="236920"/>
            <a:ext cx="14670677" cy="2148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(Audited) FY 2021 – 23 COVID19 Budget to Actual – Expenditures</a:t>
            </a:r>
          </a:p>
          <a:p>
            <a:pPr algn="ctr">
              <a:spcAft>
                <a:spcPts val="600"/>
              </a:spcAft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for period ending January 31, 2024</a:t>
            </a:r>
            <a:endParaRPr lang="en-US" sz="4000" kern="1200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9D7AEFF-B4CD-4946-8347-893B59B0E4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14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AC258D-3271-5BCF-4950-7F15E12418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1234" y="2416109"/>
            <a:ext cx="14277703" cy="63048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913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6B6282A-1007-CF5F-CCAB-F911ED601247}"/>
              </a:ext>
            </a:extLst>
          </p:cNvPr>
          <p:cNvSpPr/>
          <p:nvPr/>
        </p:nvSpPr>
        <p:spPr>
          <a:xfrm>
            <a:off x="9411" y="0"/>
            <a:ext cx="18288000" cy="907675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(Audited) 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FY 2023-24 Donations Report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January 31, 2024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2B97641-1CF4-493B-8FAB-55567A829B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15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E65B38-A4A7-6119-5D59-CB20D8FEDE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" r="68"/>
          <a:stretch/>
        </p:blipFill>
        <p:spPr>
          <a:xfrm>
            <a:off x="3693577" y="2550899"/>
            <a:ext cx="10810452" cy="739320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9411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r>
              <a:rPr lang="en-US" dirty="0"/>
              <a:t>`</a:t>
            </a:r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3229089" y="400948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INTERIM FINANCIAL REPORT (Audited) 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FY 2023-24 Donations Report</a:t>
            </a:r>
            <a:br>
              <a:rPr lang="en-US" sz="28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latin typeface="Roboto"/>
                <a:ea typeface="Roboto"/>
                <a:cs typeface="Adobe Devanagari" panose="02040503050201020203" pitchFamily="18" charset="0"/>
              </a:rPr>
              <a:t>All Funds as of January 31, 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DCBD6CB-DCCA-4833-80BC-330601190E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16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53F22F-D181-CB25-3751-4E7FE26083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" t="1" r="-565" b="-252"/>
          <a:stretch/>
        </p:blipFill>
        <p:spPr>
          <a:xfrm>
            <a:off x="648375" y="2454339"/>
            <a:ext cx="8492397" cy="7431713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FDCF23-7001-0F6B-5B77-109A2A386B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705"/>
          <a:stretch/>
        </p:blipFill>
        <p:spPr>
          <a:xfrm>
            <a:off x="9055714" y="2429383"/>
            <a:ext cx="8583911" cy="7456669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C2F457-ED01-AB07-E623-F4E778F99F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480" y="1692233"/>
            <a:ext cx="17083039" cy="762106"/>
          </a:xfrm>
          <a:prstGeom prst="rect">
            <a:avLst/>
          </a:prstGeom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964C5600-05ED-D6B4-24A4-CBD58A7EEC76}"/>
              </a:ext>
            </a:extLst>
          </p:cNvPr>
          <p:cNvSpPr/>
          <p:nvPr/>
        </p:nvSpPr>
        <p:spPr>
          <a:xfrm rot="10800000">
            <a:off x="17743663" y="9458841"/>
            <a:ext cx="430888" cy="647024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92D05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95F1E0B8-E511-6044-7E43-B9946D601B6F}"/>
              </a:ext>
            </a:extLst>
          </p:cNvPr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4000" dirty="0"/>
              <a:t>INTERIM FINANCIAL REPORT (Audited) </a:t>
            </a:r>
            <a:br>
              <a:rPr lang="en-US" sz="4000" dirty="0"/>
            </a:br>
            <a:r>
              <a:rPr lang="en-US" sz="4000" dirty="0"/>
              <a:t>TAX COLLECTIONS COMPARATIVE ANALYSIS </a:t>
            </a:r>
            <a:br>
              <a:rPr lang="en-US" sz="4000" dirty="0"/>
            </a:br>
            <a:r>
              <a:rPr lang="en-US" sz="4000" dirty="0"/>
              <a:t>Fiscal Year-To-Date as of January 31, 2024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4034052" y="4358345"/>
            <a:ext cx="1617617" cy="74295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$653.3B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435179" y="8974295"/>
            <a:ext cx="7074893" cy="1138773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BAFAA0"/>
                </a:solidFill>
                <a:cs typeface="Arial" charset="0"/>
              </a:rPr>
              <a:t>See Tax Calculator at: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BAFAA0"/>
                </a:solidFill>
                <a:cs typeface="Arial" charset="0"/>
              </a:rPr>
              <a:t>https://hcde-texas.org/transparency/tax-rate/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 dirty="0">
              <a:solidFill>
                <a:srgbClr val="BAFAA0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DF172DA-0546-4C17-9EC8-DAA81101DE69}"/>
              </a:ext>
            </a:extLst>
          </p:cNvPr>
          <p:cNvSpPr txBox="1">
            <a:spLocks/>
          </p:cNvSpPr>
          <p:nvPr/>
        </p:nvSpPr>
        <p:spPr>
          <a:xfrm>
            <a:off x="17616796" y="9405183"/>
            <a:ext cx="38100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17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5A8B32B5-3F72-4925-8CA0-92635DD34B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99"/>
          <a:stretch/>
        </p:blipFill>
        <p:spPr bwMode="auto">
          <a:xfrm>
            <a:off x="3556958" y="2610999"/>
            <a:ext cx="10206479" cy="6082844"/>
          </a:xfrm>
          <a:prstGeom prst="rect">
            <a:avLst/>
          </a:prstGeom>
          <a:noFill/>
          <a:ln w="25400">
            <a:solidFill>
              <a:schemeClr val="bg2">
                <a:lumMod val="1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1945728" y="419100"/>
            <a:ext cx="14401800" cy="175260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(Audited) TAX COLLECTIONS </a:t>
            </a:r>
          </a:p>
          <a:p>
            <a:r>
              <a:rPr lang="en-US" sz="3600" dirty="0"/>
              <a:t>Fiscal Year-To-Date as of January 31, 2024 </a:t>
            </a:r>
          </a:p>
          <a:p>
            <a:r>
              <a:rPr lang="en-US" sz="3600" dirty="0"/>
              <a:t>(5th month / 12 months)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447B4D-429A-4240-A14D-82718C4F8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18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10DD768-5104-649E-F1AB-2F600B1C2B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650" y="2454308"/>
            <a:ext cx="13394992" cy="71557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56" y="-124506"/>
            <a:ext cx="18288000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2023 Proposed Tax Rate = $0.004800/$100 Property Assessment/Appraisal - --&gt;  Annual Tax on a $259,375 - $75,219 = $201,066/100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.004800 = $9.65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b) $830,000/$30,500,840 =  2.72% Collection and assessment costs </a:t>
            </a:r>
          </a:p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766812" y="143002"/>
            <a:ext cx="14724876" cy="1718996"/>
          </a:xfrm>
          <a:prstGeom prst="rect">
            <a:avLst/>
          </a:prstGeom>
          <a:ln w="57150">
            <a:solidFill>
              <a:srgbClr val="291F35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600" kern="0" dirty="0">
                <a:ln w="0"/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January 31, 2024</a:t>
            </a:r>
            <a:endParaRPr lang="en-US" sz="36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6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(5th month / 12 months)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DA9C399-E44E-4B74-A0E8-7240361688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19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5159160" y="5387495"/>
            <a:ext cx="609601" cy="624958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055541B-4B6F-4AF1-A075-2C8B4D581A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" t="2663" r="1755" b="2286"/>
          <a:stretch/>
        </p:blipFill>
        <p:spPr bwMode="auto">
          <a:xfrm>
            <a:off x="3377776" y="2129506"/>
            <a:ext cx="11502947" cy="6531335"/>
          </a:xfrm>
          <a:prstGeom prst="rect">
            <a:avLst/>
          </a:prstGeom>
          <a:noFill/>
          <a:ln w="254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10125713" y="1519802"/>
            <a:ext cx="685800" cy="690593"/>
          </a:xfrm>
          <a:prstGeom prst="downArrow">
            <a:avLst/>
          </a:prstGeom>
          <a:solidFill>
            <a:srgbClr val="B2251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525" y="8870248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867436" y="342899"/>
            <a:ext cx="14553127" cy="1647747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sz="3600" dirty="0"/>
              <a:t>INTERIM FINANCIAL REPORT (Unaudited) TAX COLLECTIONS </a:t>
            </a:r>
          </a:p>
          <a:p>
            <a:r>
              <a:rPr lang="en-US" sz="3600" dirty="0"/>
              <a:t>Fiscal Year-To-Date as of January 31, 2024</a:t>
            </a:r>
          </a:p>
          <a:p>
            <a:r>
              <a:rPr lang="en-US" sz="3600" dirty="0"/>
              <a:t>(5th month / 12 months)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lphaLcParenR"/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2022 Adopted Tax Rate = $0.004900/$100 Property Assessment/Appraisal - --&gt;  Annual Tax on a $259,375 - $75,219 = $201,066/100 x .004900 = $9.85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$705,000/$25,188,000 =  2.80% Collection and assessment costs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084FCAD-EF26-464B-B75A-5F10364FA9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20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363792-5E5F-47F7-A965-97FBF433A5B8}"/>
              </a:ext>
            </a:extLst>
          </p:cNvPr>
          <p:cNvSpPr/>
          <p:nvPr/>
        </p:nvSpPr>
        <p:spPr>
          <a:xfrm rot="10800000">
            <a:off x="14727011" y="3681304"/>
            <a:ext cx="1449289" cy="638140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8C35EF0-31A9-4E9E-A7A9-E8EC24F013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7" t="888" r="2583"/>
          <a:stretch/>
        </p:blipFill>
        <p:spPr bwMode="auto">
          <a:xfrm>
            <a:off x="3696741" y="2331754"/>
            <a:ext cx="10894516" cy="619738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714070-CE55-3A8C-41AB-DEF9ECD185D6}"/>
              </a:ext>
            </a:extLst>
          </p:cNvPr>
          <p:cNvSpPr/>
          <p:nvPr/>
        </p:nvSpPr>
        <p:spPr>
          <a:xfrm>
            <a:off x="1451347" y="5826348"/>
            <a:ext cx="14152033" cy="3416320"/>
          </a:xfrm>
          <a:prstGeom prst="roundRect">
            <a:avLst/>
          </a:prstGeom>
          <a:solidFill>
            <a:schemeClr val="bg1">
              <a:lumMod val="85000"/>
              <a:alpha val="99000"/>
            </a:schemeClr>
          </a:solidFill>
          <a:ln>
            <a:solidFill>
              <a:srgbClr val="003E00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January 31, 2024</a:t>
            </a:r>
            <a:br>
              <a:rPr lang="en-US" sz="3200" kern="0" dirty="0"/>
            </a:br>
            <a:endParaRPr lang="en-US" sz="3200" kern="0" dirty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826348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DE33BDF-8714-4CCA-9B3E-213031C7A7D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21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4DB096D8-4920-DCFD-ADE3-1164D2DE0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9749" y="2677425"/>
            <a:ext cx="15868502" cy="2918545"/>
          </a:xfrm>
          <a:prstGeom prst="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sz="2800" b="1" dirty="0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 dirty="0">
                <a:ln w="0"/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January 31, 2024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A90D5F1-84B8-4ECC-BF9A-5B0F0CA04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22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B2CA3B-1935-B074-226C-FDC45E94E3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6945" y="2770417"/>
            <a:ext cx="16196655" cy="5785753"/>
          </a:xfrm>
          <a:prstGeom prst="rect">
            <a:avLst/>
          </a:prstGeom>
          <a:ln w="25400">
            <a:solidFill>
              <a:srgbClr val="33244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85302673-3809-B4B4-B7AD-4463364E11FE}"/>
              </a:ext>
            </a:extLst>
          </p:cNvPr>
          <p:cNvSpPr/>
          <p:nvPr/>
        </p:nvSpPr>
        <p:spPr>
          <a:xfrm>
            <a:off x="-19050" y="1817097"/>
            <a:ext cx="18297525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1D30F4-A315-6DFF-CE01-25517E5FD64D}"/>
              </a:ext>
            </a:extLst>
          </p:cNvPr>
          <p:cNvSpPr>
            <a:spLocks/>
          </p:cNvSpPr>
          <p:nvPr/>
        </p:nvSpPr>
        <p:spPr>
          <a:xfrm>
            <a:off x="0" y="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February 28</a:t>
            </a:r>
            <a:r>
              <a:rPr lang="en-US" sz="3900" b="1" kern="0" baseline="3000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th</a:t>
            </a:r>
            <a:r>
              <a:rPr lang="en-US" sz="3900" b="1" kern="0" dirty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 </a:t>
            </a:r>
            <a:r>
              <a:rPr lang="en-US" sz="39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 dirty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6705600" y="3163344"/>
            <a:ext cx="44832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 dirty="0">
                <a:latin typeface="+mj-lt"/>
                <a:ea typeface="Roboto" panose="02000000000000000000" pitchFamily="2" charset="0"/>
              </a:rPr>
              <a:t>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23</a:t>
            </a:fld>
            <a:endParaRPr lang="en-US" sz="2800" b="1" dirty="0">
              <a:solidFill>
                <a:srgbClr val="025E32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6E0EEBA-775C-7CB0-69E6-811E31B0901C}"/>
              </a:ext>
            </a:extLst>
          </p:cNvPr>
          <p:cNvSpPr/>
          <p:nvPr/>
        </p:nvSpPr>
        <p:spPr>
          <a:xfrm>
            <a:off x="1156522" y="5384977"/>
            <a:ext cx="16217078" cy="1446034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 Budget Amendments for the month of February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2864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 dirty="0">
                <a:solidFill>
                  <a:schemeClr val="bg2">
                    <a:lumMod val="10000"/>
                  </a:schemeClr>
                </a:solidFill>
              </a:rPr>
              <a:t>Education Foundation Update</a:t>
            </a:r>
            <a:endParaRPr spc="-5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08" y="535937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January 31, 2024</a:t>
            </a:r>
            <a:endParaRPr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210" y="433561"/>
            <a:ext cx="8043575" cy="2889321"/>
          </a:xfrm>
          <a:prstGeom prst="rect">
            <a:avLst/>
          </a:prstGeom>
          <a:ln w="28575">
            <a:solidFill>
              <a:schemeClr val="bg2">
                <a:lumMod val="10000"/>
              </a:schemeClr>
            </a:solidFill>
          </a:ln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24</a:t>
            </a:fld>
            <a:endParaRPr lang="en-US" sz="2800" b="1" dirty="0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D82211-0C82-1ED7-0D4C-FAB2B3C854C1}"/>
              </a:ext>
            </a:extLst>
          </p:cNvPr>
          <p:cNvSpPr/>
          <p:nvPr/>
        </p:nvSpPr>
        <p:spPr>
          <a:xfrm>
            <a:off x="12168228" y="7160534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bject 3"/>
          <p:cNvSpPr txBox="1"/>
          <p:nvPr/>
        </p:nvSpPr>
        <p:spPr>
          <a:xfrm>
            <a:off x="1521654" y="280818"/>
            <a:ext cx="9981076" cy="80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dirty="0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4E961D4-6F2C-4850-A9D2-4748647AFF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25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2323394" y="7281455"/>
            <a:ext cx="208753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Net Equity $679,143.92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2F862F5-AF2F-C953-F48E-EF6980B96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1655" y="2374340"/>
            <a:ext cx="8988008" cy="7057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26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ea typeface="+mn-lt"/>
                <a:cs typeface="+mn-lt"/>
              </a:rPr>
              <a:t>Transaction Detail by Inflow &amp; Outflow</a:t>
            </a:r>
            <a:endParaRPr lang="en-US" sz="2800" b="1" dirty="0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F5CD7-3D32-043E-63EF-CCF977233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54116" y="1241128"/>
            <a:ext cx="13329138" cy="67865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27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dirty="0">
                <a:ea typeface="+mn-lt"/>
                <a:cs typeface="+mn-lt"/>
              </a:rPr>
              <a:t>Transaction Detail by Inflow &amp; Outflow</a:t>
            </a:r>
            <a:endParaRPr lang="en-US" sz="2800" b="1" dirty="0">
              <a:cs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FE2EA16-D407-2F35-3E18-C040899E1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899" y="1018192"/>
            <a:ext cx="15887700" cy="6368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18140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6B464A30-8A9E-E609-DABE-BE45DEC83D03}"/>
              </a:ext>
            </a:extLst>
          </p:cNvPr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E9498A7-6688-AF98-FBEA-77768C47FAB8}"/>
              </a:ext>
            </a:extLst>
          </p:cNvPr>
          <p:cNvSpPr/>
          <p:nvPr/>
        </p:nvSpPr>
        <p:spPr>
          <a:xfrm>
            <a:off x="2054" y="0"/>
            <a:ext cx="18639692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46EBFB-2CB8-4E07-9A4A-6ADB14ED76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28</a:t>
            </a:fld>
            <a:endParaRPr lang="en-US" sz="1600" b="1" dirty="0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B9EC9-6D6C-41EA-A8F8-3EE58E6CF845}"/>
              </a:ext>
            </a:extLst>
          </p:cNvPr>
          <p:cNvSpPr txBox="1"/>
          <p:nvPr/>
        </p:nvSpPr>
        <p:spPr>
          <a:xfrm>
            <a:off x="1139815" y="411583"/>
            <a:ext cx="15692907" cy="844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 dirty="0">
                <a:solidFill>
                  <a:srgbClr val="002060"/>
                </a:solidFill>
                <a:latin typeface="Roboto"/>
                <a:cs typeface="Roboto"/>
              </a:rPr>
              <a:t>Balances Per Program </a:t>
            </a:r>
            <a:endParaRPr lang="en-US" sz="4800" dirty="0">
              <a:solidFill>
                <a:srgbClr val="002060"/>
              </a:solidFill>
              <a:latin typeface="Roboto"/>
              <a:cs typeface="Roboto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273B38D-B933-2DC4-463F-C5252359B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5070" y="2511754"/>
            <a:ext cx="12314712" cy="56619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8693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2614978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 dirty="0">
                <a:solidFill>
                  <a:schemeClr val="bg2">
                    <a:lumMod val="10000"/>
                  </a:schemeClr>
                </a:solidFill>
              </a:rPr>
              <a:t>PFC &amp; Lease Revenue Projects Update</a:t>
            </a:r>
            <a:endParaRPr spc="-5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10" y="556893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January 31, 2024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Roboto"/>
              <a:cs typeface="Roboto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29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D7D19C-81FB-0A90-E3E3-CA6605743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040" y="571453"/>
            <a:ext cx="5235148" cy="14263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 dirty="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66" y="566198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5865" y="3267861"/>
            <a:ext cx="9180624" cy="62309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298577" y="342900"/>
            <a:ext cx="7315200" cy="2514600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Program for construction</a:t>
            </a:r>
            <a:endParaRPr lang="en-US" sz="4400" dirty="0">
              <a:ln>
                <a:solidFill>
                  <a:srgbClr val="025E32"/>
                </a:solidFill>
              </a:ln>
              <a:solidFill>
                <a:srgbClr val="025E3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25E32"/>
                </a:solidFill>
              </a:rPr>
              <a:t>30</a:t>
            </a:fld>
            <a:endParaRPr lang="en-US" sz="2800" b="1" dirty="0">
              <a:solidFill>
                <a:srgbClr val="025E3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2826306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cs typeface="Adobe Devanagari" panose="02040503050201020203" pitchFamily="18" charset="0"/>
              </a:rPr>
              <a:t>As of January 31, 2024</a:t>
            </a:r>
            <a:endParaRPr lang="en-US" sz="4000" b="1" dirty="0">
              <a:solidFill>
                <a:srgbClr val="025E32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31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263831" y="128256"/>
            <a:ext cx="15972609" cy="2328600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and Signed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3600" dirty="0"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Pending Architect Assignment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73624" y="3005743"/>
            <a:ext cx="7601896" cy="6799611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8C995EA-C654-BBF5-7495-E0EE653D23A8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January 31, 2024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32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9B31C0-2528-17F3-ED13-DEA8AD74B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2625" y="2352721"/>
            <a:ext cx="14061940" cy="6379147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4485411-A50C-BA2D-FD57-C61AB3BEF67C}"/>
              </a:ext>
            </a:extLst>
          </p:cNvPr>
          <p:cNvSpPr/>
          <p:nvPr/>
        </p:nvSpPr>
        <p:spPr>
          <a:xfrm>
            <a:off x="0" y="1"/>
            <a:ext cx="18288000" cy="886968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7A7B6F-5105-16A5-4DB6-51FE613833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804" y="249806"/>
            <a:ext cx="12210292" cy="1464231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 dirty="0">
                <a:solidFill>
                  <a:srgbClr val="025E32"/>
                </a:solidFill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</a:p>
          <a:p>
            <a:pPr algn="ctr"/>
            <a:r>
              <a:rPr lang="en-US" sz="4000" b="1" dirty="0">
                <a:solidFill>
                  <a:srgbClr val="025E32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January 31, 2024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EC86-C912-2A4E-A0EA-77F80AA6AB13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33</a:t>
            </a:fld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099178-BBC8-877D-FEC3-897A0816E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45179" y="3662514"/>
            <a:ext cx="14297890" cy="3868839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51553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06680" y="-2476"/>
            <a:ext cx="18394680" cy="10289476"/>
            <a:chOff x="-106680" y="11"/>
            <a:chExt cx="18394680" cy="10289476"/>
          </a:xfrm>
          <a:solidFill>
            <a:schemeClr val="bg2"/>
          </a:solidFill>
        </p:grpSpPr>
        <p:pic>
          <p:nvPicPr>
            <p:cNvPr id="3" name="object 3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-106680" y="11"/>
              <a:ext cx="18394680" cy="102869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62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9943" y="162535"/>
            <a:ext cx="15485057" cy="953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lang="en-US" sz="6000" b="1" spc="-5" dirty="0">
                <a:latin typeface="Roboto"/>
                <a:cs typeface="Roboto"/>
              </a:rPr>
              <a:t>Capital Program Proposal from Aug 3, 2020</a:t>
            </a:r>
            <a:endParaRPr sz="6000" dirty="0">
              <a:latin typeface="Roboto"/>
              <a:cs typeface="Robo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E18A68F-196E-4E7F-8CF0-0402426E5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987581"/>
              </p:ext>
            </p:extLst>
          </p:nvPr>
        </p:nvGraphicFramePr>
        <p:xfrm>
          <a:off x="582447" y="2171700"/>
          <a:ext cx="17123103" cy="6249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19265727" imgH="5210109" progId="Excel.Sheet.12">
                  <p:link updateAutomatic="1"/>
                </p:oleObj>
              </mc:Choice>
              <mc:Fallback>
                <p:oleObj name="Worksheet" r:id="rId6" imgW="19265727" imgH="5210109" progId="Excel.Sheet.12">
                  <p:link updateAutomatic="1"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E18A68F-196E-4E7F-8CF0-0402426E5B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2447" y="2171700"/>
                        <a:ext cx="17123103" cy="62490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0">
                        <a:solidFill>
                          <a:srgbClr val="025E3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54E4E28-E8A9-4F29-8387-FDCC22E520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34</a:t>
            </a:fld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A9BF7D-FAE3-4989-BE4D-DCF8521A03A5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34</a:t>
            </a:fld>
            <a:endParaRPr lang="en-US" sz="2800" dirty="0"/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000BEE1-5862-418A-8D13-E44497D384D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050" y="7447838"/>
            <a:ext cx="16755392" cy="270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3200" b="1" dirty="0">
                <a:latin typeface="+mj-lt"/>
                <a:ea typeface="Roboto" panose="02000000000000000000" pitchFamily="2" charset="0"/>
              </a:rPr>
              <a:t>Note:  The Total Public Notice was $54,000,000. (</a:t>
            </a:r>
            <a:r>
              <a:rPr lang="en-US" sz="3200" b="1" dirty="0">
                <a:highlight>
                  <a:srgbClr val="00FFFF"/>
                </a:highlight>
                <a:latin typeface="+mj-lt"/>
                <a:ea typeface="Roboto" panose="02000000000000000000" pitchFamily="2" charset="0"/>
              </a:rPr>
              <a:t>$35,000,000 </a:t>
            </a:r>
            <a:r>
              <a:rPr lang="en-US" sz="3200" b="1" dirty="0">
                <a:latin typeface="+mj-lt"/>
                <a:ea typeface="Roboto" panose="02000000000000000000" pitchFamily="2" charset="0"/>
              </a:rPr>
              <a:t>for Revenue bonds and </a:t>
            </a:r>
            <a:r>
              <a:rPr lang="en-US" sz="3200" b="1" dirty="0">
                <a:highlight>
                  <a:srgbClr val="00FF00"/>
                </a:highlight>
                <a:latin typeface="+mj-lt"/>
                <a:ea typeface="Roboto" panose="02000000000000000000" pitchFamily="2" charset="0"/>
              </a:rPr>
              <a:t>$19,000,000</a:t>
            </a:r>
            <a:r>
              <a:rPr lang="en-US" sz="3200" b="1" dirty="0">
                <a:latin typeface="+mj-lt"/>
                <a:ea typeface="Roboto" panose="02000000000000000000" pitchFamily="2" charset="0"/>
              </a:rPr>
              <a:t> for Maintenance Notes) on August 10, 2020. A transfer of $1,350,000 plus $50,000 in reimbursable expenditures was made from AB East to allocate Program Manager costs to establish the budgets. </a:t>
            </a:r>
          </a:p>
          <a:p>
            <a:pPr marL="12700" marR="5080">
              <a:lnSpc>
                <a:spcPct val="116100"/>
              </a:lnSpc>
              <a:spcBef>
                <a:spcPts val="2985"/>
              </a:spcBef>
            </a:pPr>
            <a:r>
              <a:rPr lang="en-US" sz="2400" b="1" spc="20" dirty="0">
                <a:solidFill>
                  <a:srgbClr val="13110E"/>
                </a:solidFill>
                <a:latin typeface="Roboto"/>
                <a:cs typeface="Roboto"/>
              </a:rPr>
              <a:t>Based on Pricing the principal amount will vary due to the premium projected in the bond sale. Revenues Bonds estimated at $27,730,000 and Maintenance Notes for $13,695,000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49336" y="1740838"/>
            <a:ext cx="5975350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dirty="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 dirty="0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0" dirty="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2100" b="1" spc="7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5" dirty="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2100" b="1" spc="8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 dirty="0">
                <a:solidFill>
                  <a:srgbClr val="13110E"/>
                </a:solidFill>
                <a:latin typeface="Roboto"/>
                <a:cs typeface="Roboto"/>
              </a:rPr>
              <a:t>devices</a:t>
            </a:r>
            <a:endParaRPr sz="21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dirty="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 dirty="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1600" spc="55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 dirty="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1600" spc="60" dirty="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 dirty="0">
                <a:solidFill>
                  <a:srgbClr val="13110E"/>
                </a:solidFill>
                <a:latin typeface="Roboto"/>
                <a:cs typeface="Roboto"/>
              </a:rPr>
              <a:t>devices.</a:t>
            </a:r>
            <a:endParaRPr sz="1600" dirty="0">
              <a:latin typeface="Roboto"/>
              <a:cs typeface="Roboto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0417751F-A99E-4E75-96B3-AD357B9FD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77117"/>
              </p:ext>
            </p:extLst>
          </p:nvPr>
        </p:nvGraphicFramePr>
        <p:xfrm>
          <a:off x="304800" y="1446220"/>
          <a:ext cx="17487900" cy="5939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925">
                  <a:extLst>
                    <a:ext uri="{9D8B030D-6E8A-4147-A177-3AD203B41FA5}">
                      <a16:colId xmlns:a16="http://schemas.microsoft.com/office/drawing/2014/main" val="3073803767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541427594"/>
                    </a:ext>
                  </a:extLst>
                </a:gridCol>
                <a:gridCol w="2044040">
                  <a:extLst>
                    <a:ext uri="{9D8B030D-6E8A-4147-A177-3AD203B41FA5}">
                      <a16:colId xmlns:a16="http://schemas.microsoft.com/office/drawing/2014/main" val="3829672187"/>
                    </a:ext>
                  </a:extLst>
                </a:gridCol>
                <a:gridCol w="2725387">
                  <a:extLst>
                    <a:ext uri="{9D8B030D-6E8A-4147-A177-3AD203B41FA5}">
                      <a16:colId xmlns:a16="http://schemas.microsoft.com/office/drawing/2014/main" val="1738128362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3636754008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733138899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131453240"/>
                    </a:ext>
                  </a:extLst>
                </a:gridCol>
              </a:tblGrid>
              <a:tr h="1200269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Substantial Completion Date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Project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chemeClr val="bg1"/>
                          </a:solidFill>
                        </a:rPr>
                        <a:t>Maintenance Notes Projected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>
                          <a:solidFill>
                            <a:schemeClr val="bg1"/>
                          </a:solidFill>
                        </a:rPr>
                        <a:t>Revenue Bonds Proceeds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General Funds </a:t>
                      </a:r>
                    </a:p>
                    <a:p>
                      <a:pPr algn="ctr"/>
                      <a:r>
                        <a:rPr lang="en-US" sz="2500" dirty="0"/>
                        <a:t>Use of Fund Bal.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Interest Earnings 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71003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Reagan Adm Bldg.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Feb  9,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007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Adult Ed Building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$18,358,750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$ 3,659,000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$12,728,598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$101,153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61082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HP East 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$7,916,645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$ 1,089,500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$4,909,645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$47,500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99968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 dirty="0"/>
                        <a:t>Ab East 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Aug 16,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$17,805,875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$ 2,759,000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$12,943,640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103,235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40"/>
                  </a:ext>
                </a:extLst>
              </a:tr>
              <a:tr h="453435"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$52,446,770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$15,873,000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$30,581,882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$5,740,000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/>
                        <a:t>$251,888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715876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Closed on</a:t>
                      </a:r>
                    </a:p>
                    <a:p>
                      <a:r>
                        <a:rPr lang="en-US" sz="2500" dirty="0"/>
                        <a:t> 12-2-20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Invested in pools.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717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14:cNvPr>
              <p14:cNvContentPartPr/>
              <p14:nvPr/>
            </p14:nvContentPartPr>
            <p14:xfrm>
              <a:off x="2254024" y="992019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0024" y="98121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14:cNvPr>
              <p14:cNvContentPartPr/>
              <p14:nvPr/>
            </p14:nvContentPartPr>
            <p14:xfrm>
              <a:off x="2248264" y="9781230"/>
              <a:ext cx="1850400" cy="29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4264" y="9673230"/>
                <a:ext cx="19580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14:cNvPr>
              <p14:cNvContentPartPr/>
              <p14:nvPr/>
            </p14:nvContentPartPr>
            <p14:xfrm>
              <a:off x="7965784" y="997023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11784" y="9862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14:cNvPr>
              <p14:cNvContentPartPr/>
              <p14:nvPr/>
            </p14:nvContentPartPr>
            <p14:xfrm>
              <a:off x="7876144" y="9794550"/>
              <a:ext cx="1873440" cy="280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22144" y="9686550"/>
                <a:ext cx="1981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14:cNvPr>
              <p14:cNvContentPartPr/>
              <p14:nvPr/>
            </p14:nvContentPartPr>
            <p14:xfrm>
              <a:off x="2367064" y="9981750"/>
              <a:ext cx="1271880" cy="89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13064" y="9873750"/>
                <a:ext cx="13795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14:cNvPr>
              <p14:cNvContentPartPr/>
              <p14:nvPr/>
            </p14:nvContentPartPr>
            <p14:xfrm>
              <a:off x="2404504" y="10031430"/>
              <a:ext cx="1607760" cy="51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50504" y="9924175"/>
                <a:ext cx="1715400" cy="265993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D8388B-A69A-439D-83AD-363B4FD4934D}"/>
              </a:ext>
            </a:extLst>
          </p:cNvPr>
          <p:cNvSpPr txBox="1"/>
          <p:nvPr/>
        </p:nvSpPr>
        <p:spPr>
          <a:xfrm>
            <a:off x="3229261" y="316410"/>
            <a:ext cx="14630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2020 Projected Capital Improvement Program</a:t>
            </a:r>
            <a:endParaRPr lang="en-US" sz="4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28F12BE-1981-43A7-8031-E7183408AD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35</a:t>
            </a:fld>
            <a:endParaRPr lang="en-US" sz="2800" b="1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53257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"/>
            <a:ext cx="18288000" cy="1017270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25E3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0" y="1606547"/>
            <a:ext cx="18211800" cy="356559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 dirty="0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DA93BD3-2C1D-4AA4-AFE4-69ABDB4D50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dirty="0" smtClean="0">
                <a:solidFill>
                  <a:schemeClr val="bg2"/>
                </a:solidFill>
              </a:rPr>
              <a:t>36</a:t>
            </a:fld>
            <a:endParaRPr lang="en-US" sz="2800" b="1" dirty="0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7054CC2A8BB49AD2AEF0413AC0277" ma:contentTypeVersion="4" ma:contentTypeDescription="Create a new document." ma:contentTypeScope="" ma:versionID="d216eb68df950c2017ad4fdd86de5d23">
  <xsd:schema xmlns:xsd="http://www.w3.org/2001/XMLSchema" xmlns:xs="http://www.w3.org/2001/XMLSchema" xmlns:p="http://schemas.microsoft.com/office/2006/metadata/properties" xmlns:ns2="68a1d430-a50e-484c-b4d2-499916cee947" targetNamespace="http://schemas.microsoft.com/office/2006/metadata/properties" ma:root="true" ma:fieldsID="3dcabea3f9903b49e7dd94d2a8b70fee" ns2:_="">
    <xsd:import namespace="68a1d430-a50e-484c-b4d2-499916cee9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1d430-a50e-484c-b4d2-499916cee9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B10425-FF12-4423-8DD0-6CEAA68019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594FD4-DC4B-4D3C-ABD0-90F0B5FB3D07}">
  <ds:schemaRefs>
    <ds:schemaRef ds:uri="68a1d430-a50e-484c-b4d2-499916cee947"/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C8FBAEB-6CE2-4638-A062-6B28C3709D58}">
  <ds:schemaRefs>
    <ds:schemaRef ds:uri="68a1d430-a50e-484c-b4d2-499916cee9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3715</TotalTime>
  <Words>1904</Words>
  <Application>Microsoft Office PowerPoint</Application>
  <PresentationFormat>Custom</PresentationFormat>
  <Paragraphs>342</Paragraphs>
  <Slides>36</Slides>
  <Notes>34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Abadi Extra Light</vt:lpstr>
      <vt:lpstr>Adobe Devanagari</vt:lpstr>
      <vt:lpstr>Arial</vt:lpstr>
      <vt:lpstr>Calibri</vt:lpstr>
      <vt:lpstr>Roboto</vt:lpstr>
      <vt:lpstr>Times New Roman</vt:lpstr>
      <vt:lpstr>Office Theme</vt:lpstr>
      <vt:lpstr>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</vt:lpstr>
      <vt:lpstr>PowerPoint Presentation</vt:lpstr>
      <vt:lpstr>Highlights of Interim Financial Report (Audited)</vt:lpstr>
      <vt:lpstr>Posted on Our Website</vt:lpstr>
      <vt:lpstr>PowerPoint Presentation</vt:lpstr>
      <vt:lpstr>INTERIM FINANCIAL REPORT (Unaudited) ASST. SUPERINTENDENT FOR BUSINESS SERVICES MESSAGE As of January 31, 2024</vt:lpstr>
      <vt:lpstr>INTERIM FINANCIAL REPORT (Audited) As of January 31, 2024  Financial Ratios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PowerPoint Presentation</vt:lpstr>
      <vt:lpstr>PFC &amp; Lease Revenue Projects Update</vt:lpstr>
      <vt:lpstr>PowerPoint Presentation</vt:lpstr>
      <vt:lpstr>PowerPoint Presentation</vt:lpstr>
      <vt:lpstr>PowerPoint Presentation</vt:lpstr>
      <vt:lpstr>Irvington Renovation – Funds by Source As of January 31, 2024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Marcia Leiva</cp:lastModifiedBy>
  <cp:revision>29</cp:revision>
  <cp:lastPrinted>2024-02-27T15:40:51Z</cp:lastPrinted>
  <dcterms:created xsi:type="dcterms:W3CDTF">2021-09-22T16:28:29Z</dcterms:created>
  <dcterms:modified xsi:type="dcterms:W3CDTF">2024-02-27T21:55:06Z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  <property fmtid="{D5CDD505-2E9C-101B-9397-08002B2CF9AE}" pid="5" name="ContentTypeId">
    <vt:lpwstr>0x010100D237054CC2A8BB49AD2AEF0413AC0277</vt:lpwstr>
  </property>
  <property fmtid="{D5CDD505-2E9C-101B-9397-08002B2CF9AE}" pid="6" name="ArticulateGUID">
    <vt:lpwstr>7AC37C26-112A-4152-BA10-6D5E79DDB089</vt:lpwstr>
  </property>
  <property fmtid="{D5CDD505-2E9C-101B-9397-08002B2CF9AE}" pid="7" name="ArticulatePath">
    <vt:lpwstr>05.31.22 Fin Highlights (1)</vt:lpwstr>
  </property>
</Properties>
</file>