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9" r:id="rId8"/>
    <p:sldId id="270" r:id="rId9"/>
    <p:sldId id="263" r:id="rId10"/>
    <p:sldId id="264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Horizon Middle School Soccer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8B4A8-807B-4D9F-A382-0E64DEB00A65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07502-2F72-4197-99C2-EC54DB967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6840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Horizon Middle School Soccer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3501A-0244-4C07-994A-0F6AEBE6BEBB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B5CC7-40E4-4F69-97A7-00A0D27CA1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9333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5CC7-40E4-4F69-97A7-00A0D27CA187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Horizon Middle School Soccer</a:t>
            </a:r>
          </a:p>
        </p:txBody>
      </p:sp>
    </p:spTree>
    <p:extLst>
      <p:ext uri="{BB962C8B-B14F-4D97-AF65-F5344CB8AC3E}">
        <p14:creationId xmlns:p14="http://schemas.microsoft.com/office/powerpoint/2010/main" val="1967756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5CC7-40E4-4F69-97A7-00A0D27CA187}" type="slidenum">
              <a:rPr lang="en-US" smtClean="0"/>
              <a:t>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Horizon Middle School Soccer</a:t>
            </a:r>
          </a:p>
        </p:txBody>
      </p:sp>
    </p:spTree>
    <p:extLst>
      <p:ext uri="{BB962C8B-B14F-4D97-AF65-F5344CB8AC3E}">
        <p14:creationId xmlns:p14="http://schemas.microsoft.com/office/powerpoint/2010/main" val="384725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B382B-F808-4B52-B38D-1CB9448AF0CF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94EA0-66D6-4A96-A852-F6BFD73D6F01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3FB8-5F7C-4B4B-85ED-0A857D81CCB5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3EE4-8AD3-464F-88D3-A26FCD300469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BD05D-1D71-4703-820C-3571560DF22C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F1F58-B6B0-4BF8-8A65-BA32D761BE8C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BB216-6E58-4B23-AC46-D6ECBF081950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CA3B0-5163-40C1-BC69-85F7D2470758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3123-80FF-4FD8-9C3A-B90FEBB7E293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E3E0-F1F8-4D22-B7D0-36D4FA23269C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CF6-28C4-446E-94A4-D43B12F8DB7B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11F1B-4CED-49C9-BD0E-B388678C5BE7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2F7C7-42DE-4AC8-BF03-1DBA6487A0EC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A584-D9C1-4F27-9E97-FCFDA11D3592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D0ED4-58A7-47F6-876E-D61482AF1CDB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43644-D703-4099-B81A-966B12BF1403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6D14B-347E-4194-82D6-98F717B19E22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355A27D-1AA1-4200-BC2B-4CB856FD25C5}" type="datetime1">
              <a:rPr lang="en-US" smtClean="0"/>
              <a:t>8/18/2025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.arbitersports.com/organizations/century-high-school-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mypaymentsplu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smarckschools.org/activities/district-activities/participation-fees" TargetMode="External"/><Relationship Id="rId2" Type="http://schemas.openxmlformats.org/officeDocument/2006/relationships/hyperlink" Target="https://www.bismarckschools.org/Page/16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rizon.bismarckschools.org/activities/athletics" TargetMode="External"/><Relationship Id="rId4" Type="http://schemas.openxmlformats.org/officeDocument/2006/relationships/hyperlink" Target="https://www.bismarckschools.org/activities/district-activities/sports-medicin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psdactivities.org/public/genie/995/school/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75753&amp;picture=simple-handshake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47664" cy="2971801"/>
          </a:xfrm>
        </p:spPr>
        <p:txBody>
          <a:bodyPr/>
          <a:lstStyle/>
          <a:p>
            <a:r>
              <a:rPr lang="en-US" dirty="0"/>
              <a:t>Horizon Huskies Soccer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595362" cy="194733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Boys’ Season – Fall – August, September, October</a:t>
            </a:r>
          </a:p>
          <a:p>
            <a:r>
              <a:rPr lang="en-US" dirty="0">
                <a:solidFill>
                  <a:schemeClr val="bg1"/>
                </a:solidFill>
              </a:rPr>
              <a:t>Girls’ Season – Spring – March, April, May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41" y="0"/>
            <a:ext cx="3924640" cy="30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5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/>
          <a:lstStyle/>
          <a:p>
            <a:r>
              <a:rPr lang="en-US" dirty="0"/>
              <a:t>requirements FOR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774072"/>
            <a:ext cx="8534400" cy="3023860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Players must have a sports physical completed by a physician.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7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and 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only.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graders don’t need a physical uploaded.</a:t>
            </a:r>
          </a:p>
          <a:p>
            <a:r>
              <a:rPr lang="en-US" dirty="0">
                <a:solidFill>
                  <a:schemeClr val="bg1"/>
                </a:solidFill>
              </a:rPr>
              <a:t>Complete the online Athletic Registration for each participating player:</a:t>
            </a:r>
          </a:p>
          <a:p>
            <a:pPr lvl="1"/>
            <a:r>
              <a:rPr lang="en-US" dirty="0">
                <a:solidFill>
                  <a:schemeClr val="bg1"/>
                </a:solidFill>
                <a:hlinkClick r:id="rId3"/>
              </a:rPr>
              <a:t>https://students.arbitersports.com/organizations/century-high-school-2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Upload your completed sports physical here as part of the online registration process.</a:t>
            </a:r>
          </a:p>
          <a:p>
            <a:r>
              <a:rPr lang="en-US" dirty="0">
                <a:solidFill>
                  <a:schemeClr val="bg1"/>
                </a:solidFill>
              </a:rPr>
              <a:t>The seasonal sports activity fee for soccer must be paid via </a:t>
            </a:r>
            <a:r>
              <a:rPr lang="en-US" dirty="0" err="1">
                <a:solidFill>
                  <a:schemeClr val="bg1"/>
                </a:solidFill>
              </a:rPr>
              <a:t>MyPaymentsPlus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  <a:hlinkClick r:id="rId4"/>
              </a:rPr>
              <a:t>https://www.mypaymentsplus.com/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212" y="2192867"/>
            <a:ext cx="7835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Requirements Must be Completed Prior to the First Game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603" y="685800"/>
            <a:ext cx="2867886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7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/>
          <a:lstStyle/>
          <a:p>
            <a:r>
              <a:rPr lang="en-US" dirty="0"/>
              <a:t>requirements FOR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562199"/>
            <a:ext cx="8534400" cy="173360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2"/>
              </a:rPr>
              <a:t>BPS Explanation of Activity Participation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Fees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4"/>
              </a:rPr>
              <a:t>BPS Athletic Training and Sports Medicine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5"/>
              </a:rPr>
              <a:t>Horizon Middle School Athletics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212" y="2192867"/>
            <a:ext cx="7835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Information Regarding Athletics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061945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1"/>
            <a:ext cx="8534400" cy="708102"/>
          </a:xfrm>
        </p:spPr>
        <p:txBody>
          <a:bodyPr/>
          <a:lstStyle/>
          <a:p>
            <a:r>
              <a:rPr lang="en-US" dirty="0"/>
              <a:t>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616927"/>
            <a:ext cx="8534400" cy="49622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Shin Guards</a:t>
            </a:r>
          </a:p>
          <a:p>
            <a:r>
              <a:rPr lang="en-US" dirty="0">
                <a:solidFill>
                  <a:schemeClr val="bg1"/>
                </a:solidFill>
              </a:rPr>
              <a:t>Soccer Shoes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Tennis shoes/sneakers are allowable, but a soccer specific shoe is strongly recommended.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 shoes with toe studs, or sharp spikes that could cut or puncture another player.</a:t>
            </a:r>
          </a:p>
          <a:p>
            <a:r>
              <a:rPr lang="en-US" dirty="0">
                <a:solidFill>
                  <a:schemeClr val="bg1"/>
                </a:solidFill>
              </a:rPr>
              <a:t>Soccer Socks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Long socks that completely cover the shin guards.</a:t>
            </a:r>
          </a:p>
          <a:p>
            <a:r>
              <a:rPr lang="en-US" dirty="0">
                <a:solidFill>
                  <a:schemeClr val="bg1"/>
                </a:solidFill>
              </a:rPr>
              <a:t>Soccer Ball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Not required, but it’s helpful if you can bring your own ball to practices.  Coaches will provide game balls for matches.</a:t>
            </a:r>
          </a:p>
          <a:p>
            <a:r>
              <a:rPr lang="en-US" dirty="0">
                <a:solidFill>
                  <a:schemeClr val="bg1"/>
                </a:solidFill>
              </a:rPr>
              <a:t>Water Bottle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254" y="421678"/>
            <a:ext cx="2474740" cy="216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76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875371"/>
          </a:xfrm>
        </p:spPr>
        <p:txBody>
          <a:bodyPr/>
          <a:lstStyle/>
          <a:p>
            <a:r>
              <a:rPr lang="en-US" dirty="0"/>
              <a:t>Uniforms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561171"/>
            <a:ext cx="8661124" cy="4671849"/>
          </a:xfrm>
        </p:spPr>
        <p:txBody>
          <a:bodyPr>
            <a:normAutofit fontScale="85000" lnSpcReduction="20000"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7</a:t>
            </a:r>
            <a:r>
              <a:rPr lang="en-US" b="1" u="sng" baseline="30000" dirty="0">
                <a:solidFill>
                  <a:schemeClr val="bg1"/>
                </a:solidFill>
              </a:rPr>
              <a:t>th</a:t>
            </a:r>
            <a:r>
              <a:rPr lang="en-US" b="1" u="sng" dirty="0">
                <a:solidFill>
                  <a:schemeClr val="bg1"/>
                </a:solidFill>
              </a:rPr>
              <a:t> and 8</a:t>
            </a:r>
            <a:r>
              <a:rPr lang="en-US" b="1" u="sng" baseline="30000" dirty="0">
                <a:solidFill>
                  <a:schemeClr val="bg1"/>
                </a:solidFill>
              </a:rPr>
              <a:t>th</a:t>
            </a:r>
            <a:r>
              <a:rPr lang="en-US" b="1" u="sng" dirty="0">
                <a:solidFill>
                  <a:schemeClr val="bg1"/>
                </a:solidFill>
              </a:rPr>
              <a:t> Grade:</a:t>
            </a:r>
            <a:r>
              <a:rPr lang="en-US" dirty="0">
                <a:solidFill>
                  <a:schemeClr val="bg1"/>
                </a:solidFill>
              </a:rPr>
              <a:t> A light green, numbered T-Shirt must be purchased ($10.00) to serve as the uniform.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Uniforms owned from a prior season may be re-used.</a:t>
            </a:r>
          </a:p>
          <a:p>
            <a:r>
              <a:rPr lang="en-US" b="1" u="sng" dirty="0">
                <a:solidFill>
                  <a:schemeClr val="bg1"/>
                </a:solidFill>
              </a:rPr>
              <a:t>6</a:t>
            </a:r>
            <a:r>
              <a:rPr lang="en-US" b="1" u="sng" baseline="30000" dirty="0">
                <a:solidFill>
                  <a:schemeClr val="bg1"/>
                </a:solidFill>
              </a:rPr>
              <a:t>th</a:t>
            </a:r>
            <a:r>
              <a:rPr lang="en-US" b="1" u="sng" dirty="0">
                <a:solidFill>
                  <a:schemeClr val="bg1"/>
                </a:solidFill>
              </a:rPr>
              <a:t> Grade:</a:t>
            </a:r>
            <a:r>
              <a:rPr lang="en-US" dirty="0">
                <a:solidFill>
                  <a:schemeClr val="bg1"/>
                </a:solidFill>
              </a:rPr>
              <a:t> The darker green, numbered T-shirt that is provided to each student (free of charge) for all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activities will be used.</a:t>
            </a:r>
          </a:p>
          <a:p>
            <a:r>
              <a:rPr lang="en-US" dirty="0">
                <a:solidFill>
                  <a:schemeClr val="bg1"/>
                </a:solidFill>
              </a:rPr>
              <a:t>Players provide their own shorts and socks.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Shorts and socks should both be primarily black in color.  Specific brand / style does not matter.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All players must wear the same color shorts and socks during a match.</a:t>
            </a:r>
          </a:p>
          <a:p>
            <a:r>
              <a:rPr lang="en-US" dirty="0">
                <a:solidFill>
                  <a:schemeClr val="bg1"/>
                </a:solidFill>
              </a:rPr>
              <a:t>In cold weather, players may wear long sleeve shirts or sweatshirts underneath their uniform, and sweatpants in lieu of shorts.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Hoods on sweatshirts must be tucked in.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 exposed metal, such as zippers and buttons, when wearing pants instead of shorts.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Pants must be the same color as shorts would otherwise be.</a:t>
            </a:r>
          </a:p>
          <a:p>
            <a:r>
              <a:rPr lang="en-US" dirty="0">
                <a:solidFill>
                  <a:schemeClr val="bg1"/>
                </a:solidFill>
              </a:rPr>
              <a:t>All jewelry and accessories must be removed prior to the game.  (Earrings, watches, bracelets, necklaces, rings, etc.)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421" y="685800"/>
            <a:ext cx="2936710" cy="234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6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/>
          <a:lstStyle/>
          <a:p>
            <a:r>
              <a:rPr lang="en-US" dirty="0"/>
              <a:t>PRACTICE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192867"/>
            <a:ext cx="8534400" cy="360506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practices are typically held Monday and Thursday shortly after school from 4:00 to 5:00 PM.</a:t>
            </a:r>
          </a:p>
          <a:p>
            <a:r>
              <a:rPr lang="en-US" dirty="0">
                <a:solidFill>
                  <a:schemeClr val="bg1"/>
                </a:solidFill>
              </a:rPr>
              <a:t>7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and 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practices are typically held Monday, Tuesday, Thursday, and Friday evenings from 5:30 to 7:00 PM. </a:t>
            </a:r>
          </a:p>
          <a:p>
            <a:r>
              <a:rPr lang="en-US" dirty="0">
                <a:solidFill>
                  <a:schemeClr val="bg1"/>
                </a:solidFill>
              </a:rPr>
              <a:t>All practices take place on the Horizon soccer fields directly behind the school.</a:t>
            </a:r>
          </a:p>
          <a:p>
            <a:r>
              <a:rPr lang="en-US" dirty="0">
                <a:solidFill>
                  <a:schemeClr val="bg1"/>
                </a:solidFill>
              </a:rPr>
              <a:t>Wednesday is always a day off.</a:t>
            </a:r>
          </a:p>
          <a:p>
            <a:r>
              <a:rPr lang="en-US" dirty="0">
                <a:solidFill>
                  <a:schemeClr val="bg1"/>
                </a:solidFill>
              </a:rPr>
              <a:t>Practice times may be modified as necessary throughout the season to due scheduling constraints or facility availability.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Coaches will communicate any deviations from the normal schedule in advance.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240" y="839132"/>
            <a:ext cx="1192372" cy="12004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244" y="987602"/>
            <a:ext cx="1051931" cy="105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8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453" y="150224"/>
            <a:ext cx="8534400" cy="1507067"/>
          </a:xfrm>
        </p:spPr>
        <p:txBody>
          <a:bodyPr/>
          <a:lstStyle/>
          <a:p>
            <a:r>
              <a:rPr lang="en-US" dirty="0"/>
              <a:t>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560" y="1880424"/>
            <a:ext cx="4937655" cy="3832199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Games consist of two 30 minute halves.</a:t>
            </a:r>
          </a:p>
          <a:p>
            <a:r>
              <a:rPr lang="en-US" dirty="0">
                <a:solidFill>
                  <a:schemeClr val="bg1"/>
                </a:solidFill>
              </a:rPr>
              <a:t>11 v 11 format; full sized fields.</a:t>
            </a:r>
          </a:p>
          <a:p>
            <a:r>
              <a:rPr lang="en-US" dirty="0">
                <a:solidFill>
                  <a:schemeClr val="bg1"/>
                </a:solidFill>
              </a:rPr>
              <a:t>Each team will play approximately 10 games throughout the season.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8 game regular season, plus post season tournament.</a:t>
            </a:r>
          </a:p>
          <a:p>
            <a:r>
              <a:rPr lang="en-US" dirty="0">
                <a:solidFill>
                  <a:schemeClr val="bg1"/>
                </a:solidFill>
              </a:rPr>
              <a:t>Additional exhibition games may be played, such as a weekend jamboree, or matches against Minot, Dickinson, Williston, and Jamestown.</a:t>
            </a:r>
          </a:p>
          <a:p>
            <a:r>
              <a:rPr lang="en-US" dirty="0">
                <a:solidFill>
                  <a:schemeClr val="bg1"/>
                </a:solidFill>
              </a:rPr>
              <a:t>Kickoff times are usually 5:15 or 6:30 PM on weekdays.</a:t>
            </a:r>
          </a:p>
          <a:p>
            <a:r>
              <a:rPr lang="en-US" dirty="0">
                <a:solidFill>
                  <a:schemeClr val="bg1"/>
                </a:solidFill>
              </a:rPr>
              <a:t>Game locations are Horizon, Wachter, Rita Murphy, Dacotah Centennial Soccer Complex (Mandan), Sanford Sports Complex (Legacy HS), St Mary’s HS, and Cottonwood.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95F4C2-8B91-5DA0-B8E2-58C1832D8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6856" y="1698390"/>
            <a:ext cx="4934479" cy="3648518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Games consist of two 30 minute halves.</a:t>
            </a:r>
          </a:p>
          <a:p>
            <a:r>
              <a:rPr lang="en-US" dirty="0">
                <a:solidFill>
                  <a:schemeClr val="bg1"/>
                </a:solidFill>
              </a:rPr>
              <a:t>9 v 9 format; medium sized fields.</a:t>
            </a:r>
          </a:p>
          <a:p>
            <a:r>
              <a:rPr lang="en-US" dirty="0">
                <a:solidFill>
                  <a:schemeClr val="bg1"/>
                </a:solidFill>
              </a:rPr>
              <a:t>Each team will play approximately 10 games throughout the season.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7 game regular season, plus season finale afternoon jamboree.</a:t>
            </a:r>
          </a:p>
          <a:p>
            <a:r>
              <a:rPr lang="en-US" dirty="0">
                <a:solidFill>
                  <a:schemeClr val="bg1"/>
                </a:solidFill>
              </a:rPr>
              <a:t>Majority of games are played on Saturday afternoons.</a:t>
            </a:r>
          </a:p>
          <a:p>
            <a:r>
              <a:rPr lang="en-US" dirty="0">
                <a:solidFill>
                  <a:schemeClr val="bg1"/>
                </a:solidFill>
              </a:rPr>
              <a:t>One or two matches will be played on a Tuesday or Thursday evening (5:15 or 6:30 PM kickoffs)</a:t>
            </a:r>
          </a:p>
          <a:p>
            <a:r>
              <a:rPr lang="en-US" dirty="0">
                <a:solidFill>
                  <a:schemeClr val="bg1"/>
                </a:solidFill>
              </a:rPr>
              <a:t>Games take place at Cottonwood Park or </a:t>
            </a:r>
            <a:r>
              <a:rPr lang="en-US" dirty="0" err="1">
                <a:solidFill>
                  <a:schemeClr val="bg1"/>
                </a:solidFill>
              </a:rPr>
              <a:t>Dacotah</a:t>
            </a:r>
            <a:r>
              <a:rPr lang="en-US" dirty="0">
                <a:solidFill>
                  <a:schemeClr val="bg1"/>
                </a:solidFill>
              </a:rPr>
              <a:t> Centennial Soccer Complex (Mandan)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746" y="115873"/>
            <a:ext cx="2502375" cy="17459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2A275B-34DF-211A-2C88-8A028402F9FE}"/>
              </a:ext>
            </a:extLst>
          </p:cNvPr>
          <p:cNvSpPr txBox="1"/>
          <p:nvPr/>
        </p:nvSpPr>
        <p:spPr>
          <a:xfrm>
            <a:off x="504560" y="1511092"/>
            <a:ext cx="353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and 8</a:t>
            </a:r>
            <a:r>
              <a:rPr lang="en-US" baseline="30000" dirty="0"/>
              <a:t>th</a:t>
            </a:r>
            <a:r>
              <a:rPr lang="en-US" dirty="0"/>
              <a:t> Grade Format: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F32F50-7237-2936-3233-0E46DBFD2DDC}"/>
              </a:ext>
            </a:extLst>
          </p:cNvPr>
          <p:cNvSpPr txBox="1"/>
          <p:nvPr/>
        </p:nvSpPr>
        <p:spPr>
          <a:xfrm>
            <a:off x="5866856" y="1511092"/>
            <a:ext cx="353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Format: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BB6FFF-1D02-E1DD-74A7-4E8A9587923E}"/>
              </a:ext>
            </a:extLst>
          </p:cNvPr>
          <p:cNvSpPr txBox="1"/>
          <p:nvPr/>
        </p:nvSpPr>
        <p:spPr>
          <a:xfrm>
            <a:off x="504560" y="5929555"/>
            <a:ext cx="1085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Game schedules will be posted to the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Horizon Activity Calendar </a:t>
            </a:r>
            <a:r>
              <a:rPr lang="en-US" dirty="0">
                <a:solidFill>
                  <a:schemeClr val="bg1"/>
                </a:solidFill>
              </a:rPr>
              <a:t>when they become available.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04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AAD16-E6FF-BFA8-9BA5-778B87A9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1C22-F716-9FB6-84E5-1AC1CF46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453" y="150224"/>
            <a:ext cx="8534400" cy="1507067"/>
          </a:xfrm>
        </p:spPr>
        <p:txBody>
          <a:bodyPr/>
          <a:lstStyle/>
          <a:p>
            <a:r>
              <a:rPr lang="en-US" dirty="0"/>
              <a:t>Fall 2025 6</a:t>
            </a:r>
            <a:r>
              <a:rPr lang="en-US" baseline="30000" dirty="0"/>
              <a:t>th </a:t>
            </a:r>
            <a:r>
              <a:rPr lang="en-US" dirty="0"/>
              <a:t>Grade Game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91321-1C0E-A189-19B5-CED198E4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453" y="1393862"/>
            <a:ext cx="11105803" cy="3832199"/>
          </a:xfrm>
        </p:spPr>
        <p:txBody>
          <a:bodyPr>
            <a:normAutofit fontScale="92500" lnSpcReduction="20000"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Thursday, September 4</a:t>
            </a:r>
            <a:r>
              <a:rPr lang="en-US" sz="1800" b="0" i="0" baseline="3000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</a:t>
            </a: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Saturday September </a:t>
            </a: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6</a:t>
            </a:r>
            <a:r>
              <a:rPr lang="en-US" sz="1800" b="0" i="0" baseline="3000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Saturday, </a:t>
            </a: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September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13</a:t>
            </a:r>
            <a:r>
              <a:rPr lang="en-US" sz="1800" b="0" i="0" baseline="3000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Saturday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</a:t>
            </a: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September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20</a:t>
            </a:r>
            <a:r>
              <a:rPr lang="en-US" sz="1800" b="0" i="0" baseline="3000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</a:t>
            </a: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Saturday, </a:t>
            </a: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September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27</a:t>
            </a:r>
            <a:r>
              <a:rPr lang="en-US" sz="1800" b="0" i="0" baseline="3000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Saturday, </a:t>
            </a: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October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</a:rPr>
              <a:t>4</a:t>
            </a:r>
            <a:r>
              <a:rPr lang="en-US" sz="1800" baseline="30000" dirty="0">
                <a:solidFill>
                  <a:srgbClr val="000000"/>
                </a:solidFill>
                <a:latin typeface="Helvetica" panose="020B0604020202020204" pitchFamily="34" charset="0"/>
              </a:rPr>
              <a:t>th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Saturday, October 11</a:t>
            </a:r>
            <a:r>
              <a:rPr lang="en-US" sz="1800" b="0" i="0" baseline="3000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th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(Jamboree or Final Game)</a:t>
            </a:r>
          </a:p>
          <a:p>
            <a:pPr marL="0" indent="0" algn="l">
              <a:buNone/>
            </a:pPr>
            <a:endParaRPr lang="en-US" sz="18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r>
              <a:rPr lang="en-US" sz="2100" dirty="0">
                <a:solidFill>
                  <a:srgbClr val="000000"/>
                </a:solidFill>
                <a:latin typeface="Helvetica" panose="020B0604020202020204" pitchFamily="34" charset="0"/>
              </a:rPr>
              <a:t>Saturday Kickoff sometime between 1:00 – 6:00 pm</a:t>
            </a:r>
          </a:p>
          <a:p>
            <a:r>
              <a:rPr lang="en-US" sz="2100" dirty="0">
                <a:solidFill>
                  <a:srgbClr val="000000"/>
                </a:solidFill>
                <a:latin typeface="Helvetica" panose="020B0604020202020204" pitchFamily="34" charset="0"/>
              </a:rPr>
              <a:t>Games at Cottonwood Park or Dacotah Centennial Park (Mandan)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Reschedule will typically occur if there are weather related cancellations.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21656C-84B7-EBEE-76A1-221201F63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746" y="115873"/>
            <a:ext cx="2502375" cy="174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3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685801"/>
            <a:ext cx="10478160" cy="958442"/>
          </a:xfrm>
        </p:spPr>
        <p:txBody>
          <a:bodyPr/>
          <a:lstStyle/>
          <a:p>
            <a:r>
              <a:rPr lang="en-US" dirty="0"/>
              <a:t>Leagues, DIVISIONS, and Rosters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644243"/>
            <a:ext cx="8534400" cy="4522908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graders only play within their grade level.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 and B teams are formed in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grade.</a:t>
            </a:r>
          </a:p>
          <a:p>
            <a:r>
              <a:rPr lang="en-US" dirty="0">
                <a:solidFill>
                  <a:schemeClr val="bg1"/>
                </a:solidFill>
              </a:rPr>
              <a:t>7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and 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graders combine to form a larger pool of players.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Allows us to create ideal roster sizes, and maximize playing time for each player.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 and B divisions</a:t>
            </a:r>
          </a:p>
          <a:p>
            <a:r>
              <a:rPr lang="en-US" dirty="0">
                <a:solidFill>
                  <a:schemeClr val="bg1"/>
                </a:solidFill>
              </a:rPr>
              <a:t>Regarding A and B divisions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Program’s focus is 100% developmental; not about winning games.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Group players with others at/near their ability level. Balance between being adequately challenged and still achieving success.</a:t>
            </a:r>
          </a:p>
          <a:p>
            <a:r>
              <a:rPr lang="en-US" dirty="0">
                <a:solidFill>
                  <a:schemeClr val="bg1"/>
                </a:solidFill>
              </a:rPr>
              <a:t>When multiple divisions are not viable, all teams are made as competitively equal as possible, and will play in one division.</a:t>
            </a:r>
          </a:p>
          <a:p>
            <a:r>
              <a:rPr lang="en-US" dirty="0">
                <a:solidFill>
                  <a:schemeClr val="bg1"/>
                </a:solidFill>
              </a:rPr>
              <a:t>Players will be assigned to a team, based on the judgment of the coaching staff.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Team assignments are flexible until the postseason tournament.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 player may be temporarily or permanently re-assigned to a different team during the season.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Playing time is NOT equal; determined by each player’s attendance, work ethic, sportsmanship, etc. throughout the season.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ED979A4-85A3-8A5F-61EE-0137C84D7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301" y="1644243"/>
            <a:ext cx="240744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266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/>
          <a:lstStyle/>
          <a:p>
            <a:r>
              <a:rPr lang="en-US" dirty="0"/>
              <a:t>Player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192868"/>
            <a:ext cx="8534400" cy="401505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 ready to start practices on time.</a:t>
            </a:r>
          </a:p>
          <a:p>
            <a:r>
              <a:rPr lang="en-US" dirty="0">
                <a:solidFill>
                  <a:schemeClr val="bg1"/>
                </a:solidFill>
              </a:rPr>
              <a:t>Arrive at least 20 minutes early to games to dress and warmup.</a:t>
            </a:r>
          </a:p>
          <a:p>
            <a:r>
              <a:rPr lang="en-US" dirty="0">
                <a:solidFill>
                  <a:schemeClr val="bg1"/>
                </a:solidFill>
              </a:rPr>
              <a:t>Be properly equipped for all practices and games.</a:t>
            </a:r>
          </a:p>
          <a:p>
            <a:r>
              <a:rPr lang="en-US" dirty="0">
                <a:solidFill>
                  <a:schemeClr val="bg1"/>
                </a:solidFill>
              </a:rPr>
              <a:t>Wear appropriate clothing for the weather.</a:t>
            </a:r>
          </a:p>
          <a:p>
            <a:r>
              <a:rPr lang="en-US" dirty="0">
                <a:solidFill>
                  <a:schemeClr val="bg1"/>
                </a:solidFill>
              </a:rPr>
              <a:t>Communicate all absences to the coaching staff.</a:t>
            </a:r>
          </a:p>
          <a:p>
            <a:r>
              <a:rPr lang="en-US" dirty="0">
                <a:solidFill>
                  <a:schemeClr val="bg1"/>
                </a:solidFill>
              </a:rPr>
              <a:t>Demonstrate respect to teammates, opponents, coaches, and officials throughout the season.</a:t>
            </a:r>
          </a:p>
          <a:p>
            <a:r>
              <a:rPr lang="en-US" dirty="0">
                <a:solidFill>
                  <a:schemeClr val="bg1"/>
                </a:solidFill>
              </a:rPr>
              <a:t>Keep parks and facilities clean.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Pickup your garbage, water bottles, tape, etc.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018B2F-2C6A-4E91-B47E-4962E9364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60720" y="724171"/>
            <a:ext cx="2388017" cy="143032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24247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/>
          <a:lstStyle/>
          <a:p>
            <a:r>
              <a:rPr lang="en-US" dirty="0"/>
              <a:t>Conflict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592658"/>
            <a:ext cx="8534400" cy="36152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First, speak directly to the coach about any concerns or problems you have during the season.</a:t>
            </a:r>
          </a:p>
          <a:p>
            <a:r>
              <a:rPr lang="en-US" dirty="0">
                <a:solidFill>
                  <a:schemeClr val="bg1"/>
                </a:solidFill>
              </a:rPr>
              <a:t>If still unresolved, contact the Horizon Soccer Coaching Coordinator.</a:t>
            </a:r>
          </a:p>
          <a:p>
            <a:r>
              <a:rPr lang="en-US" dirty="0">
                <a:solidFill>
                  <a:schemeClr val="bg1"/>
                </a:solidFill>
              </a:rPr>
              <a:t>If still no resolution can be obtained, escalate your concerns to the Horizon Athletic Director.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12" y="691375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52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093" y="4913416"/>
            <a:ext cx="8534400" cy="1507067"/>
          </a:xfrm>
        </p:spPr>
        <p:txBody>
          <a:bodyPr/>
          <a:lstStyle/>
          <a:p>
            <a:r>
              <a:rPr lang="en-US" dirty="0"/>
              <a:t>Team Communication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251" y="437517"/>
            <a:ext cx="4649787" cy="576262"/>
          </a:xfrm>
        </p:spPr>
        <p:txBody>
          <a:bodyPr/>
          <a:lstStyle/>
          <a:p>
            <a:r>
              <a:rPr lang="en-US" dirty="0"/>
              <a:t>Horizon Soccer Website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Practice, Game, and Tournament Schedules</a:t>
            </a:r>
          </a:p>
          <a:p>
            <a:r>
              <a:rPr lang="en-US" dirty="0">
                <a:solidFill>
                  <a:schemeClr val="bg1"/>
                </a:solidFill>
              </a:rPr>
              <a:t>Team Photo Information</a:t>
            </a:r>
          </a:p>
          <a:p>
            <a:r>
              <a:rPr lang="en-US" dirty="0">
                <a:solidFill>
                  <a:schemeClr val="bg1"/>
                </a:solidFill>
              </a:rPr>
              <a:t>Coaches Contact Information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0599" y="437517"/>
            <a:ext cx="4665134" cy="576262"/>
          </a:xfrm>
        </p:spPr>
        <p:txBody>
          <a:bodyPr/>
          <a:lstStyle/>
          <a:p>
            <a:r>
              <a:rPr lang="en-US" dirty="0"/>
              <a:t>Team Group Chat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1"/>
            <a:ext cx="5410204" cy="401461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Each season, a group chat (currently using GroupMe) is setup to facilitate direct and immediate communication to players and parents.</a:t>
            </a:r>
          </a:p>
          <a:p>
            <a:r>
              <a:rPr lang="en-US" dirty="0">
                <a:solidFill>
                  <a:schemeClr val="bg1"/>
                </a:solidFill>
              </a:rPr>
              <a:t>Coaches will communicate any short notice events or reminders about key dates via phone/text.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Scheduling changes such as time or location change.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Game or practice cancelled due to inclement weather, etc.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Game / tournament schedule published, etc.</a:t>
            </a:r>
          </a:p>
          <a:p>
            <a:r>
              <a:rPr lang="en-US" dirty="0">
                <a:solidFill>
                  <a:schemeClr val="bg1"/>
                </a:solidFill>
              </a:rPr>
              <a:t>Coaches can relay the link to join the group chat if you didn’t join at the pre-season meeting.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58" y="2785798"/>
            <a:ext cx="2202308" cy="22023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51" y="2785798"/>
            <a:ext cx="1998137" cy="19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5491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484</TotalTime>
  <Words>1214</Words>
  <Application>Microsoft Office PowerPoint</Application>
  <PresentationFormat>Widescreen</PresentationFormat>
  <Paragraphs>119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Helvetica</vt:lpstr>
      <vt:lpstr>Wingdings 3</vt:lpstr>
      <vt:lpstr>Slice</vt:lpstr>
      <vt:lpstr>Horizon Huskies Soccer</vt:lpstr>
      <vt:lpstr>requirements FOR Participation</vt:lpstr>
      <vt:lpstr>requirements FOR Participation</vt:lpstr>
      <vt:lpstr>Equipment</vt:lpstr>
      <vt:lpstr>Uniforms</vt:lpstr>
      <vt:lpstr>PRACTICE SCHEDULE</vt:lpstr>
      <vt:lpstr>Games</vt:lpstr>
      <vt:lpstr>Fall 2025 6th Grade Game Dates</vt:lpstr>
      <vt:lpstr>Leagues, DIVISIONS, and Rosters</vt:lpstr>
      <vt:lpstr>Player responsibilities</vt:lpstr>
      <vt:lpstr>Conflict Resolution</vt:lpstr>
      <vt:lpstr>Team Communication</vt:lpstr>
    </vt:vector>
  </TitlesOfParts>
  <Company>Information Technology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 Huskies Soccer</dc:title>
  <dc:creator>Halvorson, Alex B.</dc:creator>
  <cp:lastModifiedBy>Mark Hager</cp:lastModifiedBy>
  <cp:revision>110</cp:revision>
  <dcterms:created xsi:type="dcterms:W3CDTF">2014-08-14T15:37:22Z</dcterms:created>
  <dcterms:modified xsi:type="dcterms:W3CDTF">2025-08-19T00:08:43Z</dcterms:modified>
</cp:coreProperties>
</file>