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4"/>
  </p:notesMasterIdLst>
  <p:sldIdLst>
    <p:sldId id="313" r:id="rId2"/>
    <p:sldId id="256" r:id="rId3"/>
    <p:sldId id="289" r:id="rId4"/>
    <p:sldId id="257" r:id="rId5"/>
    <p:sldId id="290" r:id="rId6"/>
    <p:sldId id="258" r:id="rId7"/>
    <p:sldId id="291" r:id="rId8"/>
    <p:sldId id="259" r:id="rId9"/>
    <p:sldId id="292" r:id="rId10"/>
    <p:sldId id="260" r:id="rId11"/>
    <p:sldId id="293" r:id="rId12"/>
    <p:sldId id="261" r:id="rId13"/>
    <p:sldId id="294" r:id="rId14"/>
    <p:sldId id="287" r:id="rId15"/>
    <p:sldId id="295" r:id="rId16"/>
    <p:sldId id="284" r:id="rId17"/>
    <p:sldId id="296" r:id="rId18"/>
    <p:sldId id="264" r:id="rId19"/>
    <p:sldId id="297" r:id="rId20"/>
    <p:sldId id="265" r:id="rId21"/>
    <p:sldId id="298" r:id="rId22"/>
    <p:sldId id="266" r:id="rId23"/>
    <p:sldId id="299" r:id="rId24"/>
    <p:sldId id="267" r:id="rId25"/>
    <p:sldId id="300" r:id="rId26"/>
    <p:sldId id="268" r:id="rId27"/>
    <p:sldId id="301" r:id="rId28"/>
    <p:sldId id="269" r:id="rId29"/>
    <p:sldId id="302" r:id="rId30"/>
    <p:sldId id="271" r:id="rId31"/>
    <p:sldId id="303" r:id="rId32"/>
    <p:sldId id="272" r:id="rId33"/>
    <p:sldId id="304" r:id="rId34"/>
    <p:sldId id="288" r:id="rId35"/>
    <p:sldId id="305" r:id="rId36"/>
    <p:sldId id="275" r:id="rId37"/>
    <p:sldId id="306" r:id="rId38"/>
    <p:sldId id="276" r:id="rId39"/>
    <p:sldId id="307" r:id="rId40"/>
    <p:sldId id="277" r:id="rId41"/>
    <p:sldId id="308" r:id="rId42"/>
    <p:sldId id="278" r:id="rId43"/>
    <p:sldId id="309" r:id="rId44"/>
    <p:sldId id="270" r:id="rId45"/>
    <p:sldId id="310" r:id="rId46"/>
    <p:sldId id="279" r:id="rId47"/>
    <p:sldId id="311" r:id="rId48"/>
    <p:sldId id="285" r:id="rId49"/>
    <p:sldId id="280" r:id="rId50"/>
    <p:sldId id="286" r:id="rId51"/>
    <p:sldId id="281" r:id="rId52"/>
    <p:sldId id="312" r:id="rId53"/>
  </p:sldIdLst>
  <p:sldSz cx="18288000" cy="10287000"/>
  <p:notesSz cx="6858000" cy="9144000"/>
  <p:embeddedFontLst>
    <p:embeddedFont>
      <p:font typeface="Dreaming Outloud Pro" panose="03050502040302030504" pitchFamily="66" charset="0"/>
      <p:regular r:id="rId55"/>
      <p:italic r:id="rId56"/>
    </p:embeddedFont>
    <p:embeddedFont>
      <p:font typeface="Open Sauce" panose="020B0604020202020204" charset="0"/>
      <p:regular r:id="rId57"/>
    </p:embeddedFont>
    <p:embeddedFont>
      <p:font typeface="Open Sauce Bold" panose="020B0604020202020204" charset="0"/>
      <p:regular r:id="rId58"/>
    </p:embeddedFont>
    <p:embeddedFont>
      <p:font typeface="Open Sauce Light" panose="020B0604020202020204" charset="0"/>
      <p:regular r:id="rId59"/>
    </p:embeddedFont>
    <p:embeddedFont>
      <p:font typeface="Open Sauce Light Bold" panose="020B0604020202020204" charset="0"/>
      <p:regular r:id="rId60"/>
    </p:embeddedFont>
    <p:embeddedFont>
      <p:font typeface="Open Sauce SemiBold" panose="020B0604020202020204" charset="0"/>
      <p:regular r:id="rId61"/>
    </p:embeddedFont>
    <p:embeddedFont>
      <p:font typeface="Trade Gothic Next" panose="020B0503040303020004" pitchFamily="34" charset="0"/>
      <p:regular r:id="rId62"/>
      <p:bold r:id="rId63"/>
      <p:italic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1F33"/>
    <a:srgbClr val="BC9004"/>
    <a:srgbClr val="203C74"/>
    <a:srgbClr val="00593C"/>
    <a:srgbClr val="9E9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D5921-C604-47D7-9192-3F56420106BB}" v="124" dt="2025-08-13T15:57:53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8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Christine A" userId="b9447b97-f1a8-46f7-869e-2afd2cccc687" providerId="ADAL" clId="{A7138352-047B-4835-9B14-74397525B3ED}"/>
    <pc:docChg chg="custSel addSld delSld modSld">
      <pc:chgData name="Taylor, Christine A" userId="b9447b97-f1a8-46f7-869e-2afd2cccc687" providerId="ADAL" clId="{A7138352-047B-4835-9B14-74397525B3ED}" dt="2025-07-17T15:25:48.597" v="726" actId="729"/>
      <pc:docMkLst>
        <pc:docMk/>
      </pc:docMkLst>
      <pc:sldChg chg="addSp delSp modSp mod">
        <pc:chgData name="Taylor, Christine A" userId="b9447b97-f1a8-46f7-869e-2afd2cccc687" providerId="ADAL" clId="{A7138352-047B-4835-9B14-74397525B3ED}" dt="2025-07-17T14:19:16.816" v="180" actId="1076"/>
        <pc:sldMkLst>
          <pc:docMk/>
          <pc:sldMk cId="0" sldId="256"/>
        </pc:sldMkLst>
        <pc:spChg chg="mod">
          <ac:chgData name="Taylor, Christine A" userId="b9447b97-f1a8-46f7-869e-2afd2cccc687" providerId="ADAL" clId="{A7138352-047B-4835-9B14-74397525B3ED}" dt="2025-07-17T14:19:16.816" v="180" actId="1076"/>
          <ac:spMkLst>
            <pc:docMk/>
            <pc:sldMk cId="0" sldId="256"/>
            <ac:spMk id="11" creationId="{00000000-0000-0000-0000-000000000000}"/>
          </ac:spMkLst>
        </pc:spChg>
        <pc:spChg chg="add mod">
          <ac:chgData name="Taylor, Christine A" userId="b9447b97-f1a8-46f7-869e-2afd2cccc687" providerId="ADAL" clId="{A7138352-047B-4835-9B14-74397525B3ED}" dt="2025-07-17T14:18:27.177" v="162" actId="2711"/>
          <ac:spMkLst>
            <pc:docMk/>
            <pc:sldMk cId="0" sldId="256"/>
            <ac:spMk id="17" creationId="{0165ACAE-3BB6-7B61-C9DE-F82EDC6BED89}"/>
          </ac:spMkLst>
        </pc:spChg>
        <pc:spChg chg="add mod">
          <ac:chgData name="Taylor, Christine A" userId="b9447b97-f1a8-46f7-869e-2afd2cccc687" providerId="ADAL" clId="{A7138352-047B-4835-9B14-74397525B3ED}" dt="2025-07-17T14:19:03.269" v="179" actId="6549"/>
          <ac:spMkLst>
            <pc:docMk/>
            <pc:sldMk cId="0" sldId="256"/>
            <ac:spMk id="18" creationId="{7D118587-E048-26C3-58F4-C84CFF4931B2}"/>
          </ac:spMkLst>
        </pc:spChg>
        <pc:picChg chg="add mod">
          <ac:chgData name="Taylor, Christine A" userId="b9447b97-f1a8-46f7-869e-2afd2cccc687" providerId="ADAL" clId="{A7138352-047B-4835-9B14-74397525B3ED}" dt="2025-07-17T14:14:29.480" v="2"/>
          <ac:picMkLst>
            <pc:docMk/>
            <pc:sldMk cId="0" sldId="256"/>
            <ac:picMk id="8" creationId="{47EF1AC2-536F-3BA7-46E2-31316135CD12}"/>
          </ac:picMkLst>
        </pc:picChg>
        <pc:picChg chg="add mod">
          <ac:chgData name="Taylor, Christine A" userId="b9447b97-f1a8-46f7-869e-2afd2cccc687" providerId="ADAL" clId="{A7138352-047B-4835-9B14-74397525B3ED}" dt="2025-07-17T14:14:49.080" v="7"/>
          <ac:picMkLst>
            <pc:docMk/>
            <pc:sldMk cId="0" sldId="256"/>
            <ac:picMk id="15" creationId="{07CF53F8-C1EB-5EDF-5861-71CD21AA06FA}"/>
          </ac:picMkLst>
        </pc:picChg>
      </pc:sldChg>
      <pc:sldChg chg="del">
        <pc:chgData name="Taylor, Christine A" userId="b9447b97-f1a8-46f7-869e-2afd2cccc687" providerId="ADAL" clId="{A7138352-047B-4835-9B14-74397525B3ED}" dt="2025-07-17T14:20:17.298" v="182" actId="2696"/>
        <pc:sldMkLst>
          <pc:docMk/>
          <pc:sldMk cId="0" sldId="262"/>
        </pc:sldMkLst>
      </pc:sldChg>
      <pc:sldChg chg="modSp mod">
        <pc:chgData name="Taylor, Christine A" userId="b9447b97-f1a8-46f7-869e-2afd2cccc687" providerId="ADAL" clId="{A7138352-047B-4835-9B14-74397525B3ED}" dt="2025-07-17T14:22:05.515" v="237" actId="1076"/>
        <pc:sldMkLst>
          <pc:docMk/>
          <pc:sldMk cId="0" sldId="264"/>
        </pc:sldMkLst>
        <pc:spChg chg="mod">
          <ac:chgData name="Taylor, Christine A" userId="b9447b97-f1a8-46f7-869e-2afd2cccc687" providerId="ADAL" clId="{A7138352-047B-4835-9B14-74397525B3ED}" dt="2025-07-17T14:21:35.625" v="231" actId="20577"/>
          <ac:spMkLst>
            <pc:docMk/>
            <pc:sldMk cId="0" sldId="264"/>
            <ac:spMk id="4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05.515" v="237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1:56.526" v="235" actId="207"/>
          <ac:spMkLst>
            <pc:docMk/>
            <pc:sldMk cId="0" sldId="264"/>
            <ac:spMk id="6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01.971" v="236" actId="1076"/>
          <ac:spMkLst>
            <pc:docMk/>
            <pc:sldMk cId="0" sldId="264"/>
            <ac:spMk id="9" creationId="{7A9AE89E-377C-4FC4-E04F-39178AEF8538}"/>
          </ac:spMkLst>
        </pc:spChg>
      </pc:sldChg>
      <pc:sldChg chg="modSp mod">
        <pc:chgData name="Taylor, Christine A" userId="b9447b97-f1a8-46f7-869e-2afd2cccc687" providerId="ADAL" clId="{A7138352-047B-4835-9B14-74397525B3ED}" dt="2025-07-17T14:22:33.749" v="255" actId="207"/>
        <pc:sldMkLst>
          <pc:docMk/>
          <pc:sldMk cId="0" sldId="265"/>
        </pc:sldMkLst>
        <pc:spChg chg="mod">
          <ac:chgData name="Taylor, Christine A" userId="b9447b97-f1a8-46f7-869e-2afd2cccc687" providerId="ADAL" clId="{A7138352-047B-4835-9B14-74397525B3ED}" dt="2025-07-17T14:22:14.406" v="251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17.988" v="252" actId="207"/>
          <ac:spMkLst>
            <pc:docMk/>
            <pc:sldMk cId="0" sldId="265"/>
            <ac:spMk id="4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24.352" v="254" actId="207"/>
          <ac:spMkLst>
            <pc:docMk/>
            <pc:sldMk cId="0" sldId="265"/>
            <ac:spMk id="7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33.749" v="255" actId="207"/>
          <ac:spMkLst>
            <pc:docMk/>
            <pc:sldMk cId="0" sldId="265"/>
            <ac:spMk id="15" creationId="{8FD0F6C8-1FD7-DF39-1411-1466AB17E52A}"/>
          </ac:spMkLst>
        </pc:spChg>
      </pc:sldChg>
      <pc:sldChg chg="modSp mod">
        <pc:chgData name="Taylor, Christine A" userId="b9447b97-f1a8-46f7-869e-2afd2cccc687" providerId="ADAL" clId="{A7138352-047B-4835-9B14-74397525B3ED}" dt="2025-07-17T14:22:50.654" v="258" actId="207"/>
        <pc:sldMkLst>
          <pc:docMk/>
          <pc:sldMk cId="0" sldId="266"/>
        </pc:sldMkLst>
        <pc:spChg chg="mod">
          <ac:chgData name="Taylor, Christine A" userId="b9447b97-f1a8-46f7-869e-2afd2cccc687" providerId="ADAL" clId="{A7138352-047B-4835-9B14-74397525B3ED}" dt="2025-07-17T14:22:43.889" v="256" actId="207"/>
          <ac:spMkLst>
            <pc:docMk/>
            <pc:sldMk cId="0" sldId="266"/>
            <ac:spMk id="8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47.703" v="257" actId="207"/>
          <ac:spMkLst>
            <pc:docMk/>
            <pc:sldMk cId="0" sldId="266"/>
            <ac:spMk id="9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2:50.654" v="258" actId="207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Taylor, Christine A" userId="b9447b97-f1a8-46f7-869e-2afd2cccc687" providerId="ADAL" clId="{A7138352-047B-4835-9B14-74397525B3ED}" dt="2025-07-17T14:23:08.092" v="261" actId="207"/>
        <pc:sldMkLst>
          <pc:docMk/>
          <pc:sldMk cId="0" sldId="267"/>
        </pc:sldMkLst>
        <pc:spChg chg="mod">
          <ac:chgData name="Taylor, Christine A" userId="b9447b97-f1a8-46f7-869e-2afd2cccc687" providerId="ADAL" clId="{A7138352-047B-4835-9B14-74397525B3ED}" dt="2025-07-17T14:23:01.190" v="259" actId="207"/>
          <ac:spMkLst>
            <pc:docMk/>
            <pc:sldMk cId="0" sldId="267"/>
            <ac:spMk id="11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3:05.469" v="260" actId="207"/>
          <ac:spMkLst>
            <pc:docMk/>
            <pc:sldMk cId="0" sldId="267"/>
            <ac:spMk id="12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3:08.092" v="261" actId="207"/>
          <ac:spMkLst>
            <pc:docMk/>
            <pc:sldMk cId="0" sldId="267"/>
            <ac:spMk id="13" creationId="{00000000-0000-0000-0000-000000000000}"/>
          </ac:spMkLst>
        </pc:spChg>
      </pc:sldChg>
      <pc:sldChg chg="addSp delSp modSp mod modShow">
        <pc:chgData name="Taylor, Christine A" userId="b9447b97-f1a8-46f7-869e-2afd2cccc687" providerId="ADAL" clId="{A7138352-047B-4835-9B14-74397525B3ED}" dt="2025-07-17T15:25:35.270" v="725" actId="729"/>
        <pc:sldMkLst>
          <pc:docMk/>
          <pc:sldMk cId="0" sldId="272"/>
        </pc:sldMkLst>
        <pc:spChg chg="mod">
          <ac:chgData name="Taylor, Christine A" userId="b9447b97-f1a8-46f7-869e-2afd2cccc687" providerId="ADAL" clId="{A7138352-047B-4835-9B14-74397525B3ED}" dt="2025-07-17T14:26:47.704" v="325" actId="1076"/>
          <ac:spMkLst>
            <pc:docMk/>
            <pc:sldMk cId="0" sldId="272"/>
            <ac:spMk id="5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5:19:46.622" v="694" actId="20577"/>
          <ac:spMkLst>
            <pc:docMk/>
            <pc:sldMk cId="0" sldId="272"/>
            <ac:spMk id="6" creationId="{00000000-0000-0000-0000-000000000000}"/>
          </ac:spMkLst>
        </pc:spChg>
      </pc:sldChg>
      <pc:sldChg chg="addSp delSp modSp mod modShow">
        <pc:chgData name="Taylor, Christine A" userId="b9447b97-f1a8-46f7-869e-2afd2cccc687" providerId="ADAL" clId="{A7138352-047B-4835-9B14-74397525B3ED}" dt="2025-07-17T15:25:30.856" v="724" actId="729"/>
        <pc:sldMkLst>
          <pc:docMk/>
          <pc:sldMk cId="0" sldId="273"/>
        </pc:sldMkLst>
      </pc:sldChg>
      <pc:sldChg chg="addSp del mod">
        <pc:chgData name="Taylor, Christine A" userId="b9447b97-f1a8-46f7-869e-2afd2cccc687" providerId="ADAL" clId="{A7138352-047B-4835-9B14-74397525B3ED}" dt="2025-07-17T15:23:18.874" v="718" actId="2696"/>
        <pc:sldMkLst>
          <pc:docMk/>
          <pc:sldMk cId="0" sldId="274"/>
        </pc:sldMkLst>
      </pc:sldChg>
      <pc:sldChg chg="modSp mod">
        <pc:chgData name="Taylor, Christine A" userId="b9447b97-f1a8-46f7-869e-2afd2cccc687" providerId="ADAL" clId="{A7138352-047B-4835-9B14-74397525B3ED}" dt="2025-07-17T15:25:23.002" v="723" actId="1036"/>
        <pc:sldMkLst>
          <pc:docMk/>
          <pc:sldMk cId="0" sldId="278"/>
        </pc:sldMkLst>
        <pc:spChg chg="mod">
          <ac:chgData name="Taylor, Christine A" userId="b9447b97-f1a8-46f7-869e-2afd2cccc687" providerId="ADAL" clId="{A7138352-047B-4835-9B14-74397525B3ED}" dt="2025-07-17T15:23:54.777" v="720" actId="1076"/>
          <ac:spMkLst>
            <pc:docMk/>
            <pc:sldMk cId="0" sldId="278"/>
            <ac:spMk id="5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5:23:57.951" v="721" actId="1076"/>
          <ac:spMkLst>
            <pc:docMk/>
            <pc:sldMk cId="0" sldId="278"/>
            <ac:spMk id="6" creationId="{00000000-0000-0000-0000-000000000000}"/>
          </ac:spMkLst>
        </pc:spChg>
        <pc:picChg chg="mod">
          <ac:chgData name="Taylor, Christine A" userId="b9447b97-f1a8-46f7-869e-2afd2cccc687" providerId="ADAL" clId="{A7138352-047B-4835-9B14-74397525B3ED}" dt="2025-07-17T15:25:23.002" v="723" actId="1036"/>
          <ac:picMkLst>
            <pc:docMk/>
            <pc:sldMk cId="0" sldId="278"/>
            <ac:picMk id="3" creationId="{00000000-0000-0000-0000-000000000000}"/>
          </ac:picMkLst>
        </pc:picChg>
        <pc:picChg chg="mod">
          <ac:chgData name="Taylor, Christine A" userId="b9447b97-f1a8-46f7-869e-2afd2cccc687" providerId="ADAL" clId="{A7138352-047B-4835-9B14-74397525B3ED}" dt="2025-07-17T15:24:03.315" v="722" actId="1076"/>
          <ac:picMkLst>
            <pc:docMk/>
            <pc:sldMk cId="0" sldId="278"/>
            <ac:picMk id="8" creationId="{00000000-0000-0000-0000-000000000000}"/>
          </ac:picMkLst>
        </pc:picChg>
      </pc:sldChg>
      <pc:sldChg chg="delSp modSp mod">
        <pc:chgData name="Taylor, Christine A" userId="b9447b97-f1a8-46f7-869e-2afd2cccc687" providerId="ADAL" clId="{A7138352-047B-4835-9B14-74397525B3ED}" dt="2025-07-17T14:21:02.317" v="208" actId="207"/>
        <pc:sldMkLst>
          <pc:docMk/>
          <pc:sldMk cId="0" sldId="284"/>
        </pc:sldMkLst>
        <pc:spChg chg="mod">
          <ac:chgData name="Taylor, Christine A" userId="b9447b97-f1a8-46f7-869e-2afd2cccc687" providerId="ADAL" clId="{A7138352-047B-4835-9B14-74397525B3ED}" dt="2025-07-17T14:20:32.820" v="202" actId="20577"/>
          <ac:spMkLst>
            <pc:docMk/>
            <pc:sldMk cId="0" sldId="284"/>
            <ac:spMk id="8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0:50.734" v="205" actId="1076"/>
          <ac:spMkLst>
            <pc:docMk/>
            <pc:sldMk cId="0" sldId="284"/>
            <ac:spMk id="11" creationId="{00000000-0000-0000-0000-000000000000}"/>
          </ac:spMkLst>
        </pc:spChg>
        <pc:spChg chg="mod">
          <ac:chgData name="Taylor, Christine A" userId="b9447b97-f1a8-46f7-869e-2afd2cccc687" providerId="ADAL" clId="{A7138352-047B-4835-9B14-74397525B3ED}" dt="2025-07-17T14:21:02.317" v="208" actId="207"/>
          <ac:spMkLst>
            <pc:docMk/>
            <pc:sldMk cId="0" sldId="284"/>
            <ac:spMk id="12" creationId="{00000000-0000-0000-0000-000000000000}"/>
          </ac:spMkLst>
        </pc:spChg>
      </pc:sldChg>
      <pc:sldChg chg="mod modShow">
        <pc:chgData name="Taylor, Christine A" userId="b9447b97-f1a8-46f7-869e-2afd2cccc687" providerId="ADAL" clId="{A7138352-047B-4835-9B14-74397525B3ED}" dt="2025-07-17T15:25:48.597" v="726" actId="729"/>
        <pc:sldMkLst>
          <pc:docMk/>
          <pc:sldMk cId="3775582524" sldId="285"/>
        </pc:sldMkLst>
      </pc:sldChg>
      <pc:sldChg chg="add">
        <pc:chgData name="Taylor, Christine A" userId="b9447b97-f1a8-46f7-869e-2afd2cccc687" providerId="ADAL" clId="{A7138352-047B-4835-9B14-74397525B3ED}" dt="2025-07-17T14:20:12.415" v="181"/>
        <pc:sldMkLst>
          <pc:docMk/>
          <pc:sldMk cId="0" sldId="287"/>
        </pc:sldMkLst>
      </pc:sldChg>
      <pc:sldChg chg="modSp add mod">
        <pc:chgData name="Taylor, Christine A" userId="b9447b97-f1a8-46f7-869e-2afd2cccc687" providerId="ADAL" clId="{A7138352-047B-4835-9B14-74397525B3ED}" dt="2025-07-17T15:23:06.341" v="717" actId="20577"/>
        <pc:sldMkLst>
          <pc:docMk/>
          <pc:sldMk cId="960310114" sldId="288"/>
        </pc:sldMkLst>
        <pc:spChg chg="mod">
          <ac:chgData name="Taylor, Christine A" userId="b9447b97-f1a8-46f7-869e-2afd2cccc687" providerId="ADAL" clId="{A7138352-047B-4835-9B14-74397525B3ED}" dt="2025-07-17T15:23:06.341" v="717" actId="20577"/>
          <ac:spMkLst>
            <pc:docMk/>
            <pc:sldMk cId="960310114" sldId="288"/>
            <ac:spMk id="9" creationId="{00000000-0000-0000-0000-000000000000}"/>
          </ac:spMkLst>
        </pc:spChg>
      </pc:sldChg>
    </pc:docChg>
  </pc:docChgLst>
  <pc:docChgLst>
    <pc:chgData name="Taylor, Christine A" userId="b9447b97-f1a8-46f7-869e-2afd2cccc687" providerId="ADAL" clId="{DA6D5921-C604-47D7-9192-3F56420106BB}"/>
    <pc:docChg chg="undo custSel addSld delSld modSld sldOrd">
      <pc:chgData name="Taylor, Christine A" userId="b9447b97-f1a8-46f7-869e-2afd2cccc687" providerId="ADAL" clId="{DA6D5921-C604-47D7-9192-3F56420106BB}" dt="2025-08-13T15:59:19.548" v="2531" actId="1076"/>
      <pc:docMkLst>
        <pc:docMk/>
      </pc:docMkLst>
      <pc:sldChg chg="modSp mod">
        <pc:chgData name="Taylor, Christine A" userId="b9447b97-f1a8-46f7-869e-2afd2cccc687" providerId="ADAL" clId="{DA6D5921-C604-47D7-9192-3F56420106BB}" dt="2025-08-11T13:49:48.259" v="105" actId="1076"/>
        <pc:sldMkLst>
          <pc:docMk/>
          <pc:sldMk cId="0" sldId="264"/>
        </pc:sldMkLst>
        <pc:spChg chg="mod">
          <ac:chgData name="Taylor, Christine A" userId="b9447b97-f1a8-46f7-869e-2afd2cccc687" providerId="ADAL" clId="{DA6D5921-C604-47D7-9192-3F56420106BB}" dt="2025-08-11T13:49:48.259" v="105" actId="1076"/>
          <ac:spMkLst>
            <pc:docMk/>
            <pc:sldMk cId="0" sldId="264"/>
            <ac:spMk id="6" creationId="{00000000-0000-0000-0000-000000000000}"/>
          </ac:spMkLst>
        </pc:spChg>
      </pc:sldChg>
      <pc:sldChg chg="delSp modSp mod">
        <pc:chgData name="Taylor, Christine A" userId="b9447b97-f1a8-46f7-869e-2afd2cccc687" providerId="ADAL" clId="{DA6D5921-C604-47D7-9192-3F56420106BB}" dt="2025-08-11T17:56:55.643" v="2312" actId="20577"/>
        <pc:sldMkLst>
          <pc:docMk/>
          <pc:sldMk cId="0" sldId="265"/>
        </pc:sldMkLst>
        <pc:spChg chg="mod">
          <ac:chgData name="Taylor, Christine A" userId="b9447b97-f1a8-46f7-869e-2afd2cccc687" providerId="ADAL" clId="{DA6D5921-C604-47D7-9192-3F56420106BB}" dt="2025-08-11T14:05:28.299" v="343" actId="20577"/>
          <ac:spMkLst>
            <pc:docMk/>
            <pc:sldMk cId="0" sldId="265"/>
            <ac:spMk id="4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7:56:55.643" v="2312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02:17.169" v="121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0:32.314" v="994" actId="20577"/>
          <ac:spMkLst>
            <pc:docMk/>
            <pc:sldMk cId="0" sldId="265"/>
            <ac:spMk id="15" creationId="{8FD0F6C8-1FD7-DF39-1411-1466AB17E52A}"/>
          </ac:spMkLst>
        </pc:spChg>
      </pc:sldChg>
      <pc:sldChg chg="modSp mod">
        <pc:chgData name="Taylor, Christine A" userId="b9447b97-f1a8-46f7-869e-2afd2cccc687" providerId="ADAL" clId="{DA6D5921-C604-47D7-9192-3F56420106BB}" dt="2025-08-11T14:11:26.831" v="1177" actId="14100"/>
        <pc:sldMkLst>
          <pc:docMk/>
          <pc:sldMk cId="0" sldId="266"/>
        </pc:sldMkLst>
        <pc:spChg chg="mod">
          <ac:chgData name="Taylor, Christine A" userId="b9447b97-f1a8-46f7-869e-2afd2cccc687" providerId="ADAL" clId="{DA6D5921-C604-47D7-9192-3F56420106BB}" dt="2025-08-11T14:07:45.191" v="458" actId="20577"/>
          <ac:spMkLst>
            <pc:docMk/>
            <pc:sldMk cId="0" sldId="266"/>
            <ac:spMk id="8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09:24.038" v="803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1:26.831" v="1177" actId="14100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Taylor, Christine A" userId="b9447b97-f1a8-46f7-869e-2afd2cccc687" providerId="ADAL" clId="{DA6D5921-C604-47D7-9192-3F56420106BB}" dt="2025-08-11T14:12:13.085" v="1267" actId="14100"/>
        <pc:sldMkLst>
          <pc:docMk/>
          <pc:sldMk cId="0" sldId="267"/>
        </pc:sldMkLst>
        <pc:spChg chg="mod">
          <ac:chgData name="Taylor, Christine A" userId="b9447b97-f1a8-46f7-869e-2afd2cccc687" providerId="ADAL" clId="{DA6D5921-C604-47D7-9192-3F56420106BB}" dt="2025-08-11T14:08:45.826" v="646" actId="14100"/>
          <ac:spMkLst>
            <pc:docMk/>
            <pc:sldMk cId="0" sldId="267"/>
            <ac:spMk id="11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0:05.657" v="972" actId="14100"/>
          <ac:spMkLst>
            <pc:docMk/>
            <pc:sldMk cId="0" sldId="267"/>
            <ac:spMk id="12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2:13.085" v="1267" actId="14100"/>
          <ac:spMkLst>
            <pc:docMk/>
            <pc:sldMk cId="0" sldId="267"/>
            <ac:spMk id="13" creationId="{00000000-0000-0000-0000-000000000000}"/>
          </ac:spMkLst>
        </pc:spChg>
      </pc:sldChg>
      <pc:sldChg chg="modSp mod">
        <pc:chgData name="Taylor, Christine A" userId="b9447b97-f1a8-46f7-869e-2afd2cccc687" providerId="ADAL" clId="{DA6D5921-C604-47D7-9192-3F56420106BB}" dt="2025-08-11T14:17:56.554" v="1786" actId="20577"/>
        <pc:sldMkLst>
          <pc:docMk/>
          <pc:sldMk cId="0" sldId="268"/>
        </pc:sldMkLst>
        <pc:spChg chg="mod">
          <ac:chgData name="Taylor, Christine A" userId="b9447b97-f1a8-46f7-869e-2afd2cccc687" providerId="ADAL" clId="{DA6D5921-C604-47D7-9192-3F56420106BB}" dt="2025-08-11T14:17:00.141" v="1592" actId="1076"/>
          <ac:spMkLst>
            <pc:docMk/>
            <pc:sldMk cId="0" sldId="268"/>
            <ac:spMk id="4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6:55.871" v="1591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Taylor, Christine A" userId="b9447b97-f1a8-46f7-869e-2afd2cccc687" providerId="ADAL" clId="{DA6D5921-C604-47D7-9192-3F56420106BB}" dt="2025-08-11T14:17:56.554" v="1786" actId="20577"/>
          <ac:spMkLst>
            <pc:docMk/>
            <pc:sldMk cId="0" sldId="268"/>
            <ac:spMk id="10" creationId="{00000000-0000-0000-0000-000000000000}"/>
          </ac:spMkLst>
        </pc:spChg>
      </pc:sldChg>
      <pc:sldChg chg="delSp modSp mod">
        <pc:chgData name="Taylor, Christine A" userId="b9447b97-f1a8-46f7-869e-2afd2cccc687" providerId="ADAL" clId="{DA6D5921-C604-47D7-9192-3F56420106BB}" dt="2025-08-11T14:24:05.038" v="2128" actId="1076"/>
        <pc:sldMkLst>
          <pc:docMk/>
          <pc:sldMk cId="0" sldId="272"/>
        </pc:sldMkLst>
        <pc:spChg chg="mod">
          <ac:chgData name="Taylor, Christine A" userId="b9447b97-f1a8-46f7-869e-2afd2cccc687" providerId="ADAL" clId="{DA6D5921-C604-47D7-9192-3F56420106BB}" dt="2025-08-11T14:24:05.038" v="2128" actId="1076"/>
          <ac:spMkLst>
            <pc:docMk/>
            <pc:sldMk cId="0" sldId="272"/>
            <ac:spMk id="6" creationId="{00000000-0000-0000-0000-000000000000}"/>
          </ac:spMkLst>
        </pc:spChg>
      </pc:sldChg>
      <pc:sldChg chg="del">
        <pc:chgData name="Taylor, Christine A" userId="b9447b97-f1a8-46f7-869e-2afd2cccc687" providerId="ADAL" clId="{DA6D5921-C604-47D7-9192-3F56420106BB}" dt="2025-08-11T14:24:17.976" v="2130" actId="2696"/>
        <pc:sldMkLst>
          <pc:docMk/>
          <pc:sldMk cId="0" sldId="273"/>
        </pc:sldMkLst>
      </pc:sldChg>
      <pc:sldChg chg="modSp mod">
        <pc:chgData name="Taylor, Christine A" userId="b9447b97-f1a8-46f7-869e-2afd2cccc687" providerId="ADAL" clId="{DA6D5921-C604-47D7-9192-3F56420106BB}" dt="2025-08-11T14:32:38.702" v="2167" actId="1076"/>
        <pc:sldMkLst>
          <pc:docMk/>
          <pc:sldMk cId="0" sldId="278"/>
        </pc:sldMkLst>
        <pc:spChg chg="mod">
          <ac:chgData name="Taylor, Christine A" userId="b9447b97-f1a8-46f7-869e-2afd2cccc687" providerId="ADAL" clId="{DA6D5921-C604-47D7-9192-3F56420106BB}" dt="2025-08-11T14:32:38.702" v="2167" actId="1076"/>
          <ac:spMkLst>
            <pc:docMk/>
            <pc:sldMk cId="0" sldId="278"/>
            <ac:spMk id="4" creationId="{00000000-0000-0000-0000-000000000000}"/>
          </ac:spMkLst>
        </pc:spChg>
      </pc:sldChg>
      <pc:sldChg chg="addSp modSp mod">
        <pc:chgData name="Taylor, Christine A" userId="b9447b97-f1a8-46f7-869e-2afd2cccc687" providerId="ADAL" clId="{DA6D5921-C604-47D7-9192-3F56420106BB}" dt="2025-08-11T14:38:49.329" v="2254" actId="113"/>
        <pc:sldMkLst>
          <pc:docMk/>
          <pc:sldMk cId="0" sldId="280"/>
        </pc:sldMkLst>
        <pc:spChg chg="mod">
          <ac:chgData name="Taylor, Christine A" userId="b9447b97-f1a8-46f7-869e-2afd2cccc687" providerId="ADAL" clId="{DA6D5921-C604-47D7-9192-3F56420106BB}" dt="2025-08-11T14:36:24.176" v="2221" actId="404"/>
          <ac:spMkLst>
            <pc:docMk/>
            <pc:sldMk cId="0" sldId="280"/>
            <ac:spMk id="2" creationId="{00000000-0000-0000-0000-000000000000}"/>
          </ac:spMkLst>
        </pc:spChg>
        <pc:spChg chg="add mod">
          <ac:chgData name="Taylor, Christine A" userId="b9447b97-f1a8-46f7-869e-2afd2cccc687" providerId="ADAL" clId="{DA6D5921-C604-47D7-9192-3F56420106BB}" dt="2025-08-11T14:36:20.263" v="2218" actId="404"/>
          <ac:spMkLst>
            <pc:docMk/>
            <pc:sldMk cId="0" sldId="280"/>
            <ac:spMk id="8" creationId="{DDE6E675-5B5D-2AF6-3381-569A44C0FFAB}"/>
          </ac:spMkLst>
        </pc:spChg>
        <pc:spChg chg="add mod">
          <ac:chgData name="Taylor, Christine A" userId="b9447b97-f1a8-46f7-869e-2afd2cccc687" providerId="ADAL" clId="{DA6D5921-C604-47D7-9192-3F56420106BB}" dt="2025-08-11T14:38:49.329" v="2254" actId="113"/>
          <ac:spMkLst>
            <pc:docMk/>
            <pc:sldMk cId="0" sldId="280"/>
            <ac:spMk id="9" creationId="{9EED7BCC-2F66-D70C-AECC-644CF7BF8C2C}"/>
          </ac:spMkLst>
        </pc:spChg>
        <pc:spChg chg="mod">
          <ac:chgData name="Taylor, Christine A" userId="b9447b97-f1a8-46f7-869e-2afd2cccc687" providerId="ADAL" clId="{DA6D5921-C604-47D7-9192-3F56420106BB}" dt="2025-08-11T14:38:06.630" v="2245" actId="1076"/>
          <ac:spMkLst>
            <pc:docMk/>
            <pc:sldMk cId="0" sldId="280"/>
            <ac:spMk id="10" creationId="{00000000-0000-0000-0000-000000000000}"/>
          </ac:spMkLst>
        </pc:spChg>
        <pc:grpChg chg="mod">
          <ac:chgData name="Taylor, Christine A" userId="b9447b97-f1a8-46f7-869e-2afd2cccc687" providerId="ADAL" clId="{DA6D5921-C604-47D7-9192-3F56420106BB}" dt="2025-08-11T14:35:54.288" v="2210" actId="1076"/>
          <ac:grpSpMkLst>
            <pc:docMk/>
            <pc:sldMk cId="0" sldId="280"/>
            <ac:grpSpMk id="7" creationId="{A21FD838-768E-4D19-58B6-0806AC745532}"/>
          </ac:grpSpMkLst>
        </pc:grpChg>
      </pc:sldChg>
      <pc:sldChg chg="modSp mod">
        <pc:chgData name="Taylor, Christine A" userId="b9447b97-f1a8-46f7-869e-2afd2cccc687" providerId="ADAL" clId="{DA6D5921-C604-47D7-9192-3F56420106BB}" dt="2025-08-11T13:31:24.909" v="59" actId="113"/>
        <pc:sldMkLst>
          <pc:docMk/>
          <pc:sldMk cId="0" sldId="284"/>
        </pc:sldMkLst>
        <pc:spChg chg="mod">
          <ac:chgData name="Taylor, Christine A" userId="b9447b97-f1a8-46f7-869e-2afd2cccc687" providerId="ADAL" clId="{DA6D5921-C604-47D7-9192-3F56420106BB}" dt="2025-08-11T13:31:24.909" v="59" actId="113"/>
          <ac:spMkLst>
            <pc:docMk/>
            <pc:sldMk cId="0" sldId="284"/>
            <ac:spMk id="12" creationId="{00000000-0000-0000-0000-000000000000}"/>
          </ac:spMkLst>
        </pc:spChg>
      </pc:sldChg>
      <pc:sldChg chg="addSp modSp mod">
        <pc:chgData name="Taylor, Christine A" userId="b9447b97-f1a8-46f7-869e-2afd2cccc687" providerId="ADAL" clId="{DA6D5921-C604-47D7-9192-3F56420106BB}" dt="2025-08-11T14:40:43.570" v="2275" actId="113"/>
        <pc:sldMkLst>
          <pc:docMk/>
          <pc:sldMk cId="630816522" sldId="286"/>
        </pc:sldMkLst>
        <pc:spChg chg="mod">
          <ac:chgData name="Taylor, Christine A" userId="b9447b97-f1a8-46f7-869e-2afd2cccc687" providerId="ADAL" clId="{DA6D5921-C604-47D7-9192-3F56420106BB}" dt="2025-08-11T14:39:12.075" v="2259" actId="404"/>
          <ac:spMkLst>
            <pc:docMk/>
            <pc:sldMk cId="630816522" sldId="286"/>
            <ac:spMk id="2" creationId="{23CD92BD-B32A-9A64-F81C-ECFA2C899BD7}"/>
          </ac:spMkLst>
        </pc:spChg>
        <pc:spChg chg="add mod">
          <ac:chgData name="Taylor, Christine A" userId="b9447b97-f1a8-46f7-869e-2afd2cccc687" providerId="ADAL" clId="{DA6D5921-C604-47D7-9192-3F56420106BB}" dt="2025-08-11T14:39:24.432" v="2261" actId="1076"/>
          <ac:spMkLst>
            <pc:docMk/>
            <pc:sldMk cId="630816522" sldId="286"/>
            <ac:spMk id="3" creationId="{B22C59C0-A6DD-8EBF-65AD-E67E168710D4}"/>
          </ac:spMkLst>
        </pc:spChg>
        <pc:spChg chg="add mod">
          <ac:chgData name="Taylor, Christine A" userId="b9447b97-f1a8-46f7-869e-2afd2cccc687" providerId="ADAL" clId="{DA6D5921-C604-47D7-9192-3F56420106BB}" dt="2025-08-11T14:40:43.570" v="2275" actId="113"/>
          <ac:spMkLst>
            <pc:docMk/>
            <pc:sldMk cId="630816522" sldId="286"/>
            <ac:spMk id="5" creationId="{3AA0163F-14B9-0158-FDA0-2ACBBD1170BC}"/>
          </ac:spMkLst>
        </pc:spChg>
        <pc:spChg chg="mod">
          <ac:chgData name="Taylor, Christine A" userId="b9447b97-f1a8-46f7-869e-2afd2cccc687" providerId="ADAL" clId="{DA6D5921-C604-47D7-9192-3F56420106BB}" dt="2025-08-11T14:40:06.431" v="2267" actId="1076"/>
          <ac:spMkLst>
            <pc:docMk/>
            <pc:sldMk cId="630816522" sldId="286"/>
            <ac:spMk id="34" creationId="{20C5F802-7ED2-141C-3DBE-C91151DA2AAF}"/>
          </ac:spMkLst>
        </pc:spChg>
        <pc:grpChg chg="mod">
          <ac:chgData name="Taylor, Christine A" userId="b9447b97-f1a8-46f7-869e-2afd2cccc687" providerId="ADAL" clId="{DA6D5921-C604-47D7-9192-3F56420106BB}" dt="2025-08-11T14:40:27.263" v="2270" actId="1076"/>
          <ac:grpSpMkLst>
            <pc:docMk/>
            <pc:sldMk cId="630816522" sldId="286"/>
            <ac:grpSpMk id="7" creationId="{F4C54403-D62F-F54A-ADF8-625F76F6EF8E}"/>
          </ac:grpSpMkLst>
        </pc:grpChg>
        <pc:picChg chg="mod">
          <ac:chgData name="Taylor, Christine A" userId="b9447b97-f1a8-46f7-869e-2afd2cccc687" providerId="ADAL" clId="{DA6D5921-C604-47D7-9192-3F56420106BB}" dt="2025-08-11T14:40:21.603" v="2268" actId="1076"/>
          <ac:picMkLst>
            <pc:docMk/>
            <pc:sldMk cId="630816522" sldId="286"/>
            <ac:picMk id="36" creationId="{0A2E3C94-4B2F-1798-D84C-EAD0E8993C3E}"/>
          </ac:picMkLst>
        </pc:picChg>
      </pc:sldChg>
      <pc:sldChg chg="modSp mod">
        <pc:chgData name="Taylor, Christine A" userId="b9447b97-f1a8-46f7-869e-2afd2cccc687" providerId="ADAL" clId="{DA6D5921-C604-47D7-9192-3F56420106BB}" dt="2025-08-11T14:24:45.386" v="2132" actId="1076"/>
        <pc:sldMkLst>
          <pc:docMk/>
          <pc:sldMk cId="960310114" sldId="288"/>
        </pc:sldMkLst>
        <pc:spChg chg="mod">
          <ac:chgData name="Taylor, Christine A" userId="b9447b97-f1a8-46f7-869e-2afd2cccc687" providerId="ADAL" clId="{DA6D5921-C604-47D7-9192-3F56420106BB}" dt="2025-08-11T14:24:45.386" v="2132" actId="1076"/>
          <ac:spMkLst>
            <pc:docMk/>
            <pc:sldMk cId="960310114" sldId="288"/>
            <ac:spMk id="6" creationId="{00000000-0000-0000-0000-000000000000}"/>
          </ac:spMkLst>
        </pc:spChg>
      </pc:sldChg>
      <pc:sldChg chg="new del">
        <pc:chgData name="Taylor, Christine A" userId="b9447b97-f1a8-46f7-869e-2afd2cccc687" providerId="ADAL" clId="{DA6D5921-C604-47D7-9192-3F56420106BB}" dt="2025-08-11T12:41:53.861" v="1" actId="2696"/>
        <pc:sldMkLst>
          <pc:docMk/>
          <pc:sldMk cId="3270405721" sldId="289"/>
        </pc:sldMkLst>
      </pc:sldChg>
      <pc:sldChg chg="modSp add mod">
        <pc:chgData name="Taylor, Christine A" userId="b9447b97-f1a8-46f7-869e-2afd2cccc687" providerId="ADAL" clId="{DA6D5921-C604-47D7-9192-3F56420106BB}" dt="2025-08-11T12:43:34.793" v="17" actId="12"/>
        <pc:sldMkLst>
          <pc:docMk/>
          <pc:sldMk cId="3480653747" sldId="289"/>
        </pc:sldMkLst>
        <pc:spChg chg="mod">
          <ac:chgData name="Taylor, Christine A" userId="b9447b97-f1a8-46f7-869e-2afd2cccc687" providerId="ADAL" clId="{DA6D5921-C604-47D7-9192-3F56420106BB}" dt="2025-08-11T12:42:36.959" v="6" actId="404"/>
          <ac:spMkLst>
            <pc:docMk/>
            <pc:sldMk cId="3480653747" sldId="289"/>
            <ac:spMk id="11" creationId="{B17FAAD2-9F12-6589-E472-4CB11C604DEA}"/>
          </ac:spMkLst>
        </pc:spChg>
        <pc:spChg chg="mod">
          <ac:chgData name="Taylor, Christine A" userId="b9447b97-f1a8-46f7-869e-2afd2cccc687" providerId="ADAL" clId="{DA6D5921-C604-47D7-9192-3F56420106BB}" dt="2025-08-11T12:43:17.485" v="15" actId="12"/>
          <ac:spMkLst>
            <pc:docMk/>
            <pc:sldMk cId="3480653747" sldId="289"/>
            <ac:spMk id="17" creationId="{0332AE80-FD5A-850E-01D5-B7B3C3E090FA}"/>
          </ac:spMkLst>
        </pc:spChg>
        <pc:spChg chg="mod">
          <ac:chgData name="Taylor, Christine A" userId="b9447b97-f1a8-46f7-869e-2afd2cccc687" providerId="ADAL" clId="{DA6D5921-C604-47D7-9192-3F56420106BB}" dt="2025-08-11T12:43:34.793" v="17" actId="12"/>
          <ac:spMkLst>
            <pc:docMk/>
            <pc:sldMk cId="3480653747" sldId="289"/>
            <ac:spMk id="18" creationId="{3EA2BC8A-6015-47BF-CFA3-D470C7939385}"/>
          </ac:spMkLst>
        </pc:spChg>
      </pc:sldChg>
      <pc:sldChg chg="modSp add">
        <pc:chgData name="Taylor, Christine A" userId="b9447b97-f1a8-46f7-869e-2afd2cccc687" providerId="ADAL" clId="{DA6D5921-C604-47D7-9192-3F56420106BB}" dt="2025-08-11T12:43:55.894" v="22"/>
        <pc:sldMkLst>
          <pc:docMk/>
          <pc:sldMk cId="3912086130" sldId="290"/>
        </pc:sldMkLst>
        <pc:spChg chg="mod">
          <ac:chgData name="Taylor, Christine A" userId="b9447b97-f1a8-46f7-869e-2afd2cccc687" providerId="ADAL" clId="{DA6D5921-C604-47D7-9192-3F56420106BB}" dt="2025-08-11T12:43:46.041" v="19"/>
          <ac:spMkLst>
            <pc:docMk/>
            <pc:sldMk cId="3912086130" sldId="290"/>
            <ac:spMk id="11" creationId="{D2883A29-0855-D248-2866-159593FDB34D}"/>
          </ac:spMkLst>
        </pc:spChg>
        <pc:spChg chg="mod">
          <ac:chgData name="Taylor, Christine A" userId="b9447b97-f1a8-46f7-869e-2afd2cccc687" providerId="ADAL" clId="{DA6D5921-C604-47D7-9192-3F56420106BB}" dt="2025-08-11T12:43:49.450" v="20"/>
          <ac:spMkLst>
            <pc:docMk/>
            <pc:sldMk cId="3912086130" sldId="290"/>
            <ac:spMk id="12" creationId="{3A6A7F3E-577B-9BB1-A642-671538BD7599}"/>
          </ac:spMkLst>
        </pc:spChg>
        <pc:spChg chg="mod">
          <ac:chgData name="Taylor, Christine A" userId="b9447b97-f1a8-46f7-869e-2afd2cccc687" providerId="ADAL" clId="{DA6D5921-C604-47D7-9192-3F56420106BB}" dt="2025-08-11T12:43:52.963" v="21"/>
          <ac:spMkLst>
            <pc:docMk/>
            <pc:sldMk cId="3912086130" sldId="290"/>
            <ac:spMk id="13" creationId="{2ADACC39-68AA-BE5A-8943-FCC0A22DD67F}"/>
          </ac:spMkLst>
        </pc:spChg>
        <pc:spChg chg="mod">
          <ac:chgData name="Taylor, Christine A" userId="b9447b97-f1a8-46f7-869e-2afd2cccc687" providerId="ADAL" clId="{DA6D5921-C604-47D7-9192-3F56420106BB}" dt="2025-08-11T12:43:55.894" v="22"/>
          <ac:spMkLst>
            <pc:docMk/>
            <pc:sldMk cId="3912086130" sldId="290"/>
            <ac:spMk id="14" creationId="{36465977-91B9-AC8B-B871-5B0F8DFE1A98}"/>
          </ac:spMkLst>
        </pc:spChg>
      </pc:sldChg>
      <pc:sldChg chg="modSp add mod">
        <pc:chgData name="Taylor, Christine A" userId="b9447b97-f1a8-46f7-869e-2afd2cccc687" providerId="ADAL" clId="{DA6D5921-C604-47D7-9192-3F56420106BB}" dt="2025-08-11T12:44:26.277" v="27" actId="1076"/>
        <pc:sldMkLst>
          <pc:docMk/>
          <pc:sldMk cId="1472088131" sldId="291"/>
        </pc:sldMkLst>
        <pc:spChg chg="mod">
          <ac:chgData name="Taylor, Christine A" userId="b9447b97-f1a8-46f7-869e-2afd2cccc687" providerId="ADAL" clId="{DA6D5921-C604-47D7-9192-3F56420106BB}" dt="2025-08-11T12:44:26.277" v="27" actId="1076"/>
          <ac:spMkLst>
            <pc:docMk/>
            <pc:sldMk cId="1472088131" sldId="291"/>
            <ac:spMk id="7" creationId="{35E5C670-24E7-2530-136D-23779608F289}"/>
          </ac:spMkLst>
        </pc:spChg>
      </pc:sldChg>
      <pc:sldChg chg="modSp add mod">
        <pc:chgData name="Taylor, Christine A" userId="b9447b97-f1a8-46f7-869e-2afd2cccc687" providerId="ADAL" clId="{DA6D5921-C604-47D7-9192-3F56420106BB}" dt="2025-08-11T13:21:08.071" v="38" actId="404"/>
        <pc:sldMkLst>
          <pc:docMk/>
          <pc:sldMk cId="3543254604" sldId="292"/>
        </pc:sldMkLst>
        <pc:spChg chg="mod">
          <ac:chgData name="Taylor, Christine A" userId="b9447b97-f1a8-46f7-869e-2afd2cccc687" providerId="ADAL" clId="{DA6D5921-C604-47D7-9192-3F56420106BB}" dt="2025-08-11T12:45:05.266" v="33" actId="14100"/>
          <ac:spMkLst>
            <pc:docMk/>
            <pc:sldMk cId="3543254604" sldId="292"/>
            <ac:spMk id="5" creationId="{A20E1D94-8D52-BA21-9030-B4D26053A8CA}"/>
          </ac:spMkLst>
        </pc:spChg>
        <pc:spChg chg="mod">
          <ac:chgData name="Taylor, Christine A" userId="b9447b97-f1a8-46f7-869e-2afd2cccc687" providerId="ADAL" clId="{DA6D5921-C604-47D7-9192-3F56420106BB}" dt="2025-08-11T13:21:08.071" v="38" actId="404"/>
          <ac:spMkLst>
            <pc:docMk/>
            <pc:sldMk cId="3543254604" sldId="292"/>
            <ac:spMk id="9" creationId="{FEF110E7-0F4E-3049-A76E-A26E0EAD51FA}"/>
          </ac:spMkLst>
        </pc:spChg>
        <pc:spChg chg="mod">
          <ac:chgData name="Taylor, Christine A" userId="b9447b97-f1a8-46f7-869e-2afd2cccc687" providerId="ADAL" clId="{DA6D5921-C604-47D7-9192-3F56420106BB}" dt="2025-08-11T12:45:13.335" v="35" actId="20577"/>
          <ac:spMkLst>
            <pc:docMk/>
            <pc:sldMk cId="3543254604" sldId="292"/>
            <ac:spMk id="10" creationId="{579EC584-E963-4172-9124-EE69893A66DA}"/>
          </ac:spMkLst>
        </pc:spChg>
      </pc:sldChg>
      <pc:sldChg chg="modSp add mod">
        <pc:chgData name="Taylor, Christine A" userId="b9447b97-f1a8-46f7-869e-2afd2cccc687" providerId="ADAL" clId="{DA6D5921-C604-47D7-9192-3F56420106BB}" dt="2025-08-13T13:16:44.666" v="2349" actId="20577"/>
        <pc:sldMkLst>
          <pc:docMk/>
          <pc:sldMk cId="440790513" sldId="293"/>
        </pc:sldMkLst>
        <pc:spChg chg="mod">
          <ac:chgData name="Taylor, Christine A" userId="b9447b97-f1a8-46f7-869e-2afd2cccc687" providerId="ADAL" clId="{DA6D5921-C604-47D7-9192-3F56420106BB}" dt="2025-08-13T13:16:44.666" v="2349" actId="20577"/>
          <ac:spMkLst>
            <pc:docMk/>
            <pc:sldMk cId="440790513" sldId="293"/>
            <ac:spMk id="7" creationId="{1E48F592-C8EE-3BFF-2E14-68FA585F6B24}"/>
          </ac:spMkLst>
        </pc:spChg>
      </pc:sldChg>
      <pc:sldChg chg="add">
        <pc:chgData name="Taylor, Christine A" userId="b9447b97-f1a8-46f7-869e-2afd2cccc687" providerId="ADAL" clId="{DA6D5921-C604-47D7-9192-3F56420106BB}" dt="2025-08-11T13:21:28.931" v="40" actId="2890"/>
        <pc:sldMkLst>
          <pc:docMk/>
          <pc:sldMk cId="431446921" sldId="294"/>
        </pc:sldMkLst>
      </pc:sldChg>
      <pc:sldChg chg="modSp add mod">
        <pc:chgData name="Taylor, Christine A" userId="b9447b97-f1a8-46f7-869e-2afd2cccc687" providerId="ADAL" clId="{DA6D5921-C604-47D7-9192-3F56420106BB}" dt="2025-08-11T13:22:17.502" v="49" actId="1076"/>
        <pc:sldMkLst>
          <pc:docMk/>
          <pc:sldMk cId="3520498797" sldId="295"/>
        </pc:sldMkLst>
        <pc:spChg chg="mod">
          <ac:chgData name="Taylor, Christine A" userId="b9447b97-f1a8-46f7-869e-2afd2cccc687" providerId="ADAL" clId="{DA6D5921-C604-47D7-9192-3F56420106BB}" dt="2025-08-11T13:22:13.894" v="48" actId="20577"/>
          <ac:spMkLst>
            <pc:docMk/>
            <pc:sldMk cId="3520498797" sldId="295"/>
            <ac:spMk id="4" creationId="{7409526D-60F3-BF37-AA90-7C01987F7B04}"/>
          </ac:spMkLst>
        </pc:spChg>
        <pc:spChg chg="mod">
          <ac:chgData name="Taylor, Christine A" userId="b9447b97-f1a8-46f7-869e-2afd2cccc687" providerId="ADAL" clId="{DA6D5921-C604-47D7-9192-3F56420106BB}" dt="2025-08-11T13:21:53.618" v="44" actId="404"/>
          <ac:spMkLst>
            <pc:docMk/>
            <pc:sldMk cId="3520498797" sldId="295"/>
            <ac:spMk id="5" creationId="{0F93C223-FC42-DBAE-3164-C76515E9284C}"/>
          </ac:spMkLst>
        </pc:spChg>
        <pc:spChg chg="mod">
          <ac:chgData name="Taylor, Christine A" userId="b9447b97-f1a8-46f7-869e-2afd2cccc687" providerId="ADAL" clId="{DA6D5921-C604-47D7-9192-3F56420106BB}" dt="2025-08-11T13:22:17.502" v="49" actId="1076"/>
          <ac:spMkLst>
            <pc:docMk/>
            <pc:sldMk cId="3520498797" sldId="295"/>
            <ac:spMk id="7" creationId="{C43FA673-CBC5-FD15-2424-E1BD95E5DE46}"/>
          </ac:spMkLst>
        </pc:spChg>
      </pc:sldChg>
      <pc:sldChg chg="modSp add mod">
        <pc:chgData name="Taylor, Christine A" userId="b9447b97-f1a8-46f7-869e-2afd2cccc687" providerId="ADAL" clId="{DA6D5921-C604-47D7-9192-3F56420106BB}" dt="2025-08-11T13:33:06.430" v="93" actId="12"/>
        <pc:sldMkLst>
          <pc:docMk/>
          <pc:sldMk cId="1892290642" sldId="296"/>
        </pc:sldMkLst>
        <pc:spChg chg="mod">
          <ac:chgData name="Taylor, Christine A" userId="b9447b97-f1a8-46f7-869e-2afd2cccc687" providerId="ADAL" clId="{DA6D5921-C604-47D7-9192-3F56420106BB}" dt="2025-08-11T13:33:06.430" v="93" actId="12"/>
          <ac:spMkLst>
            <pc:docMk/>
            <pc:sldMk cId="1892290642" sldId="296"/>
            <ac:spMk id="12" creationId="{7EE0DB64-3C47-639E-661F-2ABDF6BE1566}"/>
          </ac:spMkLst>
        </pc:spChg>
      </pc:sldChg>
      <pc:sldChg chg="modSp add mod">
        <pc:chgData name="Taylor, Christine A" userId="b9447b97-f1a8-46f7-869e-2afd2cccc687" providerId="ADAL" clId="{DA6D5921-C604-47D7-9192-3F56420106BB}" dt="2025-08-11T13:53:40.301" v="115" actId="113"/>
        <pc:sldMkLst>
          <pc:docMk/>
          <pc:sldMk cId="2802794640" sldId="297"/>
        </pc:sldMkLst>
        <pc:spChg chg="mod">
          <ac:chgData name="Taylor, Christine A" userId="b9447b97-f1a8-46f7-869e-2afd2cccc687" providerId="ADAL" clId="{DA6D5921-C604-47D7-9192-3F56420106BB}" dt="2025-08-11T13:50:03.447" v="109"/>
          <ac:spMkLst>
            <pc:docMk/>
            <pc:sldMk cId="2802794640" sldId="297"/>
            <ac:spMk id="5" creationId="{E64DB817-F534-54ED-6931-B874BCE37149}"/>
          </ac:spMkLst>
        </pc:spChg>
        <pc:spChg chg="mod">
          <ac:chgData name="Taylor, Christine A" userId="b9447b97-f1a8-46f7-869e-2afd2cccc687" providerId="ADAL" clId="{DA6D5921-C604-47D7-9192-3F56420106BB}" dt="2025-08-11T13:53:40.301" v="115" actId="113"/>
          <ac:spMkLst>
            <pc:docMk/>
            <pc:sldMk cId="2802794640" sldId="297"/>
            <ac:spMk id="6" creationId="{BBC30034-E2D2-E94E-9CC3-CE6F873F50D0}"/>
          </ac:spMkLst>
        </pc:spChg>
        <pc:spChg chg="mod">
          <ac:chgData name="Taylor, Christine A" userId="b9447b97-f1a8-46f7-869e-2afd2cccc687" providerId="ADAL" clId="{DA6D5921-C604-47D7-9192-3F56420106BB}" dt="2025-08-11T13:49:59.919" v="108" actId="404"/>
          <ac:spMkLst>
            <pc:docMk/>
            <pc:sldMk cId="2802794640" sldId="297"/>
            <ac:spMk id="9" creationId="{E2B8475B-6EC7-7620-DEF1-7EFA816F1C6C}"/>
          </ac:spMkLst>
        </pc:spChg>
      </pc:sldChg>
      <pc:sldChg chg="modSp add mod">
        <pc:chgData name="Taylor, Christine A" userId="b9447b97-f1a8-46f7-869e-2afd2cccc687" providerId="ADAL" clId="{DA6D5921-C604-47D7-9192-3F56420106BB}" dt="2025-08-11T14:07:14.520" v="357" actId="14100"/>
        <pc:sldMkLst>
          <pc:docMk/>
          <pc:sldMk cId="4264039700" sldId="298"/>
        </pc:sldMkLst>
        <pc:spChg chg="mod">
          <ac:chgData name="Taylor, Christine A" userId="b9447b97-f1a8-46f7-869e-2afd2cccc687" providerId="ADAL" clId="{DA6D5921-C604-47D7-9192-3F56420106BB}" dt="2025-08-11T14:05:58.405" v="346" actId="113"/>
          <ac:spMkLst>
            <pc:docMk/>
            <pc:sldMk cId="4264039700" sldId="298"/>
            <ac:spMk id="4" creationId="{8516BFDD-936E-26ED-C6BC-31F0E3800E4B}"/>
          </ac:spMkLst>
        </pc:spChg>
        <pc:spChg chg="mod">
          <ac:chgData name="Taylor, Christine A" userId="b9447b97-f1a8-46f7-869e-2afd2cccc687" providerId="ADAL" clId="{DA6D5921-C604-47D7-9192-3F56420106BB}" dt="2025-08-11T14:06:24.066" v="352" actId="1076"/>
          <ac:spMkLst>
            <pc:docMk/>
            <pc:sldMk cId="4264039700" sldId="298"/>
            <ac:spMk id="7" creationId="{DD0E87BB-9606-DD89-13D9-9CE10A670267}"/>
          </ac:spMkLst>
        </pc:spChg>
        <pc:spChg chg="mod">
          <ac:chgData name="Taylor, Christine A" userId="b9447b97-f1a8-46f7-869e-2afd2cccc687" providerId="ADAL" clId="{DA6D5921-C604-47D7-9192-3F56420106BB}" dt="2025-08-11T14:07:14.520" v="357" actId="14100"/>
          <ac:spMkLst>
            <pc:docMk/>
            <pc:sldMk cId="4264039700" sldId="298"/>
            <ac:spMk id="15" creationId="{133EE7A6-17E2-1F2E-0954-5438C4CAB410}"/>
          </ac:spMkLst>
        </pc:spChg>
      </pc:sldChg>
      <pc:sldChg chg="modSp add mod">
        <pc:chgData name="Taylor, Christine A" userId="b9447b97-f1a8-46f7-869e-2afd2cccc687" providerId="ADAL" clId="{DA6D5921-C604-47D7-9192-3F56420106BB}" dt="2025-08-11T14:13:54.393" v="1289" actId="113"/>
        <pc:sldMkLst>
          <pc:docMk/>
          <pc:sldMk cId="270871369" sldId="299"/>
        </pc:sldMkLst>
        <pc:spChg chg="mod">
          <ac:chgData name="Taylor, Christine A" userId="b9447b97-f1a8-46f7-869e-2afd2cccc687" providerId="ADAL" clId="{DA6D5921-C604-47D7-9192-3F56420106BB}" dt="2025-08-11T14:12:56.252" v="1278" actId="1076"/>
          <ac:spMkLst>
            <pc:docMk/>
            <pc:sldMk cId="270871369" sldId="299"/>
            <ac:spMk id="6" creationId="{E70C38D9-E93B-BCE1-6774-035E6764983D}"/>
          </ac:spMkLst>
        </pc:spChg>
        <pc:spChg chg="mod">
          <ac:chgData name="Taylor, Christine A" userId="b9447b97-f1a8-46f7-869e-2afd2cccc687" providerId="ADAL" clId="{DA6D5921-C604-47D7-9192-3F56420106BB}" dt="2025-08-11T14:13:54.393" v="1289" actId="113"/>
          <ac:spMkLst>
            <pc:docMk/>
            <pc:sldMk cId="270871369" sldId="299"/>
            <ac:spMk id="7" creationId="{05D722E8-3BBE-39B1-CBA8-8AD1FE47C1A6}"/>
          </ac:spMkLst>
        </pc:spChg>
        <pc:spChg chg="mod">
          <ac:chgData name="Taylor, Christine A" userId="b9447b97-f1a8-46f7-869e-2afd2cccc687" providerId="ADAL" clId="{DA6D5921-C604-47D7-9192-3F56420106BB}" dt="2025-08-11T14:12:40.695" v="1274" actId="14100"/>
          <ac:spMkLst>
            <pc:docMk/>
            <pc:sldMk cId="270871369" sldId="299"/>
            <ac:spMk id="8" creationId="{5288FC45-6064-E0C7-A1FD-7A79E036828D}"/>
          </ac:spMkLst>
        </pc:spChg>
        <pc:spChg chg="mod">
          <ac:chgData name="Taylor, Christine A" userId="b9447b97-f1a8-46f7-869e-2afd2cccc687" providerId="ADAL" clId="{DA6D5921-C604-47D7-9192-3F56420106BB}" dt="2025-08-11T14:13:00.990" v="1279" actId="14100"/>
          <ac:spMkLst>
            <pc:docMk/>
            <pc:sldMk cId="270871369" sldId="299"/>
            <ac:spMk id="9" creationId="{50A046A9-2FCA-AF45-F72B-3FD44AC2C137}"/>
          </ac:spMkLst>
        </pc:spChg>
        <pc:spChg chg="mod">
          <ac:chgData name="Taylor, Christine A" userId="b9447b97-f1a8-46f7-869e-2afd2cccc687" providerId="ADAL" clId="{DA6D5921-C604-47D7-9192-3F56420106BB}" dt="2025-08-11T14:13:12.913" v="1281" actId="14100"/>
          <ac:spMkLst>
            <pc:docMk/>
            <pc:sldMk cId="270871369" sldId="299"/>
            <ac:spMk id="10" creationId="{1BAC8AEE-F016-A39D-3D5D-00C0DD481B04}"/>
          </ac:spMkLst>
        </pc:spChg>
        <pc:grpChg chg="mod">
          <ac:chgData name="Taylor, Christine A" userId="b9447b97-f1a8-46f7-869e-2afd2cccc687" providerId="ADAL" clId="{DA6D5921-C604-47D7-9192-3F56420106BB}" dt="2025-08-11T14:13:21.755" v="1282" actId="1076"/>
          <ac:grpSpMkLst>
            <pc:docMk/>
            <pc:sldMk cId="270871369" sldId="299"/>
            <ac:grpSpMk id="2" creationId="{E29E2858-FFD9-65FF-CF3F-5ECA6004C255}"/>
          </ac:grpSpMkLst>
        </pc:grpChg>
      </pc:sldChg>
      <pc:sldChg chg="modSp add mod">
        <pc:chgData name="Taylor, Christine A" userId="b9447b97-f1a8-46f7-869e-2afd2cccc687" providerId="ADAL" clId="{DA6D5921-C604-47D7-9192-3F56420106BB}" dt="2025-08-11T14:14:51.279" v="1300" actId="14100"/>
        <pc:sldMkLst>
          <pc:docMk/>
          <pc:sldMk cId="2154255826" sldId="300"/>
        </pc:sldMkLst>
        <pc:spChg chg="mod">
          <ac:chgData name="Taylor, Christine A" userId="b9447b97-f1a8-46f7-869e-2afd2cccc687" providerId="ADAL" clId="{DA6D5921-C604-47D7-9192-3F56420106BB}" dt="2025-08-11T14:13:48.543" v="1288" actId="113"/>
          <ac:spMkLst>
            <pc:docMk/>
            <pc:sldMk cId="2154255826" sldId="300"/>
            <ac:spMk id="10" creationId="{9D6EA787-6542-AFED-9DFB-CF0F43BEE7D3}"/>
          </ac:spMkLst>
        </pc:spChg>
        <pc:spChg chg="mod">
          <ac:chgData name="Taylor, Christine A" userId="b9447b97-f1a8-46f7-869e-2afd2cccc687" providerId="ADAL" clId="{DA6D5921-C604-47D7-9192-3F56420106BB}" dt="2025-08-11T14:14:07.951" v="1292" actId="14100"/>
          <ac:spMkLst>
            <pc:docMk/>
            <pc:sldMk cId="2154255826" sldId="300"/>
            <ac:spMk id="11" creationId="{4F206C19-AFB1-D409-1AD3-1FDF3BBBCCF3}"/>
          </ac:spMkLst>
        </pc:spChg>
        <pc:spChg chg="mod">
          <ac:chgData name="Taylor, Christine A" userId="b9447b97-f1a8-46f7-869e-2afd2cccc687" providerId="ADAL" clId="{DA6D5921-C604-47D7-9192-3F56420106BB}" dt="2025-08-11T14:14:41.032" v="1298" actId="14100"/>
          <ac:spMkLst>
            <pc:docMk/>
            <pc:sldMk cId="2154255826" sldId="300"/>
            <ac:spMk id="12" creationId="{075383C8-1FC8-2C66-C514-293FA4CC5059}"/>
          </ac:spMkLst>
        </pc:spChg>
        <pc:spChg chg="mod">
          <ac:chgData name="Taylor, Christine A" userId="b9447b97-f1a8-46f7-869e-2afd2cccc687" providerId="ADAL" clId="{DA6D5921-C604-47D7-9192-3F56420106BB}" dt="2025-08-11T14:14:51.279" v="1300" actId="14100"/>
          <ac:spMkLst>
            <pc:docMk/>
            <pc:sldMk cId="2154255826" sldId="300"/>
            <ac:spMk id="13" creationId="{6651A758-DED2-2DCB-0F48-6C74954BB441}"/>
          </ac:spMkLst>
        </pc:spChg>
        <pc:spChg chg="mod">
          <ac:chgData name="Taylor, Christine A" userId="b9447b97-f1a8-46f7-869e-2afd2cccc687" providerId="ADAL" clId="{DA6D5921-C604-47D7-9192-3F56420106BB}" dt="2025-08-11T14:14:30.045" v="1296" actId="1076"/>
          <ac:spMkLst>
            <pc:docMk/>
            <pc:sldMk cId="2154255826" sldId="300"/>
            <ac:spMk id="21" creationId="{D5A5623F-CF61-C0CE-F544-77ECFD48C86F}"/>
          </ac:spMkLst>
        </pc:spChg>
      </pc:sldChg>
      <pc:sldChg chg="modSp add mod">
        <pc:chgData name="Taylor, Christine A" userId="b9447b97-f1a8-46f7-869e-2afd2cccc687" providerId="ADAL" clId="{DA6D5921-C604-47D7-9192-3F56420106BB}" dt="2025-08-11T14:19:32.035" v="1812" actId="404"/>
        <pc:sldMkLst>
          <pc:docMk/>
          <pc:sldMk cId="3733720833" sldId="301"/>
        </pc:sldMkLst>
        <pc:spChg chg="mod">
          <ac:chgData name="Taylor, Christine A" userId="b9447b97-f1a8-46f7-869e-2afd2cccc687" providerId="ADAL" clId="{DA6D5921-C604-47D7-9192-3F56420106BB}" dt="2025-08-11T14:18:45.295" v="1793" actId="113"/>
          <ac:spMkLst>
            <pc:docMk/>
            <pc:sldMk cId="3733720833" sldId="301"/>
            <ac:spMk id="2" creationId="{AE167FC3-5BEF-05F3-DF12-390A8C3EEB51}"/>
          </ac:spMkLst>
        </pc:spChg>
        <pc:spChg chg="mod">
          <ac:chgData name="Taylor, Christine A" userId="b9447b97-f1a8-46f7-869e-2afd2cccc687" providerId="ADAL" clId="{DA6D5921-C604-47D7-9192-3F56420106BB}" dt="2025-08-11T14:19:23.134" v="1809" actId="404"/>
          <ac:spMkLst>
            <pc:docMk/>
            <pc:sldMk cId="3733720833" sldId="301"/>
            <ac:spMk id="4" creationId="{16FA6081-2C4D-3410-8999-CA980663DE05}"/>
          </ac:spMkLst>
        </pc:spChg>
        <pc:spChg chg="mod">
          <ac:chgData name="Taylor, Christine A" userId="b9447b97-f1a8-46f7-869e-2afd2cccc687" providerId="ADAL" clId="{DA6D5921-C604-47D7-9192-3F56420106BB}" dt="2025-08-11T14:18:54.269" v="1797" actId="404"/>
          <ac:spMkLst>
            <pc:docMk/>
            <pc:sldMk cId="3733720833" sldId="301"/>
            <ac:spMk id="5" creationId="{99688302-A0A0-C3B2-83BD-9E9BBD06504B}"/>
          </ac:spMkLst>
        </pc:spChg>
        <pc:spChg chg="mod">
          <ac:chgData name="Taylor, Christine A" userId="b9447b97-f1a8-46f7-869e-2afd2cccc687" providerId="ADAL" clId="{DA6D5921-C604-47D7-9192-3F56420106BB}" dt="2025-08-11T14:19:27.756" v="1811" actId="404"/>
          <ac:spMkLst>
            <pc:docMk/>
            <pc:sldMk cId="3733720833" sldId="301"/>
            <ac:spMk id="7" creationId="{6E9D0394-F7FA-8D63-81B8-FFC2D5AE6A45}"/>
          </ac:spMkLst>
        </pc:spChg>
        <pc:spChg chg="mod">
          <ac:chgData name="Taylor, Christine A" userId="b9447b97-f1a8-46f7-869e-2afd2cccc687" providerId="ADAL" clId="{DA6D5921-C604-47D7-9192-3F56420106BB}" dt="2025-08-11T14:19:09.321" v="1803" actId="404"/>
          <ac:spMkLst>
            <pc:docMk/>
            <pc:sldMk cId="3733720833" sldId="301"/>
            <ac:spMk id="8" creationId="{BE745D6F-F19C-33CB-BB42-04A0B55FB286}"/>
          </ac:spMkLst>
        </pc:spChg>
        <pc:spChg chg="mod">
          <ac:chgData name="Taylor, Christine A" userId="b9447b97-f1a8-46f7-869e-2afd2cccc687" providerId="ADAL" clId="{DA6D5921-C604-47D7-9192-3F56420106BB}" dt="2025-08-11T14:19:32.035" v="1812" actId="404"/>
          <ac:spMkLst>
            <pc:docMk/>
            <pc:sldMk cId="3733720833" sldId="301"/>
            <ac:spMk id="10" creationId="{ECD3C0A7-1958-061D-D5E1-C8140C1790AD}"/>
          </ac:spMkLst>
        </pc:spChg>
        <pc:spChg chg="mod">
          <ac:chgData name="Taylor, Christine A" userId="b9447b97-f1a8-46f7-869e-2afd2cccc687" providerId="ADAL" clId="{DA6D5921-C604-47D7-9192-3F56420106BB}" dt="2025-08-11T14:19:15.673" v="1807" actId="404"/>
          <ac:spMkLst>
            <pc:docMk/>
            <pc:sldMk cId="3733720833" sldId="301"/>
            <ac:spMk id="11" creationId="{15C2DEEC-9234-04CC-C920-2C81AFFAA2F4}"/>
          </ac:spMkLst>
        </pc:spChg>
        <pc:spChg chg="mod">
          <ac:chgData name="Taylor, Christine A" userId="b9447b97-f1a8-46f7-869e-2afd2cccc687" providerId="ADAL" clId="{DA6D5921-C604-47D7-9192-3F56420106BB}" dt="2025-08-11T14:18:41.984" v="1792" actId="1076"/>
          <ac:spMkLst>
            <pc:docMk/>
            <pc:sldMk cId="3733720833" sldId="301"/>
            <ac:spMk id="12" creationId="{51BE8B9A-CBBC-553E-DAE1-CC70846725E7}"/>
          </ac:spMkLst>
        </pc:spChg>
      </pc:sldChg>
      <pc:sldChg chg="modSp add">
        <pc:chgData name="Taylor, Christine A" userId="b9447b97-f1a8-46f7-869e-2afd2cccc687" providerId="ADAL" clId="{DA6D5921-C604-47D7-9192-3F56420106BB}" dt="2025-08-11T14:19:48.989" v="1814"/>
        <pc:sldMkLst>
          <pc:docMk/>
          <pc:sldMk cId="2282346665" sldId="302"/>
        </pc:sldMkLst>
        <pc:spChg chg="mod">
          <ac:chgData name="Taylor, Christine A" userId="b9447b97-f1a8-46f7-869e-2afd2cccc687" providerId="ADAL" clId="{DA6D5921-C604-47D7-9192-3F56420106BB}" dt="2025-08-11T14:19:48.989" v="1814"/>
          <ac:spMkLst>
            <pc:docMk/>
            <pc:sldMk cId="2282346665" sldId="302"/>
            <ac:spMk id="5" creationId="{17B7D60D-D17D-3E6D-2984-48142338BD5F}"/>
          </ac:spMkLst>
        </pc:spChg>
      </pc:sldChg>
      <pc:sldChg chg="add">
        <pc:chgData name="Taylor, Christine A" userId="b9447b97-f1a8-46f7-869e-2afd2cccc687" providerId="ADAL" clId="{DA6D5921-C604-47D7-9192-3F56420106BB}" dt="2025-08-11T14:21:20.997" v="1815" actId="2890"/>
        <pc:sldMkLst>
          <pc:docMk/>
          <pc:sldMk cId="3016868211" sldId="303"/>
        </pc:sldMkLst>
      </pc:sldChg>
      <pc:sldChg chg="add">
        <pc:chgData name="Taylor, Christine A" userId="b9447b97-f1a8-46f7-869e-2afd2cccc687" providerId="ADAL" clId="{DA6D5921-C604-47D7-9192-3F56420106BB}" dt="2025-08-11T14:24:13.380" v="2129" actId="2890"/>
        <pc:sldMkLst>
          <pc:docMk/>
          <pc:sldMk cId="1181027794" sldId="304"/>
        </pc:sldMkLst>
      </pc:sldChg>
      <pc:sldChg chg="modSp add mod">
        <pc:chgData name="Taylor, Christine A" userId="b9447b97-f1a8-46f7-869e-2afd2cccc687" providerId="ADAL" clId="{DA6D5921-C604-47D7-9192-3F56420106BB}" dt="2025-08-11T14:25:17.337" v="2141"/>
        <pc:sldMkLst>
          <pc:docMk/>
          <pc:sldMk cId="1399247478" sldId="305"/>
        </pc:sldMkLst>
        <pc:spChg chg="mod">
          <ac:chgData name="Taylor, Christine A" userId="b9447b97-f1a8-46f7-869e-2afd2cccc687" providerId="ADAL" clId="{DA6D5921-C604-47D7-9192-3F56420106BB}" dt="2025-08-11T14:25:00.966" v="2134" actId="1076"/>
          <ac:spMkLst>
            <pc:docMk/>
            <pc:sldMk cId="1399247478" sldId="305"/>
            <ac:spMk id="6" creationId="{6D084C0E-6AB7-7851-0044-7F475DC80954}"/>
          </ac:spMkLst>
        </pc:spChg>
        <pc:spChg chg="mod">
          <ac:chgData name="Taylor, Christine A" userId="b9447b97-f1a8-46f7-869e-2afd2cccc687" providerId="ADAL" clId="{DA6D5921-C604-47D7-9192-3F56420106BB}" dt="2025-08-11T14:25:06.884" v="2137" actId="404"/>
          <ac:spMkLst>
            <pc:docMk/>
            <pc:sldMk cId="1399247478" sldId="305"/>
            <ac:spMk id="8" creationId="{2F5D64E0-E9D6-7814-4D74-ABCAF84709AF}"/>
          </ac:spMkLst>
        </pc:spChg>
        <pc:spChg chg="mod">
          <ac:chgData name="Taylor, Christine A" userId="b9447b97-f1a8-46f7-869e-2afd2cccc687" providerId="ADAL" clId="{DA6D5921-C604-47D7-9192-3F56420106BB}" dt="2025-08-11T14:25:17.337" v="2141"/>
          <ac:spMkLst>
            <pc:docMk/>
            <pc:sldMk cId="1399247478" sldId="305"/>
            <ac:spMk id="9" creationId="{91986789-1E7D-0B16-EE55-8A913CC5E847}"/>
          </ac:spMkLst>
        </pc:spChg>
        <pc:spChg chg="mod">
          <ac:chgData name="Taylor, Christine A" userId="b9447b97-f1a8-46f7-869e-2afd2cccc687" providerId="ADAL" clId="{DA6D5921-C604-47D7-9192-3F56420106BB}" dt="2025-08-11T14:25:13.454" v="2140" actId="404"/>
          <ac:spMkLst>
            <pc:docMk/>
            <pc:sldMk cId="1399247478" sldId="305"/>
            <ac:spMk id="10" creationId="{2D5854D8-3F65-0D92-D525-96152A8B9133}"/>
          </ac:spMkLst>
        </pc:spChg>
      </pc:sldChg>
      <pc:sldChg chg="add">
        <pc:chgData name="Taylor, Christine A" userId="b9447b97-f1a8-46f7-869e-2afd2cccc687" providerId="ADAL" clId="{DA6D5921-C604-47D7-9192-3F56420106BB}" dt="2025-08-11T14:25:25.639" v="2142" actId="2890"/>
        <pc:sldMkLst>
          <pc:docMk/>
          <pc:sldMk cId="4009729100" sldId="306"/>
        </pc:sldMkLst>
      </pc:sldChg>
      <pc:sldChg chg="modSp add mod">
        <pc:chgData name="Taylor, Christine A" userId="b9447b97-f1a8-46f7-869e-2afd2cccc687" providerId="ADAL" clId="{DA6D5921-C604-47D7-9192-3F56420106BB}" dt="2025-08-11T14:31:38.703" v="2147"/>
        <pc:sldMkLst>
          <pc:docMk/>
          <pc:sldMk cId="2132947595" sldId="307"/>
        </pc:sldMkLst>
        <pc:spChg chg="mod">
          <ac:chgData name="Taylor, Christine A" userId="b9447b97-f1a8-46f7-869e-2afd2cccc687" providerId="ADAL" clId="{DA6D5921-C604-47D7-9192-3F56420106BB}" dt="2025-08-11T14:31:38.703" v="2147"/>
          <ac:spMkLst>
            <pc:docMk/>
            <pc:sldMk cId="2132947595" sldId="307"/>
            <ac:spMk id="8" creationId="{6B627B24-004A-8B27-181C-B30ACFE9807E}"/>
          </ac:spMkLst>
        </pc:spChg>
        <pc:spChg chg="mod">
          <ac:chgData name="Taylor, Christine A" userId="b9447b97-f1a8-46f7-869e-2afd2cccc687" providerId="ADAL" clId="{DA6D5921-C604-47D7-9192-3F56420106BB}" dt="2025-08-11T14:31:20.257" v="2145" actId="404"/>
          <ac:spMkLst>
            <pc:docMk/>
            <pc:sldMk cId="2132947595" sldId="307"/>
            <ac:spMk id="10" creationId="{190A9270-975B-DF34-FF1B-5F0152BDCD12}"/>
          </ac:spMkLst>
        </pc:spChg>
        <pc:spChg chg="mod">
          <ac:chgData name="Taylor, Christine A" userId="b9447b97-f1a8-46f7-869e-2afd2cccc687" providerId="ADAL" clId="{DA6D5921-C604-47D7-9192-3F56420106BB}" dt="2025-08-11T14:31:25.567" v="2146" actId="404"/>
          <ac:spMkLst>
            <pc:docMk/>
            <pc:sldMk cId="2132947595" sldId="307"/>
            <ac:spMk id="12" creationId="{B2DE3557-4689-A764-719E-60F5A0EF014C}"/>
          </ac:spMkLst>
        </pc:spChg>
      </pc:sldChg>
      <pc:sldChg chg="modSp add">
        <pc:chgData name="Taylor, Christine A" userId="b9447b97-f1a8-46f7-869e-2afd2cccc687" providerId="ADAL" clId="{DA6D5921-C604-47D7-9192-3F56420106BB}" dt="2025-08-11T14:31:55.899" v="2149"/>
        <pc:sldMkLst>
          <pc:docMk/>
          <pc:sldMk cId="2906139786" sldId="308"/>
        </pc:sldMkLst>
        <pc:spChg chg="mod">
          <ac:chgData name="Taylor, Christine A" userId="b9447b97-f1a8-46f7-869e-2afd2cccc687" providerId="ADAL" clId="{DA6D5921-C604-47D7-9192-3F56420106BB}" dt="2025-08-11T14:31:55.899" v="2149"/>
          <ac:spMkLst>
            <pc:docMk/>
            <pc:sldMk cId="2906139786" sldId="308"/>
            <ac:spMk id="5" creationId="{E386C502-5F63-6FCA-469C-5E3FA486BF3B}"/>
          </ac:spMkLst>
        </pc:spChg>
      </pc:sldChg>
      <pc:sldChg chg="modSp add mod">
        <pc:chgData name="Taylor, Christine A" userId="b9447b97-f1a8-46f7-869e-2afd2cccc687" providerId="ADAL" clId="{DA6D5921-C604-47D7-9192-3F56420106BB}" dt="2025-08-11T14:33:24.268" v="2187" actId="404"/>
        <pc:sldMkLst>
          <pc:docMk/>
          <pc:sldMk cId="2638184300" sldId="309"/>
        </pc:sldMkLst>
        <pc:spChg chg="mod">
          <ac:chgData name="Taylor, Christine A" userId="b9447b97-f1a8-46f7-869e-2afd2cccc687" providerId="ADAL" clId="{DA6D5921-C604-47D7-9192-3F56420106BB}" dt="2025-08-11T14:32:54.732" v="2175" actId="1076"/>
          <ac:spMkLst>
            <pc:docMk/>
            <pc:sldMk cId="2638184300" sldId="309"/>
            <ac:spMk id="4" creationId="{7EE9E3ED-1CA4-7651-B9E8-6730DF824CD0}"/>
          </ac:spMkLst>
        </pc:spChg>
        <pc:spChg chg="mod">
          <ac:chgData name="Taylor, Christine A" userId="b9447b97-f1a8-46f7-869e-2afd2cccc687" providerId="ADAL" clId="{DA6D5921-C604-47D7-9192-3F56420106BB}" dt="2025-08-11T14:33:03.403" v="2177" actId="6549"/>
          <ac:spMkLst>
            <pc:docMk/>
            <pc:sldMk cId="2638184300" sldId="309"/>
            <ac:spMk id="5" creationId="{87A7B0C7-11B1-2766-D27F-186CD4B8BBF4}"/>
          </ac:spMkLst>
        </pc:spChg>
        <pc:spChg chg="mod">
          <ac:chgData name="Taylor, Christine A" userId="b9447b97-f1a8-46f7-869e-2afd2cccc687" providerId="ADAL" clId="{DA6D5921-C604-47D7-9192-3F56420106BB}" dt="2025-08-11T14:33:24.268" v="2187" actId="404"/>
          <ac:spMkLst>
            <pc:docMk/>
            <pc:sldMk cId="2638184300" sldId="309"/>
            <ac:spMk id="6" creationId="{C077E16F-F1A7-6241-4546-05BF0E23E65E}"/>
          </ac:spMkLst>
        </pc:spChg>
      </pc:sldChg>
      <pc:sldChg chg="modSp add del">
        <pc:chgData name="Taylor, Christine A" userId="b9447b97-f1a8-46f7-869e-2afd2cccc687" providerId="ADAL" clId="{DA6D5921-C604-47D7-9192-3F56420106BB}" dt="2025-08-11T14:33:49.639" v="2191" actId="2890"/>
        <pc:sldMkLst>
          <pc:docMk/>
          <pc:sldMk cId="445232550" sldId="310"/>
        </pc:sldMkLst>
      </pc:sldChg>
      <pc:sldChg chg="modSp add mod">
        <pc:chgData name="Taylor, Christine A" userId="b9447b97-f1a8-46f7-869e-2afd2cccc687" providerId="ADAL" clId="{DA6D5921-C604-47D7-9192-3F56420106BB}" dt="2025-08-11T14:34:24.468" v="2196"/>
        <pc:sldMkLst>
          <pc:docMk/>
          <pc:sldMk cId="3135354380" sldId="310"/>
        </pc:sldMkLst>
        <pc:spChg chg="mod">
          <ac:chgData name="Taylor, Christine A" userId="b9447b97-f1a8-46f7-869e-2afd2cccc687" providerId="ADAL" clId="{DA6D5921-C604-47D7-9192-3F56420106BB}" dt="2025-08-11T14:34:11.678" v="2194" actId="404"/>
          <ac:spMkLst>
            <pc:docMk/>
            <pc:sldMk cId="3135354380" sldId="310"/>
            <ac:spMk id="3" creationId="{FD656AB0-F470-5FB8-B228-6AA77BCBE337}"/>
          </ac:spMkLst>
        </pc:spChg>
        <pc:spChg chg="mod">
          <ac:chgData name="Taylor, Christine A" userId="b9447b97-f1a8-46f7-869e-2afd2cccc687" providerId="ADAL" clId="{DA6D5921-C604-47D7-9192-3F56420106BB}" dt="2025-08-11T14:34:09.505" v="2193"/>
          <ac:spMkLst>
            <pc:docMk/>
            <pc:sldMk cId="3135354380" sldId="310"/>
            <ac:spMk id="4" creationId="{4DB47255-EC19-162C-BA72-63B8033D7AF7}"/>
          </ac:spMkLst>
        </pc:spChg>
        <pc:spChg chg="mod">
          <ac:chgData name="Taylor, Christine A" userId="b9447b97-f1a8-46f7-869e-2afd2cccc687" providerId="ADAL" clId="{DA6D5921-C604-47D7-9192-3F56420106BB}" dt="2025-08-11T14:34:24.468" v="2196"/>
          <ac:spMkLst>
            <pc:docMk/>
            <pc:sldMk cId="3135354380" sldId="310"/>
            <ac:spMk id="10" creationId="{C05078AC-F03E-9B6D-3441-B8B7C8465C55}"/>
          </ac:spMkLst>
        </pc:spChg>
        <pc:spChg chg="mod">
          <ac:chgData name="Taylor, Christine A" userId="b9447b97-f1a8-46f7-869e-2afd2cccc687" providerId="ADAL" clId="{DA6D5921-C604-47D7-9192-3F56420106BB}" dt="2025-08-11T14:34:21.093" v="2195"/>
          <ac:spMkLst>
            <pc:docMk/>
            <pc:sldMk cId="3135354380" sldId="310"/>
            <ac:spMk id="12" creationId="{88891071-79E7-A041-2159-779F9474D71E}"/>
          </ac:spMkLst>
        </pc:spChg>
        <pc:grpChg chg="mod">
          <ac:chgData name="Taylor, Christine A" userId="b9447b97-f1a8-46f7-869e-2afd2cccc687" providerId="ADAL" clId="{DA6D5921-C604-47D7-9192-3F56420106BB}" dt="2025-08-11T14:34:09.505" v="2193"/>
          <ac:grpSpMkLst>
            <pc:docMk/>
            <pc:sldMk cId="3135354380" sldId="310"/>
            <ac:grpSpMk id="2" creationId="{F91B4868-191A-25F7-10B1-D1411BE8B711}"/>
          </ac:grpSpMkLst>
        </pc:grpChg>
      </pc:sldChg>
      <pc:sldChg chg="modSp add mod">
        <pc:chgData name="Taylor, Christine A" userId="b9447b97-f1a8-46f7-869e-2afd2cccc687" providerId="ADAL" clId="{DA6D5921-C604-47D7-9192-3F56420106BB}" dt="2025-08-11T14:35:32.380" v="2209" actId="14100"/>
        <pc:sldMkLst>
          <pc:docMk/>
          <pc:sldMk cId="282297226" sldId="311"/>
        </pc:sldMkLst>
        <pc:spChg chg="mod">
          <ac:chgData name="Taylor, Christine A" userId="b9447b97-f1a8-46f7-869e-2afd2cccc687" providerId="ADAL" clId="{DA6D5921-C604-47D7-9192-3F56420106BB}" dt="2025-08-11T14:34:59.486" v="2201" actId="404"/>
          <ac:spMkLst>
            <pc:docMk/>
            <pc:sldMk cId="282297226" sldId="311"/>
            <ac:spMk id="6" creationId="{465D97DD-DB10-ED5C-CA9B-254B96945B7C}"/>
          </ac:spMkLst>
        </pc:spChg>
        <pc:spChg chg="mod">
          <ac:chgData name="Taylor, Christine A" userId="b9447b97-f1a8-46f7-869e-2afd2cccc687" providerId="ADAL" clId="{DA6D5921-C604-47D7-9192-3F56420106BB}" dt="2025-08-11T14:35:05.208" v="2203" actId="404"/>
          <ac:spMkLst>
            <pc:docMk/>
            <pc:sldMk cId="282297226" sldId="311"/>
            <ac:spMk id="7" creationId="{8B973E16-731E-7CD3-EF6B-D22AAA38369F}"/>
          </ac:spMkLst>
        </pc:spChg>
        <pc:spChg chg="mod">
          <ac:chgData name="Taylor, Christine A" userId="b9447b97-f1a8-46f7-869e-2afd2cccc687" providerId="ADAL" clId="{DA6D5921-C604-47D7-9192-3F56420106BB}" dt="2025-08-11T14:35:16.354" v="2207" actId="20577"/>
          <ac:spMkLst>
            <pc:docMk/>
            <pc:sldMk cId="282297226" sldId="311"/>
            <ac:spMk id="8" creationId="{61DF33EB-1BEA-2B0F-5CAE-1B91D0281559}"/>
          </ac:spMkLst>
        </pc:spChg>
        <pc:spChg chg="mod">
          <ac:chgData name="Taylor, Christine A" userId="b9447b97-f1a8-46f7-869e-2afd2cccc687" providerId="ADAL" clId="{DA6D5921-C604-47D7-9192-3F56420106BB}" dt="2025-08-11T14:35:28.478" v="2208"/>
          <ac:spMkLst>
            <pc:docMk/>
            <pc:sldMk cId="282297226" sldId="311"/>
            <ac:spMk id="14" creationId="{83F2CE5B-46D7-086A-4BB4-0AD86E2C6862}"/>
          </ac:spMkLst>
        </pc:spChg>
        <pc:spChg chg="mod">
          <ac:chgData name="Taylor, Christine A" userId="b9447b97-f1a8-46f7-869e-2afd2cccc687" providerId="ADAL" clId="{DA6D5921-C604-47D7-9192-3F56420106BB}" dt="2025-08-11T14:35:32.380" v="2209" actId="14100"/>
          <ac:spMkLst>
            <pc:docMk/>
            <pc:sldMk cId="282297226" sldId="311"/>
            <ac:spMk id="15" creationId="{C95140E1-B262-3178-C26A-6B6E6585C13E}"/>
          </ac:spMkLst>
        </pc:spChg>
        <pc:grpChg chg="mod">
          <ac:chgData name="Taylor, Christine A" userId="b9447b97-f1a8-46f7-869e-2afd2cccc687" providerId="ADAL" clId="{DA6D5921-C604-47D7-9192-3F56420106BB}" dt="2025-08-11T14:35:28.478" v="2208"/>
          <ac:grpSpMkLst>
            <pc:docMk/>
            <pc:sldMk cId="282297226" sldId="311"/>
            <ac:grpSpMk id="16" creationId="{2C02BB83-7E2E-FECA-2FAD-731A130721C6}"/>
          </ac:grpSpMkLst>
        </pc:grpChg>
      </pc:sldChg>
      <pc:sldChg chg="add">
        <pc:chgData name="Taylor, Christine A" userId="b9447b97-f1a8-46f7-869e-2afd2cccc687" providerId="ADAL" clId="{DA6D5921-C604-47D7-9192-3F56420106BB}" dt="2025-08-11T14:40:55.752" v="2276" actId="2890"/>
        <pc:sldMkLst>
          <pc:docMk/>
          <pc:sldMk cId="4125312082" sldId="312"/>
        </pc:sldMkLst>
      </pc:sldChg>
      <pc:sldChg chg="addSp delSp modSp new mod ord">
        <pc:chgData name="Taylor, Christine A" userId="b9447b97-f1a8-46f7-869e-2afd2cccc687" providerId="ADAL" clId="{DA6D5921-C604-47D7-9192-3F56420106BB}" dt="2025-08-13T15:59:19.548" v="2531" actId="1076"/>
        <pc:sldMkLst>
          <pc:docMk/>
          <pc:sldMk cId="2898135133" sldId="313"/>
        </pc:sldMkLst>
        <pc:spChg chg="add mod">
          <ac:chgData name="Taylor, Christine A" userId="b9447b97-f1a8-46f7-869e-2afd2cccc687" providerId="ADAL" clId="{DA6D5921-C604-47D7-9192-3F56420106BB}" dt="2025-08-13T15:59:13.981" v="2530" actId="1076"/>
          <ac:spMkLst>
            <pc:docMk/>
            <pc:sldMk cId="2898135133" sldId="313"/>
            <ac:spMk id="3" creationId="{C7E91515-A1D3-B3C8-2DF5-B6FF1E9D57F6}"/>
          </ac:spMkLst>
        </pc:spChg>
        <pc:spChg chg="add del mod">
          <ac:chgData name="Taylor, Christine A" userId="b9447b97-f1a8-46f7-869e-2afd2cccc687" providerId="ADAL" clId="{DA6D5921-C604-47D7-9192-3F56420106BB}" dt="2025-08-13T15:56:10.227" v="2491" actId="478"/>
          <ac:spMkLst>
            <pc:docMk/>
            <pc:sldMk cId="2898135133" sldId="313"/>
            <ac:spMk id="4" creationId="{CF3DC0AD-854B-FD01-39E4-F8F5608A75F1}"/>
          </ac:spMkLst>
        </pc:spChg>
        <pc:picChg chg="add mod">
          <ac:chgData name="Taylor, Christine A" userId="b9447b97-f1a8-46f7-869e-2afd2cccc687" providerId="ADAL" clId="{DA6D5921-C604-47D7-9192-3F56420106BB}" dt="2025-08-13T15:59:19.548" v="2531" actId="1076"/>
          <ac:picMkLst>
            <pc:docMk/>
            <pc:sldMk cId="2898135133" sldId="313"/>
            <ac:picMk id="6" creationId="{C75230BE-FAA3-F95C-4DD3-D39B571A3B0A}"/>
          </ac:picMkLst>
        </pc:picChg>
        <pc:picChg chg="add mod">
          <ac:chgData name="Taylor, Christine A" userId="b9447b97-f1a8-46f7-869e-2afd2cccc687" providerId="ADAL" clId="{DA6D5921-C604-47D7-9192-3F56420106BB}" dt="2025-08-13T15:59:19.548" v="2531" actId="1076"/>
          <ac:picMkLst>
            <pc:docMk/>
            <pc:sldMk cId="2898135133" sldId="313"/>
            <ac:picMk id="8" creationId="{C8FEFA43-5130-E897-B651-6253583C493B}"/>
          </ac:picMkLst>
        </pc:picChg>
        <pc:picChg chg="add mod">
          <ac:chgData name="Taylor, Christine A" userId="b9447b97-f1a8-46f7-869e-2afd2cccc687" providerId="ADAL" clId="{DA6D5921-C604-47D7-9192-3F56420106BB}" dt="2025-08-13T15:59:19.548" v="2531" actId="1076"/>
          <ac:picMkLst>
            <pc:docMk/>
            <pc:sldMk cId="2898135133" sldId="313"/>
            <ac:picMk id="10" creationId="{6F2D33B2-24EA-3439-AAC5-5794AE038603}"/>
          </ac:picMkLst>
        </pc:picChg>
        <pc:picChg chg="add mod">
          <ac:chgData name="Taylor, Christine A" userId="b9447b97-f1a8-46f7-869e-2afd2cccc687" providerId="ADAL" clId="{DA6D5921-C604-47D7-9192-3F56420106BB}" dt="2025-08-13T15:59:19.548" v="2531" actId="1076"/>
          <ac:picMkLst>
            <pc:docMk/>
            <pc:sldMk cId="2898135133" sldId="313"/>
            <ac:picMk id="12" creationId="{0C4A67AA-4EC5-6634-4AD8-FBA1A19270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45553-EA88-47E6-9238-29093C5B749F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344B1-E848-4CF1-9A67-879E08752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65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344B1-E848-4CF1-9A67-879E08752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25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82997-2E08-1876-DC7B-E19DAB86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D9A11-0839-B9E0-B808-F87CB7FC9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A63A2-3655-D73C-3BF0-95C59EB61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455D0-D35F-0621-120D-A254A8CA1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344B1-E848-4CF1-9A67-879E08752F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09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344B1-E848-4CF1-9A67-879E08752F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22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E4B9-0030-1723-4536-1D41068C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81A35-A936-1E69-D5D2-A53A9A5F7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BFBFB9-170D-66E5-3ED4-187D1C0F2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84E07-8F04-7AC6-C658-496D286D7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344B1-E848-4CF1-9A67-879E08752F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riarhills.fultonschools.org/our-school/title-i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riarhills.fultonschools.org/our-school/title-i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s://briarhills.fultonschools.org/our-school/title-i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s://briarhills.fultonschools.org/our-school/title-i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chrome-extension://efaidnbmnnnibpcajpcglclefindmkaj/https:/resources.finalsite.net/images/v1728658326/fultonschoolsorg/bkozergtbdalzsccdoax/FCSParentandFamilyEngagementPlan_2024-2025.pdf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hyperlink" Target="chrome-extension://efaidnbmnnnibpcajpcglclefindmkaj/https:/resources.finalsite.net/images/v1728658520/fultonschoolsorg/ufchzjrm57bgu2wwqrbh/FCSParentandFamilyEngagementPlan_2024-25Spanish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Relationship Id="rId9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Relationship Id="rId9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InputSurvey_ES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InputSurvey_ES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InputSurvey_MS_HS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E91515-A1D3-B3C8-2DF5-B6FF1E9D57F6}"/>
              </a:ext>
            </a:extLst>
          </p:cNvPr>
          <p:cNvSpPr txBox="1"/>
          <p:nvPr/>
        </p:nvSpPr>
        <p:spPr>
          <a:xfrm>
            <a:off x="488215" y="1257300"/>
            <a:ext cx="174498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4400" b="1" dirty="0">
                <a:solidFill>
                  <a:srgbClr val="00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Save the date: Wednesday, August 25, 2025, at 5 PM</a:t>
            </a:r>
          </a:p>
          <a:p>
            <a:pPr>
              <a:spcBef>
                <a:spcPct val="0"/>
              </a:spcBef>
            </a:pPr>
            <a:endParaRPr lang="en-US" sz="700" dirty="0">
              <a:solidFill>
                <a:srgbClr val="000000"/>
              </a:solidFill>
              <a:latin typeface="Open Sauce"/>
            </a:endParaRPr>
          </a:p>
          <a:p>
            <a:pPr>
              <a:spcBef>
                <a:spcPct val="0"/>
              </a:spcBef>
            </a:pPr>
            <a:r>
              <a:rPr lang="es-ES" sz="4800" b="1" i="1" dirty="0">
                <a:solidFill>
                  <a:srgbClr val="000000"/>
                </a:solidFill>
                <a:latin typeface="Dreaming Outloud Pro" panose="020F0502020204030204" pitchFamily="66" charset="0"/>
                <a:cs typeface="Dreaming Outloud Pro" panose="020F0502020204030204" pitchFamily="66" charset="0"/>
              </a:rPr>
              <a:t>Reserve la fecha: miércoles 25 de agosto de 2025, a las 5 p.m.</a:t>
            </a:r>
            <a:endParaRPr lang="en-US" sz="4800" b="1" i="1" dirty="0">
              <a:solidFill>
                <a:srgbClr val="000000"/>
              </a:solidFill>
              <a:latin typeface="Dreaming Outloud Pro" panose="020F0502020204030204" pitchFamily="66" charset="0"/>
              <a:cs typeface="Dreaming Outloud Pro" panose="020F0502020204030204" pitchFamily="66" charset="0"/>
            </a:endParaRPr>
          </a:p>
        </p:txBody>
      </p:sp>
      <p:pic>
        <p:nvPicPr>
          <p:cNvPr id="6" name="Picture 5" descr="A flyer with a person smiling&#10;&#10;AI-generated content may be incorrect.">
            <a:extLst>
              <a:ext uri="{FF2B5EF4-FFF2-40B4-BE49-F238E27FC236}">
                <a16:creationId xmlns:a16="http://schemas.microsoft.com/office/drawing/2014/main" id="{C75230BE-FAA3-F95C-4DD3-D39B571A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5" y="3728391"/>
            <a:ext cx="4085198" cy="5288550"/>
          </a:xfrm>
          <a:prstGeom prst="rect">
            <a:avLst/>
          </a:prstGeom>
        </p:spPr>
      </p:pic>
      <p:pic>
        <p:nvPicPr>
          <p:cNvPr id="8" name="Picture 7" descr="A poster with text and images of people&#10;&#10;AI-generated content may be incorrect.">
            <a:extLst>
              <a:ext uri="{FF2B5EF4-FFF2-40B4-BE49-F238E27FC236}">
                <a16:creationId xmlns:a16="http://schemas.microsoft.com/office/drawing/2014/main" id="{C8FEFA43-5130-E897-B651-6253583C4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35" y="3740880"/>
            <a:ext cx="4085406" cy="5288820"/>
          </a:xfrm>
          <a:prstGeom prst="rect">
            <a:avLst/>
          </a:prstGeom>
        </p:spPr>
      </p:pic>
      <p:pic>
        <p:nvPicPr>
          <p:cNvPr id="10" name="Picture 9" descr="A group of people sitting at a desk in a classroom&#10;&#10;AI-generated content may be incorrect.">
            <a:extLst>
              <a:ext uri="{FF2B5EF4-FFF2-40B4-BE49-F238E27FC236}">
                <a16:creationId xmlns:a16="http://schemas.microsoft.com/office/drawing/2014/main" id="{6F2D33B2-24EA-3439-AAC5-5794AE038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98" y="3740880"/>
            <a:ext cx="4085406" cy="5288551"/>
          </a:xfrm>
          <a:prstGeom prst="rect">
            <a:avLst/>
          </a:prstGeom>
        </p:spPr>
      </p:pic>
      <p:pic>
        <p:nvPicPr>
          <p:cNvPr id="12" name="Picture 11" descr="A group of people sitting at desks in a classroom&#10;&#10;AI-generated content may be incorrect.">
            <a:extLst>
              <a:ext uri="{FF2B5EF4-FFF2-40B4-BE49-F238E27FC236}">
                <a16:creationId xmlns:a16="http://schemas.microsoft.com/office/drawing/2014/main" id="{0C4A67AA-4EC5-6634-4AD8-FBA1A1927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426" y="3728390"/>
            <a:ext cx="4085406" cy="528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35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564987" y="0"/>
            <a:ext cx="2723013" cy="257175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2841975" y="2571750"/>
            <a:ext cx="2723013" cy="257175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5564987" y="5143500"/>
            <a:ext cx="2723013" cy="2571750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2841975" y="7715250"/>
            <a:ext cx="2723013" cy="2571750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r="29191"/>
          <a:stretch>
            <a:fillRect/>
          </a:stretch>
        </p:blipFill>
        <p:spPr>
          <a:xfrm>
            <a:off x="12841975" y="0"/>
            <a:ext cx="2723013" cy="257175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24183" t="23055" r="24907" b="23325"/>
          <a:stretch>
            <a:fillRect/>
          </a:stretch>
        </p:blipFill>
        <p:spPr>
          <a:xfrm>
            <a:off x="15653904" y="2462835"/>
            <a:ext cx="2545180" cy="26806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r="29323"/>
          <a:stretch>
            <a:fillRect/>
          </a:stretch>
        </p:blipFill>
        <p:spPr>
          <a:xfrm>
            <a:off x="15564987" y="7715250"/>
            <a:ext cx="2723013" cy="257175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02517" y="4499030"/>
            <a:ext cx="9877524" cy="166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543"/>
              </a:lnSpc>
              <a:spcBef>
                <a:spcPct val="0"/>
              </a:spcBef>
            </a:pPr>
            <a:r>
              <a:rPr lang="en-US" sz="9674" dirty="0">
                <a:solidFill>
                  <a:srgbClr val="000000"/>
                </a:solidFill>
                <a:latin typeface="Open Sauce"/>
              </a:rPr>
              <a:t>Input Meeting</a:t>
            </a:r>
          </a:p>
        </p:txBody>
      </p:sp>
      <p:pic>
        <p:nvPicPr>
          <p:cNvPr id="16" name="Picture 1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369F5B8-B93B-0019-1917-4FE47EA46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993" y="5330798"/>
            <a:ext cx="2665354" cy="1979025"/>
          </a:xfrm>
          <a:prstGeom prst="rect">
            <a:avLst/>
          </a:prstGeom>
        </p:spPr>
      </p:pic>
      <p:pic>
        <p:nvPicPr>
          <p:cNvPr id="8" name="Picture 7" descr="A logo of a school&#10;&#10;Description automatically generated">
            <a:extLst>
              <a:ext uri="{FF2B5EF4-FFF2-40B4-BE49-F238E27FC236}">
                <a16:creationId xmlns:a16="http://schemas.microsoft.com/office/drawing/2014/main" id="{47EF1AC2-536F-3BA7-46E2-31316135CD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14269"/>
            <a:ext cx="3581400" cy="2970454"/>
          </a:xfrm>
          <a:prstGeom prst="rect">
            <a:avLst/>
          </a:prstGeom>
        </p:spPr>
      </p:pic>
      <p:pic>
        <p:nvPicPr>
          <p:cNvPr id="15" name="Picture 14" descr="A logo of a school&#10;&#10;Description automatically generated">
            <a:extLst>
              <a:ext uri="{FF2B5EF4-FFF2-40B4-BE49-F238E27FC236}">
                <a16:creationId xmlns:a16="http://schemas.microsoft.com/office/drawing/2014/main" id="{07CF53F8-C1EB-5EDF-5861-71CD21AA0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6669"/>
            <a:ext cx="3581400" cy="2970454"/>
          </a:xfrm>
          <a:prstGeom prst="rect">
            <a:avLst/>
          </a:prstGeom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0165ACAE-3BB6-7B61-C9DE-F82EDC6BED89}"/>
              </a:ext>
            </a:extLst>
          </p:cNvPr>
          <p:cNvSpPr txBox="1"/>
          <p:nvPr/>
        </p:nvSpPr>
        <p:spPr>
          <a:xfrm>
            <a:off x="1963594" y="6570477"/>
            <a:ext cx="9877524" cy="1284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Briar Hills Elementary School </a:t>
            </a:r>
            <a:r>
              <a:rPr lang="en-US" sz="2400" b="1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in the Cafeteria</a:t>
            </a: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Friday, August 15, 2025, at 9:00 AM</a:t>
            </a: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Wednesday, August 20, 2025, at 9:00 AM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7D118587-E048-26C3-58F4-C84CFF4931B2}"/>
              </a:ext>
            </a:extLst>
          </p:cNvPr>
          <p:cNvSpPr txBox="1"/>
          <p:nvPr/>
        </p:nvSpPr>
        <p:spPr>
          <a:xfrm>
            <a:off x="1963594" y="8420100"/>
            <a:ext cx="9877524" cy="837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Briar Hills Elementary School </a:t>
            </a:r>
            <a:r>
              <a:rPr lang="en-US" sz="2400" b="1" dirty="0">
                <a:solidFill>
                  <a:srgbClr val="000000"/>
                </a:solidFill>
                <a:latin typeface="Trade Gothic Next" panose="020B0503040303020004" pitchFamily="34" charset="0"/>
              </a:rPr>
              <a:t>on Microsoft Teams</a:t>
            </a: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Wednesday, August 20, 2025, at 6:00 PM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D5162-5F16-0EB8-A472-EE3174C62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2825DBE-9FB5-8A9F-D22C-6C3D042F2DF6}"/>
              </a:ext>
            </a:extLst>
          </p:cNvPr>
          <p:cNvSpPr/>
          <p:nvPr/>
        </p:nvSpPr>
        <p:spPr>
          <a:xfrm>
            <a:off x="15564987" y="0"/>
            <a:ext cx="2723013" cy="257175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CA2EF53-E6CA-4A39-E924-62FF66BC6305}"/>
              </a:ext>
            </a:extLst>
          </p:cNvPr>
          <p:cNvSpPr/>
          <p:nvPr/>
        </p:nvSpPr>
        <p:spPr>
          <a:xfrm>
            <a:off x="12841975" y="2571750"/>
            <a:ext cx="2723013" cy="257175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74682C2A-08CE-528E-E328-6C9A1BE6609D}"/>
              </a:ext>
            </a:extLst>
          </p:cNvPr>
          <p:cNvSpPr/>
          <p:nvPr/>
        </p:nvSpPr>
        <p:spPr>
          <a:xfrm>
            <a:off x="15564987" y="5143500"/>
            <a:ext cx="2723013" cy="2571750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F85155E-73F2-E145-0FAB-DE157C30B3D8}"/>
              </a:ext>
            </a:extLst>
          </p:cNvPr>
          <p:cNvSpPr/>
          <p:nvPr/>
        </p:nvSpPr>
        <p:spPr>
          <a:xfrm>
            <a:off x="12841975" y="7715250"/>
            <a:ext cx="2723013" cy="2571750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867A4F0D-29AE-2EDC-AEF2-35AEAF08BA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191"/>
          <a:stretch>
            <a:fillRect/>
          </a:stretch>
        </p:blipFill>
        <p:spPr>
          <a:xfrm>
            <a:off x="12841975" y="0"/>
            <a:ext cx="2723013" cy="257175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122D2AB-1166-6944-A2ED-1B5FC2FDD0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83" t="23055" r="24907" b="23325"/>
          <a:stretch>
            <a:fillRect/>
          </a:stretch>
        </p:blipFill>
        <p:spPr>
          <a:xfrm>
            <a:off x="15653904" y="2462835"/>
            <a:ext cx="2545180" cy="2680665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CFE3183-D89E-30B9-9A54-F19AFF0DD4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323"/>
          <a:stretch>
            <a:fillRect/>
          </a:stretch>
        </p:blipFill>
        <p:spPr>
          <a:xfrm>
            <a:off x="15564987" y="7715250"/>
            <a:ext cx="2723013" cy="2571750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B17FAAD2-9F12-6589-E472-4CB11C604DEA}"/>
              </a:ext>
            </a:extLst>
          </p:cNvPr>
          <p:cNvSpPr txBox="1"/>
          <p:nvPr/>
        </p:nvSpPr>
        <p:spPr>
          <a:xfrm>
            <a:off x="1102517" y="4499030"/>
            <a:ext cx="9877524" cy="153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543"/>
              </a:lnSpc>
              <a:spcBef>
                <a:spcPct val="0"/>
              </a:spcBef>
            </a:pPr>
            <a:r>
              <a:rPr lang="en-US" sz="8000" dirty="0" err="1">
                <a:solidFill>
                  <a:srgbClr val="000000"/>
                </a:solidFill>
                <a:latin typeface="Open Sauce"/>
              </a:rPr>
              <a:t>Reunión</a:t>
            </a:r>
            <a:r>
              <a:rPr lang="en-US" sz="8000" dirty="0">
                <a:solidFill>
                  <a:srgbClr val="000000"/>
                </a:solidFill>
                <a:latin typeface="Open Sauce"/>
              </a:rPr>
              <a:t> de entrada</a:t>
            </a:r>
            <a:endParaRPr lang="en-US" sz="9674" dirty="0">
              <a:solidFill>
                <a:srgbClr val="000000"/>
              </a:solidFill>
              <a:latin typeface="Open Sauce"/>
            </a:endParaRPr>
          </a:p>
        </p:txBody>
      </p:sp>
      <p:pic>
        <p:nvPicPr>
          <p:cNvPr id="16" name="Picture 1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91F50B37-B96B-631D-3019-D5958CE73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993" y="5330798"/>
            <a:ext cx="2665354" cy="1979025"/>
          </a:xfrm>
          <a:prstGeom prst="rect">
            <a:avLst/>
          </a:prstGeom>
        </p:spPr>
      </p:pic>
      <p:pic>
        <p:nvPicPr>
          <p:cNvPr id="8" name="Picture 7" descr="A logo of a school&#10;&#10;Description automatically generated">
            <a:extLst>
              <a:ext uri="{FF2B5EF4-FFF2-40B4-BE49-F238E27FC236}">
                <a16:creationId xmlns:a16="http://schemas.microsoft.com/office/drawing/2014/main" id="{2CE69E93-AFCD-1C95-AE49-5A3A020B3F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14269"/>
            <a:ext cx="3581400" cy="2970454"/>
          </a:xfrm>
          <a:prstGeom prst="rect">
            <a:avLst/>
          </a:prstGeom>
        </p:spPr>
      </p:pic>
      <p:pic>
        <p:nvPicPr>
          <p:cNvPr id="15" name="Picture 14" descr="A logo of a school&#10;&#10;Description automatically generated">
            <a:extLst>
              <a:ext uri="{FF2B5EF4-FFF2-40B4-BE49-F238E27FC236}">
                <a16:creationId xmlns:a16="http://schemas.microsoft.com/office/drawing/2014/main" id="{7CDB40A3-81E0-A809-EB74-0E37F0264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6669"/>
            <a:ext cx="3581400" cy="2970454"/>
          </a:xfrm>
          <a:prstGeom prst="rect">
            <a:avLst/>
          </a:prstGeom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0332AE80-FD5A-850E-01D5-B7B3C3E090FA}"/>
              </a:ext>
            </a:extLst>
          </p:cNvPr>
          <p:cNvSpPr txBox="1"/>
          <p:nvPr/>
        </p:nvSpPr>
        <p:spPr>
          <a:xfrm>
            <a:off x="1963594" y="6570477"/>
            <a:ext cx="9877524" cy="1284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Escuela Primaria </a:t>
            </a:r>
            <a:r>
              <a:rPr lang="es-ES" sz="2400" dirty="0" err="1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Briar</a:t>
            </a: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 </a:t>
            </a:r>
            <a:r>
              <a:rPr lang="es-ES" sz="2400" dirty="0" err="1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Hills</a:t>
            </a: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 en la Cafetería</a:t>
            </a: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viernes, 15 de agosto de 2025, a las 9:00 a. m.</a:t>
            </a: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miércoles</a:t>
            </a: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, 20 de </a:t>
            </a:r>
            <a:r>
              <a:rPr lang="en-US" sz="2400" dirty="0" err="1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agosto</a:t>
            </a: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  <a:ea typeface="Dotum" panose="020B0503020000020004" pitchFamily="34" charset="-127"/>
                <a:cs typeface="Quire Sans" panose="020B0502040204020203" pitchFamily="34" charset="0"/>
              </a:rPr>
              <a:t> de 2025, a las 9:00 a. m.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3EA2BC8A-6015-47BF-CFA3-D470C7939385}"/>
              </a:ext>
            </a:extLst>
          </p:cNvPr>
          <p:cNvSpPr txBox="1"/>
          <p:nvPr/>
        </p:nvSpPr>
        <p:spPr>
          <a:xfrm>
            <a:off x="1963594" y="8420100"/>
            <a:ext cx="9877524" cy="837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Escuela Primaria </a:t>
            </a:r>
            <a:r>
              <a:rPr lang="es-ES" sz="2400" dirty="0" err="1">
                <a:solidFill>
                  <a:srgbClr val="000000"/>
                </a:solidFill>
                <a:latin typeface="Trade Gothic Next" panose="020B0503040303020004" pitchFamily="34" charset="0"/>
              </a:rPr>
              <a:t>Briar</a:t>
            </a: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 </a:t>
            </a:r>
            <a:r>
              <a:rPr lang="es-ES" sz="2400" dirty="0" err="1">
                <a:solidFill>
                  <a:srgbClr val="000000"/>
                </a:solidFill>
                <a:latin typeface="Trade Gothic Next" panose="020B0503040303020004" pitchFamily="34" charset="0"/>
              </a:rPr>
              <a:t>Hills</a:t>
            </a:r>
            <a:r>
              <a:rPr lang="es-E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 en Microsoft </a:t>
            </a:r>
            <a:r>
              <a:rPr lang="es-ES" sz="2400" dirty="0" err="1">
                <a:solidFill>
                  <a:srgbClr val="000000"/>
                </a:solidFill>
                <a:latin typeface="Trade Gothic Next" panose="020B0503040303020004" pitchFamily="34" charset="0"/>
              </a:rPr>
              <a:t>Teams</a:t>
            </a:r>
            <a:endParaRPr lang="es-ES" sz="2400" dirty="0">
              <a:solidFill>
                <a:srgbClr val="000000"/>
              </a:solidFill>
              <a:latin typeface="Trade Gothic Next" panose="020B0503040303020004" pitchFamily="34" charset="0"/>
            </a:endParaRPr>
          </a:p>
          <a:p>
            <a:pPr marL="342900" indent="-342900">
              <a:lnSpc>
                <a:spcPts val="335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Trade Gothic Next" panose="020B0503040303020004" pitchFamily="34" charset="0"/>
              </a:rPr>
              <a:t>miércoles</a:t>
            </a: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, 20 de </a:t>
            </a:r>
            <a:r>
              <a:rPr lang="en-US" sz="2400" dirty="0" err="1">
                <a:solidFill>
                  <a:srgbClr val="000000"/>
                </a:solidFill>
                <a:latin typeface="Trade Gothic Next" panose="020B0503040303020004" pitchFamily="34" charset="0"/>
              </a:rPr>
              <a:t>agosto</a:t>
            </a:r>
            <a:r>
              <a:rPr lang="en-US" sz="2400" dirty="0">
                <a:solidFill>
                  <a:srgbClr val="000000"/>
                </a:solidFill>
                <a:latin typeface="Trade Gothic Next" panose="020B0503040303020004" pitchFamily="34" charset="0"/>
              </a:rPr>
              <a:t> de 2025, a las 18:00</a:t>
            </a:r>
          </a:p>
        </p:txBody>
      </p:sp>
    </p:spTree>
    <p:extLst>
      <p:ext uri="{BB962C8B-B14F-4D97-AF65-F5344CB8AC3E}">
        <p14:creationId xmlns:p14="http://schemas.microsoft.com/office/powerpoint/2010/main" val="348065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533373" cy="8426963"/>
            <a:chOff x="0" y="0"/>
            <a:chExt cx="15377830" cy="1123595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89" b="1289"/>
            <a:stretch>
              <a:fillRect/>
            </a:stretch>
          </p:blipFill>
          <p:spPr>
            <a:xfrm>
              <a:off x="0" y="0"/>
              <a:ext cx="15377830" cy="11235950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0" y="8426963"/>
            <a:ext cx="11533373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567889"/>
            <a:ext cx="921622" cy="92162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2667402"/>
            <a:ext cx="921622" cy="9216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4783318"/>
            <a:ext cx="921622" cy="9216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7505341"/>
            <a:ext cx="921622" cy="92162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5307" y="9134475"/>
            <a:ext cx="4615078" cy="1021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59"/>
              </a:lnSpc>
              <a:spcBef>
                <a:spcPct val="0"/>
              </a:spcBef>
            </a:pPr>
            <a:r>
              <a:rPr lang="en-US" sz="5899">
                <a:solidFill>
                  <a:srgbClr val="FFFFFF"/>
                </a:solidFill>
                <a:latin typeface="Open Sauce Light Bold"/>
              </a:rPr>
              <a:t>Objectives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45692" y="664944"/>
            <a:ext cx="5542308" cy="82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 Light"/>
              </a:rPr>
              <a:t>Understand the purpose of Input Meetings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45692" y="2764457"/>
            <a:ext cx="5542308" cy="82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 Light"/>
              </a:rPr>
              <a:t>Understand the stakeholders who provide input for our school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45692" y="4849893"/>
            <a:ext cx="5542308" cy="166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 Light"/>
              </a:rPr>
              <a:t>Understand the School-Family Compact and the Parent and Family Engagement Plan to provide input for our school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45692" y="7621136"/>
            <a:ext cx="5542308" cy="1243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 Light"/>
              </a:rPr>
              <a:t>Collect feedback and input on the School-Family Compact and the Parent and Family Engagement Plan</a:t>
            </a:r>
          </a:p>
        </p:txBody>
      </p:sp>
      <p:pic>
        <p:nvPicPr>
          <p:cNvPr id="15" name="Picture 14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71E47838-604D-9523-813A-D1F052B085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4592C-2302-2CC7-CBC3-B92932538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D517F3F-FCB8-64E2-4ED1-2B4BCEDCB621}"/>
              </a:ext>
            </a:extLst>
          </p:cNvPr>
          <p:cNvGrpSpPr/>
          <p:nvPr/>
        </p:nvGrpSpPr>
        <p:grpSpPr>
          <a:xfrm>
            <a:off x="0" y="0"/>
            <a:ext cx="11533373" cy="8426963"/>
            <a:chOff x="0" y="0"/>
            <a:chExt cx="15377830" cy="1123595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4CE22A05-8151-8C99-AABC-6358D40F1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289" b="1289"/>
            <a:stretch>
              <a:fillRect/>
            </a:stretch>
          </p:blipFill>
          <p:spPr>
            <a:xfrm>
              <a:off x="0" y="0"/>
              <a:ext cx="15377830" cy="11235950"/>
            </a:xfrm>
            <a:prstGeom prst="rect">
              <a:avLst/>
            </a:prstGeom>
          </p:spPr>
        </p:pic>
      </p:grpSp>
      <p:sp>
        <p:nvSpPr>
          <p:cNvPr id="4" name="AutoShape 4">
            <a:extLst>
              <a:ext uri="{FF2B5EF4-FFF2-40B4-BE49-F238E27FC236}">
                <a16:creationId xmlns:a16="http://schemas.microsoft.com/office/drawing/2014/main" id="{B0225C99-1428-8CB6-DEE7-6366758D3AE1}"/>
              </a:ext>
            </a:extLst>
          </p:cNvPr>
          <p:cNvSpPr/>
          <p:nvPr/>
        </p:nvSpPr>
        <p:spPr>
          <a:xfrm>
            <a:off x="0" y="8426963"/>
            <a:ext cx="11533373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2BC710D-8E23-E4F6-9476-7B93C3F90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567889"/>
            <a:ext cx="921622" cy="92162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BA4EB6C-959E-1FD9-D476-E96CEBAC28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2667402"/>
            <a:ext cx="921622" cy="92162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CCAF366-C06E-44A0-0272-9E594FA0A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4783318"/>
            <a:ext cx="921622" cy="92162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51517318-1EC5-2DF1-DD61-C7A0CC867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651799" y="7505341"/>
            <a:ext cx="921622" cy="921622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FCD139B1-9B03-B407-C7B2-11A7B6AAE2B0}"/>
              </a:ext>
            </a:extLst>
          </p:cNvPr>
          <p:cNvSpPr txBox="1"/>
          <p:nvPr/>
        </p:nvSpPr>
        <p:spPr>
          <a:xfrm>
            <a:off x="105307" y="9134475"/>
            <a:ext cx="4615078" cy="1021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59"/>
              </a:lnSpc>
              <a:spcBef>
                <a:spcPct val="0"/>
              </a:spcBef>
            </a:pPr>
            <a:r>
              <a:rPr lang="en-US" sz="5899">
                <a:solidFill>
                  <a:srgbClr val="FFFFFF"/>
                </a:solidFill>
                <a:latin typeface="Open Sauce Light Bold"/>
              </a:rPr>
              <a:t>Objectives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2883A29-0855-D248-2866-159593FDB34D}"/>
              </a:ext>
            </a:extLst>
          </p:cNvPr>
          <p:cNvSpPr txBox="1"/>
          <p:nvPr/>
        </p:nvSpPr>
        <p:spPr>
          <a:xfrm>
            <a:off x="12745692" y="664944"/>
            <a:ext cx="5542308" cy="833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Open Sauce Light"/>
              </a:rPr>
              <a:t>Comprender el propósito de las reuniones de entrada</a:t>
            </a:r>
            <a:endParaRPr lang="en-US" sz="24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3A6A7F3E-577B-9BB1-A642-671538BD7599}"/>
              </a:ext>
            </a:extLst>
          </p:cNvPr>
          <p:cNvSpPr txBox="1"/>
          <p:nvPr/>
        </p:nvSpPr>
        <p:spPr>
          <a:xfrm>
            <a:off x="12745692" y="2764457"/>
            <a:ext cx="5542308" cy="126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Open Sauce Light"/>
              </a:rPr>
              <a:t>Comprender a las partes interesadas que brindan información a nuestra escuela</a:t>
            </a:r>
            <a:endParaRPr lang="en-US" sz="24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ADACC39-68AA-BE5A-8943-FCC0A22DD67F}"/>
              </a:ext>
            </a:extLst>
          </p:cNvPr>
          <p:cNvSpPr txBox="1"/>
          <p:nvPr/>
        </p:nvSpPr>
        <p:spPr>
          <a:xfrm>
            <a:off x="12745692" y="4849893"/>
            <a:ext cx="5542308" cy="170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Open Sauce Light"/>
              </a:rPr>
              <a:t>Comprender el Pacto Escuela-Familia y el Plan de Participación de Padres y Familias para proporcionar información a nuestra escuela</a:t>
            </a:r>
            <a:endParaRPr lang="en-US" sz="24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6465977-91B9-AC8B-B871-5B0F8DFE1A98}"/>
              </a:ext>
            </a:extLst>
          </p:cNvPr>
          <p:cNvSpPr txBox="1"/>
          <p:nvPr/>
        </p:nvSpPr>
        <p:spPr>
          <a:xfrm>
            <a:off x="12745692" y="7621136"/>
            <a:ext cx="5542308" cy="170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s-ES" sz="2400" dirty="0">
                <a:solidFill>
                  <a:srgbClr val="000000"/>
                </a:solidFill>
                <a:latin typeface="Open Sauce Light"/>
              </a:rPr>
              <a:t>Recopilar comentarios y opiniones sobre el Pacto Escuela-Familia y el Plan de Participación de Padres y Familias</a:t>
            </a:r>
            <a:endParaRPr lang="en-US" sz="2400" dirty="0">
              <a:solidFill>
                <a:srgbClr val="000000"/>
              </a:solidFill>
              <a:latin typeface="Open Sauce Light"/>
            </a:endParaRPr>
          </a:p>
        </p:txBody>
      </p:sp>
      <p:pic>
        <p:nvPicPr>
          <p:cNvPr id="15" name="Picture 14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A1F85AB0-71AE-6189-4B62-220641A64C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8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969439" y="2473578"/>
            <a:ext cx="4154484" cy="5339843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613541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0" y="7813422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-1" t="33017" r="-665" b="9439"/>
          <a:stretch/>
        </p:blipFill>
        <p:spPr>
          <a:xfrm>
            <a:off x="4838700" y="2393105"/>
            <a:ext cx="14249400" cy="610912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969439" y="2972820"/>
            <a:ext cx="4154484" cy="3934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Open Sauce"/>
              </a:rPr>
              <a:t>What is the purpose of an Input Meeting?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AB54D2-230A-4498-8AA7-377BD29D8904}"/>
              </a:ext>
            </a:extLst>
          </p:cNvPr>
          <p:cNvSpPr/>
          <p:nvPr/>
        </p:nvSpPr>
        <p:spPr>
          <a:xfrm>
            <a:off x="6771936" y="3390900"/>
            <a:ext cx="2143464" cy="914400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9ABA6-A90D-4E02-9BDD-1B5B869C8A2C}"/>
              </a:ext>
            </a:extLst>
          </p:cNvPr>
          <p:cNvSpPr/>
          <p:nvPr/>
        </p:nvSpPr>
        <p:spPr>
          <a:xfrm>
            <a:off x="9675263" y="3390900"/>
            <a:ext cx="2288137" cy="914400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3A81DF-9658-47AA-863E-D03CBAD06881}"/>
              </a:ext>
            </a:extLst>
          </p:cNvPr>
          <p:cNvSpPr/>
          <p:nvPr/>
        </p:nvSpPr>
        <p:spPr>
          <a:xfrm>
            <a:off x="12723262" y="3398450"/>
            <a:ext cx="2167539" cy="914399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FE1ED6-BEA9-4BF2-9AFD-F8A98BD361EF}"/>
              </a:ext>
            </a:extLst>
          </p:cNvPr>
          <p:cNvSpPr/>
          <p:nvPr/>
        </p:nvSpPr>
        <p:spPr>
          <a:xfrm>
            <a:off x="15654378" y="3398450"/>
            <a:ext cx="1795422" cy="914398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089A4FA6-EE6D-BED8-488C-D418B17DC2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3166E-2DAB-D4F3-3D2F-B5F1EF6E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1B7D0A7-9D44-1419-CCBA-14D4A3C228D9}"/>
              </a:ext>
            </a:extLst>
          </p:cNvPr>
          <p:cNvSpPr/>
          <p:nvPr/>
        </p:nvSpPr>
        <p:spPr>
          <a:xfrm>
            <a:off x="1969439" y="2473578"/>
            <a:ext cx="4154484" cy="5339843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1D382E0-9ACA-B40A-3446-715214A3C6C8}"/>
              </a:ext>
            </a:extLst>
          </p:cNvPr>
          <p:cNvSpPr/>
          <p:nvPr/>
        </p:nvSpPr>
        <p:spPr>
          <a:xfrm>
            <a:off x="0" y="613541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14139B27-58F1-3234-2D94-42ACD0A42221}"/>
              </a:ext>
            </a:extLst>
          </p:cNvPr>
          <p:cNvSpPr/>
          <p:nvPr/>
        </p:nvSpPr>
        <p:spPr>
          <a:xfrm>
            <a:off x="0" y="7813422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6DE8239-FD52-EEC3-8468-EA1C40BC9D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33017" r="-665" b="9439"/>
          <a:stretch/>
        </p:blipFill>
        <p:spPr>
          <a:xfrm>
            <a:off x="4838700" y="2393105"/>
            <a:ext cx="14249400" cy="6109126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35E5C670-24E7-2530-136D-23779608F289}"/>
              </a:ext>
            </a:extLst>
          </p:cNvPr>
          <p:cNvSpPr txBox="1"/>
          <p:nvPr/>
        </p:nvSpPr>
        <p:spPr>
          <a:xfrm>
            <a:off x="2221110" y="2966152"/>
            <a:ext cx="4154484" cy="389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839"/>
              </a:lnSpc>
              <a:spcBef>
                <a:spcPct val="0"/>
              </a:spcBef>
            </a:pPr>
            <a:r>
              <a:rPr lang="es-ES" sz="4800" dirty="0">
                <a:solidFill>
                  <a:srgbClr val="FFFFFF"/>
                </a:solidFill>
                <a:latin typeface="Open Sauce"/>
              </a:rPr>
              <a:t>¿Cuál es el propósito de una reunión de entrada?</a:t>
            </a:r>
            <a:endParaRPr lang="en-US" sz="5600" dirty="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CA404B-2BAF-2189-2DFB-118043957097}"/>
              </a:ext>
            </a:extLst>
          </p:cNvPr>
          <p:cNvSpPr/>
          <p:nvPr/>
        </p:nvSpPr>
        <p:spPr>
          <a:xfrm>
            <a:off x="6771936" y="3390900"/>
            <a:ext cx="2143464" cy="914400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6546C9-A460-D1C7-D42C-B22A1DC1AE61}"/>
              </a:ext>
            </a:extLst>
          </p:cNvPr>
          <p:cNvSpPr/>
          <p:nvPr/>
        </p:nvSpPr>
        <p:spPr>
          <a:xfrm>
            <a:off x="9675263" y="3390900"/>
            <a:ext cx="2288137" cy="914400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7F2FC9-D506-6FE6-AACE-073D3724569E}"/>
              </a:ext>
            </a:extLst>
          </p:cNvPr>
          <p:cNvSpPr/>
          <p:nvPr/>
        </p:nvSpPr>
        <p:spPr>
          <a:xfrm>
            <a:off x="12723262" y="3398450"/>
            <a:ext cx="2167539" cy="914399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FC8A49-8C3E-6DFA-85F2-F0C85D7388F6}"/>
              </a:ext>
            </a:extLst>
          </p:cNvPr>
          <p:cNvSpPr/>
          <p:nvPr/>
        </p:nvSpPr>
        <p:spPr>
          <a:xfrm>
            <a:off x="15654378" y="3398450"/>
            <a:ext cx="1795422" cy="914398"/>
          </a:xfrm>
          <a:prstGeom prst="rect">
            <a:avLst/>
          </a:prstGeom>
          <a:noFill/>
          <a:ln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40423A74-08F5-720C-DBC1-08CAFCAC5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8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475234"/>
            <a:ext cx="953859" cy="900872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330" t="13491" r="24298" b="21478"/>
          <a:stretch>
            <a:fillRect/>
          </a:stretch>
        </p:blipFill>
        <p:spPr>
          <a:xfrm>
            <a:off x="1161086" y="2778505"/>
            <a:ext cx="7638370" cy="725185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313885" y="341884"/>
            <a:ext cx="15495960" cy="229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06"/>
              </a:lnSpc>
              <a:spcBef>
                <a:spcPct val="0"/>
              </a:spcBef>
            </a:pPr>
            <a:r>
              <a:rPr lang="en-US" sz="6575">
                <a:solidFill>
                  <a:srgbClr val="000000"/>
                </a:solidFill>
                <a:latin typeface="Open Sauce"/>
              </a:rPr>
              <a:t>Who Are The Stake Holders Who Provide Input?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63594" y="2778505"/>
            <a:ext cx="7464135" cy="4179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uce" panose="020B0604020202020204" charset="0"/>
              </a:rPr>
              <a:t>Title I requires that all Title I schools ensure that </a:t>
            </a:r>
            <a:r>
              <a:rPr lang="en-US" sz="2400" b="1" i="1" dirty="0">
                <a:latin typeface="Open Sauce" panose="020B0604020202020204" charset="0"/>
              </a:rPr>
              <a:t>all</a:t>
            </a:r>
            <a:r>
              <a:rPr lang="en-US" sz="2400" i="1" dirty="0">
                <a:latin typeface="Open Sauce" panose="020B0604020202020204" charset="0"/>
              </a:rPr>
              <a:t> parents and families </a:t>
            </a:r>
            <a:r>
              <a:rPr lang="en-US" sz="2400" dirty="0">
                <a:latin typeface="Open Sauce" panose="020B0604020202020204" charset="0"/>
              </a:rPr>
              <a:t>are given the opportunity for meaningful consultation and jointly develop:</a:t>
            </a:r>
          </a:p>
          <a:p>
            <a:endParaRPr lang="en-US" sz="2400" dirty="0">
              <a:latin typeface="Open Sauce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Open Sauce" panose="020B0604020202020204" charset="0"/>
              </a:rPr>
              <a:t>School-family compact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Open Sauce" panose="020B0604020202020204" charset="0"/>
              </a:rPr>
              <a:t>Parent and Family Engagement Plan (PFEP)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Open Sauce" panose="020B0604020202020204" charset="0"/>
              </a:rPr>
              <a:t>District Parent and Family Engagement Plan</a:t>
            </a:r>
            <a:endParaRPr lang="en-US" sz="2400" dirty="0">
              <a:latin typeface="Open Sauce" panose="020B060402020202020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1FFEFB-3577-4C71-9119-EE6A1080F4F5}"/>
              </a:ext>
            </a:extLst>
          </p:cNvPr>
          <p:cNvSpPr txBox="1"/>
          <p:nvPr/>
        </p:nvSpPr>
        <p:spPr>
          <a:xfrm>
            <a:off x="3852807" y="3920042"/>
            <a:ext cx="2254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Parents &amp; </a:t>
            </a:r>
          </a:p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Families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8E1661-07EE-480D-800C-B215850E0258}"/>
              </a:ext>
            </a:extLst>
          </p:cNvPr>
          <p:cNvSpPr txBox="1"/>
          <p:nvPr/>
        </p:nvSpPr>
        <p:spPr>
          <a:xfrm>
            <a:off x="6048269" y="8039100"/>
            <a:ext cx="2254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Staff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FA2372-7124-44B8-B3AC-73E9C2F65D82}"/>
              </a:ext>
            </a:extLst>
          </p:cNvPr>
          <p:cNvSpPr txBox="1"/>
          <p:nvPr/>
        </p:nvSpPr>
        <p:spPr>
          <a:xfrm>
            <a:off x="1597879" y="8038011"/>
            <a:ext cx="2254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Students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C42A8D-F00B-4D88-B5FA-E1308D09E8C0}"/>
              </a:ext>
            </a:extLst>
          </p:cNvPr>
          <p:cNvSpPr txBox="1"/>
          <p:nvPr/>
        </p:nvSpPr>
        <p:spPr>
          <a:xfrm>
            <a:off x="9144000" y="7594247"/>
            <a:ext cx="74641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uce" panose="020B0604020202020204" charset="0"/>
              </a:rPr>
              <a:t>*Students will only provide input on the School-Family Compact</a:t>
            </a:r>
            <a:endParaRPr lang="en-US" sz="2400" dirty="0">
              <a:latin typeface="Open Sauce" panose="020B060402020202020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9E9E6552-381F-4755-457C-B1E143B7A3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D21D5-47E6-E81C-9DA0-A5FFF0B5C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B23518D-1C28-F1BD-CAA1-AF088B972CA4}"/>
              </a:ext>
            </a:extLst>
          </p:cNvPr>
          <p:cNvSpPr/>
          <p:nvPr/>
        </p:nvSpPr>
        <p:spPr>
          <a:xfrm>
            <a:off x="1028700" y="475234"/>
            <a:ext cx="953859" cy="900872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5184535-3EB7-F9B5-4F06-9F3D1020ED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30" t="13491" r="24298" b="21478"/>
          <a:stretch>
            <a:fillRect/>
          </a:stretch>
        </p:blipFill>
        <p:spPr>
          <a:xfrm>
            <a:off x="1161086" y="2778505"/>
            <a:ext cx="7638370" cy="7251851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AA5F221-B769-57C4-92D0-DFBA3BEEC514}"/>
              </a:ext>
            </a:extLst>
          </p:cNvPr>
          <p:cNvSpPr txBox="1"/>
          <p:nvPr/>
        </p:nvSpPr>
        <p:spPr>
          <a:xfrm>
            <a:off x="2313885" y="341884"/>
            <a:ext cx="15495960" cy="229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9206"/>
              </a:lnSpc>
              <a:spcBef>
                <a:spcPct val="0"/>
              </a:spcBef>
            </a:pPr>
            <a:r>
              <a:rPr lang="es-ES" sz="6575" dirty="0">
                <a:solidFill>
                  <a:srgbClr val="000000"/>
                </a:solidFill>
                <a:latin typeface="Open Sauce"/>
              </a:rPr>
              <a:t>¿Quiénes son las partes interesadas que brindan información?</a:t>
            </a:r>
            <a:endParaRPr lang="en-US" sz="6575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20E1D94-8D52-BA21-9030-B4D26053A8CA}"/>
              </a:ext>
            </a:extLst>
          </p:cNvPr>
          <p:cNvSpPr txBox="1"/>
          <p:nvPr/>
        </p:nvSpPr>
        <p:spPr>
          <a:xfrm>
            <a:off x="9163594" y="2778505"/>
            <a:ext cx="7963320" cy="4364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latin typeface="Open Sauce" panose="020B0604020202020204" charset="0"/>
              </a:rPr>
              <a:t>El Título I requiere que todas las escuelas de Título I se aseguren de que todos los padres y familias tengan la oportunidad de una consulta significativa y desarrollen conjuntamente:</a:t>
            </a:r>
            <a:endParaRPr lang="en-US" sz="2400" dirty="0">
              <a:latin typeface="Open Sauce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Open Sauce" panose="020B0604020202020204" charset="0"/>
              </a:rPr>
              <a:t>Pacto</a:t>
            </a:r>
            <a:r>
              <a:rPr lang="en-US" sz="2400" dirty="0">
                <a:latin typeface="Open Sauce" panose="020B0604020202020204" charset="0"/>
              </a:rPr>
              <a:t> </a:t>
            </a:r>
            <a:r>
              <a:rPr lang="en-US" sz="2400" dirty="0" err="1">
                <a:latin typeface="Open Sauce" panose="020B0604020202020204" charset="0"/>
              </a:rPr>
              <a:t>escuela</a:t>
            </a:r>
            <a:r>
              <a:rPr lang="en-US" sz="2400" dirty="0">
                <a:latin typeface="Open Sauce" panose="020B0604020202020204" charset="0"/>
              </a:rPr>
              <a:t>-familia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400" dirty="0">
                <a:latin typeface="Open Sauce" panose="020B0604020202020204" charset="0"/>
              </a:rPr>
              <a:t>Plan de participación de padres y familias </a:t>
            </a:r>
            <a:r>
              <a:rPr lang="en-US" sz="2400" dirty="0">
                <a:latin typeface="Open Sauce" panose="020B0604020202020204" charset="0"/>
              </a:rPr>
              <a:t>(PFEP)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400" dirty="0">
                <a:latin typeface="Open Sauce" panose="020B0604020202020204" charset="0"/>
              </a:rPr>
              <a:t>Plan de participación de padres y familias del distrito</a:t>
            </a:r>
            <a:endParaRPr lang="en-US" sz="2400" dirty="0">
              <a:latin typeface="Open Sauce" panose="020B060402020202020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658B8-4AA8-AB61-2571-F92967D26E89}"/>
              </a:ext>
            </a:extLst>
          </p:cNvPr>
          <p:cNvSpPr txBox="1"/>
          <p:nvPr/>
        </p:nvSpPr>
        <p:spPr>
          <a:xfrm>
            <a:off x="3852807" y="3920042"/>
            <a:ext cx="2254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Padres y 
</a:t>
            </a:r>
            <a:r>
              <a:rPr lang="en-US" sz="3200" b="1" dirty="0" err="1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Familias</a:t>
            </a:r>
            <a:endParaRPr lang="en-US" sz="3200" b="1" dirty="0">
              <a:solidFill>
                <a:srgbClr val="6B1F33"/>
              </a:solidFill>
              <a:latin typeface="Open Sauce" panose="020B0604020202020204" charset="0"/>
              <a:ea typeface="HelloEtchASketch" panose="02000603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CB366C-8188-76F4-AE11-EAADEBC87475}"/>
              </a:ext>
            </a:extLst>
          </p:cNvPr>
          <p:cNvSpPr txBox="1"/>
          <p:nvPr/>
        </p:nvSpPr>
        <p:spPr>
          <a:xfrm>
            <a:off x="6048269" y="8039100"/>
            <a:ext cx="2254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Personal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F110E7-0F4E-3049-A76E-A26E0EAD51FA}"/>
              </a:ext>
            </a:extLst>
          </p:cNvPr>
          <p:cNvSpPr txBox="1"/>
          <p:nvPr/>
        </p:nvSpPr>
        <p:spPr>
          <a:xfrm>
            <a:off x="1597879" y="8038011"/>
            <a:ext cx="2254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6B1F33"/>
                </a:solidFill>
                <a:latin typeface="Open Sauce" panose="020B0604020202020204" charset="0"/>
                <a:ea typeface="HelloEtchASketch" panose="02000603000000000000" pitchFamily="2" charset="0"/>
              </a:rPr>
              <a:t>Estudiantes</a:t>
            </a:r>
            <a:endParaRPr lang="en-US" sz="3200" b="1" dirty="0">
              <a:solidFill>
                <a:srgbClr val="6B1F33"/>
              </a:solidFill>
              <a:latin typeface="Open Sauce" panose="020B0604020202020204" charset="0"/>
              <a:ea typeface="HelloEtchASketch" panose="02000603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9EC584-E963-4172-9124-EE69893A66DA}"/>
              </a:ext>
            </a:extLst>
          </p:cNvPr>
          <p:cNvSpPr txBox="1"/>
          <p:nvPr/>
        </p:nvSpPr>
        <p:spPr>
          <a:xfrm>
            <a:off x="9144000" y="7594247"/>
            <a:ext cx="74641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uce" panose="020B0604020202020204" charset="0"/>
              </a:rPr>
              <a:t>* </a:t>
            </a:r>
            <a:r>
              <a:rPr lang="es-ES" sz="2400" dirty="0">
                <a:latin typeface="Open Sauce" panose="020B0604020202020204" charset="0"/>
              </a:rPr>
              <a:t>Los estudiantes solo proporcionarán información sobre el Pacto Escuela-Familia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4FA44A71-7E1C-C5EB-EBAF-92C237209F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5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812101" y="0"/>
            <a:ext cx="1926026" cy="1819036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4549873" y="0"/>
            <a:ext cx="1926026" cy="1819036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573" r="27491"/>
          <a:stretch>
            <a:fillRect/>
          </a:stretch>
        </p:blipFill>
        <p:spPr>
          <a:xfrm>
            <a:off x="-135123" y="1819036"/>
            <a:ext cx="4684996" cy="503977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r="29456"/>
          <a:stretch>
            <a:fillRect/>
          </a:stretch>
        </p:blipFill>
        <p:spPr>
          <a:xfrm>
            <a:off x="6475899" y="1819036"/>
            <a:ext cx="5336201" cy="503977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r="39851"/>
          <a:stretch>
            <a:fillRect/>
          </a:stretch>
        </p:blipFill>
        <p:spPr>
          <a:xfrm>
            <a:off x="13738127" y="1819036"/>
            <a:ext cx="4549873" cy="503977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902557" y="7267991"/>
            <a:ext cx="12482886" cy="222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000000"/>
                </a:solidFill>
                <a:latin typeface="Open Sauce"/>
              </a:rPr>
              <a:t>What is a School-Family Compact?</a:t>
            </a:r>
          </a:p>
        </p:txBody>
      </p:sp>
      <p:pic>
        <p:nvPicPr>
          <p:cNvPr id="9" name="Picture 8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DEB2023E-A420-34D4-66C6-F4881343CD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BD8BA-E188-B804-9A89-CD531334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5900608-26D7-5250-6BA0-3223C9F66146}"/>
              </a:ext>
            </a:extLst>
          </p:cNvPr>
          <p:cNvSpPr/>
          <p:nvPr/>
        </p:nvSpPr>
        <p:spPr>
          <a:xfrm>
            <a:off x="11812101" y="0"/>
            <a:ext cx="1926026" cy="1819036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5570A03-CF53-E63C-6155-0C62489B6948}"/>
              </a:ext>
            </a:extLst>
          </p:cNvPr>
          <p:cNvSpPr/>
          <p:nvPr/>
        </p:nvSpPr>
        <p:spPr>
          <a:xfrm>
            <a:off x="4549873" y="0"/>
            <a:ext cx="1926026" cy="1819036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4DC40D-549F-0739-B208-ECE3F34EE0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73" r="27491"/>
          <a:stretch>
            <a:fillRect/>
          </a:stretch>
        </p:blipFill>
        <p:spPr>
          <a:xfrm>
            <a:off x="-135123" y="1819036"/>
            <a:ext cx="4684996" cy="5039777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03A6689-6CBF-2E31-21C1-F2120EC592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456"/>
          <a:stretch>
            <a:fillRect/>
          </a:stretch>
        </p:blipFill>
        <p:spPr>
          <a:xfrm>
            <a:off x="6475899" y="1819036"/>
            <a:ext cx="5336201" cy="503977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9D56A34-C972-47FF-90B9-05561F4A30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851"/>
          <a:stretch>
            <a:fillRect/>
          </a:stretch>
        </p:blipFill>
        <p:spPr>
          <a:xfrm>
            <a:off x="13738127" y="1819036"/>
            <a:ext cx="4549873" cy="503977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1E48F592-C8EE-3BFF-2E14-68FA585F6B24}"/>
              </a:ext>
            </a:extLst>
          </p:cNvPr>
          <p:cNvSpPr txBox="1"/>
          <p:nvPr/>
        </p:nvSpPr>
        <p:spPr>
          <a:xfrm>
            <a:off x="2902557" y="7267991"/>
            <a:ext cx="12482886" cy="220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8960"/>
              </a:lnSpc>
              <a:spcBef>
                <a:spcPct val="0"/>
              </a:spcBef>
            </a:pPr>
            <a:r>
              <a:rPr lang="es-ES" sz="6400" dirty="0">
                <a:solidFill>
                  <a:srgbClr val="000000"/>
                </a:solidFill>
                <a:latin typeface="Open Sauce"/>
              </a:rPr>
              <a:t>¿Qué es un pacto </a:t>
            </a:r>
            <a:r>
              <a:rPr lang="es-ES" sz="6400">
                <a:solidFill>
                  <a:srgbClr val="000000"/>
                </a:solidFill>
                <a:latin typeface="Open Sauce"/>
              </a:rPr>
              <a:t>familiar escolar?</a:t>
            </a:r>
            <a:endParaRPr lang="en-US" sz="6400" dirty="0">
              <a:solidFill>
                <a:srgbClr val="000000"/>
              </a:solidFill>
              <a:latin typeface="Open Sauce"/>
            </a:endParaRPr>
          </a:p>
        </p:txBody>
      </p:sp>
      <p:pic>
        <p:nvPicPr>
          <p:cNvPr id="9" name="Picture 8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7B59F7B2-6A51-13A6-375E-A545E60BFF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90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152658"/>
            <a:ext cx="13543668" cy="1134342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4572368" y="7398043"/>
            <a:ext cx="1857816" cy="1754615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6430184" y="5643428"/>
            <a:ext cx="1857816" cy="1754615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30148" t="24880" r="31230" b="28410"/>
          <a:stretch>
            <a:fillRect/>
          </a:stretch>
        </p:blipFill>
        <p:spPr>
          <a:xfrm>
            <a:off x="3714162" y="1903136"/>
            <a:ext cx="8172744" cy="741309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8700" y="9192409"/>
            <a:ext cx="10565621" cy="1094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FFFFFF"/>
                </a:solidFill>
                <a:latin typeface="Open Sauce"/>
              </a:rPr>
              <a:t>School-Family Compact</a:t>
            </a:r>
          </a:p>
        </p:txBody>
      </p:sp>
      <p:pic>
        <p:nvPicPr>
          <p:cNvPr id="9" name="Graphic 8" descr="Cheers">
            <a:extLst>
              <a:ext uri="{FF2B5EF4-FFF2-40B4-BE49-F238E27FC236}">
                <a16:creationId xmlns:a16="http://schemas.microsoft.com/office/drawing/2014/main" id="{5DFC3828-93F6-4821-8FF7-21E5DF05B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800" y="495539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18076B-64E0-4066-94F2-0A362D9D317B}"/>
              </a:ext>
            </a:extLst>
          </p:cNvPr>
          <p:cNvSpPr txBox="1"/>
          <p:nvPr/>
        </p:nvSpPr>
        <p:spPr>
          <a:xfrm>
            <a:off x="929179" y="5143500"/>
            <a:ext cx="3109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Jointly Developed Focus Areas &amp; Aligned 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F5BD2-9BA2-466C-A880-379A49576448}"/>
              </a:ext>
            </a:extLst>
          </p:cNvPr>
          <p:cNvSpPr txBox="1"/>
          <p:nvPr/>
        </p:nvSpPr>
        <p:spPr>
          <a:xfrm>
            <a:off x="1905562" y="2007921"/>
            <a:ext cx="3688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Shared Responsibility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4B0979-E193-499A-936D-6612938A935B}"/>
              </a:ext>
            </a:extLst>
          </p:cNvPr>
          <p:cNvSpPr/>
          <p:nvPr/>
        </p:nvSpPr>
        <p:spPr>
          <a:xfrm>
            <a:off x="219561" y="4941568"/>
            <a:ext cx="3821634" cy="1402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5488B88F-5EC5-4884-BC78-CFC200737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3801" y="1691677"/>
            <a:ext cx="986577" cy="9865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38501E-EDEA-4A4E-B34C-58941894E097}"/>
              </a:ext>
            </a:extLst>
          </p:cNvPr>
          <p:cNvSpPr/>
          <p:nvPr/>
        </p:nvSpPr>
        <p:spPr>
          <a:xfrm>
            <a:off x="762000" y="1850804"/>
            <a:ext cx="4832499" cy="618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C3F6F6-493A-4C0C-A598-BEC43DCA5AC3}"/>
              </a:ext>
            </a:extLst>
          </p:cNvPr>
          <p:cNvSpPr txBox="1"/>
          <p:nvPr/>
        </p:nvSpPr>
        <p:spPr>
          <a:xfrm>
            <a:off x="10348933" y="2031275"/>
            <a:ext cx="3109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Linked to Learning</a:t>
            </a:r>
          </a:p>
        </p:txBody>
      </p:sp>
      <p:pic>
        <p:nvPicPr>
          <p:cNvPr id="16" name="Graphic 15" descr="Classroom">
            <a:extLst>
              <a:ext uri="{FF2B5EF4-FFF2-40B4-BE49-F238E27FC236}">
                <a16:creationId xmlns:a16="http://schemas.microsoft.com/office/drawing/2014/main" id="{FF27BBF8-7CFD-43F7-A31E-755CEE046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403194" y="1628711"/>
            <a:ext cx="901165" cy="90116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820C3B0-2373-485F-B44D-8C5CE9F5EA8E}"/>
              </a:ext>
            </a:extLst>
          </p:cNvPr>
          <p:cNvSpPr/>
          <p:nvPr/>
        </p:nvSpPr>
        <p:spPr>
          <a:xfrm>
            <a:off x="10519008" y="1661932"/>
            <a:ext cx="3858232" cy="834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33E66F64-893F-4553-A863-1675083B36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782800" y="4508901"/>
            <a:ext cx="787562" cy="7875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13E2337-F6EA-44C5-A4B5-FDEEF3697B62}"/>
              </a:ext>
            </a:extLst>
          </p:cNvPr>
          <p:cNvSpPr txBox="1"/>
          <p:nvPr/>
        </p:nvSpPr>
        <p:spPr>
          <a:xfrm>
            <a:off x="11831970" y="4820011"/>
            <a:ext cx="3988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Increased Student Academic Achievement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83CD7B-86E5-400F-8674-4D462A5A074E}"/>
              </a:ext>
            </a:extLst>
          </p:cNvPr>
          <p:cNvSpPr/>
          <p:nvPr/>
        </p:nvSpPr>
        <p:spPr>
          <a:xfrm>
            <a:off x="11849386" y="4508902"/>
            <a:ext cx="3847813" cy="1055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3ADE5514-79CF-CF80-FB5C-E568BC32AB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D61BEF0-4FBD-77AF-9F45-A95EBC079871}"/>
              </a:ext>
            </a:extLst>
          </p:cNvPr>
          <p:cNvSpPr/>
          <p:nvPr/>
        </p:nvSpPr>
        <p:spPr>
          <a:xfrm>
            <a:off x="9144000" y="7707964"/>
            <a:ext cx="3847813" cy="135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17A71-DA97-9E6D-0245-7A7424D0D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17E403E-FE40-EF9F-AA69-4EABFD126E9C}"/>
              </a:ext>
            </a:extLst>
          </p:cNvPr>
          <p:cNvSpPr/>
          <p:nvPr/>
        </p:nvSpPr>
        <p:spPr>
          <a:xfrm>
            <a:off x="1028700" y="9152658"/>
            <a:ext cx="13543668" cy="1134342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301C51B1-E4F5-E5C6-E388-5C8B4E504D86}"/>
              </a:ext>
            </a:extLst>
          </p:cNvPr>
          <p:cNvSpPr/>
          <p:nvPr/>
        </p:nvSpPr>
        <p:spPr>
          <a:xfrm>
            <a:off x="14572368" y="7398043"/>
            <a:ext cx="1857816" cy="1754615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74FB040C-6723-1643-E9C4-535F53C31C83}"/>
              </a:ext>
            </a:extLst>
          </p:cNvPr>
          <p:cNvSpPr/>
          <p:nvPr/>
        </p:nvSpPr>
        <p:spPr>
          <a:xfrm>
            <a:off x="16430184" y="5643428"/>
            <a:ext cx="1857816" cy="1754615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7005F35-6446-6518-1B0C-7FCFA0143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148" t="24880" r="31230" b="28410"/>
          <a:stretch>
            <a:fillRect/>
          </a:stretch>
        </p:blipFill>
        <p:spPr>
          <a:xfrm>
            <a:off x="3714162" y="1903136"/>
            <a:ext cx="8172744" cy="7413098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4EA7508-794D-C468-C1DD-7AFF9B2AA52F}"/>
              </a:ext>
            </a:extLst>
          </p:cNvPr>
          <p:cNvSpPr txBox="1"/>
          <p:nvPr/>
        </p:nvSpPr>
        <p:spPr>
          <a:xfrm>
            <a:off x="1028700" y="9192409"/>
            <a:ext cx="10565621" cy="1094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8960"/>
              </a:lnSpc>
              <a:spcBef>
                <a:spcPct val="0"/>
              </a:spcBef>
            </a:pPr>
            <a:r>
              <a:rPr lang="en-US" sz="6400" dirty="0" err="1">
                <a:solidFill>
                  <a:srgbClr val="FFFFFF"/>
                </a:solidFill>
                <a:latin typeface="Open Sauce"/>
              </a:rPr>
              <a:t>Pacto</a:t>
            </a:r>
            <a:r>
              <a:rPr lang="en-US" sz="6400" dirty="0">
                <a:solidFill>
                  <a:srgbClr val="FFFFFF"/>
                </a:solidFill>
                <a:latin typeface="Open Sauce"/>
              </a:rPr>
              <a:t> Escuela-Familia</a:t>
            </a:r>
          </a:p>
        </p:txBody>
      </p:sp>
      <p:pic>
        <p:nvPicPr>
          <p:cNvPr id="9" name="Graphic 8" descr="Cheers">
            <a:extLst>
              <a:ext uri="{FF2B5EF4-FFF2-40B4-BE49-F238E27FC236}">
                <a16:creationId xmlns:a16="http://schemas.microsoft.com/office/drawing/2014/main" id="{4B067831-BB15-11E4-0F1A-AA4CE1FE6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800" y="495539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A43540-64E4-0662-7DD1-E300BD2B76CC}"/>
              </a:ext>
            </a:extLst>
          </p:cNvPr>
          <p:cNvSpPr txBox="1"/>
          <p:nvPr/>
        </p:nvSpPr>
        <p:spPr>
          <a:xfrm>
            <a:off x="929179" y="5143500"/>
            <a:ext cx="3109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Jointly Developed Focus Areas &amp; Aligned Activities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199C8-A705-868B-8958-192C258B4FBE}"/>
              </a:ext>
            </a:extLst>
          </p:cNvPr>
          <p:cNvSpPr txBox="1"/>
          <p:nvPr/>
        </p:nvSpPr>
        <p:spPr>
          <a:xfrm>
            <a:off x="1905562" y="2007921"/>
            <a:ext cx="3688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Shared Responsibility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C13E3C-F218-FF07-1061-CE1C55657ECF}"/>
              </a:ext>
            </a:extLst>
          </p:cNvPr>
          <p:cNvSpPr/>
          <p:nvPr/>
        </p:nvSpPr>
        <p:spPr>
          <a:xfrm>
            <a:off x="219561" y="4941568"/>
            <a:ext cx="3821634" cy="1402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9634A517-9736-2795-CE07-2FF0D77E32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3801" y="1691677"/>
            <a:ext cx="986577" cy="98657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970F37-7F60-B4B9-C7CB-464AB76A590B}"/>
              </a:ext>
            </a:extLst>
          </p:cNvPr>
          <p:cNvSpPr/>
          <p:nvPr/>
        </p:nvSpPr>
        <p:spPr>
          <a:xfrm>
            <a:off x="762000" y="1850804"/>
            <a:ext cx="4832499" cy="618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3547B-636C-E414-DF1C-7852BE87BD24}"/>
              </a:ext>
            </a:extLst>
          </p:cNvPr>
          <p:cNvSpPr txBox="1"/>
          <p:nvPr/>
        </p:nvSpPr>
        <p:spPr>
          <a:xfrm>
            <a:off x="10348933" y="2031275"/>
            <a:ext cx="3109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Linked to Learning</a:t>
            </a:r>
          </a:p>
        </p:txBody>
      </p:sp>
      <p:pic>
        <p:nvPicPr>
          <p:cNvPr id="16" name="Graphic 15" descr="Classroom">
            <a:extLst>
              <a:ext uri="{FF2B5EF4-FFF2-40B4-BE49-F238E27FC236}">
                <a16:creationId xmlns:a16="http://schemas.microsoft.com/office/drawing/2014/main" id="{B4332F01-CE7F-0C21-EB86-D8C6711A6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403194" y="1628711"/>
            <a:ext cx="901165" cy="90116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0270AA6-9304-5599-BB6B-3E3F33886725}"/>
              </a:ext>
            </a:extLst>
          </p:cNvPr>
          <p:cNvSpPr/>
          <p:nvPr/>
        </p:nvSpPr>
        <p:spPr>
          <a:xfrm>
            <a:off x="10519008" y="1661932"/>
            <a:ext cx="3858232" cy="834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7BF520E0-61F3-8BC4-FEA1-063BFB0ECC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782800" y="4508901"/>
            <a:ext cx="787562" cy="7875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F99D704-BBE4-3717-E187-D5994E534C75}"/>
              </a:ext>
            </a:extLst>
          </p:cNvPr>
          <p:cNvSpPr txBox="1"/>
          <p:nvPr/>
        </p:nvSpPr>
        <p:spPr>
          <a:xfrm>
            <a:off x="11831970" y="4820011"/>
            <a:ext cx="3988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593C"/>
                </a:solidFill>
                <a:latin typeface="Open Sauce" panose="020B0604020202020204" charset="0"/>
                <a:cs typeface="Calibri" panose="020F0502020204030204" pitchFamily="34" charset="0"/>
              </a:rPr>
              <a:t>Increased Student Academic Achievement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8A0CC7-B2A8-6ADA-69E8-1E4EA0C5EC80}"/>
              </a:ext>
            </a:extLst>
          </p:cNvPr>
          <p:cNvSpPr/>
          <p:nvPr/>
        </p:nvSpPr>
        <p:spPr>
          <a:xfrm>
            <a:off x="11849386" y="4508902"/>
            <a:ext cx="3847813" cy="1055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89DD9749-B6D3-684F-ACF9-8FE19CC2E4A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C2E5F96-B9E0-B757-BACA-6EBACE5FB9F4}"/>
              </a:ext>
            </a:extLst>
          </p:cNvPr>
          <p:cNvSpPr/>
          <p:nvPr/>
        </p:nvSpPr>
        <p:spPr>
          <a:xfrm>
            <a:off x="9144000" y="7707964"/>
            <a:ext cx="3847813" cy="135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4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7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627210"/>
            <a:ext cx="953859" cy="900872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306746" y="3908380"/>
            <a:ext cx="6476329" cy="483047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29330" y="2400275"/>
            <a:ext cx="9768466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Trade Gothic Next" panose="020B0503040303020004" pitchFamily="34" charset="0"/>
              </a:rPr>
              <a:t>We do not have one… YET.</a:t>
            </a:r>
          </a:p>
          <a:p>
            <a:pPr marL="0" lvl="0" indent="0"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Trade Gothic Next" panose="020B0503040303020004" pitchFamily="34" charset="0"/>
            </a:endParaRPr>
          </a:p>
          <a:p>
            <a:pPr marL="0" lvl="0" indent="0"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Trade Gothic Next" panose="020B0503040303020004" pitchFamily="34" charset="0"/>
              </a:rPr>
              <a:t>As a brand-new school, we are blazing a trail and creating the buffalo way in our inaugural School-Family Compact.</a:t>
            </a:r>
          </a:p>
          <a:p>
            <a:pPr marL="0" lvl="0" indent="0"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Trade Gothic Next" panose="020B0503040303020004" pitchFamily="34" charset="0"/>
            </a:endParaRPr>
          </a:p>
          <a:p>
            <a:pPr marL="0" lvl="0" indent="0"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Trade Gothic Next" panose="020B0503040303020004" pitchFamily="34" charset="0"/>
              </a:rPr>
              <a:t>Our SY26 School-Family Compact will be located on our Title I page on our school website.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8793" y="444914"/>
            <a:ext cx="15714282" cy="1132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06"/>
              </a:lnSpc>
              <a:spcBef>
                <a:spcPct val="0"/>
              </a:spcBef>
            </a:pPr>
            <a:r>
              <a:rPr lang="en-US" sz="6575">
                <a:solidFill>
                  <a:srgbClr val="000000"/>
                </a:solidFill>
                <a:latin typeface="Open Sauce"/>
              </a:rPr>
              <a:t>Where is our School-Family Compact?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5475" y="5831052"/>
            <a:ext cx="8874001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Trade Gothic Next" panose="020B0503040303020004" pitchFamily="34" charset="0"/>
                <a:hlinkClick r:id="rId3"/>
              </a:rPr>
              <a:t>https://briarhills.fultonschools.org/our-school/title-i</a:t>
            </a:r>
            <a:endParaRPr lang="en-US" sz="2799" dirty="0">
              <a:solidFill>
                <a:srgbClr val="000000"/>
              </a:solidFill>
              <a:latin typeface="Trade Gothic Next" panose="020B0503040303020004" pitchFamily="34" charset="0"/>
            </a:endParaRPr>
          </a:p>
        </p:txBody>
      </p:sp>
      <p:pic>
        <p:nvPicPr>
          <p:cNvPr id="8" name="Picture 7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54D097CD-3038-1DE6-4A5D-9F960F856B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663F-9F83-4E93-2A86-372435415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A0D4B15-2D84-29BF-D17D-A76AE6B4B7B3}"/>
              </a:ext>
            </a:extLst>
          </p:cNvPr>
          <p:cNvSpPr/>
          <p:nvPr/>
        </p:nvSpPr>
        <p:spPr>
          <a:xfrm>
            <a:off x="1028700" y="627210"/>
            <a:ext cx="953859" cy="900872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BB8029F-5145-B37D-C0AE-52DDE76B1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306746" y="3908380"/>
            <a:ext cx="6476329" cy="4830479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409526D-60F3-BF37-AA90-7C01987F7B04}"/>
              </a:ext>
            </a:extLst>
          </p:cNvPr>
          <p:cNvSpPr txBox="1"/>
          <p:nvPr/>
        </p:nvSpPr>
        <p:spPr>
          <a:xfrm>
            <a:off x="829330" y="2400275"/>
            <a:ext cx="9768466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es-ES" sz="2800" b="1" dirty="0">
                <a:solidFill>
                  <a:srgbClr val="000000"/>
                </a:solidFill>
                <a:latin typeface="Trade Gothic Next" panose="020B0503040303020004" pitchFamily="34" charset="0"/>
              </a:rPr>
              <a:t>No tenemos uno... TODAVÍA.</a:t>
            </a:r>
          </a:p>
          <a:p>
            <a:pPr lvl="0">
              <a:spcBef>
                <a:spcPct val="0"/>
              </a:spcBef>
            </a:pPr>
            <a:r>
              <a:rPr lang="es-ES" sz="2800" b="1" dirty="0">
                <a:solidFill>
                  <a:srgbClr val="000000"/>
                </a:solidFill>
                <a:latin typeface="Trade Gothic Next" panose="020B0503040303020004" pitchFamily="34" charset="0"/>
              </a:rPr>
              <a:t>
</a:t>
            </a:r>
            <a:r>
              <a:rPr lang="es-ES" sz="2800" dirty="0">
                <a:solidFill>
                  <a:srgbClr val="000000"/>
                </a:solidFill>
                <a:latin typeface="Trade Gothic Next" panose="020B0503040303020004" pitchFamily="34" charset="0"/>
              </a:rPr>
              <a:t>Como una escuela completamente nueva, estamos abriendo un camino y creando el camino del búfalo en nuestro Pacto Escuela-Familia inaugural.</a:t>
            </a:r>
          </a:p>
          <a:p>
            <a:pPr lvl="0">
              <a:spcBef>
                <a:spcPct val="0"/>
              </a:spcBef>
            </a:pPr>
            <a:r>
              <a:rPr lang="es-ES" sz="2800" dirty="0">
                <a:solidFill>
                  <a:srgbClr val="000000"/>
                </a:solidFill>
                <a:latin typeface="Trade Gothic Next" panose="020B0503040303020004" pitchFamily="34" charset="0"/>
              </a:rPr>
              <a:t>
Nuestro Pacto Escuela-Familia SY26 se ubicará en nuestra página de Título I en el sitio web de nuestra escuela.</a:t>
            </a:r>
            <a:endParaRPr lang="en-US" sz="2800" dirty="0">
              <a:solidFill>
                <a:srgbClr val="000000"/>
              </a:solidFill>
              <a:latin typeface="Trade Gothic Next" panose="020B05030403030200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F93C223-FC42-DBAE-3164-C76515E9284C}"/>
              </a:ext>
            </a:extLst>
          </p:cNvPr>
          <p:cNvSpPr txBox="1"/>
          <p:nvPr/>
        </p:nvSpPr>
        <p:spPr>
          <a:xfrm>
            <a:off x="2068793" y="444914"/>
            <a:ext cx="15714282" cy="1044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9206"/>
              </a:lnSpc>
              <a:spcBef>
                <a:spcPct val="0"/>
              </a:spcBef>
            </a:pPr>
            <a:r>
              <a:rPr lang="es-ES" sz="5400" dirty="0">
                <a:solidFill>
                  <a:srgbClr val="000000"/>
                </a:solidFill>
                <a:latin typeface="Open Sauce"/>
              </a:rPr>
              <a:t>¿Dónde está nuestro Pacto Escuela-Familia?</a:t>
            </a:r>
            <a:endParaRPr lang="en-US" sz="6575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43FA673-CBC5-FD15-2424-E1BD95E5DE46}"/>
              </a:ext>
            </a:extLst>
          </p:cNvPr>
          <p:cNvSpPr txBox="1"/>
          <p:nvPr/>
        </p:nvSpPr>
        <p:spPr>
          <a:xfrm>
            <a:off x="829330" y="6261940"/>
            <a:ext cx="8874001" cy="45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Trade Gothic Next" panose="020B0503040303020004" pitchFamily="34" charset="0"/>
                <a:hlinkClick r:id="rId3"/>
              </a:rPr>
              <a:t>https://briarhills.fultonschools.org/our-school/title-i</a:t>
            </a:r>
            <a:endParaRPr lang="en-US" sz="2799" dirty="0">
              <a:solidFill>
                <a:srgbClr val="000000"/>
              </a:solidFill>
              <a:latin typeface="Trade Gothic Next" panose="020B0503040303020004" pitchFamily="34" charset="0"/>
            </a:endParaRPr>
          </a:p>
        </p:txBody>
      </p:sp>
      <p:pic>
        <p:nvPicPr>
          <p:cNvPr id="8" name="Picture 7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3684BA65-9D3B-1D25-FB67-565868AE58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98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318561" y="0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8426963"/>
            <a:ext cx="1969439" cy="1860037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6318561" y="8426963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0" y="0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8879" y="3767153"/>
            <a:ext cx="6458297" cy="440420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789461" y="30503"/>
            <a:ext cx="12462976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 dirty="0">
                <a:solidFill>
                  <a:srgbClr val="000000"/>
                </a:solidFill>
                <a:latin typeface="Open Sauce"/>
              </a:rPr>
              <a:t>Briar Hills ES</a:t>
            </a:r>
          </a:p>
          <a:p>
            <a:pPr marL="0" lvl="0" indent="0" algn="ctr">
              <a:lnSpc>
                <a:spcPts val="8260"/>
              </a:lnSpc>
              <a:spcBef>
                <a:spcPct val="0"/>
              </a:spcBef>
            </a:pPr>
            <a:r>
              <a:rPr lang="en-US" sz="5900" dirty="0">
                <a:solidFill>
                  <a:srgbClr val="000000"/>
                </a:solidFill>
                <a:latin typeface="Open Sauce"/>
              </a:rPr>
              <a:t>Academic Goals Listed in the School-Family Compact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35472" y="3854188"/>
            <a:ext cx="10199964" cy="47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59"/>
              </a:lnSpc>
              <a:spcBef>
                <a:spcPct val="0"/>
              </a:spcBef>
            </a:pPr>
            <a:r>
              <a:rPr lang="en-US" sz="2899" b="1" u="sng" dirty="0">
                <a:solidFill>
                  <a:srgbClr val="000000"/>
                </a:solidFill>
                <a:latin typeface="Open Sauce Light"/>
              </a:rPr>
              <a:t>2025- 2026 Proposed Academic Goals: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85064" y="4537101"/>
            <a:ext cx="10199964" cy="473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400" b="1" dirty="0"/>
              <a:t>By May 2025: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Increase the percentage of all students scoring proficient or distinguished on Reading Milestones.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/>
              <a:t>Increase the percentage of all students scoring proficient or distinguished on Math Milestones.</a:t>
            </a:r>
          </a:p>
        </p:txBody>
      </p:sp>
      <p:pic>
        <p:nvPicPr>
          <p:cNvPr id="15" name="Picture 14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53FBE347-6E5E-F1F4-EEBA-B0D30CC96C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0845-F225-F358-6F98-DD5F4C9C7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9D0F202-A39D-E538-E6F1-024AEEB2315F}"/>
              </a:ext>
            </a:extLst>
          </p:cNvPr>
          <p:cNvSpPr/>
          <p:nvPr/>
        </p:nvSpPr>
        <p:spPr>
          <a:xfrm>
            <a:off x="16318561" y="0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DE4175-4619-7133-5FD9-90127D25AFE2}"/>
              </a:ext>
            </a:extLst>
          </p:cNvPr>
          <p:cNvSpPr/>
          <p:nvPr/>
        </p:nvSpPr>
        <p:spPr>
          <a:xfrm>
            <a:off x="0" y="8426963"/>
            <a:ext cx="1969439" cy="1860037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35AA4F2-704C-A8AB-3BF6-3EC2D27D69D4}"/>
              </a:ext>
            </a:extLst>
          </p:cNvPr>
          <p:cNvSpPr/>
          <p:nvPr/>
        </p:nvSpPr>
        <p:spPr>
          <a:xfrm>
            <a:off x="16318561" y="8426963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EB4CA6B-8023-8AF4-B9AA-EC5D64E5E3EE}"/>
              </a:ext>
            </a:extLst>
          </p:cNvPr>
          <p:cNvSpPr/>
          <p:nvPr/>
        </p:nvSpPr>
        <p:spPr>
          <a:xfrm>
            <a:off x="0" y="0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61774AD-7F28-16DE-DA0A-AA5E0582A1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8879" y="3767153"/>
            <a:ext cx="6458297" cy="4404204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D319E5AB-71C9-7765-054D-EBA2F3E0C50B}"/>
              </a:ext>
            </a:extLst>
          </p:cNvPr>
          <p:cNvSpPr txBox="1"/>
          <p:nvPr/>
        </p:nvSpPr>
        <p:spPr>
          <a:xfrm>
            <a:off x="2789461" y="30503"/>
            <a:ext cx="12462976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 dirty="0">
                <a:solidFill>
                  <a:srgbClr val="000000"/>
                </a:solidFill>
                <a:latin typeface="Open Sauce"/>
              </a:rPr>
              <a:t>Briar Hills ES</a:t>
            </a:r>
          </a:p>
          <a:p>
            <a:pPr marL="0" lvl="0" indent="0" algn="ctr">
              <a:lnSpc>
                <a:spcPts val="8260"/>
              </a:lnSpc>
              <a:spcBef>
                <a:spcPct val="0"/>
              </a:spcBef>
            </a:pPr>
            <a:r>
              <a:rPr lang="en-US" sz="5900" dirty="0">
                <a:solidFill>
                  <a:srgbClr val="000000"/>
                </a:solidFill>
                <a:latin typeface="Open Sauce"/>
              </a:rPr>
              <a:t>Academic Goals Listed in the School-Family Compact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4042589-9C84-C087-00EE-FD17B8C5C9B2}"/>
              </a:ext>
            </a:extLst>
          </p:cNvPr>
          <p:cNvSpPr txBox="1"/>
          <p:nvPr/>
        </p:nvSpPr>
        <p:spPr>
          <a:xfrm>
            <a:off x="7335472" y="3854188"/>
            <a:ext cx="10199964" cy="479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4059"/>
              </a:lnSpc>
              <a:spcBef>
                <a:spcPct val="0"/>
              </a:spcBef>
            </a:pPr>
            <a:r>
              <a:rPr lang="en-US" sz="2899" b="1" u="sng" dirty="0">
                <a:solidFill>
                  <a:srgbClr val="000000"/>
                </a:solidFill>
                <a:latin typeface="Open Sauce Light"/>
              </a:rPr>
              <a:t>2025- 2026 Proposed Academic Goals: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EE0DB64-3C47-639E-661F-2ABDF6BE1566}"/>
              </a:ext>
            </a:extLst>
          </p:cNvPr>
          <p:cNvSpPr txBox="1"/>
          <p:nvPr/>
        </p:nvSpPr>
        <p:spPr>
          <a:xfrm>
            <a:off x="7285064" y="4537101"/>
            <a:ext cx="10199964" cy="455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4400" b="1" dirty="0"/>
              <a:t>Para mayo de 2025:
</a:t>
            </a:r>
            <a:r>
              <a:rPr lang="es-ES" sz="3600" dirty="0"/>
              <a:t>Aumentar el porcentaje de todos los estudiantes que obtienen una puntuación competente o distinguida en los hitos de lectura.</a:t>
            </a:r>
          </a:p>
          <a:p>
            <a:r>
              <a:rPr lang="es-ES" sz="3600" dirty="0"/>
              <a:t>
Aumentar el porcentaje de todos los estudiantes que obtienen una puntuación competente o distinguida en los hitos de matemáticas.</a:t>
            </a:r>
            <a:endParaRPr lang="en-US" sz="4400" dirty="0"/>
          </a:p>
        </p:txBody>
      </p:sp>
      <p:pic>
        <p:nvPicPr>
          <p:cNvPr id="15" name="Picture 14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6FBD7FAB-AA05-26CE-C9D2-BB77D35B01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90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4637" y="6744116"/>
            <a:ext cx="4857733" cy="336753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362200" y="571500"/>
            <a:ext cx="8763763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 dirty="0">
                <a:solidFill>
                  <a:srgbClr val="000000"/>
                </a:solidFill>
                <a:latin typeface="Open Sauce"/>
              </a:rPr>
              <a:t>Briar Hills ES: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3854" y="3137268"/>
            <a:ext cx="7113873" cy="405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uce Light"/>
              </a:rPr>
              <a:t>Proposed 2025 - 2026 Academic Focus Areas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2982718"/>
            <a:ext cx="8177345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600" b="1" dirty="0"/>
              <a:t>Our Math Focus Areas: </a:t>
            </a:r>
          </a:p>
          <a:p>
            <a:r>
              <a:rPr lang="en-US" sz="3600" dirty="0"/>
              <a:t>(K-2nd) Reasoning, Number Sense, Problem Solving, &amp; Math Vocabulary</a:t>
            </a:r>
          </a:p>
          <a:p>
            <a:r>
              <a:rPr lang="en-US" sz="3600" dirty="0"/>
              <a:t>(3rd-5th) Reasoning, Fact Fluency, &amp; Problem Solving</a:t>
            </a:r>
          </a:p>
          <a:p>
            <a:endParaRPr lang="en-US" sz="3600" dirty="0"/>
          </a:p>
          <a:p>
            <a:r>
              <a:rPr lang="en-US" sz="3600" b="1" dirty="0"/>
              <a:t>Our Literacy Focus Areas: </a:t>
            </a:r>
          </a:p>
          <a:p>
            <a:r>
              <a:rPr lang="en-US" sz="3600" dirty="0"/>
              <a:t>(K-2nd) Phonics &amp; Phonic Awareness</a:t>
            </a:r>
          </a:p>
          <a:p>
            <a:r>
              <a:rPr lang="en-US" sz="3600" dirty="0"/>
              <a:t>(3rd-5th) Reading Fluency &amp; Comprehension</a:t>
            </a:r>
          </a:p>
        </p:txBody>
      </p:sp>
      <p:pic>
        <p:nvPicPr>
          <p:cNvPr id="7" name="Picture 6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D899255D-2BAF-BEE4-3A36-3A86758B7F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8" name="AutoShape 5">
            <a:extLst>
              <a:ext uri="{FF2B5EF4-FFF2-40B4-BE49-F238E27FC236}">
                <a16:creationId xmlns:a16="http://schemas.microsoft.com/office/drawing/2014/main" id="{38B8E526-EDD1-1F45-835E-84051207BF95}"/>
              </a:ext>
            </a:extLst>
          </p:cNvPr>
          <p:cNvSpPr/>
          <p:nvPr/>
        </p:nvSpPr>
        <p:spPr>
          <a:xfrm>
            <a:off x="647318" y="571500"/>
            <a:ext cx="1294637" cy="1128001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7A9AE89E-377C-4FC4-E04F-39178AEF8538}"/>
              </a:ext>
            </a:extLst>
          </p:cNvPr>
          <p:cNvSpPr txBox="1"/>
          <p:nvPr/>
        </p:nvSpPr>
        <p:spPr>
          <a:xfrm>
            <a:off x="1294636" y="1956890"/>
            <a:ext cx="8763763" cy="1004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640"/>
              </a:lnSpc>
            </a:pPr>
            <a:r>
              <a:rPr lang="en-US" sz="4800" dirty="0">
                <a:solidFill>
                  <a:srgbClr val="000000"/>
                </a:solidFill>
                <a:latin typeface="Open Sauce"/>
              </a:rPr>
              <a:t>Academic Focus Areas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8C7C5-A123-DA1A-7BB3-CFEEFADF3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CAF5FC8D-AA77-847C-3C00-EA204CDC2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94637" y="6744116"/>
            <a:ext cx="4857733" cy="336753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C0E3C43B-69E6-08E1-E7F6-CC460D0F1E63}"/>
              </a:ext>
            </a:extLst>
          </p:cNvPr>
          <p:cNvSpPr txBox="1"/>
          <p:nvPr/>
        </p:nvSpPr>
        <p:spPr>
          <a:xfrm>
            <a:off x="2362200" y="571500"/>
            <a:ext cx="8763763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 dirty="0">
                <a:solidFill>
                  <a:srgbClr val="000000"/>
                </a:solidFill>
                <a:latin typeface="Open Sauce"/>
              </a:rPr>
              <a:t>Briar Hills ES: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64DB817-F534-54ED-6931-B874BCE37149}"/>
              </a:ext>
            </a:extLst>
          </p:cNvPr>
          <p:cNvSpPr txBox="1"/>
          <p:nvPr/>
        </p:nvSpPr>
        <p:spPr>
          <a:xfrm>
            <a:off x="1273854" y="3137268"/>
            <a:ext cx="7113873" cy="833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Open Sauce Light"/>
              </a:rPr>
              <a:t>Áreas</a:t>
            </a:r>
            <a:r>
              <a:rPr lang="en-US" sz="2400" dirty="0">
                <a:solidFill>
                  <a:srgbClr val="000000"/>
                </a:solidFill>
                <a:latin typeface="Open Sauce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Open Sauce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Open Sauce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 Light"/>
              </a:rPr>
              <a:t>académico</a:t>
            </a:r>
            <a:r>
              <a:rPr lang="en-US" sz="2400" dirty="0">
                <a:solidFill>
                  <a:srgbClr val="000000"/>
                </a:solidFill>
                <a:latin typeface="Open Sauce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 Light"/>
              </a:rPr>
              <a:t>propuestas</a:t>
            </a:r>
            <a:r>
              <a:rPr lang="en-US" sz="2400" dirty="0">
                <a:solidFill>
                  <a:srgbClr val="000000"/>
                </a:solidFill>
                <a:latin typeface="Open Sauce Light"/>
              </a:rPr>
              <a:t> para 2025 - 2026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BC30034-E2D2-E94E-9CC3-CE6F873F50D0}"/>
              </a:ext>
            </a:extLst>
          </p:cNvPr>
          <p:cNvSpPr txBox="1"/>
          <p:nvPr/>
        </p:nvSpPr>
        <p:spPr>
          <a:xfrm>
            <a:off x="9154886" y="1819513"/>
            <a:ext cx="8177345" cy="6647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3600" b="1" dirty="0"/>
              <a:t>Nuestras áreas de enfoque en matemáticas: 
</a:t>
            </a:r>
            <a:r>
              <a:rPr lang="es-ES" sz="3600" dirty="0"/>
              <a:t>(K-2º) Razonamiento, sentido numérico, resolución de problemas y vocabulario matemático
(3º-5º) Razonamiento, fluidez de hechos y resolución de problemas</a:t>
            </a:r>
          </a:p>
          <a:p>
            <a:r>
              <a:rPr lang="es-ES" sz="3600" b="1" dirty="0"/>
              <a:t>
Nuestras áreas de enfoque de alfabetización: 
</a:t>
            </a:r>
            <a:r>
              <a:rPr lang="es-ES" sz="3600" dirty="0"/>
              <a:t>(K-2º) Fonética y conciencia fónica
(3º-5º) Fluidez y comprensión de lectura</a:t>
            </a:r>
            <a:endParaRPr lang="en-US" sz="3600" dirty="0"/>
          </a:p>
        </p:txBody>
      </p:sp>
      <p:pic>
        <p:nvPicPr>
          <p:cNvPr id="7" name="Picture 6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DC35496C-ACC9-1097-2892-6E94AB864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8" name="AutoShape 5">
            <a:extLst>
              <a:ext uri="{FF2B5EF4-FFF2-40B4-BE49-F238E27FC236}">
                <a16:creationId xmlns:a16="http://schemas.microsoft.com/office/drawing/2014/main" id="{8DD21B13-DD1E-A950-E52E-5B57D7ECCF9C}"/>
              </a:ext>
            </a:extLst>
          </p:cNvPr>
          <p:cNvSpPr/>
          <p:nvPr/>
        </p:nvSpPr>
        <p:spPr>
          <a:xfrm>
            <a:off x="647318" y="571500"/>
            <a:ext cx="1294637" cy="1128001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2B8475B-6EC7-7620-DEF1-7EFA816F1C6C}"/>
              </a:ext>
            </a:extLst>
          </p:cNvPr>
          <p:cNvSpPr txBox="1"/>
          <p:nvPr/>
        </p:nvSpPr>
        <p:spPr>
          <a:xfrm>
            <a:off x="1294636" y="1956890"/>
            <a:ext cx="8763763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640"/>
              </a:lnSpc>
            </a:pPr>
            <a:r>
              <a:rPr lang="en-US" sz="4000" dirty="0" err="1">
                <a:solidFill>
                  <a:srgbClr val="000000"/>
                </a:solidFill>
                <a:latin typeface="Open Sauce"/>
              </a:rPr>
              <a:t>Áreas</a:t>
            </a:r>
            <a:r>
              <a:rPr lang="en-US" sz="4000" dirty="0">
                <a:solidFill>
                  <a:srgbClr val="000000"/>
                </a:solidFill>
                <a:latin typeface="Open Sauce"/>
              </a:rPr>
              <a:t> de </a:t>
            </a:r>
            <a:r>
              <a:rPr lang="en-US" sz="4000" dirty="0" err="1">
                <a:solidFill>
                  <a:srgbClr val="000000"/>
                </a:solidFill>
                <a:latin typeface="Open Sauce"/>
              </a:rPr>
              <a:t>enfoque</a:t>
            </a:r>
            <a:r>
              <a:rPr lang="en-US" sz="400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pen Sauce"/>
              </a:rPr>
              <a:t>académico</a:t>
            </a:r>
            <a:endParaRPr lang="en-US" sz="4800" dirty="0">
              <a:solidFill>
                <a:srgbClr val="000000"/>
              </a:solidFill>
              <a:latin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2802794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35394" y="83135"/>
            <a:ext cx="13817212" cy="222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dirty="0">
                <a:solidFill>
                  <a:srgbClr val="000000"/>
                </a:solidFill>
                <a:latin typeface="Open Sauce"/>
              </a:rPr>
              <a:t>Briar Hills ES</a:t>
            </a:r>
          </a:p>
          <a:p>
            <a:pPr marL="0" lvl="0" indent="0" algn="ctr">
              <a:lnSpc>
                <a:spcPts val="8960"/>
              </a:lnSpc>
              <a:spcBef>
                <a:spcPct val="0"/>
              </a:spcBef>
            </a:pPr>
            <a:r>
              <a:rPr lang="en-US" sz="6400" dirty="0">
                <a:solidFill>
                  <a:srgbClr val="000000"/>
                </a:solidFill>
                <a:latin typeface="Open Sauce"/>
              </a:rPr>
              <a:t>Activities to Build Partnerships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2000" y="5789730"/>
            <a:ext cx="4273879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Tiny Library:</a:t>
            </a:r>
            <a:r>
              <a:rPr lang="en-US" sz="2800" dirty="0">
                <a:solidFill>
                  <a:srgbClr val="FF0000"/>
                </a:solidFill>
              </a:rPr>
              <a:t> We will set up a Tiny Library in our family resource center with books for families and students to take home and use for practicing phonics and reading.</a:t>
            </a:r>
            <a:endParaRPr lang="en-US" sz="2800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2270590" y="4822663"/>
            <a:ext cx="578033" cy="522048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378635" y="5888594"/>
            <a:ext cx="3574273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Math Resources:</a:t>
            </a:r>
            <a:r>
              <a:rPr lang="en-US" sz="2800" dirty="0">
                <a:solidFill>
                  <a:srgbClr val="FF0000"/>
                </a:solidFill>
              </a:rPr>
              <a:t> We will provide on our Title I webpage and in our family resource center a list of grade appropriate math resources and games that our families </a:t>
            </a:r>
            <a:r>
              <a:rPr lang="en-US" sz="2800">
                <a:solidFill>
                  <a:srgbClr val="FF0000"/>
                </a:solidFill>
              </a:rPr>
              <a:t>can use </a:t>
            </a:r>
            <a:r>
              <a:rPr lang="en-US" sz="2800" dirty="0">
                <a:solidFill>
                  <a:srgbClr val="FF0000"/>
                </a:solidFill>
              </a:rPr>
              <a:t>at home with our students.</a:t>
            </a:r>
            <a:endParaRPr lang="en-US" sz="2800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854982" y="4882476"/>
            <a:ext cx="578033" cy="522048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735808" y="3297007"/>
            <a:ext cx="12816383" cy="53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9"/>
              </a:lnSpc>
              <a:spcBef>
                <a:spcPct val="0"/>
              </a:spcBef>
            </a:pPr>
            <a:r>
              <a:rPr lang="en-US" sz="3299" dirty="0">
                <a:solidFill>
                  <a:srgbClr val="000000"/>
                </a:solidFill>
                <a:latin typeface="Open Sauce SemiBold"/>
              </a:rPr>
              <a:t>2025 - 2026 Activities to Build Partnerships</a:t>
            </a:r>
          </a:p>
        </p:txBody>
      </p:sp>
      <p:pic>
        <p:nvPicPr>
          <p:cNvPr id="13" name="Picture 12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ED07F97A-214C-226E-1ABD-9894BDEDC1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8FD0F6C8-1FD7-DF39-1411-1466AB17E52A}"/>
              </a:ext>
            </a:extLst>
          </p:cNvPr>
          <p:cNvSpPr txBox="1"/>
          <p:nvPr/>
        </p:nvSpPr>
        <p:spPr>
          <a:xfrm>
            <a:off x="12829458" y="5789730"/>
            <a:ext cx="4419600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Literacy Resources: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will provide on our Title I webpage and in our Family Resource Center a list of grade appropriate books and virtual literacy resources for our families to use to help our students with phonics and reading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099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16" name="AutoShape 9">
            <a:extLst>
              <a:ext uri="{FF2B5EF4-FFF2-40B4-BE49-F238E27FC236}">
                <a16:creationId xmlns:a16="http://schemas.microsoft.com/office/drawing/2014/main" id="{89621918-D537-19B7-895D-CCEA94EFE3EF}"/>
              </a:ext>
            </a:extLst>
          </p:cNvPr>
          <p:cNvSpPr/>
          <p:nvPr/>
        </p:nvSpPr>
        <p:spPr>
          <a:xfrm>
            <a:off x="14750242" y="4822662"/>
            <a:ext cx="578033" cy="522048"/>
          </a:xfrm>
          <a:prstGeom prst="rect">
            <a:avLst/>
          </a:prstGeom>
          <a:solidFill>
            <a:srgbClr val="BC9004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AF55E-EAC6-5A33-D8CC-5F320EEBF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8448994-273D-FBF6-A57E-4DC93665959D}"/>
              </a:ext>
            </a:extLst>
          </p:cNvPr>
          <p:cNvSpPr txBox="1"/>
          <p:nvPr/>
        </p:nvSpPr>
        <p:spPr>
          <a:xfrm>
            <a:off x="2235394" y="83135"/>
            <a:ext cx="13817212" cy="222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dirty="0">
                <a:solidFill>
                  <a:srgbClr val="000000"/>
                </a:solidFill>
                <a:latin typeface="Open Sauce"/>
              </a:rPr>
              <a:t>Briar Hills ES</a:t>
            </a:r>
          </a:p>
          <a:p>
            <a:pPr marL="0" lvl="0" indent="0" algn="ctr">
              <a:lnSpc>
                <a:spcPts val="8960"/>
              </a:lnSpc>
              <a:spcBef>
                <a:spcPct val="0"/>
              </a:spcBef>
            </a:pPr>
            <a:r>
              <a:rPr lang="en-US" sz="6400" dirty="0">
                <a:solidFill>
                  <a:srgbClr val="000000"/>
                </a:solidFill>
                <a:latin typeface="Open Sauce"/>
              </a:rPr>
              <a:t>Activities to Build Partnerships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516BFDD-936E-26ED-C6BC-31F0E3800E4B}"/>
              </a:ext>
            </a:extLst>
          </p:cNvPr>
          <p:cNvSpPr txBox="1"/>
          <p:nvPr/>
        </p:nvSpPr>
        <p:spPr>
          <a:xfrm>
            <a:off x="762000" y="5789730"/>
            <a:ext cx="4273879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sz="2800" b="1" dirty="0">
                <a:solidFill>
                  <a:srgbClr val="FF0000"/>
                </a:solidFill>
              </a:rPr>
              <a:t>Pequeña biblioteca: </a:t>
            </a:r>
            <a:r>
              <a:rPr lang="es-ES" sz="2800" dirty="0">
                <a:solidFill>
                  <a:srgbClr val="FF0000"/>
                </a:solidFill>
              </a:rPr>
              <a:t>Estableceremos una pequeña biblioteca en nuestro centro de recursos familiares con libros para que las familias y los estudiantes se lleven a casa y los usen para practicar la fonética y la lectura.</a:t>
            </a:r>
            <a:endParaRPr lang="en-US" sz="2800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5C1CCE9-C27C-9295-DB34-2321E55CD106}"/>
              </a:ext>
            </a:extLst>
          </p:cNvPr>
          <p:cNvSpPr/>
          <p:nvPr/>
        </p:nvSpPr>
        <p:spPr>
          <a:xfrm>
            <a:off x="2270590" y="4822663"/>
            <a:ext cx="578033" cy="522048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D0E87BB-9606-DD89-13D9-9CE10A670267}"/>
              </a:ext>
            </a:extLst>
          </p:cNvPr>
          <p:cNvSpPr txBox="1"/>
          <p:nvPr/>
        </p:nvSpPr>
        <p:spPr>
          <a:xfrm>
            <a:off x="6657552" y="5767347"/>
            <a:ext cx="4972891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sz="2800" b="1" dirty="0">
                <a:solidFill>
                  <a:srgbClr val="FF0000"/>
                </a:solidFill>
              </a:rPr>
              <a:t>Juegos de matemáticas: </a:t>
            </a:r>
            <a:r>
              <a:rPr lang="es-ES" sz="2800" dirty="0">
                <a:solidFill>
                  <a:srgbClr val="FF0000"/>
                </a:solidFill>
              </a:rPr>
              <a:t>Proporcionaremos en nuestra página web de Título I y en nuestro centro de recursos familiares una lista de juegos de matemáticas apropiados para el grado que nuestras familias pueden jugar en casa con nuestros estudiantes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  <a:endParaRPr lang="en-US" sz="2800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D93A5BA-91AB-9615-2270-3CD282C7A0CF}"/>
              </a:ext>
            </a:extLst>
          </p:cNvPr>
          <p:cNvSpPr/>
          <p:nvPr/>
        </p:nvSpPr>
        <p:spPr>
          <a:xfrm>
            <a:off x="8854982" y="4882476"/>
            <a:ext cx="578033" cy="522048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509409B-2277-9A82-0E3C-9119D06CE69D}"/>
              </a:ext>
            </a:extLst>
          </p:cNvPr>
          <p:cNvSpPr txBox="1"/>
          <p:nvPr/>
        </p:nvSpPr>
        <p:spPr>
          <a:xfrm>
            <a:off x="2735808" y="3297007"/>
            <a:ext cx="12816383" cy="53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19"/>
              </a:lnSpc>
              <a:spcBef>
                <a:spcPct val="0"/>
              </a:spcBef>
            </a:pPr>
            <a:r>
              <a:rPr lang="en-US" sz="3299" dirty="0">
                <a:solidFill>
                  <a:srgbClr val="000000"/>
                </a:solidFill>
                <a:latin typeface="Open Sauce SemiBold"/>
              </a:rPr>
              <a:t>2025 - 2026 Activities to Build Partnerships</a:t>
            </a:r>
          </a:p>
        </p:txBody>
      </p:sp>
      <p:pic>
        <p:nvPicPr>
          <p:cNvPr id="13" name="Picture 12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5AC10C5E-DD10-130A-BB36-E46964669A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133EE7A6-17E2-1F2E-0954-5438C4CAB410}"/>
              </a:ext>
            </a:extLst>
          </p:cNvPr>
          <p:cNvSpPr txBox="1"/>
          <p:nvPr/>
        </p:nvSpPr>
        <p:spPr>
          <a:xfrm>
            <a:off x="12456758" y="5767347"/>
            <a:ext cx="5069242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Recursos virtuales de alfabetización: </a:t>
            </a:r>
            <a:r>
              <a:rPr lang="es-E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Proporcionaremos en nuestra página web de Título I y en nuestro Centro de Recursos Familiares una lista de recursos virtuales apropiados para el grado para que nuestras familias los usen para ayudar a nuestros estudiantes con la fonética y la lectura.</a:t>
            </a:r>
            <a:endParaRPr lang="en-US" sz="3099" dirty="0">
              <a:solidFill>
                <a:srgbClr val="FF0000"/>
              </a:solidFill>
              <a:latin typeface="Open Sauce SemiBold"/>
            </a:endParaRPr>
          </a:p>
        </p:txBody>
      </p:sp>
      <p:sp>
        <p:nvSpPr>
          <p:cNvPr id="16" name="AutoShape 9">
            <a:extLst>
              <a:ext uri="{FF2B5EF4-FFF2-40B4-BE49-F238E27FC236}">
                <a16:creationId xmlns:a16="http://schemas.microsoft.com/office/drawing/2014/main" id="{6276AB18-EDCD-00F6-4C68-3DE9164636E8}"/>
              </a:ext>
            </a:extLst>
          </p:cNvPr>
          <p:cNvSpPr/>
          <p:nvPr/>
        </p:nvSpPr>
        <p:spPr>
          <a:xfrm>
            <a:off x="14750242" y="4822662"/>
            <a:ext cx="578033" cy="522048"/>
          </a:xfrm>
          <a:prstGeom prst="rect">
            <a:avLst/>
          </a:prstGeom>
          <a:solidFill>
            <a:srgbClr val="BC9004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39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02134" y="1860037"/>
            <a:ext cx="7760408" cy="6566925"/>
            <a:chOff x="0" y="0"/>
            <a:chExt cx="10347210" cy="875590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002" r="11002"/>
            <a:stretch>
              <a:fillRect/>
            </a:stretch>
          </p:blipFill>
          <p:spPr>
            <a:xfrm>
              <a:off x="0" y="0"/>
              <a:ext cx="10347210" cy="8755901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16362541" y="0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6318561" y="8426963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88667" y="815719"/>
            <a:ext cx="5918872" cy="2943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Open Sauce"/>
              </a:rPr>
              <a:t>What are our responsibilities as a </a:t>
            </a:r>
            <a:r>
              <a:rPr lang="en-US" sz="5600">
                <a:solidFill>
                  <a:srgbClr val="000000"/>
                </a:solidFill>
                <a:latin typeface="Open Sauce Bold"/>
              </a:rPr>
              <a:t>school?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380696"/>
            <a:ext cx="5918872" cy="141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n-US" sz="2399" dirty="0">
                <a:solidFill>
                  <a:srgbClr val="FF0000"/>
                </a:solidFill>
                <a:latin typeface="Open Sauce Light"/>
              </a:rPr>
              <a:t>Our school will provide a tiny library in our family resource center for our families and students.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039482"/>
            <a:ext cx="6896100" cy="1410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n-US" sz="2399" dirty="0">
                <a:solidFill>
                  <a:srgbClr val="FF0000"/>
                </a:solidFill>
                <a:latin typeface="Open Sauce Light"/>
              </a:rPr>
              <a:t>Our school will provide a list on our Title I webpage and in our family resource center with virtual math resources.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664159"/>
            <a:ext cx="6896100" cy="1898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n-US" sz="2399" dirty="0">
                <a:solidFill>
                  <a:srgbClr val="FF0000"/>
                </a:solidFill>
                <a:latin typeface="Open Sauce Light"/>
              </a:rPr>
              <a:t>Our school will provide a list on our Title I webpage and in our family resource center of grade appropriate books and virtual literacy resources.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733665-D97A-4F06-9D97-074F47D59122}"/>
              </a:ext>
            </a:extLst>
          </p:cNvPr>
          <p:cNvSpPr/>
          <p:nvPr/>
        </p:nvSpPr>
        <p:spPr>
          <a:xfrm>
            <a:off x="-1428750" y="21118"/>
            <a:ext cx="1266825" cy="2026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you need more space, duplicate this slide in the slide deck.</a:t>
            </a:r>
          </a:p>
        </p:txBody>
      </p:sp>
      <p:pic>
        <p:nvPicPr>
          <p:cNvPr id="12" name="Picture 11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515219AF-670B-99C4-43BA-23BBBD42D0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06173F-04A7-BC15-339A-D677DD5A9DD7}"/>
              </a:ext>
            </a:extLst>
          </p:cNvPr>
          <p:cNvSpPr/>
          <p:nvPr/>
        </p:nvSpPr>
        <p:spPr>
          <a:xfrm rot="20732523">
            <a:off x="6078279" y="1245541"/>
            <a:ext cx="11758877" cy="275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73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PROPOSED</a:t>
            </a:r>
            <a:endParaRPr lang="en-US" sz="173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BBAA-7C76-EF25-0C60-33E484AF7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9E2858-FFD9-65FF-CF3F-5ECA6004C255}"/>
              </a:ext>
            </a:extLst>
          </p:cNvPr>
          <p:cNvGrpSpPr/>
          <p:nvPr/>
        </p:nvGrpSpPr>
        <p:grpSpPr>
          <a:xfrm>
            <a:off x="10406555" y="2508068"/>
            <a:ext cx="7760408" cy="6566925"/>
            <a:chOff x="0" y="0"/>
            <a:chExt cx="10347210" cy="8755901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99E2C68A-AF57-A650-C36A-207B63D0D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002" r="11002"/>
            <a:stretch>
              <a:fillRect/>
            </a:stretch>
          </p:blipFill>
          <p:spPr>
            <a:xfrm>
              <a:off x="0" y="0"/>
              <a:ext cx="10347210" cy="8755901"/>
            </a:xfrm>
            <a:prstGeom prst="rect">
              <a:avLst/>
            </a:prstGeom>
          </p:spPr>
        </p:pic>
      </p:grpSp>
      <p:sp>
        <p:nvSpPr>
          <p:cNvPr id="4" name="AutoShape 4">
            <a:extLst>
              <a:ext uri="{FF2B5EF4-FFF2-40B4-BE49-F238E27FC236}">
                <a16:creationId xmlns:a16="http://schemas.microsoft.com/office/drawing/2014/main" id="{E05D2103-4BE6-4422-C3C8-1F7AECD7B80A}"/>
              </a:ext>
            </a:extLst>
          </p:cNvPr>
          <p:cNvSpPr/>
          <p:nvPr/>
        </p:nvSpPr>
        <p:spPr>
          <a:xfrm>
            <a:off x="16362541" y="0"/>
            <a:ext cx="1969439" cy="1860037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C2D393B2-DC95-ACB9-5C7E-5E0649B37F0E}"/>
              </a:ext>
            </a:extLst>
          </p:cNvPr>
          <p:cNvSpPr/>
          <p:nvPr/>
        </p:nvSpPr>
        <p:spPr>
          <a:xfrm>
            <a:off x="16318561" y="8426963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5D722E8-3BBE-39B1-CBA8-8AD1FE47C1A6}"/>
              </a:ext>
            </a:extLst>
          </p:cNvPr>
          <p:cNvSpPr txBox="1"/>
          <p:nvPr/>
        </p:nvSpPr>
        <p:spPr>
          <a:xfrm>
            <a:off x="1188667" y="815719"/>
            <a:ext cx="5918872" cy="288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839"/>
              </a:lnSpc>
              <a:spcBef>
                <a:spcPct val="0"/>
              </a:spcBef>
            </a:pPr>
            <a:r>
              <a:rPr lang="es-ES" sz="4400" dirty="0">
                <a:solidFill>
                  <a:srgbClr val="000000"/>
                </a:solidFill>
                <a:latin typeface="Open Sauce"/>
              </a:rPr>
              <a:t>¿Cuáles son nuestras responsabilidades como </a:t>
            </a:r>
            <a:r>
              <a:rPr lang="es-ES" sz="4400" b="1" dirty="0">
                <a:solidFill>
                  <a:srgbClr val="000000"/>
                </a:solidFill>
                <a:latin typeface="Open Sauce"/>
              </a:rPr>
              <a:t>escuela</a:t>
            </a:r>
            <a:r>
              <a:rPr lang="es-ES" sz="4400" dirty="0">
                <a:solidFill>
                  <a:srgbClr val="000000"/>
                </a:solidFill>
                <a:latin typeface="Open Sauce"/>
              </a:rPr>
              <a:t>?</a:t>
            </a:r>
            <a:endParaRPr lang="en-US" sz="5600" dirty="0">
              <a:solidFill>
                <a:srgbClr val="000000"/>
              </a:solidFill>
              <a:latin typeface="Open Sauce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288FC45-6064-E0C7-A1FD-7A79E036828D}"/>
              </a:ext>
            </a:extLst>
          </p:cNvPr>
          <p:cNvSpPr txBox="1"/>
          <p:nvPr/>
        </p:nvSpPr>
        <p:spPr>
          <a:xfrm>
            <a:off x="1028700" y="4380696"/>
            <a:ext cx="7760408" cy="1410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s-ES" sz="2399" dirty="0">
                <a:solidFill>
                  <a:srgbClr val="FF0000"/>
                </a:solidFill>
                <a:latin typeface="Open Sauce Light"/>
              </a:rPr>
              <a:t>Nuestra escuela proporcionará una pequeña biblioteca en nuestro centro de recursos familiares para nuestras familias y estudiantes</a:t>
            </a:r>
            <a:r>
              <a:rPr lang="en-US" sz="2399" dirty="0">
                <a:solidFill>
                  <a:srgbClr val="FF0000"/>
                </a:solidFill>
                <a:latin typeface="Open Sauce Light"/>
              </a:rPr>
              <a:t>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0A046A9-2FCA-AF45-F72B-3FD44AC2C137}"/>
              </a:ext>
            </a:extLst>
          </p:cNvPr>
          <p:cNvSpPr txBox="1"/>
          <p:nvPr/>
        </p:nvSpPr>
        <p:spPr>
          <a:xfrm>
            <a:off x="1028700" y="6039482"/>
            <a:ext cx="9105900" cy="1410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s-ES" sz="2399" dirty="0">
                <a:solidFill>
                  <a:srgbClr val="FF0000"/>
                </a:solidFill>
                <a:latin typeface="Open Sauce Light"/>
              </a:rPr>
              <a:t>Nuestra escuela proporcionará una lista en nuestra página web de Título I y en nuestro centro de recursos familiares con recursos matemáticos virtuales</a:t>
            </a:r>
            <a:r>
              <a:rPr lang="en-US" sz="2399" dirty="0">
                <a:solidFill>
                  <a:srgbClr val="FF0000"/>
                </a:solidFill>
                <a:latin typeface="Open Sauce Light"/>
              </a:rPr>
              <a:t>.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BAC8AEE-F016-A39D-3D5D-00C0DD481B04}"/>
              </a:ext>
            </a:extLst>
          </p:cNvPr>
          <p:cNvSpPr txBox="1"/>
          <p:nvPr/>
        </p:nvSpPr>
        <p:spPr>
          <a:xfrm>
            <a:off x="1028700" y="7664159"/>
            <a:ext cx="8455614" cy="1898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s-ES" sz="2399" dirty="0">
                <a:solidFill>
                  <a:srgbClr val="FF0000"/>
                </a:solidFill>
                <a:latin typeface="Open Sauce Light"/>
              </a:rPr>
              <a:t>Nuestra escuela proporcionará una lista en nuestra página web de Título I y en nuestro centro de recursos familiares de libros apropiados para el grado y recursos de alfabetización virtual</a:t>
            </a:r>
            <a:r>
              <a:rPr lang="en-US" sz="2399" dirty="0">
                <a:solidFill>
                  <a:srgbClr val="FF0000"/>
                </a:solidFill>
                <a:latin typeface="Open Sauce Light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52F7A6-CECB-BC58-E535-6519391EB3E1}"/>
              </a:ext>
            </a:extLst>
          </p:cNvPr>
          <p:cNvSpPr/>
          <p:nvPr/>
        </p:nvSpPr>
        <p:spPr>
          <a:xfrm>
            <a:off x="-1428750" y="21118"/>
            <a:ext cx="1266825" cy="2026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you need more space, duplicate this slide in the slide deck.</a:t>
            </a:r>
          </a:p>
        </p:txBody>
      </p:sp>
      <p:pic>
        <p:nvPicPr>
          <p:cNvPr id="12" name="Picture 11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1E92B493-44D3-B89C-355B-210686A0EF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0C38D9-E93B-BCE1-6774-035E6764983D}"/>
              </a:ext>
            </a:extLst>
          </p:cNvPr>
          <p:cNvSpPr/>
          <p:nvPr/>
        </p:nvSpPr>
        <p:spPr>
          <a:xfrm rot="20732523">
            <a:off x="7537169" y="1863502"/>
            <a:ext cx="11758877" cy="275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73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PROPUESTO</a:t>
            </a:r>
            <a:endParaRPr lang="en-US" sz="173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871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564987" y="0"/>
            <a:ext cx="2723013" cy="257175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2841975" y="2571750"/>
            <a:ext cx="2723013" cy="257175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5564987" y="5143500"/>
            <a:ext cx="2723013" cy="2571750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2841975" y="7715250"/>
            <a:ext cx="2723013" cy="2571750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24183" t="23055" r="24907" b="23325"/>
          <a:stretch>
            <a:fillRect/>
          </a:stretch>
        </p:blipFill>
        <p:spPr>
          <a:xfrm>
            <a:off x="15653904" y="2462835"/>
            <a:ext cx="2545180" cy="268066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l="9712" r="16169"/>
          <a:stretch>
            <a:fillRect/>
          </a:stretch>
        </p:blipFill>
        <p:spPr>
          <a:xfrm>
            <a:off x="15564987" y="7715250"/>
            <a:ext cx="2723013" cy="25717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7823" r="28802"/>
          <a:stretch>
            <a:fillRect/>
          </a:stretch>
        </p:blipFill>
        <p:spPr>
          <a:xfrm>
            <a:off x="12841975" y="-6308"/>
            <a:ext cx="2723013" cy="257805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88667" y="815719"/>
            <a:ext cx="6238805" cy="2943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Open Sauce"/>
              </a:rPr>
              <a:t>What are our responsibilities as a </a:t>
            </a:r>
            <a:r>
              <a:rPr lang="en-US" sz="5600">
                <a:solidFill>
                  <a:srgbClr val="000000"/>
                </a:solidFill>
                <a:latin typeface="Open Sauce Bold"/>
              </a:rPr>
              <a:t>parent/family?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416145"/>
            <a:ext cx="6667500" cy="1372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1185" lvl="1" indent="-342900">
              <a:lnSpc>
                <a:spcPts val="3679"/>
              </a:lnSpc>
              <a:buFont typeface="Courier New" panose="02070309020205020404" pitchFamily="49" charset="0"/>
              <a:buChar char="o"/>
            </a:pPr>
            <a:r>
              <a:rPr lang="en-US" sz="2299" dirty="0">
                <a:solidFill>
                  <a:srgbClr val="FF0000"/>
                </a:solidFill>
                <a:latin typeface="Open Sauce Light"/>
              </a:rPr>
              <a:t>Our families will take books from our tiny library in our family resource center to read at home with our students.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049007"/>
            <a:ext cx="6398772" cy="1372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1185" lvl="1" indent="-342900">
              <a:lnSpc>
                <a:spcPts val="3679"/>
              </a:lnSpc>
              <a:buFont typeface="Courier New" panose="02070309020205020404" pitchFamily="49" charset="0"/>
              <a:buChar char="o"/>
            </a:pPr>
            <a:r>
              <a:rPr lang="en-US" sz="2299" dirty="0">
                <a:solidFill>
                  <a:srgbClr val="FF0000"/>
                </a:solidFill>
                <a:latin typeface="Open Sauce Light"/>
              </a:rPr>
              <a:t>Our families will use the virtual math resources to help our students with math at home.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632139"/>
            <a:ext cx="7886700" cy="1886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FF0000"/>
                </a:solidFill>
                <a:latin typeface="Open Sauce Light"/>
              </a:rPr>
              <a:t>Our families will use the list on our Title I webpage and in our family resource center of grade appropriate books and virtual literacy resources to help our students at home grow in reading.</a:t>
            </a:r>
          </a:p>
        </p:txBody>
      </p:sp>
      <p:pic>
        <p:nvPicPr>
          <p:cNvPr id="14" name="Picture 1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8C17E0DA-DD4D-9AA1-9BA6-0320A1168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934" y="5356289"/>
            <a:ext cx="2586951" cy="19208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B75AA1-B297-00F4-E753-E1A2138841B5}"/>
              </a:ext>
            </a:extLst>
          </p:cNvPr>
          <p:cNvSpPr/>
          <p:nvPr/>
        </p:nvSpPr>
        <p:spPr>
          <a:xfrm rot="20513743">
            <a:off x="6690117" y="2519474"/>
            <a:ext cx="11758877" cy="275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73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PROPOSED</a:t>
            </a:r>
            <a:endParaRPr lang="en-US" sz="173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D444-5BA6-7112-FE9D-F4895E60D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FE5C275-447D-3A65-2C28-2D803F0D429E}"/>
              </a:ext>
            </a:extLst>
          </p:cNvPr>
          <p:cNvSpPr/>
          <p:nvPr/>
        </p:nvSpPr>
        <p:spPr>
          <a:xfrm>
            <a:off x="15564987" y="0"/>
            <a:ext cx="2723013" cy="257175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453A653-03A2-15CD-7F8B-33F07C2F970D}"/>
              </a:ext>
            </a:extLst>
          </p:cNvPr>
          <p:cNvSpPr/>
          <p:nvPr/>
        </p:nvSpPr>
        <p:spPr>
          <a:xfrm>
            <a:off x="12841975" y="2571750"/>
            <a:ext cx="2723013" cy="257175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F16E9C2-4C44-6D54-5ED4-26064FB076F6}"/>
              </a:ext>
            </a:extLst>
          </p:cNvPr>
          <p:cNvSpPr/>
          <p:nvPr/>
        </p:nvSpPr>
        <p:spPr>
          <a:xfrm>
            <a:off x="15564987" y="5143500"/>
            <a:ext cx="2723013" cy="2571750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03C244E4-3C05-CD9D-C09B-31ED555E98C3}"/>
              </a:ext>
            </a:extLst>
          </p:cNvPr>
          <p:cNvSpPr/>
          <p:nvPr/>
        </p:nvSpPr>
        <p:spPr>
          <a:xfrm>
            <a:off x="12841975" y="7715250"/>
            <a:ext cx="2723013" cy="2571750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A091C614-87FE-1D2A-A719-A29EA94F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83" t="23055" r="24907" b="23325"/>
          <a:stretch>
            <a:fillRect/>
          </a:stretch>
        </p:blipFill>
        <p:spPr>
          <a:xfrm>
            <a:off x="15653904" y="2462835"/>
            <a:ext cx="2545180" cy="2680665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D20A1AC0-8E16-4C5F-E429-D52E6C516F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12" r="16169"/>
          <a:stretch>
            <a:fillRect/>
          </a:stretch>
        </p:blipFill>
        <p:spPr>
          <a:xfrm>
            <a:off x="15564987" y="7715250"/>
            <a:ext cx="2723013" cy="2571750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2560102-20A9-435D-8132-1BF68ACB7E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23" r="28802"/>
          <a:stretch>
            <a:fillRect/>
          </a:stretch>
        </p:blipFill>
        <p:spPr>
          <a:xfrm>
            <a:off x="12841975" y="-6308"/>
            <a:ext cx="2723013" cy="257805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9D6EA787-6542-AFED-9DFB-CF0F43BEE7D3}"/>
              </a:ext>
            </a:extLst>
          </p:cNvPr>
          <p:cNvSpPr txBox="1"/>
          <p:nvPr/>
        </p:nvSpPr>
        <p:spPr>
          <a:xfrm>
            <a:off x="1188667" y="815719"/>
            <a:ext cx="8107733" cy="2892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7839"/>
              </a:lnSpc>
              <a:spcBef>
                <a:spcPct val="0"/>
              </a:spcBef>
            </a:pPr>
            <a:r>
              <a:rPr lang="es-ES" sz="4800" dirty="0">
                <a:solidFill>
                  <a:srgbClr val="000000"/>
                </a:solidFill>
                <a:latin typeface="Open Sauce"/>
              </a:rPr>
              <a:t>¿Cuáles son nuestras responsabilidades como </a:t>
            </a:r>
            <a:r>
              <a:rPr lang="es-ES" sz="4800" b="1" dirty="0">
                <a:solidFill>
                  <a:srgbClr val="000000"/>
                </a:solidFill>
                <a:latin typeface="Open Sauce"/>
              </a:rPr>
              <a:t>padres/familia</a:t>
            </a:r>
            <a:r>
              <a:rPr lang="es-ES" sz="4800" dirty="0">
                <a:solidFill>
                  <a:srgbClr val="000000"/>
                </a:solidFill>
                <a:latin typeface="Open Sauce"/>
              </a:rPr>
              <a:t>?</a:t>
            </a:r>
            <a:endParaRPr lang="en-US" sz="5600" dirty="0">
              <a:solidFill>
                <a:srgbClr val="000000"/>
              </a:solidFill>
              <a:latin typeface="Open Sauce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F206C19-AFB1-D409-1AD3-1FDF3BBBCCF3}"/>
              </a:ext>
            </a:extLst>
          </p:cNvPr>
          <p:cNvSpPr txBox="1"/>
          <p:nvPr/>
        </p:nvSpPr>
        <p:spPr>
          <a:xfrm>
            <a:off x="1028700" y="4416145"/>
            <a:ext cx="8420100" cy="1372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1185" lvl="1" indent="-342900">
              <a:lnSpc>
                <a:spcPts val="3679"/>
              </a:lnSpc>
              <a:buFont typeface="Courier New" panose="02070309020205020404" pitchFamily="49" charset="0"/>
              <a:buChar char="o"/>
            </a:pPr>
            <a:r>
              <a:rPr lang="es-ES" sz="2299" dirty="0">
                <a:solidFill>
                  <a:srgbClr val="FF0000"/>
                </a:solidFill>
                <a:latin typeface="Open Sauce Light"/>
              </a:rPr>
              <a:t>Nuestras familias tomarán libros de nuestra pequeña biblioteca en nuestro centro de recursos familiares para leer en casa con nuestros estudiantes.</a:t>
            </a:r>
            <a:endParaRPr lang="en-US" sz="2299" dirty="0">
              <a:solidFill>
                <a:srgbClr val="FF0000"/>
              </a:solidFill>
              <a:latin typeface="Open Sauce Light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75383C8-1FC8-2C66-C514-293FA4CC5059}"/>
              </a:ext>
            </a:extLst>
          </p:cNvPr>
          <p:cNvSpPr txBox="1"/>
          <p:nvPr/>
        </p:nvSpPr>
        <p:spPr>
          <a:xfrm>
            <a:off x="1028699" y="6049007"/>
            <a:ext cx="9090263" cy="1372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1185" lvl="1" indent="-342900">
              <a:lnSpc>
                <a:spcPts val="3679"/>
              </a:lnSpc>
              <a:buFont typeface="Courier New" panose="02070309020205020404" pitchFamily="49" charset="0"/>
              <a:buChar char="o"/>
            </a:pPr>
            <a:r>
              <a:rPr lang="es-ES" sz="2299" dirty="0">
                <a:solidFill>
                  <a:srgbClr val="FF0000"/>
                </a:solidFill>
                <a:latin typeface="Open Sauce Light"/>
              </a:rPr>
              <a:t>Nuestras familias utilizarán los recursos matemáticos virtuales para ayudar a nuestros estudiantes con las matemáticas en casa</a:t>
            </a:r>
            <a:r>
              <a:rPr lang="en-US" sz="2299" dirty="0">
                <a:solidFill>
                  <a:srgbClr val="FF0000"/>
                </a:solidFill>
                <a:latin typeface="Open Sauce Light"/>
              </a:rPr>
              <a:t>.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651A758-DED2-2DCB-0F48-6C74954BB441}"/>
              </a:ext>
            </a:extLst>
          </p:cNvPr>
          <p:cNvSpPr txBox="1"/>
          <p:nvPr/>
        </p:nvSpPr>
        <p:spPr>
          <a:xfrm>
            <a:off x="1028700" y="7632139"/>
            <a:ext cx="9258300" cy="1886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1979" lvl="1" indent="-342900">
              <a:lnSpc>
                <a:spcPts val="3839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solidFill>
                  <a:srgbClr val="FF0000"/>
                </a:solidFill>
                <a:latin typeface="Open Sauce Light"/>
              </a:rPr>
              <a:t>Nuestras familias usarán la lista en nuestra página web de Título I y en nuestro centro de recursos familiares de libros apropiados para el grado y recursos de alfabetización virtual para ayudar a nuestros estudiantes en casa a crecer en lectura</a:t>
            </a:r>
            <a:r>
              <a:rPr lang="en-US" sz="2000" dirty="0">
                <a:solidFill>
                  <a:srgbClr val="FF0000"/>
                </a:solidFill>
                <a:latin typeface="Open Sauce Light"/>
              </a:rPr>
              <a:t>.</a:t>
            </a:r>
          </a:p>
        </p:txBody>
      </p:sp>
      <p:pic>
        <p:nvPicPr>
          <p:cNvPr id="14" name="Picture 1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EF3393E4-FFF5-7928-2EC8-3DA22258F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934" y="5356289"/>
            <a:ext cx="2586951" cy="192081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5A5623F-CF61-C0CE-F544-77ECFD48C86F}"/>
              </a:ext>
            </a:extLst>
          </p:cNvPr>
          <p:cNvSpPr/>
          <p:nvPr/>
        </p:nvSpPr>
        <p:spPr>
          <a:xfrm rot="20513743">
            <a:off x="9027826" y="2991973"/>
            <a:ext cx="994701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PROPUESTO</a:t>
            </a:r>
            <a:endParaRPr lang="en-US" sz="144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4255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9544" y="552229"/>
            <a:ext cx="17368913" cy="2493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8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Open Sauce"/>
              </a:rPr>
              <a:t>What are our responsibilities as a </a:t>
            </a:r>
            <a:r>
              <a:rPr lang="en-US" sz="7200" dirty="0">
                <a:solidFill>
                  <a:srgbClr val="000000"/>
                </a:solidFill>
                <a:latin typeface="Open Sauce Bold"/>
              </a:rPr>
              <a:t>student?</a:t>
            </a:r>
          </a:p>
        </p:txBody>
      </p:sp>
      <p:sp>
        <p:nvSpPr>
          <p:cNvPr id="3" name="AutoShape 3"/>
          <p:cNvSpPr/>
          <p:nvPr/>
        </p:nvSpPr>
        <p:spPr>
          <a:xfrm>
            <a:off x="459544" y="4863485"/>
            <a:ext cx="5273029" cy="2889575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39205" y="5946193"/>
            <a:ext cx="4513705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0"/>
              </a:lnSpc>
              <a:spcBef>
                <a:spcPct val="0"/>
              </a:spcBef>
            </a:pPr>
            <a:r>
              <a:rPr lang="en-US" sz="2392" dirty="0">
                <a:solidFill>
                  <a:srgbClr val="FFFFFF"/>
                </a:solidFill>
                <a:latin typeface="Open Sauce Light"/>
              </a:rPr>
              <a:t>I will visit our tiny library for books to read at home on my own or with my family.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9206" y="5294837"/>
            <a:ext cx="4513705" cy="428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73"/>
              </a:lnSpc>
              <a:spcBef>
                <a:spcPct val="0"/>
              </a:spcBef>
            </a:pPr>
            <a:r>
              <a:rPr lang="en-US" sz="2623">
                <a:solidFill>
                  <a:srgbClr val="FFFFFF"/>
                </a:solidFill>
                <a:latin typeface="Open Sauce SemiBold"/>
              </a:rPr>
              <a:t>STUDENT RESPONSIBILITY</a:t>
            </a:r>
          </a:p>
        </p:txBody>
      </p:sp>
      <p:sp>
        <p:nvSpPr>
          <p:cNvPr id="6" name="AutoShape 6"/>
          <p:cNvSpPr/>
          <p:nvPr/>
        </p:nvSpPr>
        <p:spPr>
          <a:xfrm>
            <a:off x="6533311" y="4863485"/>
            <a:ext cx="5273029" cy="2889575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879106" y="5946193"/>
            <a:ext cx="4513705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0"/>
              </a:lnSpc>
              <a:spcBef>
                <a:spcPct val="0"/>
              </a:spcBef>
            </a:pPr>
            <a:r>
              <a:rPr lang="en-US" sz="2392" dirty="0">
                <a:solidFill>
                  <a:srgbClr val="FFFFFF"/>
                </a:solidFill>
                <a:latin typeface="Open Sauce Light"/>
              </a:rPr>
              <a:t>I will use the virtual math resources list for help with math at home.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12973" y="5294837"/>
            <a:ext cx="4513705" cy="428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73"/>
              </a:lnSpc>
              <a:spcBef>
                <a:spcPct val="0"/>
              </a:spcBef>
            </a:pPr>
            <a:r>
              <a:rPr lang="en-US" sz="2623">
                <a:solidFill>
                  <a:srgbClr val="FFFFFF"/>
                </a:solidFill>
                <a:latin typeface="Open Sauce SemiBold"/>
              </a:rPr>
              <a:t>STUDENT RESPONSIBILITY</a:t>
            </a:r>
          </a:p>
        </p:txBody>
      </p:sp>
      <p:sp>
        <p:nvSpPr>
          <p:cNvPr id="9" name="AutoShape 9"/>
          <p:cNvSpPr/>
          <p:nvPr/>
        </p:nvSpPr>
        <p:spPr>
          <a:xfrm>
            <a:off x="12640516" y="4863485"/>
            <a:ext cx="5273029" cy="2889575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3020179" y="5762467"/>
            <a:ext cx="4513705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0"/>
              </a:lnSpc>
              <a:spcBef>
                <a:spcPct val="0"/>
              </a:spcBef>
            </a:pPr>
            <a:r>
              <a:rPr lang="en-US" sz="2392" dirty="0">
                <a:solidFill>
                  <a:srgbClr val="FFFFFF"/>
                </a:solidFill>
                <a:latin typeface="Open Sauce Light"/>
              </a:rPr>
              <a:t>I will use the grade appropriate book and virtual resources list at home to grow in my reading skills.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20179" y="5294837"/>
            <a:ext cx="4513705" cy="428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73"/>
              </a:lnSpc>
              <a:spcBef>
                <a:spcPct val="0"/>
              </a:spcBef>
            </a:pPr>
            <a:r>
              <a:rPr lang="en-US" sz="2623">
                <a:solidFill>
                  <a:srgbClr val="FFFFFF"/>
                </a:solidFill>
                <a:latin typeface="Open Sauce SemiBold"/>
              </a:rPr>
              <a:t>STUDENT RESPONSIBILITY</a:t>
            </a:r>
          </a:p>
        </p:txBody>
      </p:sp>
      <p:pic>
        <p:nvPicPr>
          <p:cNvPr id="14" name="Picture 1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E73F46D1-93A5-2A4A-DD1F-E766AD11B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543ABD2-606B-9180-4B02-290473E2937D}"/>
              </a:ext>
            </a:extLst>
          </p:cNvPr>
          <p:cNvSpPr/>
          <p:nvPr/>
        </p:nvSpPr>
        <p:spPr>
          <a:xfrm rot="20732523">
            <a:off x="6939475" y="1976527"/>
            <a:ext cx="11758877" cy="275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73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PROPOSED</a:t>
            </a:r>
            <a:endParaRPr lang="en-US" sz="173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7E6FE-584F-06FE-E3E0-5C43B332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E167FC3-5BEF-05F3-DF12-390A8C3EEB51}"/>
              </a:ext>
            </a:extLst>
          </p:cNvPr>
          <p:cNvSpPr txBox="1"/>
          <p:nvPr/>
        </p:nvSpPr>
        <p:spPr>
          <a:xfrm>
            <a:off x="459544" y="552229"/>
            <a:ext cx="17368913" cy="2493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10080"/>
              </a:lnSpc>
              <a:spcBef>
                <a:spcPct val="0"/>
              </a:spcBef>
            </a:pPr>
            <a:r>
              <a:rPr lang="es-ES" sz="7200" dirty="0">
                <a:solidFill>
                  <a:srgbClr val="000000"/>
                </a:solidFill>
                <a:latin typeface="Open Sauce"/>
              </a:rPr>
              <a:t>¿Cuáles son nuestras responsabilidades como </a:t>
            </a:r>
            <a:r>
              <a:rPr lang="es-ES" sz="7200" b="1" dirty="0">
                <a:solidFill>
                  <a:srgbClr val="000000"/>
                </a:solidFill>
                <a:latin typeface="Open Sauce"/>
              </a:rPr>
              <a:t>estudiante</a:t>
            </a:r>
            <a:r>
              <a:rPr lang="es-ES" sz="7200" dirty="0">
                <a:solidFill>
                  <a:srgbClr val="000000"/>
                </a:solidFill>
                <a:latin typeface="Open Sauce"/>
              </a:rPr>
              <a:t>?</a:t>
            </a:r>
            <a:endParaRPr lang="en-US" sz="7200" dirty="0">
              <a:solidFill>
                <a:srgbClr val="000000"/>
              </a:solidFill>
              <a:latin typeface="Open Sauce Bold"/>
            </a:endParaRP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766B1A5D-5F07-5F95-E8DA-8E2D5DD10574}"/>
              </a:ext>
            </a:extLst>
          </p:cNvPr>
          <p:cNvSpPr/>
          <p:nvPr/>
        </p:nvSpPr>
        <p:spPr>
          <a:xfrm>
            <a:off x="459544" y="4863485"/>
            <a:ext cx="5273029" cy="2889575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6FA6081-2C4D-3410-8999-CA980663DE05}"/>
              </a:ext>
            </a:extLst>
          </p:cNvPr>
          <p:cNvSpPr txBox="1"/>
          <p:nvPr/>
        </p:nvSpPr>
        <p:spPr>
          <a:xfrm>
            <a:off x="839205" y="5946193"/>
            <a:ext cx="4513705" cy="1258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350"/>
              </a:lnSpc>
              <a:spcBef>
                <a:spcPct val="0"/>
              </a:spcBef>
            </a:pPr>
            <a:r>
              <a:rPr lang="es-ES" sz="2000" dirty="0">
                <a:solidFill>
                  <a:srgbClr val="FFFFFF"/>
                </a:solidFill>
                <a:latin typeface="Open Sauce Light"/>
              </a:rPr>
              <a:t>Visitaré nuestra pequeña biblioteca en busca de libros para leer en casa solo o con mi familia.</a:t>
            </a:r>
            <a:endParaRPr lang="en-US" sz="2392" dirty="0">
              <a:solidFill>
                <a:srgbClr val="FFFFFF"/>
              </a:solidFill>
              <a:latin typeface="Open Sauce Light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9688302-A0A0-C3B2-83BD-9E9BBD06504B}"/>
              </a:ext>
            </a:extLst>
          </p:cNvPr>
          <p:cNvSpPr txBox="1"/>
          <p:nvPr/>
        </p:nvSpPr>
        <p:spPr>
          <a:xfrm>
            <a:off x="839206" y="5294837"/>
            <a:ext cx="4513705" cy="40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673"/>
              </a:lnSpc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Open Sauce SemiBold"/>
              </a:rPr>
              <a:t>RESPONSABILIDAD DEL ESTUDIANTE</a:t>
            </a:r>
            <a:endParaRPr lang="en-US" sz="2623" dirty="0">
              <a:solidFill>
                <a:srgbClr val="FFFFFF"/>
              </a:solidFill>
              <a:latin typeface="Open Sauce SemiBold"/>
            </a:endParaRP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51326F3-1113-A0D6-7488-0CA7D4BF94E5}"/>
              </a:ext>
            </a:extLst>
          </p:cNvPr>
          <p:cNvSpPr/>
          <p:nvPr/>
        </p:nvSpPr>
        <p:spPr>
          <a:xfrm>
            <a:off x="6533311" y="4863485"/>
            <a:ext cx="5273029" cy="2889575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E9D0394-F7FA-8D63-81B8-FFC2D5AE6A45}"/>
              </a:ext>
            </a:extLst>
          </p:cNvPr>
          <p:cNvSpPr txBox="1"/>
          <p:nvPr/>
        </p:nvSpPr>
        <p:spPr>
          <a:xfrm>
            <a:off x="6879106" y="5946193"/>
            <a:ext cx="4513705" cy="1258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350"/>
              </a:lnSpc>
              <a:spcBef>
                <a:spcPct val="0"/>
              </a:spcBef>
            </a:pPr>
            <a:r>
              <a:rPr lang="es-ES" sz="2000" dirty="0">
                <a:solidFill>
                  <a:srgbClr val="FFFFFF"/>
                </a:solidFill>
                <a:latin typeface="Open Sauce Light"/>
              </a:rPr>
              <a:t>Usaré la lista de recursos matemáticos virtuales para ayudar con las matemáticas en casa.</a:t>
            </a:r>
            <a:endParaRPr lang="en-US" sz="2392" dirty="0">
              <a:solidFill>
                <a:srgbClr val="FFFFFF"/>
              </a:solidFill>
              <a:latin typeface="Open Sauce Light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E745D6F-F19C-33CB-BB42-04A0B55FB286}"/>
              </a:ext>
            </a:extLst>
          </p:cNvPr>
          <p:cNvSpPr txBox="1"/>
          <p:nvPr/>
        </p:nvSpPr>
        <p:spPr>
          <a:xfrm>
            <a:off x="6912973" y="5294837"/>
            <a:ext cx="4513705" cy="40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673"/>
              </a:lnSpc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Open Sauce SemiBold"/>
              </a:rPr>
              <a:t>RESPONSABILIDAD DEL ESTUDIANTE</a:t>
            </a:r>
            <a:endParaRPr lang="en-US" sz="2623" dirty="0">
              <a:solidFill>
                <a:srgbClr val="FFFFFF"/>
              </a:solidFill>
              <a:latin typeface="Open Sauce SemiBold"/>
            </a:endParaRP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7199EA04-8A97-C923-62F3-C25E7D4F0DD0}"/>
              </a:ext>
            </a:extLst>
          </p:cNvPr>
          <p:cNvSpPr/>
          <p:nvPr/>
        </p:nvSpPr>
        <p:spPr>
          <a:xfrm>
            <a:off x="12640516" y="4863485"/>
            <a:ext cx="5273029" cy="2889575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CD3C0A7-1958-061D-D5E1-C8140C1790AD}"/>
              </a:ext>
            </a:extLst>
          </p:cNvPr>
          <p:cNvSpPr txBox="1"/>
          <p:nvPr/>
        </p:nvSpPr>
        <p:spPr>
          <a:xfrm>
            <a:off x="13020179" y="5762467"/>
            <a:ext cx="4513705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350"/>
              </a:lnSpc>
              <a:spcBef>
                <a:spcPct val="0"/>
              </a:spcBef>
            </a:pPr>
            <a:r>
              <a:rPr lang="es-ES" sz="2000" dirty="0">
                <a:solidFill>
                  <a:srgbClr val="FFFFFF"/>
                </a:solidFill>
                <a:latin typeface="Open Sauce Light"/>
              </a:rPr>
              <a:t>Usaré el libro apropiado para el grado y la lista de recursos virtuales en casa para crecer en mis habilidades de lectura.</a:t>
            </a:r>
            <a:endParaRPr lang="en-US" sz="2392" dirty="0">
              <a:solidFill>
                <a:srgbClr val="FFFFFF"/>
              </a:solidFill>
              <a:latin typeface="Open Sauce Light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5C2DEEC-9234-04CC-C920-2C81AFFAA2F4}"/>
              </a:ext>
            </a:extLst>
          </p:cNvPr>
          <p:cNvSpPr txBox="1"/>
          <p:nvPr/>
        </p:nvSpPr>
        <p:spPr>
          <a:xfrm>
            <a:off x="13020179" y="5294837"/>
            <a:ext cx="4513705" cy="40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673"/>
              </a:lnSpc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Open Sauce SemiBold"/>
              </a:rPr>
              <a:t>RESPONSABILIDAD DEL ESTUDIANTE</a:t>
            </a:r>
            <a:endParaRPr lang="en-US" sz="2623" dirty="0">
              <a:solidFill>
                <a:srgbClr val="FFFFFF"/>
              </a:solidFill>
              <a:latin typeface="Open Sauce SemiBold"/>
            </a:endParaRPr>
          </a:p>
        </p:txBody>
      </p:sp>
      <p:pic>
        <p:nvPicPr>
          <p:cNvPr id="14" name="Picture 1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2BD217AF-6825-6C49-C8F7-30A4F48E24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1BE8B9A-CBBC-553E-DAE1-CC70846725E7}"/>
              </a:ext>
            </a:extLst>
          </p:cNvPr>
          <p:cNvSpPr/>
          <p:nvPr/>
        </p:nvSpPr>
        <p:spPr>
          <a:xfrm rot="20732523">
            <a:off x="9422423" y="3015093"/>
            <a:ext cx="9147993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spc="50" dirty="0">
                <a:ln w="25400" cmpd="sng">
                  <a:solidFill>
                    <a:srgbClr val="6B1F33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glow rad="38100">
                    <a:srgbClr val="203274">
                      <a:alpha val="40000"/>
                    </a:srgbClr>
                  </a:glow>
                </a:effectLst>
              </a:rPr>
              <a:t>PROPUESTO</a:t>
            </a:r>
            <a:endParaRPr lang="en-US" sz="10000" b="1" cap="none" spc="50" dirty="0">
              <a:ln w="25400" cmpd="sng">
                <a:solidFill>
                  <a:srgbClr val="6B1F33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rgbClr val="203274"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3720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6207118" cy="8315021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6207118" y="8315021"/>
            <a:ext cx="2080882" cy="1971979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03285" y="4194715"/>
            <a:ext cx="8256541" cy="60017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866775"/>
            <a:ext cx="13897048" cy="137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Open Sauce Light"/>
              </a:rPr>
              <a:t>Are there any questions?</a:t>
            </a:r>
          </a:p>
        </p:txBody>
      </p:sp>
      <p:pic>
        <p:nvPicPr>
          <p:cNvPr id="9" name="Picture 8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B9959A8E-2454-B7AC-40ED-3108C715BA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F134-3D5D-C723-79C5-E30BAF65D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F55F5DC-519B-6122-F4D5-568F8B3B00B6}"/>
              </a:ext>
            </a:extLst>
          </p:cNvPr>
          <p:cNvSpPr/>
          <p:nvPr/>
        </p:nvSpPr>
        <p:spPr>
          <a:xfrm>
            <a:off x="0" y="0"/>
            <a:ext cx="16207118" cy="8315021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BB3AA642-9C8C-770F-92C3-693F4B792AFF}"/>
              </a:ext>
            </a:extLst>
          </p:cNvPr>
          <p:cNvSpPr/>
          <p:nvPr/>
        </p:nvSpPr>
        <p:spPr>
          <a:xfrm>
            <a:off x="16207118" y="8315021"/>
            <a:ext cx="2080882" cy="1971979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2165768-2A1E-7297-EB05-404CA162F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03285" y="4194715"/>
            <a:ext cx="8256541" cy="600175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17B7D60D-D17D-3E6D-2984-48142338BD5F}"/>
              </a:ext>
            </a:extLst>
          </p:cNvPr>
          <p:cNvSpPr txBox="1"/>
          <p:nvPr/>
        </p:nvSpPr>
        <p:spPr>
          <a:xfrm>
            <a:off x="1028700" y="866775"/>
            <a:ext cx="13897048" cy="1313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FFFF"/>
                </a:solidFill>
                <a:latin typeface="Open Sauce Light"/>
              </a:rPr>
              <a:t>¿Hay </a:t>
            </a:r>
            <a:r>
              <a:rPr lang="en-US" sz="8000" dirty="0" err="1">
                <a:solidFill>
                  <a:srgbClr val="FFFFFF"/>
                </a:solidFill>
                <a:latin typeface="Open Sauce Light"/>
              </a:rPr>
              <a:t>alguna</a:t>
            </a:r>
            <a:r>
              <a:rPr lang="en-US" sz="8000" dirty="0">
                <a:solidFill>
                  <a:srgbClr val="FFFFFF"/>
                </a:solidFill>
                <a:latin typeface="Open Sauce Light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Open Sauce Light"/>
              </a:rPr>
              <a:t>pregunta</a:t>
            </a:r>
            <a:r>
              <a:rPr lang="en-US" sz="8000" dirty="0">
                <a:solidFill>
                  <a:srgbClr val="FFFFFF"/>
                </a:solidFill>
                <a:latin typeface="Open Sauce Light"/>
              </a:rPr>
              <a:t>?</a:t>
            </a:r>
          </a:p>
        </p:txBody>
      </p:sp>
      <p:pic>
        <p:nvPicPr>
          <p:cNvPr id="9" name="Picture 8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EC25F052-ECC4-18D0-8CCD-79BA2DB89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46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800" y="-190500"/>
            <a:ext cx="14630400" cy="10972800"/>
          </a:xfrm>
          <a:prstGeom prst="rect">
            <a:avLst/>
          </a:prstGeom>
        </p:spPr>
      </p:pic>
      <p:pic>
        <p:nvPicPr>
          <p:cNvPr id="5" name="Picture 4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289E6857-ADFD-12A7-42C7-BE1037135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D6F8B-E77C-9993-4790-220150DED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D488E01C-8AB2-4344-D08E-CD8FBF297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800" y="-190500"/>
            <a:ext cx="14630400" cy="10972800"/>
          </a:xfrm>
          <a:prstGeom prst="rect">
            <a:avLst/>
          </a:prstGeom>
        </p:spPr>
      </p:pic>
      <p:pic>
        <p:nvPicPr>
          <p:cNvPr id="5" name="Picture 4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E2A79389-C67D-3700-BE88-534D4D56AF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68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8426963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486767" y="272749"/>
            <a:ext cx="11314465" cy="1054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8960"/>
              </a:lnSpc>
              <a:spcBef>
                <a:spcPct val="0"/>
              </a:spcBef>
            </a:pPr>
            <a:r>
              <a:rPr lang="en-US" sz="6400" dirty="0">
                <a:solidFill>
                  <a:srgbClr val="000000"/>
                </a:solidFill>
                <a:latin typeface="Open Sauce"/>
              </a:rPr>
              <a:t>Feedback from 2024-2025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5879" y="2171700"/>
            <a:ext cx="17156239" cy="5314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0000"/>
                </a:solidFill>
                <a:latin typeface="Open Sauce SemiBold"/>
              </a:rPr>
              <a:t>In the Spring, we’ll be able to look back at the answers you are giving at right now!</a:t>
            </a:r>
            <a:endParaRPr lang="en-US" sz="8800" b="1" dirty="0">
              <a:solidFill>
                <a:srgbClr val="FF0000"/>
              </a:solidFill>
              <a:latin typeface="Open Sauce SemiBold"/>
            </a:endParaRPr>
          </a:p>
        </p:txBody>
      </p:sp>
      <p:pic>
        <p:nvPicPr>
          <p:cNvPr id="10" name="Picture 9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4D6ED6A0-BCFD-52E0-EA70-A9ECCC82E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37B5E8A-4B87-F946-112A-D30C136A0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CA37172-5CE0-A266-5ED4-0D62C060D5D4}"/>
              </a:ext>
            </a:extLst>
          </p:cNvPr>
          <p:cNvSpPr/>
          <p:nvPr/>
        </p:nvSpPr>
        <p:spPr>
          <a:xfrm>
            <a:off x="0" y="8426963"/>
            <a:ext cx="1969439" cy="1860037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740C6E3-5FE8-AD0D-1DF0-E3372BFA3381}"/>
              </a:ext>
            </a:extLst>
          </p:cNvPr>
          <p:cNvSpPr txBox="1"/>
          <p:nvPr/>
        </p:nvSpPr>
        <p:spPr>
          <a:xfrm>
            <a:off x="3486767" y="272749"/>
            <a:ext cx="11314465" cy="1054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8960"/>
              </a:lnSpc>
              <a:spcBef>
                <a:spcPct val="0"/>
              </a:spcBef>
            </a:pPr>
            <a:r>
              <a:rPr lang="en-US" sz="6400" dirty="0" err="1">
                <a:solidFill>
                  <a:srgbClr val="000000"/>
                </a:solidFill>
                <a:latin typeface="Open Sauce"/>
              </a:rPr>
              <a:t>Comentarios</a:t>
            </a:r>
            <a:r>
              <a:rPr lang="en-US" sz="6400" dirty="0">
                <a:solidFill>
                  <a:srgbClr val="000000"/>
                </a:solidFill>
                <a:latin typeface="Open Sauce"/>
              </a:rPr>
              <a:t> de 2024-2025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2DEAFD0-E5F9-20F8-78ED-4AC5D91B70F8}"/>
              </a:ext>
            </a:extLst>
          </p:cNvPr>
          <p:cNvSpPr txBox="1"/>
          <p:nvPr/>
        </p:nvSpPr>
        <p:spPr>
          <a:xfrm>
            <a:off x="565879" y="2171700"/>
            <a:ext cx="17156239" cy="5314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s-ES" sz="8000" b="1" dirty="0">
                <a:solidFill>
                  <a:srgbClr val="FF0000"/>
                </a:solidFill>
                <a:latin typeface="Open Sauce SemiBold"/>
              </a:rPr>
              <a:t>¡En la primavera, podremos mirar hacia atrás a las respuestas que está dando en este momento!</a:t>
            </a:r>
            <a:endParaRPr lang="en-US" sz="8800" b="1" dirty="0">
              <a:solidFill>
                <a:srgbClr val="FF0000"/>
              </a:solidFill>
              <a:latin typeface="Open Sauce SemiBold"/>
            </a:endParaRPr>
          </a:p>
        </p:txBody>
      </p:sp>
      <p:pic>
        <p:nvPicPr>
          <p:cNvPr id="10" name="Picture 9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685564E1-39FA-1780-8ED9-E96D86F83A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27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57689" y="4137480"/>
            <a:ext cx="5926873" cy="3170061"/>
            <a:chOff x="0" y="0"/>
            <a:chExt cx="7902497" cy="422674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60" b="9860"/>
            <a:stretch>
              <a:fillRect/>
            </a:stretch>
          </p:blipFill>
          <p:spPr>
            <a:xfrm>
              <a:off x="0" y="0"/>
              <a:ext cx="7902497" cy="422674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03438" y="4137480"/>
            <a:ext cx="5926873" cy="3170061"/>
            <a:chOff x="0" y="0"/>
            <a:chExt cx="7902497" cy="422674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9860" b="9860"/>
            <a:stretch>
              <a:fillRect/>
            </a:stretch>
          </p:blipFill>
          <p:spPr>
            <a:xfrm>
              <a:off x="0" y="0"/>
              <a:ext cx="7902497" cy="4226748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157689" y="491285"/>
            <a:ext cx="13972621" cy="1948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Open Sauce"/>
              </a:rPr>
              <a:t>Where will our Parent and Family Engagement Plan be located?</a:t>
            </a:r>
            <a:endParaRPr lang="en-US" sz="5600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57689" y="8138261"/>
            <a:ext cx="5926873" cy="73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Open Sauce Light"/>
                <a:hlinkClick r:id="rId4"/>
              </a:rPr>
              <a:t>https://briarhills.fultonschools.org/our-school/title-i</a:t>
            </a: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57689" y="7624772"/>
            <a:ext cx="5926873" cy="36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Open Sauce SemiBold"/>
              </a:rPr>
              <a:t>PARENT AND FAMILY ENGAGEMENT PLAN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3438" y="8138261"/>
            <a:ext cx="5926873" cy="71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Open Sauce Light"/>
              </a:rPr>
              <a:t>Visit or email Mrs. Taylor, our Parent Liaison, in our Family Resource Center for a hard copy.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438" y="7624772"/>
            <a:ext cx="5926873" cy="36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Open Sauce SemiBold"/>
              </a:rPr>
              <a:t>PARENT AND FAMILY ENGAGEMENT PLAN</a:t>
            </a:r>
          </a:p>
        </p:txBody>
      </p:sp>
      <p:pic>
        <p:nvPicPr>
          <p:cNvPr id="12" name="Picture 11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082BABE4-5799-ABD8-E519-8770057414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1" name="AutoShape 11">
            <a:extLst>
              <a:ext uri="{FF2B5EF4-FFF2-40B4-BE49-F238E27FC236}">
                <a16:creationId xmlns:a16="http://schemas.microsoft.com/office/drawing/2014/main" id="{47D7580F-4A5E-3419-CA64-3E3E41EC5B1F}"/>
              </a:ext>
            </a:extLst>
          </p:cNvPr>
          <p:cNvSpPr/>
          <p:nvPr/>
        </p:nvSpPr>
        <p:spPr>
          <a:xfrm>
            <a:off x="1828800" y="528722"/>
            <a:ext cx="1504542" cy="1324389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10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799F-A9A3-E766-890C-F5B9511B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9587370-2D02-6416-FA6F-1C768A617702}"/>
              </a:ext>
            </a:extLst>
          </p:cNvPr>
          <p:cNvGrpSpPr/>
          <p:nvPr/>
        </p:nvGrpSpPr>
        <p:grpSpPr>
          <a:xfrm>
            <a:off x="2157689" y="4137480"/>
            <a:ext cx="5926873" cy="3170061"/>
            <a:chOff x="0" y="0"/>
            <a:chExt cx="7902497" cy="4226748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E5900DD9-B563-9E7A-C58B-FA0C7ED4A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860" b="9860"/>
            <a:stretch>
              <a:fillRect/>
            </a:stretch>
          </p:blipFill>
          <p:spPr>
            <a:xfrm>
              <a:off x="0" y="0"/>
              <a:ext cx="7902497" cy="4226748"/>
            </a:xfrm>
            <a:prstGeom prst="rect">
              <a:avLst/>
            </a:prstGeom>
          </p:spPr>
        </p:pic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6E2C584-A5D3-0099-CBB2-5F0B004AE663}"/>
              </a:ext>
            </a:extLst>
          </p:cNvPr>
          <p:cNvGrpSpPr/>
          <p:nvPr/>
        </p:nvGrpSpPr>
        <p:grpSpPr>
          <a:xfrm>
            <a:off x="10203438" y="4137480"/>
            <a:ext cx="5926873" cy="3170061"/>
            <a:chOff x="0" y="0"/>
            <a:chExt cx="7902497" cy="4226748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D43943BD-FC05-0BB1-BE36-1D61D97A5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860" b="9860"/>
            <a:stretch>
              <a:fillRect/>
            </a:stretch>
          </p:blipFill>
          <p:spPr>
            <a:xfrm>
              <a:off x="0" y="0"/>
              <a:ext cx="7902497" cy="4226748"/>
            </a:xfrm>
            <a:prstGeom prst="rect">
              <a:avLst/>
            </a:prstGeom>
          </p:spPr>
        </p:pic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6D084C0E-6AB7-7851-0044-7F475DC80954}"/>
              </a:ext>
            </a:extLst>
          </p:cNvPr>
          <p:cNvSpPr txBox="1"/>
          <p:nvPr/>
        </p:nvSpPr>
        <p:spPr>
          <a:xfrm>
            <a:off x="2597400" y="437368"/>
            <a:ext cx="13972621" cy="1948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7839"/>
              </a:lnSpc>
              <a:spcBef>
                <a:spcPct val="0"/>
              </a:spcBef>
            </a:pPr>
            <a:r>
              <a:rPr lang="es-ES" sz="5600" dirty="0">
                <a:solidFill>
                  <a:srgbClr val="000000"/>
                </a:solidFill>
                <a:latin typeface="Open Sauce"/>
              </a:rPr>
              <a:t>¿Dónde se ubicará nuestro Plan de Participación de Padres y Familias?</a:t>
            </a:r>
            <a:endParaRPr lang="en-US" sz="5600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66E879D-22B6-81EF-D94C-C7D5EBCC2767}"/>
              </a:ext>
            </a:extLst>
          </p:cNvPr>
          <p:cNvSpPr txBox="1"/>
          <p:nvPr/>
        </p:nvSpPr>
        <p:spPr>
          <a:xfrm>
            <a:off x="2157689" y="8138261"/>
            <a:ext cx="5926873" cy="73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Open Sauce Light"/>
                <a:hlinkClick r:id="rId4"/>
              </a:rPr>
              <a:t>https://briarhills.fultonschools.org/our-school/title-i</a:t>
            </a: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F5D64E0-E9D6-7814-4D74-ABCAF84709AF}"/>
              </a:ext>
            </a:extLst>
          </p:cNvPr>
          <p:cNvSpPr txBox="1"/>
          <p:nvPr/>
        </p:nvSpPr>
        <p:spPr>
          <a:xfrm>
            <a:off x="2157689" y="7624772"/>
            <a:ext cx="5926873" cy="35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080"/>
              </a:lnSpc>
              <a:spcBef>
                <a:spcPct val="0"/>
              </a:spcBef>
            </a:pPr>
            <a:r>
              <a:rPr lang="es-ES" dirty="0">
                <a:solidFill>
                  <a:srgbClr val="000000"/>
                </a:solidFill>
                <a:latin typeface="Open Sauce SemiBold"/>
              </a:rPr>
              <a:t>PLAN DE PARTICIPACIÓN DE PADRES Y FAMILIAS</a:t>
            </a:r>
            <a:endParaRPr lang="en-US" sz="2200" dirty="0">
              <a:solidFill>
                <a:srgbClr val="000000"/>
              </a:solidFill>
              <a:latin typeface="Open Sauce Semi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986789-1E7D-0B16-EE55-8A913CC5E847}"/>
              </a:ext>
            </a:extLst>
          </p:cNvPr>
          <p:cNvSpPr txBox="1"/>
          <p:nvPr/>
        </p:nvSpPr>
        <p:spPr>
          <a:xfrm>
            <a:off x="10203438" y="8138261"/>
            <a:ext cx="5926873" cy="1456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2940"/>
              </a:lnSpc>
              <a:spcBef>
                <a:spcPct val="0"/>
              </a:spcBef>
            </a:pPr>
            <a:r>
              <a:rPr lang="es-ES" sz="2100" dirty="0">
                <a:solidFill>
                  <a:srgbClr val="000000"/>
                </a:solidFill>
                <a:latin typeface="Open Sauce Light"/>
              </a:rPr>
              <a:t>Visite o envíe un correo electrónico a la Sra. Taylor, nuestro enlace con los padres, en nuestro Centro de Recursos Familiares para obtener una copia impresa.</a:t>
            </a: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D5854D8-3F65-0D92-D525-96152A8B9133}"/>
              </a:ext>
            </a:extLst>
          </p:cNvPr>
          <p:cNvSpPr txBox="1"/>
          <p:nvPr/>
        </p:nvSpPr>
        <p:spPr>
          <a:xfrm>
            <a:off x="10203438" y="7624772"/>
            <a:ext cx="5926873" cy="35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080"/>
              </a:lnSpc>
              <a:spcBef>
                <a:spcPct val="0"/>
              </a:spcBef>
            </a:pPr>
            <a:r>
              <a:rPr lang="es-ES" dirty="0">
                <a:solidFill>
                  <a:srgbClr val="000000"/>
                </a:solidFill>
                <a:latin typeface="Open Sauce SemiBold"/>
              </a:rPr>
              <a:t>PLAN DE PARTICIPACIÓN DE PADRES Y FAMILIAS</a:t>
            </a:r>
            <a:endParaRPr lang="en-US" sz="2200" dirty="0">
              <a:solidFill>
                <a:srgbClr val="000000"/>
              </a:solidFill>
              <a:latin typeface="Open Sauce SemiBold"/>
            </a:endParaRPr>
          </a:p>
        </p:txBody>
      </p:sp>
      <p:pic>
        <p:nvPicPr>
          <p:cNvPr id="12" name="Picture 11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7D7EF79A-3D9E-9245-DD57-64763A8C3C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1" name="AutoShape 11">
            <a:extLst>
              <a:ext uri="{FF2B5EF4-FFF2-40B4-BE49-F238E27FC236}">
                <a16:creationId xmlns:a16="http://schemas.microsoft.com/office/drawing/2014/main" id="{066DB61B-5464-9258-6446-0D390861028E}"/>
              </a:ext>
            </a:extLst>
          </p:cNvPr>
          <p:cNvSpPr/>
          <p:nvPr/>
        </p:nvSpPr>
        <p:spPr>
          <a:xfrm>
            <a:off x="1828800" y="528722"/>
            <a:ext cx="1504542" cy="1324389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47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593954"/>
            <a:ext cx="3640069" cy="3099091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974727" y="6693046"/>
            <a:ext cx="3673204" cy="3593954"/>
            <a:chOff x="0" y="0"/>
            <a:chExt cx="4897605" cy="479193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15952" r="15952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3661454" y="0"/>
            <a:ext cx="3673204" cy="3593954"/>
            <a:chOff x="0" y="0"/>
            <a:chExt cx="4897605" cy="479193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8606" r="8606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3661454" y="6689602"/>
            <a:ext cx="3673204" cy="3597398"/>
            <a:chOff x="0" y="0"/>
            <a:chExt cx="4897605" cy="479653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15985" r="15985"/>
            <a:stretch>
              <a:fillRect/>
            </a:stretch>
          </p:blipFill>
          <p:spPr>
            <a:xfrm>
              <a:off x="0" y="0"/>
              <a:ext cx="4897605" cy="479653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0974727" y="0"/>
            <a:ext cx="3673204" cy="3593954"/>
            <a:chOff x="0" y="0"/>
            <a:chExt cx="4897605" cy="4791939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5"/>
            <a:srcRect l="15952" r="15952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sp>
        <p:nvSpPr>
          <p:cNvPr id="11" name="AutoShape 11"/>
          <p:cNvSpPr/>
          <p:nvPr/>
        </p:nvSpPr>
        <p:spPr>
          <a:xfrm>
            <a:off x="7334658" y="3590511"/>
            <a:ext cx="3640069" cy="3099091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4647931" y="3590511"/>
            <a:ext cx="3640069" cy="3099091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56089" y="3929229"/>
            <a:ext cx="2927892" cy="234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dirty="0">
                <a:solidFill>
                  <a:srgbClr val="FFFFFF"/>
                </a:solidFill>
                <a:latin typeface="Open Sauce Light"/>
              </a:rPr>
              <a:t>What is the 1% set-aside?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04019" y="4321017"/>
            <a:ext cx="2927892" cy="1552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FFFFFF"/>
                </a:solidFill>
                <a:latin typeface="Open Sauce Light"/>
              </a:rPr>
              <a:t>What is it used for?</a:t>
            </a:r>
          </a:p>
        </p:txBody>
      </p:sp>
      <p:pic>
        <p:nvPicPr>
          <p:cNvPr id="16" name="Picture 1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8C5F2993-3476-D54D-EC78-2B1F1CDBCC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94A50-62E0-706D-6E6E-8834C3CEF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10D0DC7-B456-288C-2D56-BEE8168DA9C9}"/>
              </a:ext>
            </a:extLst>
          </p:cNvPr>
          <p:cNvSpPr/>
          <p:nvPr/>
        </p:nvSpPr>
        <p:spPr>
          <a:xfrm>
            <a:off x="0" y="3593954"/>
            <a:ext cx="3640069" cy="3099091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2FA43DE-7D58-4730-7C98-94ED49456090}"/>
              </a:ext>
            </a:extLst>
          </p:cNvPr>
          <p:cNvGrpSpPr/>
          <p:nvPr/>
        </p:nvGrpSpPr>
        <p:grpSpPr>
          <a:xfrm>
            <a:off x="10974727" y="6693046"/>
            <a:ext cx="3673204" cy="3593954"/>
            <a:chOff x="0" y="0"/>
            <a:chExt cx="4897605" cy="4791939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7119A40F-5A16-3F4C-623D-6B8ABAEC0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5952" r="15952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85227C1-D376-CFE5-CCE5-2684C5EF79D1}"/>
              </a:ext>
            </a:extLst>
          </p:cNvPr>
          <p:cNvGrpSpPr/>
          <p:nvPr/>
        </p:nvGrpSpPr>
        <p:grpSpPr>
          <a:xfrm>
            <a:off x="3661454" y="0"/>
            <a:ext cx="3673204" cy="3593954"/>
            <a:chOff x="0" y="0"/>
            <a:chExt cx="4897605" cy="4791939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A7A74F54-043E-A756-2E99-D8C12A7BE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606" r="8606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3794702D-8644-B787-9E32-4F61616A4A68}"/>
              </a:ext>
            </a:extLst>
          </p:cNvPr>
          <p:cNvGrpSpPr/>
          <p:nvPr/>
        </p:nvGrpSpPr>
        <p:grpSpPr>
          <a:xfrm>
            <a:off x="3661454" y="6689602"/>
            <a:ext cx="3673204" cy="3597398"/>
            <a:chOff x="0" y="0"/>
            <a:chExt cx="4897605" cy="4796530"/>
          </a:xfrm>
        </p:grpSpPr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DDBD7597-E550-754C-CD95-C068B86A6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985" r="15985"/>
            <a:stretch>
              <a:fillRect/>
            </a:stretch>
          </p:blipFill>
          <p:spPr>
            <a:xfrm>
              <a:off x="0" y="0"/>
              <a:ext cx="4897605" cy="4796530"/>
            </a:xfrm>
            <a:prstGeom prst="rect">
              <a:avLst/>
            </a:prstGeom>
          </p:spPr>
        </p:pic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F6E52C1-C4AC-9255-24EE-4E0EE5D66928}"/>
              </a:ext>
            </a:extLst>
          </p:cNvPr>
          <p:cNvGrpSpPr/>
          <p:nvPr/>
        </p:nvGrpSpPr>
        <p:grpSpPr>
          <a:xfrm>
            <a:off x="10974727" y="0"/>
            <a:ext cx="3673204" cy="3593954"/>
            <a:chOff x="0" y="0"/>
            <a:chExt cx="4897605" cy="4791939"/>
          </a:xfrm>
        </p:grpSpPr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B8611237-43BA-0674-EA3B-382C12E8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5952" r="15952"/>
            <a:stretch>
              <a:fillRect/>
            </a:stretch>
          </p:blipFill>
          <p:spPr>
            <a:xfrm>
              <a:off x="0" y="0"/>
              <a:ext cx="4897605" cy="4791939"/>
            </a:xfrm>
            <a:prstGeom prst="rect">
              <a:avLst/>
            </a:prstGeom>
          </p:spPr>
        </p:pic>
      </p:grpSp>
      <p:sp>
        <p:nvSpPr>
          <p:cNvPr id="11" name="AutoShape 11">
            <a:extLst>
              <a:ext uri="{FF2B5EF4-FFF2-40B4-BE49-F238E27FC236}">
                <a16:creationId xmlns:a16="http://schemas.microsoft.com/office/drawing/2014/main" id="{B38072A4-F011-6AAD-E87E-6582366E72BB}"/>
              </a:ext>
            </a:extLst>
          </p:cNvPr>
          <p:cNvSpPr/>
          <p:nvPr/>
        </p:nvSpPr>
        <p:spPr>
          <a:xfrm>
            <a:off x="7334658" y="3590511"/>
            <a:ext cx="3640069" cy="3099091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4B8308E2-9E71-8F19-8487-4346EBFD1093}"/>
              </a:ext>
            </a:extLst>
          </p:cNvPr>
          <p:cNvSpPr/>
          <p:nvPr/>
        </p:nvSpPr>
        <p:spPr>
          <a:xfrm>
            <a:off x="14647931" y="3590511"/>
            <a:ext cx="3640069" cy="3099091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3DC2094-74EF-659D-285E-CC67E95C0990}"/>
              </a:ext>
            </a:extLst>
          </p:cNvPr>
          <p:cNvSpPr txBox="1"/>
          <p:nvPr/>
        </p:nvSpPr>
        <p:spPr>
          <a:xfrm>
            <a:off x="356089" y="3929229"/>
            <a:ext cx="2927892" cy="234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s-ES" sz="4499" dirty="0">
                <a:solidFill>
                  <a:srgbClr val="FFFFFF"/>
                </a:solidFill>
                <a:latin typeface="Open Sauce Light"/>
              </a:rPr>
              <a:t>¿Qué es la reserva del 1%?</a:t>
            </a:r>
            <a:endParaRPr lang="en-US" sz="4499" dirty="0">
              <a:solidFill>
                <a:srgbClr val="FFFFFF"/>
              </a:solidFill>
              <a:latin typeface="Open Sauce Light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1F15681-F187-9306-F3EA-A5DF774CA0FB}"/>
              </a:ext>
            </a:extLst>
          </p:cNvPr>
          <p:cNvSpPr txBox="1"/>
          <p:nvPr/>
        </p:nvSpPr>
        <p:spPr>
          <a:xfrm>
            <a:off x="15004019" y="4321017"/>
            <a:ext cx="2927892" cy="1552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dirty="0">
                <a:solidFill>
                  <a:srgbClr val="FFFFFF"/>
                </a:solidFill>
                <a:latin typeface="Open Sauce Light"/>
              </a:rPr>
              <a:t>¿Para </a:t>
            </a:r>
            <a:r>
              <a:rPr lang="en-US" sz="4499" dirty="0" err="1">
                <a:solidFill>
                  <a:srgbClr val="FFFFFF"/>
                </a:solidFill>
                <a:latin typeface="Open Sauce Light"/>
              </a:rPr>
              <a:t>qué</a:t>
            </a:r>
            <a:r>
              <a:rPr lang="en-US" sz="4499" dirty="0">
                <a:solidFill>
                  <a:srgbClr val="FFFFFF"/>
                </a:solidFill>
                <a:latin typeface="Open Sauce Light"/>
              </a:rPr>
              <a:t> se </a:t>
            </a:r>
            <a:r>
              <a:rPr lang="en-US" sz="4499" dirty="0" err="1">
                <a:solidFill>
                  <a:srgbClr val="FFFFFF"/>
                </a:solidFill>
                <a:latin typeface="Open Sauce Light"/>
              </a:rPr>
              <a:t>utiliza</a:t>
            </a:r>
            <a:r>
              <a:rPr lang="en-US" sz="4499" dirty="0">
                <a:solidFill>
                  <a:srgbClr val="FFFFFF"/>
                </a:solidFill>
                <a:latin typeface="Open Sauce Light"/>
              </a:rPr>
              <a:t>?</a:t>
            </a:r>
          </a:p>
        </p:txBody>
      </p:sp>
      <p:pic>
        <p:nvPicPr>
          <p:cNvPr id="16" name="Picture 1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74403AF-BC98-7B5C-CD97-43399EF070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291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828611" y="5301237"/>
            <a:ext cx="769132" cy="71319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00563" y="1961870"/>
            <a:ext cx="697356" cy="69735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77652" y="5143500"/>
            <a:ext cx="5647694" cy="38942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957462" y="1923454"/>
            <a:ext cx="632897" cy="77418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77652" y="2292614"/>
            <a:ext cx="5006161" cy="1952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40"/>
              </a:lnSpc>
            </a:pPr>
            <a:r>
              <a:rPr lang="en-US" sz="5600">
                <a:solidFill>
                  <a:srgbClr val="000000"/>
                </a:solidFill>
                <a:latin typeface="Open Sauce"/>
              </a:rPr>
              <a:t>Title I 1% </a:t>
            </a:r>
          </a:p>
          <a:p>
            <a:pPr marL="0" lvl="0" indent="0">
              <a:lnSpc>
                <a:spcPts val="7839"/>
              </a:lnSpc>
              <a:spcBef>
                <a:spcPct val="0"/>
              </a:spcBef>
            </a:pPr>
            <a:r>
              <a:rPr lang="en-US" sz="5600">
                <a:solidFill>
                  <a:srgbClr val="000000"/>
                </a:solidFill>
                <a:latin typeface="Open Sauce"/>
              </a:rPr>
              <a:t>Set-Aside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51280" y="2854552"/>
            <a:ext cx="3484759" cy="89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000000"/>
                </a:solidFill>
                <a:latin typeface="Open Sauce Light"/>
              </a:rPr>
              <a:t>Each school receives a portion of the 1%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105600" y="6265265"/>
            <a:ext cx="3484759" cy="226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Open Sauce Light"/>
              </a:rPr>
              <a:t>What do you think we should spend the additional funds we get for Parent and Family Engagement?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055074" y="2854552"/>
            <a:ext cx="3484759" cy="89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Open Sauce Light"/>
              </a:rPr>
              <a:t>Programs, materials, assistance</a:t>
            </a:r>
          </a:p>
        </p:txBody>
      </p:sp>
      <p:pic>
        <p:nvPicPr>
          <p:cNvPr id="11" name="Picture 10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6A7453C-0C60-2122-099E-470E80202D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AA873CC3-CB35-67D1-1F8D-27F52DD7C379}"/>
              </a:ext>
            </a:extLst>
          </p:cNvPr>
          <p:cNvSpPr txBox="1"/>
          <p:nvPr/>
        </p:nvSpPr>
        <p:spPr>
          <a:xfrm>
            <a:off x="8351280" y="959400"/>
            <a:ext cx="4690454" cy="688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2800" b="1" dirty="0">
                <a:latin typeface="Open Sauce Light"/>
              </a:rPr>
              <a:t>What is the 1% set-aside?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E635110-EE83-B36A-5AEE-C01F5425755C}"/>
              </a:ext>
            </a:extLst>
          </p:cNvPr>
          <p:cNvSpPr txBox="1"/>
          <p:nvPr/>
        </p:nvSpPr>
        <p:spPr>
          <a:xfrm>
            <a:off x="14055074" y="959400"/>
            <a:ext cx="4690454" cy="688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2800" b="1" dirty="0">
                <a:latin typeface="Open Sauce Light"/>
              </a:rPr>
              <a:t>What can it pay for?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2B6E5D6-56A2-135E-6F7A-469D5D4312F4}"/>
              </a:ext>
            </a:extLst>
          </p:cNvPr>
          <p:cNvSpPr txBox="1"/>
          <p:nvPr/>
        </p:nvSpPr>
        <p:spPr>
          <a:xfrm>
            <a:off x="11105600" y="4487363"/>
            <a:ext cx="4690454" cy="688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2800" b="1" dirty="0">
                <a:latin typeface="Open Sauce Light"/>
              </a:rPr>
              <a:t>What do you think?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85E58-8830-B3B0-B84C-FD76CDCD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A2F2171-2AC8-25E7-D6AE-5C88265E73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828611" y="5301237"/>
            <a:ext cx="769132" cy="713195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7A8D03D-888C-3406-14C4-F659175CDF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00563" y="1961870"/>
            <a:ext cx="697356" cy="69735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D57545E-91C7-7C92-E3FB-A5A8F8937A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77652" y="5143500"/>
            <a:ext cx="5647694" cy="389429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6A4DFC80-E8A9-AA72-4D28-1AA05ECD79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957462" y="1923454"/>
            <a:ext cx="632897" cy="77418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1797821-D24A-26EF-7F54-14FF72DC6DB0}"/>
              </a:ext>
            </a:extLst>
          </p:cNvPr>
          <p:cNvSpPr txBox="1"/>
          <p:nvPr/>
        </p:nvSpPr>
        <p:spPr>
          <a:xfrm>
            <a:off x="1777652" y="2292614"/>
            <a:ext cx="5006161" cy="1952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40"/>
              </a:lnSpc>
            </a:pPr>
            <a:r>
              <a:rPr lang="en-US" sz="5600" dirty="0" err="1">
                <a:solidFill>
                  <a:srgbClr val="000000"/>
                </a:solidFill>
                <a:latin typeface="Open Sauce"/>
              </a:rPr>
              <a:t>Título</a:t>
            </a:r>
            <a:r>
              <a:rPr lang="en-US" sz="5600" dirty="0">
                <a:solidFill>
                  <a:srgbClr val="000000"/>
                </a:solidFill>
                <a:latin typeface="Open Sauce"/>
              </a:rPr>
              <a:t> I 1% 
</a:t>
            </a:r>
            <a:r>
              <a:rPr lang="en-US" sz="5600" dirty="0" err="1">
                <a:solidFill>
                  <a:srgbClr val="000000"/>
                </a:solidFill>
                <a:latin typeface="Open Sauce"/>
              </a:rPr>
              <a:t>Reservación</a:t>
            </a:r>
            <a:endParaRPr lang="en-US" sz="5600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BC15D00-43DC-6833-C7C6-CDB17D3B6121}"/>
              </a:ext>
            </a:extLst>
          </p:cNvPr>
          <p:cNvSpPr txBox="1"/>
          <p:nvPr/>
        </p:nvSpPr>
        <p:spPr>
          <a:xfrm>
            <a:off x="8351280" y="2854552"/>
            <a:ext cx="3484759" cy="89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639"/>
              </a:lnSpc>
              <a:spcBef>
                <a:spcPct val="0"/>
              </a:spcBef>
            </a:pPr>
            <a:r>
              <a:rPr lang="es-ES" sz="2599" dirty="0">
                <a:solidFill>
                  <a:srgbClr val="000000"/>
                </a:solidFill>
                <a:latin typeface="Open Sauce Light"/>
              </a:rPr>
              <a:t>Cada escuela recibe una parte del 1%</a:t>
            </a:r>
            <a:endParaRPr lang="en-US" sz="2599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B627B24-004A-8B27-181C-B30ACFE9807E}"/>
              </a:ext>
            </a:extLst>
          </p:cNvPr>
          <p:cNvSpPr txBox="1"/>
          <p:nvPr/>
        </p:nvSpPr>
        <p:spPr>
          <a:xfrm>
            <a:off x="11105600" y="6265265"/>
            <a:ext cx="3484759" cy="319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639"/>
              </a:lnSpc>
              <a:spcBef>
                <a:spcPct val="0"/>
              </a:spcBef>
            </a:pPr>
            <a:r>
              <a:rPr lang="es-ES" sz="2599" dirty="0">
                <a:solidFill>
                  <a:srgbClr val="000000"/>
                </a:solidFill>
                <a:latin typeface="Open Sauce Light"/>
              </a:rPr>
              <a:t>¿En qué crees que deberíamos gastar los fondos adicionales que obtenemos para la participación de padres y familias?</a:t>
            </a:r>
            <a:endParaRPr lang="en-US" sz="2599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171C63E-DAA3-C519-615C-01C50F76AFDB}"/>
              </a:ext>
            </a:extLst>
          </p:cNvPr>
          <p:cNvSpPr txBox="1"/>
          <p:nvPr/>
        </p:nvSpPr>
        <p:spPr>
          <a:xfrm>
            <a:off x="14055074" y="2854552"/>
            <a:ext cx="3484759" cy="89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639"/>
              </a:lnSpc>
              <a:spcBef>
                <a:spcPct val="0"/>
              </a:spcBef>
            </a:pPr>
            <a:r>
              <a:rPr lang="en-US" sz="2599" dirty="0" err="1">
                <a:solidFill>
                  <a:srgbClr val="000000"/>
                </a:solidFill>
                <a:latin typeface="Open Sauce Light"/>
              </a:rPr>
              <a:t>Programas</a:t>
            </a:r>
            <a:r>
              <a:rPr lang="en-US" sz="2599" dirty="0">
                <a:solidFill>
                  <a:srgbClr val="000000"/>
                </a:solidFill>
                <a:latin typeface="Open Sauce Light"/>
              </a:rPr>
              <a:t>, </a:t>
            </a:r>
            <a:r>
              <a:rPr lang="en-US" sz="2599" dirty="0" err="1">
                <a:solidFill>
                  <a:srgbClr val="000000"/>
                </a:solidFill>
                <a:latin typeface="Open Sauce Light"/>
              </a:rPr>
              <a:t>materiales</a:t>
            </a:r>
            <a:r>
              <a:rPr lang="en-US" sz="2599" dirty="0">
                <a:solidFill>
                  <a:srgbClr val="000000"/>
                </a:solidFill>
                <a:latin typeface="Open Sauce Light"/>
              </a:rPr>
              <a:t>, </a:t>
            </a:r>
            <a:r>
              <a:rPr lang="en-US" sz="2599" dirty="0" err="1">
                <a:solidFill>
                  <a:srgbClr val="000000"/>
                </a:solidFill>
                <a:latin typeface="Open Sauce Light"/>
              </a:rPr>
              <a:t>asistencia</a:t>
            </a:r>
            <a:endParaRPr lang="en-US" sz="2599" dirty="0">
              <a:solidFill>
                <a:srgbClr val="000000"/>
              </a:solidFill>
              <a:latin typeface="Open Sauce Light"/>
            </a:endParaRPr>
          </a:p>
        </p:txBody>
      </p:sp>
      <p:pic>
        <p:nvPicPr>
          <p:cNvPr id="11" name="Picture 10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FE61197E-41EB-7ABC-2F9E-9F89812E9D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190A9270-975B-DF34-FF1B-5F0152BDCD12}"/>
              </a:ext>
            </a:extLst>
          </p:cNvPr>
          <p:cNvSpPr txBox="1"/>
          <p:nvPr/>
        </p:nvSpPr>
        <p:spPr>
          <a:xfrm>
            <a:off x="8351280" y="959400"/>
            <a:ext cx="4690454" cy="676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s-ES" sz="2400" b="1" dirty="0">
                <a:latin typeface="Open Sauce Light"/>
              </a:rPr>
              <a:t>¿Qué es la reserva del 1%?</a:t>
            </a:r>
            <a:endParaRPr lang="en-US" sz="2800" b="1" dirty="0">
              <a:latin typeface="Open Sauce Light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B2DE3557-4689-A764-719E-60F5A0EF014C}"/>
              </a:ext>
            </a:extLst>
          </p:cNvPr>
          <p:cNvSpPr txBox="1"/>
          <p:nvPr/>
        </p:nvSpPr>
        <p:spPr>
          <a:xfrm>
            <a:off x="14055074" y="959400"/>
            <a:ext cx="4690454" cy="688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2400" b="1" dirty="0">
                <a:latin typeface="Open Sauce Light"/>
              </a:rPr>
              <a:t>¿</a:t>
            </a:r>
            <a:r>
              <a:rPr lang="en-US" sz="2400" b="1" dirty="0" err="1">
                <a:latin typeface="Open Sauce Light"/>
              </a:rPr>
              <a:t>Qué</a:t>
            </a:r>
            <a:r>
              <a:rPr lang="en-US" sz="2400" b="1" dirty="0">
                <a:latin typeface="Open Sauce Light"/>
              </a:rPr>
              <a:t> </a:t>
            </a:r>
            <a:r>
              <a:rPr lang="en-US" sz="2400" b="1" dirty="0" err="1">
                <a:latin typeface="Open Sauce Light"/>
              </a:rPr>
              <a:t>puede</a:t>
            </a:r>
            <a:r>
              <a:rPr lang="en-US" sz="2400" b="1" dirty="0">
                <a:latin typeface="Open Sauce Light"/>
              </a:rPr>
              <a:t> </a:t>
            </a:r>
            <a:r>
              <a:rPr lang="en-US" sz="2400" b="1" dirty="0" err="1">
                <a:latin typeface="Open Sauce Light"/>
              </a:rPr>
              <a:t>pagar</a:t>
            </a:r>
            <a:r>
              <a:rPr lang="en-US" sz="2400" b="1" dirty="0">
                <a:latin typeface="Open Sauce Light"/>
              </a:rPr>
              <a:t>?</a:t>
            </a:r>
            <a:endParaRPr lang="en-US" sz="2800" b="1" dirty="0">
              <a:latin typeface="Open Sauce Light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F753207-9377-8476-3CA0-640171C08A7E}"/>
              </a:ext>
            </a:extLst>
          </p:cNvPr>
          <p:cNvSpPr txBox="1"/>
          <p:nvPr/>
        </p:nvSpPr>
        <p:spPr>
          <a:xfrm>
            <a:off x="11105600" y="4487363"/>
            <a:ext cx="4690454" cy="688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</a:pPr>
            <a:r>
              <a:rPr lang="en-US" sz="2800" b="1" dirty="0">
                <a:latin typeface="Open Sauce Light"/>
              </a:rPr>
              <a:t>¿</a:t>
            </a:r>
            <a:r>
              <a:rPr lang="en-US" sz="2800" b="1" dirty="0" err="1">
                <a:latin typeface="Open Sauce Light"/>
              </a:rPr>
              <a:t>Qué</a:t>
            </a:r>
            <a:r>
              <a:rPr lang="en-US" sz="2800" b="1" dirty="0">
                <a:latin typeface="Open Sauce Light"/>
              </a:rPr>
              <a:t> </a:t>
            </a:r>
            <a:r>
              <a:rPr lang="en-US" sz="2800" b="1" dirty="0" err="1">
                <a:latin typeface="Open Sauce Light"/>
              </a:rPr>
              <a:t>te</a:t>
            </a:r>
            <a:r>
              <a:rPr lang="en-US" sz="2800" b="1" dirty="0">
                <a:latin typeface="Open Sauce Light"/>
              </a:rPr>
              <a:t> </a:t>
            </a:r>
            <a:r>
              <a:rPr lang="en-US" sz="2800" b="1" dirty="0" err="1">
                <a:latin typeface="Open Sauce Light"/>
              </a:rPr>
              <a:t>parece</a:t>
            </a:r>
            <a:r>
              <a:rPr lang="en-US" sz="2800" b="1" dirty="0">
                <a:latin typeface="Open Sauce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2947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6207118" cy="8315021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16207118" y="8315021"/>
            <a:ext cx="2080882" cy="1971979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03285" y="4194715"/>
            <a:ext cx="8256541" cy="60017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866775"/>
            <a:ext cx="13897048" cy="137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Open Sauce Light"/>
              </a:rPr>
              <a:t>Are there any questions?</a:t>
            </a:r>
          </a:p>
        </p:txBody>
      </p:sp>
      <p:pic>
        <p:nvPicPr>
          <p:cNvPr id="9" name="Picture 8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16154D28-5F02-BCEF-873E-2030320CD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D21FD-DC59-F274-DB8F-2A3B5F599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94172BE-AB99-4254-F689-925B9874689F}"/>
              </a:ext>
            </a:extLst>
          </p:cNvPr>
          <p:cNvSpPr/>
          <p:nvPr/>
        </p:nvSpPr>
        <p:spPr>
          <a:xfrm>
            <a:off x="0" y="0"/>
            <a:ext cx="16207118" cy="8315021"/>
          </a:xfrm>
          <a:prstGeom prst="rect">
            <a:avLst/>
          </a:prstGeom>
          <a:solidFill>
            <a:srgbClr val="203C74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31A9A1EF-AA1E-BEDC-A951-56B78A124F2B}"/>
              </a:ext>
            </a:extLst>
          </p:cNvPr>
          <p:cNvSpPr/>
          <p:nvPr/>
        </p:nvSpPr>
        <p:spPr>
          <a:xfrm>
            <a:off x="16207118" y="8315021"/>
            <a:ext cx="2080882" cy="1971979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CA7756-B46E-18EA-CA74-2813BCAC0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03285" y="4194715"/>
            <a:ext cx="8256541" cy="6001750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386C502-5F63-6FCA-469C-5E3FA486BF3B}"/>
              </a:ext>
            </a:extLst>
          </p:cNvPr>
          <p:cNvSpPr txBox="1"/>
          <p:nvPr/>
        </p:nvSpPr>
        <p:spPr>
          <a:xfrm>
            <a:off x="1028700" y="866775"/>
            <a:ext cx="13897048" cy="1313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11200"/>
              </a:lnSpc>
              <a:spcBef>
                <a:spcPct val="0"/>
              </a:spcBef>
            </a:pPr>
            <a:r>
              <a:rPr lang="en-US" sz="8000" dirty="0">
                <a:solidFill>
                  <a:srgbClr val="FFFFFF"/>
                </a:solidFill>
                <a:latin typeface="Open Sauce Light"/>
              </a:rPr>
              <a:t>¿Hay </a:t>
            </a:r>
            <a:r>
              <a:rPr lang="en-US" sz="8000" dirty="0" err="1">
                <a:solidFill>
                  <a:srgbClr val="FFFFFF"/>
                </a:solidFill>
                <a:latin typeface="Open Sauce Light"/>
              </a:rPr>
              <a:t>alguna</a:t>
            </a:r>
            <a:r>
              <a:rPr lang="en-US" sz="8000" dirty="0">
                <a:solidFill>
                  <a:srgbClr val="FFFFFF"/>
                </a:solidFill>
                <a:latin typeface="Open Sauce Light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Open Sauce Light"/>
              </a:rPr>
              <a:t>pregunta</a:t>
            </a:r>
            <a:r>
              <a:rPr lang="en-US" sz="8000" dirty="0">
                <a:solidFill>
                  <a:srgbClr val="FFFFFF"/>
                </a:solidFill>
                <a:latin typeface="Open Sauce Light"/>
              </a:rPr>
              <a:t>?</a:t>
            </a:r>
          </a:p>
        </p:txBody>
      </p:sp>
      <p:pic>
        <p:nvPicPr>
          <p:cNvPr id="9" name="Picture 8" descr="A logo with colorful circles and white text&#10;&#10;Description automatically generated">
            <a:extLst>
              <a:ext uri="{FF2B5EF4-FFF2-40B4-BE49-F238E27FC236}">
                <a16:creationId xmlns:a16="http://schemas.microsoft.com/office/drawing/2014/main" id="{72BA24FC-B37C-ED3B-83D0-3F46209BF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261" y="8630065"/>
            <a:ext cx="1860037" cy="18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397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27647" y="689575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7139845"/>
            <a:ext cx="16230600" cy="318525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93537" y="1030744"/>
            <a:ext cx="16610356" cy="99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80"/>
              </a:lnSpc>
            </a:pPr>
            <a:r>
              <a:rPr lang="en-US" sz="5400" dirty="0">
                <a:solidFill>
                  <a:srgbClr val="000000"/>
                </a:solidFill>
                <a:latin typeface="Open Sauce"/>
              </a:rPr>
              <a:t>District Parent and Family Engagement 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653" y="3030747"/>
            <a:ext cx="18182693" cy="1223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9"/>
              </a:lnSpc>
            </a:pPr>
            <a:r>
              <a:rPr lang="en-US" sz="3099" dirty="0">
                <a:solidFill>
                  <a:srgbClr val="000000"/>
                </a:solidFill>
                <a:latin typeface="Open Sauce Light"/>
              </a:rPr>
              <a:t>Please click the link below to review the Parent and Family Engagement Plan for </a:t>
            </a:r>
          </a:p>
          <a:p>
            <a:pPr algn="ctr">
              <a:lnSpc>
                <a:spcPts val="4959"/>
              </a:lnSpc>
            </a:pPr>
            <a:r>
              <a:rPr lang="en-US" sz="3099" dirty="0">
                <a:solidFill>
                  <a:srgbClr val="000000"/>
                </a:solidFill>
                <a:latin typeface="Open Sauce Light"/>
              </a:rPr>
              <a:t>Fulton County Schools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97508" y="4924056"/>
            <a:ext cx="16635983" cy="1213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59"/>
              </a:lnSpc>
            </a:pPr>
            <a:r>
              <a:rPr lang="en-US" sz="3099" u="sng" dirty="0">
                <a:solidFill>
                  <a:srgbClr val="000000"/>
                </a:solidFill>
                <a:latin typeface="Open Sauce Light"/>
                <a:hlinkClick r:id="rId3"/>
              </a:rPr>
              <a:t>Fulton County Schools Parent and Family Engagement Plan English</a:t>
            </a:r>
            <a:endParaRPr lang="en-US" sz="3099" u="sng" dirty="0">
              <a:solidFill>
                <a:srgbClr val="000000"/>
              </a:solidFill>
              <a:latin typeface="Open Sauce Light"/>
            </a:endParaRPr>
          </a:p>
          <a:p>
            <a:pPr marL="0" lvl="0" indent="0" algn="ctr">
              <a:lnSpc>
                <a:spcPts val="4959"/>
              </a:lnSpc>
            </a:pPr>
            <a:r>
              <a:rPr lang="en-US" sz="3099" u="sng" dirty="0">
                <a:solidFill>
                  <a:srgbClr val="000000"/>
                </a:solidFill>
                <a:latin typeface="Open Sauce Light"/>
                <a:hlinkClick r:id="rId4"/>
              </a:rPr>
              <a:t>Fulton County Schools Parent and Family Engagement Plan Spanish</a:t>
            </a:r>
            <a:endParaRPr lang="en-US" sz="3099" u="sng" dirty="0">
              <a:solidFill>
                <a:srgbClr val="000000"/>
              </a:solidFill>
              <a:latin typeface="Open Sauce Light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 l="24183" t="23055" r="24907" b="23325"/>
          <a:stretch>
            <a:fillRect/>
          </a:stretch>
        </p:blipFill>
        <p:spPr>
          <a:xfrm>
            <a:off x="1546578" y="4648838"/>
            <a:ext cx="1763892" cy="1857787"/>
          </a:xfrm>
          <a:prstGeom prst="rect">
            <a:avLst/>
          </a:prstGeom>
        </p:spPr>
      </p:pic>
      <p:pic>
        <p:nvPicPr>
          <p:cNvPr id="9" name="Picture 8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9261527-21BE-925F-5F9B-C93ECDA3DC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C45A8-B6EE-F13E-22AA-20771FE44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3517324-1218-AF8C-195A-746D88BDAB02}"/>
              </a:ext>
            </a:extLst>
          </p:cNvPr>
          <p:cNvSpPr/>
          <p:nvPr/>
        </p:nvSpPr>
        <p:spPr>
          <a:xfrm>
            <a:off x="1127647" y="689575"/>
            <a:ext cx="1969439" cy="1860037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D003524-DDFE-6592-A494-30CB38FD30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7139845"/>
            <a:ext cx="16230600" cy="3185255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EE9E3ED-1CA4-7651-B9E8-6730DF824CD0}"/>
              </a:ext>
            </a:extLst>
          </p:cNvPr>
          <p:cNvSpPr txBox="1"/>
          <p:nvPr/>
        </p:nvSpPr>
        <p:spPr>
          <a:xfrm>
            <a:off x="3310470" y="1013713"/>
            <a:ext cx="16610356" cy="978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80"/>
              </a:lnSpc>
            </a:pPr>
            <a:r>
              <a:rPr lang="es-ES" sz="4400" dirty="0">
                <a:solidFill>
                  <a:srgbClr val="000000"/>
                </a:solidFill>
                <a:latin typeface="Open Sauce"/>
              </a:rPr>
              <a:t>Plan de participación de padres y familias del distrito</a:t>
            </a:r>
            <a:endParaRPr lang="en-US" sz="6200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7A7B0C7-11B1-2766-D27F-186CD4B8BBF4}"/>
              </a:ext>
            </a:extLst>
          </p:cNvPr>
          <p:cNvSpPr txBox="1"/>
          <p:nvPr/>
        </p:nvSpPr>
        <p:spPr>
          <a:xfrm>
            <a:off x="52653" y="3030747"/>
            <a:ext cx="18182693" cy="1213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9"/>
              </a:lnSpc>
            </a:pPr>
            <a:r>
              <a:rPr lang="es-ES" sz="3099" dirty="0">
                <a:solidFill>
                  <a:srgbClr val="000000"/>
                </a:solidFill>
                <a:latin typeface="Open Sauce Light"/>
              </a:rPr>
              <a:t>Haga clic en el enlace a continuación para revisar el Plan de participación de padres y familias para Escuelas del condado de Fulton</a:t>
            </a:r>
            <a:endParaRPr lang="en-US" sz="3099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077E16F-F1A7-6241-4546-05BF0E23E65E}"/>
              </a:ext>
            </a:extLst>
          </p:cNvPr>
          <p:cNvSpPr txBox="1"/>
          <p:nvPr/>
        </p:nvSpPr>
        <p:spPr>
          <a:xfrm>
            <a:off x="1897508" y="4924056"/>
            <a:ext cx="16635983" cy="120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4959"/>
              </a:lnSpc>
            </a:pPr>
            <a:r>
              <a:rPr lang="es-ES" sz="2400" u="sng" dirty="0">
                <a:solidFill>
                  <a:srgbClr val="000000"/>
                </a:solidFill>
                <a:latin typeface="Open Sauce Light"/>
              </a:rPr>
              <a:t>Plan de participación de padres y familias de las escuelas del condado de Fulton English</a:t>
            </a:r>
          </a:p>
          <a:p>
            <a:pPr lvl="0" algn="ctr">
              <a:lnSpc>
                <a:spcPts val="4959"/>
              </a:lnSpc>
            </a:pPr>
            <a:r>
              <a:rPr lang="es-ES" sz="2400" u="sng" dirty="0">
                <a:solidFill>
                  <a:srgbClr val="000000"/>
                </a:solidFill>
                <a:latin typeface="Open Sauce Light"/>
              </a:rPr>
              <a:t>Plan de participación de padres y familias de las escuelas del condado de Fulton Español</a:t>
            </a:r>
            <a:endParaRPr lang="en-US" sz="3099" u="sng" dirty="0">
              <a:solidFill>
                <a:srgbClr val="000000"/>
              </a:solidFill>
              <a:latin typeface="Open Sauce Light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8710A1F-90B6-0696-8E13-89A744E167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83" t="23055" r="24907" b="23325"/>
          <a:stretch>
            <a:fillRect/>
          </a:stretch>
        </p:blipFill>
        <p:spPr>
          <a:xfrm>
            <a:off x="1546578" y="4648838"/>
            <a:ext cx="1763892" cy="1857787"/>
          </a:xfrm>
          <a:prstGeom prst="rect">
            <a:avLst/>
          </a:prstGeom>
        </p:spPr>
      </p:pic>
      <p:pic>
        <p:nvPicPr>
          <p:cNvPr id="9" name="Picture 8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C657EA67-C51B-FB80-39AB-5FAA09DCD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84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9790" y="2284439"/>
            <a:ext cx="6201732" cy="1838662"/>
            <a:chOff x="0" y="0"/>
            <a:chExt cx="8268976" cy="2451550"/>
          </a:xfrm>
        </p:grpSpPr>
        <p:sp>
          <p:nvSpPr>
            <p:cNvPr id="3" name="TextBox 3"/>
            <p:cNvSpPr txBox="1"/>
            <p:nvPr/>
          </p:nvSpPr>
          <p:spPr>
            <a:xfrm>
              <a:off x="1594095" y="-114300"/>
              <a:ext cx="6674881" cy="2565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7839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Open Sauce"/>
                </a:rPr>
                <a:t>We want your feedback!</a:t>
              </a:r>
            </a:p>
          </p:txBody>
        </p:sp>
        <p:sp>
          <p:nvSpPr>
            <p:cNvPr id="4" name="AutoShape 4"/>
            <p:cNvSpPr/>
            <p:nvPr/>
          </p:nvSpPr>
          <p:spPr>
            <a:xfrm>
              <a:off x="0" y="801111"/>
              <a:ext cx="899282" cy="849327"/>
            </a:xfrm>
            <a:prstGeom prst="rect">
              <a:avLst/>
            </a:prstGeom>
            <a:solidFill>
              <a:srgbClr val="9B7927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020666" y="4484501"/>
            <a:ext cx="783163" cy="84791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071514" y="7342218"/>
            <a:ext cx="681466" cy="89239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020666" y="1537816"/>
            <a:ext cx="906496" cy="74662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22925" y="4901869"/>
            <a:ext cx="7078356" cy="481645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302818" y="4524369"/>
            <a:ext cx="6613582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Open Sauce SemiBold"/>
              </a:rPr>
              <a:t>ACADEMIC GOALS FOR 2025 - 2026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02818" y="7196681"/>
            <a:ext cx="7078356" cy="98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Open Sauce SemiBold"/>
              </a:rPr>
              <a:t>BRIEF SURVEY AT THE END OF THE PRESENTATION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02818" y="1471141"/>
            <a:ext cx="7146982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Open Sauce SemiBold"/>
              </a:rPr>
              <a:t>INPUT ON SCHOOL-FAMILY COMPACT</a:t>
            </a:r>
          </a:p>
        </p:txBody>
      </p:sp>
      <p:pic>
        <p:nvPicPr>
          <p:cNvPr id="13" name="Picture 12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37D5671D-0042-FFDE-F2ED-A96C08351B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94147-46B1-4623-D290-B6077078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1B4868-191A-25F7-10B1-D1411BE8B711}"/>
              </a:ext>
            </a:extLst>
          </p:cNvPr>
          <p:cNvGrpSpPr/>
          <p:nvPr/>
        </p:nvGrpSpPr>
        <p:grpSpPr>
          <a:xfrm>
            <a:off x="739790" y="2198714"/>
            <a:ext cx="6201732" cy="1909690"/>
            <a:chOff x="0" y="-114300"/>
            <a:chExt cx="8268976" cy="2546254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FD656AB0-F470-5FB8-B228-6AA77BCBE337}"/>
                </a:ext>
              </a:extLst>
            </p:cNvPr>
            <p:cNvSpPr txBox="1"/>
            <p:nvPr/>
          </p:nvSpPr>
          <p:spPr>
            <a:xfrm>
              <a:off x="1594095" y="-114300"/>
              <a:ext cx="6674881" cy="2546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7839"/>
                </a:lnSpc>
                <a:spcBef>
                  <a:spcPct val="0"/>
                </a:spcBef>
              </a:pPr>
              <a:r>
                <a:rPr lang="en-US" sz="5400" dirty="0">
                  <a:solidFill>
                    <a:srgbClr val="000000"/>
                  </a:solidFill>
                  <a:latin typeface="Open Sauce"/>
                </a:rPr>
                <a:t>¡</a:t>
              </a:r>
              <a:r>
                <a:rPr lang="en-US" sz="5400" dirty="0" err="1">
                  <a:solidFill>
                    <a:srgbClr val="000000"/>
                  </a:solidFill>
                  <a:latin typeface="Open Sauce"/>
                </a:rPr>
                <a:t>Queremos</a:t>
              </a:r>
              <a:r>
                <a:rPr lang="en-US" sz="5400" dirty="0">
                  <a:solidFill>
                    <a:srgbClr val="000000"/>
                  </a:solidFill>
                  <a:latin typeface="Open Sauce"/>
                </a:rPr>
                <a:t> </a:t>
              </a:r>
              <a:r>
                <a:rPr lang="en-US" sz="5400" dirty="0" err="1">
                  <a:solidFill>
                    <a:srgbClr val="000000"/>
                  </a:solidFill>
                  <a:latin typeface="Open Sauce"/>
                </a:rPr>
                <a:t>tus</a:t>
              </a:r>
              <a:r>
                <a:rPr lang="en-US" sz="5400" dirty="0">
                  <a:solidFill>
                    <a:srgbClr val="000000"/>
                  </a:solidFill>
                  <a:latin typeface="Open Sauce"/>
                </a:rPr>
                <a:t> </a:t>
              </a:r>
              <a:r>
                <a:rPr lang="en-US" sz="5400" dirty="0" err="1">
                  <a:solidFill>
                    <a:srgbClr val="000000"/>
                  </a:solidFill>
                  <a:latin typeface="Open Sauce"/>
                </a:rPr>
                <a:t>comentarios</a:t>
              </a:r>
              <a:r>
                <a:rPr lang="en-US" sz="5400" dirty="0">
                  <a:solidFill>
                    <a:srgbClr val="000000"/>
                  </a:solidFill>
                  <a:latin typeface="Open Sauce"/>
                </a:rPr>
                <a:t>!</a:t>
              </a:r>
              <a:endParaRPr lang="en-US" sz="5600" dirty="0">
                <a:solidFill>
                  <a:srgbClr val="000000"/>
                </a:solidFill>
                <a:latin typeface="Open Sauce"/>
              </a:endParaRPr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4DB47255-EC19-162C-BA72-63B8033D7AF7}"/>
                </a:ext>
              </a:extLst>
            </p:cNvPr>
            <p:cNvSpPr/>
            <p:nvPr/>
          </p:nvSpPr>
          <p:spPr>
            <a:xfrm>
              <a:off x="0" y="801111"/>
              <a:ext cx="899282" cy="849327"/>
            </a:xfrm>
            <a:prstGeom prst="rect">
              <a:avLst/>
            </a:prstGeom>
            <a:solidFill>
              <a:srgbClr val="9B7927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D4D8168-965B-4D30-1B31-C7B92EA691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020666" y="4484501"/>
            <a:ext cx="783163" cy="84791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BDA2CE9-00DA-9B4B-87AE-5874D2A70C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071514" y="7342218"/>
            <a:ext cx="681466" cy="89239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4199F88-D8E5-4A1A-7DD8-D39329007B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020666" y="1537816"/>
            <a:ext cx="906496" cy="746623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FF05DCFD-37F6-4D51-1EFB-3C312D3DAEF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22925" y="4901869"/>
            <a:ext cx="7078356" cy="4816456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05078AC-F03E-9B6D-3441-B8B7C8465C55}"/>
              </a:ext>
            </a:extLst>
          </p:cNvPr>
          <p:cNvSpPr txBox="1"/>
          <p:nvPr/>
        </p:nvSpPr>
        <p:spPr>
          <a:xfrm>
            <a:off x="10302818" y="4524369"/>
            <a:ext cx="6613582" cy="957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Open Sauce SemiBold"/>
              </a:rPr>
              <a:t>METAS ACADÉMICAS PARA 2025 - 2026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D699C26-CA6B-6BB1-C201-06FE68E7BE7B}"/>
              </a:ext>
            </a:extLst>
          </p:cNvPr>
          <p:cNvSpPr txBox="1"/>
          <p:nvPr/>
        </p:nvSpPr>
        <p:spPr>
          <a:xfrm>
            <a:off x="10302818" y="7196681"/>
            <a:ext cx="7078356" cy="98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  <a:spcBef>
                <a:spcPct val="0"/>
              </a:spcBef>
            </a:pPr>
            <a:r>
              <a:rPr lang="es-ES" sz="2799" dirty="0">
                <a:solidFill>
                  <a:srgbClr val="000000"/>
                </a:solidFill>
                <a:latin typeface="Open Sauce SemiBold"/>
              </a:rPr>
              <a:t>BREVE ENCUESTA AL FINAL DE LA PRESENTACIÓN</a:t>
            </a:r>
            <a:endParaRPr lang="en-US" sz="2799" dirty="0">
              <a:solidFill>
                <a:srgbClr val="000000"/>
              </a:solidFill>
              <a:latin typeface="Open Sauce Semi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8891071-79E7-A041-2159-779F9474D71E}"/>
              </a:ext>
            </a:extLst>
          </p:cNvPr>
          <p:cNvSpPr txBox="1"/>
          <p:nvPr/>
        </p:nvSpPr>
        <p:spPr>
          <a:xfrm>
            <a:off x="10302818" y="1471141"/>
            <a:ext cx="7146982" cy="957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19"/>
              </a:lnSpc>
              <a:spcBef>
                <a:spcPct val="0"/>
              </a:spcBef>
            </a:pPr>
            <a:r>
              <a:rPr lang="es-ES" sz="2799" dirty="0">
                <a:solidFill>
                  <a:srgbClr val="000000"/>
                </a:solidFill>
                <a:latin typeface="Open Sauce SemiBold"/>
              </a:rPr>
              <a:t>APORTACIONES SOBRE EL PACTO ESCUELA-FAMILIA</a:t>
            </a:r>
            <a:endParaRPr lang="en-US" sz="2799" dirty="0">
              <a:solidFill>
                <a:srgbClr val="000000"/>
              </a:solidFill>
              <a:latin typeface="Open Sauce SemiBold"/>
            </a:endParaRPr>
          </a:p>
        </p:txBody>
      </p:sp>
      <p:pic>
        <p:nvPicPr>
          <p:cNvPr id="13" name="Picture 12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E1A312CE-D021-F0F1-FE4A-319F91D6C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543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446025" y="0"/>
            <a:ext cx="5446025" cy="514350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>
            <a:off x="0" y="5152707"/>
            <a:ext cx="5446025" cy="514350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8902" r="553"/>
          <a:stretch>
            <a:fillRect/>
          </a:stretch>
        </p:blipFill>
        <p:spPr>
          <a:xfrm>
            <a:off x="0" y="9207"/>
            <a:ext cx="5446025" cy="5143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892050" y="914400"/>
            <a:ext cx="7255981" cy="105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000000"/>
                </a:solidFill>
                <a:latin typeface="Open Sauce"/>
              </a:rPr>
              <a:t>Evaluation Link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89575" y="2119402"/>
            <a:ext cx="6032407" cy="82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uce SemiBold"/>
              </a:rPr>
              <a:t>THIS IS YOUR OPPORTUNITY TO PROVIDE INPUT ON: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75927" y="3473470"/>
            <a:ext cx="6032407" cy="2506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School-Family Compact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Parent and Family Engagement Plan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1% Set Aside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89575" y="6661513"/>
            <a:ext cx="6032407" cy="163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000000"/>
                </a:solidFill>
                <a:latin typeface="Open Sauce Light"/>
              </a:rPr>
              <a:t>ES Link:</a:t>
            </a: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Open Sauce Light"/>
                <a:hlinkClick r:id="rId3"/>
              </a:rPr>
              <a:t>https://bit.ly/InputSurvey_ES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  <a:p>
            <a:pPr marL="683895" lvl="2">
              <a:lnSpc>
                <a:spcPts val="2940"/>
              </a:lnSpc>
            </a:pP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BECFBE-4D50-4EDA-975F-103B5C07EE7F}"/>
              </a:ext>
            </a:extLst>
          </p:cNvPr>
          <p:cNvSpPr/>
          <p:nvPr/>
        </p:nvSpPr>
        <p:spPr>
          <a:xfrm>
            <a:off x="-1489945" y="44971"/>
            <a:ext cx="1428750" cy="2441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Elementary specific link (including ES Charter Schools)</a:t>
            </a:r>
          </a:p>
          <a:p>
            <a:endParaRPr lang="en-US" dirty="0"/>
          </a:p>
          <a:p>
            <a:r>
              <a:rPr lang="en-US" dirty="0"/>
              <a:t>*Delete if MS/HS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05E36A-FCDD-4163-8F23-8E912046A801}"/>
              </a:ext>
            </a:extLst>
          </p:cNvPr>
          <p:cNvGrpSpPr/>
          <p:nvPr/>
        </p:nvGrpSpPr>
        <p:grpSpPr>
          <a:xfrm>
            <a:off x="10730727" y="7066497"/>
            <a:ext cx="3867179" cy="2915403"/>
            <a:chOff x="10637941" y="6993175"/>
            <a:chExt cx="3867179" cy="2915403"/>
          </a:xfrm>
        </p:grpSpPr>
        <p:sp>
          <p:nvSpPr>
            <p:cNvPr id="14" name="Arrow: Curved Left 13">
              <a:extLst>
                <a:ext uri="{FF2B5EF4-FFF2-40B4-BE49-F238E27FC236}">
                  <a16:creationId xmlns:a16="http://schemas.microsoft.com/office/drawing/2014/main" id="{28200D22-443A-45C1-BCFD-A38B5812DB8A}"/>
                </a:ext>
              </a:extLst>
            </p:cNvPr>
            <p:cNvSpPr/>
            <p:nvPr/>
          </p:nvSpPr>
          <p:spPr>
            <a:xfrm>
              <a:off x="10637941" y="6993175"/>
              <a:ext cx="1524000" cy="2209800"/>
            </a:xfrm>
            <a:prstGeom prst="curvedLeftArrow">
              <a:avLst/>
            </a:prstGeom>
            <a:solidFill>
              <a:srgbClr val="6B1F33"/>
            </a:solidFill>
            <a:ln>
              <a:solidFill>
                <a:srgbClr val="6B1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8BC737-528F-4EB2-AB18-B3E6F71357C4}"/>
                </a:ext>
              </a:extLst>
            </p:cNvPr>
            <p:cNvSpPr txBox="1"/>
            <p:nvPr/>
          </p:nvSpPr>
          <p:spPr>
            <a:xfrm>
              <a:off x="10817461" y="8708249"/>
              <a:ext cx="36876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/>
                <a:t>Scan Me</a:t>
              </a:r>
            </a:p>
          </p:txBody>
        </p:sp>
      </p:grpSp>
      <p:pic>
        <p:nvPicPr>
          <p:cNvPr id="4" name="Picture 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891A343F-C558-EB09-D476-638DE9DD51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pic>
        <p:nvPicPr>
          <p:cNvPr id="12" name="Picture 11" descr="A qr code with a logo&#10;&#10;Description automatically generated">
            <a:extLst>
              <a:ext uri="{FF2B5EF4-FFF2-40B4-BE49-F238E27FC236}">
                <a16:creationId xmlns:a16="http://schemas.microsoft.com/office/drawing/2014/main" id="{94B6B9F6-4D69-86A2-113B-851AD220A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4815" r="4074" b="4073"/>
          <a:stretch/>
        </p:blipFill>
        <p:spPr>
          <a:xfrm>
            <a:off x="5555753" y="5187710"/>
            <a:ext cx="5159052" cy="507650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C2164-D3B9-F700-0CF5-3E9DA3FF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2A7EEAB-039D-9C7C-ABC8-7D50A1057FE4}"/>
              </a:ext>
            </a:extLst>
          </p:cNvPr>
          <p:cNvSpPr/>
          <p:nvPr/>
        </p:nvSpPr>
        <p:spPr>
          <a:xfrm>
            <a:off x="5446025" y="0"/>
            <a:ext cx="5446025" cy="514350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1B5CF98-6D6A-EC7F-0939-992624C48E9D}"/>
              </a:ext>
            </a:extLst>
          </p:cNvPr>
          <p:cNvSpPr/>
          <p:nvPr/>
        </p:nvSpPr>
        <p:spPr>
          <a:xfrm>
            <a:off x="0" y="5152707"/>
            <a:ext cx="5446025" cy="514350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4975932-7EB2-2DDE-3A7E-68A0FFD29A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02" r="553"/>
          <a:stretch>
            <a:fillRect/>
          </a:stretch>
        </p:blipFill>
        <p:spPr>
          <a:xfrm>
            <a:off x="0" y="9207"/>
            <a:ext cx="5446025" cy="51435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465D97DD-DB10-ED5C-CA9B-254B96945B7C}"/>
              </a:ext>
            </a:extLst>
          </p:cNvPr>
          <p:cNvSpPr txBox="1"/>
          <p:nvPr/>
        </p:nvSpPr>
        <p:spPr>
          <a:xfrm>
            <a:off x="10892050" y="914400"/>
            <a:ext cx="7255981" cy="99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8680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Open Sauce"/>
              </a:rPr>
              <a:t>Enlace de </a:t>
            </a:r>
            <a:r>
              <a:rPr lang="en-US" sz="4800" dirty="0" err="1">
                <a:solidFill>
                  <a:srgbClr val="000000"/>
                </a:solidFill>
                <a:latin typeface="Open Sauce"/>
              </a:rPr>
              <a:t>evaluación</a:t>
            </a:r>
            <a:endParaRPr lang="en-US" sz="6200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B973E16-731E-7CD3-EF6B-D22AAA38369F}"/>
              </a:ext>
            </a:extLst>
          </p:cNvPr>
          <p:cNvSpPr txBox="1"/>
          <p:nvPr/>
        </p:nvSpPr>
        <p:spPr>
          <a:xfrm>
            <a:off x="11789575" y="2119402"/>
            <a:ext cx="6032407" cy="822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359"/>
              </a:lnSpc>
              <a:spcBef>
                <a:spcPct val="0"/>
              </a:spcBef>
            </a:pPr>
            <a:r>
              <a:rPr lang="es-ES" sz="2000" dirty="0">
                <a:solidFill>
                  <a:srgbClr val="000000"/>
                </a:solidFill>
                <a:latin typeface="Open Sauce SemiBold"/>
              </a:rPr>
              <a:t>ESTA ES SU OPORTUNIDAD DE PROPORCIONAR INFORMACIÓN SOBRE:</a:t>
            </a:r>
            <a:endParaRPr lang="en-US" sz="2400" dirty="0">
              <a:solidFill>
                <a:srgbClr val="000000"/>
              </a:solidFill>
              <a:latin typeface="Open Sauce Semi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1DF33EB-1BEA-2B0F-5CAE-1B91D0281559}"/>
              </a:ext>
            </a:extLst>
          </p:cNvPr>
          <p:cNvSpPr txBox="1"/>
          <p:nvPr/>
        </p:nvSpPr>
        <p:spPr>
          <a:xfrm>
            <a:off x="11775927" y="3473470"/>
            <a:ext cx="6032407" cy="2506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 err="1">
                <a:solidFill>
                  <a:srgbClr val="000000"/>
                </a:solidFill>
                <a:latin typeface="Open Sauce Light"/>
              </a:rPr>
              <a:t>Pacto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Escuela-Familia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s-ES" sz="2800" dirty="0">
                <a:solidFill>
                  <a:srgbClr val="000000"/>
                </a:solidFill>
                <a:latin typeface="Open Sauce Light"/>
              </a:rPr>
              <a:t>Plan de participación de padres y familias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1% </a:t>
            </a:r>
            <a:r>
              <a:rPr lang="en-US" sz="2800" dirty="0" err="1">
                <a:solidFill>
                  <a:srgbClr val="000000"/>
                </a:solidFill>
                <a:latin typeface="Open Sauce Light"/>
              </a:rPr>
              <a:t>Reservar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7BE2C11-83F9-BD19-25E0-3184D980A95E}"/>
              </a:ext>
            </a:extLst>
          </p:cNvPr>
          <p:cNvSpPr txBox="1"/>
          <p:nvPr/>
        </p:nvSpPr>
        <p:spPr>
          <a:xfrm>
            <a:off x="11789575" y="6661513"/>
            <a:ext cx="6032407" cy="163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000000"/>
                </a:solidFill>
                <a:latin typeface="Open Sauce Light"/>
              </a:rPr>
              <a:t>ES Enlace:</a:t>
            </a: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Open Sauce Light"/>
                <a:hlinkClick r:id="rId3"/>
              </a:rPr>
              <a:t>https://bit.ly/InputSurvey_ES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  <a:p>
            <a:pPr marL="683895" lvl="2">
              <a:lnSpc>
                <a:spcPts val="2940"/>
              </a:lnSpc>
            </a:pP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21B4B-691A-6BF8-34CF-153B167D6EA1}"/>
              </a:ext>
            </a:extLst>
          </p:cNvPr>
          <p:cNvSpPr/>
          <p:nvPr/>
        </p:nvSpPr>
        <p:spPr>
          <a:xfrm>
            <a:off x="-1489945" y="44971"/>
            <a:ext cx="1428750" cy="2441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Elementary specific link (including ES Charter Schools)</a:t>
            </a:r>
          </a:p>
          <a:p>
            <a:endParaRPr lang="en-US" dirty="0"/>
          </a:p>
          <a:p>
            <a:r>
              <a:rPr lang="en-US" dirty="0"/>
              <a:t>*Delete if MS/HS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02BB83-7E2E-FECA-2FAD-731A130721C6}"/>
              </a:ext>
            </a:extLst>
          </p:cNvPr>
          <p:cNvGrpSpPr/>
          <p:nvPr/>
        </p:nvGrpSpPr>
        <p:grpSpPr>
          <a:xfrm>
            <a:off x="10730727" y="7066497"/>
            <a:ext cx="5935359" cy="2915403"/>
            <a:chOff x="10637941" y="6993175"/>
            <a:chExt cx="5935359" cy="2915403"/>
          </a:xfrm>
        </p:grpSpPr>
        <p:sp>
          <p:nvSpPr>
            <p:cNvPr id="14" name="Arrow: Curved Left 13">
              <a:extLst>
                <a:ext uri="{FF2B5EF4-FFF2-40B4-BE49-F238E27FC236}">
                  <a16:creationId xmlns:a16="http://schemas.microsoft.com/office/drawing/2014/main" id="{83F2CE5B-46D7-086A-4BB4-0AD86E2C6862}"/>
                </a:ext>
              </a:extLst>
            </p:cNvPr>
            <p:cNvSpPr/>
            <p:nvPr/>
          </p:nvSpPr>
          <p:spPr>
            <a:xfrm>
              <a:off x="10637941" y="6993175"/>
              <a:ext cx="1524000" cy="2209800"/>
            </a:xfrm>
            <a:prstGeom prst="curvedLeftArrow">
              <a:avLst/>
            </a:prstGeom>
            <a:solidFill>
              <a:srgbClr val="6B1F33"/>
            </a:solidFill>
            <a:ln>
              <a:solidFill>
                <a:srgbClr val="6B1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5140E1-B262-3178-C26A-6B6E6585C13E}"/>
                </a:ext>
              </a:extLst>
            </p:cNvPr>
            <p:cNvSpPr txBox="1"/>
            <p:nvPr/>
          </p:nvSpPr>
          <p:spPr>
            <a:xfrm>
              <a:off x="10817461" y="8708249"/>
              <a:ext cx="57558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 err="1"/>
                <a:t>Escanearme</a:t>
              </a:r>
              <a:endParaRPr lang="en-US" sz="7200" dirty="0"/>
            </a:p>
          </p:txBody>
        </p:sp>
      </p:grpSp>
      <p:pic>
        <p:nvPicPr>
          <p:cNvPr id="4" name="Picture 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38880A24-7EAB-057A-286D-B2F46968C7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pic>
        <p:nvPicPr>
          <p:cNvPr id="12" name="Picture 11" descr="A qr code with a logo&#10;&#10;Description automatically generated">
            <a:extLst>
              <a:ext uri="{FF2B5EF4-FFF2-40B4-BE49-F238E27FC236}">
                <a16:creationId xmlns:a16="http://schemas.microsoft.com/office/drawing/2014/main" id="{EA1A0282-FEEB-79DA-A382-1090A42F2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4815" r="4074" b="4073"/>
          <a:stretch/>
        </p:blipFill>
        <p:spPr>
          <a:xfrm>
            <a:off x="5555753" y="5187710"/>
            <a:ext cx="5159052" cy="507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72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EF3AD3B-6C9F-AC5F-C6E5-E6C24808D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8996807-EB07-BCA2-81CB-C00743D00D37}"/>
              </a:ext>
            </a:extLst>
          </p:cNvPr>
          <p:cNvSpPr/>
          <p:nvPr/>
        </p:nvSpPr>
        <p:spPr>
          <a:xfrm>
            <a:off x="5446025" y="0"/>
            <a:ext cx="5446025" cy="5143500"/>
          </a:xfrm>
          <a:prstGeom prst="rect">
            <a:avLst/>
          </a:prstGeom>
          <a:solidFill>
            <a:srgbClr val="00593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432C1-1361-DC4E-0859-34B5B7F0D6C9}"/>
              </a:ext>
            </a:extLst>
          </p:cNvPr>
          <p:cNvSpPr/>
          <p:nvPr/>
        </p:nvSpPr>
        <p:spPr>
          <a:xfrm>
            <a:off x="0" y="5152707"/>
            <a:ext cx="5446025" cy="5143500"/>
          </a:xfrm>
          <a:prstGeom prst="rect">
            <a:avLst/>
          </a:prstGeom>
          <a:solidFill>
            <a:srgbClr val="9B7927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D0F003C-C4FB-A87B-7D4F-AAFF87FF12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02" r="553"/>
          <a:stretch>
            <a:fillRect/>
          </a:stretch>
        </p:blipFill>
        <p:spPr>
          <a:xfrm>
            <a:off x="0" y="9207"/>
            <a:ext cx="5446025" cy="51435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65BDA9FC-9FE0-EDA7-FA3F-27424A823210}"/>
              </a:ext>
            </a:extLst>
          </p:cNvPr>
          <p:cNvSpPr txBox="1"/>
          <p:nvPr/>
        </p:nvSpPr>
        <p:spPr>
          <a:xfrm>
            <a:off x="10892050" y="914400"/>
            <a:ext cx="7255981" cy="105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80"/>
              </a:lnSpc>
              <a:spcBef>
                <a:spcPct val="0"/>
              </a:spcBef>
            </a:pPr>
            <a:r>
              <a:rPr lang="en-US" sz="6200">
                <a:solidFill>
                  <a:srgbClr val="000000"/>
                </a:solidFill>
                <a:latin typeface="Open Sauce"/>
              </a:rPr>
              <a:t>Evaluation Link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6E706AF-17CD-C9BD-1981-426CD424CD0E}"/>
              </a:ext>
            </a:extLst>
          </p:cNvPr>
          <p:cNvSpPr txBox="1"/>
          <p:nvPr/>
        </p:nvSpPr>
        <p:spPr>
          <a:xfrm>
            <a:off x="11789575" y="2119402"/>
            <a:ext cx="6032407" cy="82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uce SemiBold"/>
              </a:rPr>
              <a:t>THIS IS YOUR OPPORTUNITY TO PROVIDE INPUT ON: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7815BE3-3352-F830-3DDF-D21C7ECDFB1E}"/>
              </a:ext>
            </a:extLst>
          </p:cNvPr>
          <p:cNvSpPr txBox="1"/>
          <p:nvPr/>
        </p:nvSpPr>
        <p:spPr>
          <a:xfrm>
            <a:off x="11775927" y="3473470"/>
            <a:ext cx="6032407" cy="2506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School-Family Compact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Parent and Family Engagement Plan</a:t>
            </a:r>
          </a:p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</a:rPr>
              <a:t>1% Set Aside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1177CA0-D4D0-2A1C-D929-F976D757E1D7}"/>
              </a:ext>
            </a:extLst>
          </p:cNvPr>
          <p:cNvSpPr txBox="1"/>
          <p:nvPr/>
        </p:nvSpPr>
        <p:spPr>
          <a:xfrm>
            <a:off x="11775926" y="6587270"/>
            <a:ext cx="6032407" cy="2364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9595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000000"/>
                </a:solidFill>
                <a:latin typeface="Open Sauce Light"/>
              </a:rPr>
              <a:t>MS Link:</a:t>
            </a: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  <a:latin typeface="Open Sauce Light"/>
                <a:hlinkClick r:id="rId3"/>
              </a:rPr>
              <a:t>https://bit.ly/InputSurvey_MS_HS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100" dirty="0">
              <a:solidFill>
                <a:srgbClr val="000000"/>
              </a:solidFill>
              <a:latin typeface="Open Sauce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638889-B365-4078-0015-D056022C313F}"/>
              </a:ext>
            </a:extLst>
          </p:cNvPr>
          <p:cNvSpPr/>
          <p:nvPr/>
        </p:nvSpPr>
        <p:spPr>
          <a:xfrm>
            <a:off x="-1489945" y="44971"/>
            <a:ext cx="1428750" cy="2441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Elementary specific link (including ES Charter Schools)</a:t>
            </a:r>
          </a:p>
          <a:p>
            <a:endParaRPr lang="en-US" dirty="0"/>
          </a:p>
          <a:p>
            <a:r>
              <a:rPr lang="en-US" dirty="0"/>
              <a:t>*Delete if 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E3ABD0-0FCA-EEFB-3EF2-128D99C9AA62}"/>
              </a:ext>
            </a:extLst>
          </p:cNvPr>
          <p:cNvGrpSpPr/>
          <p:nvPr/>
        </p:nvGrpSpPr>
        <p:grpSpPr>
          <a:xfrm>
            <a:off x="10637941" y="6993175"/>
            <a:ext cx="4366971" cy="2808020"/>
            <a:chOff x="10637941" y="6993175"/>
            <a:chExt cx="4366971" cy="2808020"/>
          </a:xfrm>
        </p:grpSpPr>
        <p:sp>
          <p:nvSpPr>
            <p:cNvPr id="14" name="Arrow: Curved Left 13">
              <a:extLst>
                <a:ext uri="{FF2B5EF4-FFF2-40B4-BE49-F238E27FC236}">
                  <a16:creationId xmlns:a16="http://schemas.microsoft.com/office/drawing/2014/main" id="{A04F3EC1-E64B-EE8A-9534-33C971E3D8B5}"/>
                </a:ext>
              </a:extLst>
            </p:cNvPr>
            <p:cNvSpPr/>
            <p:nvPr/>
          </p:nvSpPr>
          <p:spPr>
            <a:xfrm>
              <a:off x="10637941" y="6993175"/>
              <a:ext cx="1524000" cy="2209800"/>
            </a:xfrm>
            <a:prstGeom prst="curvedLeftArrow">
              <a:avLst/>
            </a:prstGeom>
            <a:solidFill>
              <a:srgbClr val="6B1F33"/>
            </a:solidFill>
            <a:ln>
              <a:solidFill>
                <a:srgbClr val="6B1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51F20D9-8AD7-E5C0-CE92-BF0422112D36}"/>
                </a:ext>
              </a:extLst>
            </p:cNvPr>
            <p:cNvSpPr txBox="1"/>
            <p:nvPr/>
          </p:nvSpPr>
          <p:spPr>
            <a:xfrm>
              <a:off x="11317253" y="8600866"/>
              <a:ext cx="36876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/>
                <a:t>Scan Me</a:t>
              </a:r>
            </a:p>
          </p:txBody>
        </p:sp>
      </p:grpSp>
      <p:pic>
        <p:nvPicPr>
          <p:cNvPr id="4" name="Picture 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FC4FD187-C1C4-77D4-D412-CC2DC3A844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pic>
        <p:nvPicPr>
          <p:cNvPr id="12" name="Picture 11" descr="A qr code with a logo&#10;&#10;Description automatically generated">
            <a:extLst>
              <a:ext uri="{FF2B5EF4-FFF2-40B4-BE49-F238E27FC236}">
                <a16:creationId xmlns:a16="http://schemas.microsoft.com/office/drawing/2014/main" id="{13F38B8D-30AF-FDE1-4737-2EE019064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4075" r="4074" b="4722"/>
          <a:stretch/>
        </p:blipFill>
        <p:spPr>
          <a:xfrm>
            <a:off x="5596014" y="5143500"/>
            <a:ext cx="5146047" cy="51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825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36131" y="239578"/>
            <a:ext cx="15959110" cy="1061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206"/>
              </a:lnSpc>
              <a:spcBef>
                <a:spcPct val="0"/>
              </a:spcBef>
            </a:pPr>
            <a:r>
              <a:rPr lang="en-US" sz="4800" dirty="0">
                <a:solidFill>
                  <a:srgbClr val="000000"/>
                </a:solidFill>
                <a:latin typeface="Open Sauce"/>
              </a:rPr>
              <a:t>Screen Shot Directions for Input Survey</a:t>
            </a:r>
          </a:p>
        </p:txBody>
      </p:sp>
      <p:sp>
        <p:nvSpPr>
          <p:cNvPr id="6" name="AutoShape 6"/>
          <p:cNvSpPr/>
          <p:nvPr/>
        </p:nvSpPr>
        <p:spPr>
          <a:xfrm>
            <a:off x="884730" y="3091126"/>
            <a:ext cx="510210" cy="610224"/>
          </a:xfrm>
          <a:prstGeom prst="rect">
            <a:avLst/>
          </a:prstGeom>
          <a:solidFill>
            <a:srgbClr val="BC9004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85120" y="2989064"/>
            <a:ext cx="6379757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800" b="1" u="sng" dirty="0">
                <a:solidFill>
                  <a:srgbClr val="6B1F33"/>
                </a:solidFill>
                <a:latin typeface="Open Sauce Light"/>
              </a:rPr>
              <a:t>Select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the correct school from the drop-down.</a:t>
            </a:r>
          </a:p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800" b="1" u="sng" dirty="0">
                <a:solidFill>
                  <a:srgbClr val="6B1F33"/>
                </a:solidFill>
                <a:latin typeface="Open Sauce Light"/>
              </a:rPr>
              <a:t>Toggle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to the correct language (if needed)</a:t>
            </a:r>
          </a:p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800" b="1" u="sng" dirty="0">
                <a:solidFill>
                  <a:srgbClr val="6B1F33"/>
                </a:solidFill>
                <a:latin typeface="Open Sauce Light"/>
              </a:rPr>
              <a:t>Click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the green arrow to continue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1FD838-768E-4D19-58B6-0806AC745532}"/>
              </a:ext>
            </a:extLst>
          </p:cNvPr>
          <p:cNvGrpSpPr/>
          <p:nvPr/>
        </p:nvGrpSpPr>
        <p:grpSpPr>
          <a:xfrm>
            <a:off x="1605733" y="3091126"/>
            <a:ext cx="7887927" cy="3313141"/>
            <a:chOff x="1560874" y="1714500"/>
            <a:chExt cx="7887927" cy="331314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182742-863E-4629-92DD-82C6063DF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4733"/>
            <a:stretch/>
          </p:blipFill>
          <p:spPr>
            <a:xfrm>
              <a:off x="1560874" y="1714500"/>
              <a:ext cx="7887927" cy="33131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4EF937A-BDB4-49D7-B3B6-4EA0544297E8}"/>
                </a:ext>
              </a:extLst>
            </p:cNvPr>
            <p:cNvSpPr/>
            <p:nvPr/>
          </p:nvSpPr>
          <p:spPr>
            <a:xfrm>
              <a:off x="1762608" y="2897159"/>
              <a:ext cx="3304093" cy="663504"/>
            </a:xfrm>
            <a:prstGeom prst="rect">
              <a:avLst/>
            </a:prstGeom>
            <a:noFill/>
            <a:ln w="38100">
              <a:solidFill>
                <a:srgbClr val="6B1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E9FC50-3C10-4A14-99C2-AFC7D0EBBA72}"/>
                </a:ext>
              </a:extLst>
            </p:cNvPr>
            <p:cNvSpPr/>
            <p:nvPr/>
          </p:nvSpPr>
          <p:spPr>
            <a:xfrm>
              <a:off x="8210054" y="1729832"/>
              <a:ext cx="1208815" cy="393699"/>
            </a:xfrm>
            <a:prstGeom prst="rect">
              <a:avLst/>
            </a:prstGeom>
            <a:noFill/>
            <a:ln w="38100">
              <a:solidFill>
                <a:srgbClr val="6B1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88F9B90-2F9F-4014-909B-EF43A23DA74D}"/>
                </a:ext>
              </a:extLst>
            </p:cNvPr>
            <p:cNvCxnSpPr/>
            <p:nvPr/>
          </p:nvCxnSpPr>
          <p:spPr>
            <a:xfrm flipH="1">
              <a:off x="5227877" y="3226614"/>
              <a:ext cx="886464" cy="0"/>
            </a:xfrm>
            <a:prstGeom prst="straightConnector1">
              <a:avLst/>
            </a:prstGeom>
            <a:ln w="57150">
              <a:solidFill>
                <a:srgbClr val="6B1F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D90535C-E14B-4160-A6D8-A7B40BE81BEC}"/>
                </a:ext>
              </a:extLst>
            </p:cNvPr>
            <p:cNvCxnSpPr>
              <a:cxnSpLocks/>
            </p:cNvCxnSpPr>
            <p:nvPr/>
          </p:nvCxnSpPr>
          <p:spPr>
            <a:xfrm>
              <a:off x="7161981" y="1926681"/>
              <a:ext cx="967052" cy="0"/>
            </a:xfrm>
            <a:prstGeom prst="straightConnector1">
              <a:avLst/>
            </a:prstGeom>
            <a:ln w="57150">
              <a:solidFill>
                <a:srgbClr val="6B1F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2DEA20E-C74B-4F94-9FFD-0D4B8ECB6988}"/>
                </a:ext>
              </a:extLst>
            </p:cNvPr>
            <p:cNvCxnSpPr>
              <a:cxnSpLocks/>
            </p:cNvCxnSpPr>
            <p:nvPr/>
          </p:nvCxnSpPr>
          <p:spPr>
            <a:xfrm>
              <a:off x="8938796" y="3560662"/>
              <a:ext cx="0" cy="690083"/>
            </a:xfrm>
            <a:prstGeom prst="straightConnector1">
              <a:avLst/>
            </a:prstGeom>
            <a:ln w="57150">
              <a:solidFill>
                <a:srgbClr val="6B1F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4D00A98-9D95-4BC5-B6BC-425BBCB8EF32}"/>
              </a:ext>
            </a:extLst>
          </p:cNvPr>
          <p:cNvSpPr/>
          <p:nvPr/>
        </p:nvSpPr>
        <p:spPr>
          <a:xfrm>
            <a:off x="8610600" y="5484246"/>
            <a:ext cx="861289" cy="495415"/>
          </a:xfrm>
          <a:prstGeom prst="rect">
            <a:avLst/>
          </a:prstGeom>
          <a:noFill/>
          <a:ln w="38100"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6E3FEE23-8BC5-103E-F0E9-744A11DF2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DDE6E675-5B5D-2AF6-3381-569A44C0FFAB}"/>
              </a:ext>
            </a:extLst>
          </p:cNvPr>
          <p:cNvSpPr txBox="1"/>
          <p:nvPr/>
        </p:nvSpPr>
        <p:spPr>
          <a:xfrm>
            <a:off x="1036131" y="1224000"/>
            <a:ext cx="15959110" cy="100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9206"/>
              </a:lnSpc>
              <a:spcBef>
                <a:spcPct val="0"/>
              </a:spcBef>
            </a:pPr>
            <a:r>
              <a:rPr lang="es-ES" sz="4000" dirty="0">
                <a:solidFill>
                  <a:srgbClr val="000000"/>
                </a:solidFill>
                <a:latin typeface="Open Sauce"/>
              </a:rPr>
              <a:t>Indicaciones de captura de pantalla para la encuesta de entrada</a:t>
            </a:r>
            <a:endParaRPr lang="en-US" sz="6575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9EED7BCC-2F66-D70C-AECC-644CF7BF8C2C}"/>
              </a:ext>
            </a:extLst>
          </p:cNvPr>
          <p:cNvSpPr txBox="1"/>
          <p:nvPr/>
        </p:nvSpPr>
        <p:spPr>
          <a:xfrm>
            <a:off x="10626370" y="6075796"/>
            <a:ext cx="6379757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s-ES" sz="2800" b="1" u="sng" dirty="0">
                <a:solidFill>
                  <a:srgbClr val="6B1F33"/>
                </a:solidFill>
                <a:latin typeface="Open Sauce Light"/>
              </a:rPr>
              <a:t>Seleccione </a:t>
            </a:r>
            <a:r>
              <a:rPr lang="es-ES" sz="2800" dirty="0">
                <a:solidFill>
                  <a:srgbClr val="6B1F33"/>
                </a:solidFill>
                <a:latin typeface="Open Sauce Light"/>
              </a:rPr>
              <a:t>la escuela correcta en el menú desplegable.</a:t>
            </a:r>
            <a:r>
              <a:rPr lang="es-ES" sz="2800" b="1" u="sng" dirty="0">
                <a:solidFill>
                  <a:srgbClr val="6B1F33"/>
                </a:solidFill>
                <a:latin typeface="Open Sauce Light"/>
              </a:rPr>
              <a:t>
Cambie </a:t>
            </a:r>
            <a:r>
              <a:rPr lang="es-ES" sz="2800" dirty="0">
                <a:solidFill>
                  <a:srgbClr val="6B1F33"/>
                </a:solidFill>
                <a:latin typeface="Open Sauce Light"/>
              </a:rPr>
              <a:t>al idioma correcto (si es necesario)</a:t>
            </a:r>
            <a:r>
              <a:rPr lang="es-ES" sz="2800" b="1" u="sng" dirty="0">
                <a:solidFill>
                  <a:srgbClr val="6B1F33"/>
                </a:solidFill>
                <a:latin typeface="Open Sauce Light"/>
              </a:rPr>
              <a:t>
Haga </a:t>
            </a:r>
            <a:r>
              <a:rPr lang="es-ES" sz="2800" dirty="0">
                <a:solidFill>
                  <a:srgbClr val="6B1F33"/>
                </a:solidFill>
                <a:latin typeface="Open Sauce Light"/>
              </a:rPr>
              <a:t>clic en la flecha verde para continuar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467F5-362C-C17B-F2CA-07EDCA848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3CD92BD-B32A-9A64-F81C-ECFA2C899BD7}"/>
              </a:ext>
            </a:extLst>
          </p:cNvPr>
          <p:cNvSpPr txBox="1"/>
          <p:nvPr/>
        </p:nvSpPr>
        <p:spPr>
          <a:xfrm>
            <a:off x="1036131" y="239578"/>
            <a:ext cx="15959110" cy="1014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206"/>
              </a:lnSpc>
              <a:spcBef>
                <a:spcPct val="0"/>
              </a:spcBef>
            </a:pPr>
            <a:r>
              <a:rPr lang="en-US" sz="4000" dirty="0">
                <a:solidFill>
                  <a:srgbClr val="000000"/>
                </a:solidFill>
                <a:latin typeface="Open Sauce"/>
              </a:rPr>
              <a:t>Screen Shot Directions for Input Survey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7067723F-2481-ACB0-FEB1-63D299291836}"/>
              </a:ext>
            </a:extLst>
          </p:cNvPr>
          <p:cNvSpPr/>
          <p:nvPr/>
        </p:nvSpPr>
        <p:spPr>
          <a:xfrm>
            <a:off x="1085366" y="2324100"/>
            <a:ext cx="510210" cy="620887"/>
          </a:xfrm>
          <a:prstGeom prst="rect">
            <a:avLst/>
          </a:prstGeom>
          <a:solidFill>
            <a:srgbClr val="6B1F33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C54403-D62F-F54A-ADF8-625F76F6EF8E}"/>
              </a:ext>
            </a:extLst>
          </p:cNvPr>
          <p:cNvGrpSpPr/>
          <p:nvPr/>
        </p:nvGrpSpPr>
        <p:grpSpPr>
          <a:xfrm>
            <a:off x="1710722" y="2515989"/>
            <a:ext cx="9270866" cy="4477146"/>
            <a:chOff x="3165701" y="5496406"/>
            <a:chExt cx="9270866" cy="447714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6436496-759C-FE39-9E41-1233CA24E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17024" y="5496406"/>
              <a:ext cx="8519543" cy="44771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0" name="Graphic 29" descr="Checkbox Checked with solid fill">
              <a:extLst>
                <a:ext uri="{FF2B5EF4-FFF2-40B4-BE49-F238E27FC236}">
                  <a16:creationId xmlns:a16="http://schemas.microsoft.com/office/drawing/2014/main" id="{698A4F89-4190-0237-5ED0-0F1893323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65701" y="6712275"/>
              <a:ext cx="914400" cy="914400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2BF356D-734F-D1A6-F009-9833D79ABBD1}"/>
              </a:ext>
            </a:extLst>
          </p:cNvPr>
          <p:cNvSpPr/>
          <p:nvPr/>
        </p:nvSpPr>
        <p:spPr>
          <a:xfrm>
            <a:off x="2462045" y="3784231"/>
            <a:ext cx="8495594" cy="809654"/>
          </a:xfrm>
          <a:prstGeom prst="rect">
            <a:avLst/>
          </a:prstGeom>
          <a:noFill/>
          <a:ln w="38100">
            <a:solidFill>
              <a:srgbClr val="6B1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20C5F802-7ED2-141C-3DBE-C91151DA2AAF}"/>
              </a:ext>
            </a:extLst>
          </p:cNvPr>
          <p:cNvSpPr txBox="1"/>
          <p:nvPr/>
        </p:nvSpPr>
        <p:spPr>
          <a:xfrm>
            <a:off x="685800" y="7388717"/>
            <a:ext cx="1163477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800" b="1" u="sng" dirty="0">
                <a:solidFill>
                  <a:srgbClr val="6B1F33"/>
                </a:solidFill>
                <a:latin typeface="Open Sauce Light"/>
              </a:rPr>
              <a:t>Select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the title that applies (in this example, </a:t>
            </a:r>
            <a:r>
              <a:rPr lang="en-US" sz="2800" b="1" u="sng" dirty="0">
                <a:solidFill>
                  <a:srgbClr val="000000"/>
                </a:solidFill>
                <a:latin typeface="Open Sauce Light"/>
              </a:rPr>
              <a:t>Parent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is selected)</a:t>
            </a:r>
          </a:p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n-US" sz="2800" b="1" u="sng" dirty="0">
                <a:solidFill>
                  <a:srgbClr val="6B1F33"/>
                </a:solidFill>
                <a:latin typeface="Open Sauce Light"/>
              </a:rPr>
              <a:t>Click</a:t>
            </a:r>
            <a:r>
              <a:rPr lang="en-US" sz="2800" dirty="0">
                <a:solidFill>
                  <a:srgbClr val="000000"/>
                </a:solidFill>
                <a:latin typeface="Open Sauce Light"/>
              </a:rPr>
              <a:t> the green arrow to continue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A2E3C94-4B2F-1798-D84C-EAD0E8993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5400" y="5524500"/>
            <a:ext cx="2218746" cy="2154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B2EA940-5AA2-D527-B11E-790EE59D73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2C59C0-A6DD-8EBF-65AD-E67E168710D4}"/>
              </a:ext>
            </a:extLst>
          </p:cNvPr>
          <p:cNvSpPr txBox="1"/>
          <p:nvPr/>
        </p:nvSpPr>
        <p:spPr>
          <a:xfrm>
            <a:off x="1036131" y="990980"/>
            <a:ext cx="15959110" cy="100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9206"/>
              </a:lnSpc>
              <a:spcBef>
                <a:spcPct val="0"/>
              </a:spcBef>
            </a:pPr>
            <a:r>
              <a:rPr lang="es-ES" sz="4000" dirty="0">
                <a:solidFill>
                  <a:srgbClr val="000000"/>
                </a:solidFill>
                <a:latin typeface="Open Sauce"/>
              </a:rPr>
              <a:t>Indicaciones de captura de pantalla para la encuesta de entrada</a:t>
            </a:r>
            <a:endParaRPr lang="en-US" sz="6575" dirty="0">
              <a:solidFill>
                <a:srgbClr val="000000"/>
              </a:solidFill>
              <a:latin typeface="Open Sauce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3AA0163F-14B9-0158-FDA0-2ACBBD1170BC}"/>
              </a:ext>
            </a:extLst>
          </p:cNvPr>
          <p:cNvSpPr txBox="1"/>
          <p:nvPr/>
        </p:nvSpPr>
        <p:spPr>
          <a:xfrm>
            <a:off x="685800" y="8443657"/>
            <a:ext cx="1346357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es-ES" sz="2800" b="1" u="sng" dirty="0">
                <a:solidFill>
                  <a:srgbClr val="6B1F33"/>
                </a:solidFill>
                <a:latin typeface="Open Sauce Light"/>
              </a:rPr>
              <a:t>Seleccione </a:t>
            </a:r>
            <a:r>
              <a:rPr lang="es-ES" sz="2800" dirty="0">
                <a:solidFill>
                  <a:srgbClr val="6B1F33"/>
                </a:solidFill>
                <a:latin typeface="Open Sauce Light"/>
              </a:rPr>
              <a:t>el título que corresponda (en este ejemplo, se selecciona Principal)</a:t>
            </a:r>
            <a:r>
              <a:rPr lang="es-ES" sz="2800" b="1" u="sng" dirty="0">
                <a:solidFill>
                  <a:srgbClr val="6B1F33"/>
                </a:solidFill>
                <a:latin typeface="Open Sauce Light"/>
              </a:rPr>
              <a:t>
Haga </a:t>
            </a:r>
            <a:r>
              <a:rPr lang="es-ES" sz="2800" dirty="0">
                <a:solidFill>
                  <a:srgbClr val="6B1F33"/>
                </a:solidFill>
                <a:latin typeface="Open Sauce Light"/>
              </a:rPr>
              <a:t>clic en la flecha verde para continuar</a:t>
            </a:r>
            <a:endParaRPr lang="en-US" sz="2800" dirty="0">
              <a:solidFill>
                <a:srgbClr val="000000"/>
              </a:solidFill>
              <a:latin typeface="Open Sauce Light"/>
            </a:endParaRPr>
          </a:p>
        </p:txBody>
      </p:sp>
    </p:spTree>
    <p:extLst>
      <p:ext uri="{BB962C8B-B14F-4D97-AF65-F5344CB8AC3E}">
        <p14:creationId xmlns:p14="http://schemas.microsoft.com/office/powerpoint/2010/main" val="6308165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18288000" cy="4194624"/>
            <a:chOff x="0" y="0"/>
            <a:chExt cx="24384000" cy="559283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0776" b="34861"/>
            <a:stretch>
              <a:fillRect/>
            </a:stretch>
          </p:blipFill>
          <p:spPr>
            <a:xfrm>
              <a:off x="0" y="0"/>
              <a:ext cx="24384000" cy="5592832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2157689" y="632631"/>
            <a:ext cx="13972621" cy="392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39"/>
              </a:lnSpc>
              <a:spcBef>
                <a:spcPct val="0"/>
              </a:spcBef>
            </a:pPr>
            <a:r>
              <a:rPr lang="en-US" sz="5600" dirty="0">
                <a:solidFill>
                  <a:srgbClr val="000000"/>
                </a:solidFill>
                <a:latin typeface="Open Sauce"/>
              </a:rPr>
              <a:t>Thank you for attending our Input Meeting and partnering with us to ensure all students reach their academic potential.</a:t>
            </a:r>
          </a:p>
        </p:txBody>
      </p:sp>
      <p:pic>
        <p:nvPicPr>
          <p:cNvPr id="6" name="Picture 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F3FF1506-3CB6-74B1-88D1-06408A3E22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63F0E-A807-848F-5F9B-998513A5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32B6A2B-D6A9-57BF-FCD6-91F9EF4CD4BF}"/>
              </a:ext>
            </a:extLst>
          </p:cNvPr>
          <p:cNvGrpSpPr/>
          <p:nvPr/>
        </p:nvGrpSpPr>
        <p:grpSpPr>
          <a:xfrm>
            <a:off x="0" y="5143500"/>
            <a:ext cx="18288000" cy="4194624"/>
            <a:chOff x="0" y="0"/>
            <a:chExt cx="24384000" cy="5592832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D8386AE7-0E55-83F0-8545-1A87A3EFF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0776" b="34861"/>
            <a:stretch>
              <a:fillRect/>
            </a:stretch>
          </p:blipFill>
          <p:spPr>
            <a:xfrm>
              <a:off x="0" y="0"/>
              <a:ext cx="24384000" cy="5592832"/>
            </a:xfrm>
            <a:prstGeom prst="rect">
              <a:avLst/>
            </a:prstGeom>
          </p:spPr>
        </p:pic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A3B097F8-6DE6-06B6-4938-E66596633383}"/>
              </a:ext>
            </a:extLst>
          </p:cNvPr>
          <p:cNvSpPr txBox="1"/>
          <p:nvPr/>
        </p:nvSpPr>
        <p:spPr>
          <a:xfrm>
            <a:off x="2157689" y="632631"/>
            <a:ext cx="13972621" cy="392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7839"/>
              </a:lnSpc>
              <a:spcBef>
                <a:spcPct val="0"/>
              </a:spcBef>
            </a:pPr>
            <a:r>
              <a:rPr lang="es-ES" sz="5600" dirty="0">
                <a:solidFill>
                  <a:srgbClr val="000000"/>
                </a:solidFill>
                <a:latin typeface="Open Sauce"/>
              </a:rPr>
              <a:t>Gracias por asistir a nuestra reunión de aportes y asociarse con nosotros para garantizar que todos los estudiantes alcancen su potencial académico.</a:t>
            </a:r>
            <a:endParaRPr lang="en-US" sz="5600" dirty="0">
              <a:solidFill>
                <a:srgbClr val="000000"/>
              </a:solidFill>
              <a:latin typeface="Open Sauce"/>
            </a:endParaRPr>
          </a:p>
        </p:txBody>
      </p:sp>
      <p:pic>
        <p:nvPicPr>
          <p:cNvPr id="6" name="Picture 5" descr="A logo with colorful circles and dots&#10;&#10;Description automatically generated">
            <a:extLst>
              <a:ext uri="{FF2B5EF4-FFF2-40B4-BE49-F238E27FC236}">
                <a16:creationId xmlns:a16="http://schemas.microsoft.com/office/drawing/2014/main" id="{1D3944C0-1A40-D5E3-AE64-B45F2AE6F9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086" y="9082292"/>
            <a:ext cx="1516607" cy="11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12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3256</TotalTime>
  <Words>2407</Words>
  <Application>Microsoft Office PowerPoint</Application>
  <PresentationFormat>Custom</PresentationFormat>
  <Paragraphs>251</Paragraphs>
  <Slides>52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Calibri</vt:lpstr>
      <vt:lpstr>Open Sauce SemiBold</vt:lpstr>
      <vt:lpstr>Open Sauce</vt:lpstr>
      <vt:lpstr>Courier New</vt:lpstr>
      <vt:lpstr>Trade Gothic Next</vt:lpstr>
      <vt:lpstr>Arial</vt:lpstr>
      <vt:lpstr>Open Sauce Light Bold</vt:lpstr>
      <vt:lpstr>Open Sauce Light</vt:lpstr>
      <vt:lpstr>Dreaming Outloud Pro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Simple Geometric Presentation</dc:title>
  <dc:creator>Goddard, Rebecca</dc:creator>
  <cp:lastModifiedBy>Taylor, Christine A</cp:lastModifiedBy>
  <cp:revision>3</cp:revision>
  <dcterms:created xsi:type="dcterms:W3CDTF">2006-08-16T00:00:00Z</dcterms:created>
  <dcterms:modified xsi:type="dcterms:W3CDTF">2025-08-13T15:59:28Z</dcterms:modified>
  <dc:identifier>DAE3s5xYJCE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2025-01-22T18:13:53Z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09347ea7-20ca-48f0-ae0e-6f9cce4643d3</vt:lpwstr>
  </property>
  <property fmtid="{D5CDD505-2E9C-101B-9397-08002B2CF9AE}" pid="8" name="MSIP_Label_0ee3c538-ec52-435f-ae58-017644bd9513_ContentBits">
    <vt:lpwstr>0</vt:lpwstr>
  </property>
</Properties>
</file>