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70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3" autoAdjust="0"/>
    <p:restoredTop sz="94660"/>
  </p:normalViewPr>
  <p:slideViewPr>
    <p:cSldViewPr snapToGrid="0">
      <p:cViewPr varScale="1">
        <p:scale>
          <a:sx n="98" d="100"/>
          <a:sy n="98" d="100"/>
        </p:scale>
        <p:origin x="38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81e29f8a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81e29f8a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81e29f8a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81e29f8a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081e29f8a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081e29f8a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081e29f8aa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081e29f8aa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081e29f8aa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081e29f8aa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081e29f8aa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081e29f8aa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081e29f8aa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081e29f8aa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081e29f8aa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081e29f8aa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081e29f8aa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081e29f8aa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081e29f8aa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081e29f8aa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081e29f8aa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081e29f8aa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081e29f8aa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081e29f8aa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81e29f8aa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081e29f8aa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pngall.com/school-bus-png/download/3890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The Smokey Powell Clinic</a:t>
            </a:r>
            <a:endParaRPr b="1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0000"/>
                </a:solidFill>
              </a:rPr>
              <a:t>Student’s Name - appointment: 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605320" y="399076"/>
            <a:ext cx="330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When will I go?</a:t>
            </a:r>
            <a:endParaRPr b="1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Tomorrow!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 may leave early in the morning and ride on the school bus or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You’ll get signed out early–about ____ (write time here)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Your parent/guardian will pick you up and drive you there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Picture 2" descr="A yellow school bus with black background&#10;&#10;">
            <a:extLst>
              <a:ext uri="{FF2B5EF4-FFF2-40B4-BE49-F238E27FC236}">
                <a16:creationId xmlns:a16="http://schemas.microsoft.com/office/drawing/2014/main" id="{FE066D35-7868-A170-8794-DBA5ABF8A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26771" y="1957028"/>
            <a:ext cx="4105195" cy="3078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0FA489-FA91-D98B-B919-DB7A30010D9E}"/>
              </a:ext>
            </a:extLst>
          </p:cNvPr>
          <p:cNvSpPr txBox="1"/>
          <p:nvPr/>
        </p:nvSpPr>
        <p:spPr>
          <a:xfrm>
            <a:off x="1143000" y="5268334"/>
            <a:ext cx="41051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pngall.com/school-bus-png/download/3890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/3.0/"/>
              </a:rPr>
              <a:t>CC BY-NC</a:t>
            </a:r>
            <a:endParaRPr lang="en-US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2197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Where is it?</a:t>
            </a:r>
            <a:endParaRPr b="1" dirty="0"/>
          </a:p>
        </p:txBody>
      </p:sp>
      <p:pic>
        <p:nvPicPr>
          <p:cNvPr id="3" name="Picture 2" descr="A sign in front of a fence&#10;&#10;AI-generated content may be incorrect.">
            <a:extLst>
              <a:ext uri="{FF2B5EF4-FFF2-40B4-BE49-F238E27FC236}">
                <a16:creationId xmlns:a16="http://schemas.microsoft.com/office/drawing/2014/main" id="{8BA514F2-6AD3-075F-67A0-92B721C27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934" y="424696"/>
            <a:ext cx="3378199" cy="42968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2197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Who will be there?</a:t>
            </a:r>
            <a:endParaRPr b="1" dirty="0"/>
          </a:p>
        </p:txBody>
      </p:sp>
      <p:sp>
        <p:nvSpPr>
          <p:cNvPr id="77" name="Google Shape;77;p16" descr="Picture of staff, Dr. Gallagher.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Teacher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Mom/ Dad/ guardian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Dr. Forche or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Dr. Gallagher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79" name="Google Shape;79;p16" descr="Pictures of staff.  Doctor Forche"/>
          <p:cNvPicPr preferRelativeResize="0"/>
          <p:nvPr/>
        </p:nvPicPr>
        <p:blipFill rotWithShape="1">
          <a:blip r:embed="rId3">
            <a:alphaModFix/>
          </a:blip>
          <a:srcRect l="13426"/>
          <a:stretch/>
        </p:blipFill>
        <p:spPr>
          <a:xfrm>
            <a:off x="4071256" y="1343029"/>
            <a:ext cx="1705429" cy="217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Picture of staff, Dr. Gallig">
            <a:extLst>
              <a:ext uri="{FF2B5EF4-FFF2-40B4-BE49-F238E27FC236}">
                <a16:creationId xmlns:a16="http://schemas.microsoft.com/office/drawing/2014/main" id="{8638A57A-EAE2-87D2-FD18-00A9CB26FE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6778171" y="1343029"/>
            <a:ext cx="1646662" cy="21781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D0BD-D078-EA1A-1A3B-FF3C484A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45019"/>
            <a:ext cx="8520600" cy="47732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   SPC Staff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9DA2E-17F0-C9DB-06C6-CC396F314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82" y="889039"/>
            <a:ext cx="2347609" cy="2297526"/>
          </a:xfrm>
        </p:spPr>
        <p:txBody>
          <a:bodyPr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-US" dirty="0">
                <a:solidFill>
                  <a:schemeClr val="tx1"/>
                </a:solidFill>
              </a:rPr>
              <a:t>Ms. Tara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-US" dirty="0">
                <a:solidFill>
                  <a:schemeClr val="tx1"/>
                </a:solidFill>
              </a:rPr>
              <a:t>Ms. Zel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-US" dirty="0">
                <a:solidFill>
                  <a:schemeClr val="tx1"/>
                </a:solidFill>
              </a:rPr>
              <a:t>Ms. Heather</a:t>
            </a:r>
          </a:p>
          <a:p>
            <a:pPr lvl="0"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Ms. Stephanie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-US" dirty="0">
                <a:solidFill>
                  <a:schemeClr val="tx1"/>
                </a:solidFill>
              </a:rPr>
              <a:t>Ms. Sharon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-US" dirty="0">
                <a:solidFill>
                  <a:schemeClr val="tx1"/>
                </a:solidFill>
              </a:rPr>
              <a:t>Ms. Gloria</a:t>
            </a:r>
          </a:p>
        </p:txBody>
      </p:sp>
      <p:pic>
        <p:nvPicPr>
          <p:cNvPr id="2050" name="Picture 2" descr="Picture of staff.  Ms. Sharon">
            <a:extLst>
              <a:ext uri="{FF2B5EF4-FFF2-40B4-BE49-F238E27FC236}">
                <a16:creationId xmlns:a16="http://schemas.microsoft.com/office/drawing/2014/main" id="{1E21B207-F06E-7983-DD09-C30DBADB1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t="4280" r="6625"/>
          <a:stretch/>
        </p:blipFill>
        <p:spPr bwMode="auto">
          <a:xfrm>
            <a:off x="4589186" y="3031298"/>
            <a:ext cx="1813469" cy="19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Picture of staff.  Ms. Tara">
            <a:extLst>
              <a:ext uri="{FF2B5EF4-FFF2-40B4-BE49-F238E27FC236}">
                <a16:creationId xmlns:a16="http://schemas.microsoft.com/office/drawing/2014/main" id="{7D50319D-C788-70A4-2213-B7577653E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053" y="1017275"/>
            <a:ext cx="1559689" cy="1783181"/>
          </a:xfrm>
          <a:prstGeom prst="rect">
            <a:avLst/>
          </a:prstGeom>
        </p:spPr>
      </p:pic>
      <p:pic>
        <p:nvPicPr>
          <p:cNvPr id="8" name="Picture 7" descr="Picture of staff. Ms. Heather">
            <a:extLst>
              <a:ext uri="{FF2B5EF4-FFF2-40B4-BE49-F238E27FC236}">
                <a16:creationId xmlns:a16="http://schemas.microsoft.com/office/drawing/2014/main" id="{74489BAB-76B8-6528-B895-6417D5503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936" y="1017725"/>
            <a:ext cx="1767839" cy="1782731"/>
          </a:xfrm>
          <a:prstGeom prst="rect">
            <a:avLst/>
          </a:prstGeom>
        </p:spPr>
      </p:pic>
      <p:pic>
        <p:nvPicPr>
          <p:cNvPr id="9" name="Picture 8" descr="Picture of staff.  Ms. Gloria">
            <a:extLst>
              <a:ext uri="{FF2B5EF4-FFF2-40B4-BE49-F238E27FC236}">
                <a16:creationId xmlns:a16="http://schemas.microsoft.com/office/drawing/2014/main" id="{C7DD236B-CB35-3159-5999-6FDAE8578D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88" t="12077" r="5088" b="38733"/>
          <a:stretch/>
        </p:blipFill>
        <p:spPr>
          <a:xfrm>
            <a:off x="6794602" y="3031298"/>
            <a:ext cx="1813469" cy="1935139"/>
          </a:xfrm>
          <a:prstGeom prst="rect">
            <a:avLst/>
          </a:prstGeom>
        </p:spPr>
      </p:pic>
      <p:pic>
        <p:nvPicPr>
          <p:cNvPr id="10" name="Picture 9" descr="Picture of staff.  Ms. Zel">
            <a:extLst>
              <a:ext uri="{FF2B5EF4-FFF2-40B4-BE49-F238E27FC236}">
                <a16:creationId xmlns:a16="http://schemas.microsoft.com/office/drawing/2014/main" id="{31999BE3-DB60-D378-654A-6F6930FFD9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940" b="7664"/>
          <a:stretch/>
        </p:blipFill>
        <p:spPr>
          <a:xfrm>
            <a:off x="4671060" y="1017724"/>
            <a:ext cx="1730372" cy="1901039"/>
          </a:xfrm>
          <a:prstGeom prst="rect">
            <a:avLst/>
          </a:prstGeom>
        </p:spPr>
      </p:pic>
      <p:pic>
        <p:nvPicPr>
          <p:cNvPr id="11" name="Picture 10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7C8BA959-865F-6575-A212-37FF7867F1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9434" y="3006841"/>
            <a:ext cx="1576385" cy="207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1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201225"/>
            <a:ext cx="8520600" cy="8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 dirty="0"/>
              <a:t>Why am I going?? How is this different from the regular eye doctor?</a:t>
            </a:r>
            <a:endParaRPr sz="2320" b="1" dirty="0"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You’re going to see if there are any low vision devices that can help you see better and work more efficiently in school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It’s different than the regular eye doctor because </a:t>
            </a:r>
            <a:r>
              <a:rPr lang="en" sz="2800" dirty="0">
                <a:solidFill>
                  <a:srgbClr val="FF0000"/>
                </a:solidFill>
              </a:rPr>
              <a:t>it’s more fun!</a:t>
            </a:r>
            <a:endParaRPr sz="2800" dirty="0">
              <a:solidFill>
                <a:srgbClr val="FF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You will NOT get your eyes dilated here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NO shots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You get to try out all kinds of different devices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You might get to take devices back with you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What will I have to do? </a:t>
            </a:r>
            <a:endParaRPr b="1" dirty="0"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212640" y="1017725"/>
            <a:ext cx="7308300" cy="15383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They’ll ask you to read some eye charts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They’ll ask you to read some print at near</a:t>
            </a:r>
            <a:endParaRPr dirty="0">
              <a:solidFill>
                <a:schemeClr val="tx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700"/>
              <a:buChar char="●"/>
            </a:pPr>
            <a:r>
              <a:rPr lang="en" sz="1600" dirty="0">
                <a:solidFill>
                  <a:schemeClr val="tx1"/>
                </a:solidFill>
              </a:rPr>
              <a:t>They might ask you some questions about things that are hard to see</a:t>
            </a: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92" name="Google Shape;92;p18" descr="A picture of a distance eye chart with letters of different size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3234" y="1516317"/>
            <a:ext cx="1818126" cy="322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 descr="A near eye chart  with letters or wo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7672" y="2264150"/>
            <a:ext cx="3170425" cy="243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74020"/>
            <a:ext cx="8520600" cy="8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They might ask you to try some different magnifiers for near.</a:t>
            </a:r>
            <a:endParaRPr b="1" dirty="0"/>
          </a:p>
        </p:txBody>
      </p:sp>
      <p:pic>
        <p:nvPicPr>
          <p:cNvPr id="100" name="Google Shape;100;p19" descr="This a picture of a near magnifier called visolux plu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864" y="1109887"/>
            <a:ext cx="3344115" cy="193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Mobilux LED Hand-held Magnifier  for near viewing.">
            <a:extLst>
              <a:ext uri="{FF2B5EF4-FFF2-40B4-BE49-F238E27FC236}">
                <a16:creationId xmlns:a16="http://schemas.microsoft.com/office/drawing/2014/main" id="{C330D6F0-AEF7-2604-4FF9-12A22DC43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0" y="3248748"/>
            <a:ext cx="3216658" cy="156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 picture of  a Visolux HD digital magnifier for near viewing.">
            <a:extLst>
              <a:ext uri="{FF2B5EF4-FFF2-40B4-BE49-F238E27FC236}">
                <a16:creationId xmlns:a16="http://schemas.microsoft.com/office/drawing/2014/main" id="{48988288-6C24-C543-7550-2BC694E31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020" y="2878082"/>
            <a:ext cx="3015762" cy="208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160020" y="201185"/>
            <a:ext cx="89839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They might ask you to try a monocular for distance viewing.</a:t>
            </a:r>
            <a:endParaRPr b="1" dirty="0"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pic>
        <p:nvPicPr>
          <p:cNvPr id="109" name="Google Shape;109;p20" descr="A picture of a monocular next to a cas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732" y="126837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 descr="A picture of a boy looking through a monocular telescope over his right ey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1893" y="1184275"/>
            <a:ext cx="27336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 descr="A picture of a monocular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5672" y="2999215"/>
            <a:ext cx="2352675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44A58573-2822-3315-FCAA-0006C75F8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47225"/>
            <a:ext cx="8520600" cy="9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They even have all different colors of dark glasses for outside.</a:t>
            </a: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br>
              <a:rPr lang="en" b="1" dirty="0"/>
            </a:br>
            <a:endParaRPr b="1" dirty="0"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6576846" y="3855911"/>
            <a:ext cx="2255453" cy="712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8" name="Google Shape;118;p21" descr="A  pair of sun lens with orange ln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78156"/>
            <a:ext cx="3534654" cy="1641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 descr="A pair of black framed glasses with yellow lens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2516" y="127815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6" name="Picture 6" descr="A pair of metal frame aviator with amber lens.">
            <a:extLst>
              <a:ext uri="{FF2B5EF4-FFF2-40B4-BE49-F238E27FC236}">
                <a16:creationId xmlns:a16="http://schemas.microsoft.com/office/drawing/2014/main" id="{BEF5FB38-7FF3-94B5-EF67-425FF1B04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82" y="3123524"/>
            <a:ext cx="4028032" cy="16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What if I don’t like the devices they show me?</a:t>
            </a:r>
            <a:endParaRPr b="1" dirty="0"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They want to hear your honest opinion, so it’s fine to say you don’t like something they show you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It’s more helpful if you can tell them WHY you don’t like it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It’s important to keep an open mind 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This is a chance to try out different things</a:t>
            </a:r>
            <a:endParaRPr dirty="0">
              <a:solidFill>
                <a:schemeClr val="tx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Char char="○"/>
            </a:pPr>
            <a:r>
              <a:rPr lang="en" dirty="0">
                <a:solidFill>
                  <a:schemeClr val="tx1"/>
                </a:solidFill>
              </a:rPr>
              <a:t>Remember that it usually gets easier to use a device with practice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27" name="Google Shape;127;p22" descr="A picture of two hands. The hand on the left side has the thumb pointing up, and the thumb on the right side has the thumb pointing down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865" y="1779845"/>
            <a:ext cx="2659435" cy="183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tx1"/>
                </a:solidFill>
              </a:rPr>
              <a:t>How long will this take?</a:t>
            </a:r>
            <a:endParaRPr b="1">
              <a:solidFill>
                <a:schemeClr val="tx1"/>
              </a:solidFill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Less than an hour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You’ll be done before 4pm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34" name="Google Shape;134;p23" descr="The picture of a hand holding a stop watch.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0727" y="2494650"/>
            <a:ext cx="3066100" cy="21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What happens when I’m done?</a:t>
            </a:r>
            <a:endParaRPr b="1" dirty="0"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If they find a device that seems like it might be helpful, you could get one to take away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They will send a report to your teacher and your parent or guardian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41" name="Google Shape;141;p24" descr="A picture of a gift bag with a bow on the handle and a heart on the front of the bag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790" y="2494898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Any other questions?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pic>
        <p:nvPicPr>
          <p:cNvPr id="149" name="Google Shape;149;p25" descr="A picture with symbols of question mark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6500" y="1654825"/>
            <a:ext cx="3091000" cy="233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Extra credit!	</a:t>
            </a:r>
            <a:endParaRPr b="1" dirty="0"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Google search the Smokey Powell Low Vision Clinic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How many more clinic dates are there in 2025? (</a:t>
            </a:r>
            <a:r>
              <a:rPr lang="en" dirty="0">
                <a:solidFill>
                  <a:srgbClr val="FF0000"/>
                </a:solidFill>
              </a:rPr>
              <a:t>click SPC Clinic Dates on the right</a:t>
            </a:r>
            <a:r>
              <a:rPr lang="en" dirty="0">
                <a:solidFill>
                  <a:schemeClr val="tx1"/>
                </a:solidFill>
              </a:rPr>
              <a:t>)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What was Smokey Powell’s real name? (</a:t>
            </a:r>
            <a:r>
              <a:rPr lang="en" dirty="0">
                <a:solidFill>
                  <a:srgbClr val="FF0000"/>
                </a:solidFill>
              </a:rPr>
              <a:t>look under About Smokey Powell on the left</a:t>
            </a:r>
            <a:r>
              <a:rPr lang="en" dirty="0">
                <a:solidFill>
                  <a:schemeClr val="tx1"/>
                </a:solidFill>
              </a:rPr>
              <a:t>)</a:t>
            </a:r>
            <a:endParaRPr dirty="0">
              <a:solidFill>
                <a:schemeClr val="tx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Char char="●"/>
            </a:pPr>
            <a:r>
              <a:rPr lang="en" dirty="0">
                <a:solidFill>
                  <a:schemeClr val="tx1"/>
                </a:solidFill>
              </a:rPr>
              <a:t>Replace the clipart car on slide 2 with a photo of a car that looks like yours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2800" y="3375660"/>
            <a:ext cx="2261680" cy="146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ca2a8f-f6bc-4e5e-b83f-15fa1b46385a">
      <Terms xmlns="http://schemas.microsoft.com/office/infopath/2007/PartnerControls"/>
    </lcf76f155ced4ddcb4097134ff3c332f>
    <TaxCatchAll xmlns="2490a2a8-ef14-400f-bd61-1a5908ee1271" xsi:nil="true"/>
    <SharedWithUsers xmlns="2490a2a8-ef14-400f-bd61-1a5908ee1271">
      <UserInfo>
        <DisplayName>Heather Francis</DisplayName>
        <AccountId>18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DAADB2504B98439E2C8FFB471850D6" ma:contentTypeVersion="18" ma:contentTypeDescription="Create a new document." ma:contentTypeScope="" ma:versionID="9f5cb5b68724c92209c52551d63b5d17">
  <xsd:schema xmlns:xsd="http://www.w3.org/2001/XMLSchema" xmlns:xs="http://www.w3.org/2001/XMLSchema" xmlns:p="http://schemas.microsoft.com/office/2006/metadata/properties" xmlns:ns2="78ca2a8f-f6bc-4e5e-b83f-15fa1b46385a" xmlns:ns3="2490a2a8-ef14-400f-bd61-1a5908ee1271" targetNamespace="http://schemas.microsoft.com/office/2006/metadata/properties" ma:root="true" ma:fieldsID="cfecf22c520cb883f22b855599f51c70" ns2:_="" ns3:_="">
    <xsd:import namespace="78ca2a8f-f6bc-4e5e-b83f-15fa1b46385a"/>
    <xsd:import namespace="2490a2a8-ef14-400f-bd61-1a5908ee12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a2a8f-f6bc-4e5e-b83f-15fa1b4638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1972d4-a1fe-45f5-bf00-df2efbce1a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90a2a8-ef14-400f-bd61-1a5908ee127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04dca39-52c8-4354-9128-2f779da1bf68}" ma:internalName="TaxCatchAll" ma:showField="CatchAllData" ma:web="2490a2a8-ef14-400f-bd61-1a5908ee1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5DDB8A-C1FB-402B-908E-EBB28A7001E2}">
  <ds:schemaRefs>
    <ds:schemaRef ds:uri="http://purl.org/dc/elements/1.1/"/>
    <ds:schemaRef ds:uri="78ca2a8f-f6bc-4e5e-b83f-15fa1b46385a"/>
    <ds:schemaRef ds:uri="http://schemas.microsoft.com/office/2006/documentManagement/types"/>
    <ds:schemaRef ds:uri="2490a2a8-ef14-400f-bd61-1a5908ee1271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7F353F7-1FA9-4E85-B83D-8870EA4E62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779E96-B9F7-4836-B4DA-B7974A876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ca2a8f-f6bc-4e5e-b83f-15fa1b46385a"/>
    <ds:schemaRef ds:uri="2490a2a8-ef14-400f-bd61-1a5908ee12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3907</TotalTime>
  <Words>464</Words>
  <Application>Microsoft Office PowerPoint</Application>
  <PresentationFormat>On-screen Show (16:9)</PresentationFormat>
  <Paragraphs>63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Dark</vt:lpstr>
      <vt:lpstr>The Smokey Powell Clinic</vt:lpstr>
      <vt:lpstr>When will I go?</vt:lpstr>
      <vt:lpstr>Where is it?</vt:lpstr>
      <vt:lpstr>Who will be there?</vt:lpstr>
      <vt:lpstr>   SPC Staff</vt:lpstr>
      <vt:lpstr>Why am I going?? How is this different from the regular eye doctor?</vt:lpstr>
      <vt:lpstr>What will I have to do? </vt:lpstr>
      <vt:lpstr>They might ask you to try some different magnifiers for near.</vt:lpstr>
      <vt:lpstr>They might ask you to try a monocular for distance viewing.</vt:lpstr>
      <vt:lpstr>They even have all different colors of dark glasses for outside.        </vt:lpstr>
      <vt:lpstr>What if I don’t like the devices they show me?</vt:lpstr>
      <vt:lpstr>How long will this take?</vt:lpstr>
      <vt:lpstr>What happens when I’m done?</vt:lpstr>
      <vt:lpstr>Any other questions? </vt:lpstr>
      <vt:lpstr>Extra credit!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Smokey Powell Clinic</dc:title>
  <dc:creator>Sharon Lyttle</dc:creator>
  <cp:lastModifiedBy>Stephanie Hardwick</cp:lastModifiedBy>
  <cp:revision>21</cp:revision>
  <dcterms:modified xsi:type="dcterms:W3CDTF">2025-08-12T18:50:00Z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0x0101001ADAADB2504B98439E2C8FFB471850D6</vt:lpwstr>
  </property>
  <property fmtid="{D5CDD505-2E9C-101B-9397-08002B2CF9AE}" pid="3" name="MediaServiceImageTags">
    <vt:lpwstr/>
  </property>
</Properties>
</file>