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8" r:id="rId6"/>
    <p:sldId id="262" r:id="rId7"/>
    <p:sldId id="263" r:id="rId8"/>
    <p:sldId id="269" r:id="rId9"/>
    <p:sldId id="265" r:id="rId10"/>
    <p:sldId id="266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653"/>
    <a:srgbClr val="FFC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472" y="221371"/>
            <a:ext cx="7253055" cy="2166722"/>
          </a:xfrm>
        </p:spPr>
        <p:txBody>
          <a:bodyPr>
            <a:normAutofit/>
          </a:bodyPr>
          <a:lstStyle/>
          <a:p>
            <a:r>
              <a:rPr sz="4000" b="1" dirty="0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4000" b="1" dirty="0">
                <a:latin typeface="Arial" panose="020B0604020202020204" pitchFamily="34" charset="0"/>
                <a:cs typeface="Arial" panose="020B0604020202020204" pitchFamily="34" charset="0"/>
              </a:rPr>
              <a:t>Title 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b="1" dirty="0">
                <a:latin typeface="Arial" panose="020B0604020202020204" pitchFamily="34" charset="0"/>
                <a:cs typeface="Arial" panose="020B0604020202020204" pitchFamily="34" charset="0"/>
              </a:rPr>
              <a:t>Open House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767308"/>
            <a:ext cx="8229600" cy="16163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dirty="0"/>
          </a:p>
          <a:p>
            <a:r>
              <a:rPr dirty="0">
                <a:latin typeface="Arial Narrow" panose="020B0606020202030204" pitchFamily="34" charset="0"/>
              </a:rPr>
              <a:t>Date: </a:t>
            </a:r>
            <a:r>
              <a:rPr lang="en-US" dirty="0">
                <a:latin typeface="Arial Narrow" panose="020B0606020202030204" pitchFamily="34" charset="0"/>
              </a:rPr>
              <a:t>August 2025</a:t>
            </a:r>
            <a:endParaRPr dirty="0">
              <a:latin typeface="Arial Narrow" panose="020B0606020202030204" pitchFamily="34" charset="0"/>
            </a:endParaRPr>
          </a:p>
          <a:p>
            <a:r>
              <a:rPr dirty="0">
                <a:latin typeface="Arial Narrow" panose="020B0606020202030204" pitchFamily="34" charset="0"/>
              </a:rPr>
              <a:t>Presenter: </a:t>
            </a:r>
            <a:r>
              <a:rPr lang="en-US" dirty="0">
                <a:latin typeface="Arial Narrow" panose="020B0606020202030204" pitchFamily="34" charset="0"/>
              </a:rPr>
              <a:t>Darlene Hammer – Principal</a:t>
            </a:r>
          </a:p>
          <a:p>
            <a:pPr marL="0" indent="0">
              <a:buNone/>
            </a:pPr>
            <a:r>
              <a:rPr lang="en-US" dirty="0">
                <a:latin typeface="Arial Narrow" panose="020B0606020202030204" pitchFamily="34" charset="0"/>
              </a:rPr>
              <a:t>			    Kristie Joiner – Lead Teacher</a:t>
            </a:r>
            <a:endParaRPr dirty="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0CCE7-7776-4666-A817-ADBC72EBB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390" y="2388093"/>
            <a:ext cx="4239217" cy="25305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Title I Funding at NMS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Natalbany Middle School receives Title I, Part A funds. As a Title I school we develop a School Wide Plan which includes school goals, activities, and a budget. The School Wide Plan serves as our “road map” for improving student achievement. The plan is based on numerous sources of data and is written by a variety of stakeholders.</a:t>
            </a:r>
            <a:endParaRPr dirty="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8B568-CA70-4802-A806-AA204A44D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050" y="5257800"/>
            <a:ext cx="1868750" cy="1467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748" y="265191"/>
            <a:ext cx="8744504" cy="1143000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Parent and Family Engagement (PFE)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Engage families in student learning.</a:t>
            </a:r>
          </a:p>
          <a:p>
            <a:r>
              <a:rPr dirty="0">
                <a:latin typeface="Arial Narrow" panose="020B0606020202030204" pitchFamily="34" charset="0"/>
              </a:rPr>
              <a:t>Improve home-school collaboration.</a:t>
            </a:r>
          </a:p>
          <a:p>
            <a:r>
              <a:rPr dirty="0">
                <a:latin typeface="Arial Narrow" panose="020B0606020202030204" pitchFamily="34" charset="0"/>
              </a:rPr>
              <a:t>Empower parents with tools for academic success.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78116-B8A4-4484-9163-3456FEBF1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064" y="3812103"/>
            <a:ext cx="4219871" cy="28913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2025–2026 PFE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7613"/>
            <a:ext cx="8229600" cy="4525963"/>
          </a:xfrm>
        </p:spPr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Open House, Pastries with Parents, Parent LEAP Night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dirty="0">
                <a:latin typeface="Arial Narrow" panose="020B0606020202030204" pitchFamily="34" charset="0"/>
              </a:rPr>
              <a:t>Math &amp; Literacy Night </a:t>
            </a:r>
            <a:endParaRPr lang="en-US" dirty="0">
              <a:latin typeface="Arial Narrow" panose="020B0606020202030204" pitchFamily="34" charset="0"/>
            </a:endParaRPr>
          </a:p>
          <a:p>
            <a:r>
              <a:rPr dirty="0">
                <a:latin typeface="Arial Narrow" panose="020B0606020202030204" pitchFamily="34" charset="0"/>
              </a:rPr>
              <a:t>PTO Meetings, Surveys, Conferences.</a:t>
            </a:r>
          </a:p>
          <a:p>
            <a:r>
              <a:rPr dirty="0">
                <a:latin typeface="Arial Narrow" panose="020B0606020202030204" pitchFamily="34" charset="0"/>
              </a:rPr>
              <a:t>Translation &amp; Communication Support.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92BBD2-7D39-435C-9072-F1FAE7FEE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11558"/>
            <a:ext cx="9144000" cy="19464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94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What Parents Will Learn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4992"/>
            <a:ext cx="8229600" cy="4525963"/>
          </a:xfrm>
        </p:spPr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Using Lexia, Zearn, Learning Ally.</a:t>
            </a:r>
          </a:p>
          <a:p>
            <a:r>
              <a:rPr lang="en-US" dirty="0">
                <a:latin typeface="Arial Narrow" panose="020B0606020202030204" pitchFamily="34" charset="0"/>
              </a:rPr>
              <a:t>Understanding student data and performance.</a:t>
            </a:r>
          </a:p>
          <a:p>
            <a:r>
              <a:rPr lang="en-US" dirty="0">
                <a:latin typeface="Arial Narrow" panose="020B0606020202030204" pitchFamily="34" charset="0"/>
              </a:rPr>
              <a:t>At-home strategies for literacy and math.</a:t>
            </a:r>
          </a:p>
          <a:p>
            <a:r>
              <a:rPr lang="en-US" dirty="0">
                <a:latin typeface="Arial Narrow" panose="020B0606020202030204" pitchFamily="34" charset="0"/>
              </a:rPr>
              <a:t>Character Strong SEL tools.</a:t>
            </a:r>
          </a:p>
          <a:p>
            <a:r>
              <a:rPr lang="en-US" dirty="0">
                <a:latin typeface="Arial Narrow" panose="020B0606020202030204" pitchFamily="34" charset="0"/>
              </a:rPr>
              <a:t>LEAP 2025 preparation resources.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8B568-CA70-4802-A806-AA204A44D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367" y="4500989"/>
            <a:ext cx="2629265" cy="206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What is the Schoolwide Plan (SWP)?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A roadmap for school improvement developed with stakeholder input.</a:t>
            </a:r>
          </a:p>
          <a:p>
            <a:r>
              <a:rPr dirty="0">
                <a:latin typeface="Arial Narrow" panose="020B0606020202030204" pitchFamily="34" charset="0"/>
              </a:rPr>
              <a:t>Based on academic data, climate surveys, discipline reports.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6EE7E-3820-42AA-B9A8-FCCB7B6C9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05075">
            <a:off x="4572001" y="3715871"/>
            <a:ext cx="3558486" cy="24382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2025–2026 SWP Focus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Raise proficiency in all core subjects.</a:t>
            </a:r>
          </a:p>
          <a:p>
            <a:r>
              <a:rPr dirty="0">
                <a:latin typeface="Arial Narrow" panose="020B0606020202030204" pitchFamily="34" charset="0"/>
              </a:rPr>
              <a:t>Increase Lexia/Zearn performance.</a:t>
            </a:r>
          </a:p>
          <a:p>
            <a:r>
              <a:rPr dirty="0">
                <a:latin typeface="Arial Narrow" panose="020B0606020202030204" pitchFamily="34" charset="0"/>
              </a:rPr>
              <a:t>Support </a:t>
            </a:r>
            <a:r>
              <a:rPr lang="en-US" dirty="0">
                <a:latin typeface="Arial Narrow" panose="020B0606020202030204" pitchFamily="34" charset="0"/>
              </a:rPr>
              <a:t>S</a:t>
            </a:r>
            <a:r>
              <a:rPr dirty="0">
                <a:latin typeface="Arial Narrow" panose="020B0606020202030204" pitchFamily="34" charset="0"/>
              </a:rPr>
              <a:t>ubgroups: SWD, ELL, Black students</a:t>
            </a:r>
          </a:p>
          <a:p>
            <a:r>
              <a:rPr dirty="0">
                <a:latin typeface="Arial Narrow" panose="020B0606020202030204" pitchFamily="34" charset="0"/>
              </a:rPr>
              <a:t>Improve school climate and engagement.</a:t>
            </a:r>
          </a:p>
          <a:p>
            <a:r>
              <a:rPr dirty="0">
                <a:latin typeface="Arial Narrow" panose="020B0606020202030204" pitchFamily="34" charset="0"/>
              </a:rPr>
              <a:t>Reduce suspensions and boost family involvement.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78E5D7-679D-4E81-B16E-42D248FEA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883" y="4404657"/>
            <a:ext cx="3284234" cy="20714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946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Title I Budget Supports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Student materials and devices.</a:t>
            </a:r>
          </a:p>
          <a:p>
            <a:r>
              <a:rPr lang="en-US" dirty="0">
                <a:latin typeface="Arial Narrow" panose="020B0606020202030204" pitchFamily="34" charset="0"/>
              </a:rPr>
              <a:t>Parent engagement events.</a:t>
            </a:r>
          </a:p>
          <a:p>
            <a:r>
              <a:rPr lang="en-US" dirty="0">
                <a:latin typeface="Arial Narrow" panose="020B0606020202030204" pitchFamily="34" charset="0"/>
              </a:rPr>
              <a:t>LEAP &amp; ACT prep.</a:t>
            </a:r>
          </a:p>
          <a:p>
            <a:r>
              <a:rPr lang="en-US" dirty="0">
                <a:latin typeface="Arial Narrow" panose="020B0606020202030204" pitchFamily="34" charset="0"/>
              </a:rPr>
              <a:t>Professional development.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8B568-CA70-4802-A806-AA204A44D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337" y="3056139"/>
            <a:ext cx="3038374" cy="238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60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How We Monitor the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951958"/>
            <a:ext cx="8229600" cy="4525963"/>
          </a:xfrm>
        </p:spPr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Analyze LEAP, Lexia, Zearn data.</a:t>
            </a:r>
          </a:p>
          <a:p>
            <a:r>
              <a:rPr dirty="0">
                <a:latin typeface="Arial Narrow" panose="020B0606020202030204" pitchFamily="34" charset="0"/>
              </a:rPr>
              <a:t>Conduct walkthroughs and observations.</a:t>
            </a:r>
          </a:p>
          <a:p>
            <a:r>
              <a:rPr dirty="0">
                <a:latin typeface="Arial Narrow" panose="020B0606020202030204" pitchFamily="34" charset="0"/>
              </a:rPr>
              <a:t>Collect parent survey data.</a:t>
            </a:r>
          </a:p>
          <a:p>
            <a:r>
              <a:rPr dirty="0">
                <a:latin typeface="Arial Narrow" panose="020B0606020202030204" pitchFamily="34" charset="0"/>
              </a:rPr>
              <a:t>Review discipline reports and committee feedback.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CCE313-8730-4146-AAD4-F47921253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526" y="1271741"/>
            <a:ext cx="4112947" cy="25315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How Parents Can Stay Involved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dirty="0">
                <a:latin typeface="Arial Narrow" panose="020B0606020202030204" pitchFamily="34" charset="0"/>
              </a:rPr>
              <a:t>Attend PFE events.</a:t>
            </a:r>
          </a:p>
          <a:p>
            <a:r>
              <a:rPr dirty="0">
                <a:latin typeface="Arial Narrow" panose="020B0606020202030204" pitchFamily="34" charset="0"/>
              </a:rPr>
              <a:t>Join PTO or SWP committees.</a:t>
            </a:r>
          </a:p>
          <a:p>
            <a:r>
              <a:rPr dirty="0">
                <a:latin typeface="Arial Narrow" panose="020B0606020202030204" pitchFamily="34" charset="0"/>
              </a:rPr>
              <a:t>Complete surveys and communicate with teachers.</a:t>
            </a:r>
          </a:p>
          <a:p>
            <a:r>
              <a:rPr dirty="0">
                <a:latin typeface="Arial Narrow" panose="020B0606020202030204" pitchFamily="34" charset="0"/>
              </a:rPr>
              <a:t>Review newsletters and use JCampus to track grades.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1EC2A-77BD-4095-A054-EF013F86D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1899"/>
            <a:ext cx="9144000" cy="22061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9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Questions &amp; Contact Information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Narrow" panose="020B0606020202030204" pitchFamily="34" charset="0"/>
              </a:rPr>
              <a:t>Contact: Principal Darlene Hammer</a:t>
            </a:r>
          </a:p>
          <a:p>
            <a:r>
              <a:rPr lang="en-US" dirty="0">
                <a:latin typeface="Arial Narrow" panose="020B0606020202030204" pitchFamily="34" charset="0"/>
              </a:rPr>
              <a:t>School Website: https://nms.tangischools.org/</a:t>
            </a:r>
          </a:p>
          <a:p>
            <a:r>
              <a:rPr lang="en-US" dirty="0">
                <a:latin typeface="Arial Narrow" panose="020B0606020202030204" pitchFamily="34" charset="0"/>
              </a:rPr>
              <a:t>Phone: (985) 345-0854</a:t>
            </a:r>
          </a:p>
          <a:p>
            <a:r>
              <a:rPr lang="en-US" dirty="0">
                <a:latin typeface="Arial Narrow" panose="020B0606020202030204" pitchFamily="34" charset="0"/>
              </a:rPr>
              <a:t>We value your feedback and involvement!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8B568-CA70-4802-A806-AA204A44D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2177"/>
            <a:ext cx="2629265" cy="2064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C29022-8331-41E9-9469-CAF48A748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67" y="4432176"/>
            <a:ext cx="2629265" cy="20640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218245-9524-4ABA-A601-EE01285A3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935" y="4432177"/>
            <a:ext cx="2629265" cy="206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57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374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Narrow</vt:lpstr>
      <vt:lpstr>Calibri</vt:lpstr>
      <vt:lpstr>Office Theme</vt:lpstr>
      <vt:lpstr>Welcome  to  Title I Open House</vt:lpstr>
      <vt:lpstr>Title I Funding at NMS</vt:lpstr>
      <vt:lpstr>Parent and Family Engagement (PFE) Purpose</vt:lpstr>
      <vt:lpstr>2025–2026 PFE Activities</vt:lpstr>
      <vt:lpstr>What Parents Will Learn</vt:lpstr>
      <vt:lpstr>What is the Schoolwide Plan (SWP)?</vt:lpstr>
      <vt:lpstr>2025–2026 SWP Focus Areas</vt:lpstr>
      <vt:lpstr>Title I Budget Supports</vt:lpstr>
      <vt:lpstr>How We Monitor the Plan</vt:lpstr>
      <vt:lpstr>How Parents Can Stay Involved</vt:lpstr>
      <vt:lpstr>Questions &amp; 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Title I Open House</dc:title>
  <dc:subject/>
  <dc:creator>LACEY JOINER</dc:creator>
  <cp:keywords/>
  <dc:description>generated using python-pptx</dc:description>
  <cp:lastModifiedBy>Kristie Joiner</cp:lastModifiedBy>
  <cp:revision>8</cp:revision>
  <dcterms:created xsi:type="dcterms:W3CDTF">2013-01-27T09:14:16Z</dcterms:created>
  <dcterms:modified xsi:type="dcterms:W3CDTF">2025-06-24T19:57:16Z</dcterms:modified>
  <cp:category/>
</cp:coreProperties>
</file>