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18288000" cy="10287000"/>
  <p:notesSz cx="6858000" cy="9144000"/>
  <p:embeddedFontLst>
    <p:embeddedFont>
      <p:font typeface="Open Sans" panose="020B0606030504020204" pitchFamily="34" charset="0"/>
      <p:regular r:id="rId13"/>
      <p:bold r:id="rId14"/>
      <p:italic r:id="rId15"/>
      <p:boldItalic r:id="rId16"/>
    </p:embeddedFont>
    <p:embeddedFont>
      <p:font typeface="Poppins Bold" pitchFamily="2" charset="77"/>
      <p:regular r:id="rId17"/>
      <p:bold r:id="rId18"/>
    </p:embeddedFont>
    <p:embeddedFont>
      <p:font typeface="Poppins Heavy" pitchFamily="2" charset="77"/>
      <p:regular r:id="rId19"/>
      <p:bold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autoAdjust="0"/>
    <p:restoredTop sz="94589" autoAdjust="0"/>
  </p:normalViewPr>
  <p:slideViewPr>
    <p:cSldViewPr>
      <p:cViewPr varScale="1">
        <p:scale>
          <a:sx n="80" d="100"/>
          <a:sy n="80" d="100"/>
        </p:scale>
        <p:origin x="824" y="-65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7/30/25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7/30/25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7/30/25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7/30/25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7/30/25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7/30/25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7/30/25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7/30/25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7/30/25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7/30/25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7/30/25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7/30/25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sv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sv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jpeg"/><Relationship Id="rId4" Type="http://schemas.openxmlformats.org/officeDocument/2006/relationships/image" Target="../media/image8.svg"/></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8.sv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13.png"/><Relationship Id="rId4" Type="http://schemas.openxmlformats.org/officeDocument/2006/relationships/image" Target="../media/image11.svg"/></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17.png"/><Relationship Id="rId7" Type="http://schemas.openxmlformats.org/officeDocument/2006/relationships/image" Target="../media/image7.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18.sv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8.sv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8.svg"/></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txBody>
          <a:bodyPr/>
          <a:lstStyle/>
          <a:p>
            <a:endParaRPr lang="en-US"/>
          </a:p>
        </p:txBody>
      </p:sp>
      <p:grpSp>
        <p:nvGrpSpPr>
          <p:cNvPr id="3" name="Group 3"/>
          <p:cNvGrpSpPr/>
          <p:nvPr/>
        </p:nvGrpSpPr>
        <p:grpSpPr>
          <a:xfrm>
            <a:off x="8491656" y="-963504"/>
            <a:ext cx="15489935" cy="9172698"/>
            <a:chOff x="0" y="0"/>
            <a:chExt cx="1201003" cy="711200"/>
          </a:xfrm>
        </p:grpSpPr>
        <p:sp>
          <p:nvSpPr>
            <p:cNvPr id="4" name="Freeform 4"/>
            <p:cNvSpPr/>
            <p:nvPr/>
          </p:nvSpPr>
          <p:spPr>
            <a:xfrm>
              <a:off x="0" y="0"/>
              <a:ext cx="1201003" cy="711200"/>
            </a:xfrm>
            <a:custGeom>
              <a:avLst/>
              <a:gdLst/>
              <a:ahLst/>
              <a:cxnLst/>
              <a:rect l="l" t="t" r="r" b="b"/>
              <a:pathLst>
                <a:path w="1201003" h="711200">
                  <a:moveTo>
                    <a:pt x="600502" y="711200"/>
                  </a:moveTo>
                  <a:lnTo>
                    <a:pt x="1201003" y="0"/>
                  </a:lnTo>
                  <a:lnTo>
                    <a:pt x="0" y="0"/>
                  </a:lnTo>
                  <a:lnTo>
                    <a:pt x="600502" y="711200"/>
                  </a:lnTo>
                  <a:close/>
                </a:path>
              </a:pathLst>
            </a:custGeom>
            <a:solidFill>
              <a:srgbClr val="430E24"/>
            </a:solidFill>
          </p:spPr>
          <p:txBody>
            <a:bodyPr/>
            <a:lstStyle/>
            <a:p>
              <a:endParaRPr lang="en-US"/>
            </a:p>
          </p:txBody>
        </p:sp>
        <p:sp>
          <p:nvSpPr>
            <p:cNvPr id="5" name="TextBox 5"/>
            <p:cNvSpPr txBox="1"/>
            <p:nvPr/>
          </p:nvSpPr>
          <p:spPr>
            <a:xfrm>
              <a:off x="187657" y="12700"/>
              <a:ext cx="825690" cy="368300"/>
            </a:xfrm>
            <a:prstGeom prst="rect">
              <a:avLst/>
            </a:prstGeom>
          </p:spPr>
          <p:txBody>
            <a:bodyPr lIns="50800" tIns="50800" rIns="50800" bIns="50800" rtlCol="0" anchor="ctr"/>
            <a:lstStyle/>
            <a:p>
              <a:pPr algn="ctr">
                <a:lnSpc>
                  <a:spcPts val="2659"/>
                </a:lnSpc>
                <a:spcBef>
                  <a:spcPct val="0"/>
                </a:spcBef>
              </a:pPr>
              <a:endParaRPr/>
            </a:p>
          </p:txBody>
        </p:sp>
      </p:grpSp>
      <p:grpSp>
        <p:nvGrpSpPr>
          <p:cNvPr id="6" name="Group 6"/>
          <p:cNvGrpSpPr/>
          <p:nvPr/>
        </p:nvGrpSpPr>
        <p:grpSpPr>
          <a:xfrm rot="-3008498">
            <a:off x="10897133" y="3047105"/>
            <a:ext cx="14034264" cy="10651773"/>
            <a:chOff x="0" y="0"/>
            <a:chExt cx="1071178" cy="813006"/>
          </a:xfrm>
        </p:grpSpPr>
        <p:sp>
          <p:nvSpPr>
            <p:cNvPr id="7" name="Freeform 7"/>
            <p:cNvSpPr/>
            <p:nvPr/>
          </p:nvSpPr>
          <p:spPr>
            <a:xfrm>
              <a:off x="0" y="0"/>
              <a:ext cx="1071178" cy="813006"/>
            </a:xfrm>
            <a:custGeom>
              <a:avLst/>
              <a:gdLst/>
              <a:ahLst/>
              <a:cxnLst/>
              <a:rect l="l" t="t" r="r" b="b"/>
              <a:pathLst>
                <a:path w="1071178" h="813006">
                  <a:moveTo>
                    <a:pt x="535589" y="813006"/>
                  </a:moveTo>
                  <a:lnTo>
                    <a:pt x="1071178" y="0"/>
                  </a:lnTo>
                  <a:lnTo>
                    <a:pt x="0" y="0"/>
                  </a:lnTo>
                  <a:lnTo>
                    <a:pt x="535589" y="813006"/>
                  </a:lnTo>
                  <a:close/>
                </a:path>
              </a:pathLst>
            </a:custGeom>
            <a:solidFill>
              <a:srgbClr val="430E24"/>
            </a:solidFill>
          </p:spPr>
          <p:txBody>
            <a:bodyPr/>
            <a:lstStyle/>
            <a:p>
              <a:endParaRPr lang="en-US"/>
            </a:p>
          </p:txBody>
        </p:sp>
        <p:sp>
          <p:nvSpPr>
            <p:cNvPr id="8" name="TextBox 8"/>
            <p:cNvSpPr txBox="1"/>
            <p:nvPr/>
          </p:nvSpPr>
          <p:spPr>
            <a:xfrm>
              <a:off x="167372" y="19972"/>
              <a:ext cx="736435" cy="415567"/>
            </a:xfrm>
            <a:prstGeom prst="rect">
              <a:avLst/>
            </a:prstGeom>
          </p:spPr>
          <p:txBody>
            <a:bodyPr lIns="50800" tIns="50800" rIns="50800" bIns="50800" rtlCol="0" anchor="ctr"/>
            <a:lstStyle/>
            <a:p>
              <a:pPr algn="ctr">
                <a:lnSpc>
                  <a:spcPts val="2659"/>
                </a:lnSpc>
                <a:spcBef>
                  <a:spcPct val="0"/>
                </a:spcBef>
              </a:pPr>
              <a:endParaRPr/>
            </a:p>
          </p:txBody>
        </p:sp>
      </p:grpSp>
      <p:grpSp>
        <p:nvGrpSpPr>
          <p:cNvPr id="9" name="Group 9"/>
          <p:cNvGrpSpPr/>
          <p:nvPr/>
        </p:nvGrpSpPr>
        <p:grpSpPr>
          <a:xfrm>
            <a:off x="9344767" y="1869759"/>
            <a:ext cx="6804013" cy="6804013"/>
            <a:chOff x="0" y="0"/>
            <a:chExt cx="812800" cy="812800"/>
          </a:xfrm>
        </p:grpSpPr>
        <p:sp>
          <p:nvSpPr>
            <p:cNvPr id="10" name="Freeform 10"/>
            <p:cNvSpPr/>
            <p:nvPr/>
          </p:nvSpPr>
          <p:spPr>
            <a:xfrm>
              <a:off x="0" y="0"/>
              <a:ext cx="812800" cy="812800"/>
            </a:xfrm>
            <a:custGeom>
              <a:avLst/>
              <a:gdLst/>
              <a:ahLst/>
              <a:cxnLst/>
              <a:rect l="l" t="t" r="r" b="b"/>
              <a:pathLst>
                <a:path w="812800" h="812800">
                  <a:moveTo>
                    <a:pt x="583525" y="8850"/>
                  </a:moveTo>
                  <a:lnTo>
                    <a:pt x="803950" y="229275"/>
                  </a:lnTo>
                  <a:cubicBezTo>
                    <a:pt x="809616" y="234941"/>
                    <a:pt x="812800" y="242627"/>
                    <a:pt x="812800" y="250641"/>
                  </a:cubicBezTo>
                  <a:lnTo>
                    <a:pt x="812800" y="562159"/>
                  </a:lnTo>
                  <a:cubicBezTo>
                    <a:pt x="812800" y="570173"/>
                    <a:pt x="809616" y="577859"/>
                    <a:pt x="803950" y="583525"/>
                  </a:cubicBezTo>
                  <a:lnTo>
                    <a:pt x="583525" y="803950"/>
                  </a:lnTo>
                  <a:cubicBezTo>
                    <a:pt x="577859" y="809616"/>
                    <a:pt x="570173" y="812800"/>
                    <a:pt x="562159" y="812800"/>
                  </a:cubicBezTo>
                  <a:lnTo>
                    <a:pt x="250641" y="812800"/>
                  </a:lnTo>
                  <a:cubicBezTo>
                    <a:pt x="242627" y="812800"/>
                    <a:pt x="234941" y="809616"/>
                    <a:pt x="229275" y="803950"/>
                  </a:cubicBezTo>
                  <a:lnTo>
                    <a:pt x="8850" y="583525"/>
                  </a:lnTo>
                  <a:cubicBezTo>
                    <a:pt x="3184" y="577859"/>
                    <a:pt x="0" y="570173"/>
                    <a:pt x="0" y="562159"/>
                  </a:cubicBezTo>
                  <a:lnTo>
                    <a:pt x="0" y="250641"/>
                  </a:lnTo>
                  <a:cubicBezTo>
                    <a:pt x="0" y="242627"/>
                    <a:pt x="3184" y="234941"/>
                    <a:pt x="8850" y="229275"/>
                  </a:cubicBezTo>
                  <a:lnTo>
                    <a:pt x="229275" y="8850"/>
                  </a:lnTo>
                  <a:cubicBezTo>
                    <a:pt x="234941" y="3184"/>
                    <a:pt x="242627" y="0"/>
                    <a:pt x="250641" y="0"/>
                  </a:cubicBezTo>
                  <a:lnTo>
                    <a:pt x="562159" y="0"/>
                  </a:lnTo>
                  <a:cubicBezTo>
                    <a:pt x="570173" y="0"/>
                    <a:pt x="577859" y="3184"/>
                    <a:pt x="583525" y="8850"/>
                  </a:cubicBezTo>
                  <a:close/>
                </a:path>
              </a:pathLst>
            </a:custGeom>
            <a:blipFill>
              <a:blip r:embed="rId3"/>
              <a:stretch>
                <a:fillRect l="-25136" r="-25136"/>
              </a:stretch>
            </a:blipFill>
            <a:ln w="142875" cap="sq">
              <a:solidFill>
                <a:srgbClr val="FFFFFF"/>
              </a:solidFill>
              <a:prstDash val="solid"/>
              <a:miter/>
            </a:ln>
          </p:spPr>
          <p:txBody>
            <a:bodyPr/>
            <a:lstStyle/>
            <a:p>
              <a:endParaRPr lang="en-US"/>
            </a:p>
          </p:txBody>
        </p:sp>
      </p:grpSp>
      <p:grpSp>
        <p:nvGrpSpPr>
          <p:cNvPr id="11" name="Group 11"/>
          <p:cNvGrpSpPr/>
          <p:nvPr/>
        </p:nvGrpSpPr>
        <p:grpSpPr>
          <a:xfrm>
            <a:off x="13261545" y="5271765"/>
            <a:ext cx="3876165" cy="3876165"/>
            <a:chOff x="0" y="0"/>
            <a:chExt cx="812800" cy="812800"/>
          </a:xfrm>
        </p:grpSpPr>
        <p:sp>
          <p:nvSpPr>
            <p:cNvPr id="12" name="Freeform 12"/>
            <p:cNvSpPr/>
            <p:nvPr/>
          </p:nvSpPr>
          <p:spPr>
            <a:xfrm>
              <a:off x="0" y="0"/>
              <a:ext cx="812800" cy="812800"/>
            </a:xfrm>
            <a:custGeom>
              <a:avLst/>
              <a:gdLst/>
              <a:ahLst/>
              <a:cxnLst/>
              <a:rect l="l" t="t" r="r" b="b"/>
              <a:pathLst>
                <a:path w="812800" h="812800">
                  <a:moveTo>
                    <a:pt x="590210" y="15535"/>
                  </a:moveTo>
                  <a:lnTo>
                    <a:pt x="797265" y="222590"/>
                  </a:lnTo>
                  <a:cubicBezTo>
                    <a:pt x="807212" y="232537"/>
                    <a:pt x="812800" y="246028"/>
                    <a:pt x="812800" y="260095"/>
                  </a:cubicBezTo>
                  <a:lnTo>
                    <a:pt x="812800" y="552705"/>
                  </a:lnTo>
                  <a:cubicBezTo>
                    <a:pt x="812800" y="566772"/>
                    <a:pt x="807212" y="580263"/>
                    <a:pt x="797265" y="590210"/>
                  </a:cubicBezTo>
                  <a:lnTo>
                    <a:pt x="590210" y="797265"/>
                  </a:lnTo>
                  <a:cubicBezTo>
                    <a:pt x="580263" y="807212"/>
                    <a:pt x="566772" y="812800"/>
                    <a:pt x="552705" y="812800"/>
                  </a:cubicBezTo>
                  <a:lnTo>
                    <a:pt x="260095" y="812800"/>
                  </a:lnTo>
                  <a:cubicBezTo>
                    <a:pt x="246028" y="812800"/>
                    <a:pt x="232537" y="807212"/>
                    <a:pt x="222590" y="797265"/>
                  </a:cubicBezTo>
                  <a:lnTo>
                    <a:pt x="15535" y="590210"/>
                  </a:lnTo>
                  <a:cubicBezTo>
                    <a:pt x="5588" y="580263"/>
                    <a:pt x="0" y="566772"/>
                    <a:pt x="0" y="552705"/>
                  </a:cubicBezTo>
                  <a:lnTo>
                    <a:pt x="0" y="260095"/>
                  </a:lnTo>
                  <a:cubicBezTo>
                    <a:pt x="0" y="246028"/>
                    <a:pt x="5588" y="232537"/>
                    <a:pt x="15535" y="222590"/>
                  </a:cubicBezTo>
                  <a:lnTo>
                    <a:pt x="222590" y="15535"/>
                  </a:lnTo>
                  <a:cubicBezTo>
                    <a:pt x="232537" y="5588"/>
                    <a:pt x="246028" y="0"/>
                    <a:pt x="260095" y="0"/>
                  </a:cubicBezTo>
                  <a:lnTo>
                    <a:pt x="552705" y="0"/>
                  </a:lnTo>
                  <a:cubicBezTo>
                    <a:pt x="566772" y="0"/>
                    <a:pt x="580263" y="5588"/>
                    <a:pt x="590210" y="15535"/>
                  </a:cubicBezTo>
                  <a:close/>
                </a:path>
              </a:pathLst>
            </a:custGeom>
            <a:blipFill>
              <a:blip r:embed="rId4"/>
              <a:stretch>
                <a:fillRect l="-25136" r="-25136"/>
              </a:stretch>
            </a:blipFill>
            <a:ln w="142875" cap="sq">
              <a:solidFill>
                <a:srgbClr val="FFFFFF"/>
              </a:solidFill>
              <a:prstDash val="solid"/>
              <a:miter/>
            </a:ln>
          </p:spPr>
          <p:txBody>
            <a:bodyPr/>
            <a:lstStyle/>
            <a:p>
              <a:endParaRPr lang="en-US"/>
            </a:p>
          </p:txBody>
        </p:sp>
      </p:grpSp>
      <p:grpSp>
        <p:nvGrpSpPr>
          <p:cNvPr id="13" name="Group 13"/>
          <p:cNvGrpSpPr/>
          <p:nvPr/>
        </p:nvGrpSpPr>
        <p:grpSpPr>
          <a:xfrm>
            <a:off x="0" y="5929326"/>
            <a:ext cx="5564466" cy="1011506"/>
            <a:chOff x="0" y="0"/>
            <a:chExt cx="1764643" cy="266405"/>
          </a:xfrm>
        </p:grpSpPr>
        <p:sp>
          <p:nvSpPr>
            <p:cNvPr id="14" name="Freeform 14"/>
            <p:cNvSpPr/>
            <p:nvPr/>
          </p:nvSpPr>
          <p:spPr>
            <a:xfrm>
              <a:off x="0" y="0"/>
              <a:ext cx="1764643" cy="266405"/>
            </a:xfrm>
            <a:custGeom>
              <a:avLst/>
              <a:gdLst/>
              <a:ahLst/>
              <a:cxnLst/>
              <a:rect l="l" t="t" r="r" b="b"/>
              <a:pathLst>
                <a:path w="1764643" h="266405">
                  <a:moveTo>
                    <a:pt x="12710" y="0"/>
                  </a:moveTo>
                  <a:lnTo>
                    <a:pt x="1751933" y="0"/>
                  </a:lnTo>
                  <a:cubicBezTo>
                    <a:pt x="1758953" y="0"/>
                    <a:pt x="1764643" y="5691"/>
                    <a:pt x="1764643" y="12710"/>
                  </a:cubicBezTo>
                  <a:lnTo>
                    <a:pt x="1764643" y="253694"/>
                  </a:lnTo>
                  <a:cubicBezTo>
                    <a:pt x="1764643" y="257065"/>
                    <a:pt x="1763304" y="260298"/>
                    <a:pt x="1760920" y="262682"/>
                  </a:cubicBezTo>
                  <a:cubicBezTo>
                    <a:pt x="1758537" y="265066"/>
                    <a:pt x="1755304" y="266405"/>
                    <a:pt x="1751933" y="266405"/>
                  </a:cubicBezTo>
                  <a:lnTo>
                    <a:pt x="12710" y="266405"/>
                  </a:lnTo>
                  <a:cubicBezTo>
                    <a:pt x="9339" y="266405"/>
                    <a:pt x="6106" y="265066"/>
                    <a:pt x="3723" y="262682"/>
                  </a:cubicBezTo>
                  <a:cubicBezTo>
                    <a:pt x="1339" y="260298"/>
                    <a:pt x="0" y="257065"/>
                    <a:pt x="0" y="253694"/>
                  </a:cubicBezTo>
                  <a:lnTo>
                    <a:pt x="0" y="12710"/>
                  </a:lnTo>
                  <a:cubicBezTo>
                    <a:pt x="0" y="9339"/>
                    <a:pt x="1339" y="6106"/>
                    <a:pt x="3723" y="3723"/>
                  </a:cubicBezTo>
                  <a:cubicBezTo>
                    <a:pt x="6106" y="1339"/>
                    <a:pt x="9339" y="0"/>
                    <a:pt x="12710" y="0"/>
                  </a:cubicBezTo>
                  <a:close/>
                </a:path>
              </a:pathLst>
            </a:custGeom>
            <a:solidFill>
              <a:srgbClr val="430E24"/>
            </a:solidFill>
          </p:spPr>
          <p:txBody>
            <a:bodyPr/>
            <a:lstStyle/>
            <a:p>
              <a:endParaRPr lang="en-US"/>
            </a:p>
          </p:txBody>
        </p:sp>
        <p:sp>
          <p:nvSpPr>
            <p:cNvPr id="15" name="TextBox 15"/>
            <p:cNvSpPr txBox="1"/>
            <p:nvPr/>
          </p:nvSpPr>
          <p:spPr>
            <a:xfrm>
              <a:off x="0" y="-38100"/>
              <a:ext cx="1764643" cy="304505"/>
            </a:xfrm>
            <a:prstGeom prst="rect">
              <a:avLst/>
            </a:prstGeom>
          </p:spPr>
          <p:txBody>
            <a:bodyPr lIns="50800" tIns="50800" rIns="50800" bIns="50800" rtlCol="0" anchor="ctr"/>
            <a:lstStyle/>
            <a:p>
              <a:pPr algn="ctr">
                <a:lnSpc>
                  <a:spcPts val="2659"/>
                </a:lnSpc>
              </a:pPr>
              <a:endParaRPr/>
            </a:p>
          </p:txBody>
        </p:sp>
      </p:grpSp>
      <p:sp>
        <p:nvSpPr>
          <p:cNvPr id="16" name="Freeform 16"/>
          <p:cNvSpPr/>
          <p:nvPr/>
        </p:nvSpPr>
        <p:spPr>
          <a:xfrm>
            <a:off x="16236623" y="900865"/>
            <a:ext cx="1022677" cy="255669"/>
          </a:xfrm>
          <a:custGeom>
            <a:avLst/>
            <a:gdLst/>
            <a:ahLst/>
            <a:cxnLst/>
            <a:rect l="l" t="t" r="r" b="b"/>
            <a:pathLst>
              <a:path w="1022677" h="255669">
                <a:moveTo>
                  <a:pt x="0" y="0"/>
                </a:moveTo>
                <a:lnTo>
                  <a:pt x="1022677" y="0"/>
                </a:lnTo>
                <a:lnTo>
                  <a:pt x="1022677" y="255670"/>
                </a:lnTo>
                <a:lnTo>
                  <a:pt x="0" y="25567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7" name="Freeform 17"/>
          <p:cNvSpPr/>
          <p:nvPr/>
        </p:nvSpPr>
        <p:spPr>
          <a:xfrm>
            <a:off x="0" y="0"/>
            <a:ext cx="8231324" cy="2380998"/>
          </a:xfrm>
          <a:custGeom>
            <a:avLst/>
            <a:gdLst/>
            <a:ahLst/>
            <a:cxnLst/>
            <a:rect l="l" t="t" r="r" b="b"/>
            <a:pathLst>
              <a:path w="8231324" h="2380998">
                <a:moveTo>
                  <a:pt x="0" y="0"/>
                </a:moveTo>
                <a:lnTo>
                  <a:pt x="8231324" y="0"/>
                </a:lnTo>
                <a:lnTo>
                  <a:pt x="8231324" y="2380998"/>
                </a:lnTo>
                <a:lnTo>
                  <a:pt x="0" y="2380998"/>
                </a:lnTo>
                <a:lnTo>
                  <a:pt x="0" y="0"/>
                </a:lnTo>
                <a:close/>
              </a:path>
            </a:pathLst>
          </a:custGeom>
          <a:blipFill>
            <a:blip r:embed="rId7"/>
            <a:stretch>
              <a:fillRect/>
            </a:stretch>
          </a:blipFill>
        </p:spPr>
        <p:txBody>
          <a:bodyPr/>
          <a:lstStyle/>
          <a:p>
            <a:endParaRPr lang="en-US"/>
          </a:p>
        </p:txBody>
      </p:sp>
      <p:sp>
        <p:nvSpPr>
          <p:cNvPr id="18" name="TextBox 18"/>
          <p:cNvSpPr txBox="1"/>
          <p:nvPr/>
        </p:nvSpPr>
        <p:spPr>
          <a:xfrm>
            <a:off x="1028700" y="2763489"/>
            <a:ext cx="8509762" cy="1308991"/>
          </a:xfrm>
          <a:prstGeom prst="rect">
            <a:avLst/>
          </a:prstGeom>
        </p:spPr>
        <p:txBody>
          <a:bodyPr lIns="0" tIns="0" rIns="0" bIns="0" rtlCol="0" anchor="t">
            <a:spAutoFit/>
          </a:bodyPr>
          <a:lstStyle/>
          <a:p>
            <a:pPr algn="l">
              <a:lnSpc>
                <a:spcPts val="9328"/>
              </a:lnSpc>
            </a:pPr>
            <a:r>
              <a:rPr lang="en-US" sz="8800" b="1">
                <a:solidFill>
                  <a:srgbClr val="000000"/>
                </a:solidFill>
                <a:latin typeface="Poppins Bold"/>
                <a:ea typeface="Poppins Bold"/>
                <a:cs typeface="Poppins Bold"/>
                <a:sym typeface="Poppins Bold"/>
              </a:rPr>
              <a:t>PRESENTATION</a:t>
            </a:r>
          </a:p>
        </p:txBody>
      </p:sp>
      <p:sp>
        <p:nvSpPr>
          <p:cNvPr id="19" name="TextBox 19"/>
          <p:cNvSpPr txBox="1"/>
          <p:nvPr/>
        </p:nvSpPr>
        <p:spPr>
          <a:xfrm>
            <a:off x="991996" y="6093767"/>
            <a:ext cx="4375668" cy="596899"/>
          </a:xfrm>
          <a:prstGeom prst="rect">
            <a:avLst/>
          </a:prstGeom>
        </p:spPr>
        <p:txBody>
          <a:bodyPr lIns="0" tIns="0" rIns="0" bIns="0" rtlCol="0" anchor="t">
            <a:spAutoFit/>
          </a:bodyPr>
          <a:lstStyle/>
          <a:p>
            <a:pPr algn="r">
              <a:lnSpc>
                <a:spcPts val="4900"/>
              </a:lnSpc>
            </a:pPr>
            <a:r>
              <a:rPr lang="en-US" sz="3500">
                <a:solidFill>
                  <a:srgbClr val="FFFFFF"/>
                </a:solidFill>
                <a:latin typeface="Open Sans"/>
                <a:ea typeface="Open Sans"/>
                <a:cs typeface="Open Sans"/>
                <a:sym typeface="Open Sans"/>
              </a:rPr>
              <a:t>July 2025</a:t>
            </a:r>
          </a:p>
        </p:txBody>
      </p:sp>
      <p:sp>
        <p:nvSpPr>
          <p:cNvPr id="20" name="TextBox 20"/>
          <p:cNvSpPr txBox="1"/>
          <p:nvPr/>
        </p:nvSpPr>
        <p:spPr>
          <a:xfrm>
            <a:off x="1028700" y="3877942"/>
            <a:ext cx="7827165" cy="1308991"/>
          </a:xfrm>
          <a:prstGeom prst="rect">
            <a:avLst/>
          </a:prstGeom>
        </p:spPr>
        <p:txBody>
          <a:bodyPr lIns="0" tIns="0" rIns="0" bIns="0" rtlCol="0" anchor="t">
            <a:spAutoFit/>
          </a:bodyPr>
          <a:lstStyle/>
          <a:p>
            <a:pPr algn="l">
              <a:lnSpc>
                <a:spcPts val="9328"/>
              </a:lnSpc>
            </a:pPr>
            <a:r>
              <a:rPr lang="en-US" sz="8800" b="1">
                <a:solidFill>
                  <a:srgbClr val="430E24"/>
                </a:solidFill>
                <a:latin typeface="Poppins Heavy"/>
                <a:ea typeface="Poppins Heavy"/>
                <a:cs typeface="Poppins Heavy"/>
                <a:sym typeface="Poppins Heavy"/>
              </a:rPr>
              <a:t>TEMPLATE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txBody>
          <a:bodyPr/>
          <a:lstStyle/>
          <a:p>
            <a:endParaRPr lang="en-US"/>
          </a:p>
        </p:txBody>
      </p:sp>
      <p:grpSp>
        <p:nvGrpSpPr>
          <p:cNvPr id="3" name="Group 3"/>
          <p:cNvGrpSpPr/>
          <p:nvPr/>
        </p:nvGrpSpPr>
        <p:grpSpPr>
          <a:xfrm rot="1383534">
            <a:off x="13385893" y="-1469226"/>
            <a:ext cx="3958475" cy="6400955"/>
            <a:chOff x="0" y="0"/>
            <a:chExt cx="1042561" cy="1685848"/>
          </a:xfrm>
        </p:grpSpPr>
        <p:sp>
          <p:nvSpPr>
            <p:cNvPr id="4" name="Freeform 4"/>
            <p:cNvSpPr/>
            <p:nvPr/>
          </p:nvSpPr>
          <p:spPr>
            <a:xfrm>
              <a:off x="0" y="0"/>
              <a:ext cx="1042561" cy="1685848"/>
            </a:xfrm>
            <a:custGeom>
              <a:avLst/>
              <a:gdLst/>
              <a:ahLst/>
              <a:cxnLst/>
              <a:rect l="l" t="t" r="r" b="b"/>
              <a:pathLst>
                <a:path w="1042561" h="1685848">
                  <a:moveTo>
                    <a:pt x="0" y="0"/>
                  </a:moveTo>
                  <a:lnTo>
                    <a:pt x="1042561" y="0"/>
                  </a:lnTo>
                  <a:lnTo>
                    <a:pt x="1042561" y="1685848"/>
                  </a:lnTo>
                  <a:lnTo>
                    <a:pt x="0" y="1685848"/>
                  </a:lnTo>
                  <a:close/>
                </a:path>
              </a:pathLst>
            </a:custGeom>
            <a:solidFill>
              <a:srgbClr val="000000"/>
            </a:solidFill>
          </p:spPr>
          <p:txBody>
            <a:bodyPr/>
            <a:lstStyle/>
            <a:p>
              <a:endParaRPr lang="en-US"/>
            </a:p>
          </p:txBody>
        </p:sp>
        <p:sp>
          <p:nvSpPr>
            <p:cNvPr id="5" name="TextBox 5"/>
            <p:cNvSpPr txBox="1"/>
            <p:nvPr/>
          </p:nvSpPr>
          <p:spPr>
            <a:xfrm>
              <a:off x="0" y="-38100"/>
              <a:ext cx="1042561" cy="1723948"/>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a:off x="-114675" y="8703462"/>
            <a:ext cx="15543928" cy="3167075"/>
          </a:xfrm>
          <a:custGeom>
            <a:avLst/>
            <a:gdLst/>
            <a:ahLst/>
            <a:cxnLst/>
            <a:rect l="l" t="t" r="r" b="b"/>
            <a:pathLst>
              <a:path w="15543928" h="3167075">
                <a:moveTo>
                  <a:pt x="0" y="0"/>
                </a:moveTo>
                <a:lnTo>
                  <a:pt x="15543929" y="0"/>
                </a:lnTo>
                <a:lnTo>
                  <a:pt x="15543929" y="3167076"/>
                </a:lnTo>
                <a:lnTo>
                  <a:pt x="0" y="316707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7" name="Group 7"/>
          <p:cNvGrpSpPr/>
          <p:nvPr/>
        </p:nvGrpSpPr>
        <p:grpSpPr>
          <a:xfrm rot="1325882">
            <a:off x="15823393" y="-243151"/>
            <a:ext cx="3958475" cy="13694780"/>
            <a:chOff x="0" y="0"/>
            <a:chExt cx="1042561" cy="3606856"/>
          </a:xfrm>
        </p:grpSpPr>
        <p:sp>
          <p:nvSpPr>
            <p:cNvPr id="8" name="Freeform 8"/>
            <p:cNvSpPr/>
            <p:nvPr/>
          </p:nvSpPr>
          <p:spPr>
            <a:xfrm>
              <a:off x="0" y="0"/>
              <a:ext cx="1042561" cy="3606856"/>
            </a:xfrm>
            <a:custGeom>
              <a:avLst/>
              <a:gdLst/>
              <a:ahLst/>
              <a:cxnLst/>
              <a:rect l="l" t="t" r="r" b="b"/>
              <a:pathLst>
                <a:path w="1042561" h="3606856">
                  <a:moveTo>
                    <a:pt x="0" y="0"/>
                  </a:moveTo>
                  <a:lnTo>
                    <a:pt x="1042561" y="0"/>
                  </a:lnTo>
                  <a:lnTo>
                    <a:pt x="1042561" y="3606856"/>
                  </a:lnTo>
                  <a:lnTo>
                    <a:pt x="0" y="3606856"/>
                  </a:lnTo>
                  <a:close/>
                </a:path>
              </a:pathLst>
            </a:custGeom>
            <a:solidFill>
              <a:srgbClr val="430E24"/>
            </a:solidFill>
          </p:spPr>
          <p:txBody>
            <a:bodyPr/>
            <a:lstStyle/>
            <a:p>
              <a:endParaRPr lang="en-US"/>
            </a:p>
          </p:txBody>
        </p:sp>
        <p:sp>
          <p:nvSpPr>
            <p:cNvPr id="9" name="TextBox 9"/>
            <p:cNvSpPr txBox="1"/>
            <p:nvPr/>
          </p:nvSpPr>
          <p:spPr>
            <a:xfrm>
              <a:off x="0" y="-38100"/>
              <a:ext cx="1042561" cy="3644956"/>
            </a:xfrm>
            <a:prstGeom prst="rect">
              <a:avLst/>
            </a:prstGeom>
          </p:spPr>
          <p:txBody>
            <a:bodyPr lIns="50800" tIns="50800" rIns="50800" bIns="50800" rtlCol="0" anchor="ctr"/>
            <a:lstStyle/>
            <a:p>
              <a:pPr algn="ctr">
                <a:lnSpc>
                  <a:spcPts val="2659"/>
                </a:lnSpc>
              </a:pPr>
              <a:endParaRPr/>
            </a:p>
          </p:txBody>
        </p:sp>
      </p:grpSp>
      <p:grpSp>
        <p:nvGrpSpPr>
          <p:cNvPr id="10" name="Group 10"/>
          <p:cNvGrpSpPr/>
          <p:nvPr/>
        </p:nvGrpSpPr>
        <p:grpSpPr>
          <a:xfrm>
            <a:off x="11336162" y="2480617"/>
            <a:ext cx="6665689" cy="6665689"/>
            <a:chOff x="0" y="0"/>
            <a:chExt cx="812800" cy="812800"/>
          </a:xfrm>
        </p:grpSpPr>
        <p:sp>
          <p:nvSpPr>
            <p:cNvPr id="11" name="Freeform 11"/>
            <p:cNvSpPr/>
            <p:nvPr/>
          </p:nvSpPr>
          <p:spPr>
            <a:xfrm>
              <a:off x="0" y="0"/>
              <a:ext cx="812800" cy="812800"/>
            </a:xfrm>
            <a:custGeom>
              <a:avLst/>
              <a:gdLst/>
              <a:ahLst/>
              <a:cxnLst/>
              <a:rect l="l" t="t" r="r" b="b"/>
              <a:pathLst>
                <a:path w="812800" h="812800">
                  <a:moveTo>
                    <a:pt x="583709" y="9034"/>
                  </a:moveTo>
                  <a:lnTo>
                    <a:pt x="803766" y="229091"/>
                  </a:lnTo>
                  <a:cubicBezTo>
                    <a:pt x="809550" y="234875"/>
                    <a:pt x="812800" y="242721"/>
                    <a:pt x="812800" y="250901"/>
                  </a:cubicBezTo>
                  <a:lnTo>
                    <a:pt x="812800" y="561899"/>
                  </a:lnTo>
                  <a:cubicBezTo>
                    <a:pt x="812800" y="570079"/>
                    <a:pt x="809550" y="577925"/>
                    <a:pt x="803766" y="583709"/>
                  </a:cubicBezTo>
                  <a:lnTo>
                    <a:pt x="583709" y="803766"/>
                  </a:lnTo>
                  <a:cubicBezTo>
                    <a:pt x="577925" y="809550"/>
                    <a:pt x="570079" y="812800"/>
                    <a:pt x="561899" y="812800"/>
                  </a:cubicBezTo>
                  <a:lnTo>
                    <a:pt x="250901" y="812800"/>
                  </a:lnTo>
                  <a:cubicBezTo>
                    <a:pt x="242721" y="812800"/>
                    <a:pt x="234875" y="809550"/>
                    <a:pt x="229091" y="803766"/>
                  </a:cubicBezTo>
                  <a:lnTo>
                    <a:pt x="9034" y="583709"/>
                  </a:lnTo>
                  <a:cubicBezTo>
                    <a:pt x="3250" y="577925"/>
                    <a:pt x="0" y="570079"/>
                    <a:pt x="0" y="561899"/>
                  </a:cubicBezTo>
                  <a:lnTo>
                    <a:pt x="0" y="250901"/>
                  </a:lnTo>
                  <a:cubicBezTo>
                    <a:pt x="0" y="242721"/>
                    <a:pt x="3250" y="234875"/>
                    <a:pt x="9034" y="229091"/>
                  </a:cubicBezTo>
                  <a:lnTo>
                    <a:pt x="229091" y="9034"/>
                  </a:lnTo>
                  <a:cubicBezTo>
                    <a:pt x="234875" y="3250"/>
                    <a:pt x="242721" y="0"/>
                    <a:pt x="250901" y="0"/>
                  </a:cubicBezTo>
                  <a:lnTo>
                    <a:pt x="561899" y="0"/>
                  </a:lnTo>
                  <a:cubicBezTo>
                    <a:pt x="570079" y="0"/>
                    <a:pt x="577925" y="3250"/>
                    <a:pt x="583709" y="9034"/>
                  </a:cubicBezTo>
                  <a:close/>
                </a:path>
              </a:pathLst>
            </a:custGeom>
            <a:blipFill>
              <a:blip r:embed="rId5"/>
              <a:stretch>
                <a:fillRect l="-366" r="-366"/>
              </a:stretch>
            </a:blipFill>
            <a:ln w="142875" cap="sq">
              <a:solidFill>
                <a:srgbClr val="430E24"/>
              </a:solidFill>
              <a:prstDash val="solid"/>
              <a:miter/>
            </a:ln>
          </p:spPr>
          <p:txBody>
            <a:bodyPr/>
            <a:lstStyle/>
            <a:p>
              <a:endParaRPr lang="en-US"/>
            </a:p>
          </p:txBody>
        </p:sp>
      </p:grpSp>
      <p:sp>
        <p:nvSpPr>
          <p:cNvPr id="12" name="Freeform 12"/>
          <p:cNvSpPr/>
          <p:nvPr/>
        </p:nvSpPr>
        <p:spPr>
          <a:xfrm>
            <a:off x="852743" y="952014"/>
            <a:ext cx="969956" cy="242489"/>
          </a:xfrm>
          <a:custGeom>
            <a:avLst/>
            <a:gdLst/>
            <a:ahLst/>
            <a:cxnLst/>
            <a:rect l="l" t="t" r="r" b="b"/>
            <a:pathLst>
              <a:path w="969956" h="242489">
                <a:moveTo>
                  <a:pt x="0" y="0"/>
                </a:moveTo>
                <a:lnTo>
                  <a:pt x="969955" y="0"/>
                </a:lnTo>
                <a:lnTo>
                  <a:pt x="969955" y="242489"/>
                </a:lnTo>
                <a:lnTo>
                  <a:pt x="0" y="24248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3" name="TextBox 13"/>
          <p:cNvSpPr txBox="1"/>
          <p:nvPr/>
        </p:nvSpPr>
        <p:spPr>
          <a:xfrm>
            <a:off x="4428729" y="1279231"/>
            <a:ext cx="7282194" cy="915289"/>
          </a:xfrm>
          <a:prstGeom prst="rect">
            <a:avLst/>
          </a:prstGeom>
        </p:spPr>
        <p:txBody>
          <a:bodyPr lIns="0" tIns="0" rIns="0" bIns="0" rtlCol="0" anchor="t">
            <a:spAutoFit/>
          </a:bodyPr>
          <a:lstStyle/>
          <a:p>
            <a:pPr algn="ctr">
              <a:lnSpc>
                <a:spcPts val="6728"/>
              </a:lnSpc>
            </a:pPr>
            <a:r>
              <a:rPr lang="en-US" sz="5800" b="1">
                <a:solidFill>
                  <a:srgbClr val="430E24"/>
                </a:solidFill>
                <a:latin typeface="Poppins Heavy"/>
                <a:ea typeface="Poppins Heavy"/>
                <a:cs typeface="Poppins Heavy"/>
                <a:sym typeface="Poppins Heavy"/>
              </a:rPr>
              <a:t>MISSION &amp; MOTTO</a:t>
            </a:r>
          </a:p>
        </p:txBody>
      </p:sp>
      <p:sp>
        <p:nvSpPr>
          <p:cNvPr id="14" name="TextBox 14"/>
          <p:cNvSpPr txBox="1"/>
          <p:nvPr/>
        </p:nvSpPr>
        <p:spPr>
          <a:xfrm>
            <a:off x="1142761" y="4127362"/>
            <a:ext cx="8144200" cy="1727195"/>
          </a:xfrm>
          <a:prstGeom prst="rect">
            <a:avLst/>
          </a:prstGeom>
        </p:spPr>
        <p:txBody>
          <a:bodyPr lIns="0" tIns="0" rIns="0" bIns="0" rtlCol="0" anchor="t">
            <a:spAutoFit/>
          </a:bodyPr>
          <a:lstStyle/>
          <a:p>
            <a:pPr algn="l">
              <a:lnSpc>
                <a:spcPts val="3500"/>
              </a:lnSpc>
            </a:pPr>
            <a:r>
              <a:rPr lang="en-US" sz="2000">
                <a:solidFill>
                  <a:srgbClr val="161B1B"/>
                </a:solidFill>
                <a:latin typeface="Open Sans"/>
                <a:ea typeface="Open Sans"/>
                <a:cs typeface="Open Sans"/>
                <a:sym typeface="Open Sans"/>
              </a:rPr>
              <a:t>The mission of ILTexas is to prepare students for exceptional leadership roles in the international community by emphasizing servant leadership, mastering the English, Spanish, and Chinese languages, and strengthening the mind, body, and character. </a:t>
            </a:r>
          </a:p>
        </p:txBody>
      </p:sp>
      <p:sp>
        <p:nvSpPr>
          <p:cNvPr id="15" name="TextBox 15"/>
          <p:cNvSpPr txBox="1"/>
          <p:nvPr/>
        </p:nvSpPr>
        <p:spPr>
          <a:xfrm>
            <a:off x="1142761" y="6915067"/>
            <a:ext cx="8343421" cy="850895"/>
          </a:xfrm>
          <a:prstGeom prst="rect">
            <a:avLst/>
          </a:prstGeom>
        </p:spPr>
        <p:txBody>
          <a:bodyPr lIns="0" tIns="0" rIns="0" bIns="0" rtlCol="0" anchor="t">
            <a:spAutoFit/>
          </a:bodyPr>
          <a:lstStyle/>
          <a:p>
            <a:pPr algn="just">
              <a:lnSpc>
                <a:spcPts val="3500"/>
              </a:lnSpc>
            </a:pPr>
            <a:r>
              <a:rPr lang="en-US" sz="2000">
                <a:solidFill>
                  <a:srgbClr val="161B1B"/>
                </a:solidFill>
                <a:latin typeface="Open Sans"/>
                <a:ea typeface="Open Sans"/>
                <a:cs typeface="Open Sans"/>
                <a:sym typeface="Open Sans"/>
              </a:rPr>
              <a:t>Others Before Self | Otros Antes De Uno Mismo | 先人后己</a:t>
            </a:r>
          </a:p>
          <a:p>
            <a:pPr algn="just">
              <a:lnSpc>
                <a:spcPts val="3500"/>
              </a:lnSpc>
            </a:pPr>
            <a:endParaRPr lang="en-US" sz="2000">
              <a:solidFill>
                <a:srgbClr val="161B1B"/>
              </a:solidFill>
              <a:latin typeface="Open Sans"/>
              <a:ea typeface="Open Sans"/>
              <a:cs typeface="Open Sans"/>
              <a:sym typeface="Open Sans"/>
            </a:endParaRPr>
          </a:p>
        </p:txBody>
      </p:sp>
      <p:sp>
        <p:nvSpPr>
          <p:cNvPr id="16" name="TextBox 16"/>
          <p:cNvSpPr txBox="1"/>
          <p:nvPr/>
        </p:nvSpPr>
        <p:spPr>
          <a:xfrm>
            <a:off x="1142761" y="3490028"/>
            <a:ext cx="8144200" cy="561213"/>
          </a:xfrm>
          <a:prstGeom prst="rect">
            <a:avLst/>
          </a:prstGeom>
        </p:spPr>
        <p:txBody>
          <a:bodyPr lIns="0" tIns="0" rIns="0" bIns="0" rtlCol="0" anchor="t">
            <a:spAutoFit/>
          </a:bodyPr>
          <a:lstStyle/>
          <a:p>
            <a:pPr algn="l">
              <a:lnSpc>
                <a:spcPts val="4176"/>
              </a:lnSpc>
            </a:pPr>
            <a:r>
              <a:rPr lang="en-US" sz="3600" b="1">
                <a:solidFill>
                  <a:srgbClr val="430E24"/>
                </a:solidFill>
                <a:latin typeface="Poppins Bold"/>
                <a:ea typeface="Poppins Bold"/>
                <a:cs typeface="Poppins Bold"/>
                <a:sym typeface="Poppins Bold"/>
              </a:rPr>
              <a:t>Mission</a:t>
            </a:r>
          </a:p>
        </p:txBody>
      </p:sp>
      <p:sp>
        <p:nvSpPr>
          <p:cNvPr id="17" name="TextBox 17"/>
          <p:cNvSpPr txBox="1"/>
          <p:nvPr/>
        </p:nvSpPr>
        <p:spPr>
          <a:xfrm>
            <a:off x="1142761" y="6306228"/>
            <a:ext cx="8343421" cy="561213"/>
          </a:xfrm>
          <a:prstGeom prst="rect">
            <a:avLst/>
          </a:prstGeom>
        </p:spPr>
        <p:txBody>
          <a:bodyPr lIns="0" tIns="0" rIns="0" bIns="0" rtlCol="0" anchor="t">
            <a:spAutoFit/>
          </a:bodyPr>
          <a:lstStyle/>
          <a:p>
            <a:pPr algn="l">
              <a:lnSpc>
                <a:spcPts val="4176"/>
              </a:lnSpc>
            </a:pPr>
            <a:r>
              <a:rPr lang="en-US" sz="3600" b="1">
                <a:solidFill>
                  <a:srgbClr val="000000"/>
                </a:solidFill>
                <a:latin typeface="Poppins Bold"/>
                <a:ea typeface="Poppins Bold"/>
                <a:cs typeface="Poppins Bold"/>
                <a:sym typeface="Poppins Bold"/>
              </a:rPr>
              <a:t>Motto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txBody>
          <a:bodyPr/>
          <a:lstStyle/>
          <a:p>
            <a:endParaRPr lang="en-US"/>
          </a:p>
        </p:txBody>
      </p:sp>
      <p:sp>
        <p:nvSpPr>
          <p:cNvPr id="3" name="Freeform 3"/>
          <p:cNvSpPr/>
          <p:nvPr/>
        </p:nvSpPr>
        <p:spPr>
          <a:xfrm>
            <a:off x="0" y="8363949"/>
            <a:ext cx="18288000" cy="3846103"/>
          </a:xfrm>
          <a:custGeom>
            <a:avLst/>
            <a:gdLst/>
            <a:ahLst/>
            <a:cxnLst/>
            <a:rect l="l" t="t" r="r" b="b"/>
            <a:pathLst>
              <a:path w="18876577" h="3846103">
                <a:moveTo>
                  <a:pt x="0" y="0"/>
                </a:moveTo>
                <a:lnTo>
                  <a:pt x="18876578" y="0"/>
                </a:lnTo>
                <a:lnTo>
                  <a:pt x="18876578" y="3846102"/>
                </a:lnTo>
                <a:lnTo>
                  <a:pt x="0" y="384610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4" name="Group 4"/>
          <p:cNvGrpSpPr/>
          <p:nvPr/>
        </p:nvGrpSpPr>
        <p:grpSpPr>
          <a:xfrm>
            <a:off x="1176056" y="1836743"/>
            <a:ext cx="5984207" cy="5984207"/>
            <a:chOff x="0" y="0"/>
            <a:chExt cx="812800" cy="812800"/>
          </a:xfrm>
        </p:grpSpPr>
        <p:sp>
          <p:nvSpPr>
            <p:cNvPr id="5" name="Freeform 5"/>
            <p:cNvSpPr/>
            <p:nvPr/>
          </p:nvSpPr>
          <p:spPr>
            <a:xfrm>
              <a:off x="0" y="0"/>
              <a:ext cx="812800" cy="812800"/>
            </a:xfrm>
            <a:custGeom>
              <a:avLst/>
              <a:gdLst/>
              <a:ahLst/>
              <a:cxnLst/>
              <a:rect l="l" t="t" r="r" b="b"/>
              <a:pathLst>
                <a:path w="812800" h="812800">
                  <a:moveTo>
                    <a:pt x="584738" y="10063"/>
                  </a:moveTo>
                  <a:lnTo>
                    <a:pt x="802737" y="228062"/>
                  </a:lnTo>
                  <a:cubicBezTo>
                    <a:pt x="809180" y="234505"/>
                    <a:pt x="812800" y="243244"/>
                    <a:pt x="812800" y="252356"/>
                  </a:cubicBezTo>
                  <a:lnTo>
                    <a:pt x="812800" y="560444"/>
                  </a:lnTo>
                  <a:cubicBezTo>
                    <a:pt x="812800" y="569556"/>
                    <a:pt x="809180" y="578295"/>
                    <a:pt x="802737" y="584738"/>
                  </a:cubicBezTo>
                  <a:lnTo>
                    <a:pt x="584738" y="802737"/>
                  </a:lnTo>
                  <a:cubicBezTo>
                    <a:pt x="578295" y="809180"/>
                    <a:pt x="569556" y="812800"/>
                    <a:pt x="560444" y="812800"/>
                  </a:cubicBezTo>
                  <a:lnTo>
                    <a:pt x="252356" y="812800"/>
                  </a:lnTo>
                  <a:cubicBezTo>
                    <a:pt x="243244" y="812800"/>
                    <a:pt x="234505" y="809180"/>
                    <a:pt x="228062" y="802737"/>
                  </a:cubicBezTo>
                  <a:lnTo>
                    <a:pt x="10063" y="584738"/>
                  </a:lnTo>
                  <a:cubicBezTo>
                    <a:pt x="3620" y="578295"/>
                    <a:pt x="0" y="569556"/>
                    <a:pt x="0" y="560444"/>
                  </a:cubicBezTo>
                  <a:lnTo>
                    <a:pt x="0" y="252356"/>
                  </a:lnTo>
                  <a:cubicBezTo>
                    <a:pt x="0" y="243244"/>
                    <a:pt x="3620" y="234505"/>
                    <a:pt x="10063" y="228062"/>
                  </a:cubicBezTo>
                  <a:lnTo>
                    <a:pt x="228062" y="10063"/>
                  </a:lnTo>
                  <a:cubicBezTo>
                    <a:pt x="234505" y="3620"/>
                    <a:pt x="243244" y="0"/>
                    <a:pt x="252356" y="0"/>
                  </a:cubicBezTo>
                  <a:lnTo>
                    <a:pt x="560444" y="0"/>
                  </a:lnTo>
                  <a:cubicBezTo>
                    <a:pt x="569556" y="0"/>
                    <a:pt x="578295" y="3620"/>
                    <a:pt x="584738" y="10063"/>
                  </a:cubicBezTo>
                  <a:close/>
                </a:path>
              </a:pathLst>
            </a:custGeom>
            <a:blipFill>
              <a:blip r:embed="rId5"/>
              <a:stretch>
                <a:fillRect l="-25136" r="-25136"/>
              </a:stretch>
            </a:blipFill>
            <a:ln w="142875" cap="sq">
              <a:solidFill>
                <a:srgbClr val="FFFFFF"/>
              </a:solidFill>
              <a:prstDash val="solid"/>
              <a:miter/>
            </a:ln>
          </p:spPr>
          <p:txBody>
            <a:bodyPr/>
            <a:lstStyle/>
            <a:p>
              <a:endParaRPr lang="en-US"/>
            </a:p>
          </p:txBody>
        </p:sp>
      </p:grpSp>
      <p:sp>
        <p:nvSpPr>
          <p:cNvPr id="6" name="TextBox 6"/>
          <p:cNvSpPr txBox="1"/>
          <p:nvPr/>
        </p:nvSpPr>
        <p:spPr>
          <a:xfrm>
            <a:off x="8460337" y="1909935"/>
            <a:ext cx="7638897" cy="856107"/>
          </a:xfrm>
          <a:prstGeom prst="rect">
            <a:avLst/>
          </a:prstGeom>
        </p:spPr>
        <p:txBody>
          <a:bodyPr lIns="0" tIns="0" rIns="0" bIns="0" rtlCol="0" anchor="t">
            <a:spAutoFit/>
          </a:bodyPr>
          <a:lstStyle/>
          <a:p>
            <a:pPr algn="l">
              <a:lnSpc>
                <a:spcPts val="6264"/>
              </a:lnSpc>
            </a:pPr>
            <a:r>
              <a:rPr lang="en-US" sz="5400" b="1">
                <a:solidFill>
                  <a:srgbClr val="430E24"/>
                </a:solidFill>
                <a:latin typeface="Poppins Heavy"/>
                <a:ea typeface="Poppins Heavy"/>
                <a:cs typeface="Poppins Heavy"/>
                <a:sym typeface="Poppins Heavy"/>
              </a:rPr>
              <a:t>TEXT</a:t>
            </a:r>
          </a:p>
        </p:txBody>
      </p:sp>
      <p:sp>
        <p:nvSpPr>
          <p:cNvPr id="7" name="TextBox 7"/>
          <p:cNvSpPr txBox="1"/>
          <p:nvPr/>
        </p:nvSpPr>
        <p:spPr>
          <a:xfrm>
            <a:off x="8593356" y="3565063"/>
            <a:ext cx="8794502" cy="772797"/>
          </a:xfrm>
          <a:prstGeom prst="rect">
            <a:avLst/>
          </a:prstGeom>
        </p:spPr>
        <p:txBody>
          <a:bodyPr lIns="0" tIns="0" rIns="0" bIns="0" rtlCol="0" anchor="t">
            <a:spAutoFit/>
          </a:bodyPr>
          <a:lstStyle/>
          <a:p>
            <a:pPr marL="820414" lvl="1" indent="-410207" algn="l">
              <a:lnSpc>
                <a:spcPts val="6649"/>
              </a:lnSpc>
              <a:buFont typeface="Arial"/>
              <a:buChar char="•"/>
            </a:pPr>
            <a:r>
              <a:rPr lang="en-US" sz="3799">
                <a:solidFill>
                  <a:srgbClr val="161B1B"/>
                </a:solidFill>
                <a:latin typeface="Open Sans"/>
                <a:ea typeface="Open Sans"/>
                <a:cs typeface="Open Sans"/>
                <a:sym typeface="Open Sans"/>
              </a:rPr>
              <a:t>Text</a:t>
            </a:r>
          </a:p>
        </p:txBody>
      </p:sp>
      <p:grpSp>
        <p:nvGrpSpPr>
          <p:cNvPr id="8" name="Group 8"/>
          <p:cNvGrpSpPr/>
          <p:nvPr/>
        </p:nvGrpSpPr>
        <p:grpSpPr>
          <a:xfrm>
            <a:off x="13741874" y="-1799644"/>
            <a:ext cx="12820542" cy="9172698"/>
            <a:chOff x="0" y="0"/>
            <a:chExt cx="994033" cy="711200"/>
          </a:xfrm>
        </p:grpSpPr>
        <p:sp>
          <p:nvSpPr>
            <p:cNvPr id="9" name="Freeform 9"/>
            <p:cNvSpPr/>
            <p:nvPr/>
          </p:nvSpPr>
          <p:spPr>
            <a:xfrm>
              <a:off x="0" y="0"/>
              <a:ext cx="994034" cy="711200"/>
            </a:xfrm>
            <a:custGeom>
              <a:avLst/>
              <a:gdLst/>
              <a:ahLst/>
              <a:cxnLst/>
              <a:rect l="l" t="t" r="r" b="b"/>
              <a:pathLst>
                <a:path w="994034" h="711200">
                  <a:moveTo>
                    <a:pt x="497017" y="711200"/>
                  </a:moveTo>
                  <a:lnTo>
                    <a:pt x="994034" y="0"/>
                  </a:lnTo>
                  <a:lnTo>
                    <a:pt x="0" y="0"/>
                  </a:lnTo>
                  <a:lnTo>
                    <a:pt x="497017" y="711200"/>
                  </a:lnTo>
                  <a:close/>
                </a:path>
              </a:pathLst>
            </a:custGeom>
            <a:solidFill>
              <a:srgbClr val="430E24"/>
            </a:solidFill>
          </p:spPr>
          <p:txBody>
            <a:bodyPr/>
            <a:lstStyle/>
            <a:p>
              <a:endParaRPr lang="en-US"/>
            </a:p>
          </p:txBody>
        </p:sp>
        <p:sp>
          <p:nvSpPr>
            <p:cNvPr id="10" name="TextBox 10"/>
            <p:cNvSpPr txBox="1"/>
            <p:nvPr/>
          </p:nvSpPr>
          <p:spPr>
            <a:xfrm>
              <a:off x="155318" y="12700"/>
              <a:ext cx="683398" cy="368300"/>
            </a:xfrm>
            <a:prstGeom prst="rect">
              <a:avLst/>
            </a:prstGeom>
          </p:spPr>
          <p:txBody>
            <a:bodyPr lIns="50800" tIns="50800" rIns="50800" bIns="50800" rtlCol="0" anchor="ctr"/>
            <a:lstStyle/>
            <a:p>
              <a:pPr algn="ctr">
                <a:lnSpc>
                  <a:spcPts val="2659"/>
                </a:lnSpc>
                <a:spcBef>
                  <a:spcPct val="0"/>
                </a:spcBef>
              </a:pPr>
              <a:endParaRPr/>
            </a:p>
          </p:txBody>
        </p:sp>
      </p:grpSp>
      <p:sp>
        <p:nvSpPr>
          <p:cNvPr id="11" name="Freeform 11"/>
          <p:cNvSpPr/>
          <p:nvPr/>
        </p:nvSpPr>
        <p:spPr>
          <a:xfrm>
            <a:off x="17006907" y="95250"/>
            <a:ext cx="1214418" cy="1215113"/>
          </a:xfrm>
          <a:custGeom>
            <a:avLst/>
            <a:gdLst/>
            <a:ahLst/>
            <a:cxnLst/>
            <a:rect l="l" t="t" r="r" b="b"/>
            <a:pathLst>
              <a:path w="1214418" h="1215113">
                <a:moveTo>
                  <a:pt x="0" y="0"/>
                </a:moveTo>
                <a:lnTo>
                  <a:pt x="1214418" y="0"/>
                </a:lnTo>
                <a:lnTo>
                  <a:pt x="1214418" y="1215113"/>
                </a:lnTo>
                <a:lnTo>
                  <a:pt x="0" y="1215113"/>
                </a:lnTo>
                <a:lnTo>
                  <a:pt x="0" y="0"/>
                </a:lnTo>
                <a:close/>
              </a:path>
            </a:pathLst>
          </a:custGeom>
          <a:blipFill>
            <a:blip r:embed="rId6"/>
            <a:stretch>
              <a:fillRect/>
            </a:stretch>
          </a:blipFill>
        </p:spPr>
        <p:txBody>
          <a:bodyPr/>
          <a:lstStyle/>
          <a:p>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txBody>
          <a:bodyPr/>
          <a:lstStyle/>
          <a:p>
            <a:endParaRPr lang="en-US"/>
          </a:p>
        </p:txBody>
      </p:sp>
      <p:grpSp>
        <p:nvGrpSpPr>
          <p:cNvPr id="3" name="Group 3"/>
          <p:cNvGrpSpPr/>
          <p:nvPr/>
        </p:nvGrpSpPr>
        <p:grpSpPr>
          <a:xfrm rot="-1064881">
            <a:off x="10245431" y="-2469051"/>
            <a:ext cx="12820542" cy="11065318"/>
            <a:chOff x="0" y="0"/>
            <a:chExt cx="994033" cy="857943"/>
          </a:xfrm>
        </p:grpSpPr>
        <p:sp>
          <p:nvSpPr>
            <p:cNvPr id="4" name="Freeform 4"/>
            <p:cNvSpPr/>
            <p:nvPr/>
          </p:nvSpPr>
          <p:spPr>
            <a:xfrm>
              <a:off x="0" y="0"/>
              <a:ext cx="994034" cy="857943"/>
            </a:xfrm>
            <a:custGeom>
              <a:avLst/>
              <a:gdLst/>
              <a:ahLst/>
              <a:cxnLst/>
              <a:rect l="l" t="t" r="r" b="b"/>
              <a:pathLst>
                <a:path w="994034" h="857943">
                  <a:moveTo>
                    <a:pt x="497017" y="857943"/>
                  </a:moveTo>
                  <a:lnTo>
                    <a:pt x="994034" y="0"/>
                  </a:lnTo>
                  <a:lnTo>
                    <a:pt x="0" y="0"/>
                  </a:lnTo>
                  <a:lnTo>
                    <a:pt x="497017" y="857943"/>
                  </a:lnTo>
                  <a:close/>
                </a:path>
              </a:pathLst>
            </a:custGeom>
            <a:solidFill>
              <a:srgbClr val="430E24"/>
            </a:solidFill>
          </p:spPr>
          <p:txBody>
            <a:bodyPr/>
            <a:lstStyle/>
            <a:p>
              <a:endParaRPr lang="en-US"/>
            </a:p>
          </p:txBody>
        </p:sp>
        <p:sp>
          <p:nvSpPr>
            <p:cNvPr id="5" name="TextBox 5"/>
            <p:cNvSpPr txBox="1"/>
            <p:nvPr/>
          </p:nvSpPr>
          <p:spPr>
            <a:xfrm>
              <a:off x="155318" y="23182"/>
              <a:ext cx="683398" cy="436431"/>
            </a:xfrm>
            <a:prstGeom prst="rect">
              <a:avLst/>
            </a:prstGeom>
          </p:spPr>
          <p:txBody>
            <a:bodyPr lIns="50800" tIns="50800" rIns="50800" bIns="50800" rtlCol="0" anchor="ctr"/>
            <a:lstStyle/>
            <a:p>
              <a:pPr algn="ctr">
                <a:lnSpc>
                  <a:spcPts val="2659"/>
                </a:lnSpc>
                <a:spcBef>
                  <a:spcPct val="0"/>
                </a:spcBef>
              </a:pPr>
              <a:endParaRPr/>
            </a:p>
          </p:txBody>
        </p:sp>
      </p:grpSp>
      <p:grpSp>
        <p:nvGrpSpPr>
          <p:cNvPr id="7" name="Group 7"/>
          <p:cNvGrpSpPr/>
          <p:nvPr/>
        </p:nvGrpSpPr>
        <p:grpSpPr>
          <a:xfrm>
            <a:off x="10213928" y="1922613"/>
            <a:ext cx="6441774" cy="6441774"/>
            <a:chOff x="0" y="0"/>
            <a:chExt cx="812800" cy="812800"/>
          </a:xfrm>
        </p:grpSpPr>
        <p:sp>
          <p:nvSpPr>
            <p:cNvPr id="8" name="Freeform 8"/>
            <p:cNvSpPr/>
            <p:nvPr/>
          </p:nvSpPr>
          <p:spPr>
            <a:xfrm>
              <a:off x="0" y="0"/>
              <a:ext cx="812800" cy="812800"/>
            </a:xfrm>
            <a:custGeom>
              <a:avLst/>
              <a:gdLst/>
              <a:ahLst/>
              <a:cxnLst/>
              <a:rect l="l" t="t" r="r" b="b"/>
              <a:pathLst>
                <a:path w="812800" h="812800">
                  <a:moveTo>
                    <a:pt x="584023" y="9348"/>
                  </a:moveTo>
                  <a:lnTo>
                    <a:pt x="803452" y="228777"/>
                  </a:lnTo>
                  <a:cubicBezTo>
                    <a:pt x="809437" y="234762"/>
                    <a:pt x="812800" y="242880"/>
                    <a:pt x="812800" y="251345"/>
                  </a:cubicBezTo>
                  <a:lnTo>
                    <a:pt x="812800" y="561455"/>
                  </a:lnTo>
                  <a:cubicBezTo>
                    <a:pt x="812800" y="569920"/>
                    <a:pt x="809437" y="578038"/>
                    <a:pt x="803452" y="584023"/>
                  </a:cubicBezTo>
                  <a:lnTo>
                    <a:pt x="584023" y="803452"/>
                  </a:lnTo>
                  <a:cubicBezTo>
                    <a:pt x="578038" y="809437"/>
                    <a:pt x="569920" y="812800"/>
                    <a:pt x="561455" y="812800"/>
                  </a:cubicBezTo>
                  <a:lnTo>
                    <a:pt x="251345" y="812800"/>
                  </a:lnTo>
                  <a:cubicBezTo>
                    <a:pt x="242880" y="812800"/>
                    <a:pt x="234762" y="809437"/>
                    <a:pt x="228777" y="803452"/>
                  </a:cubicBezTo>
                  <a:lnTo>
                    <a:pt x="9348" y="584023"/>
                  </a:lnTo>
                  <a:cubicBezTo>
                    <a:pt x="3363" y="578038"/>
                    <a:pt x="0" y="569920"/>
                    <a:pt x="0" y="561455"/>
                  </a:cubicBezTo>
                  <a:lnTo>
                    <a:pt x="0" y="251345"/>
                  </a:lnTo>
                  <a:cubicBezTo>
                    <a:pt x="0" y="242880"/>
                    <a:pt x="3363" y="234762"/>
                    <a:pt x="9348" y="228777"/>
                  </a:cubicBezTo>
                  <a:lnTo>
                    <a:pt x="228777" y="9348"/>
                  </a:lnTo>
                  <a:cubicBezTo>
                    <a:pt x="234762" y="3363"/>
                    <a:pt x="242880" y="0"/>
                    <a:pt x="251345" y="0"/>
                  </a:cubicBezTo>
                  <a:lnTo>
                    <a:pt x="561455" y="0"/>
                  </a:lnTo>
                  <a:cubicBezTo>
                    <a:pt x="569920" y="0"/>
                    <a:pt x="578038" y="3363"/>
                    <a:pt x="584023" y="9348"/>
                  </a:cubicBezTo>
                  <a:close/>
                </a:path>
              </a:pathLst>
            </a:custGeom>
            <a:blipFill>
              <a:blip r:embed="rId3"/>
              <a:stretch>
                <a:fillRect l="-25136" r="-25136"/>
              </a:stretch>
            </a:blipFill>
            <a:ln w="142875" cap="sq">
              <a:solidFill>
                <a:srgbClr val="FFFFFF"/>
              </a:solidFill>
              <a:prstDash val="solid"/>
              <a:miter/>
            </a:ln>
          </p:spPr>
          <p:txBody>
            <a:bodyPr/>
            <a:lstStyle/>
            <a:p>
              <a:endParaRPr lang="en-US"/>
            </a:p>
          </p:txBody>
        </p:sp>
      </p:grpSp>
      <p:sp>
        <p:nvSpPr>
          <p:cNvPr id="9" name="Freeform 9"/>
          <p:cNvSpPr/>
          <p:nvPr/>
        </p:nvSpPr>
        <p:spPr>
          <a:xfrm>
            <a:off x="17006907" y="95250"/>
            <a:ext cx="1214418" cy="1215113"/>
          </a:xfrm>
          <a:custGeom>
            <a:avLst/>
            <a:gdLst/>
            <a:ahLst/>
            <a:cxnLst/>
            <a:rect l="l" t="t" r="r" b="b"/>
            <a:pathLst>
              <a:path w="1214418" h="1215113">
                <a:moveTo>
                  <a:pt x="0" y="0"/>
                </a:moveTo>
                <a:lnTo>
                  <a:pt x="1214418" y="0"/>
                </a:lnTo>
                <a:lnTo>
                  <a:pt x="1214418" y="1215113"/>
                </a:lnTo>
                <a:lnTo>
                  <a:pt x="0" y="1215113"/>
                </a:lnTo>
                <a:lnTo>
                  <a:pt x="0" y="0"/>
                </a:lnTo>
                <a:close/>
              </a:path>
            </a:pathLst>
          </a:custGeom>
          <a:blipFill>
            <a:blip r:embed="rId4"/>
            <a:stretch>
              <a:fillRect/>
            </a:stretch>
          </a:blipFill>
        </p:spPr>
        <p:txBody>
          <a:bodyPr/>
          <a:lstStyle/>
          <a:p>
            <a:endParaRPr lang="en-US"/>
          </a:p>
        </p:txBody>
      </p:sp>
      <p:sp>
        <p:nvSpPr>
          <p:cNvPr id="10" name="TextBox 10"/>
          <p:cNvSpPr txBox="1"/>
          <p:nvPr/>
        </p:nvSpPr>
        <p:spPr>
          <a:xfrm>
            <a:off x="753803" y="2811735"/>
            <a:ext cx="7794664" cy="856107"/>
          </a:xfrm>
          <a:prstGeom prst="rect">
            <a:avLst/>
          </a:prstGeom>
        </p:spPr>
        <p:txBody>
          <a:bodyPr lIns="0" tIns="0" rIns="0" bIns="0" rtlCol="0" anchor="t">
            <a:spAutoFit/>
          </a:bodyPr>
          <a:lstStyle/>
          <a:p>
            <a:pPr algn="l">
              <a:lnSpc>
                <a:spcPts val="6264"/>
              </a:lnSpc>
            </a:pPr>
            <a:r>
              <a:rPr lang="en-US" sz="5400" b="1">
                <a:solidFill>
                  <a:srgbClr val="430E24"/>
                </a:solidFill>
                <a:latin typeface="Poppins Heavy"/>
                <a:ea typeface="Poppins Heavy"/>
                <a:cs typeface="Poppins Heavy"/>
                <a:sym typeface="Poppins Heavy"/>
              </a:rPr>
              <a:t>TEXT</a:t>
            </a:r>
          </a:p>
        </p:txBody>
      </p:sp>
      <p:sp>
        <p:nvSpPr>
          <p:cNvPr id="11" name="TextBox 11"/>
          <p:cNvSpPr txBox="1"/>
          <p:nvPr/>
        </p:nvSpPr>
        <p:spPr>
          <a:xfrm>
            <a:off x="1272415" y="3619055"/>
            <a:ext cx="8775146" cy="566420"/>
          </a:xfrm>
          <a:prstGeom prst="rect">
            <a:avLst/>
          </a:prstGeom>
        </p:spPr>
        <p:txBody>
          <a:bodyPr lIns="0" tIns="0" rIns="0" bIns="0" rtlCol="0" anchor="t">
            <a:spAutoFit/>
          </a:bodyPr>
          <a:lstStyle/>
          <a:p>
            <a:pPr marL="604519" lvl="1" indent="-302260" algn="just">
              <a:lnSpc>
                <a:spcPts val="4899"/>
              </a:lnSpc>
              <a:buFont typeface="Arial"/>
              <a:buChar char="•"/>
            </a:pPr>
            <a:r>
              <a:rPr lang="en-US" sz="2799">
                <a:solidFill>
                  <a:srgbClr val="161B1B"/>
                </a:solidFill>
                <a:latin typeface="Open Sans"/>
                <a:ea typeface="Open Sans"/>
                <a:cs typeface="Open Sans"/>
                <a:sym typeface="Open Sans"/>
              </a:rPr>
              <a:t>Text</a:t>
            </a:r>
          </a:p>
        </p:txBody>
      </p:sp>
      <p:sp>
        <p:nvSpPr>
          <p:cNvPr id="12" name="Freeform 3">
            <a:extLst>
              <a:ext uri="{FF2B5EF4-FFF2-40B4-BE49-F238E27FC236}">
                <a16:creationId xmlns:a16="http://schemas.microsoft.com/office/drawing/2014/main" id="{DA3713B4-C9F0-BD91-E030-554C6DBD99D5}"/>
              </a:ext>
            </a:extLst>
          </p:cNvPr>
          <p:cNvSpPr/>
          <p:nvPr/>
        </p:nvSpPr>
        <p:spPr>
          <a:xfrm>
            <a:off x="0" y="8363949"/>
            <a:ext cx="18288000" cy="3846103"/>
          </a:xfrm>
          <a:custGeom>
            <a:avLst/>
            <a:gdLst/>
            <a:ahLst/>
            <a:cxnLst/>
            <a:rect l="l" t="t" r="r" b="b"/>
            <a:pathLst>
              <a:path w="18876577" h="3846103">
                <a:moveTo>
                  <a:pt x="0" y="0"/>
                </a:moveTo>
                <a:lnTo>
                  <a:pt x="18876578" y="0"/>
                </a:lnTo>
                <a:lnTo>
                  <a:pt x="18876578" y="3846102"/>
                </a:lnTo>
                <a:lnTo>
                  <a:pt x="0" y="384610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txBody>
          <a:bodyPr/>
          <a:lstStyle/>
          <a:p>
            <a:endParaRPr lang="en-US"/>
          </a:p>
        </p:txBody>
      </p:sp>
      <p:grpSp>
        <p:nvGrpSpPr>
          <p:cNvPr id="3" name="Group 3"/>
          <p:cNvGrpSpPr/>
          <p:nvPr/>
        </p:nvGrpSpPr>
        <p:grpSpPr>
          <a:xfrm>
            <a:off x="11873079" y="0"/>
            <a:ext cx="12820542" cy="9172698"/>
            <a:chOff x="0" y="0"/>
            <a:chExt cx="994033" cy="711200"/>
          </a:xfrm>
        </p:grpSpPr>
        <p:sp>
          <p:nvSpPr>
            <p:cNvPr id="4" name="Freeform 4"/>
            <p:cNvSpPr/>
            <p:nvPr/>
          </p:nvSpPr>
          <p:spPr>
            <a:xfrm>
              <a:off x="0" y="0"/>
              <a:ext cx="994034" cy="711200"/>
            </a:xfrm>
            <a:custGeom>
              <a:avLst/>
              <a:gdLst/>
              <a:ahLst/>
              <a:cxnLst/>
              <a:rect l="l" t="t" r="r" b="b"/>
              <a:pathLst>
                <a:path w="994034" h="711200">
                  <a:moveTo>
                    <a:pt x="497017" y="711200"/>
                  </a:moveTo>
                  <a:lnTo>
                    <a:pt x="994034" y="0"/>
                  </a:lnTo>
                  <a:lnTo>
                    <a:pt x="0" y="0"/>
                  </a:lnTo>
                  <a:lnTo>
                    <a:pt x="497017" y="711200"/>
                  </a:lnTo>
                  <a:close/>
                </a:path>
              </a:pathLst>
            </a:custGeom>
            <a:solidFill>
              <a:srgbClr val="430E24"/>
            </a:solidFill>
          </p:spPr>
          <p:txBody>
            <a:bodyPr/>
            <a:lstStyle/>
            <a:p>
              <a:endParaRPr lang="en-US"/>
            </a:p>
          </p:txBody>
        </p:sp>
        <p:sp>
          <p:nvSpPr>
            <p:cNvPr id="5" name="TextBox 5"/>
            <p:cNvSpPr txBox="1"/>
            <p:nvPr/>
          </p:nvSpPr>
          <p:spPr>
            <a:xfrm>
              <a:off x="155318" y="12700"/>
              <a:ext cx="683398" cy="368300"/>
            </a:xfrm>
            <a:prstGeom prst="rect">
              <a:avLst/>
            </a:prstGeom>
          </p:spPr>
          <p:txBody>
            <a:bodyPr lIns="50800" tIns="50800" rIns="50800" bIns="50800" rtlCol="0" anchor="ctr"/>
            <a:lstStyle/>
            <a:p>
              <a:pPr algn="ctr">
                <a:lnSpc>
                  <a:spcPts val="2659"/>
                </a:lnSpc>
                <a:spcBef>
                  <a:spcPct val="0"/>
                </a:spcBef>
              </a:pPr>
              <a:endParaRPr/>
            </a:p>
          </p:txBody>
        </p:sp>
      </p:grpSp>
      <p:sp>
        <p:nvSpPr>
          <p:cNvPr id="7" name="Freeform 7"/>
          <p:cNvSpPr/>
          <p:nvPr/>
        </p:nvSpPr>
        <p:spPr>
          <a:xfrm>
            <a:off x="852743" y="952014"/>
            <a:ext cx="969956" cy="242489"/>
          </a:xfrm>
          <a:custGeom>
            <a:avLst/>
            <a:gdLst/>
            <a:ahLst/>
            <a:cxnLst/>
            <a:rect l="l" t="t" r="r" b="b"/>
            <a:pathLst>
              <a:path w="969956" h="242489">
                <a:moveTo>
                  <a:pt x="0" y="0"/>
                </a:moveTo>
                <a:lnTo>
                  <a:pt x="969955" y="0"/>
                </a:lnTo>
                <a:lnTo>
                  <a:pt x="969955" y="242489"/>
                </a:lnTo>
                <a:lnTo>
                  <a:pt x="0" y="24248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4" name="TextBox 14"/>
          <p:cNvSpPr txBox="1"/>
          <p:nvPr/>
        </p:nvSpPr>
        <p:spPr>
          <a:xfrm>
            <a:off x="1991503" y="2410736"/>
            <a:ext cx="8300273" cy="944880"/>
          </a:xfrm>
          <a:prstGeom prst="rect">
            <a:avLst/>
          </a:prstGeom>
        </p:spPr>
        <p:txBody>
          <a:bodyPr lIns="0" tIns="0" rIns="0" bIns="0" rtlCol="0" anchor="t">
            <a:spAutoFit/>
          </a:bodyPr>
          <a:lstStyle/>
          <a:p>
            <a:pPr algn="l">
              <a:lnSpc>
                <a:spcPts val="6960"/>
              </a:lnSpc>
            </a:pPr>
            <a:r>
              <a:rPr lang="en-US" sz="6000" b="1">
                <a:solidFill>
                  <a:srgbClr val="000000"/>
                </a:solidFill>
                <a:latin typeface="Poppins Heavy"/>
                <a:ea typeface="Poppins Heavy"/>
                <a:cs typeface="Poppins Heavy"/>
                <a:sym typeface="Poppins Heavy"/>
              </a:rPr>
              <a:t>TEXT</a:t>
            </a:r>
          </a:p>
        </p:txBody>
      </p:sp>
      <p:sp>
        <p:nvSpPr>
          <p:cNvPr id="15" name="TextBox 15"/>
          <p:cNvSpPr txBox="1"/>
          <p:nvPr/>
        </p:nvSpPr>
        <p:spPr>
          <a:xfrm>
            <a:off x="2376511" y="3385596"/>
            <a:ext cx="11520697" cy="708026"/>
          </a:xfrm>
          <a:prstGeom prst="rect">
            <a:avLst/>
          </a:prstGeom>
        </p:spPr>
        <p:txBody>
          <a:bodyPr lIns="0" tIns="0" rIns="0" bIns="0" rtlCol="0" anchor="t">
            <a:spAutoFit/>
          </a:bodyPr>
          <a:lstStyle/>
          <a:p>
            <a:pPr marL="755646" lvl="1" indent="-377823" algn="l">
              <a:lnSpc>
                <a:spcPts val="6124"/>
              </a:lnSpc>
              <a:buFont typeface="Arial"/>
              <a:buChar char="•"/>
            </a:pPr>
            <a:r>
              <a:rPr lang="en-US" sz="3499">
                <a:solidFill>
                  <a:srgbClr val="161B1B"/>
                </a:solidFill>
                <a:latin typeface="Open Sans"/>
                <a:ea typeface="Open Sans"/>
                <a:cs typeface="Open Sans"/>
                <a:sym typeface="Open Sans"/>
              </a:rPr>
              <a:t>Text</a:t>
            </a:r>
          </a:p>
        </p:txBody>
      </p:sp>
      <p:sp>
        <p:nvSpPr>
          <p:cNvPr id="16" name="Freeform 16"/>
          <p:cNvSpPr/>
          <p:nvPr/>
        </p:nvSpPr>
        <p:spPr>
          <a:xfrm>
            <a:off x="17006907" y="95250"/>
            <a:ext cx="1214418" cy="1215113"/>
          </a:xfrm>
          <a:custGeom>
            <a:avLst/>
            <a:gdLst/>
            <a:ahLst/>
            <a:cxnLst/>
            <a:rect l="l" t="t" r="r" b="b"/>
            <a:pathLst>
              <a:path w="1214418" h="1215113">
                <a:moveTo>
                  <a:pt x="0" y="0"/>
                </a:moveTo>
                <a:lnTo>
                  <a:pt x="1214418" y="0"/>
                </a:lnTo>
                <a:lnTo>
                  <a:pt x="1214418" y="1215113"/>
                </a:lnTo>
                <a:lnTo>
                  <a:pt x="0" y="1215113"/>
                </a:lnTo>
                <a:lnTo>
                  <a:pt x="0" y="0"/>
                </a:lnTo>
                <a:close/>
              </a:path>
            </a:pathLst>
          </a:custGeom>
          <a:blipFill>
            <a:blip r:embed="rId5"/>
            <a:stretch>
              <a:fillRect/>
            </a:stretch>
          </a:blipFill>
        </p:spPr>
        <p:txBody>
          <a:bodyPr/>
          <a:lstStyle/>
          <a:p>
            <a:endParaRPr lang="en-US"/>
          </a:p>
        </p:txBody>
      </p:sp>
      <p:sp>
        <p:nvSpPr>
          <p:cNvPr id="17" name="Freeform 3">
            <a:extLst>
              <a:ext uri="{FF2B5EF4-FFF2-40B4-BE49-F238E27FC236}">
                <a16:creationId xmlns:a16="http://schemas.microsoft.com/office/drawing/2014/main" id="{9108CEA3-E86F-D5C5-88F6-C24195ED4918}"/>
              </a:ext>
            </a:extLst>
          </p:cNvPr>
          <p:cNvSpPr/>
          <p:nvPr/>
        </p:nvSpPr>
        <p:spPr>
          <a:xfrm>
            <a:off x="0" y="8363949"/>
            <a:ext cx="18288000" cy="3846103"/>
          </a:xfrm>
          <a:custGeom>
            <a:avLst/>
            <a:gdLst/>
            <a:ahLst/>
            <a:cxnLst/>
            <a:rect l="l" t="t" r="r" b="b"/>
            <a:pathLst>
              <a:path w="18876577" h="3846103">
                <a:moveTo>
                  <a:pt x="0" y="0"/>
                </a:moveTo>
                <a:lnTo>
                  <a:pt x="18876578" y="0"/>
                </a:lnTo>
                <a:lnTo>
                  <a:pt x="18876578" y="3846102"/>
                </a:lnTo>
                <a:lnTo>
                  <a:pt x="0" y="384610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txBody>
          <a:bodyPr/>
          <a:lstStyle/>
          <a:p>
            <a:endParaRPr lang="en-US"/>
          </a:p>
        </p:txBody>
      </p:sp>
      <p:grpSp>
        <p:nvGrpSpPr>
          <p:cNvPr id="4" name="Group 4"/>
          <p:cNvGrpSpPr/>
          <p:nvPr/>
        </p:nvGrpSpPr>
        <p:grpSpPr>
          <a:xfrm>
            <a:off x="1176056" y="1836743"/>
            <a:ext cx="5984207" cy="5984207"/>
            <a:chOff x="0" y="0"/>
            <a:chExt cx="812800" cy="812800"/>
          </a:xfrm>
        </p:grpSpPr>
        <p:sp>
          <p:nvSpPr>
            <p:cNvPr id="5" name="Freeform 5"/>
            <p:cNvSpPr/>
            <p:nvPr/>
          </p:nvSpPr>
          <p:spPr>
            <a:xfrm>
              <a:off x="0" y="0"/>
              <a:ext cx="812800" cy="812800"/>
            </a:xfrm>
            <a:custGeom>
              <a:avLst/>
              <a:gdLst/>
              <a:ahLst/>
              <a:cxnLst/>
              <a:rect l="l" t="t" r="r" b="b"/>
              <a:pathLst>
                <a:path w="812800" h="812800">
                  <a:moveTo>
                    <a:pt x="584738" y="10063"/>
                  </a:moveTo>
                  <a:lnTo>
                    <a:pt x="802737" y="228062"/>
                  </a:lnTo>
                  <a:cubicBezTo>
                    <a:pt x="809180" y="234505"/>
                    <a:pt x="812800" y="243244"/>
                    <a:pt x="812800" y="252356"/>
                  </a:cubicBezTo>
                  <a:lnTo>
                    <a:pt x="812800" y="560444"/>
                  </a:lnTo>
                  <a:cubicBezTo>
                    <a:pt x="812800" y="569556"/>
                    <a:pt x="809180" y="578295"/>
                    <a:pt x="802737" y="584738"/>
                  </a:cubicBezTo>
                  <a:lnTo>
                    <a:pt x="584738" y="802737"/>
                  </a:lnTo>
                  <a:cubicBezTo>
                    <a:pt x="578295" y="809180"/>
                    <a:pt x="569556" y="812800"/>
                    <a:pt x="560444" y="812800"/>
                  </a:cubicBezTo>
                  <a:lnTo>
                    <a:pt x="252356" y="812800"/>
                  </a:lnTo>
                  <a:cubicBezTo>
                    <a:pt x="243244" y="812800"/>
                    <a:pt x="234505" y="809180"/>
                    <a:pt x="228062" y="802737"/>
                  </a:cubicBezTo>
                  <a:lnTo>
                    <a:pt x="10063" y="584738"/>
                  </a:lnTo>
                  <a:cubicBezTo>
                    <a:pt x="3620" y="578295"/>
                    <a:pt x="0" y="569556"/>
                    <a:pt x="0" y="560444"/>
                  </a:cubicBezTo>
                  <a:lnTo>
                    <a:pt x="0" y="252356"/>
                  </a:lnTo>
                  <a:cubicBezTo>
                    <a:pt x="0" y="243244"/>
                    <a:pt x="3620" y="234505"/>
                    <a:pt x="10063" y="228062"/>
                  </a:cubicBezTo>
                  <a:lnTo>
                    <a:pt x="228062" y="10063"/>
                  </a:lnTo>
                  <a:cubicBezTo>
                    <a:pt x="234505" y="3620"/>
                    <a:pt x="243244" y="0"/>
                    <a:pt x="252356" y="0"/>
                  </a:cubicBezTo>
                  <a:lnTo>
                    <a:pt x="560444" y="0"/>
                  </a:lnTo>
                  <a:cubicBezTo>
                    <a:pt x="569556" y="0"/>
                    <a:pt x="578295" y="3620"/>
                    <a:pt x="584738" y="10063"/>
                  </a:cubicBezTo>
                  <a:close/>
                </a:path>
              </a:pathLst>
            </a:custGeom>
            <a:blipFill>
              <a:blip r:embed="rId3"/>
              <a:stretch>
                <a:fillRect t="-25136" b="-25136"/>
              </a:stretch>
            </a:blipFill>
            <a:ln w="142875" cap="sq">
              <a:solidFill>
                <a:srgbClr val="FFFFFF"/>
              </a:solidFill>
              <a:prstDash val="solid"/>
              <a:miter/>
            </a:ln>
          </p:spPr>
          <p:txBody>
            <a:bodyPr/>
            <a:lstStyle/>
            <a:p>
              <a:endParaRPr lang="en-US"/>
            </a:p>
          </p:txBody>
        </p:sp>
      </p:grpSp>
      <p:sp>
        <p:nvSpPr>
          <p:cNvPr id="6" name="TextBox 6"/>
          <p:cNvSpPr txBox="1"/>
          <p:nvPr/>
        </p:nvSpPr>
        <p:spPr>
          <a:xfrm>
            <a:off x="8460337" y="1909935"/>
            <a:ext cx="7638897" cy="856107"/>
          </a:xfrm>
          <a:prstGeom prst="rect">
            <a:avLst/>
          </a:prstGeom>
        </p:spPr>
        <p:txBody>
          <a:bodyPr lIns="0" tIns="0" rIns="0" bIns="0" rtlCol="0" anchor="t">
            <a:spAutoFit/>
          </a:bodyPr>
          <a:lstStyle/>
          <a:p>
            <a:pPr algn="l">
              <a:lnSpc>
                <a:spcPts val="6264"/>
              </a:lnSpc>
            </a:pPr>
            <a:r>
              <a:rPr lang="en-US" sz="5400" b="1">
                <a:solidFill>
                  <a:srgbClr val="430E24"/>
                </a:solidFill>
                <a:latin typeface="Poppins Heavy"/>
                <a:ea typeface="Poppins Heavy"/>
                <a:cs typeface="Poppins Heavy"/>
                <a:sym typeface="Poppins Heavy"/>
              </a:rPr>
              <a:t>TEXT</a:t>
            </a:r>
          </a:p>
        </p:txBody>
      </p:sp>
      <p:sp>
        <p:nvSpPr>
          <p:cNvPr id="7" name="TextBox 7"/>
          <p:cNvSpPr txBox="1"/>
          <p:nvPr/>
        </p:nvSpPr>
        <p:spPr>
          <a:xfrm>
            <a:off x="8607220" y="4313714"/>
            <a:ext cx="8794502" cy="1386206"/>
          </a:xfrm>
          <a:prstGeom prst="rect">
            <a:avLst/>
          </a:prstGeom>
        </p:spPr>
        <p:txBody>
          <a:bodyPr lIns="0" tIns="0" rIns="0" bIns="0" rtlCol="0" anchor="t">
            <a:spAutoFit/>
          </a:bodyPr>
          <a:lstStyle/>
          <a:p>
            <a:pPr marL="820414" lvl="1" indent="-410207" algn="l">
              <a:lnSpc>
                <a:spcPts val="6649"/>
              </a:lnSpc>
              <a:buFont typeface="Arial"/>
              <a:buChar char="•"/>
            </a:pPr>
            <a:r>
              <a:rPr lang="en-US" sz="3799">
                <a:solidFill>
                  <a:srgbClr val="161B1B"/>
                </a:solidFill>
                <a:latin typeface="Open Sans"/>
                <a:ea typeface="Open Sans"/>
                <a:cs typeface="Open Sans"/>
                <a:sym typeface="Open Sans"/>
              </a:rPr>
              <a:t>Text</a:t>
            </a:r>
          </a:p>
          <a:p>
            <a:pPr algn="l">
              <a:lnSpc>
                <a:spcPts val="4550"/>
              </a:lnSpc>
            </a:pPr>
            <a:endParaRPr lang="en-US" sz="3799">
              <a:solidFill>
                <a:srgbClr val="161B1B"/>
              </a:solidFill>
              <a:latin typeface="Open Sans"/>
              <a:ea typeface="Open Sans"/>
              <a:cs typeface="Open Sans"/>
              <a:sym typeface="Open Sans"/>
            </a:endParaRPr>
          </a:p>
        </p:txBody>
      </p:sp>
      <p:grpSp>
        <p:nvGrpSpPr>
          <p:cNvPr id="8" name="Group 8"/>
          <p:cNvGrpSpPr/>
          <p:nvPr/>
        </p:nvGrpSpPr>
        <p:grpSpPr>
          <a:xfrm>
            <a:off x="13741874" y="-1799644"/>
            <a:ext cx="12820542" cy="9172698"/>
            <a:chOff x="0" y="0"/>
            <a:chExt cx="994033" cy="711200"/>
          </a:xfrm>
        </p:grpSpPr>
        <p:sp>
          <p:nvSpPr>
            <p:cNvPr id="9" name="Freeform 9"/>
            <p:cNvSpPr/>
            <p:nvPr/>
          </p:nvSpPr>
          <p:spPr>
            <a:xfrm>
              <a:off x="0" y="0"/>
              <a:ext cx="994034" cy="711200"/>
            </a:xfrm>
            <a:custGeom>
              <a:avLst/>
              <a:gdLst/>
              <a:ahLst/>
              <a:cxnLst/>
              <a:rect l="l" t="t" r="r" b="b"/>
              <a:pathLst>
                <a:path w="994034" h="711200">
                  <a:moveTo>
                    <a:pt x="497017" y="711200"/>
                  </a:moveTo>
                  <a:lnTo>
                    <a:pt x="994034" y="0"/>
                  </a:lnTo>
                  <a:lnTo>
                    <a:pt x="0" y="0"/>
                  </a:lnTo>
                  <a:lnTo>
                    <a:pt x="497017" y="711200"/>
                  </a:lnTo>
                  <a:close/>
                </a:path>
              </a:pathLst>
            </a:custGeom>
            <a:solidFill>
              <a:srgbClr val="430E24"/>
            </a:solidFill>
          </p:spPr>
          <p:txBody>
            <a:bodyPr/>
            <a:lstStyle/>
            <a:p>
              <a:endParaRPr lang="en-US"/>
            </a:p>
          </p:txBody>
        </p:sp>
        <p:sp>
          <p:nvSpPr>
            <p:cNvPr id="10" name="TextBox 10"/>
            <p:cNvSpPr txBox="1"/>
            <p:nvPr/>
          </p:nvSpPr>
          <p:spPr>
            <a:xfrm>
              <a:off x="155318" y="12700"/>
              <a:ext cx="683398" cy="368300"/>
            </a:xfrm>
            <a:prstGeom prst="rect">
              <a:avLst/>
            </a:prstGeom>
          </p:spPr>
          <p:txBody>
            <a:bodyPr lIns="50800" tIns="50800" rIns="50800" bIns="50800" rtlCol="0" anchor="ctr"/>
            <a:lstStyle/>
            <a:p>
              <a:pPr algn="ctr">
                <a:lnSpc>
                  <a:spcPts val="2659"/>
                </a:lnSpc>
                <a:spcBef>
                  <a:spcPct val="0"/>
                </a:spcBef>
              </a:pPr>
              <a:endParaRPr/>
            </a:p>
          </p:txBody>
        </p:sp>
      </p:grpSp>
      <p:sp>
        <p:nvSpPr>
          <p:cNvPr id="11" name="Freeform 11"/>
          <p:cNvSpPr/>
          <p:nvPr/>
        </p:nvSpPr>
        <p:spPr>
          <a:xfrm>
            <a:off x="17006907" y="95250"/>
            <a:ext cx="1214418" cy="1215113"/>
          </a:xfrm>
          <a:custGeom>
            <a:avLst/>
            <a:gdLst/>
            <a:ahLst/>
            <a:cxnLst/>
            <a:rect l="l" t="t" r="r" b="b"/>
            <a:pathLst>
              <a:path w="1214418" h="1215113">
                <a:moveTo>
                  <a:pt x="0" y="0"/>
                </a:moveTo>
                <a:lnTo>
                  <a:pt x="1214418" y="0"/>
                </a:lnTo>
                <a:lnTo>
                  <a:pt x="1214418" y="1215113"/>
                </a:lnTo>
                <a:lnTo>
                  <a:pt x="0" y="1215113"/>
                </a:lnTo>
                <a:lnTo>
                  <a:pt x="0" y="0"/>
                </a:lnTo>
                <a:close/>
              </a:path>
            </a:pathLst>
          </a:custGeom>
          <a:blipFill>
            <a:blip r:embed="rId4"/>
            <a:stretch>
              <a:fillRect/>
            </a:stretch>
          </a:blipFill>
        </p:spPr>
        <p:txBody>
          <a:bodyPr/>
          <a:lstStyle/>
          <a:p>
            <a:endParaRPr lang="en-US"/>
          </a:p>
        </p:txBody>
      </p:sp>
      <p:sp>
        <p:nvSpPr>
          <p:cNvPr id="12" name="Freeform 3">
            <a:extLst>
              <a:ext uri="{FF2B5EF4-FFF2-40B4-BE49-F238E27FC236}">
                <a16:creationId xmlns:a16="http://schemas.microsoft.com/office/drawing/2014/main" id="{53157789-2E9D-388A-CC3B-A951BAAA5E3E}"/>
              </a:ext>
            </a:extLst>
          </p:cNvPr>
          <p:cNvSpPr/>
          <p:nvPr/>
        </p:nvSpPr>
        <p:spPr>
          <a:xfrm>
            <a:off x="0" y="8363949"/>
            <a:ext cx="18288000" cy="3846103"/>
          </a:xfrm>
          <a:custGeom>
            <a:avLst/>
            <a:gdLst/>
            <a:ahLst/>
            <a:cxnLst/>
            <a:rect l="l" t="t" r="r" b="b"/>
            <a:pathLst>
              <a:path w="18876577" h="3846103">
                <a:moveTo>
                  <a:pt x="0" y="0"/>
                </a:moveTo>
                <a:lnTo>
                  <a:pt x="18876578" y="0"/>
                </a:lnTo>
                <a:lnTo>
                  <a:pt x="18876578" y="3846102"/>
                </a:lnTo>
                <a:lnTo>
                  <a:pt x="0" y="384610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txBody>
          <a:bodyPr/>
          <a:lstStyle/>
          <a:p>
            <a:endParaRPr lang="en-US"/>
          </a:p>
        </p:txBody>
      </p:sp>
      <p:grpSp>
        <p:nvGrpSpPr>
          <p:cNvPr id="3" name="Group 3"/>
          <p:cNvGrpSpPr/>
          <p:nvPr/>
        </p:nvGrpSpPr>
        <p:grpSpPr>
          <a:xfrm rot="-1064881">
            <a:off x="10245431" y="-2469051"/>
            <a:ext cx="12820542" cy="11065318"/>
            <a:chOff x="0" y="0"/>
            <a:chExt cx="994033" cy="857943"/>
          </a:xfrm>
        </p:grpSpPr>
        <p:sp>
          <p:nvSpPr>
            <p:cNvPr id="4" name="Freeform 4"/>
            <p:cNvSpPr/>
            <p:nvPr/>
          </p:nvSpPr>
          <p:spPr>
            <a:xfrm>
              <a:off x="0" y="0"/>
              <a:ext cx="994034" cy="857943"/>
            </a:xfrm>
            <a:custGeom>
              <a:avLst/>
              <a:gdLst/>
              <a:ahLst/>
              <a:cxnLst/>
              <a:rect l="l" t="t" r="r" b="b"/>
              <a:pathLst>
                <a:path w="994034" h="857943">
                  <a:moveTo>
                    <a:pt x="497017" y="857943"/>
                  </a:moveTo>
                  <a:lnTo>
                    <a:pt x="994034" y="0"/>
                  </a:lnTo>
                  <a:lnTo>
                    <a:pt x="0" y="0"/>
                  </a:lnTo>
                  <a:lnTo>
                    <a:pt x="497017" y="857943"/>
                  </a:lnTo>
                  <a:close/>
                </a:path>
              </a:pathLst>
            </a:custGeom>
            <a:solidFill>
              <a:srgbClr val="430E24"/>
            </a:solidFill>
          </p:spPr>
          <p:txBody>
            <a:bodyPr/>
            <a:lstStyle/>
            <a:p>
              <a:endParaRPr lang="en-US"/>
            </a:p>
          </p:txBody>
        </p:sp>
        <p:sp>
          <p:nvSpPr>
            <p:cNvPr id="5" name="TextBox 5"/>
            <p:cNvSpPr txBox="1"/>
            <p:nvPr/>
          </p:nvSpPr>
          <p:spPr>
            <a:xfrm>
              <a:off x="155318" y="23182"/>
              <a:ext cx="683398" cy="436431"/>
            </a:xfrm>
            <a:prstGeom prst="rect">
              <a:avLst/>
            </a:prstGeom>
          </p:spPr>
          <p:txBody>
            <a:bodyPr lIns="50800" tIns="50800" rIns="50800" bIns="50800" rtlCol="0" anchor="ctr"/>
            <a:lstStyle/>
            <a:p>
              <a:pPr algn="ctr">
                <a:lnSpc>
                  <a:spcPts val="2659"/>
                </a:lnSpc>
                <a:spcBef>
                  <a:spcPct val="0"/>
                </a:spcBef>
              </a:pPr>
              <a:endParaRPr/>
            </a:p>
          </p:txBody>
        </p:sp>
      </p:grpSp>
      <p:grpSp>
        <p:nvGrpSpPr>
          <p:cNvPr id="7" name="Group 7"/>
          <p:cNvGrpSpPr/>
          <p:nvPr/>
        </p:nvGrpSpPr>
        <p:grpSpPr>
          <a:xfrm>
            <a:off x="10213928" y="1922613"/>
            <a:ext cx="6441774" cy="6441774"/>
            <a:chOff x="0" y="0"/>
            <a:chExt cx="812800" cy="812800"/>
          </a:xfrm>
        </p:grpSpPr>
        <p:sp>
          <p:nvSpPr>
            <p:cNvPr id="8" name="Freeform 8"/>
            <p:cNvSpPr/>
            <p:nvPr/>
          </p:nvSpPr>
          <p:spPr>
            <a:xfrm>
              <a:off x="0" y="0"/>
              <a:ext cx="812800" cy="812800"/>
            </a:xfrm>
            <a:custGeom>
              <a:avLst/>
              <a:gdLst/>
              <a:ahLst/>
              <a:cxnLst/>
              <a:rect l="l" t="t" r="r" b="b"/>
              <a:pathLst>
                <a:path w="812800" h="812800">
                  <a:moveTo>
                    <a:pt x="584023" y="9348"/>
                  </a:moveTo>
                  <a:lnTo>
                    <a:pt x="803452" y="228777"/>
                  </a:lnTo>
                  <a:cubicBezTo>
                    <a:pt x="809437" y="234762"/>
                    <a:pt x="812800" y="242880"/>
                    <a:pt x="812800" y="251345"/>
                  </a:cubicBezTo>
                  <a:lnTo>
                    <a:pt x="812800" y="561455"/>
                  </a:lnTo>
                  <a:cubicBezTo>
                    <a:pt x="812800" y="569920"/>
                    <a:pt x="809437" y="578038"/>
                    <a:pt x="803452" y="584023"/>
                  </a:cubicBezTo>
                  <a:lnTo>
                    <a:pt x="584023" y="803452"/>
                  </a:lnTo>
                  <a:cubicBezTo>
                    <a:pt x="578038" y="809437"/>
                    <a:pt x="569920" y="812800"/>
                    <a:pt x="561455" y="812800"/>
                  </a:cubicBezTo>
                  <a:lnTo>
                    <a:pt x="251345" y="812800"/>
                  </a:lnTo>
                  <a:cubicBezTo>
                    <a:pt x="242880" y="812800"/>
                    <a:pt x="234762" y="809437"/>
                    <a:pt x="228777" y="803452"/>
                  </a:cubicBezTo>
                  <a:lnTo>
                    <a:pt x="9348" y="584023"/>
                  </a:lnTo>
                  <a:cubicBezTo>
                    <a:pt x="3363" y="578038"/>
                    <a:pt x="0" y="569920"/>
                    <a:pt x="0" y="561455"/>
                  </a:cubicBezTo>
                  <a:lnTo>
                    <a:pt x="0" y="251345"/>
                  </a:lnTo>
                  <a:cubicBezTo>
                    <a:pt x="0" y="242880"/>
                    <a:pt x="3363" y="234762"/>
                    <a:pt x="9348" y="228777"/>
                  </a:cubicBezTo>
                  <a:lnTo>
                    <a:pt x="228777" y="9348"/>
                  </a:lnTo>
                  <a:cubicBezTo>
                    <a:pt x="234762" y="3363"/>
                    <a:pt x="242880" y="0"/>
                    <a:pt x="251345" y="0"/>
                  </a:cubicBezTo>
                  <a:lnTo>
                    <a:pt x="561455" y="0"/>
                  </a:lnTo>
                  <a:cubicBezTo>
                    <a:pt x="569920" y="0"/>
                    <a:pt x="578038" y="3363"/>
                    <a:pt x="584023" y="9348"/>
                  </a:cubicBezTo>
                  <a:close/>
                </a:path>
              </a:pathLst>
            </a:custGeom>
            <a:blipFill>
              <a:blip r:embed="rId3"/>
              <a:stretch>
                <a:fillRect l="-25136" r="-25136"/>
              </a:stretch>
            </a:blipFill>
            <a:ln w="142875" cap="sq">
              <a:solidFill>
                <a:srgbClr val="FFFFFF"/>
              </a:solidFill>
              <a:prstDash val="solid"/>
              <a:miter/>
            </a:ln>
          </p:spPr>
          <p:txBody>
            <a:bodyPr/>
            <a:lstStyle/>
            <a:p>
              <a:endParaRPr lang="en-US"/>
            </a:p>
          </p:txBody>
        </p:sp>
      </p:grpSp>
      <p:sp>
        <p:nvSpPr>
          <p:cNvPr id="9" name="Freeform 9"/>
          <p:cNvSpPr/>
          <p:nvPr/>
        </p:nvSpPr>
        <p:spPr>
          <a:xfrm>
            <a:off x="17006907" y="95250"/>
            <a:ext cx="1214418" cy="1215113"/>
          </a:xfrm>
          <a:custGeom>
            <a:avLst/>
            <a:gdLst/>
            <a:ahLst/>
            <a:cxnLst/>
            <a:rect l="l" t="t" r="r" b="b"/>
            <a:pathLst>
              <a:path w="1214418" h="1215113">
                <a:moveTo>
                  <a:pt x="0" y="0"/>
                </a:moveTo>
                <a:lnTo>
                  <a:pt x="1214418" y="0"/>
                </a:lnTo>
                <a:lnTo>
                  <a:pt x="1214418" y="1215113"/>
                </a:lnTo>
                <a:lnTo>
                  <a:pt x="0" y="1215113"/>
                </a:lnTo>
                <a:lnTo>
                  <a:pt x="0" y="0"/>
                </a:lnTo>
                <a:close/>
              </a:path>
            </a:pathLst>
          </a:custGeom>
          <a:blipFill>
            <a:blip r:embed="rId4"/>
            <a:stretch>
              <a:fillRect/>
            </a:stretch>
          </a:blipFill>
        </p:spPr>
        <p:txBody>
          <a:bodyPr/>
          <a:lstStyle/>
          <a:p>
            <a:endParaRPr lang="en-US"/>
          </a:p>
        </p:txBody>
      </p:sp>
      <p:sp>
        <p:nvSpPr>
          <p:cNvPr id="10" name="TextBox 10"/>
          <p:cNvSpPr txBox="1"/>
          <p:nvPr/>
        </p:nvSpPr>
        <p:spPr>
          <a:xfrm>
            <a:off x="753803" y="2811735"/>
            <a:ext cx="9293758" cy="856107"/>
          </a:xfrm>
          <a:prstGeom prst="rect">
            <a:avLst/>
          </a:prstGeom>
        </p:spPr>
        <p:txBody>
          <a:bodyPr lIns="0" tIns="0" rIns="0" bIns="0" rtlCol="0" anchor="t">
            <a:spAutoFit/>
          </a:bodyPr>
          <a:lstStyle/>
          <a:p>
            <a:pPr algn="l">
              <a:lnSpc>
                <a:spcPts val="6264"/>
              </a:lnSpc>
            </a:pPr>
            <a:r>
              <a:rPr lang="en-US" sz="5400" b="1">
                <a:solidFill>
                  <a:srgbClr val="430E24"/>
                </a:solidFill>
                <a:latin typeface="Poppins Heavy"/>
                <a:ea typeface="Poppins Heavy"/>
                <a:cs typeface="Poppins Heavy"/>
                <a:sym typeface="Poppins Heavy"/>
              </a:rPr>
              <a:t>TEXT</a:t>
            </a:r>
          </a:p>
        </p:txBody>
      </p:sp>
      <p:sp>
        <p:nvSpPr>
          <p:cNvPr id="11" name="TextBox 11"/>
          <p:cNvSpPr txBox="1"/>
          <p:nvPr/>
        </p:nvSpPr>
        <p:spPr>
          <a:xfrm>
            <a:off x="1272415" y="3552380"/>
            <a:ext cx="8775146" cy="828042"/>
          </a:xfrm>
          <a:prstGeom prst="rect">
            <a:avLst/>
          </a:prstGeom>
        </p:spPr>
        <p:txBody>
          <a:bodyPr lIns="0" tIns="0" rIns="0" bIns="0" rtlCol="0" anchor="t">
            <a:spAutoFit/>
          </a:bodyPr>
          <a:lstStyle/>
          <a:p>
            <a:pPr marL="885182" lvl="1" indent="-442591" algn="l">
              <a:lnSpc>
                <a:spcPts val="7174"/>
              </a:lnSpc>
              <a:buFont typeface="Arial"/>
              <a:buChar char="•"/>
            </a:pPr>
            <a:r>
              <a:rPr lang="en-US" sz="4099">
                <a:solidFill>
                  <a:srgbClr val="161B1B"/>
                </a:solidFill>
                <a:latin typeface="Open Sans"/>
                <a:ea typeface="Open Sans"/>
                <a:cs typeface="Open Sans"/>
                <a:sym typeface="Open Sans"/>
              </a:rPr>
              <a:t>Text</a:t>
            </a:r>
          </a:p>
        </p:txBody>
      </p:sp>
      <p:sp>
        <p:nvSpPr>
          <p:cNvPr id="12" name="Freeform 3">
            <a:extLst>
              <a:ext uri="{FF2B5EF4-FFF2-40B4-BE49-F238E27FC236}">
                <a16:creationId xmlns:a16="http://schemas.microsoft.com/office/drawing/2014/main" id="{0BDB55CA-C8C4-7D36-8F2E-72F860A5B8C6}"/>
              </a:ext>
            </a:extLst>
          </p:cNvPr>
          <p:cNvSpPr/>
          <p:nvPr/>
        </p:nvSpPr>
        <p:spPr>
          <a:xfrm>
            <a:off x="0" y="8363949"/>
            <a:ext cx="18288000" cy="3846103"/>
          </a:xfrm>
          <a:custGeom>
            <a:avLst/>
            <a:gdLst/>
            <a:ahLst/>
            <a:cxnLst/>
            <a:rect l="l" t="t" r="r" b="b"/>
            <a:pathLst>
              <a:path w="18876577" h="3846103">
                <a:moveTo>
                  <a:pt x="0" y="0"/>
                </a:moveTo>
                <a:lnTo>
                  <a:pt x="18876578" y="0"/>
                </a:lnTo>
                <a:lnTo>
                  <a:pt x="18876578" y="3846102"/>
                </a:lnTo>
                <a:lnTo>
                  <a:pt x="0" y="384610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txBody>
          <a:bodyPr/>
          <a:lstStyle/>
          <a:p>
            <a:endParaRPr lang="en-US"/>
          </a:p>
        </p:txBody>
      </p:sp>
      <p:sp>
        <p:nvSpPr>
          <p:cNvPr id="4" name="Freeform 4"/>
          <p:cNvSpPr/>
          <p:nvPr/>
        </p:nvSpPr>
        <p:spPr>
          <a:xfrm>
            <a:off x="7565850" y="1624907"/>
            <a:ext cx="532668" cy="542926"/>
          </a:xfrm>
          <a:custGeom>
            <a:avLst/>
            <a:gdLst/>
            <a:ahLst/>
            <a:cxnLst/>
            <a:rect l="l" t="t" r="r" b="b"/>
            <a:pathLst>
              <a:path w="532668" h="542926">
                <a:moveTo>
                  <a:pt x="0" y="0"/>
                </a:moveTo>
                <a:lnTo>
                  <a:pt x="532668" y="0"/>
                </a:lnTo>
                <a:lnTo>
                  <a:pt x="532668" y="542926"/>
                </a:lnTo>
                <a:lnTo>
                  <a:pt x="0" y="54292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5" name="Group 5"/>
          <p:cNvGrpSpPr/>
          <p:nvPr/>
        </p:nvGrpSpPr>
        <p:grpSpPr>
          <a:xfrm rot="706524">
            <a:off x="-7344713" y="-3928809"/>
            <a:ext cx="12820542" cy="9172698"/>
            <a:chOff x="0" y="0"/>
            <a:chExt cx="994033" cy="711200"/>
          </a:xfrm>
        </p:grpSpPr>
        <p:sp>
          <p:nvSpPr>
            <p:cNvPr id="6" name="Freeform 6"/>
            <p:cNvSpPr/>
            <p:nvPr/>
          </p:nvSpPr>
          <p:spPr>
            <a:xfrm>
              <a:off x="0" y="0"/>
              <a:ext cx="994034" cy="711200"/>
            </a:xfrm>
            <a:custGeom>
              <a:avLst/>
              <a:gdLst/>
              <a:ahLst/>
              <a:cxnLst/>
              <a:rect l="l" t="t" r="r" b="b"/>
              <a:pathLst>
                <a:path w="994034" h="711200">
                  <a:moveTo>
                    <a:pt x="497017" y="711200"/>
                  </a:moveTo>
                  <a:lnTo>
                    <a:pt x="994034" y="0"/>
                  </a:lnTo>
                  <a:lnTo>
                    <a:pt x="0" y="0"/>
                  </a:lnTo>
                  <a:lnTo>
                    <a:pt x="497017" y="711200"/>
                  </a:lnTo>
                  <a:close/>
                </a:path>
              </a:pathLst>
            </a:custGeom>
            <a:solidFill>
              <a:srgbClr val="430E24"/>
            </a:solidFill>
          </p:spPr>
          <p:txBody>
            <a:bodyPr/>
            <a:lstStyle/>
            <a:p>
              <a:endParaRPr lang="en-US"/>
            </a:p>
          </p:txBody>
        </p:sp>
        <p:sp>
          <p:nvSpPr>
            <p:cNvPr id="7" name="TextBox 7"/>
            <p:cNvSpPr txBox="1"/>
            <p:nvPr/>
          </p:nvSpPr>
          <p:spPr>
            <a:xfrm>
              <a:off x="155318" y="12700"/>
              <a:ext cx="683398" cy="368300"/>
            </a:xfrm>
            <a:prstGeom prst="rect">
              <a:avLst/>
            </a:prstGeom>
          </p:spPr>
          <p:txBody>
            <a:bodyPr lIns="50800" tIns="50800" rIns="50800" bIns="50800" rtlCol="0" anchor="ctr"/>
            <a:lstStyle/>
            <a:p>
              <a:pPr algn="ctr">
                <a:lnSpc>
                  <a:spcPts val="2659"/>
                </a:lnSpc>
                <a:spcBef>
                  <a:spcPct val="0"/>
                </a:spcBef>
              </a:pPr>
              <a:endParaRPr/>
            </a:p>
          </p:txBody>
        </p:sp>
      </p:grpSp>
      <p:sp>
        <p:nvSpPr>
          <p:cNvPr id="8" name="TextBox 8"/>
          <p:cNvSpPr txBox="1"/>
          <p:nvPr/>
        </p:nvSpPr>
        <p:spPr>
          <a:xfrm>
            <a:off x="1242880" y="3522549"/>
            <a:ext cx="5698103" cy="1102360"/>
          </a:xfrm>
          <a:prstGeom prst="rect">
            <a:avLst/>
          </a:prstGeom>
        </p:spPr>
        <p:txBody>
          <a:bodyPr lIns="0" tIns="0" rIns="0" bIns="0" rtlCol="0" anchor="t">
            <a:spAutoFit/>
          </a:bodyPr>
          <a:lstStyle/>
          <a:p>
            <a:pPr algn="l">
              <a:lnSpc>
                <a:spcPts val="8120"/>
              </a:lnSpc>
            </a:pPr>
            <a:r>
              <a:rPr lang="en-US" sz="7000" b="1">
                <a:solidFill>
                  <a:srgbClr val="430E24"/>
                </a:solidFill>
                <a:latin typeface="Poppins Heavy"/>
                <a:ea typeface="Poppins Heavy"/>
                <a:cs typeface="Poppins Heavy"/>
                <a:sym typeface="Poppins Heavy"/>
              </a:rPr>
              <a:t>TEXT</a:t>
            </a:r>
          </a:p>
        </p:txBody>
      </p:sp>
      <p:sp>
        <p:nvSpPr>
          <p:cNvPr id="9" name="TextBox 9"/>
          <p:cNvSpPr txBox="1"/>
          <p:nvPr/>
        </p:nvSpPr>
        <p:spPr>
          <a:xfrm>
            <a:off x="8428834" y="2271766"/>
            <a:ext cx="8144200" cy="1288882"/>
          </a:xfrm>
          <a:prstGeom prst="rect">
            <a:avLst/>
          </a:prstGeom>
        </p:spPr>
        <p:txBody>
          <a:bodyPr lIns="0" tIns="0" rIns="0" bIns="0" rtlCol="0" anchor="t">
            <a:spAutoFit/>
          </a:bodyPr>
          <a:lstStyle/>
          <a:p>
            <a:pPr algn="just">
              <a:lnSpc>
                <a:spcPts val="3500"/>
              </a:lnSpc>
            </a:pPr>
            <a:r>
              <a:rPr lang="en-US" sz="2000">
                <a:solidFill>
                  <a:srgbClr val="161B1B"/>
                </a:solidFill>
                <a:latin typeface="Open Sans"/>
                <a:ea typeface="Open Sans"/>
                <a:cs typeface="Open Sans"/>
                <a:sym typeface="Open Sans"/>
              </a:rPr>
              <a:t>Lorem ipsum dolor sit amet, consectetur adipiscing elit. Proin vel pharetra nibh. Aliquam nunc ipsum, venenatis id rutrum at, lobortis quis quam. Vivamus dapibus imperdiet sapien vitae molestie</a:t>
            </a:r>
          </a:p>
        </p:txBody>
      </p:sp>
      <p:sp>
        <p:nvSpPr>
          <p:cNvPr id="10" name="TextBox 10"/>
          <p:cNvSpPr txBox="1"/>
          <p:nvPr/>
        </p:nvSpPr>
        <p:spPr>
          <a:xfrm>
            <a:off x="8428834" y="1605857"/>
            <a:ext cx="8830466" cy="551181"/>
          </a:xfrm>
          <a:prstGeom prst="rect">
            <a:avLst/>
          </a:prstGeom>
        </p:spPr>
        <p:txBody>
          <a:bodyPr lIns="0" tIns="0" rIns="0" bIns="0" rtlCol="0" anchor="t">
            <a:spAutoFit/>
          </a:bodyPr>
          <a:lstStyle/>
          <a:p>
            <a:pPr algn="l">
              <a:lnSpc>
                <a:spcPts val="4060"/>
              </a:lnSpc>
            </a:pPr>
            <a:r>
              <a:rPr lang="en-US" sz="3500" b="1">
                <a:solidFill>
                  <a:srgbClr val="430E24"/>
                </a:solidFill>
                <a:latin typeface="Poppins Bold"/>
                <a:ea typeface="Poppins Bold"/>
                <a:cs typeface="Poppins Bold"/>
                <a:sym typeface="Poppins Bold"/>
              </a:rPr>
              <a:t>Text</a:t>
            </a:r>
          </a:p>
        </p:txBody>
      </p:sp>
      <p:sp>
        <p:nvSpPr>
          <p:cNvPr id="11" name="TextBox 11"/>
          <p:cNvSpPr txBox="1"/>
          <p:nvPr/>
        </p:nvSpPr>
        <p:spPr>
          <a:xfrm>
            <a:off x="8428834" y="4822488"/>
            <a:ext cx="8144200" cy="1288882"/>
          </a:xfrm>
          <a:prstGeom prst="rect">
            <a:avLst/>
          </a:prstGeom>
        </p:spPr>
        <p:txBody>
          <a:bodyPr lIns="0" tIns="0" rIns="0" bIns="0" rtlCol="0" anchor="t">
            <a:spAutoFit/>
          </a:bodyPr>
          <a:lstStyle/>
          <a:p>
            <a:pPr algn="just">
              <a:lnSpc>
                <a:spcPts val="3500"/>
              </a:lnSpc>
            </a:pPr>
            <a:r>
              <a:rPr lang="en-US" sz="2000">
                <a:solidFill>
                  <a:srgbClr val="161B1B"/>
                </a:solidFill>
                <a:latin typeface="Open Sans"/>
                <a:ea typeface="Open Sans"/>
                <a:cs typeface="Open Sans"/>
                <a:sym typeface="Open Sans"/>
              </a:rPr>
              <a:t>Lorem ipsum dolor sit amet, consectetur adipiscing elit. Proin vel pharetra nibh. Aliquam nunc ipsum, venenatis id rutrum at, lobortis quis quam. Vivamus dapibus imperdiet sapien vitae molestie</a:t>
            </a:r>
          </a:p>
        </p:txBody>
      </p:sp>
      <p:sp>
        <p:nvSpPr>
          <p:cNvPr id="12" name="TextBox 12"/>
          <p:cNvSpPr txBox="1"/>
          <p:nvPr/>
        </p:nvSpPr>
        <p:spPr>
          <a:xfrm>
            <a:off x="8428834" y="4156579"/>
            <a:ext cx="8144200" cy="561213"/>
          </a:xfrm>
          <a:prstGeom prst="rect">
            <a:avLst/>
          </a:prstGeom>
        </p:spPr>
        <p:txBody>
          <a:bodyPr lIns="0" tIns="0" rIns="0" bIns="0" rtlCol="0" anchor="t">
            <a:spAutoFit/>
          </a:bodyPr>
          <a:lstStyle/>
          <a:p>
            <a:pPr algn="l">
              <a:lnSpc>
                <a:spcPts val="4176"/>
              </a:lnSpc>
            </a:pPr>
            <a:r>
              <a:rPr lang="en-US" sz="3600" b="1">
                <a:solidFill>
                  <a:srgbClr val="430E24"/>
                </a:solidFill>
                <a:latin typeface="Poppins Bold"/>
                <a:ea typeface="Poppins Bold"/>
                <a:cs typeface="Poppins Bold"/>
                <a:sym typeface="Poppins Bold"/>
              </a:rPr>
              <a:t>Text</a:t>
            </a:r>
          </a:p>
        </p:txBody>
      </p:sp>
      <p:sp>
        <p:nvSpPr>
          <p:cNvPr id="13" name="TextBox 13"/>
          <p:cNvSpPr txBox="1"/>
          <p:nvPr/>
        </p:nvSpPr>
        <p:spPr>
          <a:xfrm>
            <a:off x="8428834" y="7373210"/>
            <a:ext cx="8144200" cy="1288882"/>
          </a:xfrm>
          <a:prstGeom prst="rect">
            <a:avLst/>
          </a:prstGeom>
        </p:spPr>
        <p:txBody>
          <a:bodyPr lIns="0" tIns="0" rIns="0" bIns="0" rtlCol="0" anchor="t">
            <a:spAutoFit/>
          </a:bodyPr>
          <a:lstStyle/>
          <a:p>
            <a:pPr algn="just">
              <a:lnSpc>
                <a:spcPts val="3500"/>
              </a:lnSpc>
            </a:pPr>
            <a:r>
              <a:rPr lang="en-US" sz="2000">
                <a:solidFill>
                  <a:srgbClr val="161B1B"/>
                </a:solidFill>
                <a:latin typeface="Open Sans"/>
                <a:ea typeface="Open Sans"/>
                <a:cs typeface="Open Sans"/>
                <a:sym typeface="Open Sans"/>
              </a:rPr>
              <a:t>Lorem ipsum dolor sit amet, consectetur adipiscing elit. Proin vel pharetra nibh. Aliquam nunc ipsum, venenatis id rutrum at, lobortis quis quam. Vivamus dapibus imperdiet sapien vitae molestie</a:t>
            </a:r>
          </a:p>
        </p:txBody>
      </p:sp>
      <p:sp>
        <p:nvSpPr>
          <p:cNvPr id="14" name="TextBox 14"/>
          <p:cNvSpPr txBox="1"/>
          <p:nvPr/>
        </p:nvSpPr>
        <p:spPr>
          <a:xfrm>
            <a:off x="8428834" y="6707301"/>
            <a:ext cx="9419263" cy="561213"/>
          </a:xfrm>
          <a:prstGeom prst="rect">
            <a:avLst/>
          </a:prstGeom>
        </p:spPr>
        <p:txBody>
          <a:bodyPr lIns="0" tIns="0" rIns="0" bIns="0" rtlCol="0" anchor="t">
            <a:spAutoFit/>
          </a:bodyPr>
          <a:lstStyle/>
          <a:p>
            <a:pPr algn="l">
              <a:lnSpc>
                <a:spcPts val="4176"/>
              </a:lnSpc>
            </a:pPr>
            <a:r>
              <a:rPr lang="en-US" sz="3600" b="1">
                <a:solidFill>
                  <a:srgbClr val="430E24"/>
                </a:solidFill>
                <a:latin typeface="Poppins Bold"/>
                <a:ea typeface="Poppins Bold"/>
                <a:cs typeface="Poppins Bold"/>
                <a:sym typeface="Poppins Bold"/>
              </a:rPr>
              <a:t>Text</a:t>
            </a:r>
          </a:p>
        </p:txBody>
      </p:sp>
      <p:sp>
        <p:nvSpPr>
          <p:cNvPr id="15" name="Freeform 15"/>
          <p:cNvSpPr/>
          <p:nvPr/>
        </p:nvSpPr>
        <p:spPr>
          <a:xfrm>
            <a:off x="7545680" y="4175629"/>
            <a:ext cx="532668" cy="542926"/>
          </a:xfrm>
          <a:custGeom>
            <a:avLst/>
            <a:gdLst/>
            <a:ahLst/>
            <a:cxnLst/>
            <a:rect l="l" t="t" r="r" b="b"/>
            <a:pathLst>
              <a:path w="532668" h="542926">
                <a:moveTo>
                  <a:pt x="0" y="0"/>
                </a:moveTo>
                <a:lnTo>
                  <a:pt x="532668" y="0"/>
                </a:lnTo>
                <a:lnTo>
                  <a:pt x="532668" y="542926"/>
                </a:lnTo>
                <a:lnTo>
                  <a:pt x="0" y="54292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6" name="Freeform 16"/>
          <p:cNvSpPr/>
          <p:nvPr/>
        </p:nvSpPr>
        <p:spPr>
          <a:xfrm>
            <a:off x="7525510" y="6726351"/>
            <a:ext cx="532668" cy="542926"/>
          </a:xfrm>
          <a:custGeom>
            <a:avLst/>
            <a:gdLst/>
            <a:ahLst/>
            <a:cxnLst/>
            <a:rect l="l" t="t" r="r" b="b"/>
            <a:pathLst>
              <a:path w="532668" h="542926">
                <a:moveTo>
                  <a:pt x="0" y="0"/>
                </a:moveTo>
                <a:lnTo>
                  <a:pt x="532668" y="0"/>
                </a:lnTo>
                <a:lnTo>
                  <a:pt x="532668" y="542926"/>
                </a:lnTo>
                <a:lnTo>
                  <a:pt x="0" y="54292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7" name="Freeform 17"/>
          <p:cNvSpPr/>
          <p:nvPr/>
        </p:nvSpPr>
        <p:spPr>
          <a:xfrm>
            <a:off x="1028700" y="1028700"/>
            <a:ext cx="969956" cy="242489"/>
          </a:xfrm>
          <a:custGeom>
            <a:avLst/>
            <a:gdLst/>
            <a:ahLst/>
            <a:cxnLst/>
            <a:rect l="l" t="t" r="r" b="b"/>
            <a:pathLst>
              <a:path w="969956" h="242489">
                <a:moveTo>
                  <a:pt x="0" y="0"/>
                </a:moveTo>
                <a:lnTo>
                  <a:pt x="969956" y="0"/>
                </a:lnTo>
                <a:lnTo>
                  <a:pt x="969956" y="242489"/>
                </a:lnTo>
                <a:lnTo>
                  <a:pt x="0" y="24248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8" name="Freeform 3">
            <a:extLst>
              <a:ext uri="{FF2B5EF4-FFF2-40B4-BE49-F238E27FC236}">
                <a16:creationId xmlns:a16="http://schemas.microsoft.com/office/drawing/2014/main" id="{55622186-DE9D-F8DC-D153-3E2EC22386E4}"/>
              </a:ext>
            </a:extLst>
          </p:cNvPr>
          <p:cNvSpPr/>
          <p:nvPr/>
        </p:nvSpPr>
        <p:spPr>
          <a:xfrm>
            <a:off x="0" y="8363949"/>
            <a:ext cx="18288000" cy="3846103"/>
          </a:xfrm>
          <a:custGeom>
            <a:avLst/>
            <a:gdLst/>
            <a:ahLst/>
            <a:cxnLst/>
            <a:rect l="l" t="t" r="r" b="b"/>
            <a:pathLst>
              <a:path w="18876577" h="3846103">
                <a:moveTo>
                  <a:pt x="0" y="0"/>
                </a:moveTo>
                <a:lnTo>
                  <a:pt x="18876578" y="0"/>
                </a:lnTo>
                <a:lnTo>
                  <a:pt x="18876578" y="3846102"/>
                </a:lnTo>
                <a:lnTo>
                  <a:pt x="0" y="384610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txBody>
          <a:bodyPr/>
          <a:lstStyle/>
          <a:p>
            <a:endParaRPr lang="en-US"/>
          </a:p>
        </p:txBody>
      </p:sp>
      <p:grpSp>
        <p:nvGrpSpPr>
          <p:cNvPr id="4" name="Group 4"/>
          <p:cNvGrpSpPr/>
          <p:nvPr/>
        </p:nvGrpSpPr>
        <p:grpSpPr>
          <a:xfrm>
            <a:off x="9684338" y="1952583"/>
            <a:ext cx="6766103" cy="2774565"/>
            <a:chOff x="0" y="0"/>
            <a:chExt cx="1782019" cy="730750"/>
          </a:xfrm>
        </p:grpSpPr>
        <p:sp>
          <p:nvSpPr>
            <p:cNvPr id="5" name="Freeform 5"/>
            <p:cNvSpPr/>
            <p:nvPr/>
          </p:nvSpPr>
          <p:spPr>
            <a:xfrm>
              <a:off x="0" y="0"/>
              <a:ext cx="1782019" cy="730750"/>
            </a:xfrm>
            <a:custGeom>
              <a:avLst/>
              <a:gdLst/>
              <a:ahLst/>
              <a:cxnLst/>
              <a:rect l="l" t="t" r="r" b="b"/>
              <a:pathLst>
                <a:path w="1782019" h="730750">
                  <a:moveTo>
                    <a:pt x="58355" y="0"/>
                  </a:moveTo>
                  <a:lnTo>
                    <a:pt x="1723663" y="0"/>
                  </a:lnTo>
                  <a:cubicBezTo>
                    <a:pt x="1739140" y="0"/>
                    <a:pt x="1753983" y="6148"/>
                    <a:pt x="1764927" y="17092"/>
                  </a:cubicBezTo>
                  <a:cubicBezTo>
                    <a:pt x="1775871" y="28036"/>
                    <a:pt x="1782019" y="42879"/>
                    <a:pt x="1782019" y="58355"/>
                  </a:cubicBezTo>
                  <a:lnTo>
                    <a:pt x="1782019" y="672394"/>
                  </a:lnTo>
                  <a:cubicBezTo>
                    <a:pt x="1782019" y="687871"/>
                    <a:pt x="1775871" y="702714"/>
                    <a:pt x="1764927" y="713658"/>
                  </a:cubicBezTo>
                  <a:cubicBezTo>
                    <a:pt x="1753983" y="724602"/>
                    <a:pt x="1739140" y="730750"/>
                    <a:pt x="1723663" y="730750"/>
                  </a:cubicBezTo>
                  <a:lnTo>
                    <a:pt x="58355" y="730750"/>
                  </a:lnTo>
                  <a:cubicBezTo>
                    <a:pt x="42879" y="730750"/>
                    <a:pt x="28036" y="724602"/>
                    <a:pt x="17092" y="713658"/>
                  </a:cubicBezTo>
                  <a:cubicBezTo>
                    <a:pt x="6148" y="702714"/>
                    <a:pt x="0" y="687871"/>
                    <a:pt x="0" y="672394"/>
                  </a:cubicBezTo>
                  <a:lnTo>
                    <a:pt x="0" y="58355"/>
                  </a:lnTo>
                  <a:cubicBezTo>
                    <a:pt x="0" y="42879"/>
                    <a:pt x="6148" y="28036"/>
                    <a:pt x="17092" y="17092"/>
                  </a:cubicBezTo>
                  <a:cubicBezTo>
                    <a:pt x="28036" y="6148"/>
                    <a:pt x="42879" y="0"/>
                    <a:pt x="58355" y="0"/>
                  </a:cubicBezTo>
                  <a:close/>
                </a:path>
              </a:pathLst>
            </a:custGeom>
            <a:solidFill>
              <a:srgbClr val="000000">
                <a:alpha val="0"/>
              </a:srgbClr>
            </a:solidFill>
            <a:ln w="28575" cap="rnd">
              <a:solidFill>
                <a:srgbClr val="430E24"/>
              </a:solidFill>
              <a:prstDash val="solid"/>
              <a:round/>
            </a:ln>
          </p:spPr>
          <p:txBody>
            <a:bodyPr/>
            <a:lstStyle/>
            <a:p>
              <a:endParaRPr lang="en-US"/>
            </a:p>
          </p:txBody>
        </p:sp>
        <p:sp>
          <p:nvSpPr>
            <p:cNvPr id="6" name="TextBox 6"/>
            <p:cNvSpPr txBox="1"/>
            <p:nvPr/>
          </p:nvSpPr>
          <p:spPr>
            <a:xfrm>
              <a:off x="0" y="-38100"/>
              <a:ext cx="1782019" cy="768850"/>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9684338" y="5671234"/>
            <a:ext cx="6766103" cy="3086100"/>
            <a:chOff x="0" y="0"/>
            <a:chExt cx="1782019" cy="812800"/>
          </a:xfrm>
        </p:grpSpPr>
        <p:sp>
          <p:nvSpPr>
            <p:cNvPr id="8" name="Freeform 8"/>
            <p:cNvSpPr/>
            <p:nvPr/>
          </p:nvSpPr>
          <p:spPr>
            <a:xfrm>
              <a:off x="0" y="0"/>
              <a:ext cx="1782019" cy="812800"/>
            </a:xfrm>
            <a:custGeom>
              <a:avLst/>
              <a:gdLst/>
              <a:ahLst/>
              <a:cxnLst/>
              <a:rect l="l" t="t" r="r" b="b"/>
              <a:pathLst>
                <a:path w="1782019" h="812800">
                  <a:moveTo>
                    <a:pt x="58355" y="0"/>
                  </a:moveTo>
                  <a:lnTo>
                    <a:pt x="1723663" y="0"/>
                  </a:lnTo>
                  <a:cubicBezTo>
                    <a:pt x="1739140" y="0"/>
                    <a:pt x="1753983" y="6148"/>
                    <a:pt x="1764927" y="17092"/>
                  </a:cubicBezTo>
                  <a:cubicBezTo>
                    <a:pt x="1775871" y="28036"/>
                    <a:pt x="1782019" y="42879"/>
                    <a:pt x="1782019" y="58355"/>
                  </a:cubicBezTo>
                  <a:lnTo>
                    <a:pt x="1782019" y="754445"/>
                  </a:lnTo>
                  <a:cubicBezTo>
                    <a:pt x="1782019" y="769922"/>
                    <a:pt x="1775871" y="784764"/>
                    <a:pt x="1764927" y="795708"/>
                  </a:cubicBezTo>
                  <a:cubicBezTo>
                    <a:pt x="1753983" y="806652"/>
                    <a:pt x="1739140" y="812800"/>
                    <a:pt x="1723663" y="812800"/>
                  </a:cubicBezTo>
                  <a:lnTo>
                    <a:pt x="58355" y="812800"/>
                  </a:lnTo>
                  <a:cubicBezTo>
                    <a:pt x="42879" y="812800"/>
                    <a:pt x="28036" y="806652"/>
                    <a:pt x="17092" y="795708"/>
                  </a:cubicBezTo>
                  <a:cubicBezTo>
                    <a:pt x="6148" y="784764"/>
                    <a:pt x="0" y="769922"/>
                    <a:pt x="0" y="754445"/>
                  </a:cubicBezTo>
                  <a:lnTo>
                    <a:pt x="0" y="58355"/>
                  </a:lnTo>
                  <a:cubicBezTo>
                    <a:pt x="0" y="42879"/>
                    <a:pt x="6148" y="28036"/>
                    <a:pt x="17092" y="17092"/>
                  </a:cubicBezTo>
                  <a:cubicBezTo>
                    <a:pt x="28036" y="6148"/>
                    <a:pt x="42879" y="0"/>
                    <a:pt x="58355" y="0"/>
                  </a:cubicBezTo>
                  <a:close/>
                </a:path>
              </a:pathLst>
            </a:custGeom>
            <a:solidFill>
              <a:srgbClr val="000000">
                <a:alpha val="0"/>
              </a:srgbClr>
            </a:solidFill>
            <a:ln w="28575" cap="rnd">
              <a:solidFill>
                <a:srgbClr val="430E24"/>
              </a:solidFill>
              <a:prstDash val="solid"/>
              <a:round/>
            </a:ln>
          </p:spPr>
          <p:txBody>
            <a:bodyPr/>
            <a:lstStyle/>
            <a:p>
              <a:endParaRPr lang="en-US"/>
            </a:p>
          </p:txBody>
        </p:sp>
        <p:sp>
          <p:nvSpPr>
            <p:cNvPr id="9" name="TextBox 9"/>
            <p:cNvSpPr txBox="1"/>
            <p:nvPr/>
          </p:nvSpPr>
          <p:spPr>
            <a:xfrm>
              <a:off x="0" y="-38100"/>
              <a:ext cx="1782019" cy="850900"/>
            </a:xfrm>
            <a:prstGeom prst="rect">
              <a:avLst/>
            </a:prstGeom>
          </p:spPr>
          <p:txBody>
            <a:bodyPr lIns="50800" tIns="50800" rIns="50800" bIns="50800" rtlCol="0" anchor="ctr"/>
            <a:lstStyle/>
            <a:p>
              <a:pPr algn="ctr">
                <a:lnSpc>
                  <a:spcPts val="2659"/>
                </a:lnSpc>
              </a:pPr>
              <a:endParaRPr/>
            </a:p>
          </p:txBody>
        </p:sp>
      </p:grpSp>
      <p:grpSp>
        <p:nvGrpSpPr>
          <p:cNvPr id="10" name="Group 10"/>
          <p:cNvGrpSpPr/>
          <p:nvPr/>
        </p:nvGrpSpPr>
        <p:grpSpPr>
          <a:xfrm>
            <a:off x="9917989" y="1529666"/>
            <a:ext cx="4371180" cy="845834"/>
            <a:chOff x="0" y="0"/>
            <a:chExt cx="1151257" cy="222771"/>
          </a:xfrm>
        </p:grpSpPr>
        <p:sp>
          <p:nvSpPr>
            <p:cNvPr id="11" name="Freeform 11"/>
            <p:cNvSpPr/>
            <p:nvPr/>
          </p:nvSpPr>
          <p:spPr>
            <a:xfrm>
              <a:off x="0" y="0"/>
              <a:ext cx="1151257" cy="222771"/>
            </a:xfrm>
            <a:custGeom>
              <a:avLst/>
              <a:gdLst/>
              <a:ahLst/>
              <a:cxnLst/>
              <a:rect l="l" t="t" r="r" b="b"/>
              <a:pathLst>
                <a:path w="1151257" h="222771">
                  <a:moveTo>
                    <a:pt x="44278" y="0"/>
                  </a:moveTo>
                  <a:lnTo>
                    <a:pt x="1106979" y="0"/>
                  </a:lnTo>
                  <a:cubicBezTo>
                    <a:pt x="1131433" y="0"/>
                    <a:pt x="1151257" y="19824"/>
                    <a:pt x="1151257" y="44278"/>
                  </a:cubicBezTo>
                  <a:lnTo>
                    <a:pt x="1151257" y="178493"/>
                  </a:lnTo>
                  <a:cubicBezTo>
                    <a:pt x="1151257" y="190236"/>
                    <a:pt x="1146592" y="201499"/>
                    <a:pt x="1138289" y="209802"/>
                  </a:cubicBezTo>
                  <a:cubicBezTo>
                    <a:pt x="1129985" y="218106"/>
                    <a:pt x="1118722" y="222771"/>
                    <a:pt x="1106979" y="222771"/>
                  </a:cubicBezTo>
                  <a:lnTo>
                    <a:pt x="44278" y="222771"/>
                  </a:lnTo>
                  <a:cubicBezTo>
                    <a:pt x="19824" y="222771"/>
                    <a:pt x="0" y="202947"/>
                    <a:pt x="0" y="178493"/>
                  </a:cubicBezTo>
                  <a:lnTo>
                    <a:pt x="0" y="44278"/>
                  </a:lnTo>
                  <a:cubicBezTo>
                    <a:pt x="0" y="19824"/>
                    <a:pt x="19824" y="0"/>
                    <a:pt x="44278" y="0"/>
                  </a:cubicBezTo>
                  <a:close/>
                </a:path>
              </a:pathLst>
            </a:custGeom>
            <a:solidFill>
              <a:srgbClr val="430E24"/>
            </a:solidFill>
          </p:spPr>
          <p:txBody>
            <a:bodyPr/>
            <a:lstStyle/>
            <a:p>
              <a:endParaRPr lang="en-US"/>
            </a:p>
          </p:txBody>
        </p:sp>
        <p:sp>
          <p:nvSpPr>
            <p:cNvPr id="12" name="TextBox 12"/>
            <p:cNvSpPr txBox="1"/>
            <p:nvPr/>
          </p:nvSpPr>
          <p:spPr>
            <a:xfrm>
              <a:off x="0" y="-38100"/>
              <a:ext cx="1151257" cy="260871"/>
            </a:xfrm>
            <a:prstGeom prst="rect">
              <a:avLst/>
            </a:prstGeom>
          </p:spPr>
          <p:txBody>
            <a:bodyPr lIns="50800" tIns="50800" rIns="50800" bIns="50800" rtlCol="0" anchor="ctr"/>
            <a:lstStyle/>
            <a:p>
              <a:pPr algn="ctr">
                <a:lnSpc>
                  <a:spcPts val="2659"/>
                </a:lnSpc>
              </a:pPr>
              <a:endParaRPr/>
            </a:p>
          </p:txBody>
        </p:sp>
      </p:grpSp>
      <p:sp>
        <p:nvSpPr>
          <p:cNvPr id="13" name="TextBox 13"/>
          <p:cNvSpPr txBox="1"/>
          <p:nvPr/>
        </p:nvSpPr>
        <p:spPr>
          <a:xfrm>
            <a:off x="1492635" y="2101795"/>
            <a:ext cx="7119480" cy="1102360"/>
          </a:xfrm>
          <a:prstGeom prst="rect">
            <a:avLst/>
          </a:prstGeom>
        </p:spPr>
        <p:txBody>
          <a:bodyPr lIns="0" tIns="0" rIns="0" bIns="0" rtlCol="0" anchor="t">
            <a:spAutoFit/>
          </a:bodyPr>
          <a:lstStyle/>
          <a:p>
            <a:pPr algn="l">
              <a:lnSpc>
                <a:spcPts val="8120"/>
              </a:lnSpc>
            </a:pPr>
            <a:r>
              <a:rPr lang="en-US" sz="7000" b="1">
                <a:solidFill>
                  <a:srgbClr val="430E24"/>
                </a:solidFill>
                <a:latin typeface="Poppins Heavy"/>
                <a:ea typeface="Poppins Heavy"/>
                <a:cs typeface="Poppins Heavy"/>
                <a:sym typeface="Poppins Heavy"/>
              </a:rPr>
              <a:t>TEXT</a:t>
            </a:r>
          </a:p>
        </p:txBody>
      </p:sp>
      <p:sp>
        <p:nvSpPr>
          <p:cNvPr id="14" name="TextBox 14"/>
          <p:cNvSpPr txBox="1"/>
          <p:nvPr/>
        </p:nvSpPr>
        <p:spPr>
          <a:xfrm>
            <a:off x="1699439" y="5671927"/>
            <a:ext cx="4506255" cy="563880"/>
          </a:xfrm>
          <a:prstGeom prst="rect">
            <a:avLst/>
          </a:prstGeom>
        </p:spPr>
        <p:txBody>
          <a:bodyPr lIns="0" tIns="0" rIns="0" bIns="0" rtlCol="0" anchor="t">
            <a:spAutoFit/>
          </a:bodyPr>
          <a:lstStyle/>
          <a:p>
            <a:pPr marL="582930" lvl="1" indent="-291465" algn="just">
              <a:lnSpc>
                <a:spcPts val="4725"/>
              </a:lnSpc>
              <a:buFont typeface="Arial"/>
              <a:buChar char="•"/>
            </a:pPr>
            <a:r>
              <a:rPr lang="en-US" sz="2700">
                <a:solidFill>
                  <a:srgbClr val="161B1B"/>
                </a:solidFill>
                <a:latin typeface="Open Sans"/>
                <a:ea typeface="Open Sans"/>
                <a:cs typeface="Open Sans"/>
                <a:sym typeface="Open Sans"/>
              </a:rPr>
              <a:t>Text</a:t>
            </a:r>
          </a:p>
        </p:txBody>
      </p:sp>
      <p:sp>
        <p:nvSpPr>
          <p:cNvPr id="15" name="TextBox 15"/>
          <p:cNvSpPr txBox="1"/>
          <p:nvPr/>
        </p:nvSpPr>
        <p:spPr>
          <a:xfrm>
            <a:off x="1699439" y="5064332"/>
            <a:ext cx="4506255" cy="502032"/>
          </a:xfrm>
          <a:prstGeom prst="rect">
            <a:avLst/>
          </a:prstGeom>
        </p:spPr>
        <p:txBody>
          <a:bodyPr lIns="0" tIns="0" rIns="0" bIns="0" rtlCol="0" anchor="t">
            <a:spAutoFit/>
          </a:bodyPr>
          <a:lstStyle/>
          <a:p>
            <a:pPr algn="l">
              <a:lnSpc>
                <a:spcPts val="3712"/>
              </a:lnSpc>
            </a:pPr>
            <a:r>
              <a:rPr lang="en-US" sz="3200" b="1">
                <a:solidFill>
                  <a:srgbClr val="430E24"/>
                </a:solidFill>
                <a:latin typeface="Poppins Bold"/>
                <a:ea typeface="Poppins Bold"/>
                <a:cs typeface="Poppins Bold"/>
                <a:sym typeface="Poppins Bold"/>
              </a:rPr>
              <a:t>Text</a:t>
            </a:r>
          </a:p>
        </p:txBody>
      </p:sp>
      <p:sp>
        <p:nvSpPr>
          <p:cNvPr id="16" name="TextBox 16"/>
          <p:cNvSpPr txBox="1"/>
          <p:nvPr/>
        </p:nvSpPr>
        <p:spPr>
          <a:xfrm>
            <a:off x="10220093" y="1746221"/>
            <a:ext cx="3766971" cy="393701"/>
          </a:xfrm>
          <a:prstGeom prst="rect">
            <a:avLst/>
          </a:prstGeom>
        </p:spPr>
        <p:txBody>
          <a:bodyPr lIns="0" tIns="0" rIns="0" bIns="0" rtlCol="0" anchor="t">
            <a:spAutoFit/>
          </a:bodyPr>
          <a:lstStyle/>
          <a:p>
            <a:pPr algn="l">
              <a:lnSpc>
                <a:spcPts val="2900"/>
              </a:lnSpc>
            </a:pPr>
            <a:r>
              <a:rPr lang="en-US" sz="2500" b="1">
                <a:solidFill>
                  <a:srgbClr val="FFFFFF"/>
                </a:solidFill>
                <a:latin typeface="Poppins Bold"/>
                <a:ea typeface="Poppins Bold"/>
                <a:cs typeface="Poppins Bold"/>
                <a:sym typeface="Poppins Bold"/>
              </a:rPr>
              <a:t>Text</a:t>
            </a:r>
          </a:p>
        </p:txBody>
      </p:sp>
      <p:grpSp>
        <p:nvGrpSpPr>
          <p:cNvPr id="17" name="Group 17"/>
          <p:cNvGrpSpPr/>
          <p:nvPr/>
        </p:nvGrpSpPr>
        <p:grpSpPr>
          <a:xfrm>
            <a:off x="9917989" y="5448873"/>
            <a:ext cx="4955308" cy="845834"/>
            <a:chOff x="0" y="0"/>
            <a:chExt cx="1305102" cy="222771"/>
          </a:xfrm>
        </p:grpSpPr>
        <p:sp>
          <p:nvSpPr>
            <p:cNvPr id="18" name="Freeform 18"/>
            <p:cNvSpPr/>
            <p:nvPr/>
          </p:nvSpPr>
          <p:spPr>
            <a:xfrm>
              <a:off x="0" y="0"/>
              <a:ext cx="1305102" cy="222771"/>
            </a:xfrm>
            <a:custGeom>
              <a:avLst/>
              <a:gdLst/>
              <a:ahLst/>
              <a:cxnLst/>
              <a:rect l="l" t="t" r="r" b="b"/>
              <a:pathLst>
                <a:path w="1305102" h="222771">
                  <a:moveTo>
                    <a:pt x="39059" y="0"/>
                  </a:moveTo>
                  <a:lnTo>
                    <a:pt x="1266043" y="0"/>
                  </a:lnTo>
                  <a:cubicBezTo>
                    <a:pt x="1287614" y="0"/>
                    <a:pt x="1305102" y="17487"/>
                    <a:pt x="1305102" y="39059"/>
                  </a:cubicBezTo>
                  <a:lnTo>
                    <a:pt x="1305102" y="183712"/>
                  </a:lnTo>
                  <a:cubicBezTo>
                    <a:pt x="1305102" y="205284"/>
                    <a:pt x="1287614" y="222771"/>
                    <a:pt x="1266043" y="222771"/>
                  </a:cubicBezTo>
                  <a:lnTo>
                    <a:pt x="39059" y="222771"/>
                  </a:lnTo>
                  <a:cubicBezTo>
                    <a:pt x="17487" y="222771"/>
                    <a:pt x="0" y="205284"/>
                    <a:pt x="0" y="183712"/>
                  </a:cubicBezTo>
                  <a:lnTo>
                    <a:pt x="0" y="39059"/>
                  </a:lnTo>
                  <a:cubicBezTo>
                    <a:pt x="0" y="17487"/>
                    <a:pt x="17487" y="0"/>
                    <a:pt x="39059" y="0"/>
                  </a:cubicBezTo>
                  <a:close/>
                </a:path>
              </a:pathLst>
            </a:custGeom>
            <a:solidFill>
              <a:srgbClr val="430E24"/>
            </a:solidFill>
          </p:spPr>
          <p:txBody>
            <a:bodyPr/>
            <a:lstStyle/>
            <a:p>
              <a:endParaRPr lang="en-US"/>
            </a:p>
          </p:txBody>
        </p:sp>
        <p:sp>
          <p:nvSpPr>
            <p:cNvPr id="19" name="TextBox 19"/>
            <p:cNvSpPr txBox="1"/>
            <p:nvPr/>
          </p:nvSpPr>
          <p:spPr>
            <a:xfrm>
              <a:off x="0" y="-38100"/>
              <a:ext cx="1305102" cy="260871"/>
            </a:xfrm>
            <a:prstGeom prst="rect">
              <a:avLst/>
            </a:prstGeom>
          </p:spPr>
          <p:txBody>
            <a:bodyPr lIns="50800" tIns="50800" rIns="50800" bIns="50800" rtlCol="0" anchor="ctr"/>
            <a:lstStyle/>
            <a:p>
              <a:pPr algn="ctr">
                <a:lnSpc>
                  <a:spcPts val="2659"/>
                </a:lnSpc>
              </a:pPr>
              <a:endParaRPr/>
            </a:p>
          </p:txBody>
        </p:sp>
      </p:grpSp>
      <p:sp>
        <p:nvSpPr>
          <p:cNvPr id="20" name="TextBox 20"/>
          <p:cNvSpPr txBox="1"/>
          <p:nvPr/>
        </p:nvSpPr>
        <p:spPr>
          <a:xfrm>
            <a:off x="10220093" y="5674954"/>
            <a:ext cx="4390040" cy="374143"/>
          </a:xfrm>
          <a:prstGeom prst="rect">
            <a:avLst/>
          </a:prstGeom>
        </p:spPr>
        <p:txBody>
          <a:bodyPr lIns="0" tIns="0" rIns="0" bIns="0" rtlCol="0" anchor="t">
            <a:spAutoFit/>
          </a:bodyPr>
          <a:lstStyle/>
          <a:p>
            <a:pPr algn="l">
              <a:lnSpc>
                <a:spcPts val="2784"/>
              </a:lnSpc>
            </a:pPr>
            <a:r>
              <a:rPr lang="en-US" sz="2400" b="1">
                <a:solidFill>
                  <a:srgbClr val="FFFFFF"/>
                </a:solidFill>
                <a:latin typeface="Poppins Bold"/>
                <a:ea typeface="Poppins Bold"/>
                <a:cs typeface="Poppins Bold"/>
                <a:sym typeface="Poppins Bold"/>
              </a:rPr>
              <a:t>Text</a:t>
            </a:r>
          </a:p>
        </p:txBody>
      </p:sp>
      <p:sp>
        <p:nvSpPr>
          <p:cNvPr id="21" name="TextBox 21"/>
          <p:cNvSpPr txBox="1"/>
          <p:nvPr/>
        </p:nvSpPr>
        <p:spPr>
          <a:xfrm>
            <a:off x="10113935" y="2501314"/>
            <a:ext cx="5906908" cy="1726978"/>
          </a:xfrm>
          <a:prstGeom prst="rect">
            <a:avLst/>
          </a:prstGeom>
        </p:spPr>
        <p:txBody>
          <a:bodyPr lIns="0" tIns="0" rIns="0" bIns="0" rtlCol="0" anchor="t">
            <a:spAutoFit/>
          </a:bodyPr>
          <a:lstStyle/>
          <a:p>
            <a:pPr algn="just">
              <a:lnSpc>
                <a:spcPts val="3500"/>
              </a:lnSpc>
            </a:pPr>
            <a:r>
              <a:rPr lang="en-US" sz="2000">
                <a:solidFill>
                  <a:srgbClr val="161B1B"/>
                </a:solidFill>
                <a:latin typeface="Open Sans"/>
                <a:ea typeface="Open Sans"/>
                <a:cs typeface="Open Sans"/>
                <a:sym typeface="Open Sans"/>
              </a:rPr>
              <a:t>Lorem ipsum dolor sit amet, consectetur adipiscing elit. Proin vel pharetra nibh. Aliquam nunc ipsum, venenatis id rutrum at, lobortis quis quam. Vivamus dapibus imperdiet sapien vitae </a:t>
            </a:r>
          </a:p>
        </p:txBody>
      </p:sp>
      <p:sp>
        <p:nvSpPr>
          <p:cNvPr id="22" name="TextBox 22"/>
          <p:cNvSpPr txBox="1"/>
          <p:nvPr/>
        </p:nvSpPr>
        <p:spPr>
          <a:xfrm>
            <a:off x="10113935" y="6470676"/>
            <a:ext cx="5906908" cy="1726978"/>
          </a:xfrm>
          <a:prstGeom prst="rect">
            <a:avLst/>
          </a:prstGeom>
        </p:spPr>
        <p:txBody>
          <a:bodyPr lIns="0" tIns="0" rIns="0" bIns="0" rtlCol="0" anchor="t">
            <a:spAutoFit/>
          </a:bodyPr>
          <a:lstStyle/>
          <a:p>
            <a:pPr algn="just">
              <a:lnSpc>
                <a:spcPts val="3500"/>
              </a:lnSpc>
            </a:pPr>
            <a:r>
              <a:rPr lang="en-US" sz="2000">
                <a:solidFill>
                  <a:srgbClr val="161B1B"/>
                </a:solidFill>
                <a:latin typeface="Open Sans"/>
                <a:ea typeface="Open Sans"/>
                <a:cs typeface="Open Sans"/>
                <a:sym typeface="Open Sans"/>
              </a:rPr>
              <a:t>Lorem ipsum dolor sit amet, consectetur adipiscing elit. Proin vel pharetra nibh. Aliquam nunc ipsum, venenatis id rutrum at, lobortis quis quam. Vivamus dapibus imperdiet sapien vitae </a:t>
            </a:r>
          </a:p>
        </p:txBody>
      </p:sp>
      <p:grpSp>
        <p:nvGrpSpPr>
          <p:cNvPr id="23" name="Group 23"/>
          <p:cNvGrpSpPr/>
          <p:nvPr/>
        </p:nvGrpSpPr>
        <p:grpSpPr>
          <a:xfrm>
            <a:off x="-7768167" y="-3348371"/>
            <a:ext cx="12820542" cy="9172698"/>
            <a:chOff x="0" y="0"/>
            <a:chExt cx="994033" cy="711200"/>
          </a:xfrm>
        </p:grpSpPr>
        <p:sp>
          <p:nvSpPr>
            <p:cNvPr id="24" name="Freeform 24"/>
            <p:cNvSpPr/>
            <p:nvPr/>
          </p:nvSpPr>
          <p:spPr>
            <a:xfrm>
              <a:off x="0" y="0"/>
              <a:ext cx="994034" cy="711200"/>
            </a:xfrm>
            <a:custGeom>
              <a:avLst/>
              <a:gdLst/>
              <a:ahLst/>
              <a:cxnLst/>
              <a:rect l="l" t="t" r="r" b="b"/>
              <a:pathLst>
                <a:path w="994034" h="711200">
                  <a:moveTo>
                    <a:pt x="497017" y="711200"/>
                  </a:moveTo>
                  <a:lnTo>
                    <a:pt x="994034" y="0"/>
                  </a:lnTo>
                  <a:lnTo>
                    <a:pt x="0" y="0"/>
                  </a:lnTo>
                  <a:lnTo>
                    <a:pt x="497017" y="711200"/>
                  </a:lnTo>
                  <a:close/>
                </a:path>
              </a:pathLst>
            </a:custGeom>
            <a:solidFill>
              <a:srgbClr val="430E24"/>
            </a:solidFill>
          </p:spPr>
          <p:txBody>
            <a:bodyPr/>
            <a:lstStyle/>
            <a:p>
              <a:endParaRPr lang="en-US"/>
            </a:p>
          </p:txBody>
        </p:sp>
        <p:sp>
          <p:nvSpPr>
            <p:cNvPr id="25" name="TextBox 25"/>
            <p:cNvSpPr txBox="1"/>
            <p:nvPr/>
          </p:nvSpPr>
          <p:spPr>
            <a:xfrm>
              <a:off x="155318" y="12700"/>
              <a:ext cx="683398" cy="368300"/>
            </a:xfrm>
            <a:prstGeom prst="rect">
              <a:avLst/>
            </a:prstGeom>
          </p:spPr>
          <p:txBody>
            <a:bodyPr lIns="50800" tIns="50800" rIns="50800" bIns="50800" rtlCol="0" anchor="ctr"/>
            <a:lstStyle/>
            <a:p>
              <a:pPr algn="ctr">
                <a:lnSpc>
                  <a:spcPts val="2659"/>
                </a:lnSpc>
                <a:spcBef>
                  <a:spcPct val="0"/>
                </a:spcBef>
              </a:pPr>
              <a:endParaRPr/>
            </a:p>
          </p:txBody>
        </p:sp>
      </p:grpSp>
      <p:sp>
        <p:nvSpPr>
          <p:cNvPr id="26" name="Freeform 3">
            <a:extLst>
              <a:ext uri="{FF2B5EF4-FFF2-40B4-BE49-F238E27FC236}">
                <a16:creationId xmlns:a16="http://schemas.microsoft.com/office/drawing/2014/main" id="{2BB712B2-891D-C864-2FE8-39FFB0D12E1F}"/>
              </a:ext>
            </a:extLst>
          </p:cNvPr>
          <p:cNvSpPr/>
          <p:nvPr/>
        </p:nvSpPr>
        <p:spPr>
          <a:xfrm>
            <a:off x="0" y="8363949"/>
            <a:ext cx="18288000" cy="3846103"/>
          </a:xfrm>
          <a:custGeom>
            <a:avLst/>
            <a:gdLst/>
            <a:ahLst/>
            <a:cxnLst/>
            <a:rect l="l" t="t" r="r" b="b"/>
            <a:pathLst>
              <a:path w="18876577" h="3846103">
                <a:moveTo>
                  <a:pt x="0" y="0"/>
                </a:moveTo>
                <a:lnTo>
                  <a:pt x="18876578" y="0"/>
                </a:lnTo>
                <a:lnTo>
                  <a:pt x="18876578" y="3846102"/>
                </a:lnTo>
                <a:lnTo>
                  <a:pt x="0" y="384610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txBody>
          <a:bodyPr/>
          <a:lstStyle/>
          <a:p>
            <a:endParaRPr lang="en-US"/>
          </a:p>
        </p:txBody>
      </p:sp>
      <p:sp>
        <p:nvSpPr>
          <p:cNvPr id="4" name="TextBox 4"/>
          <p:cNvSpPr txBox="1"/>
          <p:nvPr/>
        </p:nvSpPr>
        <p:spPr>
          <a:xfrm>
            <a:off x="3421554" y="1646665"/>
            <a:ext cx="11444892" cy="1023620"/>
          </a:xfrm>
          <a:prstGeom prst="rect">
            <a:avLst/>
          </a:prstGeom>
        </p:spPr>
        <p:txBody>
          <a:bodyPr lIns="0" tIns="0" rIns="0" bIns="0" rtlCol="0" anchor="t">
            <a:spAutoFit/>
          </a:bodyPr>
          <a:lstStyle/>
          <a:p>
            <a:pPr algn="ctr">
              <a:lnSpc>
                <a:spcPts val="7540"/>
              </a:lnSpc>
            </a:pPr>
            <a:r>
              <a:rPr lang="en-US" sz="6500" b="1">
                <a:solidFill>
                  <a:srgbClr val="000000"/>
                </a:solidFill>
                <a:latin typeface="Poppins Heavy"/>
                <a:ea typeface="Poppins Heavy"/>
                <a:cs typeface="Poppins Heavy"/>
                <a:sym typeface="Poppins Heavy"/>
              </a:rPr>
              <a:t>TEXT</a:t>
            </a:r>
          </a:p>
        </p:txBody>
      </p:sp>
      <p:grpSp>
        <p:nvGrpSpPr>
          <p:cNvPr id="5" name="Group 5"/>
          <p:cNvGrpSpPr/>
          <p:nvPr/>
        </p:nvGrpSpPr>
        <p:grpSpPr>
          <a:xfrm>
            <a:off x="2014481" y="4286954"/>
            <a:ext cx="6766103" cy="3086100"/>
            <a:chOff x="0" y="0"/>
            <a:chExt cx="1782019" cy="812800"/>
          </a:xfrm>
        </p:grpSpPr>
        <p:sp>
          <p:nvSpPr>
            <p:cNvPr id="6" name="Freeform 6"/>
            <p:cNvSpPr/>
            <p:nvPr/>
          </p:nvSpPr>
          <p:spPr>
            <a:xfrm>
              <a:off x="0" y="0"/>
              <a:ext cx="1782019" cy="812800"/>
            </a:xfrm>
            <a:custGeom>
              <a:avLst/>
              <a:gdLst/>
              <a:ahLst/>
              <a:cxnLst/>
              <a:rect l="l" t="t" r="r" b="b"/>
              <a:pathLst>
                <a:path w="1782019" h="812800">
                  <a:moveTo>
                    <a:pt x="58355" y="0"/>
                  </a:moveTo>
                  <a:lnTo>
                    <a:pt x="1723663" y="0"/>
                  </a:lnTo>
                  <a:cubicBezTo>
                    <a:pt x="1739140" y="0"/>
                    <a:pt x="1753983" y="6148"/>
                    <a:pt x="1764927" y="17092"/>
                  </a:cubicBezTo>
                  <a:cubicBezTo>
                    <a:pt x="1775871" y="28036"/>
                    <a:pt x="1782019" y="42879"/>
                    <a:pt x="1782019" y="58355"/>
                  </a:cubicBezTo>
                  <a:lnTo>
                    <a:pt x="1782019" y="754445"/>
                  </a:lnTo>
                  <a:cubicBezTo>
                    <a:pt x="1782019" y="769922"/>
                    <a:pt x="1775871" y="784764"/>
                    <a:pt x="1764927" y="795708"/>
                  </a:cubicBezTo>
                  <a:cubicBezTo>
                    <a:pt x="1753983" y="806652"/>
                    <a:pt x="1739140" y="812800"/>
                    <a:pt x="1723663" y="812800"/>
                  </a:cubicBezTo>
                  <a:lnTo>
                    <a:pt x="58355" y="812800"/>
                  </a:lnTo>
                  <a:cubicBezTo>
                    <a:pt x="42879" y="812800"/>
                    <a:pt x="28036" y="806652"/>
                    <a:pt x="17092" y="795708"/>
                  </a:cubicBezTo>
                  <a:cubicBezTo>
                    <a:pt x="6148" y="784764"/>
                    <a:pt x="0" y="769922"/>
                    <a:pt x="0" y="754445"/>
                  </a:cubicBezTo>
                  <a:lnTo>
                    <a:pt x="0" y="58355"/>
                  </a:lnTo>
                  <a:cubicBezTo>
                    <a:pt x="0" y="42879"/>
                    <a:pt x="6148" y="28036"/>
                    <a:pt x="17092" y="17092"/>
                  </a:cubicBezTo>
                  <a:cubicBezTo>
                    <a:pt x="28036" y="6148"/>
                    <a:pt x="42879" y="0"/>
                    <a:pt x="58355" y="0"/>
                  </a:cubicBezTo>
                  <a:close/>
                </a:path>
              </a:pathLst>
            </a:custGeom>
            <a:solidFill>
              <a:srgbClr val="000000">
                <a:alpha val="0"/>
              </a:srgbClr>
            </a:solidFill>
            <a:ln w="28575" cap="rnd">
              <a:solidFill>
                <a:srgbClr val="430E24"/>
              </a:solidFill>
              <a:prstDash val="solid"/>
              <a:round/>
            </a:ln>
          </p:spPr>
          <p:txBody>
            <a:bodyPr/>
            <a:lstStyle/>
            <a:p>
              <a:endParaRPr lang="en-US"/>
            </a:p>
          </p:txBody>
        </p:sp>
        <p:sp>
          <p:nvSpPr>
            <p:cNvPr id="7" name="TextBox 7"/>
            <p:cNvSpPr txBox="1"/>
            <p:nvPr/>
          </p:nvSpPr>
          <p:spPr>
            <a:xfrm>
              <a:off x="0" y="-38100"/>
              <a:ext cx="1782019" cy="850900"/>
            </a:xfrm>
            <a:prstGeom prst="rect">
              <a:avLst/>
            </a:prstGeom>
          </p:spPr>
          <p:txBody>
            <a:bodyPr lIns="50800" tIns="50800" rIns="50800" bIns="50800" rtlCol="0" anchor="ctr"/>
            <a:lstStyle/>
            <a:p>
              <a:pPr algn="r">
                <a:lnSpc>
                  <a:spcPts val="2659"/>
                </a:lnSpc>
              </a:pPr>
              <a:endParaRPr/>
            </a:p>
          </p:txBody>
        </p:sp>
      </p:grpSp>
      <p:grpSp>
        <p:nvGrpSpPr>
          <p:cNvPr id="8" name="Group 8"/>
          <p:cNvGrpSpPr/>
          <p:nvPr/>
        </p:nvGrpSpPr>
        <p:grpSpPr>
          <a:xfrm>
            <a:off x="2919879" y="3953370"/>
            <a:ext cx="4955308" cy="845834"/>
            <a:chOff x="0" y="0"/>
            <a:chExt cx="1305102" cy="222771"/>
          </a:xfrm>
        </p:grpSpPr>
        <p:sp>
          <p:nvSpPr>
            <p:cNvPr id="9" name="Freeform 9"/>
            <p:cNvSpPr/>
            <p:nvPr/>
          </p:nvSpPr>
          <p:spPr>
            <a:xfrm>
              <a:off x="0" y="0"/>
              <a:ext cx="1305102" cy="222771"/>
            </a:xfrm>
            <a:custGeom>
              <a:avLst/>
              <a:gdLst/>
              <a:ahLst/>
              <a:cxnLst/>
              <a:rect l="l" t="t" r="r" b="b"/>
              <a:pathLst>
                <a:path w="1305102" h="222771">
                  <a:moveTo>
                    <a:pt x="39059" y="0"/>
                  </a:moveTo>
                  <a:lnTo>
                    <a:pt x="1266043" y="0"/>
                  </a:lnTo>
                  <a:cubicBezTo>
                    <a:pt x="1287614" y="0"/>
                    <a:pt x="1305102" y="17487"/>
                    <a:pt x="1305102" y="39059"/>
                  </a:cubicBezTo>
                  <a:lnTo>
                    <a:pt x="1305102" y="183712"/>
                  </a:lnTo>
                  <a:cubicBezTo>
                    <a:pt x="1305102" y="205284"/>
                    <a:pt x="1287614" y="222771"/>
                    <a:pt x="1266043" y="222771"/>
                  </a:cubicBezTo>
                  <a:lnTo>
                    <a:pt x="39059" y="222771"/>
                  </a:lnTo>
                  <a:cubicBezTo>
                    <a:pt x="17487" y="222771"/>
                    <a:pt x="0" y="205284"/>
                    <a:pt x="0" y="183712"/>
                  </a:cubicBezTo>
                  <a:lnTo>
                    <a:pt x="0" y="39059"/>
                  </a:lnTo>
                  <a:cubicBezTo>
                    <a:pt x="0" y="17487"/>
                    <a:pt x="17487" y="0"/>
                    <a:pt x="39059" y="0"/>
                  </a:cubicBezTo>
                  <a:close/>
                </a:path>
              </a:pathLst>
            </a:custGeom>
            <a:solidFill>
              <a:srgbClr val="430E24"/>
            </a:solidFill>
          </p:spPr>
          <p:txBody>
            <a:bodyPr/>
            <a:lstStyle/>
            <a:p>
              <a:endParaRPr lang="en-US"/>
            </a:p>
          </p:txBody>
        </p:sp>
        <p:sp>
          <p:nvSpPr>
            <p:cNvPr id="10" name="TextBox 10"/>
            <p:cNvSpPr txBox="1"/>
            <p:nvPr/>
          </p:nvSpPr>
          <p:spPr>
            <a:xfrm>
              <a:off x="0" y="-38100"/>
              <a:ext cx="1305102" cy="260871"/>
            </a:xfrm>
            <a:prstGeom prst="rect">
              <a:avLst/>
            </a:prstGeom>
          </p:spPr>
          <p:txBody>
            <a:bodyPr lIns="50800" tIns="50800" rIns="50800" bIns="50800" rtlCol="0" anchor="ctr"/>
            <a:lstStyle/>
            <a:p>
              <a:pPr algn="r">
                <a:lnSpc>
                  <a:spcPts val="2659"/>
                </a:lnSpc>
              </a:pPr>
              <a:endParaRPr/>
            </a:p>
          </p:txBody>
        </p:sp>
      </p:grpSp>
      <p:sp>
        <p:nvSpPr>
          <p:cNvPr id="11" name="TextBox 11"/>
          <p:cNvSpPr txBox="1"/>
          <p:nvPr/>
        </p:nvSpPr>
        <p:spPr>
          <a:xfrm>
            <a:off x="3221984" y="4179450"/>
            <a:ext cx="4390040" cy="374143"/>
          </a:xfrm>
          <a:prstGeom prst="rect">
            <a:avLst/>
          </a:prstGeom>
        </p:spPr>
        <p:txBody>
          <a:bodyPr lIns="0" tIns="0" rIns="0" bIns="0" rtlCol="0" anchor="t">
            <a:spAutoFit/>
          </a:bodyPr>
          <a:lstStyle/>
          <a:p>
            <a:pPr algn="ctr">
              <a:lnSpc>
                <a:spcPts val="2784"/>
              </a:lnSpc>
            </a:pPr>
            <a:r>
              <a:rPr lang="en-US" sz="2400" b="1">
                <a:solidFill>
                  <a:srgbClr val="FFFFFF"/>
                </a:solidFill>
                <a:latin typeface="Poppins Bold"/>
                <a:ea typeface="Poppins Bold"/>
                <a:cs typeface="Poppins Bold"/>
                <a:sym typeface="Poppins Bold"/>
              </a:rPr>
              <a:t>Text</a:t>
            </a:r>
          </a:p>
        </p:txBody>
      </p:sp>
      <p:sp>
        <p:nvSpPr>
          <p:cNvPr id="12" name="TextBox 12"/>
          <p:cNvSpPr txBox="1"/>
          <p:nvPr/>
        </p:nvSpPr>
        <p:spPr>
          <a:xfrm>
            <a:off x="2477534" y="4968797"/>
            <a:ext cx="5878939" cy="1726978"/>
          </a:xfrm>
          <a:prstGeom prst="rect">
            <a:avLst/>
          </a:prstGeom>
        </p:spPr>
        <p:txBody>
          <a:bodyPr lIns="0" tIns="0" rIns="0" bIns="0" rtlCol="0" anchor="t">
            <a:spAutoFit/>
          </a:bodyPr>
          <a:lstStyle/>
          <a:p>
            <a:pPr algn="ctr">
              <a:lnSpc>
                <a:spcPts val="3500"/>
              </a:lnSpc>
            </a:pPr>
            <a:r>
              <a:rPr lang="en-US" sz="2000">
                <a:solidFill>
                  <a:srgbClr val="161B1B"/>
                </a:solidFill>
                <a:latin typeface="Open Sans"/>
                <a:ea typeface="Open Sans"/>
                <a:cs typeface="Open Sans"/>
                <a:sym typeface="Open Sans"/>
              </a:rPr>
              <a:t>Lorem ipsum dolor sit amet, consectetur adipiscing elit. Proin vel pharetra nibh. Aliquam nunc ipsum, venenatis id rutrum at, lobortis quis quam. Vivamus dapibus imperdiet sapien vitae </a:t>
            </a:r>
          </a:p>
        </p:txBody>
      </p:sp>
      <p:grpSp>
        <p:nvGrpSpPr>
          <p:cNvPr id="13" name="Group 13"/>
          <p:cNvGrpSpPr/>
          <p:nvPr/>
        </p:nvGrpSpPr>
        <p:grpSpPr>
          <a:xfrm>
            <a:off x="9507416" y="4286954"/>
            <a:ext cx="6766103" cy="3086100"/>
            <a:chOff x="0" y="0"/>
            <a:chExt cx="1782019" cy="812800"/>
          </a:xfrm>
        </p:grpSpPr>
        <p:sp>
          <p:nvSpPr>
            <p:cNvPr id="14" name="Freeform 14"/>
            <p:cNvSpPr/>
            <p:nvPr/>
          </p:nvSpPr>
          <p:spPr>
            <a:xfrm>
              <a:off x="0" y="0"/>
              <a:ext cx="1782019" cy="812800"/>
            </a:xfrm>
            <a:custGeom>
              <a:avLst/>
              <a:gdLst/>
              <a:ahLst/>
              <a:cxnLst/>
              <a:rect l="l" t="t" r="r" b="b"/>
              <a:pathLst>
                <a:path w="1782019" h="812800">
                  <a:moveTo>
                    <a:pt x="58355" y="0"/>
                  </a:moveTo>
                  <a:lnTo>
                    <a:pt x="1723663" y="0"/>
                  </a:lnTo>
                  <a:cubicBezTo>
                    <a:pt x="1739140" y="0"/>
                    <a:pt x="1753983" y="6148"/>
                    <a:pt x="1764927" y="17092"/>
                  </a:cubicBezTo>
                  <a:cubicBezTo>
                    <a:pt x="1775871" y="28036"/>
                    <a:pt x="1782019" y="42879"/>
                    <a:pt x="1782019" y="58355"/>
                  </a:cubicBezTo>
                  <a:lnTo>
                    <a:pt x="1782019" y="754445"/>
                  </a:lnTo>
                  <a:cubicBezTo>
                    <a:pt x="1782019" y="769922"/>
                    <a:pt x="1775871" y="784764"/>
                    <a:pt x="1764927" y="795708"/>
                  </a:cubicBezTo>
                  <a:cubicBezTo>
                    <a:pt x="1753983" y="806652"/>
                    <a:pt x="1739140" y="812800"/>
                    <a:pt x="1723663" y="812800"/>
                  </a:cubicBezTo>
                  <a:lnTo>
                    <a:pt x="58355" y="812800"/>
                  </a:lnTo>
                  <a:cubicBezTo>
                    <a:pt x="42879" y="812800"/>
                    <a:pt x="28036" y="806652"/>
                    <a:pt x="17092" y="795708"/>
                  </a:cubicBezTo>
                  <a:cubicBezTo>
                    <a:pt x="6148" y="784764"/>
                    <a:pt x="0" y="769922"/>
                    <a:pt x="0" y="754445"/>
                  </a:cubicBezTo>
                  <a:lnTo>
                    <a:pt x="0" y="58355"/>
                  </a:lnTo>
                  <a:cubicBezTo>
                    <a:pt x="0" y="42879"/>
                    <a:pt x="6148" y="28036"/>
                    <a:pt x="17092" y="17092"/>
                  </a:cubicBezTo>
                  <a:cubicBezTo>
                    <a:pt x="28036" y="6148"/>
                    <a:pt x="42879" y="0"/>
                    <a:pt x="58355" y="0"/>
                  </a:cubicBezTo>
                  <a:close/>
                </a:path>
              </a:pathLst>
            </a:custGeom>
            <a:solidFill>
              <a:srgbClr val="000000">
                <a:alpha val="0"/>
              </a:srgbClr>
            </a:solidFill>
            <a:ln w="28575" cap="rnd">
              <a:solidFill>
                <a:srgbClr val="430E24"/>
              </a:solidFill>
              <a:prstDash val="solid"/>
              <a:round/>
            </a:ln>
          </p:spPr>
          <p:txBody>
            <a:bodyPr/>
            <a:lstStyle/>
            <a:p>
              <a:endParaRPr lang="en-US"/>
            </a:p>
          </p:txBody>
        </p:sp>
        <p:sp>
          <p:nvSpPr>
            <p:cNvPr id="15" name="TextBox 15"/>
            <p:cNvSpPr txBox="1"/>
            <p:nvPr/>
          </p:nvSpPr>
          <p:spPr>
            <a:xfrm>
              <a:off x="0" y="-38100"/>
              <a:ext cx="1782019" cy="850900"/>
            </a:xfrm>
            <a:prstGeom prst="rect">
              <a:avLst/>
            </a:prstGeom>
          </p:spPr>
          <p:txBody>
            <a:bodyPr lIns="50800" tIns="50800" rIns="50800" bIns="50800" rtlCol="0" anchor="ctr"/>
            <a:lstStyle/>
            <a:p>
              <a:pPr algn="r">
                <a:lnSpc>
                  <a:spcPts val="2659"/>
                </a:lnSpc>
              </a:pPr>
              <a:endParaRPr/>
            </a:p>
          </p:txBody>
        </p:sp>
      </p:grpSp>
      <p:grpSp>
        <p:nvGrpSpPr>
          <p:cNvPr id="16" name="Group 16"/>
          <p:cNvGrpSpPr/>
          <p:nvPr/>
        </p:nvGrpSpPr>
        <p:grpSpPr>
          <a:xfrm>
            <a:off x="10412813" y="3953370"/>
            <a:ext cx="4955308" cy="845834"/>
            <a:chOff x="0" y="0"/>
            <a:chExt cx="1305102" cy="222771"/>
          </a:xfrm>
        </p:grpSpPr>
        <p:sp>
          <p:nvSpPr>
            <p:cNvPr id="17" name="Freeform 17"/>
            <p:cNvSpPr/>
            <p:nvPr/>
          </p:nvSpPr>
          <p:spPr>
            <a:xfrm>
              <a:off x="0" y="0"/>
              <a:ext cx="1305102" cy="222771"/>
            </a:xfrm>
            <a:custGeom>
              <a:avLst/>
              <a:gdLst/>
              <a:ahLst/>
              <a:cxnLst/>
              <a:rect l="l" t="t" r="r" b="b"/>
              <a:pathLst>
                <a:path w="1305102" h="222771">
                  <a:moveTo>
                    <a:pt x="39059" y="0"/>
                  </a:moveTo>
                  <a:lnTo>
                    <a:pt x="1266043" y="0"/>
                  </a:lnTo>
                  <a:cubicBezTo>
                    <a:pt x="1287614" y="0"/>
                    <a:pt x="1305102" y="17487"/>
                    <a:pt x="1305102" y="39059"/>
                  </a:cubicBezTo>
                  <a:lnTo>
                    <a:pt x="1305102" y="183712"/>
                  </a:lnTo>
                  <a:cubicBezTo>
                    <a:pt x="1305102" y="205284"/>
                    <a:pt x="1287614" y="222771"/>
                    <a:pt x="1266043" y="222771"/>
                  </a:cubicBezTo>
                  <a:lnTo>
                    <a:pt x="39059" y="222771"/>
                  </a:lnTo>
                  <a:cubicBezTo>
                    <a:pt x="17487" y="222771"/>
                    <a:pt x="0" y="205284"/>
                    <a:pt x="0" y="183712"/>
                  </a:cubicBezTo>
                  <a:lnTo>
                    <a:pt x="0" y="39059"/>
                  </a:lnTo>
                  <a:cubicBezTo>
                    <a:pt x="0" y="17487"/>
                    <a:pt x="17487" y="0"/>
                    <a:pt x="39059" y="0"/>
                  </a:cubicBezTo>
                  <a:close/>
                </a:path>
              </a:pathLst>
            </a:custGeom>
            <a:solidFill>
              <a:srgbClr val="430E24"/>
            </a:solidFill>
          </p:spPr>
          <p:txBody>
            <a:bodyPr/>
            <a:lstStyle/>
            <a:p>
              <a:endParaRPr lang="en-US"/>
            </a:p>
          </p:txBody>
        </p:sp>
        <p:sp>
          <p:nvSpPr>
            <p:cNvPr id="18" name="TextBox 18"/>
            <p:cNvSpPr txBox="1"/>
            <p:nvPr/>
          </p:nvSpPr>
          <p:spPr>
            <a:xfrm>
              <a:off x="0" y="-38100"/>
              <a:ext cx="1305102" cy="260871"/>
            </a:xfrm>
            <a:prstGeom prst="rect">
              <a:avLst/>
            </a:prstGeom>
          </p:spPr>
          <p:txBody>
            <a:bodyPr lIns="50800" tIns="50800" rIns="50800" bIns="50800" rtlCol="0" anchor="ctr"/>
            <a:lstStyle/>
            <a:p>
              <a:pPr algn="r">
                <a:lnSpc>
                  <a:spcPts val="2659"/>
                </a:lnSpc>
              </a:pPr>
              <a:endParaRPr/>
            </a:p>
          </p:txBody>
        </p:sp>
      </p:grpSp>
      <p:sp>
        <p:nvSpPr>
          <p:cNvPr id="19" name="TextBox 19"/>
          <p:cNvSpPr txBox="1"/>
          <p:nvPr/>
        </p:nvSpPr>
        <p:spPr>
          <a:xfrm>
            <a:off x="10714918" y="4179450"/>
            <a:ext cx="4390040" cy="374143"/>
          </a:xfrm>
          <a:prstGeom prst="rect">
            <a:avLst/>
          </a:prstGeom>
        </p:spPr>
        <p:txBody>
          <a:bodyPr lIns="0" tIns="0" rIns="0" bIns="0" rtlCol="0" anchor="t">
            <a:spAutoFit/>
          </a:bodyPr>
          <a:lstStyle/>
          <a:p>
            <a:pPr algn="ctr">
              <a:lnSpc>
                <a:spcPts val="2784"/>
              </a:lnSpc>
            </a:pPr>
            <a:r>
              <a:rPr lang="en-US" sz="2400" b="1">
                <a:solidFill>
                  <a:srgbClr val="FFFFFF"/>
                </a:solidFill>
                <a:latin typeface="Poppins Bold"/>
                <a:ea typeface="Poppins Bold"/>
                <a:cs typeface="Poppins Bold"/>
                <a:sym typeface="Poppins Bold"/>
              </a:rPr>
              <a:t>Text</a:t>
            </a:r>
          </a:p>
        </p:txBody>
      </p:sp>
      <p:sp>
        <p:nvSpPr>
          <p:cNvPr id="20" name="TextBox 20"/>
          <p:cNvSpPr txBox="1"/>
          <p:nvPr/>
        </p:nvSpPr>
        <p:spPr>
          <a:xfrm>
            <a:off x="9970469" y="4968797"/>
            <a:ext cx="5878939" cy="1726978"/>
          </a:xfrm>
          <a:prstGeom prst="rect">
            <a:avLst/>
          </a:prstGeom>
        </p:spPr>
        <p:txBody>
          <a:bodyPr lIns="0" tIns="0" rIns="0" bIns="0" rtlCol="0" anchor="t">
            <a:spAutoFit/>
          </a:bodyPr>
          <a:lstStyle/>
          <a:p>
            <a:pPr algn="ctr">
              <a:lnSpc>
                <a:spcPts val="3500"/>
              </a:lnSpc>
            </a:pPr>
            <a:r>
              <a:rPr lang="en-US" sz="2000">
                <a:solidFill>
                  <a:srgbClr val="161B1B"/>
                </a:solidFill>
                <a:latin typeface="Open Sans"/>
                <a:ea typeface="Open Sans"/>
                <a:cs typeface="Open Sans"/>
                <a:sym typeface="Open Sans"/>
              </a:rPr>
              <a:t>Lorem ipsum dolor sit amet, consectetur adipiscing elit. Proin vel pharetra nibh. Aliquam nunc ipsum, venenatis id rutrum at, lobortis quis quam. Vivamus dapibus imperdiet sapien vitae </a:t>
            </a:r>
          </a:p>
        </p:txBody>
      </p:sp>
      <p:grpSp>
        <p:nvGrpSpPr>
          <p:cNvPr id="21" name="Group 21"/>
          <p:cNvGrpSpPr/>
          <p:nvPr/>
        </p:nvGrpSpPr>
        <p:grpSpPr>
          <a:xfrm>
            <a:off x="13741874" y="-1799644"/>
            <a:ext cx="12820542" cy="9172698"/>
            <a:chOff x="0" y="0"/>
            <a:chExt cx="994033" cy="711200"/>
          </a:xfrm>
        </p:grpSpPr>
        <p:sp>
          <p:nvSpPr>
            <p:cNvPr id="22" name="Freeform 22"/>
            <p:cNvSpPr/>
            <p:nvPr/>
          </p:nvSpPr>
          <p:spPr>
            <a:xfrm>
              <a:off x="0" y="0"/>
              <a:ext cx="994034" cy="711200"/>
            </a:xfrm>
            <a:custGeom>
              <a:avLst/>
              <a:gdLst/>
              <a:ahLst/>
              <a:cxnLst/>
              <a:rect l="l" t="t" r="r" b="b"/>
              <a:pathLst>
                <a:path w="994034" h="711200">
                  <a:moveTo>
                    <a:pt x="497017" y="711200"/>
                  </a:moveTo>
                  <a:lnTo>
                    <a:pt x="994034" y="0"/>
                  </a:lnTo>
                  <a:lnTo>
                    <a:pt x="0" y="0"/>
                  </a:lnTo>
                  <a:lnTo>
                    <a:pt x="497017" y="711200"/>
                  </a:lnTo>
                  <a:close/>
                </a:path>
              </a:pathLst>
            </a:custGeom>
            <a:solidFill>
              <a:srgbClr val="430E24"/>
            </a:solidFill>
          </p:spPr>
          <p:txBody>
            <a:bodyPr/>
            <a:lstStyle/>
            <a:p>
              <a:endParaRPr lang="en-US"/>
            </a:p>
          </p:txBody>
        </p:sp>
        <p:sp>
          <p:nvSpPr>
            <p:cNvPr id="23" name="TextBox 23"/>
            <p:cNvSpPr txBox="1"/>
            <p:nvPr/>
          </p:nvSpPr>
          <p:spPr>
            <a:xfrm>
              <a:off x="155318" y="12700"/>
              <a:ext cx="683398" cy="368300"/>
            </a:xfrm>
            <a:prstGeom prst="rect">
              <a:avLst/>
            </a:prstGeom>
          </p:spPr>
          <p:txBody>
            <a:bodyPr lIns="50800" tIns="50800" rIns="50800" bIns="50800" rtlCol="0" anchor="ctr"/>
            <a:lstStyle/>
            <a:p>
              <a:pPr algn="ctr">
                <a:lnSpc>
                  <a:spcPts val="2659"/>
                </a:lnSpc>
                <a:spcBef>
                  <a:spcPct val="0"/>
                </a:spcBef>
              </a:pPr>
              <a:endParaRPr/>
            </a:p>
          </p:txBody>
        </p:sp>
      </p:grpSp>
      <p:sp>
        <p:nvSpPr>
          <p:cNvPr id="24" name="Freeform 3">
            <a:extLst>
              <a:ext uri="{FF2B5EF4-FFF2-40B4-BE49-F238E27FC236}">
                <a16:creationId xmlns:a16="http://schemas.microsoft.com/office/drawing/2014/main" id="{A73A461E-87ED-498C-E150-54EC770358A1}"/>
              </a:ext>
            </a:extLst>
          </p:cNvPr>
          <p:cNvSpPr/>
          <p:nvPr/>
        </p:nvSpPr>
        <p:spPr>
          <a:xfrm>
            <a:off x="0" y="8363949"/>
            <a:ext cx="18288000" cy="3846103"/>
          </a:xfrm>
          <a:custGeom>
            <a:avLst/>
            <a:gdLst/>
            <a:ahLst/>
            <a:cxnLst/>
            <a:rect l="l" t="t" r="r" b="b"/>
            <a:pathLst>
              <a:path w="18876577" h="3846103">
                <a:moveTo>
                  <a:pt x="0" y="0"/>
                </a:moveTo>
                <a:lnTo>
                  <a:pt x="18876578" y="0"/>
                </a:lnTo>
                <a:lnTo>
                  <a:pt x="18876578" y="3846102"/>
                </a:lnTo>
                <a:lnTo>
                  <a:pt x="0" y="384610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txBody>
          <a:bodyPr/>
          <a:lstStyle/>
          <a:p>
            <a:endParaRPr lang="en-US"/>
          </a:p>
        </p:txBody>
      </p:sp>
      <p:grpSp>
        <p:nvGrpSpPr>
          <p:cNvPr id="3" name="Group 3"/>
          <p:cNvGrpSpPr/>
          <p:nvPr/>
        </p:nvGrpSpPr>
        <p:grpSpPr>
          <a:xfrm>
            <a:off x="8491656" y="-963504"/>
            <a:ext cx="15489935" cy="9172698"/>
            <a:chOff x="0" y="0"/>
            <a:chExt cx="1201003" cy="711200"/>
          </a:xfrm>
        </p:grpSpPr>
        <p:sp>
          <p:nvSpPr>
            <p:cNvPr id="4" name="Freeform 4"/>
            <p:cNvSpPr/>
            <p:nvPr/>
          </p:nvSpPr>
          <p:spPr>
            <a:xfrm>
              <a:off x="0" y="0"/>
              <a:ext cx="1201003" cy="711200"/>
            </a:xfrm>
            <a:custGeom>
              <a:avLst/>
              <a:gdLst/>
              <a:ahLst/>
              <a:cxnLst/>
              <a:rect l="l" t="t" r="r" b="b"/>
              <a:pathLst>
                <a:path w="1201003" h="711200">
                  <a:moveTo>
                    <a:pt x="600502" y="711200"/>
                  </a:moveTo>
                  <a:lnTo>
                    <a:pt x="1201003" y="0"/>
                  </a:lnTo>
                  <a:lnTo>
                    <a:pt x="0" y="0"/>
                  </a:lnTo>
                  <a:lnTo>
                    <a:pt x="600502" y="711200"/>
                  </a:lnTo>
                  <a:close/>
                </a:path>
              </a:pathLst>
            </a:custGeom>
            <a:solidFill>
              <a:srgbClr val="430E24"/>
            </a:solidFill>
          </p:spPr>
          <p:txBody>
            <a:bodyPr/>
            <a:lstStyle/>
            <a:p>
              <a:endParaRPr lang="en-US"/>
            </a:p>
          </p:txBody>
        </p:sp>
        <p:sp>
          <p:nvSpPr>
            <p:cNvPr id="5" name="TextBox 5"/>
            <p:cNvSpPr txBox="1"/>
            <p:nvPr/>
          </p:nvSpPr>
          <p:spPr>
            <a:xfrm>
              <a:off x="187657" y="12700"/>
              <a:ext cx="825690" cy="368300"/>
            </a:xfrm>
            <a:prstGeom prst="rect">
              <a:avLst/>
            </a:prstGeom>
          </p:spPr>
          <p:txBody>
            <a:bodyPr lIns="50800" tIns="50800" rIns="50800" bIns="50800" rtlCol="0" anchor="ctr"/>
            <a:lstStyle/>
            <a:p>
              <a:pPr algn="ctr">
                <a:lnSpc>
                  <a:spcPts val="2659"/>
                </a:lnSpc>
                <a:spcBef>
                  <a:spcPct val="0"/>
                </a:spcBef>
              </a:pPr>
              <a:endParaRPr/>
            </a:p>
          </p:txBody>
        </p:sp>
      </p:grpSp>
      <p:grpSp>
        <p:nvGrpSpPr>
          <p:cNvPr id="6" name="Group 6"/>
          <p:cNvGrpSpPr/>
          <p:nvPr/>
        </p:nvGrpSpPr>
        <p:grpSpPr>
          <a:xfrm rot="-3008498">
            <a:off x="11012986" y="3047105"/>
            <a:ext cx="14034264" cy="10651773"/>
            <a:chOff x="0" y="0"/>
            <a:chExt cx="1071178" cy="813006"/>
          </a:xfrm>
        </p:grpSpPr>
        <p:sp>
          <p:nvSpPr>
            <p:cNvPr id="7" name="Freeform 7"/>
            <p:cNvSpPr/>
            <p:nvPr/>
          </p:nvSpPr>
          <p:spPr>
            <a:xfrm>
              <a:off x="0" y="0"/>
              <a:ext cx="1071178" cy="813006"/>
            </a:xfrm>
            <a:custGeom>
              <a:avLst/>
              <a:gdLst/>
              <a:ahLst/>
              <a:cxnLst/>
              <a:rect l="l" t="t" r="r" b="b"/>
              <a:pathLst>
                <a:path w="1071178" h="813006">
                  <a:moveTo>
                    <a:pt x="535589" y="813006"/>
                  </a:moveTo>
                  <a:lnTo>
                    <a:pt x="1071178" y="0"/>
                  </a:lnTo>
                  <a:lnTo>
                    <a:pt x="0" y="0"/>
                  </a:lnTo>
                  <a:lnTo>
                    <a:pt x="535589" y="813006"/>
                  </a:lnTo>
                  <a:close/>
                </a:path>
              </a:pathLst>
            </a:custGeom>
            <a:solidFill>
              <a:srgbClr val="430E24"/>
            </a:solidFill>
          </p:spPr>
          <p:txBody>
            <a:bodyPr/>
            <a:lstStyle/>
            <a:p>
              <a:endParaRPr lang="en-US"/>
            </a:p>
          </p:txBody>
        </p:sp>
        <p:sp>
          <p:nvSpPr>
            <p:cNvPr id="8" name="TextBox 8"/>
            <p:cNvSpPr txBox="1"/>
            <p:nvPr/>
          </p:nvSpPr>
          <p:spPr>
            <a:xfrm>
              <a:off x="167372" y="19972"/>
              <a:ext cx="736435" cy="415567"/>
            </a:xfrm>
            <a:prstGeom prst="rect">
              <a:avLst/>
            </a:prstGeom>
          </p:spPr>
          <p:txBody>
            <a:bodyPr lIns="50800" tIns="50800" rIns="50800" bIns="50800" rtlCol="0" anchor="ctr"/>
            <a:lstStyle/>
            <a:p>
              <a:pPr algn="ctr">
                <a:lnSpc>
                  <a:spcPts val="2659"/>
                </a:lnSpc>
                <a:spcBef>
                  <a:spcPct val="0"/>
                </a:spcBef>
              </a:pPr>
              <a:endParaRPr/>
            </a:p>
          </p:txBody>
        </p:sp>
      </p:grpSp>
      <p:grpSp>
        <p:nvGrpSpPr>
          <p:cNvPr id="9" name="Group 9"/>
          <p:cNvGrpSpPr/>
          <p:nvPr/>
        </p:nvGrpSpPr>
        <p:grpSpPr>
          <a:xfrm>
            <a:off x="9344767" y="1869759"/>
            <a:ext cx="6804013" cy="6804013"/>
            <a:chOff x="0" y="0"/>
            <a:chExt cx="812800" cy="812800"/>
          </a:xfrm>
        </p:grpSpPr>
        <p:sp>
          <p:nvSpPr>
            <p:cNvPr id="10" name="Freeform 10"/>
            <p:cNvSpPr/>
            <p:nvPr/>
          </p:nvSpPr>
          <p:spPr>
            <a:xfrm>
              <a:off x="0" y="0"/>
              <a:ext cx="812800" cy="812800"/>
            </a:xfrm>
            <a:custGeom>
              <a:avLst/>
              <a:gdLst/>
              <a:ahLst/>
              <a:cxnLst/>
              <a:rect l="l" t="t" r="r" b="b"/>
              <a:pathLst>
                <a:path w="812800" h="812800">
                  <a:moveTo>
                    <a:pt x="583525" y="8850"/>
                  </a:moveTo>
                  <a:lnTo>
                    <a:pt x="803950" y="229275"/>
                  </a:lnTo>
                  <a:cubicBezTo>
                    <a:pt x="809616" y="234941"/>
                    <a:pt x="812800" y="242627"/>
                    <a:pt x="812800" y="250641"/>
                  </a:cubicBezTo>
                  <a:lnTo>
                    <a:pt x="812800" y="562159"/>
                  </a:lnTo>
                  <a:cubicBezTo>
                    <a:pt x="812800" y="570173"/>
                    <a:pt x="809616" y="577859"/>
                    <a:pt x="803950" y="583525"/>
                  </a:cubicBezTo>
                  <a:lnTo>
                    <a:pt x="583525" y="803950"/>
                  </a:lnTo>
                  <a:cubicBezTo>
                    <a:pt x="577859" y="809616"/>
                    <a:pt x="570173" y="812800"/>
                    <a:pt x="562159" y="812800"/>
                  </a:cubicBezTo>
                  <a:lnTo>
                    <a:pt x="250641" y="812800"/>
                  </a:lnTo>
                  <a:cubicBezTo>
                    <a:pt x="242627" y="812800"/>
                    <a:pt x="234941" y="809616"/>
                    <a:pt x="229275" y="803950"/>
                  </a:cubicBezTo>
                  <a:lnTo>
                    <a:pt x="8850" y="583525"/>
                  </a:lnTo>
                  <a:cubicBezTo>
                    <a:pt x="3184" y="577859"/>
                    <a:pt x="0" y="570173"/>
                    <a:pt x="0" y="562159"/>
                  </a:cubicBezTo>
                  <a:lnTo>
                    <a:pt x="0" y="250641"/>
                  </a:lnTo>
                  <a:cubicBezTo>
                    <a:pt x="0" y="242627"/>
                    <a:pt x="3184" y="234941"/>
                    <a:pt x="8850" y="229275"/>
                  </a:cubicBezTo>
                  <a:lnTo>
                    <a:pt x="229275" y="8850"/>
                  </a:lnTo>
                  <a:cubicBezTo>
                    <a:pt x="234941" y="3184"/>
                    <a:pt x="242627" y="0"/>
                    <a:pt x="250641" y="0"/>
                  </a:cubicBezTo>
                  <a:lnTo>
                    <a:pt x="562159" y="0"/>
                  </a:lnTo>
                  <a:cubicBezTo>
                    <a:pt x="570173" y="0"/>
                    <a:pt x="577859" y="3184"/>
                    <a:pt x="583525" y="8850"/>
                  </a:cubicBezTo>
                  <a:close/>
                </a:path>
              </a:pathLst>
            </a:custGeom>
            <a:blipFill>
              <a:blip r:embed="rId3"/>
              <a:stretch>
                <a:fillRect l="-25136" r="-25136"/>
              </a:stretch>
            </a:blipFill>
            <a:ln w="142875" cap="sq">
              <a:solidFill>
                <a:srgbClr val="FFFFFF"/>
              </a:solidFill>
              <a:prstDash val="solid"/>
              <a:miter/>
            </a:ln>
          </p:spPr>
          <p:txBody>
            <a:bodyPr/>
            <a:lstStyle/>
            <a:p>
              <a:endParaRPr lang="en-US"/>
            </a:p>
          </p:txBody>
        </p:sp>
      </p:grpSp>
      <p:grpSp>
        <p:nvGrpSpPr>
          <p:cNvPr id="11" name="Group 11"/>
          <p:cNvGrpSpPr/>
          <p:nvPr/>
        </p:nvGrpSpPr>
        <p:grpSpPr>
          <a:xfrm>
            <a:off x="13261545" y="5271765"/>
            <a:ext cx="3876165" cy="3876165"/>
            <a:chOff x="0" y="0"/>
            <a:chExt cx="812800" cy="812800"/>
          </a:xfrm>
        </p:grpSpPr>
        <p:sp>
          <p:nvSpPr>
            <p:cNvPr id="12" name="Freeform 12"/>
            <p:cNvSpPr/>
            <p:nvPr/>
          </p:nvSpPr>
          <p:spPr>
            <a:xfrm>
              <a:off x="0" y="0"/>
              <a:ext cx="812800" cy="812800"/>
            </a:xfrm>
            <a:custGeom>
              <a:avLst/>
              <a:gdLst/>
              <a:ahLst/>
              <a:cxnLst/>
              <a:rect l="l" t="t" r="r" b="b"/>
              <a:pathLst>
                <a:path w="812800" h="812800">
                  <a:moveTo>
                    <a:pt x="590210" y="15535"/>
                  </a:moveTo>
                  <a:lnTo>
                    <a:pt x="797265" y="222590"/>
                  </a:lnTo>
                  <a:cubicBezTo>
                    <a:pt x="807212" y="232537"/>
                    <a:pt x="812800" y="246028"/>
                    <a:pt x="812800" y="260095"/>
                  </a:cubicBezTo>
                  <a:lnTo>
                    <a:pt x="812800" y="552705"/>
                  </a:lnTo>
                  <a:cubicBezTo>
                    <a:pt x="812800" y="566772"/>
                    <a:pt x="807212" y="580263"/>
                    <a:pt x="797265" y="590210"/>
                  </a:cubicBezTo>
                  <a:lnTo>
                    <a:pt x="590210" y="797265"/>
                  </a:lnTo>
                  <a:cubicBezTo>
                    <a:pt x="580263" y="807212"/>
                    <a:pt x="566772" y="812800"/>
                    <a:pt x="552705" y="812800"/>
                  </a:cubicBezTo>
                  <a:lnTo>
                    <a:pt x="260095" y="812800"/>
                  </a:lnTo>
                  <a:cubicBezTo>
                    <a:pt x="246028" y="812800"/>
                    <a:pt x="232537" y="807212"/>
                    <a:pt x="222590" y="797265"/>
                  </a:cubicBezTo>
                  <a:lnTo>
                    <a:pt x="15535" y="590210"/>
                  </a:lnTo>
                  <a:cubicBezTo>
                    <a:pt x="5588" y="580263"/>
                    <a:pt x="0" y="566772"/>
                    <a:pt x="0" y="552705"/>
                  </a:cubicBezTo>
                  <a:lnTo>
                    <a:pt x="0" y="260095"/>
                  </a:lnTo>
                  <a:cubicBezTo>
                    <a:pt x="0" y="246028"/>
                    <a:pt x="5588" y="232537"/>
                    <a:pt x="15535" y="222590"/>
                  </a:cubicBezTo>
                  <a:lnTo>
                    <a:pt x="222590" y="15535"/>
                  </a:lnTo>
                  <a:cubicBezTo>
                    <a:pt x="232537" y="5588"/>
                    <a:pt x="246028" y="0"/>
                    <a:pt x="260095" y="0"/>
                  </a:cubicBezTo>
                  <a:lnTo>
                    <a:pt x="552705" y="0"/>
                  </a:lnTo>
                  <a:cubicBezTo>
                    <a:pt x="566772" y="0"/>
                    <a:pt x="580263" y="5588"/>
                    <a:pt x="590210" y="15535"/>
                  </a:cubicBezTo>
                  <a:close/>
                </a:path>
              </a:pathLst>
            </a:custGeom>
            <a:blipFill>
              <a:blip r:embed="rId4"/>
              <a:stretch>
                <a:fillRect l="-35403" r="-35403"/>
              </a:stretch>
            </a:blipFill>
            <a:ln w="142875" cap="sq">
              <a:solidFill>
                <a:srgbClr val="FFFFFF"/>
              </a:solidFill>
              <a:prstDash val="solid"/>
              <a:miter/>
            </a:ln>
          </p:spPr>
          <p:txBody>
            <a:bodyPr/>
            <a:lstStyle/>
            <a:p>
              <a:endParaRPr lang="en-US"/>
            </a:p>
          </p:txBody>
        </p:sp>
      </p:grpSp>
      <p:sp>
        <p:nvSpPr>
          <p:cNvPr id="13" name="Freeform 13"/>
          <p:cNvSpPr/>
          <p:nvPr/>
        </p:nvSpPr>
        <p:spPr>
          <a:xfrm>
            <a:off x="16236623" y="900865"/>
            <a:ext cx="1022677" cy="255669"/>
          </a:xfrm>
          <a:custGeom>
            <a:avLst/>
            <a:gdLst/>
            <a:ahLst/>
            <a:cxnLst/>
            <a:rect l="l" t="t" r="r" b="b"/>
            <a:pathLst>
              <a:path w="1022677" h="255669">
                <a:moveTo>
                  <a:pt x="0" y="0"/>
                </a:moveTo>
                <a:lnTo>
                  <a:pt x="1022677" y="0"/>
                </a:lnTo>
                <a:lnTo>
                  <a:pt x="1022677" y="255670"/>
                </a:lnTo>
                <a:lnTo>
                  <a:pt x="0" y="25567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4" name="Freeform 14"/>
          <p:cNvSpPr/>
          <p:nvPr/>
        </p:nvSpPr>
        <p:spPr>
          <a:xfrm>
            <a:off x="0" y="0"/>
            <a:ext cx="8231324" cy="2380998"/>
          </a:xfrm>
          <a:custGeom>
            <a:avLst/>
            <a:gdLst/>
            <a:ahLst/>
            <a:cxnLst/>
            <a:rect l="l" t="t" r="r" b="b"/>
            <a:pathLst>
              <a:path w="8231324" h="2380998">
                <a:moveTo>
                  <a:pt x="0" y="0"/>
                </a:moveTo>
                <a:lnTo>
                  <a:pt x="8231324" y="0"/>
                </a:lnTo>
                <a:lnTo>
                  <a:pt x="8231324" y="2380998"/>
                </a:lnTo>
                <a:lnTo>
                  <a:pt x="0" y="2380998"/>
                </a:lnTo>
                <a:lnTo>
                  <a:pt x="0" y="0"/>
                </a:lnTo>
                <a:close/>
              </a:path>
            </a:pathLst>
          </a:custGeom>
          <a:blipFill>
            <a:blip r:embed="rId7"/>
            <a:stretch>
              <a:fillRect/>
            </a:stretch>
          </a:blipFill>
        </p:spPr>
        <p:txBody>
          <a:bodyPr/>
          <a:lstStyle/>
          <a:p>
            <a:endParaRPr lang="en-US"/>
          </a:p>
        </p:txBody>
      </p:sp>
      <p:sp>
        <p:nvSpPr>
          <p:cNvPr id="15" name="TextBox 15"/>
          <p:cNvSpPr txBox="1"/>
          <p:nvPr/>
        </p:nvSpPr>
        <p:spPr>
          <a:xfrm>
            <a:off x="1028700" y="2763489"/>
            <a:ext cx="8509762" cy="1308991"/>
          </a:xfrm>
          <a:prstGeom prst="rect">
            <a:avLst/>
          </a:prstGeom>
        </p:spPr>
        <p:txBody>
          <a:bodyPr lIns="0" tIns="0" rIns="0" bIns="0" rtlCol="0" anchor="t">
            <a:spAutoFit/>
          </a:bodyPr>
          <a:lstStyle/>
          <a:p>
            <a:pPr algn="l">
              <a:lnSpc>
                <a:spcPts val="9328"/>
              </a:lnSpc>
            </a:pPr>
            <a:r>
              <a:rPr lang="en-US" sz="8800" b="1">
                <a:solidFill>
                  <a:srgbClr val="000000"/>
                </a:solidFill>
                <a:latin typeface="Poppins Bold"/>
                <a:ea typeface="Poppins Bold"/>
                <a:cs typeface="Poppins Bold"/>
                <a:sym typeface="Poppins Bold"/>
              </a:rPr>
              <a:t>THANK YOU</a:t>
            </a:r>
          </a:p>
        </p:txBody>
      </p:sp>
      <p:sp>
        <p:nvSpPr>
          <p:cNvPr id="16" name="TextBox 16"/>
          <p:cNvSpPr txBox="1"/>
          <p:nvPr/>
        </p:nvSpPr>
        <p:spPr>
          <a:xfrm>
            <a:off x="1028700" y="3877942"/>
            <a:ext cx="7827165" cy="1308991"/>
          </a:xfrm>
          <a:prstGeom prst="rect">
            <a:avLst/>
          </a:prstGeom>
        </p:spPr>
        <p:txBody>
          <a:bodyPr lIns="0" tIns="0" rIns="0" bIns="0" rtlCol="0" anchor="t">
            <a:spAutoFit/>
          </a:bodyPr>
          <a:lstStyle/>
          <a:p>
            <a:pPr algn="l">
              <a:lnSpc>
                <a:spcPts val="9328"/>
              </a:lnSpc>
            </a:pPr>
            <a:r>
              <a:rPr lang="en-US" sz="8800" b="1">
                <a:solidFill>
                  <a:srgbClr val="430E24"/>
                </a:solidFill>
                <a:latin typeface="Poppins Heavy"/>
                <a:ea typeface="Poppins Heavy"/>
                <a:cs typeface="Poppins Heavy"/>
                <a:sym typeface="Poppins Heavy"/>
              </a:rPr>
              <a:t>QUESTIONS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320</Words>
  <Application>Microsoft Macintosh PowerPoint</Application>
  <PresentationFormat>Custom</PresentationFormat>
  <Paragraphs>39</Paragraphs>
  <Slides>11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Open Sans</vt:lpstr>
      <vt:lpstr>Calibri</vt:lpstr>
      <vt:lpstr>Poppins Bold</vt:lpstr>
      <vt:lpstr>Poppins Heavy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Copy of The Great Eight</dc:title>
  <cp:lastModifiedBy>CAITLIN MADISON</cp:lastModifiedBy>
  <cp:revision>2</cp:revision>
  <dcterms:created xsi:type="dcterms:W3CDTF">2006-08-16T00:00:00Z</dcterms:created>
  <dcterms:modified xsi:type="dcterms:W3CDTF">2025-07-30T20:48:55Z</dcterms:modified>
  <dc:identifier>DAGurC63rmw</dc:identifier>
</cp:coreProperties>
</file>