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3.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4.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5.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theme/theme6.xml" ContentType="application/vnd.openxmlformats-officedocument.theme+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theme/theme8.xml" ContentType="application/vnd.openxmlformats-officedocument.theme+xml"/>
  <Override PartName="/ppt/charts/chart1.xml" ContentType="application/vnd.openxmlformats-officedocument.drawingml.char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95" r:id="rId5"/>
    <p:sldMasterId id="2147483715" r:id="rId6"/>
    <p:sldMasterId id="2147483746" r:id="rId7"/>
    <p:sldMasterId id="2147483777" r:id="rId8"/>
    <p:sldMasterId id="2147483808" r:id="rId9"/>
    <p:sldMasterId id="2147483839" r:id="rId10"/>
    <p:sldMasterId id="2147483850" r:id="rId11"/>
  </p:sldMasterIdLst>
  <p:sldIdLst>
    <p:sldId id="256" r:id="rId12"/>
    <p:sldId id="280" r:id="rId13"/>
    <p:sldId id="313" r:id="rId14"/>
    <p:sldId id="321" r:id="rId15"/>
    <p:sldId id="283" r:id="rId16"/>
    <p:sldId id="260" r:id="rId17"/>
    <p:sldId id="320" r:id="rId18"/>
    <p:sldId id="322" r:id="rId19"/>
    <p:sldId id="323" r:id="rId20"/>
    <p:sldId id="325" r:id="rId21"/>
    <p:sldId id="324" r:id="rId22"/>
    <p:sldId id="326" r:id="rId23"/>
    <p:sldId id="327" r:id="rId24"/>
    <p:sldId id="328" r:id="rId25"/>
    <p:sldId id="329" r:id="rId26"/>
    <p:sldId id="330" r:id="rId27"/>
    <p:sldId id="331" r:id="rId28"/>
    <p:sldId id="332" r:id="rId29"/>
    <p:sldId id="333" r:id="rId30"/>
    <p:sldId id="334" r:id="rId31"/>
    <p:sldId id="335" r:id="rId32"/>
    <p:sldId id="336" r:id="rId33"/>
    <p:sldId id="272" r:id="rId34"/>
    <p:sldId id="273" r:id="rId35"/>
    <p:sldId id="274" r:id="rId36"/>
    <p:sldId id="337" r:id="rId37"/>
    <p:sldId id="348" r:id="rId38"/>
    <p:sldId id="338" r:id="rId39"/>
    <p:sldId id="339" r:id="rId40"/>
    <p:sldId id="340" r:id="rId41"/>
    <p:sldId id="341" r:id="rId42"/>
    <p:sldId id="343" r:id="rId43"/>
    <p:sldId id="344" r:id="rId44"/>
    <p:sldId id="345" r:id="rId45"/>
    <p:sldId id="346" r:id="rId46"/>
    <p:sldId id="347" r:id="rId47"/>
    <p:sldId id="353" r:id="rId48"/>
    <p:sldId id="349" r:id="rId49"/>
    <p:sldId id="350" r:id="rId50"/>
    <p:sldId id="351" r:id="rId51"/>
    <p:sldId id="352" r:id="rId52"/>
    <p:sldId id="354" r:id="rId53"/>
    <p:sldId id="355" r:id="rId54"/>
    <p:sldId id="356" r:id="rId55"/>
    <p:sldId id="357" r:id="rId56"/>
    <p:sldId id="358" r:id="rId57"/>
    <p:sldId id="360" r:id="rId58"/>
    <p:sldId id="361" r:id="rId59"/>
    <p:sldId id="362" r:id="rId60"/>
    <p:sldId id="363" r:id="rId61"/>
    <p:sldId id="364" r:id="rId62"/>
    <p:sldId id="365" r:id="rId63"/>
    <p:sldId id="366" r:id="rId64"/>
    <p:sldId id="367" r:id="rId65"/>
    <p:sldId id="368" r:id="rId66"/>
    <p:sldId id="369" r:id="rId67"/>
    <p:sldId id="370" r:id="rId68"/>
    <p:sldId id="371" r:id="rId69"/>
    <p:sldId id="372" r:id="rId70"/>
    <p:sldId id="281" r:id="rId71"/>
    <p:sldId id="373" r:id="rId72"/>
    <p:sldId id="284" r:id="rId73"/>
    <p:sldId id="374" r:id="rId74"/>
    <p:sldId id="375" r:id="rId75"/>
    <p:sldId id="314" r:id="rId76"/>
    <p:sldId id="377" r:id="rId77"/>
    <p:sldId id="378" r:id="rId78"/>
    <p:sldId id="380" r:id="rId79"/>
    <p:sldId id="379" r:id="rId80"/>
    <p:sldId id="381" r:id="rId81"/>
    <p:sldId id="382" r:id="rId82"/>
    <p:sldId id="384" r:id="rId83"/>
    <p:sldId id="385" r:id="rId84"/>
    <p:sldId id="386" r:id="rId85"/>
    <p:sldId id="387" r:id="rId86"/>
    <p:sldId id="388" r:id="rId87"/>
    <p:sldId id="390" r:id="rId88"/>
    <p:sldId id="389" r:id="rId89"/>
    <p:sldId id="392" r:id="rId90"/>
    <p:sldId id="391" r:id="rId91"/>
    <p:sldId id="393" r:id="rId92"/>
    <p:sldId id="394" r:id="rId93"/>
    <p:sldId id="396" r:id="rId94"/>
    <p:sldId id="395" r:id="rId95"/>
    <p:sldId id="397" r:id="rId96"/>
    <p:sldId id="398" r:id="rId97"/>
    <p:sldId id="399" r:id="rId98"/>
    <p:sldId id="297" r:id="rId99"/>
    <p:sldId id="315" r:id="rId100"/>
    <p:sldId id="298" r:id="rId101"/>
    <p:sldId id="293" r:id="rId102"/>
    <p:sldId id="319" r:id="rId103"/>
    <p:sldId id="295" r:id="rId104"/>
    <p:sldId id="312" r:id="rId105"/>
    <p:sldId id="290" r:id="rId106"/>
    <p:sldId id="291" r:id="rId107"/>
    <p:sldId id="289" r:id="rId10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0359"/>
    <a:srgbClr val="020238"/>
    <a:srgbClr val="0909F1"/>
    <a:srgbClr val="1F1D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autoAdjust="0"/>
    <p:restoredTop sz="94660"/>
  </p:normalViewPr>
  <p:slideViewPr>
    <p:cSldViewPr snapToGrid="0">
      <p:cViewPr varScale="1">
        <p:scale>
          <a:sx n="98" d="100"/>
          <a:sy n="98" d="100"/>
        </p:scale>
        <p:origin x="4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84" Type="http://schemas.openxmlformats.org/officeDocument/2006/relationships/slide" Target="slides/slide73.xml"/><Relationship Id="rId89" Type="http://schemas.openxmlformats.org/officeDocument/2006/relationships/slide" Target="slides/slide78.xml"/><Relationship Id="rId112" Type="http://schemas.openxmlformats.org/officeDocument/2006/relationships/tableStyles" Target="tableStyles.xml"/><Relationship Id="rId16" Type="http://schemas.openxmlformats.org/officeDocument/2006/relationships/slide" Target="slides/slide5.xml"/><Relationship Id="rId107" Type="http://schemas.openxmlformats.org/officeDocument/2006/relationships/slide" Target="slides/slide96.xml"/><Relationship Id="rId11" Type="http://schemas.openxmlformats.org/officeDocument/2006/relationships/slideMaster" Target="slideMasters/slideMaster8.xml"/><Relationship Id="rId32" Type="http://schemas.openxmlformats.org/officeDocument/2006/relationships/slide" Target="slides/slide21.xml"/><Relationship Id="rId37" Type="http://schemas.openxmlformats.org/officeDocument/2006/relationships/slide" Target="slides/slide26.xml"/><Relationship Id="rId53" Type="http://schemas.openxmlformats.org/officeDocument/2006/relationships/slide" Target="slides/slide42.xml"/><Relationship Id="rId58" Type="http://schemas.openxmlformats.org/officeDocument/2006/relationships/slide" Target="slides/slide47.xml"/><Relationship Id="rId74" Type="http://schemas.openxmlformats.org/officeDocument/2006/relationships/slide" Target="slides/slide63.xml"/><Relationship Id="rId79" Type="http://schemas.openxmlformats.org/officeDocument/2006/relationships/slide" Target="slides/slide68.xml"/><Relationship Id="rId102" Type="http://schemas.openxmlformats.org/officeDocument/2006/relationships/slide" Target="slides/slide91.xml"/><Relationship Id="rId5" Type="http://schemas.openxmlformats.org/officeDocument/2006/relationships/slideMaster" Target="slideMasters/slideMaster2.xml"/><Relationship Id="rId90" Type="http://schemas.openxmlformats.org/officeDocument/2006/relationships/slide" Target="slides/slide79.xml"/><Relationship Id="rId95" Type="http://schemas.openxmlformats.org/officeDocument/2006/relationships/slide" Target="slides/slide84.xml"/><Relationship Id="rId22" Type="http://schemas.openxmlformats.org/officeDocument/2006/relationships/slide" Target="slides/slide11.xml"/><Relationship Id="rId27" Type="http://schemas.openxmlformats.org/officeDocument/2006/relationships/slide" Target="slides/slide16.xml"/><Relationship Id="rId43" Type="http://schemas.openxmlformats.org/officeDocument/2006/relationships/slide" Target="slides/slide32.xml"/><Relationship Id="rId48" Type="http://schemas.openxmlformats.org/officeDocument/2006/relationships/slide" Target="slides/slide37.xml"/><Relationship Id="rId64" Type="http://schemas.openxmlformats.org/officeDocument/2006/relationships/slide" Target="slides/slide53.xml"/><Relationship Id="rId69" Type="http://schemas.openxmlformats.org/officeDocument/2006/relationships/slide" Target="slides/slide58.xml"/><Relationship Id="rId113" Type="http://schemas.microsoft.com/office/2016/11/relationships/changesInfo" Target="changesInfos/changesInfo1.xml"/><Relationship Id="rId80" Type="http://schemas.openxmlformats.org/officeDocument/2006/relationships/slide" Target="slides/slide69.xml"/><Relationship Id="rId85" Type="http://schemas.openxmlformats.org/officeDocument/2006/relationships/slide" Target="slides/slide74.xml"/><Relationship Id="rId12" Type="http://schemas.openxmlformats.org/officeDocument/2006/relationships/slide" Target="slides/slide1.xml"/><Relationship Id="rId17" Type="http://schemas.openxmlformats.org/officeDocument/2006/relationships/slide" Target="slides/slide6.xml"/><Relationship Id="rId33" Type="http://schemas.openxmlformats.org/officeDocument/2006/relationships/slide" Target="slides/slide22.xml"/><Relationship Id="rId38" Type="http://schemas.openxmlformats.org/officeDocument/2006/relationships/slide" Target="slides/slide27.xml"/><Relationship Id="rId59" Type="http://schemas.openxmlformats.org/officeDocument/2006/relationships/slide" Target="slides/slide48.xml"/><Relationship Id="rId103" Type="http://schemas.openxmlformats.org/officeDocument/2006/relationships/slide" Target="slides/slide92.xml"/><Relationship Id="rId108" Type="http://schemas.openxmlformats.org/officeDocument/2006/relationships/slide" Target="slides/slide97.xml"/><Relationship Id="rId54" Type="http://schemas.openxmlformats.org/officeDocument/2006/relationships/slide" Target="slides/slide43.xml"/><Relationship Id="rId70" Type="http://schemas.openxmlformats.org/officeDocument/2006/relationships/slide" Target="slides/slide59.xml"/><Relationship Id="rId75" Type="http://schemas.openxmlformats.org/officeDocument/2006/relationships/slide" Target="slides/slide64.xml"/><Relationship Id="rId91" Type="http://schemas.openxmlformats.org/officeDocument/2006/relationships/slide" Target="slides/slide80.xml"/><Relationship Id="rId96" Type="http://schemas.openxmlformats.org/officeDocument/2006/relationships/slide" Target="slides/slide85.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6" Type="http://schemas.openxmlformats.org/officeDocument/2006/relationships/slide" Target="slides/slide95.xml"/><Relationship Id="rId10" Type="http://schemas.openxmlformats.org/officeDocument/2006/relationships/slideMaster" Target="slideMasters/slideMaster7.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slide" Target="slides/slide70.xml"/><Relationship Id="rId86" Type="http://schemas.openxmlformats.org/officeDocument/2006/relationships/slide" Target="slides/slide75.xml"/><Relationship Id="rId94" Type="http://schemas.openxmlformats.org/officeDocument/2006/relationships/slide" Target="slides/slide83.xml"/><Relationship Id="rId99" Type="http://schemas.openxmlformats.org/officeDocument/2006/relationships/slide" Target="slides/slide88.xml"/><Relationship Id="rId101" Type="http://schemas.openxmlformats.org/officeDocument/2006/relationships/slide" Target="slides/slide90.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109" Type="http://schemas.openxmlformats.org/officeDocument/2006/relationships/presProps" Target="presProps.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slide" Target="slides/slide65.xml"/><Relationship Id="rId97" Type="http://schemas.openxmlformats.org/officeDocument/2006/relationships/slide" Target="slides/slide86.xml"/><Relationship Id="rId104" Type="http://schemas.openxmlformats.org/officeDocument/2006/relationships/slide" Target="slides/slide93.xml"/><Relationship Id="rId7" Type="http://schemas.openxmlformats.org/officeDocument/2006/relationships/slideMaster" Target="slideMasters/slideMaster4.xml"/><Relationship Id="rId71" Type="http://schemas.openxmlformats.org/officeDocument/2006/relationships/slide" Target="slides/slide60.xml"/><Relationship Id="rId92" Type="http://schemas.openxmlformats.org/officeDocument/2006/relationships/slide" Target="slides/slide81.xml"/><Relationship Id="rId2" Type="http://schemas.openxmlformats.org/officeDocument/2006/relationships/customXml" Target="../customXml/item2.xml"/><Relationship Id="rId29" Type="http://schemas.openxmlformats.org/officeDocument/2006/relationships/slide" Target="slides/slide18.xml"/><Relationship Id="rId24" Type="http://schemas.openxmlformats.org/officeDocument/2006/relationships/slide" Target="slides/slide13.xml"/><Relationship Id="rId40" Type="http://schemas.openxmlformats.org/officeDocument/2006/relationships/slide" Target="slides/slide29.xml"/><Relationship Id="rId45" Type="http://schemas.openxmlformats.org/officeDocument/2006/relationships/slide" Target="slides/slide34.xml"/><Relationship Id="rId66" Type="http://schemas.openxmlformats.org/officeDocument/2006/relationships/slide" Target="slides/slide55.xml"/><Relationship Id="rId87" Type="http://schemas.openxmlformats.org/officeDocument/2006/relationships/slide" Target="slides/slide76.xml"/><Relationship Id="rId110" Type="http://schemas.openxmlformats.org/officeDocument/2006/relationships/viewProps" Target="viewProps.xml"/><Relationship Id="rId61" Type="http://schemas.openxmlformats.org/officeDocument/2006/relationships/slide" Target="slides/slide50.xml"/><Relationship Id="rId82" Type="http://schemas.openxmlformats.org/officeDocument/2006/relationships/slide" Target="slides/slide71.xml"/><Relationship Id="rId19" Type="http://schemas.openxmlformats.org/officeDocument/2006/relationships/slide" Target="slides/slide8.xml"/><Relationship Id="rId14" Type="http://schemas.openxmlformats.org/officeDocument/2006/relationships/slide" Target="slides/slide3.xml"/><Relationship Id="rId30" Type="http://schemas.openxmlformats.org/officeDocument/2006/relationships/slide" Target="slides/slide19.xml"/><Relationship Id="rId35" Type="http://schemas.openxmlformats.org/officeDocument/2006/relationships/slide" Target="slides/slide24.xml"/><Relationship Id="rId56" Type="http://schemas.openxmlformats.org/officeDocument/2006/relationships/slide" Target="slides/slide45.xml"/><Relationship Id="rId77" Type="http://schemas.openxmlformats.org/officeDocument/2006/relationships/slide" Target="slides/slide66.xml"/><Relationship Id="rId100" Type="http://schemas.openxmlformats.org/officeDocument/2006/relationships/slide" Target="slides/slide89.xml"/><Relationship Id="rId105" Type="http://schemas.openxmlformats.org/officeDocument/2006/relationships/slide" Target="slides/slide94.xml"/><Relationship Id="rId8" Type="http://schemas.openxmlformats.org/officeDocument/2006/relationships/slideMaster" Target="slideMasters/slideMaster5.xml"/><Relationship Id="rId51" Type="http://schemas.openxmlformats.org/officeDocument/2006/relationships/slide" Target="slides/slide40.xml"/><Relationship Id="rId72" Type="http://schemas.openxmlformats.org/officeDocument/2006/relationships/slide" Target="slides/slide61.xml"/><Relationship Id="rId93" Type="http://schemas.openxmlformats.org/officeDocument/2006/relationships/slide" Target="slides/slide82.xml"/><Relationship Id="rId98" Type="http://schemas.openxmlformats.org/officeDocument/2006/relationships/slide" Target="slides/slide87.xml"/><Relationship Id="rId3" Type="http://schemas.openxmlformats.org/officeDocument/2006/relationships/customXml" Target="../customXml/item3.xml"/><Relationship Id="rId25" Type="http://schemas.openxmlformats.org/officeDocument/2006/relationships/slide" Target="slides/slide14.xml"/><Relationship Id="rId46" Type="http://schemas.openxmlformats.org/officeDocument/2006/relationships/slide" Target="slides/slide35.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62" Type="http://schemas.openxmlformats.org/officeDocument/2006/relationships/slide" Target="slides/slide51.xml"/><Relationship Id="rId83" Type="http://schemas.openxmlformats.org/officeDocument/2006/relationships/slide" Target="slides/slide72.xml"/><Relationship Id="rId88" Type="http://schemas.openxmlformats.org/officeDocument/2006/relationships/slide" Target="slides/slide77.xml"/><Relationship Id="rId11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wnsend, Amy" userId="3bf00908-a58a-4e16-9031-0f28ef4aa8e2" providerId="ADAL" clId="{F35726E5-80A2-4BB0-9292-AA15473C4C60}"/>
    <pc:docChg chg="undo custSel addSld delSld modSld sldOrd">
      <pc:chgData name="Townsend, Amy" userId="3bf00908-a58a-4e16-9031-0f28ef4aa8e2" providerId="ADAL" clId="{F35726E5-80A2-4BB0-9292-AA15473C4C60}" dt="2025-07-25T21:16:07.685" v="9049" actId="20577"/>
      <pc:docMkLst>
        <pc:docMk/>
      </pc:docMkLst>
      <pc:sldChg chg="addSp modSp">
        <pc:chgData name="Townsend, Amy" userId="3bf00908-a58a-4e16-9031-0f28ef4aa8e2" providerId="ADAL" clId="{F35726E5-80A2-4BB0-9292-AA15473C4C60}" dt="2025-07-24T14:35:34.579" v="4" actId="207"/>
        <pc:sldMkLst>
          <pc:docMk/>
          <pc:sldMk cId="1471890137" sldId="260"/>
        </pc:sldMkLst>
        <pc:spChg chg="mod">
          <ac:chgData name="Townsend, Amy" userId="3bf00908-a58a-4e16-9031-0f28ef4aa8e2" providerId="ADAL" clId="{F35726E5-80A2-4BB0-9292-AA15473C4C60}" dt="2025-07-24T14:35:34.579" v="4" actId="207"/>
          <ac:spMkLst>
            <pc:docMk/>
            <pc:sldMk cId="1471890137" sldId="260"/>
            <ac:spMk id="2" creationId="{09C63771-9955-4220-9AFE-D98E7D6817CB}"/>
          </ac:spMkLst>
        </pc:spChg>
        <pc:picChg chg="add">
          <ac:chgData name="Townsend, Amy" userId="3bf00908-a58a-4e16-9031-0f28ef4aa8e2" providerId="ADAL" clId="{F35726E5-80A2-4BB0-9292-AA15473C4C60}" dt="2025-07-24T13:24:21.781" v="0"/>
          <ac:picMkLst>
            <pc:docMk/>
            <pc:sldMk cId="1471890137" sldId="260"/>
            <ac:picMk id="5" creationId="{66AFA99C-186D-4F09-9D12-F84E5CE240A0}"/>
          </ac:picMkLst>
        </pc:picChg>
      </pc:sldChg>
      <pc:sldChg chg="delSp add">
        <pc:chgData name="Townsend, Amy" userId="3bf00908-a58a-4e16-9031-0f28ef4aa8e2" providerId="ADAL" clId="{F35726E5-80A2-4BB0-9292-AA15473C4C60}" dt="2025-07-24T18:24:53.838" v="3834" actId="478"/>
        <pc:sldMkLst>
          <pc:docMk/>
          <pc:sldMk cId="4289603094" sldId="272"/>
        </pc:sldMkLst>
        <pc:spChg chg="del">
          <ac:chgData name="Townsend, Amy" userId="3bf00908-a58a-4e16-9031-0f28ef4aa8e2" providerId="ADAL" clId="{F35726E5-80A2-4BB0-9292-AA15473C4C60}" dt="2025-07-24T18:24:53.838" v="3834" actId="478"/>
          <ac:spMkLst>
            <pc:docMk/>
            <pc:sldMk cId="4289603094" sldId="272"/>
            <ac:spMk id="2" creationId="{EC6F1CB8-E5D7-4B7D-A5D2-20B6EE411296}"/>
          </ac:spMkLst>
        </pc:spChg>
      </pc:sldChg>
      <pc:sldChg chg="delSp add">
        <pc:chgData name="Townsend, Amy" userId="3bf00908-a58a-4e16-9031-0f28ef4aa8e2" providerId="ADAL" clId="{F35726E5-80A2-4BB0-9292-AA15473C4C60}" dt="2025-07-24T18:25:13.543" v="3836" actId="478"/>
        <pc:sldMkLst>
          <pc:docMk/>
          <pc:sldMk cId="65548730" sldId="273"/>
        </pc:sldMkLst>
        <pc:spChg chg="del">
          <ac:chgData name="Townsend, Amy" userId="3bf00908-a58a-4e16-9031-0f28ef4aa8e2" providerId="ADAL" clId="{F35726E5-80A2-4BB0-9292-AA15473C4C60}" dt="2025-07-24T18:25:13.543" v="3836" actId="478"/>
          <ac:spMkLst>
            <pc:docMk/>
            <pc:sldMk cId="65548730" sldId="273"/>
            <ac:spMk id="2" creationId="{3C98DCB7-E093-492E-9641-9C5AFFB42700}"/>
          </ac:spMkLst>
        </pc:spChg>
      </pc:sldChg>
      <pc:sldChg chg="delSp add">
        <pc:chgData name="Townsend, Amy" userId="3bf00908-a58a-4e16-9031-0f28ef4aa8e2" providerId="ADAL" clId="{F35726E5-80A2-4BB0-9292-AA15473C4C60}" dt="2025-07-24T18:25:19.235" v="3837" actId="478"/>
        <pc:sldMkLst>
          <pc:docMk/>
          <pc:sldMk cId="308617416" sldId="274"/>
        </pc:sldMkLst>
        <pc:spChg chg="del">
          <ac:chgData name="Townsend, Amy" userId="3bf00908-a58a-4e16-9031-0f28ef4aa8e2" providerId="ADAL" clId="{F35726E5-80A2-4BB0-9292-AA15473C4C60}" dt="2025-07-24T18:25:19.235" v="3837" actId="478"/>
          <ac:spMkLst>
            <pc:docMk/>
            <pc:sldMk cId="308617416" sldId="274"/>
            <ac:spMk id="2" creationId="{2C338720-5D0F-4BD8-9AA7-5CAD3AC4B079}"/>
          </ac:spMkLst>
        </pc:spChg>
      </pc:sldChg>
      <pc:sldChg chg="del">
        <pc:chgData name="Townsend, Amy" userId="3bf00908-a58a-4e16-9031-0f28ef4aa8e2" providerId="ADAL" clId="{F35726E5-80A2-4BB0-9292-AA15473C4C60}" dt="2025-07-24T17:17:05.975" v="1693" actId="2696"/>
        <pc:sldMkLst>
          <pc:docMk/>
          <pc:sldMk cId="2761079853" sldId="275"/>
        </pc:sldMkLst>
      </pc:sldChg>
      <pc:sldChg chg="del">
        <pc:chgData name="Townsend, Amy" userId="3bf00908-a58a-4e16-9031-0f28ef4aa8e2" providerId="ADAL" clId="{F35726E5-80A2-4BB0-9292-AA15473C4C60}" dt="2025-07-24T17:17:06.072" v="1694" actId="2696"/>
        <pc:sldMkLst>
          <pc:docMk/>
          <pc:sldMk cId="2516023461" sldId="276"/>
        </pc:sldMkLst>
      </pc:sldChg>
      <pc:sldChg chg="del">
        <pc:chgData name="Townsend, Amy" userId="3bf00908-a58a-4e16-9031-0f28ef4aa8e2" providerId="ADAL" clId="{F35726E5-80A2-4BB0-9292-AA15473C4C60}" dt="2025-07-24T17:17:06.206" v="1695" actId="2696"/>
        <pc:sldMkLst>
          <pc:docMk/>
          <pc:sldMk cId="2281401615" sldId="277"/>
        </pc:sldMkLst>
      </pc:sldChg>
      <pc:sldChg chg="del">
        <pc:chgData name="Townsend, Amy" userId="3bf00908-a58a-4e16-9031-0f28ef4aa8e2" providerId="ADAL" clId="{F35726E5-80A2-4BB0-9292-AA15473C4C60}" dt="2025-07-24T17:17:06.328" v="1696" actId="2696"/>
        <pc:sldMkLst>
          <pc:docMk/>
          <pc:sldMk cId="2734986417" sldId="278"/>
        </pc:sldMkLst>
      </pc:sldChg>
      <pc:sldChg chg="del">
        <pc:chgData name="Townsend, Amy" userId="3bf00908-a58a-4e16-9031-0f28ef4aa8e2" providerId="ADAL" clId="{F35726E5-80A2-4BB0-9292-AA15473C4C60}" dt="2025-07-24T17:17:06.456" v="1697" actId="2696"/>
        <pc:sldMkLst>
          <pc:docMk/>
          <pc:sldMk cId="4245541768" sldId="279"/>
        </pc:sldMkLst>
      </pc:sldChg>
      <pc:sldChg chg="addSp">
        <pc:chgData name="Townsend, Amy" userId="3bf00908-a58a-4e16-9031-0f28ef4aa8e2" providerId="ADAL" clId="{F35726E5-80A2-4BB0-9292-AA15473C4C60}" dt="2025-07-24T13:25:12.523" v="1"/>
        <pc:sldMkLst>
          <pc:docMk/>
          <pc:sldMk cId="3631032992" sldId="280"/>
        </pc:sldMkLst>
        <pc:picChg chg="add">
          <ac:chgData name="Townsend, Amy" userId="3bf00908-a58a-4e16-9031-0f28ef4aa8e2" providerId="ADAL" clId="{F35726E5-80A2-4BB0-9292-AA15473C4C60}" dt="2025-07-24T13:25:12.523" v="1"/>
          <ac:picMkLst>
            <pc:docMk/>
            <pc:sldMk cId="3631032992" sldId="280"/>
            <ac:picMk id="4" creationId="{31EB1A7C-8F57-4ACF-85E7-EA9D88185061}"/>
          </ac:picMkLst>
        </pc:picChg>
      </pc:sldChg>
      <pc:sldChg chg="delSp modSp">
        <pc:chgData name="Townsend, Amy" userId="3bf00908-a58a-4e16-9031-0f28ef4aa8e2" providerId="ADAL" clId="{F35726E5-80A2-4BB0-9292-AA15473C4C60}" dt="2025-07-24T17:36:12.385" v="2695" actId="20577"/>
        <pc:sldMkLst>
          <pc:docMk/>
          <pc:sldMk cId="4242581261" sldId="281"/>
        </pc:sldMkLst>
        <pc:spChg chg="del">
          <ac:chgData name="Townsend, Amy" userId="3bf00908-a58a-4e16-9031-0f28ef4aa8e2" providerId="ADAL" clId="{F35726E5-80A2-4BB0-9292-AA15473C4C60}" dt="2025-07-24T17:32:24.985" v="1998" actId="478"/>
          <ac:spMkLst>
            <pc:docMk/>
            <pc:sldMk cId="4242581261" sldId="281"/>
            <ac:spMk id="2" creationId="{72006B82-22C4-4460-AEF1-692FED62C5C4}"/>
          </ac:spMkLst>
        </pc:spChg>
        <pc:spChg chg="mod">
          <ac:chgData name="Townsend, Amy" userId="3bf00908-a58a-4e16-9031-0f28ef4aa8e2" providerId="ADAL" clId="{F35726E5-80A2-4BB0-9292-AA15473C4C60}" dt="2025-07-24T17:32:17.945" v="1997" actId="20577"/>
          <ac:spMkLst>
            <pc:docMk/>
            <pc:sldMk cId="4242581261" sldId="281"/>
            <ac:spMk id="4" creationId="{4DBFD2AB-9732-493A-A969-4E4E9056F45F}"/>
          </ac:spMkLst>
        </pc:spChg>
        <pc:spChg chg="mod">
          <ac:chgData name="Townsend, Amy" userId="3bf00908-a58a-4e16-9031-0f28ef4aa8e2" providerId="ADAL" clId="{F35726E5-80A2-4BB0-9292-AA15473C4C60}" dt="2025-07-24T17:36:12.385" v="2695" actId="20577"/>
          <ac:spMkLst>
            <pc:docMk/>
            <pc:sldMk cId="4242581261" sldId="281"/>
            <ac:spMk id="5" creationId="{993A73A5-E936-45D6-B427-ACD518C4D066}"/>
          </ac:spMkLst>
        </pc:spChg>
      </pc:sldChg>
      <pc:sldChg chg="del">
        <pc:chgData name="Townsend, Amy" userId="3bf00908-a58a-4e16-9031-0f28ef4aa8e2" providerId="ADAL" clId="{F35726E5-80A2-4BB0-9292-AA15473C4C60}" dt="2025-07-24T17:39:20.173" v="3120" actId="2696"/>
        <pc:sldMkLst>
          <pc:docMk/>
          <pc:sldMk cId="3966251982" sldId="282"/>
        </pc:sldMkLst>
      </pc:sldChg>
      <pc:sldChg chg="delSp">
        <pc:chgData name="Townsend, Amy" userId="3bf00908-a58a-4e16-9031-0f28ef4aa8e2" providerId="ADAL" clId="{F35726E5-80A2-4BB0-9292-AA15473C4C60}" dt="2025-07-24T18:25:59.813" v="3840" actId="478"/>
        <pc:sldMkLst>
          <pc:docMk/>
          <pc:sldMk cId="2014487631" sldId="284"/>
        </pc:sldMkLst>
        <pc:spChg chg="del">
          <ac:chgData name="Townsend, Amy" userId="3bf00908-a58a-4e16-9031-0f28ef4aa8e2" providerId="ADAL" clId="{F35726E5-80A2-4BB0-9292-AA15473C4C60}" dt="2025-07-24T18:25:59.813" v="3840" actId="478"/>
          <ac:spMkLst>
            <pc:docMk/>
            <pc:sldMk cId="2014487631" sldId="284"/>
            <ac:spMk id="3" creationId="{41BC71CE-9680-40CC-B60D-E8D6E8BC3126}"/>
          </ac:spMkLst>
        </pc:spChg>
      </pc:sldChg>
      <pc:sldChg chg="delSp del">
        <pc:chgData name="Townsend, Amy" userId="3bf00908-a58a-4e16-9031-0f28ef4aa8e2" providerId="ADAL" clId="{F35726E5-80A2-4BB0-9292-AA15473C4C60}" dt="2025-07-24T18:15:34.540" v="3371" actId="2696"/>
        <pc:sldMkLst>
          <pc:docMk/>
          <pc:sldMk cId="3512554145" sldId="285"/>
        </pc:sldMkLst>
        <pc:picChg chg="del">
          <ac:chgData name="Townsend, Amy" userId="3bf00908-a58a-4e16-9031-0f28ef4aa8e2" providerId="ADAL" clId="{F35726E5-80A2-4BB0-9292-AA15473C4C60}" dt="2025-07-24T17:40:02.325" v="3121" actId="478"/>
          <ac:picMkLst>
            <pc:docMk/>
            <pc:sldMk cId="3512554145" sldId="285"/>
            <ac:picMk id="5" creationId="{52BAB357-A547-4980-A08B-91C444547553}"/>
          </ac:picMkLst>
        </pc:picChg>
      </pc:sldChg>
      <pc:sldChg chg="del">
        <pc:chgData name="Townsend, Amy" userId="3bf00908-a58a-4e16-9031-0f28ef4aa8e2" providerId="ADAL" clId="{F35726E5-80A2-4BB0-9292-AA15473C4C60}" dt="2025-07-24T18:16:05.164" v="3402" actId="2696"/>
        <pc:sldMkLst>
          <pc:docMk/>
          <pc:sldMk cId="11795260" sldId="286"/>
        </pc:sldMkLst>
      </pc:sldChg>
      <pc:sldChg chg="del">
        <pc:chgData name="Townsend, Amy" userId="3bf00908-a58a-4e16-9031-0f28ef4aa8e2" providerId="ADAL" clId="{F35726E5-80A2-4BB0-9292-AA15473C4C60}" dt="2025-07-24T18:16:43.906" v="3408" actId="2696"/>
        <pc:sldMkLst>
          <pc:docMk/>
          <pc:sldMk cId="1915087548" sldId="287"/>
        </pc:sldMkLst>
      </pc:sldChg>
      <pc:sldChg chg="del">
        <pc:chgData name="Townsend, Amy" userId="3bf00908-a58a-4e16-9031-0f28ef4aa8e2" providerId="ADAL" clId="{F35726E5-80A2-4BB0-9292-AA15473C4C60}" dt="2025-07-24T18:16:43.915" v="3409" actId="2696"/>
        <pc:sldMkLst>
          <pc:docMk/>
          <pc:sldMk cId="437909059" sldId="288"/>
        </pc:sldMkLst>
      </pc:sldChg>
      <pc:sldChg chg="delSp">
        <pc:chgData name="Townsend, Amy" userId="3bf00908-a58a-4e16-9031-0f28ef4aa8e2" providerId="ADAL" clId="{F35726E5-80A2-4BB0-9292-AA15473C4C60}" dt="2025-07-24T18:26:51.240" v="3850" actId="478"/>
        <pc:sldMkLst>
          <pc:docMk/>
          <pc:sldMk cId="3183813845" sldId="290"/>
        </pc:sldMkLst>
        <pc:spChg chg="del">
          <ac:chgData name="Townsend, Amy" userId="3bf00908-a58a-4e16-9031-0f28ef4aa8e2" providerId="ADAL" clId="{F35726E5-80A2-4BB0-9292-AA15473C4C60}" dt="2025-07-24T18:26:51.240" v="3850" actId="478"/>
          <ac:spMkLst>
            <pc:docMk/>
            <pc:sldMk cId="3183813845" sldId="290"/>
            <ac:spMk id="2" creationId="{1A05DE38-E97E-45B8-82D3-3FC96423E5FC}"/>
          </ac:spMkLst>
        </pc:spChg>
      </pc:sldChg>
      <pc:sldChg chg="del">
        <pc:chgData name="Townsend, Amy" userId="3bf00908-a58a-4e16-9031-0f28ef4aa8e2" providerId="ADAL" clId="{F35726E5-80A2-4BB0-9292-AA15473C4C60}" dt="2025-07-24T18:20:44.992" v="3704" actId="2696"/>
        <pc:sldMkLst>
          <pc:docMk/>
          <pc:sldMk cId="1935879609" sldId="292"/>
        </pc:sldMkLst>
      </pc:sldChg>
      <pc:sldChg chg="delSp">
        <pc:chgData name="Townsend, Amy" userId="3bf00908-a58a-4e16-9031-0f28ef4aa8e2" providerId="ADAL" clId="{F35726E5-80A2-4BB0-9292-AA15473C4C60}" dt="2025-07-24T18:26:36.399" v="3846" actId="478"/>
        <pc:sldMkLst>
          <pc:docMk/>
          <pc:sldMk cId="3948865711" sldId="293"/>
        </pc:sldMkLst>
        <pc:spChg chg="del">
          <ac:chgData name="Townsend, Amy" userId="3bf00908-a58a-4e16-9031-0f28ef4aa8e2" providerId="ADAL" clId="{F35726E5-80A2-4BB0-9292-AA15473C4C60}" dt="2025-07-24T18:26:36.399" v="3846" actId="478"/>
          <ac:spMkLst>
            <pc:docMk/>
            <pc:sldMk cId="3948865711" sldId="293"/>
            <ac:spMk id="2" creationId="{5C3A1A04-38A8-46C3-A6F6-902988D13139}"/>
          </ac:spMkLst>
        </pc:spChg>
      </pc:sldChg>
      <pc:sldChg chg="delSp modSp">
        <pc:chgData name="Townsend, Amy" userId="3bf00908-a58a-4e16-9031-0f28ef4aa8e2" providerId="ADAL" clId="{F35726E5-80A2-4BB0-9292-AA15473C4C60}" dt="2025-07-24T18:26:43.336" v="3848" actId="478"/>
        <pc:sldMkLst>
          <pc:docMk/>
          <pc:sldMk cId="2186385844" sldId="295"/>
        </pc:sldMkLst>
        <pc:spChg chg="del">
          <ac:chgData name="Townsend, Amy" userId="3bf00908-a58a-4e16-9031-0f28ef4aa8e2" providerId="ADAL" clId="{F35726E5-80A2-4BB0-9292-AA15473C4C60}" dt="2025-07-24T18:26:43.336" v="3848" actId="478"/>
          <ac:spMkLst>
            <pc:docMk/>
            <pc:sldMk cId="2186385844" sldId="295"/>
            <ac:spMk id="2" creationId="{5C3A1A04-38A8-46C3-A6F6-902988D13139}"/>
          </ac:spMkLst>
        </pc:spChg>
        <pc:spChg chg="mod">
          <ac:chgData name="Townsend, Amy" userId="3bf00908-a58a-4e16-9031-0f28ef4aa8e2" providerId="ADAL" clId="{F35726E5-80A2-4BB0-9292-AA15473C4C60}" dt="2025-07-24T18:23:28.605" v="3826" actId="20577"/>
          <ac:spMkLst>
            <pc:docMk/>
            <pc:sldMk cId="2186385844" sldId="295"/>
            <ac:spMk id="5" creationId="{8F42BB2D-D675-45D3-918E-8C6BE50515C7}"/>
          </ac:spMkLst>
        </pc:spChg>
      </pc:sldChg>
      <pc:sldChg chg="del">
        <pc:chgData name="Townsend, Amy" userId="3bf00908-a58a-4e16-9031-0f28ef4aa8e2" providerId="ADAL" clId="{F35726E5-80A2-4BB0-9292-AA15473C4C60}" dt="2025-07-24T18:22:21.739" v="3776" actId="2696"/>
        <pc:sldMkLst>
          <pc:docMk/>
          <pc:sldMk cId="3283579079" sldId="296"/>
        </pc:sldMkLst>
      </pc:sldChg>
      <pc:sldChg chg="delSp">
        <pc:chgData name="Townsend, Amy" userId="3bf00908-a58a-4e16-9031-0f28ef4aa8e2" providerId="ADAL" clId="{F35726E5-80A2-4BB0-9292-AA15473C4C60}" dt="2025-07-24T18:26:15.631" v="3842" actId="478"/>
        <pc:sldMkLst>
          <pc:docMk/>
          <pc:sldMk cId="982718631" sldId="297"/>
        </pc:sldMkLst>
        <pc:spChg chg="del">
          <ac:chgData name="Townsend, Amy" userId="3bf00908-a58a-4e16-9031-0f28ef4aa8e2" providerId="ADAL" clId="{F35726E5-80A2-4BB0-9292-AA15473C4C60}" dt="2025-07-24T18:26:15.631" v="3842" actId="478"/>
          <ac:spMkLst>
            <pc:docMk/>
            <pc:sldMk cId="982718631" sldId="297"/>
            <ac:spMk id="3" creationId="{41BC71CE-9680-40CC-B60D-E8D6E8BC3126}"/>
          </ac:spMkLst>
        </pc:spChg>
      </pc:sldChg>
      <pc:sldChg chg="delSp modSp">
        <pc:chgData name="Townsend, Amy" userId="3bf00908-a58a-4e16-9031-0f28ef4aa8e2" providerId="ADAL" clId="{F35726E5-80A2-4BB0-9292-AA15473C4C60}" dt="2025-07-24T20:58:58.895" v="4116" actId="20577"/>
        <pc:sldMkLst>
          <pc:docMk/>
          <pc:sldMk cId="1655875517" sldId="298"/>
        </pc:sldMkLst>
        <pc:spChg chg="del">
          <ac:chgData name="Townsend, Amy" userId="3bf00908-a58a-4e16-9031-0f28ef4aa8e2" providerId="ADAL" clId="{F35726E5-80A2-4BB0-9292-AA15473C4C60}" dt="2025-07-24T18:26:32.616" v="3845" actId="478"/>
          <ac:spMkLst>
            <pc:docMk/>
            <pc:sldMk cId="1655875517" sldId="298"/>
            <ac:spMk id="2" creationId="{5C3A1A04-38A8-46C3-A6F6-902988D13139}"/>
          </ac:spMkLst>
        </pc:spChg>
        <pc:spChg chg="mod">
          <ac:chgData name="Townsend, Amy" userId="3bf00908-a58a-4e16-9031-0f28ef4aa8e2" providerId="ADAL" clId="{F35726E5-80A2-4BB0-9292-AA15473C4C60}" dt="2025-07-24T20:58:58.895" v="4116" actId="20577"/>
          <ac:spMkLst>
            <pc:docMk/>
            <pc:sldMk cId="1655875517" sldId="298"/>
            <ac:spMk id="5" creationId="{8F42BB2D-D675-45D3-918E-8C6BE50515C7}"/>
          </ac:spMkLst>
        </pc:spChg>
      </pc:sldChg>
      <pc:sldChg chg="delSp modSp">
        <pc:chgData name="Townsend, Amy" userId="3bf00908-a58a-4e16-9031-0f28ef4aa8e2" providerId="ADAL" clId="{F35726E5-80A2-4BB0-9292-AA15473C4C60}" dt="2025-07-24T18:26:47.925" v="3849" actId="478"/>
        <pc:sldMkLst>
          <pc:docMk/>
          <pc:sldMk cId="996360891" sldId="312"/>
        </pc:sldMkLst>
        <pc:spChg chg="del">
          <ac:chgData name="Townsend, Amy" userId="3bf00908-a58a-4e16-9031-0f28ef4aa8e2" providerId="ADAL" clId="{F35726E5-80A2-4BB0-9292-AA15473C4C60}" dt="2025-07-24T18:26:47.925" v="3849" actId="478"/>
          <ac:spMkLst>
            <pc:docMk/>
            <pc:sldMk cId="996360891" sldId="312"/>
            <ac:spMk id="2" creationId="{5C3A1A04-38A8-46C3-A6F6-902988D13139}"/>
          </ac:spMkLst>
        </pc:spChg>
        <pc:spChg chg="mod">
          <ac:chgData name="Townsend, Amy" userId="3bf00908-a58a-4e16-9031-0f28ef4aa8e2" providerId="ADAL" clId="{F35726E5-80A2-4BB0-9292-AA15473C4C60}" dt="2025-07-24T18:23:44.713" v="3833" actId="20577"/>
          <ac:spMkLst>
            <pc:docMk/>
            <pc:sldMk cId="996360891" sldId="312"/>
            <ac:spMk id="5" creationId="{8F42BB2D-D675-45D3-918E-8C6BE50515C7}"/>
          </ac:spMkLst>
        </pc:spChg>
      </pc:sldChg>
      <pc:sldChg chg="modSp">
        <pc:chgData name="Townsend, Amy" userId="3bf00908-a58a-4e16-9031-0f28ef4aa8e2" providerId="ADAL" clId="{F35726E5-80A2-4BB0-9292-AA15473C4C60}" dt="2025-07-24T18:16:18.584" v="3407" actId="20577"/>
        <pc:sldMkLst>
          <pc:docMk/>
          <pc:sldMk cId="2043092779" sldId="314"/>
        </pc:sldMkLst>
        <pc:spChg chg="mod">
          <ac:chgData name="Townsend, Amy" userId="3bf00908-a58a-4e16-9031-0f28ef4aa8e2" providerId="ADAL" clId="{F35726E5-80A2-4BB0-9292-AA15473C4C60}" dt="2025-07-24T18:16:18.584" v="3407" actId="20577"/>
          <ac:spMkLst>
            <pc:docMk/>
            <pc:sldMk cId="2043092779" sldId="314"/>
            <ac:spMk id="5" creationId="{EB87CE30-F85B-41F3-BBD0-A97160207798}"/>
          </ac:spMkLst>
        </pc:spChg>
      </pc:sldChg>
      <pc:sldChg chg="delSp modSp">
        <pc:chgData name="Townsend, Amy" userId="3bf00908-a58a-4e16-9031-0f28ef4aa8e2" providerId="ADAL" clId="{F35726E5-80A2-4BB0-9292-AA15473C4C60}" dt="2025-07-24T18:26:28.359" v="3844" actId="478"/>
        <pc:sldMkLst>
          <pc:docMk/>
          <pc:sldMk cId="1830254931" sldId="315"/>
        </pc:sldMkLst>
        <pc:spChg chg="del mod">
          <ac:chgData name="Townsend, Amy" userId="3bf00908-a58a-4e16-9031-0f28ef4aa8e2" providerId="ADAL" clId="{F35726E5-80A2-4BB0-9292-AA15473C4C60}" dt="2025-07-24T18:26:28.359" v="3844" actId="478"/>
          <ac:spMkLst>
            <pc:docMk/>
            <pc:sldMk cId="1830254931" sldId="315"/>
            <ac:spMk id="2" creationId="{5C3A1A04-38A8-46C3-A6F6-902988D13139}"/>
          </ac:spMkLst>
        </pc:spChg>
        <pc:spChg chg="mod">
          <ac:chgData name="Townsend, Amy" userId="3bf00908-a58a-4e16-9031-0f28ef4aa8e2" providerId="ADAL" clId="{F35726E5-80A2-4BB0-9292-AA15473C4C60}" dt="2025-07-24T18:21:55.396" v="3775" actId="20577"/>
          <ac:spMkLst>
            <pc:docMk/>
            <pc:sldMk cId="1830254931" sldId="315"/>
            <ac:spMk id="5" creationId="{8F42BB2D-D675-45D3-918E-8C6BE50515C7}"/>
          </ac:spMkLst>
        </pc:spChg>
      </pc:sldChg>
      <pc:sldChg chg="del">
        <pc:chgData name="Townsend, Amy" userId="3bf00908-a58a-4e16-9031-0f28ef4aa8e2" providerId="ADAL" clId="{F35726E5-80A2-4BB0-9292-AA15473C4C60}" dt="2025-07-24T18:22:35.063" v="3777" actId="2696"/>
        <pc:sldMkLst>
          <pc:docMk/>
          <pc:sldMk cId="735713515" sldId="318"/>
        </pc:sldMkLst>
      </pc:sldChg>
      <pc:sldChg chg="delSp">
        <pc:chgData name="Townsend, Amy" userId="3bf00908-a58a-4e16-9031-0f28ef4aa8e2" providerId="ADAL" clId="{F35726E5-80A2-4BB0-9292-AA15473C4C60}" dt="2025-07-24T18:26:39.625" v="3847" actId="478"/>
        <pc:sldMkLst>
          <pc:docMk/>
          <pc:sldMk cId="1147935686" sldId="319"/>
        </pc:sldMkLst>
        <pc:spChg chg="del">
          <ac:chgData name="Townsend, Amy" userId="3bf00908-a58a-4e16-9031-0f28ef4aa8e2" providerId="ADAL" clId="{F35726E5-80A2-4BB0-9292-AA15473C4C60}" dt="2025-07-24T18:26:39.625" v="3847" actId="478"/>
          <ac:spMkLst>
            <pc:docMk/>
            <pc:sldMk cId="1147935686" sldId="319"/>
            <ac:spMk id="2" creationId="{735E9B67-4E2C-48ED-9401-CFF950DF5CA7}"/>
          </ac:spMkLst>
        </pc:spChg>
      </pc:sldChg>
      <pc:sldChg chg="modSp add">
        <pc:chgData name="Townsend, Amy" userId="3bf00908-a58a-4e16-9031-0f28ef4aa8e2" providerId="ADAL" clId="{F35726E5-80A2-4BB0-9292-AA15473C4C60}" dt="2025-07-24T14:36:53.847" v="6" actId="207"/>
        <pc:sldMkLst>
          <pc:docMk/>
          <pc:sldMk cId="2263823602" sldId="320"/>
        </pc:sldMkLst>
        <pc:spChg chg="mod">
          <ac:chgData name="Townsend, Amy" userId="3bf00908-a58a-4e16-9031-0f28ef4aa8e2" providerId="ADAL" clId="{F35726E5-80A2-4BB0-9292-AA15473C4C60}" dt="2025-07-24T14:36:53.847" v="6" actId="207"/>
          <ac:spMkLst>
            <pc:docMk/>
            <pc:sldMk cId="2263823602" sldId="320"/>
            <ac:spMk id="2" creationId="{09C63771-9955-4220-9AFE-D98E7D6817CB}"/>
          </ac:spMkLst>
        </pc:spChg>
      </pc:sldChg>
      <pc:sldChg chg="add">
        <pc:chgData name="Townsend, Amy" userId="3bf00908-a58a-4e16-9031-0f28ef4aa8e2" providerId="ADAL" clId="{F35726E5-80A2-4BB0-9292-AA15473C4C60}" dt="2025-07-24T14:28:21.630" v="3"/>
        <pc:sldMkLst>
          <pc:docMk/>
          <pc:sldMk cId="718106147" sldId="321"/>
        </pc:sldMkLst>
      </pc:sldChg>
      <pc:sldChg chg="modSp add">
        <pc:chgData name="Townsend, Amy" userId="3bf00908-a58a-4e16-9031-0f28ef4aa8e2" providerId="ADAL" clId="{F35726E5-80A2-4BB0-9292-AA15473C4C60}" dt="2025-07-24T14:39:17.489" v="9"/>
        <pc:sldMkLst>
          <pc:docMk/>
          <pc:sldMk cId="2784111967" sldId="322"/>
        </pc:sldMkLst>
        <pc:spChg chg="mod">
          <ac:chgData name="Townsend, Amy" userId="3bf00908-a58a-4e16-9031-0f28ef4aa8e2" providerId="ADAL" clId="{F35726E5-80A2-4BB0-9292-AA15473C4C60}" dt="2025-07-24T14:39:17.489" v="9"/>
          <ac:spMkLst>
            <pc:docMk/>
            <pc:sldMk cId="2784111967" sldId="322"/>
            <ac:spMk id="2" creationId="{09C63771-9955-4220-9AFE-D98E7D6817CB}"/>
          </ac:spMkLst>
        </pc:spChg>
      </pc:sldChg>
      <pc:sldChg chg="modSp add">
        <pc:chgData name="Townsend, Amy" userId="3bf00908-a58a-4e16-9031-0f28ef4aa8e2" providerId="ADAL" clId="{F35726E5-80A2-4BB0-9292-AA15473C4C60}" dt="2025-07-24T14:44:08.282" v="12"/>
        <pc:sldMkLst>
          <pc:docMk/>
          <pc:sldMk cId="1049872780" sldId="323"/>
        </pc:sldMkLst>
        <pc:spChg chg="mod">
          <ac:chgData name="Townsend, Amy" userId="3bf00908-a58a-4e16-9031-0f28ef4aa8e2" providerId="ADAL" clId="{F35726E5-80A2-4BB0-9292-AA15473C4C60}" dt="2025-07-24T14:44:08.282" v="12"/>
          <ac:spMkLst>
            <pc:docMk/>
            <pc:sldMk cId="1049872780" sldId="323"/>
            <ac:spMk id="2" creationId="{09C63771-9955-4220-9AFE-D98E7D6817CB}"/>
          </ac:spMkLst>
        </pc:spChg>
      </pc:sldChg>
      <pc:sldChg chg="add">
        <pc:chgData name="Townsend, Amy" userId="3bf00908-a58a-4e16-9031-0f28ef4aa8e2" providerId="ADAL" clId="{F35726E5-80A2-4BB0-9292-AA15473C4C60}" dt="2025-07-24T14:45:14.193" v="13"/>
        <pc:sldMkLst>
          <pc:docMk/>
          <pc:sldMk cId="3454447743" sldId="324"/>
        </pc:sldMkLst>
      </pc:sldChg>
      <pc:sldChg chg="add ord">
        <pc:chgData name="Townsend, Amy" userId="3bf00908-a58a-4e16-9031-0f28ef4aa8e2" providerId="ADAL" clId="{F35726E5-80A2-4BB0-9292-AA15473C4C60}" dt="2025-07-24T14:58:47.408" v="15"/>
        <pc:sldMkLst>
          <pc:docMk/>
          <pc:sldMk cId="855526030" sldId="325"/>
        </pc:sldMkLst>
      </pc:sldChg>
      <pc:sldChg chg="addSp add">
        <pc:chgData name="Townsend, Amy" userId="3bf00908-a58a-4e16-9031-0f28ef4aa8e2" providerId="ADAL" clId="{F35726E5-80A2-4BB0-9292-AA15473C4C60}" dt="2025-07-24T15:04:25.039" v="17"/>
        <pc:sldMkLst>
          <pc:docMk/>
          <pc:sldMk cId="240893120" sldId="326"/>
        </pc:sldMkLst>
        <pc:picChg chg="add">
          <ac:chgData name="Townsend, Amy" userId="3bf00908-a58a-4e16-9031-0f28ef4aa8e2" providerId="ADAL" clId="{F35726E5-80A2-4BB0-9292-AA15473C4C60}" dt="2025-07-24T15:04:25.039" v="17"/>
          <ac:picMkLst>
            <pc:docMk/>
            <pc:sldMk cId="240893120" sldId="326"/>
            <ac:picMk id="3" creationId="{0B842AB9-B73A-47F6-9B79-863331ACDB78}"/>
          </ac:picMkLst>
        </pc:picChg>
      </pc:sldChg>
      <pc:sldChg chg="modSp add">
        <pc:chgData name="Townsend, Amy" userId="3bf00908-a58a-4e16-9031-0f28ef4aa8e2" providerId="ADAL" clId="{F35726E5-80A2-4BB0-9292-AA15473C4C60}" dt="2025-07-24T15:06:38.154" v="20"/>
        <pc:sldMkLst>
          <pc:docMk/>
          <pc:sldMk cId="587967886" sldId="327"/>
        </pc:sldMkLst>
        <pc:spChg chg="mod">
          <ac:chgData name="Townsend, Amy" userId="3bf00908-a58a-4e16-9031-0f28ef4aa8e2" providerId="ADAL" clId="{F35726E5-80A2-4BB0-9292-AA15473C4C60}" dt="2025-07-24T15:06:38.154" v="20"/>
          <ac:spMkLst>
            <pc:docMk/>
            <pc:sldMk cId="587967886" sldId="327"/>
            <ac:spMk id="5" creationId="{A0C831F7-DD85-4883-ABA5-02A9F2AD1ABF}"/>
          </ac:spMkLst>
        </pc:spChg>
      </pc:sldChg>
      <pc:sldChg chg="modSp add">
        <pc:chgData name="Townsend, Amy" userId="3bf00908-a58a-4e16-9031-0f28ef4aa8e2" providerId="ADAL" clId="{F35726E5-80A2-4BB0-9292-AA15473C4C60}" dt="2025-07-25T15:27:14.277" v="7141" actId="20577"/>
        <pc:sldMkLst>
          <pc:docMk/>
          <pc:sldMk cId="2823186396" sldId="328"/>
        </pc:sldMkLst>
        <pc:spChg chg="mod">
          <ac:chgData name="Townsend, Amy" userId="3bf00908-a58a-4e16-9031-0f28ef4aa8e2" providerId="ADAL" clId="{F35726E5-80A2-4BB0-9292-AA15473C4C60}" dt="2025-07-25T15:27:14.277" v="7141" actId="20577"/>
          <ac:spMkLst>
            <pc:docMk/>
            <pc:sldMk cId="2823186396" sldId="328"/>
            <ac:spMk id="5" creationId="{A0C831F7-DD85-4883-ABA5-02A9F2AD1ABF}"/>
          </ac:spMkLst>
        </pc:spChg>
      </pc:sldChg>
      <pc:sldChg chg="modSp add">
        <pc:chgData name="Townsend, Amy" userId="3bf00908-a58a-4e16-9031-0f28ef4aa8e2" providerId="ADAL" clId="{F35726E5-80A2-4BB0-9292-AA15473C4C60}" dt="2025-07-24T15:13:07.335" v="26"/>
        <pc:sldMkLst>
          <pc:docMk/>
          <pc:sldMk cId="2994841810" sldId="329"/>
        </pc:sldMkLst>
        <pc:spChg chg="mod">
          <ac:chgData name="Townsend, Amy" userId="3bf00908-a58a-4e16-9031-0f28ef4aa8e2" providerId="ADAL" clId="{F35726E5-80A2-4BB0-9292-AA15473C4C60}" dt="2025-07-24T15:13:07.335" v="26"/>
          <ac:spMkLst>
            <pc:docMk/>
            <pc:sldMk cId="2994841810" sldId="329"/>
            <ac:spMk id="5" creationId="{A0C831F7-DD85-4883-ABA5-02A9F2AD1ABF}"/>
          </ac:spMkLst>
        </pc:spChg>
      </pc:sldChg>
      <pc:sldChg chg="add">
        <pc:chgData name="Townsend, Amy" userId="3bf00908-a58a-4e16-9031-0f28ef4aa8e2" providerId="ADAL" clId="{F35726E5-80A2-4BB0-9292-AA15473C4C60}" dt="2025-07-24T15:13:51.950" v="27"/>
        <pc:sldMkLst>
          <pc:docMk/>
          <pc:sldMk cId="4154021150" sldId="330"/>
        </pc:sldMkLst>
      </pc:sldChg>
      <pc:sldChg chg="add">
        <pc:chgData name="Townsend, Amy" userId="3bf00908-a58a-4e16-9031-0f28ef4aa8e2" providerId="ADAL" clId="{F35726E5-80A2-4BB0-9292-AA15473C4C60}" dt="2025-07-24T15:16:12.275" v="28"/>
        <pc:sldMkLst>
          <pc:docMk/>
          <pc:sldMk cId="2828694486" sldId="331"/>
        </pc:sldMkLst>
      </pc:sldChg>
      <pc:sldChg chg="addSp add">
        <pc:chgData name="Townsend, Amy" userId="3bf00908-a58a-4e16-9031-0f28ef4aa8e2" providerId="ADAL" clId="{F35726E5-80A2-4BB0-9292-AA15473C4C60}" dt="2025-07-24T15:20:26.669" v="30"/>
        <pc:sldMkLst>
          <pc:docMk/>
          <pc:sldMk cId="2838118464" sldId="332"/>
        </pc:sldMkLst>
        <pc:picChg chg="add">
          <ac:chgData name="Townsend, Amy" userId="3bf00908-a58a-4e16-9031-0f28ef4aa8e2" providerId="ADAL" clId="{F35726E5-80A2-4BB0-9292-AA15473C4C60}" dt="2025-07-24T15:20:26.669" v="30"/>
          <ac:picMkLst>
            <pc:docMk/>
            <pc:sldMk cId="2838118464" sldId="332"/>
            <ac:picMk id="7" creationId="{6AB630B9-A622-497B-B0F9-3E17766C1E2E}"/>
          </ac:picMkLst>
        </pc:picChg>
      </pc:sldChg>
      <pc:sldChg chg="delSp modSp add">
        <pc:chgData name="Townsend, Amy" userId="3bf00908-a58a-4e16-9031-0f28ef4aa8e2" providerId="ADAL" clId="{F35726E5-80A2-4BB0-9292-AA15473C4C60}" dt="2025-07-24T18:25:07.932" v="3835" actId="478"/>
        <pc:sldMkLst>
          <pc:docMk/>
          <pc:sldMk cId="3624801746" sldId="333"/>
        </pc:sldMkLst>
        <pc:spChg chg="del">
          <ac:chgData name="Townsend, Amy" userId="3bf00908-a58a-4e16-9031-0f28ef4aa8e2" providerId="ADAL" clId="{F35726E5-80A2-4BB0-9292-AA15473C4C60}" dt="2025-07-24T18:25:07.932" v="3835" actId="478"/>
          <ac:spMkLst>
            <pc:docMk/>
            <pc:sldMk cId="3624801746" sldId="333"/>
            <ac:spMk id="2" creationId="{EC6F1CB8-E5D7-4B7D-A5D2-20B6EE411296}"/>
          </ac:spMkLst>
        </pc:spChg>
        <pc:spChg chg="mod">
          <ac:chgData name="Townsend, Amy" userId="3bf00908-a58a-4e16-9031-0f28ef4aa8e2" providerId="ADAL" clId="{F35726E5-80A2-4BB0-9292-AA15473C4C60}" dt="2025-07-24T15:22:51.536" v="32"/>
          <ac:spMkLst>
            <pc:docMk/>
            <pc:sldMk cId="3624801746" sldId="333"/>
            <ac:spMk id="5" creationId="{7C200159-416E-448A-BC66-4574288EC7F8}"/>
          </ac:spMkLst>
        </pc:spChg>
      </pc:sldChg>
      <pc:sldChg chg="modSp add">
        <pc:chgData name="Townsend, Amy" userId="3bf00908-a58a-4e16-9031-0f28ef4aa8e2" providerId="ADAL" clId="{F35726E5-80A2-4BB0-9292-AA15473C4C60}" dt="2025-07-25T15:27:30.910" v="7169" actId="20577"/>
        <pc:sldMkLst>
          <pc:docMk/>
          <pc:sldMk cId="4108756217" sldId="334"/>
        </pc:sldMkLst>
        <pc:spChg chg="mod">
          <ac:chgData name="Townsend, Amy" userId="3bf00908-a58a-4e16-9031-0f28ef4aa8e2" providerId="ADAL" clId="{F35726E5-80A2-4BB0-9292-AA15473C4C60}" dt="2025-07-25T15:27:30.910" v="7169" actId="20577"/>
          <ac:spMkLst>
            <pc:docMk/>
            <pc:sldMk cId="4108756217" sldId="334"/>
            <ac:spMk id="5" creationId="{A0C831F7-DD85-4883-ABA5-02A9F2AD1ABF}"/>
          </ac:spMkLst>
        </pc:spChg>
      </pc:sldChg>
      <pc:sldChg chg="addSp modSp add">
        <pc:chgData name="Townsend, Amy" userId="3bf00908-a58a-4e16-9031-0f28ef4aa8e2" providerId="ADAL" clId="{F35726E5-80A2-4BB0-9292-AA15473C4C60}" dt="2025-07-24T21:38:28.530" v="4532" actId="1076"/>
        <pc:sldMkLst>
          <pc:docMk/>
          <pc:sldMk cId="530810488" sldId="335"/>
        </pc:sldMkLst>
        <pc:spChg chg="mod">
          <ac:chgData name="Townsend, Amy" userId="3bf00908-a58a-4e16-9031-0f28ef4aa8e2" providerId="ADAL" clId="{F35726E5-80A2-4BB0-9292-AA15473C4C60}" dt="2025-07-24T21:38:23.567" v="4530" actId="20577"/>
          <ac:spMkLst>
            <pc:docMk/>
            <pc:sldMk cId="530810488" sldId="335"/>
            <ac:spMk id="5" creationId="{A0C831F7-DD85-4883-ABA5-02A9F2AD1ABF}"/>
          </ac:spMkLst>
        </pc:spChg>
        <pc:picChg chg="add mod">
          <ac:chgData name="Townsend, Amy" userId="3bf00908-a58a-4e16-9031-0f28ef4aa8e2" providerId="ADAL" clId="{F35726E5-80A2-4BB0-9292-AA15473C4C60}" dt="2025-07-24T21:38:28.530" v="4532" actId="1076"/>
          <ac:picMkLst>
            <pc:docMk/>
            <pc:sldMk cId="530810488" sldId="335"/>
            <ac:picMk id="2" creationId="{85061588-69FA-464B-863F-44616DB47526}"/>
          </ac:picMkLst>
        </pc:picChg>
      </pc:sldChg>
      <pc:sldChg chg="modSp add">
        <pc:chgData name="Townsend, Amy" userId="3bf00908-a58a-4e16-9031-0f28ef4aa8e2" providerId="ADAL" clId="{F35726E5-80A2-4BB0-9292-AA15473C4C60}" dt="2025-07-24T19:19:39.111" v="3895" actId="20577"/>
        <pc:sldMkLst>
          <pc:docMk/>
          <pc:sldMk cId="1138968235" sldId="336"/>
        </pc:sldMkLst>
        <pc:spChg chg="mod">
          <ac:chgData name="Townsend, Amy" userId="3bf00908-a58a-4e16-9031-0f28ef4aa8e2" providerId="ADAL" clId="{F35726E5-80A2-4BB0-9292-AA15473C4C60}" dt="2025-07-24T19:19:39.111" v="3895" actId="20577"/>
          <ac:spMkLst>
            <pc:docMk/>
            <pc:sldMk cId="1138968235" sldId="336"/>
            <ac:spMk id="5" creationId="{A0C831F7-DD85-4883-ABA5-02A9F2AD1ABF}"/>
          </ac:spMkLst>
        </pc:spChg>
      </pc:sldChg>
      <pc:sldChg chg="modSp add">
        <pc:chgData name="Townsend, Amy" userId="3bf00908-a58a-4e16-9031-0f28ef4aa8e2" providerId="ADAL" clId="{F35726E5-80A2-4BB0-9292-AA15473C4C60}" dt="2025-07-24T16:12:27.515" v="86"/>
        <pc:sldMkLst>
          <pc:docMk/>
          <pc:sldMk cId="1903793467" sldId="337"/>
        </pc:sldMkLst>
        <pc:spChg chg="mod">
          <ac:chgData name="Townsend, Amy" userId="3bf00908-a58a-4e16-9031-0f28ef4aa8e2" providerId="ADAL" clId="{F35726E5-80A2-4BB0-9292-AA15473C4C60}" dt="2025-07-24T16:12:27.515" v="86"/>
          <ac:spMkLst>
            <pc:docMk/>
            <pc:sldMk cId="1903793467" sldId="337"/>
            <ac:spMk id="5" creationId="{A0C831F7-DD85-4883-ABA5-02A9F2AD1ABF}"/>
          </ac:spMkLst>
        </pc:spChg>
      </pc:sldChg>
      <pc:sldChg chg="modSp add">
        <pc:chgData name="Townsend, Amy" userId="3bf00908-a58a-4e16-9031-0f28ef4aa8e2" providerId="ADAL" clId="{F35726E5-80A2-4BB0-9292-AA15473C4C60}" dt="2025-07-24T15:33:07.547" v="40"/>
        <pc:sldMkLst>
          <pc:docMk/>
          <pc:sldMk cId="971118823" sldId="338"/>
        </pc:sldMkLst>
        <pc:spChg chg="mod">
          <ac:chgData name="Townsend, Amy" userId="3bf00908-a58a-4e16-9031-0f28ef4aa8e2" providerId="ADAL" clId="{F35726E5-80A2-4BB0-9292-AA15473C4C60}" dt="2025-07-24T15:33:07.547" v="40"/>
          <ac:spMkLst>
            <pc:docMk/>
            <pc:sldMk cId="971118823" sldId="338"/>
            <ac:spMk id="5" creationId="{A0C831F7-DD85-4883-ABA5-02A9F2AD1ABF}"/>
          </ac:spMkLst>
        </pc:spChg>
      </pc:sldChg>
      <pc:sldChg chg="add">
        <pc:chgData name="Townsend, Amy" userId="3bf00908-a58a-4e16-9031-0f28ef4aa8e2" providerId="ADAL" clId="{F35726E5-80A2-4BB0-9292-AA15473C4C60}" dt="2025-07-24T15:35:23.072" v="41"/>
        <pc:sldMkLst>
          <pc:docMk/>
          <pc:sldMk cId="4239730829" sldId="339"/>
        </pc:sldMkLst>
      </pc:sldChg>
      <pc:sldChg chg="addSp add">
        <pc:chgData name="Townsend, Amy" userId="3bf00908-a58a-4e16-9031-0f28ef4aa8e2" providerId="ADAL" clId="{F35726E5-80A2-4BB0-9292-AA15473C4C60}" dt="2025-07-24T15:38:38.138" v="44"/>
        <pc:sldMkLst>
          <pc:docMk/>
          <pc:sldMk cId="298470623" sldId="340"/>
        </pc:sldMkLst>
        <pc:picChg chg="add">
          <ac:chgData name="Townsend, Amy" userId="3bf00908-a58a-4e16-9031-0f28ef4aa8e2" providerId="ADAL" clId="{F35726E5-80A2-4BB0-9292-AA15473C4C60}" dt="2025-07-24T15:37:45.865" v="43"/>
          <ac:picMkLst>
            <pc:docMk/>
            <pc:sldMk cId="298470623" sldId="340"/>
            <ac:picMk id="2" creationId="{7127870B-32D2-4216-B353-05F656FA648C}"/>
          </ac:picMkLst>
        </pc:picChg>
        <pc:picChg chg="add">
          <ac:chgData name="Townsend, Amy" userId="3bf00908-a58a-4e16-9031-0f28ef4aa8e2" providerId="ADAL" clId="{F35726E5-80A2-4BB0-9292-AA15473C4C60}" dt="2025-07-24T15:38:38.138" v="44"/>
          <ac:picMkLst>
            <pc:docMk/>
            <pc:sldMk cId="298470623" sldId="340"/>
            <ac:picMk id="6" creationId="{BC11A88A-24C1-40F0-B259-AD39E2F5AF22}"/>
          </ac:picMkLst>
        </pc:picChg>
      </pc:sldChg>
      <pc:sldChg chg="add">
        <pc:chgData name="Townsend, Amy" userId="3bf00908-a58a-4e16-9031-0f28ef4aa8e2" providerId="ADAL" clId="{F35726E5-80A2-4BB0-9292-AA15473C4C60}" dt="2025-07-24T15:38:53.204" v="45"/>
        <pc:sldMkLst>
          <pc:docMk/>
          <pc:sldMk cId="993460693" sldId="341"/>
        </pc:sldMkLst>
      </pc:sldChg>
      <pc:sldChg chg="add">
        <pc:chgData name="Townsend, Amy" userId="3bf00908-a58a-4e16-9031-0f28ef4aa8e2" providerId="ADAL" clId="{F35726E5-80A2-4BB0-9292-AA15473C4C60}" dt="2025-07-24T15:39:52.099" v="46"/>
        <pc:sldMkLst>
          <pc:docMk/>
          <pc:sldMk cId="4146853158" sldId="342"/>
        </pc:sldMkLst>
      </pc:sldChg>
      <pc:sldChg chg="modSp add ord">
        <pc:chgData name="Townsend, Amy" userId="3bf00908-a58a-4e16-9031-0f28ef4aa8e2" providerId="ADAL" clId="{F35726E5-80A2-4BB0-9292-AA15473C4C60}" dt="2025-07-25T21:10:36.782" v="8463" actId="20577"/>
        <pc:sldMkLst>
          <pc:docMk/>
          <pc:sldMk cId="3990256077" sldId="343"/>
        </pc:sldMkLst>
        <pc:spChg chg="mod">
          <ac:chgData name="Townsend, Amy" userId="3bf00908-a58a-4e16-9031-0f28ef4aa8e2" providerId="ADAL" clId="{F35726E5-80A2-4BB0-9292-AA15473C4C60}" dt="2025-07-25T21:10:36.782" v="8463" actId="20577"/>
          <ac:spMkLst>
            <pc:docMk/>
            <pc:sldMk cId="3990256077" sldId="343"/>
            <ac:spMk id="5" creationId="{A0C831F7-DD85-4883-ABA5-02A9F2AD1ABF}"/>
          </ac:spMkLst>
        </pc:spChg>
      </pc:sldChg>
      <pc:sldChg chg="add">
        <pc:chgData name="Townsend, Amy" userId="3bf00908-a58a-4e16-9031-0f28ef4aa8e2" providerId="ADAL" clId="{F35726E5-80A2-4BB0-9292-AA15473C4C60}" dt="2025-07-24T15:45:12.097" v="50"/>
        <pc:sldMkLst>
          <pc:docMk/>
          <pc:sldMk cId="634854580" sldId="344"/>
        </pc:sldMkLst>
      </pc:sldChg>
      <pc:sldChg chg="modSp add">
        <pc:chgData name="Townsend, Amy" userId="3bf00908-a58a-4e16-9031-0f28ef4aa8e2" providerId="ADAL" clId="{F35726E5-80A2-4BB0-9292-AA15473C4C60}" dt="2025-07-24T15:48:48.876" v="52"/>
        <pc:sldMkLst>
          <pc:docMk/>
          <pc:sldMk cId="1293065440" sldId="345"/>
        </pc:sldMkLst>
        <pc:spChg chg="mod">
          <ac:chgData name="Townsend, Amy" userId="3bf00908-a58a-4e16-9031-0f28ef4aa8e2" providerId="ADAL" clId="{F35726E5-80A2-4BB0-9292-AA15473C4C60}" dt="2025-07-24T15:48:48.876" v="52"/>
          <ac:spMkLst>
            <pc:docMk/>
            <pc:sldMk cId="1293065440" sldId="345"/>
            <ac:spMk id="5" creationId="{A0C831F7-DD85-4883-ABA5-02A9F2AD1ABF}"/>
          </ac:spMkLst>
        </pc:spChg>
      </pc:sldChg>
      <pc:sldChg chg="add">
        <pc:chgData name="Townsend, Amy" userId="3bf00908-a58a-4e16-9031-0f28ef4aa8e2" providerId="ADAL" clId="{F35726E5-80A2-4BB0-9292-AA15473C4C60}" dt="2025-07-24T15:47:28.040" v="51"/>
        <pc:sldMkLst>
          <pc:docMk/>
          <pc:sldMk cId="944160151" sldId="346"/>
        </pc:sldMkLst>
      </pc:sldChg>
      <pc:sldChg chg="addSp modSp add">
        <pc:chgData name="Townsend, Amy" userId="3bf00908-a58a-4e16-9031-0f28ef4aa8e2" providerId="ADAL" clId="{F35726E5-80A2-4BB0-9292-AA15473C4C60}" dt="2025-07-24T16:02:36.588" v="80" actId="207"/>
        <pc:sldMkLst>
          <pc:docMk/>
          <pc:sldMk cId="2064962504" sldId="347"/>
        </pc:sldMkLst>
        <pc:spChg chg="add mod">
          <ac:chgData name="Townsend, Amy" userId="3bf00908-a58a-4e16-9031-0f28ef4aa8e2" providerId="ADAL" clId="{F35726E5-80A2-4BB0-9292-AA15473C4C60}" dt="2025-07-24T16:01:42.084" v="56" actId="207"/>
          <ac:spMkLst>
            <pc:docMk/>
            <pc:sldMk cId="2064962504" sldId="347"/>
            <ac:spMk id="6" creationId="{DED79236-8342-4E0F-97F7-F560E36FCFFE}"/>
          </ac:spMkLst>
        </pc:spChg>
        <pc:spChg chg="add mod">
          <ac:chgData name="Townsend, Amy" userId="3bf00908-a58a-4e16-9031-0f28ef4aa8e2" providerId="ADAL" clId="{F35726E5-80A2-4BB0-9292-AA15473C4C60}" dt="2025-07-24T16:02:36.588" v="80" actId="207"/>
          <ac:spMkLst>
            <pc:docMk/>
            <pc:sldMk cId="2064962504" sldId="347"/>
            <ac:spMk id="7" creationId="{011BE374-9024-45A5-83A9-B84C68FCF30C}"/>
          </ac:spMkLst>
        </pc:spChg>
        <pc:picChg chg="add mod">
          <ac:chgData name="Townsend, Amy" userId="3bf00908-a58a-4e16-9031-0f28ef4aa8e2" providerId="ADAL" clId="{F35726E5-80A2-4BB0-9292-AA15473C4C60}" dt="2025-07-24T16:02:04.531" v="78" actId="207"/>
          <ac:picMkLst>
            <pc:docMk/>
            <pc:sldMk cId="2064962504" sldId="347"/>
            <ac:picMk id="5" creationId="{A06DAD22-B819-41FE-B32D-E875AD6B6377}"/>
          </ac:picMkLst>
        </pc:picChg>
      </pc:sldChg>
      <pc:sldChg chg="add">
        <pc:chgData name="Townsend, Amy" userId="3bf00908-a58a-4e16-9031-0f28ef4aa8e2" providerId="ADAL" clId="{F35726E5-80A2-4BB0-9292-AA15473C4C60}" dt="2025-07-24T16:03:18.598" v="81"/>
        <pc:sldMkLst>
          <pc:docMk/>
          <pc:sldMk cId="440982536" sldId="348"/>
        </pc:sldMkLst>
      </pc:sldChg>
      <pc:sldChg chg="delSp modSp add">
        <pc:chgData name="Townsend, Amy" userId="3bf00908-a58a-4e16-9031-0f28ef4aa8e2" providerId="ADAL" clId="{F35726E5-80A2-4BB0-9292-AA15473C4C60}" dt="2025-07-24T19:21:00.464" v="3896" actId="20577"/>
        <pc:sldMkLst>
          <pc:docMk/>
          <pc:sldMk cId="1682740686" sldId="349"/>
        </pc:sldMkLst>
        <pc:spChg chg="del">
          <ac:chgData name="Townsend, Amy" userId="3bf00908-a58a-4e16-9031-0f28ef4aa8e2" providerId="ADAL" clId="{F35726E5-80A2-4BB0-9292-AA15473C4C60}" dt="2025-07-24T18:25:42.902" v="3839" actId="478"/>
          <ac:spMkLst>
            <pc:docMk/>
            <pc:sldMk cId="1682740686" sldId="349"/>
            <ac:spMk id="2" creationId="{EC6F1CB8-E5D7-4B7D-A5D2-20B6EE411296}"/>
          </ac:spMkLst>
        </pc:spChg>
        <pc:spChg chg="mod">
          <ac:chgData name="Townsend, Amy" userId="3bf00908-a58a-4e16-9031-0f28ef4aa8e2" providerId="ADAL" clId="{F35726E5-80A2-4BB0-9292-AA15473C4C60}" dt="2025-07-24T19:21:00.464" v="3896" actId="20577"/>
          <ac:spMkLst>
            <pc:docMk/>
            <pc:sldMk cId="1682740686" sldId="349"/>
            <ac:spMk id="5" creationId="{7C200159-416E-448A-BC66-4574288EC7F8}"/>
          </ac:spMkLst>
        </pc:spChg>
      </pc:sldChg>
      <pc:sldChg chg="modSp add">
        <pc:chgData name="Townsend, Amy" userId="3bf00908-a58a-4e16-9031-0f28ef4aa8e2" providerId="ADAL" clId="{F35726E5-80A2-4BB0-9292-AA15473C4C60}" dt="2025-07-25T15:27:56.607" v="7185" actId="20577"/>
        <pc:sldMkLst>
          <pc:docMk/>
          <pc:sldMk cId="2898587739" sldId="350"/>
        </pc:sldMkLst>
        <pc:spChg chg="mod">
          <ac:chgData name="Townsend, Amy" userId="3bf00908-a58a-4e16-9031-0f28ef4aa8e2" providerId="ADAL" clId="{F35726E5-80A2-4BB0-9292-AA15473C4C60}" dt="2025-07-25T15:27:56.607" v="7185" actId="20577"/>
          <ac:spMkLst>
            <pc:docMk/>
            <pc:sldMk cId="2898587739" sldId="350"/>
            <ac:spMk id="5" creationId="{A0C831F7-DD85-4883-ABA5-02A9F2AD1ABF}"/>
          </ac:spMkLst>
        </pc:spChg>
      </pc:sldChg>
      <pc:sldChg chg="add">
        <pc:chgData name="Townsend, Amy" userId="3bf00908-a58a-4e16-9031-0f28ef4aa8e2" providerId="ADAL" clId="{F35726E5-80A2-4BB0-9292-AA15473C4C60}" dt="2025-07-24T16:08:12.453" v="84"/>
        <pc:sldMkLst>
          <pc:docMk/>
          <pc:sldMk cId="563957386" sldId="351"/>
        </pc:sldMkLst>
      </pc:sldChg>
      <pc:sldChg chg="add">
        <pc:chgData name="Townsend, Amy" userId="3bf00908-a58a-4e16-9031-0f28ef4aa8e2" providerId="ADAL" clId="{F35726E5-80A2-4BB0-9292-AA15473C4C60}" dt="2025-07-24T16:09:26.784" v="85"/>
        <pc:sldMkLst>
          <pc:docMk/>
          <pc:sldMk cId="3059044959" sldId="352"/>
        </pc:sldMkLst>
      </pc:sldChg>
      <pc:sldChg chg="delSp add">
        <pc:chgData name="Townsend, Amy" userId="3bf00908-a58a-4e16-9031-0f28ef4aa8e2" providerId="ADAL" clId="{F35726E5-80A2-4BB0-9292-AA15473C4C60}" dt="2025-07-24T18:25:38.076" v="3838" actId="478"/>
        <pc:sldMkLst>
          <pc:docMk/>
          <pc:sldMk cId="4114984823" sldId="353"/>
        </pc:sldMkLst>
        <pc:spChg chg="del">
          <ac:chgData name="Townsend, Amy" userId="3bf00908-a58a-4e16-9031-0f28ef4aa8e2" providerId="ADAL" clId="{F35726E5-80A2-4BB0-9292-AA15473C4C60}" dt="2025-07-24T18:25:38.076" v="3838" actId="478"/>
          <ac:spMkLst>
            <pc:docMk/>
            <pc:sldMk cId="4114984823" sldId="353"/>
            <ac:spMk id="2" creationId="{EC6F1CB8-E5D7-4B7D-A5D2-20B6EE411296}"/>
          </ac:spMkLst>
        </pc:spChg>
      </pc:sldChg>
      <pc:sldChg chg="add">
        <pc:chgData name="Townsend, Amy" userId="3bf00908-a58a-4e16-9031-0f28ef4aa8e2" providerId="ADAL" clId="{F35726E5-80A2-4BB0-9292-AA15473C4C60}" dt="2025-07-24T16:25:14.460" v="88"/>
        <pc:sldMkLst>
          <pc:docMk/>
          <pc:sldMk cId="3963679055" sldId="354"/>
        </pc:sldMkLst>
      </pc:sldChg>
      <pc:sldChg chg="add">
        <pc:chgData name="Townsend, Amy" userId="3bf00908-a58a-4e16-9031-0f28ef4aa8e2" providerId="ADAL" clId="{F35726E5-80A2-4BB0-9292-AA15473C4C60}" dt="2025-07-24T16:26:10.804" v="89"/>
        <pc:sldMkLst>
          <pc:docMk/>
          <pc:sldMk cId="2654792150" sldId="355"/>
        </pc:sldMkLst>
      </pc:sldChg>
      <pc:sldChg chg="add">
        <pc:chgData name="Townsend, Amy" userId="3bf00908-a58a-4e16-9031-0f28ef4aa8e2" providerId="ADAL" clId="{F35726E5-80A2-4BB0-9292-AA15473C4C60}" dt="2025-07-24T16:26:10.804" v="89"/>
        <pc:sldMkLst>
          <pc:docMk/>
          <pc:sldMk cId="3755702200" sldId="356"/>
        </pc:sldMkLst>
      </pc:sldChg>
      <pc:sldChg chg="addSp add">
        <pc:chgData name="Townsend, Amy" userId="3bf00908-a58a-4e16-9031-0f28ef4aa8e2" providerId="ADAL" clId="{F35726E5-80A2-4BB0-9292-AA15473C4C60}" dt="2025-07-24T16:29:38.530" v="91"/>
        <pc:sldMkLst>
          <pc:docMk/>
          <pc:sldMk cId="3055430620" sldId="357"/>
        </pc:sldMkLst>
        <pc:picChg chg="add">
          <ac:chgData name="Townsend, Amy" userId="3bf00908-a58a-4e16-9031-0f28ef4aa8e2" providerId="ADAL" clId="{F35726E5-80A2-4BB0-9292-AA15473C4C60}" dt="2025-07-24T16:29:38.530" v="91"/>
          <ac:picMkLst>
            <pc:docMk/>
            <pc:sldMk cId="3055430620" sldId="357"/>
            <ac:picMk id="2" creationId="{931F053D-48CE-486E-9E44-B4E6E889CB31}"/>
          </ac:picMkLst>
        </pc:picChg>
      </pc:sldChg>
      <pc:sldChg chg="addSp add">
        <pc:chgData name="Townsend, Amy" userId="3bf00908-a58a-4e16-9031-0f28ef4aa8e2" providerId="ADAL" clId="{F35726E5-80A2-4BB0-9292-AA15473C4C60}" dt="2025-07-24T16:30:40.343" v="93"/>
        <pc:sldMkLst>
          <pc:docMk/>
          <pc:sldMk cId="53445629" sldId="358"/>
        </pc:sldMkLst>
        <pc:picChg chg="add">
          <ac:chgData name="Townsend, Amy" userId="3bf00908-a58a-4e16-9031-0f28ef4aa8e2" providerId="ADAL" clId="{F35726E5-80A2-4BB0-9292-AA15473C4C60}" dt="2025-07-24T16:30:40.343" v="93"/>
          <ac:picMkLst>
            <pc:docMk/>
            <pc:sldMk cId="53445629" sldId="358"/>
            <ac:picMk id="5" creationId="{1F502C58-D016-4B1A-804A-7CF3E5D3EEC7}"/>
          </ac:picMkLst>
        </pc:picChg>
      </pc:sldChg>
      <pc:sldChg chg="delSp modSp add del">
        <pc:chgData name="Townsend, Amy" userId="3bf00908-a58a-4e16-9031-0f28ef4aa8e2" providerId="ADAL" clId="{F35726E5-80A2-4BB0-9292-AA15473C4C60}" dt="2025-07-24T19:21:20.003" v="3897" actId="2696"/>
        <pc:sldMkLst>
          <pc:docMk/>
          <pc:sldMk cId="354855627" sldId="359"/>
        </pc:sldMkLst>
        <pc:spChg chg="del">
          <ac:chgData name="Townsend, Amy" userId="3bf00908-a58a-4e16-9031-0f28ef4aa8e2" providerId="ADAL" clId="{F35726E5-80A2-4BB0-9292-AA15473C4C60}" dt="2025-07-24T17:03:18.867" v="840" actId="478"/>
          <ac:spMkLst>
            <pc:docMk/>
            <pc:sldMk cId="354855627" sldId="359"/>
            <ac:spMk id="2" creationId="{EC6F1CB8-E5D7-4B7D-A5D2-20B6EE411296}"/>
          </ac:spMkLst>
        </pc:spChg>
        <pc:spChg chg="mod">
          <ac:chgData name="Townsend, Amy" userId="3bf00908-a58a-4e16-9031-0f28ef4aa8e2" providerId="ADAL" clId="{F35726E5-80A2-4BB0-9292-AA15473C4C60}" dt="2025-07-24T16:47:57.322" v="99" actId="20577"/>
          <ac:spMkLst>
            <pc:docMk/>
            <pc:sldMk cId="354855627" sldId="359"/>
            <ac:spMk id="4" creationId="{78F0CF6E-F222-4A1F-B4C0-7DBA522FC67A}"/>
          </ac:spMkLst>
        </pc:spChg>
        <pc:spChg chg="mod">
          <ac:chgData name="Townsend, Amy" userId="3bf00908-a58a-4e16-9031-0f28ef4aa8e2" providerId="ADAL" clId="{F35726E5-80A2-4BB0-9292-AA15473C4C60}" dt="2025-07-24T16:56:26.312" v="566" actId="20577"/>
          <ac:spMkLst>
            <pc:docMk/>
            <pc:sldMk cId="354855627" sldId="359"/>
            <ac:spMk id="5" creationId="{7C200159-416E-448A-BC66-4574288EC7F8}"/>
          </ac:spMkLst>
        </pc:spChg>
      </pc:sldChg>
      <pc:sldChg chg="delSp modSp add">
        <pc:chgData name="Townsend, Amy" userId="3bf00908-a58a-4e16-9031-0f28ef4aa8e2" providerId="ADAL" clId="{F35726E5-80A2-4BB0-9292-AA15473C4C60}" dt="2025-07-24T19:21:51.431" v="3951" actId="20577"/>
        <pc:sldMkLst>
          <pc:docMk/>
          <pc:sldMk cId="3403367390" sldId="360"/>
        </pc:sldMkLst>
        <pc:spChg chg="del">
          <ac:chgData name="Townsend, Amy" userId="3bf00908-a58a-4e16-9031-0f28ef4aa8e2" providerId="ADAL" clId="{F35726E5-80A2-4BB0-9292-AA15473C4C60}" dt="2025-07-24T17:03:23.380" v="841" actId="478"/>
          <ac:spMkLst>
            <pc:docMk/>
            <pc:sldMk cId="3403367390" sldId="360"/>
            <ac:spMk id="2" creationId="{EC6F1CB8-E5D7-4B7D-A5D2-20B6EE411296}"/>
          </ac:spMkLst>
        </pc:spChg>
        <pc:spChg chg="mod">
          <ac:chgData name="Townsend, Amy" userId="3bf00908-a58a-4e16-9031-0f28ef4aa8e2" providerId="ADAL" clId="{F35726E5-80A2-4BB0-9292-AA15473C4C60}" dt="2025-07-24T19:21:51.431" v="3951" actId="20577"/>
          <ac:spMkLst>
            <pc:docMk/>
            <pc:sldMk cId="3403367390" sldId="360"/>
            <ac:spMk id="5" creationId="{7C200159-416E-448A-BC66-4574288EC7F8}"/>
          </ac:spMkLst>
        </pc:spChg>
      </pc:sldChg>
      <pc:sldChg chg="delSp modSp add">
        <pc:chgData name="Townsend, Amy" userId="3bf00908-a58a-4e16-9031-0f28ef4aa8e2" providerId="ADAL" clId="{F35726E5-80A2-4BB0-9292-AA15473C4C60}" dt="2025-07-24T17:03:26.600" v="842" actId="478"/>
        <pc:sldMkLst>
          <pc:docMk/>
          <pc:sldMk cId="2138261980" sldId="361"/>
        </pc:sldMkLst>
        <pc:spChg chg="del">
          <ac:chgData name="Townsend, Amy" userId="3bf00908-a58a-4e16-9031-0f28ef4aa8e2" providerId="ADAL" clId="{F35726E5-80A2-4BB0-9292-AA15473C4C60}" dt="2025-07-24T17:03:26.600" v="842" actId="478"/>
          <ac:spMkLst>
            <pc:docMk/>
            <pc:sldMk cId="2138261980" sldId="361"/>
            <ac:spMk id="2" creationId="{EC6F1CB8-E5D7-4B7D-A5D2-20B6EE411296}"/>
          </ac:spMkLst>
        </pc:spChg>
        <pc:spChg chg="mod">
          <ac:chgData name="Townsend, Amy" userId="3bf00908-a58a-4e16-9031-0f28ef4aa8e2" providerId="ADAL" clId="{F35726E5-80A2-4BB0-9292-AA15473C4C60}" dt="2025-07-24T17:02:16.489" v="838" actId="20577"/>
          <ac:spMkLst>
            <pc:docMk/>
            <pc:sldMk cId="2138261980" sldId="361"/>
            <ac:spMk id="5" creationId="{7C200159-416E-448A-BC66-4574288EC7F8}"/>
          </ac:spMkLst>
        </pc:spChg>
      </pc:sldChg>
      <pc:sldChg chg="modSp add">
        <pc:chgData name="Townsend, Amy" userId="3bf00908-a58a-4e16-9031-0f28ef4aa8e2" providerId="ADAL" clId="{F35726E5-80A2-4BB0-9292-AA15473C4C60}" dt="2025-07-24T17:03:43.012" v="847" actId="20577"/>
        <pc:sldMkLst>
          <pc:docMk/>
          <pc:sldMk cId="2402125841" sldId="362"/>
        </pc:sldMkLst>
        <pc:spChg chg="mod">
          <ac:chgData name="Townsend, Amy" userId="3bf00908-a58a-4e16-9031-0f28ef4aa8e2" providerId="ADAL" clId="{F35726E5-80A2-4BB0-9292-AA15473C4C60}" dt="2025-07-24T17:03:43.012" v="847" actId="20577"/>
          <ac:spMkLst>
            <pc:docMk/>
            <pc:sldMk cId="2402125841" sldId="362"/>
            <ac:spMk id="4" creationId="{61A93A71-AE37-4CB3-BE7E-27BAAF18A436}"/>
          </ac:spMkLst>
        </pc:spChg>
      </pc:sldChg>
      <pc:sldChg chg="modSp add">
        <pc:chgData name="Townsend, Amy" userId="3bf00908-a58a-4e16-9031-0f28ef4aa8e2" providerId="ADAL" clId="{F35726E5-80A2-4BB0-9292-AA15473C4C60}" dt="2025-07-24T17:03:57.751" v="871" actId="27636"/>
        <pc:sldMkLst>
          <pc:docMk/>
          <pc:sldMk cId="177776212" sldId="363"/>
        </pc:sldMkLst>
        <pc:spChg chg="mod">
          <ac:chgData name="Townsend, Amy" userId="3bf00908-a58a-4e16-9031-0f28ef4aa8e2" providerId="ADAL" clId="{F35726E5-80A2-4BB0-9292-AA15473C4C60}" dt="2025-07-24T17:03:47.194" v="852" actId="20577"/>
          <ac:spMkLst>
            <pc:docMk/>
            <pc:sldMk cId="177776212" sldId="363"/>
            <ac:spMk id="4" creationId="{61A93A71-AE37-4CB3-BE7E-27BAAF18A436}"/>
          </ac:spMkLst>
        </pc:spChg>
        <pc:spChg chg="mod">
          <ac:chgData name="Townsend, Amy" userId="3bf00908-a58a-4e16-9031-0f28ef4aa8e2" providerId="ADAL" clId="{F35726E5-80A2-4BB0-9292-AA15473C4C60}" dt="2025-07-24T17:03:57.751" v="871" actId="27636"/>
          <ac:spMkLst>
            <pc:docMk/>
            <pc:sldMk cId="177776212" sldId="363"/>
            <ac:spMk id="5" creationId="{A0C831F7-DD85-4883-ABA5-02A9F2AD1ABF}"/>
          </ac:spMkLst>
        </pc:spChg>
      </pc:sldChg>
      <pc:sldChg chg="addSp delSp modSp add">
        <pc:chgData name="Townsend, Amy" userId="3bf00908-a58a-4e16-9031-0f28ef4aa8e2" providerId="ADAL" clId="{F35726E5-80A2-4BB0-9292-AA15473C4C60}" dt="2025-07-24T17:04:54.652" v="883" actId="1076"/>
        <pc:sldMkLst>
          <pc:docMk/>
          <pc:sldMk cId="3870146552" sldId="364"/>
        </pc:sldMkLst>
        <pc:spChg chg="mod">
          <ac:chgData name="Townsend, Amy" userId="3bf00908-a58a-4e16-9031-0f28ef4aa8e2" providerId="ADAL" clId="{F35726E5-80A2-4BB0-9292-AA15473C4C60}" dt="2025-07-24T17:04:19.032" v="877" actId="20577"/>
          <ac:spMkLst>
            <pc:docMk/>
            <pc:sldMk cId="3870146552" sldId="364"/>
            <ac:spMk id="4" creationId="{61A93A71-AE37-4CB3-BE7E-27BAAF18A436}"/>
          </ac:spMkLst>
        </pc:spChg>
        <pc:spChg chg="del">
          <ac:chgData name="Townsend, Amy" userId="3bf00908-a58a-4e16-9031-0f28ef4aa8e2" providerId="ADAL" clId="{F35726E5-80A2-4BB0-9292-AA15473C4C60}" dt="2025-07-24T17:04:23.151" v="878" actId="478"/>
          <ac:spMkLst>
            <pc:docMk/>
            <pc:sldMk cId="3870146552" sldId="364"/>
            <ac:spMk id="5" creationId="{A0C831F7-DD85-4883-ABA5-02A9F2AD1ABF}"/>
          </ac:spMkLst>
        </pc:spChg>
        <pc:spChg chg="add del mod">
          <ac:chgData name="Townsend, Amy" userId="3bf00908-a58a-4e16-9031-0f28ef4aa8e2" providerId="ADAL" clId="{F35726E5-80A2-4BB0-9292-AA15473C4C60}" dt="2025-07-24T17:04:43.641" v="879" actId="478"/>
          <ac:spMkLst>
            <pc:docMk/>
            <pc:sldMk cId="3870146552" sldId="364"/>
            <ac:spMk id="6" creationId="{3F296B20-01C4-48B3-B58D-847541A3DAF8}"/>
          </ac:spMkLst>
        </pc:spChg>
        <pc:picChg chg="add mod">
          <ac:chgData name="Townsend, Amy" userId="3bf00908-a58a-4e16-9031-0f28ef4aa8e2" providerId="ADAL" clId="{F35726E5-80A2-4BB0-9292-AA15473C4C60}" dt="2025-07-24T17:04:54.652" v="883" actId="1076"/>
          <ac:picMkLst>
            <pc:docMk/>
            <pc:sldMk cId="3870146552" sldId="364"/>
            <ac:picMk id="7" creationId="{064F6FE8-9ACA-4718-B5A7-EABD7CA5634D}"/>
          </ac:picMkLst>
        </pc:picChg>
      </pc:sldChg>
      <pc:sldChg chg="delSp modSp add">
        <pc:chgData name="Townsend, Amy" userId="3bf00908-a58a-4e16-9031-0f28ef4aa8e2" providerId="ADAL" clId="{F35726E5-80A2-4BB0-9292-AA15473C4C60}" dt="2025-07-24T17:05:57.431" v="896" actId="478"/>
        <pc:sldMkLst>
          <pc:docMk/>
          <pc:sldMk cId="3512028648" sldId="365"/>
        </pc:sldMkLst>
        <pc:spChg chg="del">
          <ac:chgData name="Townsend, Amy" userId="3bf00908-a58a-4e16-9031-0f28ef4aa8e2" providerId="ADAL" clId="{F35726E5-80A2-4BB0-9292-AA15473C4C60}" dt="2025-07-24T17:05:57.431" v="896" actId="478"/>
          <ac:spMkLst>
            <pc:docMk/>
            <pc:sldMk cId="3512028648" sldId="365"/>
            <ac:spMk id="2" creationId="{EC6F1CB8-E5D7-4B7D-A5D2-20B6EE411296}"/>
          </ac:spMkLst>
        </pc:spChg>
        <pc:spChg chg="mod">
          <ac:chgData name="Townsend, Amy" userId="3bf00908-a58a-4e16-9031-0f28ef4aa8e2" providerId="ADAL" clId="{F35726E5-80A2-4BB0-9292-AA15473C4C60}" dt="2025-07-24T17:05:36.895" v="889" actId="20577"/>
          <ac:spMkLst>
            <pc:docMk/>
            <pc:sldMk cId="3512028648" sldId="365"/>
            <ac:spMk id="4" creationId="{78F0CF6E-F222-4A1F-B4C0-7DBA522FC67A}"/>
          </ac:spMkLst>
        </pc:spChg>
        <pc:spChg chg="mod">
          <ac:chgData name="Townsend, Amy" userId="3bf00908-a58a-4e16-9031-0f28ef4aa8e2" providerId="ADAL" clId="{F35726E5-80A2-4BB0-9292-AA15473C4C60}" dt="2025-07-24T17:05:49.983" v="895" actId="20577"/>
          <ac:spMkLst>
            <pc:docMk/>
            <pc:sldMk cId="3512028648" sldId="365"/>
            <ac:spMk id="5" creationId="{7C200159-416E-448A-BC66-4574288EC7F8}"/>
          </ac:spMkLst>
        </pc:spChg>
      </pc:sldChg>
      <pc:sldChg chg="modSp add">
        <pc:chgData name="Townsend, Amy" userId="3bf00908-a58a-4e16-9031-0f28ef4aa8e2" providerId="ADAL" clId="{F35726E5-80A2-4BB0-9292-AA15473C4C60}" dt="2025-07-25T15:29:16.971" v="7203" actId="20577"/>
        <pc:sldMkLst>
          <pc:docMk/>
          <pc:sldMk cId="2324886369" sldId="366"/>
        </pc:sldMkLst>
        <pc:spChg chg="mod">
          <ac:chgData name="Townsend, Amy" userId="3bf00908-a58a-4e16-9031-0f28ef4aa8e2" providerId="ADAL" clId="{F35726E5-80A2-4BB0-9292-AA15473C4C60}" dt="2025-07-24T17:06:21.193" v="901" actId="20577"/>
          <ac:spMkLst>
            <pc:docMk/>
            <pc:sldMk cId="2324886369" sldId="366"/>
            <ac:spMk id="4" creationId="{61A93A71-AE37-4CB3-BE7E-27BAAF18A436}"/>
          </ac:spMkLst>
        </pc:spChg>
        <pc:spChg chg="mod">
          <ac:chgData name="Townsend, Amy" userId="3bf00908-a58a-4e16-9031-0f28ef4aa8e2" providerId="ADAL" clId="{F35726E5-80A2-4BB0-9292-AA15473C4C60}" dt="2025-07-25T15:29:16.971" v="7203" actId="20577"/>
          <ac:spMkLst>
            <pc:docMk/>
            <pc:sldMk cId="2324886369" sldId="366"/>
            <ac:spMk id="5" creationId="{A0C831F7-DD85-4883-ABA5-02A9F2AD1ABF}"/>
          </ac:spMkLst>
        </pc:spChg>
      </pc:sldChg>
      <pc:sldChg chg="modSp add">
        <pc:chgData name="Townsend, Amy" userId="3bf00908-a58a-4e16-9031-0f28ef4aa8e2" providerId="ADAL" clId="{F35726E5-80A2-4BB0-9292-AA15473C4C60}" dt="2025-07-24T17:08:33.840" v="1025" actId="20577"/>
        <pc:sldMkLst>
          <pc:docMk/>
          <pc:sldMk cId="162267915" sldId="367"/>
        </pc:sldMkLst>
        <pc:spChg chg="mod">
          <ac:chgData name="Townsend, Amy" userId="3bf00908-a58a-4e16-9031-0f28ef4aa8e2" providerId="ADAL" clId="{F35726E5-80A2-4BB0-9292-AA15473C4C60}" dt="2025-07-24T17:08:33.840" v="1025" actId="20577"/>
          <ac:spMkLst>
            <pc:docMk/>
            <pc:sldMk cId="162267915" sldId="367"/>
            <ac:spMk id="5" creationId="{A0C831F7-DD85-4883-ABA5-02A9F2AD1ABF}"/>
          </ac:spMkLst>
        </pc:spChg>
      </pc:sldChg>
      <pc:sldChg chg="add del">
        <pc:chgData name="Townsend, Amy" userId="3bf00908-a58a-4e16-9031-0f28ef4aa8e2" providerId="ADAL" clId="{F35726E5-80A2-4BB0-9292-AA15473C4C60}" dt="2025-07-24T17:06:45.124" v="903" actId="2696"/>
        <pc:sldMkLst>
          <pc:docMk/>
          <pc:sldMk cId="3875578830" sldId="367"/>
        </pc:sldMkLst>
      </pc:sldChg>
      <pc:sldChg chg="modSp add">
        <pc:chgData name="Townsend, Amy" userId="3bf00908-a58a-4e16-9031-0f28ef4aa8e2" providerId="ADAL" clId="{F35726E5-80A2-4BB0-9292-AA15473C4C60}" dt="2025-07-24T17:14:04.232" v="1452" actId="20577"/>
        <pc:sldMkLst>
          <pc:docMk/>
          <pc:sldMk cId="147301378" sldId="368"/>
        </pc:sldMkLst>
        <pc:spChg chg="mod">
          <ac:chgData name="Townsend, Amy" userId="3bf00908-a58a-4e16-9031-0f28ef4aa8e2" providerId="ADAL" clId="{F35726E5-80A2-4BB0-9292-AA15473C4C60}" dt="2025-07-24T17:14:04.232" v="1452" actId="20577"/>
          <ac:spMkLst>
            <pc:docMk/>
            <pc:sldMk cId="147301378" sldId="368"/>
            <ac:spMk id="5" creationId="{A0C831F7-DD85-4883-ABA5-02A9F2AD1ABF}"/>
          </ac:spMkLst>
        </pc:spChg>
      </pc:sldChg>
      <pc:sldChg chg="add del">
        <pc:chgData name="Townsend, Amy" userId="3bf00908-a58a-4e16-9031-0f28ef4aa8e2" providerId="ADAL" clId="{F35726E5-80A2-4BB0-9292-AA15473C4C60}" dt="2025-07-24T17:06:45.136" v="904" actId="2696"/>
        <pc:sldMkLst>
          <pc:docMk/>
          <pc:sldMk cId="2825842664" sldId="368"/>
        </pc:sldMkLst>
      </pc:sldChg>
      <pc:sldChg chg="modSp add">
        <pc:chgData name="Townsend, Amy" userId="3bf00908-a58a-4e16-9031-0f28ef4aa8e2" providerId="ADAL" clId="{F35726E5-80A2-4BB0-9292-AA15473C4C60}" dt="2025-07-24T17:15:58.210" v="1655" actId="20577"/>
        <pc:sldMkLst>
          <pc:docMk/>
          <pc:sldMk cId="408385660" sldId="369"/>
        </pc:sldMkLst>
        <pc:spChg chg="mod">
          <ac:chgData name="Townsend, Amy" userId="3bf00908-a58a-4e16-9031-0f28ef4aa8e2" providerId="ADAL" clId="{F35726E5-80A2-4BB0-9292-AA15473C4C60}" dt="2025-07-24T17:15:58.210" v="1655" actId="20577"/>
          <ac:spMkLst>
            <pc:docMk/>
            <pc:sldMk cId="408385660" sldId="369"/>
            <ac:spMk id="4" creationId="{61A93A71-AE37-4CB3-BE7E-27BAAF18A436}"/>
          </ac:spMkLst>
        </pc:spChg>
      </pc:sldChg>
      <pc:sldChg chg="modSp add">
        <pc:chgData name="Townsend, Amy" userId="3bf00908-a58a-4e16-9031-0f28ef4aa8e2" providerId="ADAL" clId="{F35726E5-80A2-4BB0-9292-AA15473C4C60}" dt="2025-07-24T17:16:18.106" v="1692" actId="20577"/>
        <pc:sldMkLst>
          <pc:docMk/>
          <pc:sldMk cId="3236949029" sldId="370"/>
        </pc:sldMkLst>
        <pc:spChg chg="mod">
          <ac:chgData name="Townsend, Amy" userId="3bf00908-a58a-4e16-9031-0f28ef4aa8e2" providerId="ADAL" clId="{F35726E5-80A2-4BB0-9292-AA15473C4C60}" dt="2025-07-24T17:16:02.771" v="1660" actId="20577"/>
          <ac:spMkLst>
            <pc:docMk/>
            <pc:sldMk cId="3236949029" sldId="370"/>
            <ac:spMk id="4" creationId="{61A93A71-AE37-4CB3-BE7E-27BAAF18A436}"/>
          </ac:spMkLst>
        </pc:spChg>
        <pc:spChg chg="mod">
          <ac:chgData name="Townsend, Amy" userId="3bf00908-a58a-4e16-9031-0f28ef4aa8e2" providerId="ADAL" clId="{F35726E5-80A2-4BB0-9292-AA15473C4C60}" dt="2025-07-24T17:16:18.106" v="1692" actId="20577"/>
          <ac:spMkLst>
            <pc:docMk/>
            <pc:sldMk cId="3236949029" sldId="370"/>
            <ac:spMk id="5" creationId="{A0C831F7-DD85-4883-ABA5-02A9F2AD1ABF}"/>
          </ac:spMkLst>
        </pc:spChg>
      </pc:sldChg>
      <pc:sldChg chg="addSp delSp modSp add">
        <pc:chgData name="Townsend, Amy" userId="3bf00908-a58a-4e16-9031-0f28ef4aa8e2" providerId="ADAL" clId="{F35726E5-80A2-4BB0-9292-AA15473C4C60}" dt="2025-07-25T15:30:02.755" v="7210" actId="1036"/>
        <pc:sldMkLst>
          <pc:docMk/>
          <pc:sldMk cId="823523179" sldId="371"/>
        </pc:sldMkLst>
        <pc:spChg chg="add mod">
          <ac:chgData name="Townsend, Amy" userId="3bf00908-a58a-4e16-9031-0f28ef4aa8e2" providerId="ADAL" clId="{F35726E5-80A2-4BB0-9292-AA15473C4C60}" dt="2025-07-24T19:24:17.273" v="3954" actId="2085"/>
          <ac:spMkLst>
            <pc:docMk/>
            <pc:sldMk cId="823523179" sldId="371"/>
            <ac:spMk id="2" creationId="{128FC45E-5B94-43B9-A591-27DF59814336}"/>
          </ac:spMkLst>
        </pc:spChg>
        <pc:spChg chg="mod">
          <ac:chgData name="Townsend, Amy" userId="3bf00908-a58a-4e16-9031-0f28ef4aa8e2" providerId="ADAL" clId="{F35726E5-80A2-4BB0-9292-AA15473C4C60}" dt="2025-07-24T17:17:36.801" v="1720" actId="20577"/>
          <ac:spMkLst>
            <pc:docMk/>
            <pc:sldMk cId="823523179" sldId="371"/>
            <ac:spMk id="4" creationId="{61A93A71-AE37-4CB3-BE7E-27BAAF18A436}"/>
          </ac:spMkLst>
        </pc:spChg>
        <pc:spChg chg="add mod">
          <ac:chgData name="Townsend, Amy" userId="3bf00908-a58a-4e16-9031-0f28ef4aa8e2" providerId="ADAL" clId="{F35726E5-80A2-4BB0-9292-AA15473C4C60}" dt="2025-07-25T15:30:02.755" v="7210" actId="1036"/>
          <ac:spMkLst>
            <pc:docMk/>
            <pc:sldMk cId="823523179" sldId="371"/>
            <ac:spMk id="5" creationId="{00E761FE-370E-4298-8926-28E28A230353}"/>
          </ac:spMkLst>
        </pc:spChg>
        <pc:spChg chg="del">
          <ac:chgData name="Townsend, Amy" userId="3bf00908-a58a-4e16-9031-0f28ef4aa8e2" providerId="ADAL" clId="{F35726E5-80A2-4BB0-9292-AA15473C4C60}" dt="2025-07-24T17:19:05.291" v="1721" actId="478"/>
          <ac:spMkLst>
            <pc:docMk/>
            <pc:sldMk cId="823523179" sldId="371"/>
            <ac:spMk id="5" creationId="{A0C831F7-DD85-4883-ABA5-02A9F2AD1ABF}"/>
          </ac:spMkLst>
        </pc:spChg>
        <pc:spChg chg="add del mod">
          <ac:chgData name="Townsend, Amy" userId="3bf00908-a58a-4e16-9031-0f28ef4aa8e2" providerId="ADAL" clId="{F35726E5-80A2-4BB0-9292-AA15473C4C60}" dt="2025-07-24T17:19:34.781" v="1785" actId="20577"/>
          <ac:spMkLst>
            <pc:docMk/>
            <pc:sldMk cId="823523179" sldId="371"/>
            <ac:spMk id="6" creationId="{802AEB5F-127A-4360-B467-808B4026E5B2}"/>
          </ac:spMkLst>
        </pc:spChg>
        <pc:picChg chg="add del">
          <ac:chgData name="Townsend, Amy" userId="3bf00908-a58a-4e16-9031-0f28ef4aa8e2" providerId="ADAL" clId="{F35726E5-80A2-4BB0-9292-AA15473C4C60}" dt="2025-07-24T17:19:14.678" v="1724"/>
          <ac:picMkLst>
            <pc:docMk/>
            <pc:sldMk cId="823523179" sldId="371"/>
            <ac:picMk id="7" creationId="{A16F9A5C-90C6-4032-A240-A8AB13152FD7}"/>
          </ac:picMkLst>
        </pc:picChg>
        <pc:picChg chg="add mod">
          <ac:chgData name="Townsend, Amy" userId="3bf00908-a58a-4e16-9031-0f28ef4aa8e2" providerId="ADAL" clId="{F35726E5-80A2-4BB0-9292-AA15473C4C60}" dt="2025-07-24T17:19:41.314" v="1787" actId="1076"/>
          <ac:picMkLst>
            <pc:docMk/>
            <pc:sldMk cId="823523179" sldId="371"/>
            <ac:picMk id="8" creationId="{A227A28C-9BFD-4A01-A833-5D1A3B1D3BAE}"/>
          </ac:picMkLst>
        </pc:picChg>
      </pc:sldChg>
      <pc:sldChg chg="delSp modSp add">
        <pc:chgData name="Townsend, Amy" userId="3bf00908-a58a-4e16-9031-0f28ef4aa8e2" providerId="ADAL" clId="{F35726E5-80A2-4BB0-9292-AA15473C4C60}" dt="2025-07-24T19:27:06.814" v="4112" actId="20577"/>
        <pc:sldMkLst>
          <pc:docMk/>
          <pc:sldMk cId="3200171719" sldId="372"/>
        </pc:sldMkLst>
        <pc:spChg chg="mod">
          <ac:chgData name="Townsend, Amy" userId="3bf00908-a58a-4e16-9031-0f28ef4aa8e2" providerId="ADAL" clId="{F35726E5-80A2-4BB0-9292-AA15473C4C60}" dt="2025-07-24T19:27:06.814" v="4112" actId="20577"/>
          <ac:spMkLst>
            <pc:docMk/>
            <pc:sldMk cId="3200171719" sldId="372"/>
            <ac:spMk id="6" creationId="{802AEB5F-127A-4360-B467-808B4026E5B2}"/>
          </ac:spMkLst>
        </pc:spChg>
        <pc:picChg chg="del">
          <ac:chgData name="Townsend, Amy" userId="3bf00908-a58a-4e16-9031-0f28ef4aa8e2" providerId="ADAL" clId="{F35726E5-80A2-4BB0-9292-AA15473C4C60}" dt="2025-07-24T17:20:04.560" v="1789" actId="478"/>
          <ac:picMkLst>
            <pc:docMk/>
            <pc:sldMk cId="3200171719" sldId="372"/>
            <ac:picMk id="8" creationId="{A227A28C-9BFD-4A01-A833-5D1A3B1D3BAE}"/>
          </ac:picMkLst>
        </pc:picChg>
      </pc:sldChg>
      <pc:sldChg chg="modSp add">
        <pc:chgData name="Townsend, Amy" userId="3bf00908-a58a-4e16-9031-0f28ef4aa8e2" providerId="ADAL" clId="{F35726E5-80A2-4BB0-9292-AA15473C4C60}" dt="2025-07-24T17:39:12.544" v="3119" actId="20577"/>
        <pc:sldMkLst>
          <pc:docMk/>
          <pc:sldMk cId="3313548210" sldId="373"/>
        </pc:sldMkLst>
        <pc:spChg chg="mod">
          <ac:chgData name="Townsend, Amy" userId="3bf00908-a58a-4e16-9031-0f28ef4aa8e2" providerId="ADAL" clId="{F35726E5-80A2-4BB0-9292-AA15473C4C60}" dt="2025-07-24T17:39:12.544" v="3119" actId="20577"/>
          <ac:spMkLst>
            <pc:docMk/>
            <pc:sldMk cId="3313548210" sldId="373"/>
            <ac:spMk id="5" creationId="{993A73A5-E936-45D6-B427-ACD518C4D066}"/>
          </ac:spMkLst>
        </pc:spChg>
      </pc:sldChg>
      <pc:sldChg chg="addSp delSp modSp add">
        <pc:chgData name="Townsend, Amy" userId="3bf00908-a58a-4e16-9031-0f28ef4aa8e2" providerId="ADAL" clId="{F35726E5-80A2-4BB0-9292-AA15473C4C60}" dt="2025-07-24T18:15:25.474" v="3370" actId="20577"/>
        <pc:sldMkLst>
          <pc:docMk/>
          <pc:sldMk cId="1344939274" sldId="374"/>
        </pc:sldMkLst>
        <pc:spChg chg="add mod">
          <ac:chgData name="Townsend, Amy" userId="3bf00908-a58a-4e16-9031-0f28ef4aa8e2" providerId="ADAL" clId="{F35726E5-80A2-4BB0-9292-AA15473C4C60}" dt="2025-07-24T18:15:25.474" v="3370" actId="20577"/>
          <ac:spMkLst>
            <pc:docMk/>
            <pc:sldMk cId="1344939274" sldId="374"/>
            <ac:spMk id="2" creationId="{A3DAACDD-8A59-467C-AB93-8E8113910A48}"/>
          </ac:spMkLst>
        </pc:spChg>
        <pc:spChg chg="del">
          <ac:chgData name="Townsend, Amy" userId="3bf00908-a58a-4e16-9031-0f28ef4aa8e2" providerId="ADAL" clId="{F35726E5-80A2-4BB0-9292-AA15473C4C60}" dt="2025-07-24T18:14:10.480" v="3230" actId="478"/>
          <ac:spMkLst>
            <pc:docMk/>
            <pc:sldMk cId="1344939274" sldId="374"/>
            <ac:spMk id="3" creationId="{CCDCED9B-BC24-4BB2-88E1-03C161E98616}"/>
          </ac:spMkLst>
        </pc:spChg>
      </pc:sldChg>
      <pc:sldChg chg="modSp add">
        <pc:chgData name="Townsend, Amy" userId="3bf00908-a58a-4e16-9031-0f28ef4aa8e2" providerId="ADAL" clId="{F35726E5-80A2-4BB0-9292-AA15473C4C60}" dt="2025-07-24T18:15:56.459" v="3401" actId="20577"/>
        <pc:sldMkLst>
          <pc:docMk/>
          <pc:sldMk cId="1333015824" sldId="375"/>
        </pc:sldMkLst>
        <pc:spChg chg="mod">
          <ac:chgData name="Townsend, Amy" userId="3bf00908-a58a-4e16-9031-0f28ef4aa8e2" providerId="ADAL" clId="{F35726E5-80A2-4BB0-9292-AA15473C4C60}" dt="2025-07-24T18:15:56.459" v="3401" actId="20577"/>
          <ac:spMkLst>
            <pc:docMk/>
            <pc:sldMk cId="1333015824" sldId="375"/>
            <ac:spMk id="2" creationId="{A3DAACDD-8A59-467C-AB93-8E8113910A48}"/>
          </ac:spMkLst>
        </pc:spChg>
        <pc:spChg chg="mod">
          <ac:chgData name="Townsend, Amy" userId="3bf00908-a58a-4e16-9031-0f28ef4aa8e2" providerId="ADAL" clId="{F35726E5-80A2-4BB0-9292-AA15473C4C60}" dt="2025-07-24T18:15:44.304" v="3385" actId="20577"/>
          <ac:spMkLst>
            <pc:docMk/>
            <pc:sldMk cId="1333015824" sldId="375"/>
            <ac:spMk id="6" creationId="{1764A449-8016-4F8E-92E9-23C0AE91B78A}"/>
          </ac:spMkLst>
        </pc:spChg>
      </pc:sldChg>
      <pc:sldChg chg="modSp add del">
        <pc:chgData name="Townsend, Amy" userId="3bf00908-a58a-4e16-9031-0f28ef4aa8e2" providerId="ADAL" clId="{F35726E5-80A2-4BB0-9292-AA15473C4C60}" dt="2025-07-24T18:17:42.654" v="3474" actId="2696"/>
        <pc:sldMkLst>
          <pc:docMk/>
          <pc:sldMk cId="1609092134" sldId="376"/>
        </pc:sldMkLst>
        <pc:spChg chg="mod">
          <ac:chgData name="Townsend, Amy" userId="3bf00908-a58a-4e16-9031-0f28ef4aa8e2" providerId="ADAL" clId="{F35726E5-80A2-4BB0-9292-AA15473C4C60}" dt="2025-07-24T18:17:12.553" v="3471" actId="20577"/>
          <ac:spMkLst>
            <pc:docMk/>
            <pc:sldMk cId="1609092134" sldId="376"/>
            <ac:spMk id="5" creationId="{DD1C5C76-FD9D-4FB2-9315-25DF3E9BA811}"/>
          </ac:spMkLst>
        </pc:spChg>
      </pc:sldChg>
      <pc:sldChg chg="delSp modSp add ord">
        <pc:chgData name="Townsend, Amy" userId="3bf00908-a58a-4e16-9031-0f28ef4aa8e2" providerId="ADAL" clId="{F35726E5-80A2-4BB0-9292-AA15473C4C60}" dt="2025-07-24T18:26:06.233" v="3841" actId="478"/>
        <pc:sldMkLst>
          <pc:docMk/>
          <pc:sldMk cId="1280668412" sldId="377"/>
        </pc:sldMkLst>
        <pc:spChg chg="del">
          <ac:chgData name="Townsend, Amy" userId="3bf00908-a58a-4e16-9031-0f28ef4aa8e2" providerId="ADAL" clId="{F35726E5-80A2-4BB0-9292-AA15473C4C60}" dt="2025-07-24T18:26:06.233" v="3841" actId="478"/>
          <ac:spMkLst>
            <pc:docMk/>
            <pc:sldMk cId="1280668412" sldId="377"/>
            <ac:spMk id="3" creationId="{41BC71CE-9680-40CC-B60D-E8D6E8BC3126}"/>
          </ac:spMkLst>
        </pc:spChg>
        <pc:spChg chg="mod">
          <ac:chgData name="Townsend, Amy" userId="3bf00908-a58a-4e16-9031-0f28ef4aa8e2" providerId="ADAL" clId="{F35726E5-80A2-4BB0-9292-AA15473C4C60}" dt="2025-07-24T18:17:49.457" v="3489" actId="20577"/>
          <ac:spMkLst>
            <pc:docMk/>
            <pc:sldMk cId="1280668412" sldId="377"/>
            <ac:spMk id="5" creationId="{DD1C5C76-FD9D-4FB2-9315-25DF3E9BA811}"/>
          </ac:spMkLst>
        </pc:spChg>
      </pc:sldChg>
      <pc:sldChg chg="add del">
        <pc:chgData name="Townsend, Amy" userId="3bf00908-a58a-4e16-9031-0f28ef4aa8e2" providerId="ADAL" clId="{F35726E5-80A2-4BB0-9292-AA15473C4C60}" dt="2025-07-24T18:17:57.106" v="3491"/>
        <pc:sldMkLst>
          <pc:docMk/>
          <pc:sldMk cId="1670926589" sldId="378"/>
        </pc:sldMkLst>
      </pc:sldChg>
      <pc:sldChg chg="modSp add">
        <pc:chgData name="Townsend, Amy" userId="3bf00908-a58a-4e16-9031-0f28ef4aa8e2" providerId="ADAL" clId="{F35726E5-80A2-4BB0-9292-AA15473C4C60}" dt="2025-07-24T18:20:10.247" v="3669" actId="20577"/>
        <pc:sldMkLst>
          <pc:docMk/>
          <pc:sldMk cId="3792807412" sldId="378"/>
        </pc:sldMkLst>
        <pc:spChg chg="mod">
          <ac:chgData name="Townsend, Amy" userId="3bf00908-a58a-4e16-9031-0f28ef4aa8e2" providerId="ADAL" clId="{F35726E5-80A2-4BB0-9292-AA15473C4C60}" dt="2025-07-24T18:18:59.020" v="3509" actId="20577"/>
          <ac:spMkLst>
            <pc:docMk/>
            <pc:sldMk cId="3792807412" sldId="378"/>
            <ac:spMk id="4" creationId="{4DBFD2AB-9732-493A-A969-4E4E9056F45F}"/>
          </ac:spMkLst>
        </pc:spChg>
        <pc:spChg chg="mod">
          <ac:chgData name="Townsend, Amy" userId="3bf00908-a58a-4e16-9031-0f28ef4aa8e2" providerId="ADAL" clId="{F35726E5-80A2-4BB0-9292-AA15473C4C60}" dt="2025-07-24T18:20:10.247" v="3669" actId="20577"/>
          <ac:spMkLst>
            <pc:docMk/>
            <pc:sldMk cId="3792807412" sldId="378"/>
            <ac:spMk id="5" creationId="{993A73A5-E936-45D6-B427-ACD518C4D066}"/>
          </ac:spMkLst>
        </pc:spChg>
      </pc:sldChg>
      <pc:sldChg chg="add del">
        <pc:chgData name="Townsend, Amy" userId="3bf00908-a58a-4e16-9031-0f28ef4aa8e2" providerId="ADAL" clId="{F35726E5-80A2-4BB0-9292-AA15473C4C60}" dt="2025-07-24T18:18:01.515" v="3493"/>
        <pc:sldMkLst>
          <pc:docMk/>
          <pc:sldMk cId="4163775918" sldId="378"/>
        </pc:sldMkLst>
      </pc:sldChg>
      <pc:sldChg chg="addSp modSp add ord">
        <pc:chgData name="Townsend, Amy" userId="3bf00908-a58a-4e16-9031-0f28ef4aa8e2" providerId="ADAL" clId="{F35726E5-80A2-4BB0-9292-AA15473C4C60}" dt="2025-07-24T21:30:21.512" v="4382" actId="1076"/>
        <pc:sldMkLst>
          <pc:docMk/>
          <pc:sldMk cId="2109729743" sldId="379"/>
        </pc:sldMkLst>
        <pc:spChg chg="mod">
          <ac:chgData name="Townsend, Amy" userId="3bf00908-a58a-4e16-9031-0f28ef4aa8e2" providerId="ADAL" clId="{F35726E5-80A2-4BB0-9292-AA15473C4C60}" dt="2025-07-24T21:26:50.580" v="4378" actId="20577"/>
          <ac:spMkLst>
            <pc:docMk/>
            <pc:sldMk cId="2109729743" sldId="379"/>
            <ac:spMk id="5" creationId="{993A73A5-E936-45D6-B427-ACD518C4D066}"/>
          </ac:spMkLst>
        </pc:spChg>
        <pc:spChg chg="add mod">
          <ac:chgData name="Townsend, Amy" userId="3bf00908-a58a-4e16-9031-0f28ef4aa8e2" providerId="ADAL" clId="{F35726E5-80A2-4BB0-9292-AA15473C4C60}" dt="2025-07-24T21:30:21.512" v="4382" actId="1076"/>
          <ac:spMkLst>
            <pc:docMk/>
            <pc:sldMk cId="2109729743" sldId="379"/>
            <ac:spMk id="6" creationId="{A85D11BF-5C95-40F3-9EF6-0AC2345BCE0D}"/>
          </ac:spMkLst>
        </pc:spChg>
        <pc:spChg chg="add mod">
          <ac:chgData name="Townsend, Amy" userId="3bf00908-a58a-4e16-9031-0f28ef4aa8e2" providerId="ADAL" clId="{F35726E5-80A2-4BB0-9292-AA15473C4C60}" dt="2025-07-24T21:30:16.850" v="4381" actId="1076"/>
          <ac:spMkLst>
            <pc:docMk/>
            <pc:sldMk cId="2109729743" sldId="379"/>
            <ac:spMk id="7" creationId="{6AC82ECF-2181-49D9-BD1E-5421397B6ABD}"/>
          </ac:spMkLst>
        </pc:spChg>
        <pc:picChg chg="add mod">
          <ac:chgData name="Townsend, Amy" userId="3bf00908-a58a-4e16-9031-0f28ef4aa8e2" providerId="ADAL" clId="{F35726E5-80A2-4BB0-9292-AA15473C4C60}" dt="2025-07-24T21:30:12.908" v="4380" actId="1076"/>
          <ac:picMkLst>
            <pc:docMk/>
            <pc:sldMk cId="2109729743" sldId="379"/>
            <ac:picMk id="2" creationId="{0CE0F343-B045-408F-890C-0DF69C69F4AC}"/>
          </ac:picMkLst>
        </pc:picChg>
      </pc:sldChg>
      <pc:sldChg chg="addSp delSp modSp add">
        <pc:chgData name="Townsend, Amy" userId="3bf00908-a58a-4e16-9031-0f28ef4aa8e2" providerId="ADAL" clId="{F35726E5-80A2-4BB0-9292-AA15473C4C60}" dt="2025-07-24T21:22:29.600" v="4222" actId="1076"/>
        <pc:sldMkLst>
          <pc:docMk/>
          <pc:sldMk cId="3483754837" sldId="380"/>
        </pc:sldMkLst>
        <pc:spChg chg="mod">
          <ac:chgData name="Townsend, Amy" userId="3bf00908-a58a-4e16-9031-0f28ef4aa8e2" providerId="ADAL" clId="{F35726E5-80A2-4BB0-9292-AA15473C4C60}" dt="2025-07-24T21:14:45.225" v="4155" actId="20577"/>
          <ac:spMkLst>
            <pc:docMk/>
            <pc:sldMk cId="3483754837" sldId="380"/>
            <ac:spMk id="5" creationId="{F52A8417-FA6E-4E9B-88ED-6CBACE1DC2CB}"/>
          </ac:spMkLst>
        </pc:spChg>
        <pc:spChg chg="mod">
          <ac:chgData name="Townsend, Amy" userId="3bf00908-a58a-4e16-9031-0f28ef4aa8e2" providerId="ADAL" clId="{F35726E5-80A2-4BB0-9292-AA15473C4C60}" dt="2025-07-24T21:21:56.605" v="4219" actId="20577"/>
          <ac:spMkLst>
            <pc:docMk/>
            <pc:sldMk cId="3483754837" sldId="380"/>
            <ac:spMk id="6" creationId="{DD7CC7ED-C0A9-462E-80AB-3B294DDE0A51}"/>
          </ac:spMkLst>
        </pc:spChg>
        <pc:picChg chg="del mod">
          <ac:chgData name="Townsend, Amy" userId="3bf00908-a58a-4e16-9031-0f28ef4aa8e2" providerId="ADAL" clId="{F35726E5-80A2-4BB0-9292-AA15473C4C60}" dt="2025-07-24T21:21:17.003" v="4202" actId="478"/>
          <ac:picMkLst>
            <pc:docMk/>
            <pc:sldMk cId="3483754837" sldId="380"/>
            <ac:picMk id="2" creationId="{E2991A5E-3AE0-4E18-BED0-63C310766EF8}"/>
          </ac:picMkLst>
        </pc:picChg>
        <pc:picChg chg="add mod">
          <ac:chgData name="Townsend, Amy" userId="3bf00908-a58a-4e16-9031-0f28ef4aa8e2" providerId="ADAL" clId="{F35726E5-80A2-4BB0-9292-AA15473C4C60}" dt="2025-07-24T21:21:20.588" v="4204" actId="1076"/>
          <ac:picMkLst>
            <pc:docMk/>
            <pc:sldMk cId="3483754837" sldId="380"/>
            <ac:picMk id="3" creationId="{DD16E12D-590C-4D88-93DA-6F3C112532C2}"/>
          </ac:picMkLst>
        </pc:picChg>
        <pc:picChg chg="del mod">
          <ac:chgData name="Townsend, Amy" userId="3bf00908-a58a-4e16-9031-0f28ef4aa8e2" providerId="ADAL" clId="{F35726E5-80A2-4BB0-9292-AA15473C4C60}" dt="2025-07-24T21:22:26.544" v="4220" actId="478"/>
          <ac:picMkLst>
            <pc:docMk/>
            <pc:sldMk cId="3483754837" sldId="380"/>
            <ac:picMk id="4" creationId="{31EB1A7C-8F57-4ACF-85E7-EA9D88185061}"/>
          </ac:picMkLst>
        </pc:picChg>
        <pc:picChg chg="add mod">
          <ac:chgData name="Townsend, Amy" userId="3bf00908-a58a-4e16-9031-0f28ef4aa8e2" providerId="ADAL" clId="{F35726E5-80A2-4BB0-9292-AA15473C4C60}" dt="2025-07-24T21:22:29.600" v="4222" actId="1076"/>
          <ac:picMkLst>
            <pc:docMk/>
            <pc:sldMk cId="3483754837" sldId="380"/>
            <ac:picMk id="7" creationId="{9724EBC9-CEB0-41FB-919E-B465AC42DDE7}"/>
          </ac:picMkLst>
        </pc:picChg>
      </pc:sldChg>
      <pc:sldChg chg="addSp delSp modSp add">
        <pc:chgData name="Townsend, Amy" userId="3bf00908-a58a-4e16-9031-0f28ef4aa8e2" providerId="ADAL" clId="{F35726E5-80A2-4BB0-9292-AA15473C4C60}" dt="2025-07-25T12:50:18.439" v="5612" actId="1076"/>
        <pc:sldMkLst>
          <pc:docMk/>
          <pc:sldMk cId="1981431219" sldId="381"/>
        </pc:sldMkLst>
        <pc:spChg chg="mod">
          <ac:chgData name="Townsend, Amy" userId="3bf00908-a58a-4e16-9031-0f28ef4aa8e2" providerId="ADAL" clId="{F35726E5-80A2-4BB0-9292-AA15473C4C60}" dt="2025-07-25T12:49:58.179" v="5608" actId="20577"/>
          <ac:spMkLst>
            <pc:docMk/>
            <pc:sldMk cId="1981431219" sldId="381"/>
            <ac:spMk id="4" creationId="{4DBFD2AB-9732-493A-A969-4E4E9056F45F}"/>
          </ac:spMkLst>
        </pc:spChg>
        <pc:spChg chg="mod">
          <ac:chgData name="Townsend, Amy" userId="3bf00908-a58a-4e16-9031-0f28ef4aa8e2" providerId="ADAL" clId="{F35726E5-80A2-4BB0-9292-AA15473C4C60}" dt="2025-07-25T12:50:03.736" v="5609" actId="20577"/>
          <ac:spMkLst>
            <pc:docMk/>
            <pc:sldMk cId="1981431219" sldId="381"/>
            <ac:spMk id="5" creationId="{993A73A5-E936-45D6-B427-ACD518C4D066}"/>
          </ac:spMkLst>
        </pc:spChg>
        <pc:spChg chg="del">
          <ac:chgData name="Townsend, Amy" userId="3bf00908-a58a-4e16-9031-0f28ef4aa8e2" providerId="ADAL" clId="{F35726E5-80A2-4BB0-9292-AA15473C4C60}" dt="2025-07-24T21:31:28.303" v="4462" actId="478"/>
          <ac:spMkLst>
            <pc:docMk/>
            <pc:sldMk cId="1981431219" sldId="381"/>
            <ac:spMk id="6" creationId="{A85D11BF-5C95-40F3-9EF6-0AC2345BCE0D}"/>
          </ac:spMkLst>
        </pc:spChg>
        <pc:spChg chg="del mod">
          <ac:chgData name="Townsend, Amy" userId="3bf00908-a58a-4e16-9031-0f28ef4aa8e2" providerId="ADAL" clId="{F35726E5-80A2-4BB0-9292-AA15473C4C60}" dt="2025-07-24T21:31:29.892" v="4464" actId="478"/>
          <ac:spMkLst>
            <pc:docMk/>
            <pc:sldMk cId="1981431219" sldId="381"/>
            <ac:spMk id="7" creationId="{6AC82ECF-2181-49D9-BD1E-5421397B6ABD}"/>
          </ac:spMkLst>
        </pc:spChg>
        <pc:picChg chg="del">
          <ac:chgData name="Townsend, Amy" userId="3bf00908-a58a-4e16-9031-0f28ef4aa8e2" providerId="ADAL" clId="{F35726E5-80A2-4BB0-9292-AA15473C4C60}" dt="2025-07-24T21:31:26.883" v="4461" actId="478"/>
          <ac:picMkLst>
            <pc:docMk/>
            <pc:sldMk cId="1981431219" sldId="381"/>
            <ac:picMk id="2" creationId="{0CE0F343-B045-408F-890C-0DF69C69F4AC}"/>
          </ac:picMkLst>
        </pc:picChg>
        <pc:picChg chg="add mod">
          <ac:chgData name="Townsend, Amy" userId="3bf00908-a58a-4e16-9031-0f28ef4aa8e2" providerId="ADAL" clId="{F35726E5-80A2-4BB0-9292-AA15473C4C60}" dt="2025-07-25T12:50:18.439" v="5612" actId="1076"/>
          <ac:picMkLst>
            <pc:docMk/>
            <pc:sldMk cId="1981431219" sldId="381"/>
            <ac:picMk id="8" creationId="{409425BE-9B5E-412D-BB87-8B7FAB72679B}"/>
          </ac:picMkLst>
        </pc:picChg>
        <pc:picChg chg="add del">
          <ac:chgData name="Townsend, Amy" userId="3bf00908-a58a-4e16-9031-0f28ef4aa8e2" providerId="ADAL" clId="{F35726E5-80A2-4BB0-9292-AA15473C4C60}" dt="2025-07-24T21:44:30.979" v="4534" actId="478"/>
          <ac:picMkLst>
            <pc:docMk/>
            <pc:sldMk cId="1981431219" sldId="381"/>
            <ac:picMk id="9" creationId="{4AE2EB86-9C54-48BF-BDC4-57C824F56933}"/>
          </ac:picMkLst>
        </pc:picChg>
      </pc:sldChg>
      <pc:sldChg chg="addSp delSp modSp add">
        <pc:chgData name="Townsend, Amy" userId="3bf00908-a58a-4e16-9031-0f28ef4aa8e2" providerId="ADAL" clId="{F35726E5-80A2-4BB0-9292-AA15473C4C60}" dt="2025-07-25T12:51:14.487" v="5628" actId="1076"/>
        <pc:sldMkLst>
          <pc:docMk/>
          <pc:sldMk cId="3626167044" sldId="382"/>
        </pc:sldMkLst>
        <pc:spChg chg="mod">
          <ac:chgData name="Townsend, Amy" userId="3bf00908-a58a-4e16-9031-0f28ef4aa8e2" providerId="ADAL" clId="{F35726E5-80A2-4BB0-9292-AA15473C4C60}" dt="2025-07-25T12:50:34.982" v="5623" actId="20577"/>
          <ac:spMkLst>
            <pc:docMk/>
            <pc:sldMk cId="3626167044" sldId="382"/>
            <ac:spMk id="4" creationId="{4DBFD2AB-9732-493A-A969-4E4E9056F45F}"/>
          </ac:spMkLst>
        </pc:spChg>
        <pc:spChg chg="mod">
          <ac:chgData name="Townsend, Amy" userId="3bf00908-a58a-4e16-9031-0f28ef4aa8e2" providerId="ADAL" clId="{F35726E5-80A2-4BB0-9292-AA15473C4C60}" dt="2025-07-25T12:51:02.470" v="5624" actId="20577"/>
          <ac:spMkLst>
            <pc:docMk/>
            <pc:sldMk cId="3626167044" sldId="382"/>
            <ac:spMk id="5" creationId="{993A73A5-E936-45D6-B427-ACD518C4D066}"/>
          </ac:spMkLst>
        </pc:spChg>
        <pc:picChg chg="add mod">
          <ac:chgData name="Townsend, Amy" userId="3bf00908-a58a-4e16-9031-0f28ef4aa8e2" providerId="ADAL" clId="{F35726E5-80A2-4BB0-9292-AA15473C4C60}" dt="2025-07-25T12:51:14.487" v="5628" actId="1076"/>
          <ac:picMkLst>
            <pc:docMk/>
            <pc:sldMk cId="3626167044" sldId="382"/>
            <ac:picMk id="2" creationId="{A9C49AD3-5D87-4C68-B844-BF815C3D3657}"/>
          </ac:picMkLst>
        </pc:picChg>
        <pc:picChg chg="del">
          <ac:chgData name="Townsend, Amy" userId="3bf00908-a58a-4e16-9031-0f28ef4aa8e2" providerId="ADAL" clId="{F35726E5-80A2-4BB0-9292-AA15473C4C60}" dt="2025-07-24T21:45:03.214" v="4536" actId="478"/>
          <ac:picMkLst>
            <pc:docMk/>
            <pc:sldMk cId="3626167044" sldId="382"/>
            <ac:picMk id="8" creationId="{409425BE-9B5E-412D-BB87-8B7FAB72679B}"/>
          </ac:picMkLst>
        </pc:picChg>
      </pc:sldChg>
      <pc:sldChg chg="delSp add del">
        <pc:chgData name="Townsend, Amy" userId="3bf00908-a58a-4e16-9031-0f28ef4aa8e2" providerId="ADAL" clId="{F35726E5-80A2-4BB0-9292-AA15473C4C60}" dt="2025-07-25T12:51:33.681" v="5629" actId="2696"/>
        <pc:sldMkLst>
          <pc:docMk/>
          <pc:sldMk cId="3786672356" sldId="383"/>
        </pc:sldMkLst>
        <pc:picChg chg="del">
          <ac:chgData name="Townsend, Amy" userId="3bf00908-a58a-4e16-9031-0f28ef4aa8e2" providerId="ADAL" clId="{F35726E5-80A2-4BB0-9292-AA15473C4C60}" dt="2025-07-24T22:00:01.619" v="4715" actId="478"/>
          <ac:picMkLst>
            <pc:docMk/>
            <pc:sldMk cId="3786672356" sldId="383"/>
            <ac:picMk id="2" creationId="{A9C49AD3-5D87-4C68-B844-BF815C3D3657}"/>
          </ac:picMkLst>
        </pc:picChg>
      </pc:sldChg>
      <pc:sldChg chg="addSp delSp modSp add">
        <pc:chgData name="Townsend, Amy" userId="3bf00908-a58a-4e16-9031-0f28ef4aa8e2" providerId="ADAL" clId="{F35726E5-80A2-4BB0-9292-AA15473C4C60}" dt="2025-07-24T22:02:08.092" v="4974" actId="20577"/>
        <pc:sldMkLst>
          <pc:docMk/>
          <pc:sldMk cId="1246322421" sldId="384"/>
        </pc:sldMkLst>
        <pc:spChg chg="mod">
          <ac:chgData name="Townsend, Amy" userId="3bf00908-a58a-4e16-9031-0f28ef4aa8e2" providerId="ADAL" clId="{F35726E5-80A2-4BB0-9292-AA15473C4C60}" dt="2025-07-24T22:02:08.092" v="4974" actId="20577"/>
          <ac:spMkLst>
            <pc:docMk/>
            <pc:sldMk cId="1246322421" sldId="384"/>
            <ac:spMk id="5" creationId="{993A73A5-E936-45D6-B427-ACD518C4D066}"/>
          </ac:spMkLst>
        </pc:spChg>
        <pc:picChg chg="del">
          <ac:chgData name="Townsend, Amy" userId="3bf00908-a58a-4e16-9031-0f28ef4aa8e2" providerId="ADAL" clId="{F35726E5-80A2-4BB0-9292-AA15473C4C60}" dt="2025-07-24T22:00:04.139" v="4717" actId="478"/>
          <ac:picMkLst>
            <pc:docMk/>
            <pc:sldMk cId="1246322421" sldId="384"/>
            <ac:picMk id="2" creationId="{A9C49AD3-5D87-4C68-B844-BF815C3D3657}"/>
          </ac:picMkLst>
        </pc:picChg>
        <pc:picChg chg="add mod">
          <ac:chgData name="Townsend, Amy" userId="3bf00908-a58a-4e16-9031-0f28ef4aa8e2" providerId="ADAL" clId="{F35726E5-80A2-4BB0-9292-AA15473C4C60}" dt="2025-07-24T22:00:31.260" v="4721" actId="1076"/>
          <ac:picMkLst>
            <pc:docMk/>
            <pc:sldMk cId="1246322421" sldId="384"/>
            <ac:picMk id="6" creationId="{76AFC846-1106-4C1E-B646-CE5B6494E0E0}"/>
          </ac:picMkLst>
        </pc:picChg>
      </pc:sldChg>
      <pc:sldChg chg="addSp delSp modSp add">
        <pc:chgData name="Townsend, Amy" userId="3bf00908-a58a-4e16-9031-0f28ef4aa8e2" providerId="ADAL" clId="{F35726E5-80A2-4BB0-9292-AA15473C4C60}" dt="2025-07-25T15:05:44.348" v="6552" actId="207"/>
        <pc:sldMkLst>
          <pc:docMk/>
          <pc:sldMk cId="3843359549" sldId="385"/>
        </pc:sldMkLst>
        <pc:spChg chg="mod">
          <ac:chgData name="Townsend, Amy" userId="3bf00908-a58a-4e16-9031-0f28ef4aa8e2" providerId="ADAL" clId="{F35726E5-80A2-4BB0-9292-AA15473C4C60}" dt="2025-07-25T12:51:54.900" v="5645" actId="20577"/>
          <ac:spMkLst>
            <pc:docMk/>
            <pc:sldMk cId="3843359549" sldId="385"/>
            <ac:spMk id="4" creationId="{4DBFD2AB-9732-493A-A969-4E4E9056F45F}"/>
          </ac:spMkLst>
        </pc:spChg>
        <pc:spChg chg="mod">
          <ac:chgData name="Townsend, Amy" userId="3bf00908-a58a-4e16-9031-0f28ef4aa8e2" providerId="ADAL" clId="{F35726E5-80A2-4BB0-9292-AA15473C4C60}" dt="2025-07-25T15:02:27.650" v="6424" actId="20577"/>
          <ac:spMkLst>
            <pc:docMk/>
            <pc:sldMk cId="3843359549" sldId="385"/>
            <ac:spMk id="5" creationId="{993A73A5-E936-45D6-B427-ACD518C4D066}"/>
          </ac:spMkLst>
        </pc:spChg>
        <pc:spChg chg="add mod">
          <ac:chgData name="Townsend, Amy" userId="3bf00908-a58a-4e16-9031-0f28ef4aa8e2" providerId="ADAL" clId="{F35726E5-80A2-4BB0-9292-AA15473C4C60}" dt="2025-07-24T22:04:48.042" v="5130" actId="2085"/>
          <ac:spMkLst>
            <pc:docMk/>
            <pc:sldMk cId="3843359549" sldId="385"/>
            <ac:spMk id="8" creationId="{119C8244-8470-43B0-9EF5-D5DE98387D85}"/>
          </ac:spMkLst>
        </pc:spChg>
        <pc:spChg chg="add mod">
          <ac:chgData name="Townsend, Amy" userId="3bf00908-a58a-4e16-9031-0f28ef4aa8e2" providerId="ADAL" clId="{F35726E5-80A2-4BB0-9292-AA15473C4C60}" dt="2025-07-24T22:05:13.479" v="5137" actId="14100"/>
          <ac:spMkLst>
            <pc:docMk/>
            <pc:sldMk cId="3843359549" sldId="385"/>
            <ac:spMk id="9" creationId="{BC365D88-11F2-40F9-A2EF-91F7E3EAA9A3}"/>
          </ac:spMkLst>
        </pc:spChg>
        <pc:spChg chg="add mod">
          <ac:chgData name="Townsend, Amy" userId="3bf00908-a58a-4e16-9031-0f28ef4aa8e2" providerId="ADAL" clId="{F35726E5-80A2-4BB0-9292-AA15473C4C60}" dt="2025-07-24T22:06:29.151" v="5193" actId="1076"/>
          <ac:spMkLst>
            <pc:docMk/>
            <pc:sldMk cId="3843359549" sldId="385"/>
            <ac:spMk id="10" creationId="{CE75FC3C-1DCE-4A50-B153-1C3890110222}"/>
          </ac:spMkLst>
        </pc:spChg>
        <pc:spChg chg="add del">
          <ac:chgData name="Townsend, Amy" userId="3bf00908-a58a-4e16-9031-0f28ef4aa8e2" providerId="ADAL" clId="{F35726E5-80A2-4BB0-9292-AA15473C4C60}" dt="2025-07-24T22:07:09.924" v="5195"/>
          <ac:spMkLst>
            <pc:docMk/>
            <pc:sldMk cId="3843359549" sldId="385"/>
            <ac:spMk id="11" creationId="{6BC3DB68-D42D-4B10-9DD9-C177BAFB85F4}"/>
          </ac:spMkLst>
        </pc:spChg>
        <pc:spChg chg="add mod">
          <ac:chgData name="Townsend, Amy" userId="3bf00908-a58a-4e16-9031-0f28ef4aa8e2" providerId="ADAL" clId="{F35726E5-80A2-4BB0-9292-AA15473C4C60}" dt="2025-07-24T22:12:42.401" v="5292" actId="1076"/>
          <ac:spMkLst>
            <pc:docMk/>
            <pc:sldMk cId="3843359549" sldId="385"/>
            <ac:spMk id="15" creationId="{0C4E2AF3-1703-4522-B344-34596D6C8D97}"/>
          </ac:spMkLst>
        </pc:spChg>
        <pc:spChg chg="add mod">
          <ac:chgData name="Townsend, Amy" userId="3bf00908-a58a-4e16-9031-0f28ef4aa8e2" providerId="ADAL" clId="{F35726E5-80A2-4BB0-9292-AA15473C4C60}" dt="2025-07-25T12:32:14.978" v="5301" actId="14100"/>
          <ac:spMkLst>
            <pc:docMk/>
            <pc:sldMk cId="3843359549" sldId="385"/>
            <ac:spMk id="16" creationId="{DE68EC35-7439-45E8-8D41-369B24BC7487}"/>
          </ac:spMkLst>
        </pc:spChg>
        <pc:spChg chg="add mod">
          <ac:chgData name="Townsend, Amy" userId="3bf00908-a58a-4e16-9031-0f28ef4aa8e2" providerId="ADAL" clId="{F35726E5-80A2-4BB0-9292-AA15473C4C60}" dt="2025-07-25T15:05:44.348" v="6552" actId="207"/>
          <ac:spMkLst>
            <pc:docMk/>
            <pc:sldMk cId="3843359549" sldId="385"/>
            <ac:spMk id="17" creationId="{9BC08978-7C07-4C44-AF7A-494F5F34E8CC}"/>
          </ac:spMkLst>
        </pc:spChg>
        <pc:picChg chg="del">
          <ac:chgData name="Townsend, Amy" userId="3bf00908-a58a-4e16-9031-0f28ef4aa8e2" providerId="ADAL" clId="{F35726E5-80A2-4BB0-9292-AA15473C4C60}" dt="2025-07-24T22:03:15.769" v="4995" actId="478"/>
          <ac:picMkLst>
            <pc:docMk/>
            <pc:sldMk cId="3843359549" sldId="385"/>
            <ac:picMk id="2" creationId="{A9C49AD3-5D87-4C68-B844-BF815C3D3657}"/>
          </ac:picMkLst>
        </pc:picChg>
        <pc:picChg chg="add mod">
          <ac:chgData name="Townsend, Amy" userId="3bf00908-a58a-4e16-9031-0f28ef4aa8e2" providerId="ADAL" clId="{F35726E5-80A2-4BB0-9292-AA15473C4C60}" dt="2025-07-24T22:05:30.652" v="5138" actId="1076"/>
          <ac:picMkLst>
            <pc:docMk/>
            <pc:sldMk cId="3843359549" sldId="385"/>
            <ac:picMk id="7" creationId="{9090C1DF-327D-45AC-A1C2-D6F7A40C93DA}"/>
          </ac:picMkLst>
        </pc:picChg>
        <pc:picChg chg="add del mod">
          <ac:chgData name="Townsend, Amy" userId="3bf00908-a58a-4e16-9031-0f28ef4aa8e2" providerId="ADAL" clId="{F35726E5-80A2-4BB0-9292-AA15473C4C60}" dt="2025-07-24T22:10:24.200" v="5265"/>
          <ac:picMkLst>
            <pc:docMk/>
            <pc:sldMk cId="3843359549" sldId="385"/>
            <ac:picMk id="13" creationId="{7815DFC0-4318-4B16-8921-E025D4D6798D}"/>
          </ac:picMkLst>
        </pc:picChg>
        <pc:picChg chg="add del mod">
          <ac:chgData name="Townsend, Amy" userId="3bf00908-a58a-4e16-9031-0f28ef4aa8e2" providerId="ADAL" clId="{F35726E5-80A2-4BB0-9292-AA15473C4C60}" dt="2025-07-25T12:31:45.338" v="5296" actId="478"/>
          <ac:picMkLst>
            <pc:docMk/>
            <pc:sldMk cId="3843359549" sldId="385"/>
            <ac:picMk id="14" creationId="{D32AB116-8F43-4EBC-B370-0DA1BBB2D7B7}"/>
          </ac:picMkLst>
        </pc:picChg>
      </pc:sldChg>
      <pc:sldChg chg="addSp delSp modSp add">
        <pc:chgData name="Townsend, Amy" userId="3bf00908-a58a-4e16-9031-0f28ef4aa8e2" providerId="ADAL" clId="{F35726E5-80A2-4BB0-9292-AA15473C4C60}" dt="2025-07-25T21:11:48.536" v="8559" actId="14100"/>
        <pc:sldMkLst>
          <pc:docMk/>
          <pc:sldMk cId="1159720869" sldId="386"/>
        </pc:sldMkLst>
        <pc:spChg chg="mod">
          <ac:chgData name="Townsend, Amy" userId="3bf00908-a58a-4e16-9031-0f28ef4aa8e2" providerId="ADAL" clId="{F35726E5-80A2-4BB0-9292-AA15473C4C60}" dt="2025-07-25T12:52:21.911" v="5657" actId="20577"/>
          <ac:spMkLst>
            <pc:docMk/>
            <pc:sldMk cId="1159720869" sldId="386"/>
            <ac:spMk id="4" creationId="{4DBFD2AB-9732-493A-A969-4E4E9056F45F}"/>
          </ac:spMkLst>
        </pc:spChg>
        <pc:spChg chg="mod">
          <ac:chgData name="Townsend, Amy" userId="3bf00908-a58a-4e16-9031-0f28ef4aa8e2" providerId="ADAL" clId="{F35726E5-80A2-4BB0-9292-AA15473C4C60}" dt="2025-07-25T21:11:10.789" v="8553" actId="20577"/>
          <ac:spMkLst>
            <pc:docMk/>
            <pc:sldMk cId="1159720869" sldId="386"/>
            <ac:spMk id="5" creationId="{993A73A5-E936-45D6-B427-ACD518C4D066}"/>
          </ac:spMkLst>
        </pc:spChg>
        <pc:spChg chg="mod">
          <ac:chgData name="Townsend, Amy" userId="3bf00908-a58a-4e16-9031-0f28ef4aa8e2" providerId="ADAL" clId="{F35726E5-80A2-4BB0-9292-AA15473C4C60}" dt="2025-07-25T21:11:32.020" v="8558" actId="14100"/>
          <ac:spMkLst>
            <pc:docMk/>
            <pc:sldMk cId="1159720869" sldId="386"/>
            <ac:spMk id="8" creationId="{119C8244-8470-43B0-9EF5-D5DE98387D85}"/>
          </ac:spMkLst>
        </pc:spChg>
        <pc:spChg chg="del mod">
          <ac:chgData name="Townsend, Amy" userId="3bf00908-a58a-4e16-9031-0f28ef4aa8e2" providerId="ADAL" clId="{F35726E5-80A2-4BB0-9292-AA15473C4C60}" dt="2025-07-24T22:08:53.473" v="5263" actId="478"/>
          <ac:spMkLst>
            <pc:docMk/>
            <pc:sldMk cId="1159720869" sldId="386"/>
            <ac:spMk id="9" creationId="{BC365D88-11F2-40F9-A2EF-91F7E3EAA9A3}"/>
          </ac:spMkLst>
        </pc:spChg>
        <pc:spChg chg="mod">
          <ac:chgData name="Townsend, Amy" userId="3bf00908-a58a-4e16-9031-0f28ef4aa8e2" providerId="ADAL" clId="{F35726E5-80A2-4BB0-9292-AA15473C4C60}" dt="2025-07-25T21:11:23.086" v="8555" actId="1076"/>
          <ac:spMkLst>
            <pc:docMk/>
            <pc:sldMk cId="1159720869" sldId="386"/>
            <ac:spMk id="10" creationId="{CE75FC3C-1DCE-4A50-B153-1C3890110222}"/>
          </ac:spMkLst>
        </pc:spChg>
        <pc:spChg chg="add mod">
          <ac:chgData name="Townsend, Amy" userId="3bf00908-a58a-4e16-9031-0f28ef4aa8e2" providerId="ADAL" clId="{F35726E5-80A2-4BB0-9292-AA15473C4C60}" dt="2025-07-25T21:11:48.536" v="8559" actId="14100"/>
          <ac:spMkLst>
            <pc:docMk/>
            <pc:sldMk cId="1159720869" sldId="386"/>
            <ac:spMk id="12" creationId="{EAB27C74-1556-413A-8EC3-4345B19A2BC6}"/>
          </ac:spMkLst>
        </pc:spChg>
        <pc:picChg chg="add mod ord">
          <ac:chgData name="Townsend, Amy" userId="3bf00908-a58a-4e16-9031-0f28ef4aa8e2" providerId="ADAL" clId="{F35726E5-80A2-4BB0-9292-AA15473C4C60}" dt="2025-07-25T21:11:18.802" v="8554" actId="14100"/>
          <ac:picMkLst>
            <pc:docMk/>
            <pc:sldMk cId="1159720869" sldId="386"/>
            <ac:picMk id="6" creationId="{DE731CA6-EF7E-4DB9-A67B-9A33346BD3D6}"/>
          </ac:picMkLst>
        </pc:picChg>
        <pc:picChg chg="del">
          <ac:chgData name="Townsend, Amy" userId="3bf00908-a58a-4e16-9031-0f28ef4aa8e2" providerId="ADAL" clId="{F35726E5-80A2-4BB0-9292-AA15473C4C60}" dt="2025-07-24T22:07:52.149" v="5240" actId="478"/>
          <ac:picMkLst>
            <pc:docMk/>
            <pc:sldMk cId="1159720869" sldId="386"/>
            <ac:picMk id="7" creationId="{9090C1DF-327D-45AC-A1C2-D6F7A40C93DA}"/>
          </ac:picMkLst>
        </pc:picChg>
        <pc:picChg chg="add del mod">
          <ac:chgData name="Townsend, Amy" userId="3bf00908-a58a-4e16-9031-0f28ef4aa8e2" providerId="ADAL" clId="{F35726E5-80A2-4BB0-9292-AA15473C4C60}" dt="2025-07-25T12:32:37.247" v="5302" actId="478"/>
          <ac:picMkLst>
            <pc:docMk/>
            <pc:sldMk cId="1159720869" sldId="386"/>
            <ac:picMk id="11" creationId="{4FBDE42D-E431-4F31-912A-B4887BAFB563}"/>
          </ac:picMkLst>
        </pc:picChg>
      </pc:sldChg>
      <pc:sldChg chg="addSp delSp modSp add">
        <pc:chgData name="Townsend, Amy" userId="3bf00908-a58a-4e16-9031-0f28ef4aa8e2" providerId="ADAL" clId="{F35726E5-80A2-4BB0-9292-AA15473C4C60}" dt="2025-07-25T12:55:48.912" v="5728" actId="113"/>
        <pc:sldMkLst>
          <pc:docMk/>
          <pc:sldMk cId="475865277" sldId="387"/>
        </pc:sldMkLst>
        <pc:spChg chg="mod">
          <ac:chgData name="Townsend, Amy" userId="3bf00908-a58a-4e16-9031-0f28ef4aa8e2" providerId="ADAL" clId="{F35726E5-80A2-4BB0-9292-AA15473C4C60}" dt="2025-07-25T12:52:49.859" v="5671" actId="20577"/>
          <ac:spMkLst>
            <pc:docMk/>
            <pc:sldMk cId="475865277" sldId="387"/>
            <ac:spMk id="4" creationId="{4DBFD2AB-9732-493A-A969-4E4E9056F45F}"/>
          </ac:spMkLst>
        </pc:spChg>
        <pc:spChg chg="mod">
          <ac:chgData name="Townsend, Amy" userId="3bf00908-a58a-4e16-9031-0f28ef4aa8e2" providerId="ADAL" clId="{F35726E5-80A2-4BB0-9292-AA15473C4C60}" dt="2025-07-25T12:55:48.912" v="5728" actId="113"/>
          <ac:spMkLst>
            <pc:docMk/>
            <pc:sldMk cId="475865277" sldId="387"/>
            <ac:spMk id="5" creationId="{993A73A5-E936-45D6-B427-ACD518C4D066}"/>
          </ac:spMkLst>
        </pc:spChg>
        <pc:spChg chg="del mod">
          <ac:chgData name="Townsend, Amy" userId="3bf00908-a58a-4e16-9031-0f28ef4aa8e2" providerId="ADAL" clId="{F35726E5-80A2-4BB0-9292-AA15473C4C60}" dt="2025-07-25T12:49:18.457" v="5597" actId="478"/>
          <ac:spMkLst>
            <pc:docMk/>
            <pc:sldMk cId="475865277" sldId="387"/>
            <ac:spMk id="8" creationId="{119C8244-8470-43B0-9EF5-D5DE98387D85}"/>
          </ac:spMkLst>
        </pc:spChg>
        <pc:spChg chg="del mod">
          <ac:chgData name="Townsend, Amy" userId="3bf00908-a58a-4e16-9031-0f28ef4aa8e2" providerId="ADAL" clId="{F35726E5-80A2-4BB0-9292-AA15473C4C60}" dt="2025-07-25T12:49:14.427" v="5596" actId="478"/>
          <ac:spMkLst>
            <pc:docMk/>
            <pc:sldMk cId="475865277" sldId="387"/>
            <ac:spMk id="10" creationId="{CE75FC3C-1DCE-4A50-B153-1C3890110222}"/>
          </ac:spMkLst>
        </pc:spChg>
        <pc:picChg chg="add del mod">
          <ac:chgData name="Townsend, Amy" userId="3bf00908-a58a-4e16-9031-0f28ef4aa8e2" providerId="ADAL" clId="{F35726E5-80A2-4BB0-9292-AA15473C4C60}" dt="2025-07-25T12:43:35.328" v="5543" actId="478"/>
          <ac:picMkLst>
            <pc:docMk/>
            <pc:sldMk cId="475865277" sldId="387"/>
            <ac:picMk id="2" creationId="{6F282479-4CE2-4B87-B07C-86ABA11F2AF2}"/>
          </ac:picMkLst>
        </pc:picChg>
        <pc:picChg chg="del">
          <ac:chgData name="Townsend, Amy" userId="3bf00908-a58a-4e16-9031-0f28ef4aa8e2" providerId="ADAL" clId="{F35726E5-80A2-4BB0-9292-AA15473C4C60}" dt="2025-07-25T12:39:21.427" v="5326" actId="478"/>
          <ac:picMkLst>
            <pc:docMk/>
            <pc:sldMk cId="475865277" sldId="387"/>
            <ac:picMk id="6" creationId="{DE731CA6-EF7E-4DB9-A67B-9A33346BD3D6}"/>
          </ac:picMkLst>
        </pc:picChg>
      </pc:sldChg>
      <pc:sldChg chg="addSp delSp modSp add">
        <pc:chgData name="Townsend, Amy" userId="3bf00908-a58a-4e16-9031-0f28ef4aa8e2" providerId="ADAL" clId="{F35726E5-80A2-4BB0-9292-AA15473C4C60}" dt="2025-07-25T15:06:03.947" v="6556" actId="1076"/>
        <pc:sldMkLst>
          <pc:docMk/>
          <pc:sldMk cId="684641663" sldId="388"/>
        </pc:sldMkLst>
        <pc:spChg chg="mod">
          <ac:chgData name="Townsend, Amy" userId="3bf00908-a58a-4e16-9031-0f28ef4aa8e2" providerId="ADAL" clId="{F35726E5-80A2-4BB0-9292-AA15473C4C60}" dt="2025-07-25T12:53:30.174" v="5684" actId="20577"/>
          <ac:spMkLst>
            <pc:docMk/>
            <pc:sldMk cId="684641663" sldId="388"/>
            <ac:spMk id="4" creationId="{4DBFD2AB-9732-493A-A969-4E4E9056F45F}"/>
          </ac:spMkLst>
        </pc:spChg>
        <pc:spChg chg="mod">
          <ac:chgData name="Townsend, Amy" userId="3bf00908-a58a-4e16-9031-0f28ef4aa8e2" providerId="ADAL" clId="{F35726E5-80A2-4BB0-9292-AA15473C4C60}" dt="2025-07-25T15:03:23.575" v="6484" actId="20577"/>
          <ac:spMkLst>
            <pc:docMk/>
            <pc:sldMk cId="684641663" sldId="388"/>
            <ac:spMk id="5" creationId="{993A73A5-E936-45D6-B427-ACD518C4D066}"/>
          </ac:spMkLst>
        </pc:spChg>
        <pc:spChg chg="mod">
          <ac:chgData name="Townsend, Amy" userId="3bf00908-a58a-4e16-9031-0f28ef4aa8e2" providerId="ADAL" clId="{F35726E5-80A2-4BB0-9292-AA15473C4C60}" dt="2025-07-25T12:54:40.135" v="5687" actId="14100"/>
          <ac:spMkLst>
            <pc:docMk/>
            <pc:sldMk cId="684641663" sldId="388"/>
            <ac:spMk id="8" creationId="{119C8244-8470-43B0-9EF5-D5DE98387D85}"/>
          </ac:spMkLst>
        </pc:spChg>
        <pc:spChg chg="add del mod">
          <ac:chgData name="Townsend, Amy" userId="3bf00908-a58a-4e16-9031-0f28ef4aa8e2" providerId="ADAL" clId="{F35726E5-80A2-4BB0-9292-AA15473C4C60}" dt="2025-07-25T12:54:53.369" v="5691" actId="1076"/>
          <ac:spMkLst>
            <pc:docMk/>
            <pc:sldMk cId="684641663" sldId="388"/>
            <ac:spMk id="10" creationId="{CE75FC3C-1DCE-4A50-B153-1C3890110222}"/>
          </ac:spMkLst>
        </pc:spChg>
        <pc:spChg chg="add mod">
          <ac:chgData name="Townsend, Amy" userId="3bf00908-a58a-4e16-9031-0f28ef4aa8e2" providerId="ADAL" clId="{F35726E5-80A2-4BB0-9292-AA15473C4C60}" dt="2025-07-25T12:54:42.002" v="5688" actId="1076"/>
          <ac:spMkLst>
            <pc:docMk/>
            <pc:sldMk cId="684641663" sldId="388"/>
            <ac:spMk id="11" creationId="{46425ED0-F112-4936-8580-4D03F8D7215D}"/>
          </ac:spMkLst>
        </pc:spChg>
        <pc:spChg chg="add mod">
          <ac:chgData name="Townsend, Amy" userId="3bf00908-a58a-4e16-9031-0f28ef4aa8e2" providerId="ADAL" clId="{F35726E5-80A2-4BB0-9292-AA15473C4C60}" dt="2025-07-25T12:54:46.327" v="5690" actId="14100"/>
          <ac:spMkLst>
            <pc:docMk/>
            <pc:sldMk cId="684641663" sldId="388"/>
            <ac:spMk id="12" creationId="{09EDD175-6F35-4353-8776-1A2C326FCF64}"/>
          </ac:spMkLst>
        </pc:spChg>
        <pc:spChg chg="add mod">
          <ac:chgData name="Townsend, Amy" userId="3bf00908-a58a-4e16-9031-0f28ef4aa8e2" providerId="ADAL" clId="{F35726E5-80A2-4BB0-9292-AA15473C4C60}" dt="2025-07-25T15:06:03.947" v="6556" actId="1076"/>
          <ac:spMkLst>
            <pc:docMk/>
            <pc:sldMk cId="684641663" sldId="388"/>
            <ac:spMk id="14" creationId="{DEC9CE46-9295-4539-A10B-399CAA194AA1}"/>
          </ac:spMkLst>
        </pc:spChg>
        <pc:graphicFrameChg chg="add del modGraphic">
          <ac:chgData name="Townsend, Amy" userId="3bf00908-a58a-4e16-9031-0f28ef4aa8e2" providerId="ADAL" clId="{F35726E5-80A2-4BB0-9292-AA15473C4C60}" dt="2025-07-25T15:03:39.271" v="6487" actId="27309"/>
          <ac:graphicFrameMkLst>
            <pc:docMk/>
            <pc:sldMk cId="684641663" sldId="388"/>
            <ac:graphicFrameMk id="13" creationId="{CA92660A-6653-421A-B064-C2DEE99ED499}"/>
          </ac:graphicFrameMkLst>
        </pc:graphicFrameChg>
        <pc:picChg chg="del mod ord">
          <ac:chgData name="Townsend, Amy" userId="3bf00908-a58a-4e16-9031-0f28ef4aa8e2" providerId="ADAL" clId="{F35726E5-80A2-4BB0-9292-AA15473C4C60}" dt="2025-07-25T12:45:45.759" v="5557" actId="478"/>
          <ac:picMkLst>
            <pc:docMk/>
            <pc:sldMk cId="684641663" sldId="388"/>
            <ac:picMk id="2" creationId="{6F282479-4CE2-4B87-B07C-86ABA11F2AF2}"/>
          </ac:picMkLst>
        </pc:picChg>
        <pc:picChg chg="add mod ord">
          <ac:chgData name="Townsend, Amy" userId="3bf00908-a58a-4e16-9031-0f28ef4aa8e2" providerId="ADAL" clId="{F35726E5-80A2-4BB0-9292-AA15473C4C60}" dt="2025-07-25T12:54:32.989" v="5685" actId="14100"/>
          <ac:picMkLst>
            <pc:docMk/>
            <pc:sldMk cId="684641663" sldId="388"/>
            <ac:picMk id="7" creationId="{AA6E9774-02E2-43CA-93C0-1E5578380B16}"/>
          </ac:picMkLst>
        </pc:picChg>
      </pc:sldChg>
      <pc:sldChg chg="addSp modSp add">
        <pc:chgData name="Townsend, Amy" userId="3bf00908-a58a-4e16-9031-0f28ef4aa8e2" providerId="ADAL" clId="{F35726E5-80A2-4BB0-9292-AA15473C4C60}" dt="2025-07-25T15:06:11.495" v="6558" actId="1076"/>
        <pc:sldMkLst>
          <pc:docMk/>
          <pc:sldMk cId="2916037966" sldId="389"/>
        </pc:sldMkLst>
        <pc:spChg chg="mod">
          <ac:chgData name="Townsend, Amy" userId="3bf00908-a58a-4e16-9031-0f28ef4aa8e2" providerId="ADAL" clId="{F35726E5-80A2-4BB0-9292-AA15473C4C60}" dt="2025-07-25T15:03:58.244" v="6519" actId="20577"/>
          <ac:spMkLst>
            <pc:docMk/>
            <pc:sldMk cId="2916037966" sldId="389"/>
            <ac:spMk id="5" creationId="{993A73A5-E936-45D6-B427-ACD518C4D066}"/>
          </ac:spMkLst>
        </pc:spChg>
        <pc:spChg chg="add mod">
          <ac:chgData name="Townsend, Amy" userId="3bf00908-a58a-4e16-9031-0f28ef4aa8e2" providerId="ADAL" clId="{F35726E5-80A2-4BB0-9292-AA15473C4C60}" dt="2025-07-25T13:06:12.019" v="6045" actId="14100"/>
          <ac:spMkLst>
            <pc:docMk/>
            <pc:sldMk cId="2916037966" sldId="389"/>
            <ac:spMk id="6" creationId="{FC0C22CB-7945-4024-95C7-7AB8F3B2C09A}"/>
          </ac:spMkLst>
        </pc:spChg>
        <pc:spChg chg="add mod">
          <ac:chgData name="Townsend, Amy" userId="3bf00908-a58a-4e16-9031-0f28ef4aa8e2" providerId="ADAL" clId="{F35726E5-80A2-4BB0-9292-AA15473C4C60}" dt="2025-07-25T13:06:42.356" v="6052" actId="1076"/>
          <ac:spMkLst>
            <pc:docMk/>
            <pc:sldMk cId="2916037966" sldId="389"/>
            <ac:spMk id="7" creationId="{DDE2DD5C-88F2-453B-B3A0-045AF0190565}"/>
          </ac:spMkLst>
        </pc:spChg>
        <pc:spChg chg="add mod">
          <ac:chgData name="Townsend, Amy" userId="3bf00908-a58a-4e16-9031-0f28ef4aa8e2" providerId="ADAL" clId="{F35726E5-80A2-4BB0-9292-AA15473C4C60}" dt="2025-07-25T13:06:58.889" v="6056" actId="14100"/>
          <ac:spMkLst>
            <pc:docMk/>
            <pc:sldMk cId="2916037966" sldId="389"/>
            <ac:spMk id="8" creationId="{24C274E4-A42B-41A4-A30F-C988920D1D69}"/>
          </ac:spMkLst>
        </pc:spChg>
        <pc:spChg chg="add mod">
          <ac:chgData name="Townsend, Amy" userId="3bf00908-a58a-4e16-9031-0f28ef4aa8e2" providerId="ADAL" clId="{F35726E5-80A2-4BB0-9292-AA15473C4C60}" dt="2025-07-25T13:07:53.809" v="6073" actId="1036"/>
          <ac:spMkLst>
            <pc:docMk/>
            <pc:sldMk cId="2916037966" sldId="389"/>
            <ac:spMk id="9" creationId="{A29474A2-5A14-4F07-B39D-19253498579A}"/>
          </ac:spMkLst>
        </pc:spChg>
        <pc:spChg chg="add mod">
          <ac:chgData name="Townsend, Amy" userId="3bf00908-a58a-4e16-9031-0f28ef4aa8e2" providerId="ADAL" clId="{F35726E5-80A2-4BB0-9292-AA15473C4C60}" dt="2025-07-25T15:06:11.495" v="6558" actId="1076"/>
          <ac:spMkLst>
            <pc:docMk/>
            <pc:sldMk cId="2916037966" sldId="389"/>
            <ac:spMk id="10" creationId="{520F54E5-AC9B-4840-ADB0-62F99E527C35}"/>
          </ac:spMkLst>
        </pc:spChg>
        <pc:picChg chg="add mod">
          <ac:chgData name="Townsend, Amy" userId="3bf00908-a58a-4e16-9031-0f28ef4aa8e2" providerId="ADAL" clId="{F35726E5-80A2-4BB0-9292-AA15473C4C60}" dt="2025-07-25T13:07:48.118" v="6072" actId="1076"/>
          <ac:picMkLst>
            <pc:docMk/>
            <pc:sldMk cId="2916037966" sldId="389"/>
            <ac:picMk id="2" creationId="{C49D380C-E4AC-4B1F-A45C-9B0A06B9E7F8}"/>
          </ac:picMkLst>
        </pc:picChg>
      </pc:sldChg>
      <pc:sldChg chg="delSp modSp add">
        <pc:chgData name="Townsend, Amy" userId="3bf00908-a58a-4e16-9031-0f28ef4aa8e2" providerId="ADAL" clId="{F35726E5-80A2-4BB0-9292-AA15473C4C60}" dt="2025-07-25T13:04:25.820" v="5988" actId="20577"/>
        <pc:sldMkLst>
          <pc:docMk/>
          <pc:sldMk cId="272657343" sldId="390"/>
        </pc:sldMkLst>
        <pc:spChg chg="mod">
          <ac:chgData name="Townsend, Amy" userId="3bf00908-a58a-4e16-9031-0f28ef4aa8e2" providerId="ADAL" clId="{F35726E5-80A2-4BB0-9292-AA15473C4C60}" dt="2025-07-25T13:04:25.820" v="5988" actId="20577"/>
          <ac:spMkLst>
            <pc:docMk/>
            <pc:sldMk cId="272657343" sldId="390"/>
            <ac:spMk id="5" creationId="{993A73A5-E936-45D6-B427-ACD518C4D066}"/>
          </ac:spMkLst>
        </pc:spChg>
        <pc:picChg chg="del">
          <ac:chgData name="Townsend, Amy" userId="3bf00908-a58a-4e16-9031-0f28ef4aa8e2" providerId="ADAL" clId="{F35726E5-80A2-4BB0-9292-AA15473C4C60}" dt="2025-07-25T13:01:15.636" v="5735" actId="478"/>
          <ac:picMkLst>
            <pc:docMk/>
            <pc:sldMk cId="272657343" sldId="390"/>
            <ac:picMk id="2" creationId="{C49D380C-E4AC-4B1F-A45C-9B0A06B9E7F8}"/>
          </ac:picMkLst>
        </pc:picChg>
      </pc:sldChg>
      <pc:sldChg chg="addSp delSp modSp add">
        <pc:chgData name="Townsend, Amy" userId="3bf00908-a58a-4e16-9031-0f28ef4aa8e2" providerId="ADAL" clId="{F35726E5-80A2-4BB0-9292-AA15473C4C60}" dt="2025-07-25T16:27:02.788" v="7486" actId="207"/>
        <pc:sldMkLst>
          <pc:docMk/>
          <pc:sldMk cId="1651401911" sldId="391"/>
        </pc:sldMkLst>
        <pc:spChg chg="mod">
          <ac:chgData name="Townsend, Amy" userId="3bf00908-a58a-4e16-9031-0f28ef4aa8e2" providerId="ADAL" clId="{F35726E5-80A2-4BB0-9292-AA15473C4C60}" dt="2025-07-25T13:28:10.871" v="6079" actId="20577"/>
          <ac:spMkLst>
            <pc:docMk/>
            <pc:sldMk cId="1651401911" sldId="391"/>
            <ac:spMk id="4" creationId="{4DBFD2AB-9732-493A-A969-4E4E9056F45F}"/>
          </ac:spMkLst>
        </pc:spChg>
        <pc:spChg chg="mod">
          <ac:chgData name="Townsend, Amy" userId="3bf00908-a58a-4e16-9031-0f28ef4aa8e2" providerId="ADAL" clId="{F35726E5-80A2-4BB0-9292-AA15473C4C60}" dt="2025-07-25T16:27:02.788" v="7486" actId="207"/>
          <ac:spMkLst>
            <pc:docMk/>
            <pc:sldMk cId="1651401911" sldId="391"/>
            <ac:spMk id="5" creationId="{993A73A5-E936-45D6-B427-ACD518C4D066}"/>
          </ac:spMkLst>
        </pc:spChg>
        <pc:picChg chg="add mod">
          <ac:chgData name="Townsend, Amy" userId="3bf00908-a58a-4e16-9031-0f28ef4aa8e2" providerId="ADAL" clId="{F35726E5-80A2-4BB0-9292-AA15473C4C60}" dt="2025-07-25T15:09:10.253" v="6696" actId="14100"/>
          <ac:picMkLst>
            <pc:docMk/>
            <pc:sldMk cId="1651401911" sldId="391"/>
            <ac:picMk id="6" creationId="{FE2B9161-869B-4683-8C25-E79AECD961A1}"/>
          </ac:picMkLst>
        </pc:picChg>
        <pc:picChg chg="add del mod">
          <ac:chgData name="Townsend, Amy" userId="3bf00908-a58a-4e16-9031-0f28ef4aa8e2" providerId="ADAL" clId="{F35726E5-80A2-4BB0-9292-AA15473C4C60}" dt="2025-07-25T15:16:50.177" v="6699" actId="478"/>
          <ac:picMkLst>
            <pc:docMk/>
            <pc:sldMk cId="1651401911" sldId="391"/>
            <ac:picMk id="8" creationId="{DFC53397-A0E9-4F75-93E3-8AADD3D23434}"/>
          </ac:picMkLst>
        </pc:picChg>
      </pc:sldChg>
      <pc:sldChg chg="addSp modSp add">
        <pc:chgData name="Townsend, Amy" userId="3bf00908-a58a-4e16-9031-0f28ef4aa8e2" providerId="ADAL" clId="{F35726E5-80A2-4BB0-9292-AA15473C4C60}" dt="2025-07-25T15:06:20.179" v="6561" actId="1076"/>
        <pc:sldMkLst>
          <pc:docMk/>
          <pc:sldMk cId="431997105" sldId="392"/>
        </pc:sldMkLst>
        <pc:spChg chg="mod">
          <ac:chgData name="Townsend, Amy" userId="3bf00908-a58a-4e16-9031-0f28ef4aa8e2" providerId="ADAL" clId="{F35726E5-80A2-4BB0-9292-AA15473C4C60}" dt="2025-07-25T14:57:55.097" v="6087" actId="20577"/>
          <ac:spMkLst>
            <pc:docMk/>
            <pc:sldMk cId="431997105" sldId="392"/>
            <ac:spMk id="4" creationId="{4DBFD2AB-9732-493A-A969-4E4E9056F45F}"/>
          </ac:spMkLst>
        </pc:spChg>
        <pc:spChg chg="mod">
          <ac:chgData name="Townsend, Amy" userId="3bf00908-a58a-4e16-9031-0f28ef4aa8e2" providerId="ADAL" clId="{F35726E5-80A2-4BB0-9292-AA15473C4C60}" dt="2025-07-25T15:04:16.785" v="6544" actId="20577"/>
          <ac:spMkLst>
            <pc:docMk/>
            <pc:sldMk cId="431997105" sldId="392"/>
            <ac:spMk id="5" creationId="{993A73A5-E936-45D6-B427-ACD518C4D066}"/>
          </ac:spMkLst>
        </pc:spChg>
        <pc:spChg chg="add mod">
          <ac:chgData name="Townsend, Amy" userId="3bf00908-a58a-4e16-9031-0f28ef4aa8e2" providerId="ADAL" clId="{F35726E5-80A2-4BB0-9292-AA15473C4C60}" dt="2025-07-25T15:00:57.146" v="6372" actId="14100"/>
          <ac:spMkLst>
            <pc:docMk/>
            <pc:sldMk cId="431997105" sldId="392"/>
            <ac:spMk id="7" creationId="{2595EEF7-6D02-411A-8A1F-8B8B0C7C06CD}"/>
          </ac:spMkLst>
        </pc:spChg>
        <pc:spChg chg="add mod">
          <ac:chgData name="Townsend, Amy" userId="3bf00908-a58a-4e16-9031-0f28ef4aa8e2" providerId="ADAL" clId="{F35726E5-80A2-4BB0-9292-AA15473C4C60}" dt="2025-07-25T15:04:32.004" v="6545" actId="1076"/>
          <ac:spMkLst>
            <pc:docMk/>
            <pc:sldMk cId="431997105" sldId="392"/>
            <ac:spMk id="8" creationId="{DFE11331-D9F4-414F-983D-0A042CF86557}"/>
          </ac:spMkLst>
        </pc:spChg>
        <pc:spChg chg="add mod">
          <ac:chgData name="Townsend, Amy" userId="3bf00908-a58a-4e16-9031-0f28ef4aa8e2" providerId="ADAL" clId="{F35726E5-80A2-4BB0-9292-AA15473C4C60}" dt="2025-07-25T15:01:38.144" v="6393" actId="20577"/>
          <ac:spMkLst>
            <pc:docMk/>
            <pc:sldMk cId="431997105" sldId="392"/>
            <ac:spMk id="9" creationId="{0BA7E76F-8E87-44D0-940E-FDF8FB59AC84}"/>
          </ac:spMkLst>
        </pc:spChg>
        <pc:spChg chg="add mod">
          <ac:chgData name="Townsend, Amy" userId="3bf00908-a58a-4e16-9031-0f28ef4aa8e2" providerId="ADAL" clId="{F35726E5-80A2-4BB0-9292-AA15473C4C60}" dt="2025-07-25T15:05:05.520" v="6550" actId="14100"/>
          <ac:spMkLst>
            <pc:docMk/>
            <pc:sldMk cId="431997105" sldId="392"/>
            <ac:spMk id="10" creationId="{36B9FE63-2B76-4C57-A2C1-62F259743FF1}"/>
          </ac:spMkLst>
        </pc:spChg>
        <pc:spChg chg="add mod">
          <ac:chgData name="Townsend, Amy" userId="3bf00908-a58a-4e16-9031-0f28ef4aa8e2" providerId="ADAL" clId="{F35726E5-80A2-4BB0-9292-AA15473C4C60}" dt="2025-07-25T15:06:20.179" v="6561" actId="1076"/>
          <ac:spMkLst>
            <pc:docMk/>
            <pc:sldMk cId="431997105" sldId="392"/>
            <ac:spMk id="11" creationId="{7B272FB4-A9C0-4B46-A646-86B7A6132BD5}"/>
          </ac:spMkLst>
        </pc:spChg>
        <pc:picChg chg="add mod">
          <ac:chgData name="Townsend, Amy" userId="3bf00908-a58a-4e16-9031-0f28ef4aa8e2" providerId="ADAL" clId="{F35726E5-80A2-4BB0-9292-AA15473C4C60}" dt="2025-07-25T15:00:34.049" v="6368" actId="14100"/>
          <ac:picMkLst>
            <pc:docMk/>
            <pc:sldMk cId="431997105" sldId="392"/>
            <ac:picMk id="6" creationId="{6B2DD0AF-877D-4AA5-91A7-D6322EECDD9B}"/>
          </ac:picMkLst>
        </pc:picChg>
      </pc:sldChg>
      <pc:sldChg chg="addSp delSp modSp add del">
        <pc:chgData name="Townsend, Amy" userId="3bf00908-a58a-4e16-9031-0f28ef4aa8e2" providerId="ADAL" clId="{F35726E5-80A2-4BB0-9292-AA15473C4C60}" dt="2025-07-25T16:35:18.393" v="7910" actId="207"/>
        <pc:sldMkLst>
          <pc:docMk/>
          <pc:sldMk cId="1240504997" sldId="393"/>
        </pc:sldMkLst>
        <pc:spChg chg="mod">
          <ac:chgData name="Townsend, Amy" userId="3bf00908-a58a-4e16-9031-0f28ef4aa8e2" providerId="ADAL" clId="{F35726E5-80A2-4BB0-9292-AA15473C4C60}" dt="2025-07-25T16:35:18.393" v="7910" actId="207"/>
          <ac:spMkLst>
            <pc:docMk/>
            <pc:sldMk cId="1240504997" sldId="393"/>
            <ac:spMk id="5" creationId="{993A73A5-E936-45D6-B427-ACD518C4D066}"/>
          </ac:spMkLst>
        </pc:spChg>
        <pc:spChg chg="add mod">
          <ac:chgData name="Townsend, Amy" userId="3bf00908-a58a-4e16-9031-0f28ef4aa8e2" providerId="ADAL" clId="{F35726E5-80A2-4BB0-9292-AA15473C4C60}" dt="2025-07-25T15:19:44.856" v="7018" actId="1037"/>
          <ac:spMkLst>
            <pc:docMk/>
            <pc:sldMk cId="1240504997" sldId="393"/>
            <ac:spMk id="8" creationId="{CF8B57D7-E298-4AB0-AD4B-F8A40BE32CF8}"/>
          </ac:spMkLst>
        </pc:spChg>
        <pc:picChg chg="del mod">
          <ac:chgData name="Townsend, Amy" userId="3bf00908-a58a-4e16-9031-0f28ef4aa8e2" providerId="ADAL" clId="{F35726E5-80A2-4BB0-9292-AA15473C4C60}" dt="2025-07-25T15:17:06.147" v="6704" actId="478"/>
          <ac:picMkLst>
            <pc:docMk/>
            <pc:sldMk cId="1240504997" sldId="393"/>
            <ac:picMk id="6" creationId="{FE2B9161-869B-4683-8C25-E79AECD961A1}"/>
          </ac:picMkLst>
        </pc:picChg>
        <pc:picChg chg="add mod">
          <ac:chgData name="Townsend, Amy" userId="3bf00908-a58a-4e16-9031-0f28ef4aa8e2" providerId="ADAL" clId="{F35726E5-80A2-4BB0-9292-AA15473C4C60}" dt="2025-07-25T15:19:30.078" v="6990" actId="1076"/>
          <ac:picMkLst>
            <pc:docMk/>
            <pc:sldMk cId="1240504997" sldId="393"/>
            <ac:picMk id="7" creationId="{81F36AEA-4595-46E3-B43E-E2F998530837}"/>
          </ac:picMkLst>
        </pc:picChg>
      </pc:sldChg>
      <pc:sldChg chg="addSp delSp modSp add">
        <pc:chgData name="Townsend, Amy" userId="3bf00908-a58a-4e16-9031-0f28ef4aa8e2" providerId="ADAL" clId="{F35726E5-80A2-4BB0-9292-AA15473C4C60}" dt="2025-07-25T16:27:06.989" v="7487" actId="207"/>
        <pc:sldMkLst>
          <pc:docMk/>
          <pc:sldMk cId="3312437017" sldId="394"/>
        </pc:sldMkLst>
        <pc:spChg chg="mod">
          <ac:chgData name="Townsend, Amy" userId="3bf00908-a58a-4e16-9031-0f28ef4aa8e2" providerId="ADAL" clId="{F35726E5-80A2-4BB0-9292-AA15473C4C60}" dt="2025-07-25T15:36:56.682" v="7215" actId="20577"/>
          <ac:spMkLst>
            <pc:docMk/>
            <pc:sldMk cId="3312437017" sldId="394"/>
            <ac:spMk id="4" creationId="{4DBFD2AB-9732-493A-A969-4E4E9056F45F}"/>
          </ac:spMkLst>
        </pc:spChg>
        <pc:spChg chg="mod">
          <ac:chgData name="Townsend, Amy" userId="3bf00908-a58a-4e16-9031-0f28ef4aa8e2" providerId="ADAL" clId="{F35726E5-80A2-4BB0-9292-AA15473C4C60}" dt="2025-07-25T16:27:06.989" v="7487" actId="207"/>
          <ac:spMkLst>
            <pc:docMk/>
            <pc:sldMk cId="3312437017" sldId="394"/>
            <ac:spMk id="5" creationId="{993A73A5-E936-45D6-B427-ACD518C4D066}"/>
          </ac:spMkLst>
        </pc:spChg>
        <pc:spChg chg="del">
          <ac:chgData name="Townsend, Amy" userId="3bf00908-a58a-4e16-9031-0f28ef4aa8e2" providerId="ADAL" clId="{F35726E5-80A2-4BB0-9292-AA15473C4C60}" dt="2025-07-25T15:24:55.484" v="7036" actId="478"/>
          <ac:spMkLst>
            <pc:docMk/>
            <pc:sldMk cId="3312437017" sldId="394"/>
            <ac:spMk id="8" creationId="{CF8B57D7-E298-4AB0-AD4B-F8A40BE32CF8}"/>
          </ac:spMkLst>
        </pc:spChg>
        <pc:picChg chg="add mod">
          <ac:chgData name="Townsend, Amy" userId="3bf00908-a58a-4e16-9031-0f28ef4aa8e2" providerId="ADAL" clId="{F35726E5-80A2-4BB0-9292-AA15473C4C60}" dt="2025-07-25T16:04:48.764" v="7390" actId="1076"/>
          <ac:picMkLst>
            <pc:docMk/>
            <pc:sldMk cId="3312437017" sldId="394"/>
            <ac:picMk id="2" creationId="{13DF4691-B5C6-45B7-870D-BDB026A9ECC5}"/>
          </ac:picMkLst>
        </pc:picChg>
        <pc:picChg chg="del">
          <ac:chgData name="Townsend, Amy" userId="3bf00908-a58a-4e16-9031-0f28ef4aa8e2" providerId="ADAL" clId="{F35726E5-80A2-4BB0-9292-AA15473C4C60}" dt="2025-07-25T15:24:52.470" v="7035" actId="478"/>
          <ac:picMkLst>
            <pc:docMk/>
            <pc:sldMk cId="3312437017" sldId="394"/>
            <ac:picMk id="7" creationId="{81F36AEA-4595-46E3-B43E-E2F998530837}"/>
          </ac:picMkLst>
        </pc:picChg>
      </pc:sldChg>
      <pc:sldChg chg="delSp modSp add">
        <pc:chgData name="Townsend, Amy" userId="3bf00908-a58a-4e16-9031-0f28ef4aa8e2" providerId="ADAL" clId="{F35726E5-80A2-4BB0-9292-AA15473C4C60}" dt="2025-07-25T21:16:07.685" v="9049" actId="20577"/>
        <pc:sldMkLst>
          <pc:docMk/>
          <pc:sldMk cId="310945905" sldId="395"/>
        </pc:sldMkLst>
        <pc:spChg chg="mod">
          <ac:chgData name="Townsend, Amy" userId="3bf00908-a58a-4e16-9031-0f28ef4aa8e2" providerId="ADAL" clId="{F35726E5-80A2-4BB0-9292-AA15473C4C60}" dt="2025-07-25T21:16:07.685" v="9049" actId="20577"/>
          <ac:spMkLst>
            <pc:docMk/>
            <pc:sldMk cId="310945905" sldId="395"/>
            <ac:spMk id="5" creationId="{993A73A5-E936-45D6-B427-ACD518C4D066}"/>
          </ac:spMkLst>
        </pc:spChg>
        <pc:picChg chg="del">
          <ac:chgData name="Townsend, Amy" userId="3bf00908-a58a-4e16-9031-0f28ef4aa8e2" providerId="ADAL" clId="{F35726E5-80A2-4BB0-9292-AA15473C4C60}" dt="2025-07-25T16:26:44.679" v="7471" actId="478"/>
          <ac:picMkLst>
            <pc:docMk/>
            <pc:sldMk cId="310945905" sldId="395"/>
            <ac:picMk id="2" creationId="{13DF4691-B5C6-45B7-870D-BDB026A9ECC5}"/>
          </ac:picMkLst>
        </pc:picChg>
      </pc:sldChg>
      <pc:sldChg chg="addSp delSp modSp add">
        <pc:chgData name="Townsend, Amy" userId="3bf00908-a58a-4e16-9031-0f28ef4aa8e2" providerId="ADAL" clId="{F35726E5-80A2-4BB0-9292-AA15473C4C60}" dt="2025-07-25T21:12:46.338" v="8624" actId="20577"/>
        <pc:sldMkLst>
          <pc:docMk/>
          <pc:sldMk cId="1603085096" sldId="396"/>
        </pc:sldMkLst>
        <pc:spChg chg="mod">
          <ac:chgData name="Townsend, Amy" userId="3bf00908-a58a-4e16-9031-0f28ef4aa8e2" providerId="ADAL" clId="{F35726E5-80A2-4BB0-9292-AA15473C4C60}" dt="2025-07-25T21:12:46.338" v="8624" actId="20577"/>
          <ac:spMkLst>
            <pc:docMk/>
            <pc:sldMk cId="1603085096" sldId="396"/>
            <ac:spMk id="5" creationId="{993A73A5-E936-45D6-B427-ACD518C4D066}"/>
          </ac:spMkLst>
        </pc:spChg>
        <pc:spChg chg="add mod">
          <ac:chgData name="Townsend, Amy" userId="3bf00908-a58a-4e16-9031-0f28ef4aa8e2" providerId="ADAL" clId="{F35726E5-80A2-4BB0-9292-AA15473C4C60}" dt="2025-07-25T16:36:15.431" v="7914" actId="14100"/>
          <ac:spMkLst>
            <pc:docMk/>
            <pc:sldMk cId="1603085096" sldId="396"/>
            <ac:spMk id="7" creationId="{961DD54D-E8B6-4397-B427-2482C6F7D645}"/>
          </ac:spMkLst>
        </pc:spChg>
        <pc:spChg chg="add mod">
          <ac:chgData name="Townsend, Amy" userId="3bf00908-a58a-4e16-9031-0f28ef4aa8e2" providerId="ADAL" clId="{F35726E5-80A2-4BB0-9292-AA15473C4C60}" dt="2025-07-25T16:37:13.429" v="7933" actId="1076"/>
          <ac:spMkLst>
            <pc:docMk/>
            <pc:sldMk cId="1603085096" sldId="396"/>
            <ac:spMk id="8" creationId="{8050FF58-079E-43FD-B051-C7CA5CDE2D37}"/>
          </ac:spMkLst>
        </pc:spChg>
        <pc:spChg chg="add mod">
          <ac:chgData name="Townsend, Amy" userId="3bf00908-a58a-4e16-9031-0f28ef4aa8e2" providerId="ADAL" clId="{F35726E5-80A2-4BB0-9292-AA15473C4C60}" dt="2025-07-25T16:38:42.345" v="7978" actId="14100"/>
          <ac:spMkLst>
            <pc:docMk/>
            <pc:sldMk cId="1603085096" sldId="396"/>
            <ac:spMk id="9" creationId="{661235C6-F1BF-4E65-B90C-1A62559D6AB2}"/>
          </ac:spMkLst>
        </pc:spChg>
        <pc:spChg chg="add del">
          <ac:chgData name="Townsend, Amy" userId="3bf00908-a58a-4e16-9031-0f28ef4aa8e2" providerId="ADAL" clId="{F35726E5-80A2-4BB0-9292-AA15473C4C60}" dt="2025-07-25T16:38:10.917" v="7961"/>
          <ac:spMkLst>
            <pc:docMk/>
            <pc:sldMk cId="1603085096" sldId="396"/>
            <ac:spMk id="10" creationId="{97CCC2DB-08C6-4877-AEFA-638484DCE729}"/>
          </ac:spMkLst>
        </pc:spChg>
        <pc:spChg chg="add mod">
          <ac:chgData name="Townsend, Amy" userId="3bf00908-a58a-4e16-9031-0f28ef4aa8e2" providerId="ADAL" clId="{F35726E5-80A2-4BB0-9292-AA15473C4C60}" dt="2025-07-25T16:38:30.356" v="7964" actId="1076"/>
          <ac:spMkLst>
            <pc:docMk/>
            <pc:sldMk cId="1603085096" sldId="396"/>
            <ac:spMk id="11" creationId="{BFA7890D-7D0D-4698-BE9A-F877F34E084C}"/>
          </ac:spMkLst>
        </pc:spChg>
        <pc:picChg chg="add mod">
          <ac:chgData name="Townsend, Amy" userId="3bf00908-a58a-4e16-9031-0f28ef4aa8e2" providerId="ADAL" clId="{F35726E5-80A2-4BB0-9292-AA15473C4C60}" dt="2025-07-25T16:37:54.561" v="7959" actId="1076"/>
          <ac:picMkLst>
            <pc:docMk/>
            <pc:sldMk cId="1603085096" sldId="396"/>
            <ac:picMk id="6" creationId="{274C3452-0D5A-483D-910D-084C7A7B169E}"/>
          </ac:picMkLst>
        </pc:picChg>
      </pc:sldChg>
      <pc:sldChg chg="addSp delSp modSp add">
        <pc:chgData name="Townsend, Amy" userId="3bf00908-a58a-4e16-9031-0f28ef4aa8e2" providerId="ADAL" clId="{F35726E5-80A2-4BB0-9292-AA15473C4C60}" dt="2025-07-25T16:43:22.820" v="8057" actId="478"/>
        <pc:sldMkLst>
          <pc:docMk/>
          <pc:sldMk cId="359769704" sldId="397"/>
        </pc:sldMkLst>
        <pc:spChg chg="del mod">
          <ac:chgData name="Townsend, Amy" userId="3bf00908-a58a-4e16-9031-0f28ef4aa8e2" providerId="ADAL" clId="{F35726E5-80A2-4BB0-9292-AA15473C4C60}" dt="2025-07-25T16:43:22.820" v="8057" actId="478"/>
          <ac:spMkLst>
            <pc:docMk/>
            <pc:sldMk cId="359769704" sldId="397"/>
            <ac:spMk id="2" creationId="{128FC45E-5B94-43B9-A591-27DF59814336}"/>
          </ac:spMkLst>
        </pc:spChg>
        <pc:spChg chg="mod">
          <ac:chgData name="Townsend, Amy" userId="3bf00908-a58a-4e16-9031-0f28ef4aa8e2" providerId="ADAL" clId="{F35726E5-80A2-4BB0-9292-AA15473C4C60}" dt="2025-07-25T16:42:25.342" v="8040" actId="14100"/>
          <ac:spMkLst>
            <pc:docMk/>
            <pc:sldMk cId="359769704" sldId="397"/>
            <ac:spMk id="5" creationId="{00E761FE-370E-4298-8926-28E28A230353}"/>
          </ac:spMkLst>
        </pc:spChg>
        <pc:spChg chg="add mod">
          <ac:chgData name="Townsend, Amy" userId="3bf00908-a58a-4e16-9031-0f28ef4aa8e2" providerId="ADAL" clId="{F35726E5-80A2-4BB0-9292-AA15473C4C60}" dt="2025-07-25T16:42:35.691" v="8043" actId="14100"/>
          <ac:spMkLst>
            <pc:docMk/>
            <pc:sldMk cId="359769704" sldId="397"/>
            <ac:spMk id="9" creationId="{FABAF036-492D-4510-8D2D-427F294A37C6}"/>
          </ac:spMkLst>
        </pc:spChg>
        <pc:spChg chg="add mod">
          <ac:chgData name="Townsend, Amy" userId="3bf00908-a58a-4e16-9031-0f28ef4aa8e2" providerId="ADAL" clId="{F35726E5-80A2-4BB0-9292-AA15473C4C60}" dt="2025-07-25T16:42:57.199" v="8056" actId="14100"/>
          <ac:spMkLst>
            <pc:docMk/>
            <pc:sldMk cId="359769704" sldId="397"/>
            <ac:spMk id="10" creationId="{FF0BF7CD-CD51-4913-B6B5-AC2F111AE66A}"/>
          </ac:spMkLst>
        </pc:spChg>
        <pc:picChg chg="add mod ord">
          <ac:chgData name="Townsend, Amy" userId="3bf00908-a58a-4e16-9031-0f28ef4aa8e2" providerId="ADAL" clId="{F35726E5-80A2-4BB0-9292-AA15473C4C60}" dt="2025-07-25T16:42:04.709" v="8034" actId="167"/>
          <ac:picMkLst>
            <pc:docMk/>
            <pc:sldMk cId="359769704" sldId="397"/>
            <ac:picMk id="7" creationId="{3FEE53FB-0CCE-49C1-A337-D8BE6B0966FC}"/>
          </ac:picMkLst>
        </pc:picChg>
        <pc:picChg chg="del">
          <ac:chgData name="Townsend, Amy" userId="3bf00908-a58a-4e16-9031-0f28ef4aa8e2" providerId="ADAL" clId="{F35726E5-80A2-4BB0-9292-AA15473C4C60}" dt="2025-07-25T16:41:02.291" v="8026" actId="478"/>
          <ac:picMkLst>
            <pc:docMk/>
            <pc:sldMk cId="359769704" sldId="397"/>
            <ac:picMk id="8" creationId="{A227A28C-9BFD-4A01-A833-5D1A3B1D3BAE}"/>
          </ac:picMkLst>
        </pc:picChg>
      </pc:sldChg>
      <pc:sldChg chg="modSp add">
        <pc:chgData name="Townsend, Amy" userId="3bf00908-a58a-4e16-9031-0f28ef4aa8e2" providerId="ADAL" clId="{F35726E5-80A2-4BB0-9292-AA15473C4C60}" dt="2025-07-25T16:44:02.869" v="8110" actId="20577"/>
        <pc:sldMkLst>
          <pc:docMk/>
          <pc:sldMk cId="1798573586" sldId="398"/>
        </pc:sldMkLst>
        <pc:spChg chg="mod">
          <ac:chgData name="Townsend, Amy" userId="3bf00908-a58a-4e16-9031-0f28ef4aa8e2" providerId="ADAL" clId="{F35726E5-80A2-4BB0-9292-AA15473C4C60}" dt="2025-07-25T16:44:02.869" v="8110" actId="20577"/>
          <ac:spMkLst>
            <pc:docMk/>
            <pc:sldMk cId="1798573586" sldId="398"/>
            <ac:spMk id="6" creationId="{802AEB5F-127A-4360-B467-808B4026E5B2}"/>
          </ac:spMkLst>
        </pc:spChg>
      </pc:sldChg>
      <pc:sldChg chg="modSp add">
        <pc:chgData name="Townsend, Amy" userId="3bf00908-a58a-4e16-9031-0f28ef4aa8e2" providerId="ADAL" clId="{F35726E5-80A2-4BB0-9292-AA15473C4C60}" dt="2025-07-25T16:45:24.678" v="8303" actId="20577"/>
        <pc:sldMkLst>
          <pc:docMk/>
          <pc:sldMk cId="2146928681" sldId="399"/>
        </pc:sldMkLst>
        <pc:spChg chg="mod">
          <ac:chgData name="Townsend, Amy" userId="3bf00908-a58a-4e16-9031-0f28ef4aa8e2" providerId="ADAL" clId="{F35726E5-80A2-4BB0-9292-AA15473C4C60}" dt="2025-07-25T16:45:24.678" v="8303" actId="20577"/>
          <ac:spMkLst>
            <pc:docMk/>
            <pc:sldMk cId="2146928681" sldId="399"/>
            <ac:spMk id="5" creationId="{993A73A5-E936-45D6-B427-ACD518C4D066}"/>
          </ac:spMkLst>
        </pc:spChg>
      </pc:sldChg>
      <pc:sldChg chg="add del">
        <pc:chgData name="Townsend, Amy" userId="3bf00908-a58a-4e16-9031-0f28ef4aa8e2" providerId="ADAL" clId="{F35726E5-80A2-4BB0-9292-AA15473C4C60}" dt="2025-07-25T16:45:27.470" v="8304" actId="2696"/>
        <pc:sldMkLst>
          <pc:docMk/>
          <pc:sldMk cId="1188931391" sldId="400"/>
        </pc:sldMkLst>
      </pc:sldChg>
    </pc:docChg>
  </pc:docChgLst>
  <pc:docChgLst>
    <pc:chgData name="Townsend, Amy" userId="3bf00908-a58a-4e16-9031-0f28ef4aa8e2" providerId="ADAL" clId="{53F73890-593B-4110-872E-4B3FEA08B5DA}"/>
    <pc:docChg chg="custSel delSld modSld">
      <pc:chgData name="Townsend, Amy" userId="3bf00908-a58a-4e16-9031-0f28ef4aa8e2" providerId="ADAL" clId="{53F73890-593B-4110-872E-4B3FEA08B5DA}" dt="2025-07-23T21:45:13.340" v="568" actId="113"/>
      <pc:docMkLst>
        <pc:docMk/>
      </pc:docMkLst>
      <pc:sldChg chg="addSp delSp modSp">
        <pc:chgData name="Townsend, Amy" userId="3bf00908-a58a-4e16-9031-0f28ef4aa8e2" providerId="ADAL" clId="{53F73890-593B-4110-872E-4B3FEA08B5DA}" dt="2025-07-23T21:45:13.340" v="568" actId="113"/>
        <pc:sldMkLst>
          <pc:docMk/>
          <pc:sldMk cId="1471890137" sldId="260"/>
        </pc:sldMkLst>
        <pc:spChg chg="add mod">
          <ac:chgData name="Townsend, Amy" userId="3bf00908-a58a-4e16-9031-0f28ef4aa8e2" providerId="ADAL" clId="{53F73890-593B-4110-872E-4B3FEA08B5DA}" dt="2025-07-23T21:45:13.340" v="568" actId="113"/>
          <ac:spMkLst>
            <pc:docMk/>
            <pc:sldMk cId="1471890137" sldId="260"/>
            <ac:spMk id="2" creationId="{09C63771-9955-4220-9AFE-D98E7D6817CB}"/>
          </ac:spMkLst>
        </pc:spChg>
        <pc:picChg chg="del">
          <ac:chgData name="Townsend, Amy" userId="3bf00908-a58a-4e16-9031-0f28ef4aa8e2" providerId="ADAL" clId="{53F73890-593B-4110-872E-4B3FEA08B5DA}" dt="2025-07-23T21:43:56.278" v="406" actId="478"/>
          <ac:picMkLst>
            <pc:docMk/>
            <pc:sldMk cId="1471890137" sldId="260"/>
            <ac:picMk id="7" creationId="{13B27AC7-1BC3-49AB-890A-DEC7FD2DCFE3}"/>
          </ac:picMkLst>
        </pc:picChg>
      </pc:sldChg>
      <pc:sldChg chg="addSp modSp">
        <pc:chgData name="Townsend, Amy" userId="3bf00908-a58a-4e16-9031-0f28ef4aa8e2" providerId="ADAL" clId="{53F73890-593B-4110-872E-4B3FEA08B5DA}" dt="2025-07-23T21:42:00.698" v="363" actId="20577"/>
        <pc:sldMkLst>
          <pc:docMk/>
          <pc:sldMk cId="3631032992" sldId="280"/>
        </pc:sldMkLst>
        <pc:spChg chg="mod">
          <ac:chgData name="Townsend, Amy" userId="3bf00908-a58a-4e16-9031-0f28ef4aa8e2" providerId="ADAL" clId="{53F73890-593B-4110-872E-4B3FEA08B5DA}" dt="2025-07-23T21:42:00.698" v="363" actId="20577"/>
          <ac:spMkLst>
            <pc:docMk/>
            <pc:sldMk cId="3631032992" sldId="280"/>
            <ac:spMk id="5" creationId="{F52A8417-FA6E-4E9B-88ED-6CBACE1DC2CB}"/>
          </ac:spMkLst>
        </pc:spChg>
        <pc:spChg chg="mod">
          <ac:chgData name="Townsend, Amy" userId="3bf00908-a58a-4e16-9031-0f28ef4aa8e2" providerId="ADAL" clId="{53F73890-593B-4110-872E-4B3FEA08B5DA}" dt="2025-07-23T21:39:37.273" v="229" actId="20577"/>
          <ac:spMkLst>
            <pc:docMk/>
            <pc:sldMk cId="3631032992" sldId="280"/>
            <ac:spMk id="6" creationId="{DD7CC7ED-C0A9-462E-80AB-3B294DDE0A51}"/>
          </ac:spMkLst>
        </pc:spChg>
        <pc:picChg chg="add mod">
          <ac:chgData name="Townsend, Amy" userId="3bf00908-a58a-4e16-9031-0f28ef4aa8e2" providerId="ADAL" clId="{53F73890-593B-4110-872E-4B3FEA08B5DA}" dt="2025-07-23T21:39:39.860" v="230" actId="1076"/>
          <ac:picMkLst>
            <pc:docMk/>
            <pc:sldMk cId="3631032992" sldId="280"/>
            <ac:picMk id="2" creationId="{E2991A5E-3AE0-4E18-BED0-63C310766EF8}"/>
          </ac:picMkLst>
        </pc:picChg>
        <pc:picChg chg="add mod">
          <ac:chgData name="Townsend, Amy" userId="3bf00908-a58a-4e16-9031-0f28ef4aa8e2" providerId="ADAL" clId="{53F73890-593B-4110-872E-4B3FEA08B5DA}" dt="2025-07-23T21:40:06.039" v="232" actId="1076"/>
          <ac:picMkLst>
            <pc:docMk/>
            <pc:sldMk cId="3631032992" sldId="280"/>
            <ac:picMk id="3" creationId="{9622D9B2-F1FB-4307-BAC4-EF7644DE55EF}"/>
          </ac:picMkLst>
        </pc:picChg>
      </pc:sldChg>
      <pc:sldChg chg="modSp">
        <pc:chgData name="Townsend, Amy" userId="3bf00908-a58a-4e16-9031-0f28ef4aa8e2" providerId="ADAL" clId="{53F73890-593B-4110-872E-4B3FEA08B5DA}" dt="2025-07-23T21:42:32.514" v="405" actId="20577"/>
        <pc:sldMkLst>
          <pc:docMk/>
          <pc:sldMk cId="362362163" sldId="313"/>
        </pc:sldMkLst>
        <pc:spChg chg="mod">
          <ac:chgData name="Townsend, Amy" userId="3bf00908-a58a-4e16-9031-0f28ef4aa8e2" providerId="ADAL" clId="{53F73890-593B-4110-872E-4B3FEA08B5DA}" dt="2025-07-23T21:42:06.437" v="365" actId="20577"/>
          <ac:spMkLst>
            <pc:docMk/>
            <pc:sldMk cId="362362163" sldId="313"/>
            <ac:spMk id="5" creationId="{F52A8417-FA6E-4E9B-88ED-6CBACE1DC2CB}"/>
          </ac:spMkLst>
        </pc:spChg>
        <pc:spChg chg="mod">
          <ac:chgData name="Townsend, Amy" userId="3bf00908-a58a-4e16-9031-0f28ef4aa8e2" providerId="ADAL" clId="{53F73890-593B-4110-872E-4B3FEA08B5DA}" dt="2025-07-23T21:42:32.514" v="405" actId="20577"/>
          <ac:spMkLst>
            <pc:docMk/>
            <pc:sldMk cId="362362163" sldId="313"/>
            <ac:spMk id="6" creationId="{DD7CC7ED-C0A9-462E-80AB-3B294DDE0A51}"/>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Sheet1!$B$1</c:f>
              <c:strCache>
                <c:ptCount val="1"/>
                <c:pt idx="0">
                  <c:v>GSA Rate ($135)</c:v>
                </c:pt>
              </c:strCache>
            </c:strRef>
          </c:tx>
          <c:invertIfNegative val="0"/>
          <c:dLbls>
            <c:dLbl>
              <c:idx val="0"/>
              <c:tx>
                <c:rich>
                  <a:bodyPr/>
                  <a:lstStyle/>
                  <a:p>
                    <a:r>
                      <a:rPr lang="en-US"/>
                      <a:t>$135</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2B7-441B-8EE5-8085EFDCF237}"/>
                </c:ext>
              </c:extLst>
            </c:dLbl>
            <c:spPr>
              <a:noFill/>
              <a:ln>
                <a:noFill/>
              </a:ln>
              <a:effectLst/>
            </c:spPr>
            <c:txPr>
              <a:bodyPr/>
              <a:lstStyle/>
              <a:p>
                <a:pPr>
                  <a:defRPr sz="1400" baseline="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Hotel Rate</c:v>
                </c:pt>
              </c:strCache>
            </c:strRef>
          </c:cat>
          <c:val>
            <c:numRef>
              <c:f>Sheet1!$B$2</c:f>
              <c:numCache>
                <c:formatCode>General</c:formatCode>
                <c:ptCount val="1"/>
                <c:pt idx="0">
                  <c:v>135</c:v>
                </c:pt>
              </c:numCache>
            </c:numRef>
          </c:val>
          <c:extLst>
            <c:ext xmlns:c16="http://schemas.microsoft.com/office/drawing/2014/chart" uri="{C3380CC4-5D6E-409C-BE32-E72D297353CC}">
              <c16:uniqueId val="{00000000-681E-4084-8D50-7CE39C514B13}"/>
            </c:ext>
          </c:extLst>
        </c:ser>
        <c:ser>
          <c:idx val="1"/>
          <c:order val="1"/>
          <c:tx>
            <c:strRef>
              <c:f>Sheet1!$C$1</c:f>
              <c:strCache>
                <c:ptCount val="1"/>
                <c:pt idx="0">
                  <c:v>Conference Hotel Rate ($215)</c:v>
                </c:pt>
              </c:strCache>
            </c:strRef>
          </c:tx>
          <c:invertIfNegative val="0"/>
          <c:dLbls>
            <c:dLbl>
              <c:idx val="0"/>
              <c:tx>
                <c:rich>
                  <a:bodyPr/>
                  <a:lstStyle/>
                  <a:p>
                    <a:r>
                      <a:rPr lang="en-US"/>
                      <a:t>$</a:t>
                    </a:r>
                    <a:fld id="{28C79E46-3940-471A-BEF3-1979423F3623}" type="VALUE">
                      <a:rPr lang="en-US" smtClean="0"/>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2B7-441B-8EE5-8085EFDCF237}"/>
                </c:ext>
              </c:extLst>
            </c:dLbl>
            <c:spPr>
              <a:noFill/>
              <a:ln>
                <a:noFill/>
              </a:ln>
              <a:effectLst/>
            </c:spPr>
            <c:txPr>
              <a:bodyPr/>
              <a:lstStyle/>
              <a:p>
                <a:pPr>
                  <a:defRPr sz="1400" baseline="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Hotel Rate</c:v>
                </c:pt>
              </c:strCache>
            </c:strRef>
          </c:cat>
          <c:val>
            <c:numRef>
              <c:f>Sheet1!$C$2</c:f>
              <c:numCache>
                <c:formatCode>General</c:formatCode>
                <c:ptCount val="1"/>
                <c:pt idx="0">
                  <c:v>80</c:v>
                </c:pt>
              </c:numCache>
            </c:numRef>
          </c:val>
          <c:extLst>
            <c:ext xmlns:c16="http://schemas.microsoft.com/office/drawing/2014/chart" uri="{C3380CC4-5D6E-409C-BE32-E72D297353CC}">
              <c16:uniqueId val="{00000001-681E-4084-8D50-7CE39C514B13}"/>
            </c:ext>
          </c:extLst>
        </c:ser>
        <c:ser>
          <c:idx val="2"/>
          <c:order val="2"/>
          <c:tx>
            <c:strRef>
              <c:f>Sheet1!$D$1</c:f>
              <c:strCache>
                <c:ptCount val="1"/>
                <c:pt idx="0">
                  <c:v>Rate Paid ($265)</c:v>
                </c:pt>
              </c:strCache>
            </c:strRef>
          </c:tx>
          <c:invertIfNegative val="0"/>
          <c:dLbls>
            <c:spPr>
              <a:noFill/>
              <a:ln>
                <a:noFill/>
              </a:ln>
              <a:effectLst/>
            </c:spPr>
            <c:txPr>
              <a:bodyPr/>
              <a:lstStyle/>
              <a:p>
                <a:pPr>
                  <a:defRPr sz="1400" baseline="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Hotel Rate</c:v>
                </c:pt>
              </c:strCache>
            </c:strRef>
          </c:cat>
          <c:val>
            <c:numRef>
              <c:f>Sheet1!$D$2</c:f>
              <c:numCache>
                <c:formatCode>General</c:formatCode>
                <c:ptCount val="1"/>
                <c:pt idx="0">
                  <c:v>50</c:v>
                </c:pt>
              </c:numCache>
            </c:numRef>
          </c:val>
          <c:extLst>
            <c:ext xmlns:c16="http://schemas.microsoft.com/office/drawing/2014/chart" uri="{C3380CC4-5D6E-409C-BE32-E72D297353CC}">
              <c16:uniqueId val="{00000002-681E-4084-8D50-7CE39C514B13}"/>
            </c:ext>
          </c:extLst>
        </c:ser>
        <c:dLbls>
          <c:showLegendKey val="0"/>
          <c:showVal val="0"/>
          <c:showCatName val="0"/>
          <c:showSerName val="0"/>
          <c:showPercent val="0"/>
          <c:showBubbleSize val="0"/>
        </c:dLbls>
        <c:gapWidth val="150"/>
        <c:overlap val="100"/>
        <c:axId val="37017088"/>
        <c:axId val="80995456"/>
      </c:barChart>
      <c:catAx>
        <c:axId val="37017088"/>
        <c:scaling>
          <c:orientation val="minMax"/>
        </c:scaling>
        <c:delete val="0"/>
        <c:axPos val="b"/>
        <c:numFmt formatCode="General" sourceLinked="0"/>
        <c:majorTickMark val="out"/>
        <c:minorTickMark val="none"/>
        <c:tickLblPos val="nextTo"/>
        <c:crossAx val="80995456"/>
        <c:crosses val="autoZero"/>
        <c:auto val="1"/>
        <c:lblAlgn val="ctr"/>
        <c:lblOffset val="100"/>
        <c:noMultiLvlLbl val="0"/>
      </c:catAx>
      <c:valAx>
        <c:axId val="80995456"/>
        <c:scaling>
          <c:orientation val="minMax"/>
        </c:scaling>
        <c:delete val="0"/>
        <c:axPos val="l"/>
        <c:majorGridlines/>
        <c:numFmt formatCode="General" sourceLinked="1"/>
        <c:majorTickMark val="out"/>
        <c:minorTickMark val="none"/>
        <c:tickLblPos val="nextTo"/>
        <c:crossAx val="37017088"/>
        <c:crosses val="autoZero"/>
        <c:crossBetween val="between"/>
      </c:valAx>
    </c:plotArea>
    <c:legend>
      <c:legendPos val="r"/>
      <c:overlay val="0"/>
      <c:txPr>
        <a:bodyPr/>
        <a:lstStyle/>
        <a:p>
          <a:pPr>
            <a:defRPr sz="1400" baseline="0"/>
          </a:pPr>
          <a:endParaRPr lang="en-US"/>
        </a:p>
      </c:txPr>
    </c:legend>
    <c:plotVisOnly val="1"/>
    <c:dispBlanksAs val="gap"/>
    <c:showDLblsOverMax val="0"/>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 Id="rId4" Type="http://schemas.openxmlformats.org/officeDocument/2006/relationships/image" Target="../media/image15.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 Id="rId4" Type="http://schemas.openxmlformats.org/officeDocument/2006/relationships/image" Target="../media/image15.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3.xml"/><Relationship Id="rId4" Type="http://schemas.openxmlformats.org/officeDocument/2006/relationships/image" Target="../media/image18.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3.xml"/><Relationship Id="rId4" Type="http://schemas.openxmlformats.org/officeDocument/2006/relationships/image" Target="../media/image21.png"/></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3.xml"/><Relationship Id="rId4" Type="http://schemas.openxmlformats.org/officeDocument/2006/relationships/image" Target="../media/image21.png"/></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3.xml"/><Relationship Id="rId4" Type="http://schemas.openxmlformats.org/officeDocument/2006/relationships/image" Target="../media/image21.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4.xml"/><Relationship Id="rId4" Type="http://schemas.openxmlformats.org/officeDocument/2006/relationships/image" Target="../media/image15.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4.xml"/><Relationship Id="rId4" Type="http://schemas.openxmlformats.org/officeDocument/2006/relationships/image" Target="../media/image15.png"/></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4.xml"/><Relationship Id="rId4" Type="http://schemas.openxmlformats.org/officeDocument/2006/relationships/image" Target="../media/image18.pn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4.xml"/><Relationship Id="rId4" Type="http://schemas.openxmlformats.org/officeDocument/2006/relationships/image" Target="../media/image21.png"/></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4.xml"/><Relationship Id="rId4" Type="http://schemas.openxmlformats.org/officeDocument/2006/relationships/image" Target="../media/image21.png"/></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4.xml"/><Relationship Id="rId4" Type="http://schemas.openxmlformats.org/officeDocument/2006/relationships/image" Target="../media/image21.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5.xml"/><Relationship Id="rId4" Type="http://schemas.openxmlformats.org/officeDocument/2006/relationships/image" Target="../media/image15.png"/></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5.xml"/><Relationship Id="rId4" Type="http://schemas.openxmlformats.org/officeDocument/2006/relationships/image" Target="../media/image15.png"/></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5.xml"/><Relationship Id="rId4" Type="http://schemas.openxmlformats.org/officeDocument/2006/relationships/image" Target="../media/image18.png"/></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5.xml"/><Relationship Id="rId4" Type="http://schemas.openxmlformats.org/officeDocument/2006/relationships/image" Target="../media/image21.png"/></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5.xml"/><Relationship Id="rId4" Type="http://schemas.openxmlformats.org/officeDocument/2006/relationships/image" Target="../media/image21.png"/></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5.xml"/><Relationship Id="rId4" Type="http://schemas.openxmlformats.org/officeDocument/2006/relationships/image" Target="../media/image21.png"/></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6.xml"/><Relationship Id="rId4" Type="http://schemas.openxmlformats.org/officeDocument/2006/relationships/image" Target="../media/image15.png"/></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6.xml"/><Relationship Id="rId4" Type="http://schemas.openxmlformats.org/officeDocument/2006/relationships/image" Target="../media/image15.png"/></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6.xml"/><Relationship Id="rId4" Type="http://schemas.openxmlformats.org/officeDocument/2006/relationships/image" Target="../media/image21.png"/></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6.xml"/><Relationship Id="rId4" Type="http://schemas.openxmlformats.org/officeDocument/2006/relationships/image" Target="../media/image21.png"/></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6.xml"/><Relationship Id="rId4" Type="http://schemas.openxmlformats.org/officeDocument/2006/relationships/image" Target="../media/image21.png"/></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Master" Target="../slideMasters/slideMaster8.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Master" Target="../slideMasters/slideMaster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93E70-58A0-33FE-425D-4BD06D76D5FB}"/>
              </a:ext>
            </a:extLst>
          </p:cNvPr>
          <p:cNvSpPr>
            <a:spLocks noGrp="1"/>
          </p:cNvSpPr>
          <p:nvPr>
            <p:ph type="ctrTitle"/>
          </p:nvPr>
        </p:nvSpPr>
        <p:spPr>
          <a:xfrm>
            <a:off x="2295588" y="2273745"/>
            <a:ext cx="9231004" cy="2237295"/>
          </a:xfrm>
        </p:spPr>
        <p:txBody>
          <a:bodyPr anchor="t">
            <a:normAutofit/>
          </a:bodyPr>
          <a:lstStyle>
            <a:lvl1pPr algn="l">
              <a:defRPr sz="8000" b="1">
                <a:solidFill>
                  <a:schemeClr val="tx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41D604B-EC23-B877-7BD3-7128D86EFA0E}"/>
              </a:ext>
            </a:extLst>
          </p:cNvPr>
          <p:cNvSpPr>
            <a:spLocks noGrp="1"/>
          </p:cNvSpPr>
          <p:nvPr>
            <p:ph type="subTitle" idx="1"/>
          </p:nvPr>
        </p:nvSpPr>
        <p:spPr>
          <a:xfrm>
            <a:off x="2295588" y="1071881"/>
            <a:ext cx="9231004" cy="726439"/>
          </a:xfrm>
        </p:spPr>
        <p:txBody>
          <a:bodyPr anchor="b">
            <a:normAutofit/>
          </a:bodyPr>
          <a:lstStyle>
            <a:lvl1pPr marL="0" indent="0" algn="l">
              <a:buNone/>
              <a:defRPr sz="4000" u="none">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12" name="Straight Connector 11">
            <a:extLst>
              <a:ext uri="{FF2B5EF4-FFF2-40B4-BE49-F238E27FC236}">
                <a16:creationId xmlns:a16="http://schemas.microsoft.com/office/drawing/2014/main" id="{E45C6097-BEF2-C56B-46D7-B949086E2502}"/>
              </a:ext>
            </a:extLst>
          </p:cNvPr>
          <p:cNvCxnSpPr>
            <a:cxnSpLocks/>
          </p:cNvCxnSpPr>
          <p:nvPr/>
        </p:nvCxnSpPr>
        <p:spPr>
          <a:xfrm>
            <a:off x="2395947" y="2028035"/>
            <a:ext cx="7091680" cy="0"/>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Rectangle 4">
            <a:extLst>
              <a:ext uri="{FF2B5EF4-FFF2-40B4-BE49-F238E27FC236}">
                <a16:creationId xmlns:a16="http://schemas.microsoft.com/office/drawing/2014/main" id="{152DCB9D-CE2A-DA1B-96CE-A64447A6CA85}"/>
              </a:ext>
            </a:extLst>
          </p:cNvPr>
          <p:cNvSpPr/>
          <p:nvPr/>
        </p:nvSpPr>
        <p:spPr>
          <a:xfrm>
            <a:off x="0" y="0"/>
            <a:ext cx="12191999" cy="4572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256C850-F50F-76FC-DED7-EE12338A3602}"/>
              </a:ext>
            </a:extLst>
          </p:cNvPr>
          <p:cNvSpPr/>
          <p:nvPr/>
        </p:nvSpPr>
        <p:spPr>
          <a:xfrm>
            <a:off x="0" y="0"/>
            <a:ext cx="18288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BFC69A3-8BD1-FCE0-BC5C-36077E24D6F7}"/>
              </a:ext>
            </a:extLst>
          </p:cNvPr>
          <p:cNvSpPr/>
          <p:nvPr/>
        </p:nvSpPr>
        <p:spPr>
          <a:xfrm>
            <a:off x="1" y="5029200"/>
            <a:ext cx="12191999" cy="18288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0">
            <a:extLst>
              <a:ext uri="{FF2B5EF4-FFF2-40B4-BE49-F238E27FC236}">
                <a16:creationId xmlns:a16="http://schemas.microsoft.com/office/drawing/2014/main" id="{5BD97EC9-6B73-7528-AB0A-3AE525807F78}"/>
              </a:ext>
            </a:extLst>
          </p:cNvPr>
          <p:cNvSpPr>
            <a:spLocks noGrp="1"/>
          </p:cNvSpPr>
          <p:nvPr>
            <p:ph type="body" sz="quarter" idx="10"/>
          </p:nvPr>
        </p:nvSpPr>
        <p:spPr>
          <a:xfrm>
            <a:off x="437882" y="5408341"/>
            <a:ext cx="7825242" cy="1070518"/>
          </a:xfrm>
        </p:spPr>
        <p:txBody>
          <a:bodyPr anchor="ctr">
            <a:normAutofit/>
          </a:bodyPr>
          <a:lstStyle>
            <a:lvl1pPr marL="0" indent="0" algn="ctr" defTabSz="914400" rtl="0" eaLnBrk="1" latinLnBrk="0" hangingPunct="1">
              <a:lnSpc>
                <a:spcPct val="80000"/>
              </a:lnSpc>
              <a:spcBef>
                <a:spcPts val="100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80000"/>
              </a:lnSpc>
              <a:spcBef>
                <a:spcPts val="100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80000"/>
              </a:lnSpc>
              <a:spcBef>
                <a:spcPts val="100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80000"/>
              </a:lnSpc>
              <a:spcBef>
                <a:spcPts val="100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80000"/>
              </a:lnSpc>
              <a:spcBef>
                <a:spcPts val="100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descr="A black and white logo&#10;&#10;Description automatically generated">
            <a:extLst>
              <a:ext uri="{FF2B5EF4-FFF2-40B4-BE49-F238E27FC236}">
                <a16:creationId xmlns:a16="http://schemas.microsoft.com/office/drawing/2014/main" id="{F4983832-0486-1A5B-BBFC-C6EF2D7B157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619344" y="5447733"/>
            <a:ext cx="3216436" cy="991734"/>
          </a:xfrm>
          <a:prstGeom prst="rect">
            <a:avLst/>
          </a:prstGeom>
        </p:spPr>
      </p:pic>
      <p:sp>
        <p:nvSpPr>
          <p:cNvPr id="8" name="Footer Placeholder 7">
            <a:extLst>
              <a:ext uri="{FF2B5EF4-FFF2-40B4-BE49-F238E27FC236}">
                <a16:creationId xmlns:a16="http://schemas.microsoft.com/office/drawing/2014/main" id="{7D4E188C-3E92-E588-378C-0777E0422B70}"/>
              </a:ext>
            </a:extLst>
          </p:cNvPr>
          <p:cNvSpPr>
            <a:spLocks noGrp="1"/>
          </p:cNvSpPr>
          <p:nvPr>
            <p:ph type="ftr" sz="quarter" idx="11"/>
          </p:nvPr>
        </p:nvSpPr>
        <p:spPr>
          <a:xfrm>
            <a:off x="1828800" y="13088"/>
            <a:ext cx="9144000" cy="405445"/>
          </a:xfrm>
        </p:spPr>
        <p:txBody>
          <a:bodyPr/>
          <a:lstStyle>
            <a:lvl1pPr>
              <a:defRPr>
                <a:solidFill>
                  <a:schemeClr val="tx2"/>
                </a:solidFill>
              </a:defRPr>
            </a:lvl1pPr>
          </a:lstStyle>
          <a:p>
            <a:endParaRPr lang="en-US"/>
          </a:p>
        </p:txBody>
      </p:sp>
      <p:sp>
        <p:nvSpPr>
          <p:cNvPr id="9" name="Slide Number Placeholder 8">
            <a:extLst>
              <a:ext uri="{FF2B5EF4-FFF2-40B4-BE49-F238E27FC236}">
                <a16:creationId xmlns:a16="http://schemas.microsoft.com/office/drawing/2014/main" id="{06200A2A-88D6-93DC-1C6C-C3DFCE46E28E}"/>
              </a:ext>
            </a:extLst>
          </p:cNvPr>
          <p:cNvSpPr>
            <a:spLocks noGrp="1"/>
          </p:cNvSpPr>
          <p:nvPr>
            <p:ph type="sldNum" sz="quarter" idx="12"/>
          </p:nvPr>
        </p:nvSpPr>
        <p:spPr>
          <a:xfrm>
            <a:off x="11192162" y="13088"/>
            <a:ext cx="580698" cy="405445"/>
          </a:xfrm>
        </p:spPr>
        <p:txBody>
          <a:bodyPr/>
          <a:lstStyle>
            <a:lvl1pPr>
              <a:defRPr>
                <a:solidFill>
                  <a:schemeClr val="tx2"/>
                </a:solidFill>
              </a:defRPr>
            </a:lvl1pPr>
          </a:lstStyle>
          <a:p>
            <a:fld id="{DD90BDDB-D95B-452C-B309-69A233EAC38F}" type="slidenum">
              <a:rPr lang="en-US" smtClean="0"/>
              <a:t>‹#›</a:t>
            </a:fld>
            <a:endParaRPr lang="en-US"/>
          </a:p>
        </p:txBody>
      </p:sp>
    </p:spTree>
    <p:extLst>
      <p:ext uri="{BB962C8B-B14F-4D97-AF65-F5344CB8AC3E}">
        <p14:creationId xmlns:p14="http://schemas.microsoft.com/office/powerpoint/2010/main" val="42217924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93E70-58A0-33FE-425D-4BD06D76D5FB}"/>
              </a:ext>
            </a:extLst>
          </p:cNvPr>
          <p:cNvSpPr>
            <a:spLocks noGrp="1"/>
          </p:cNvSpPr>
          <p:nvPr>
            <p:ph type="ctrTitle"/>
          </p:nvPr>
        </p:nvSpPr>
        <p:spPr>
          <a:xfrm>
            <a:off x="2295588" y="1267792"/>
            <a:ext cx="9231004" cy="2237295"/>
          </a:xfrm>
        </p:spPr>
        <p:txBody>
          <a:bodyPr anchor="b">
            <a:normAutofit/>
          </a:bodyPr>
          <a:lstStyle>
            <a:lvl1pPr algn="l">
              <a:defRPr sz="8000" b="1">
                <a:solidFill>
                  <a:schemeClr val="tx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41D604B-EC23-B877-7BD3-7128D86EFA0E}"/>
              </a:ext>
            </a:extLst>
          </p:cNvPr>
          <p:cNvSpPr>
            <a:spLocks noGrp="1"/>
          </p:cNvSpPr>
          <p:nvPr>
            <p:ph type="subTitle" idx="1"/>
          </p:nvPr>
        </p:nvSpPr>
        <p:spPr>
          <a:xfrm>
            <a:off x="2295588" y="3884228"/>
            <a:ext cx="9231004" cy="726439"/>
          </a:xfrm>
        </p:spPr>
        <p:txBody>
          <a:bodyPr anchor="t">
            <a:normAutofit/>
          </a:bodyPr>
          <a:lstStyle>
            <a:lvl1pPr marL="0" indent="0" algn="l">
              <a:buNone/>
              <a:defRPr sz="4000" u="none">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12" name="Straight Connector 11">
            <a:extLst>
              <a:ext uri="{FF2B5EF4-FFF2-40B4-BE49-F238E27FC236}">
                <a16:creationId xmlns:a16="http://schemas.microsoft.com/office/drawing/2014/main" id="{E45C6097-BEF2-C56B-46D7-B949086E2502}"/>
              </a:ext>
            </a:extLst>
          </p:cNvPr>
          <p:cNvCxnSpPr>
            <a:cxnSpLocks/>
          </p:cNvCxnSpPr>
          <p:nvPr/>
        </p:nvCxnSpPr>
        <p:spPr>
          <a:xfrm>
            <a:off x="2395947" y="3638518"/>
            <a:ext cx="7091680" cy="0"/>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Rectangle 4">
            <a:extLst>
              <a:ext uri="{FF2B5EF4-FFF2-40B4-BE49-F238E27FC236}">
                <a16:creationId xmlns:a16="http://schemas.microsoft.com/office/drawing/2014/main" id="{152DCB9D-CE2A-DA1B-96CE-A64447A6CA85}"/>
              </a:ext>
            </a:extLst>
          </p:cNvPr>
          <p:cNvSpPr/>
          <p:nvPr/>
        </p:nvSpPr>
        <p:spPr>
          <a:xfrm>
            <a:off x="0" y="0"/>
            <a:ext cx="12191999" cy="4572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256C850-F50F-76FC-DED7-EE12338A3602}"/>
              </a:ext>
            </a:extLst>
          </p:cNvPr>
          <p:cNvSpPr/>
          <p:nvPr/>
        </p:nvSpPr>
        <p:spPr>
          <a:xfrm>
            <a:off x="0" y="0"/>
            <a:ext cx="18288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BFC69A3-8BD1-FCE0-BC5C-36077E24D6F7}"/>
              </a:ext>
            </a:extLst>
          </p:cNvPr>
          <p:cNvSpPr/>
          <p:nvPr/>
        </p:nvSpPr>
        <p:spPr>
          <a:xfrm>
            <a:off x="1" y="5029200"/>
            <a:ext cx="12191999" cy="18288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0">
            <a:extLst>
              <a:ext uri="{FF2B5EF4-FFF2-40B4-BE49-F238E27FC236}">
                <a16:creationId xmlns:a16="http://schemas.microsoft.com/office/drawing/2014/main" id="{5BD97EC9-6B73-7528-AB0A-3AE525807F78}"/>
              </a:ext>
            </a:extLst>
          </p:cNvPr>
          <p:cNvSpPr>
            <a:spLocks noGrp="1"/>
          </p:cNvSpPr>
          <p:nvPr>
            <p:ph type="body" sz="quarter" idx="10"/>
          </p:nvPr>
        </p:nvSpPr>
        <p:spPr>
          <a:xfrm>
            <a:off x="437882" y="5408341"/>
            <a:ext cx="7825242" cy="1070518"/>
          </a:xfrm>
        </p:spPr>
        <p:txBody>
          <a:bodyPr anchor="ctr">
            <a:normAutofit/>
          </a:bodyPr>
          <a:lstStyle>
            <a:lvl1pPr marL="0" indent="0" algn="ctr" defTabSz="914400" rtl="0" eaLnBrk="1" latinLnBrk="0" hangingPunct="1">
              <a:lnSpc>
                <a:spcPct val="100000"/>
              </a:lnSpc>
              <a:spcBef>
                <a:spcPts val="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black and white logo&#10;&#10;Description automatically generated">
            <a:extLst>
              <a:ext uri="{FF2B5EF4-FFF2-40B4-BE49-F238E27FC236}">
                <a16:creationId xmlns:a16="http://schemas.microsoft.com/office/drawing/2014/main" id="{F4983832-0486-1A5B-BBFC-C6EF2D7B157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619344" y="5447733"/>
            <a:ext cx="3216436" cy="991734"/>
          </a:xfrm>
          <a:prstGeom prst="rect">
            <a:avLst/>
          </a:prstGeom>
        </p:spPr>
      </p:pic>
      <p:sp>
        <p:nvSpPr>
          <p:cNvPr id="8" name="Footer Placeholder 7">
            <a:extLst>
              <a:ext uri="{FF2B5EF4-FFF2-40B4-BE49-F238E27FC236}">
                <a16:creationId xmlns:a16="http://schemas.microsoft.com/office/drawing/2014/main" id="{2C68A223-07C8-2079-A858-F01D2A313564}"/>
              </a:ext>
            </a:extLst>
          </p:cNvPr>
          <p:cNvSpPr>
            <a:spLocks noGrp="1"/>
          </p:cNvSpPr>
          <p:nvPr>
            <p:ph type="ftr" sz="quarter" idx="11"/>
          </p:nvPr>
        </p:nvSpPr>
        <p:spPr>
          <a:xfrm>
            <a:off x="1828800" y="13088"/>
            <a:ext cx="9144000" cy="405445"/>
          </a:xfrm>
        </p:spPr>
        <p:txBody>
          <a:bodyPr/>
          <a:lstStyle>
            <a:lvl1pPr>
              <a:defRPr>
                <a:solidFill>
                  <a:schemeClr val="tx2"/>
                </a:solidFill>
              </a:defRPr>
            </a:lvl1pPr>
          </a:lstStyle>
          <a:p>
            <a:endParaRPr lang="en-US"/>
          </a:p>
        </p:txBody>
      </p:sp>
      <p:sp>
        <p:nvSpPr>
          <p:cNvPr id="9" name="Slide Number Placeholder 8">
            <a:extLst>
              <a:ext uri="{FF2B5EF4-FFF2-40B4-BE49-F238E27FC236}">
                <a16:creationId xmlns:a16="http://schemas.microsoft.com/office/drawing/2014/main" id="{23477B59-E472-5279-F12D-15A6A8B8AB2E}"/>
              </a:ext>
            </a:extLst>
          </p:cNvPr>
          <p:cNvSpPr>
            <a:spLocks noGrp="1"/>
          </p:cNvSpPr>
          <p:nvPr>
            <p:ph type="sldNum" sz="quarter" idx="12"/>
          </p:nvPr>
        </p:nvSpPr>
        <p:spPr>
          <a:xfrm>
            <a:off x="11192162" y="13088"/>
            <a:ext cx="580698" cy="405445"/>
          </a:xfrm>
        </p:spPr>
        <p:txBody>
          <a:bodyPr/>
          <a:lstStyle>
            <a:lvl1pPr>
              <a:defRPr>
                <a:solidFill>
                  <a:schemeClr val="tx2"/>
                </a:solidFill>
              </a:defRPr>
            </a:lvl1pPr>
          </a:lstStyle>
          <a:p>
            <a:fld id="{DD90BDDB-D95B-452C-B309-69A233EAC38F}" type="slidenum">
              <a:rPr lang="en-US" smtClean="0"/>
              <a:t>‹#›</a:t>
            </a:fld>
            <a:endParaRPr lang="en-US"/>
          </a:p>
        </p:txBody>
      </p:sp>
    </p:spTree>
    <p:extLst>
      <p:ext uri="{BB962C8B-B14F-4D97-AF65-F5344CB8AC3E}">
        <p14:creationId xmlns:p14="http://schemas.microsoft.com/office/powerpoint/2010/main" val="11838597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93E70-58A0-33FE-425D-4BD06D76D5FB}"/>
              </a:ext>
            </a:extLst>
          </p:cNvPr>
          <p:cNvSpPr>
            <a:spLocks noGrp="1"/>
          </p:cNvSpPr>
          <p:nvPr>
            <p:ph type="ctrTitle"/>
          </p:nvPr>
        </p:nvSpPr>
        <p:spPr>
          <a:xfrm>
            <a:off x="2295588" y="2273745"/>
            <a:ext cx="9231004" cy="2237295"/>
          </a:xfrm>
        </p:spPr>
        <p:txBody>
          <a:bodyPr anchor="t">
            <a:normAutofit/>
          </a:bodyPr>
          <a:lstStyle>
            <a:lvl1pPr algn="l">
              <a:defRPr sz="8000" b="1">
                <a:solidFill>
                  <a:schemeClr val="tx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41D604B-EC23-B877-7BD3-7128D86EFA0E}"/>
              </a:ext>
            </a:extLst>
          </p:cNvPr>
          <p:cNvSpPr>
            <a:spLocks noGrp="1"/>
          </p:cNvSpPr>
          <p:nvPr>
            <p:ph type="subTitle" idx="1"/>
          </p:nvPr>
        </p:nvSpPr>
        <p:spPr>
          <a:xfrm>
            <a:off x="2295588" y="1071881"/>
            <a:ext cx="9231004" cy="726439"/>
          </a:xfrm>
        </p:spPr>
        <p:txBody>
          <a:bodyPr anchor="b">
            <a:normAutofit/>
          </a:bodyPr>
          <a:lstStyle>
            <a:lvl1pPr marL="0" indent="0" algn="l">
              <a:buNone/>
              <a:defRPr sz="4000" u="none">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12" name="Straight Connector 11">
            <a:extLst>
              <a:ext uri="{FF2B5EF4-FFF2-40B4-BE49-F238E27FC236}">
                <a16:creationId xmlns:a16="http://schemas.microsoft.com/office/drawing/2014/main" id="{E45C6097-BEF2-C56B-46D7-B949086E2502}"/>
              </a:ext>
            </a:extLst>
          </p:cNvPr>
          <p:cNvCxnSpPr>
            <a:cxnSpLocks/>
          </p:cNvCxnSpPr>
          <p:nvPr/>
        </p:nvCxnSpPr>
        <p:spPr>
          <a:xfrm>
            <a:off x="2395947" y="2028035"/>
            <a:ext cx="7091680" cy="0"/>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Rectangle 4">
            <a:extLst>
              <a:ext uri="{FF2B5EF4-FFF2-40B4-BE49-F238E27FC236}">
                <a16:creationId xmlns:a16="http://schemas.microsoft.com/office/drawing/2014/main" id="{152DCB9D-CE2A-DA1B-96CE-A64447A6CA85}"/>
              </a:ext>
            </a:extLst>
          </p:cNvPr>
          <p:cNvSpPr/>
          <p:nvPr/>
        </p:nvSpPr>
        <p:spPr>
          <a:xfrm>
            <a:off x="0" y="0"/>
            <a:ext cx="12191999" cy="4572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256C850-F50F-76FC-DED7-EE12338A3602}"/>
              </a:ext>
            </a:extLst>
          </p:cNvPr>
          <p:cNvSpPr/>
          <p:nvPr/>
        </p:nvSpPr>
        <p:spPr>
          <a:xfrm>
            <a:off x="0" y="0"/>
            <a:ext cx="18288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BFC69A3-8BD1-FCE0-BC5C-36077E24D6F7}"/>
              </a:ext>
            </a:extLst>
          </p:cNvPr>
          <p:cNvSpPr/>
          <p:nvPr/>
        </p:nvSpPr>
        <p:spPr>
          <a:xfrm>
            <a:off x="1" y="5029200"/>
            <a:ext cx="12191999" cy="18288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0">
            <a:extLst>
              <a:ext uri="{FF2B5EF4-FFF2-40B4-BE49-F238E27FC236}">
                <a16:creationId xmlns:a16="http://schemas.microsoft.com/office/drawing/2014/main" id="{5BD97EC9-6B73-7528-AB0A-3AE525807F78}"/>
              </a:ext>
            </a:extLst>
          </p:cNvPr>
          <p:cNvSpPr>
            <a:spLocks noGrp="1"/>
          </p:cNvSpPr>
          <p:nvPr>
            <p:ph type="body" sz="quarter" idx="10"/>
          </p:nvPr>
        </p:nvSpPr>
        <p:spPr>
          <a:xfrm>
            <a:off x="437882" y="5408341"/>
            <a:ext cx="7825242" cy="1070518"/>
          </a:xfrm>
        </p:spPr>
        <p:txBody>
          <a:bodyPr anchor="ctr">
            <a:normAutofit/>
          </a:bodyPr>
          <a:lstStyle>
            <a:lvl1pPr marL="0" indent="0" algn="ctr" defTabSz="914400" rtl="0" eaLnBrk="1" latinLnBrk="0" hangingPunct="1">
              <a:lnSpc>
                <a:spcPct val="80000"/>
              </a:lnSpc>
              <a:spcBef>
                <a:spcPts val="100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80000"/>
              </a:lnSpc>
              <a:spcBef>
                <a:spcPts val="100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80000"/>
              </a:lnSpc>
              <a:spcBef>
                <a:spcPts val="100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80000"/>
              </a:lnSpc>
              <a:spcBef>
                <a:spcPts val="100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80000"/>
              </a:lnSpc>
              <a:spcBef>
                <a:spcPts val="100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a:extLst>
              <a:ext uri="{FF2B5EF4-FFF2-40B4-BE49-F238E27FC236}">
                <a16:creationId xmlns:a16="http://schemas.microsoft.com/office/drawing/2014/main" id="{32794F1F-362F-AE10-804C-538AFB5E9192}"/>
              </a:ext>
            </a:extLst>
          </p:cNvPr>
          <p:cNvPicPr>
            <a:picLocks noChangeAspect="1"/>
          </p:cNvPicPr>
          <p:nvPr/>
        </p:nvPicPr>
        <p:blipFill>
          <a:blip r:embed="rId2"/>
          <a:stretch>
            <a:fillRect/>
          </a:stretch>
        </p:blipFill>
        <p:spPr>
          <a:xfrm>
            <a:off x="8310155" y="5571757"/>
            <a:ext cx="3216437" cy="743685"/>
          </a:xfrm>
          <a:prstGeom prst="rect">
            <a:avLst/>
          </a:prstGeom>
        </p:spPr>
      </p:pic>
      <p:sp>
        <p:nvSpPr>
          <p:cNvPr id="11" name="Footer Placeholder 7">
            <a:extLst>
              <a:ext uri="{FF2B5EF4-FFF2-40B4-BE49-F238E27FC236}">
                <a16:creationId xmlns:a16="http://schemas.microsoft.com/office/drawing/2014/main" id="{862E421E-B9FB-6590-EA47-EF945590BA5E}"/>
              </a:ext>
            </a:extLst>
          </p:cNvPr>
          <p:cNvSpPr>
            <a:spLocks noGrp="1"/>
          </p:cNvSpPr>
          <p:nvPr>
            <p:ph type="ftr" sz="quarter" idx="11"/>
          </p:nvPr>
        </p:nvSpPr>
        <p:spPr>
          <a:xfrm>
            <a:off x="1828800" y="13088"/>
            <a:ext cx="9144000" cy="405445"/>
          </a:xfrm>
        </p:spPr>
        <p:txBody>
          <a:bodyPr/>
          <a:lstStyle>
            <a:lvl1pPr>
              <a:defRPr>
                <a:solidFill>
                  <a:schemeClr val="tx2"/>
                </a:solidFill>
              </a:defRPr>
            </a:lvl1pPr>
          </a:lstStyle>
          <a:p>
            <a:endParaRPr lang="en-US"/>
          </a:p>
        </p:txBody>
      </p:sp>
      <p:sp>
        <p:nvSpPr>
          <p:cNvPr id="13" name="Slide Number Placeholder 8">
            <a:extLst>
              <a:ext uri="{FF2B5EF4-FFF2-40B4-BE49-F238E27FC236}">
                <a16:creationId xmlns:a16="http://schemas.microsoft.com/office/drawing/2014/main" id="{CC9D67D2-D013-C819-0581-2F94821BEA80}"/>
              </a:ext>
            </a:extLst>
          </p:cNvPr>
          <p:cNvSpPr>
            <a:spLocks noGrp="1"/>
          </p:cNvSpPr>
          <p:nvPr>
            <p:ph type="sldNum" sz="quarter" idx="12"/>
          </p:nvPr>
        </p:nvSpPr>
        <p:spPr>
          <a:xfrm>
            <a:off x="11192162" y="13088"/>
            <a:ext cx="580698" cy="405445"/>
          </a:xfrm>
        </p:spPr>
        <p:txBody>
          <a:bodyPr/>
          <a:lstStyle>
            <a:lvl1pPr>
              <a:defRPr>
                <a:solidFill>
                  <a:schemeClr val="tx2"/>
                </a:solidFill>
              </a:defRPr>
            </a:lvl1pPr>
          </a:lstStyle>
          <a:p>
            <a:fld id="{DD90BDDB-D95B-452C-B309-69A233EAC38F}" type="slidenum">
              <a:rPr lang="en-US" smtClean="0"/>
              <a:t>‹#›</a:t>
            </a:fld>
            <a:endParaRPr lang="en-US"/>
          </a:p>
        </p:txBody>
      </p:sp>
    </p:spTree>
    <p:extLst>
      <p:ext uri="{BB962C8B-B14F-4D97-AF65-F5344CB8AC3E}">
        <p14:creationId xmlns:p14="http://schemas.microsoft.com/office/powerpoint/2010/main" val="1612189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93E70-58A0-33FE-425D-4BD06D76D5FB}"/>
              </a:ext>
            </a:extLst>
          </p:cNvPr>
          <p:cNvSpPr>
            <a:spLocks noGrp="1"/>
          </p:cNvSpPr>
          <p:nvPr>
            <p:ph type="ctrTitle"/>
          </p:nvPr>
        </p:nvSpPr>
        <p:spPr>
          <a:xfrm>
            <a:off x="2295588" y="1267792"/>
            <a:ext cx="9231004" cy="2237295"/>
          </a:xfrm>
        </p:spPr>
        <p:txBody>
          <a:bodyPr anchor="b">
            <a:normAutofit/>
          </a:bodyPr>
          <a:lstStyle>
            <a:lvl1pPr algn="l">
              <a:defRPr sz="8000" b="1">
                <a:solidFill>
                  <a:schemeClr val="tx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41D604B-EC23-B877-7BD3-7128D86EFA0E}"/>
              </a:ext>
            </a:extLst>
          </p:cNvPr>
          <p:cNvSpPr>
            <a:spLocks noGrp="1"/>
          </p:cNvSpPr>
          <p:nvPr>
            <p:ph type="subTitle" idx="1"/>
          </p:nvPr>
        </p:nvSpPr>
        <p:spPr>
          <a:xfrm>
            <a:off x="2295588" y="3884228"/>
            <a:ext cx="9231004" cy="726439"/>
          </a:xfrm>
        </p:spPr>
        <p:txBody>
          <a:bodyPr anchor="t">
            <a:normAutofit/>
          </a:bodyPr>
          <a:lstStyle>
            <a:lvl1pPr marL="0" indent="0" algn="l">
              <a:buNone/>
              <a:defRPr sz="4000" u="none">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12" name="Straight Connector 11">
            <a:extLst>
              <a:ext uri="{FF2B5EF4-FFF2-40B4-BE49-F238E27FC236}">
                <a16:creationId xmlns:a16="http://schemas.microsoft.com/office/drawing/2014/main" id="{E45C6097-BEF2-C56B-46D7-B949086E2502}"/>
              </a:ext>
            </a:extLst>
          </p:cNvPr>
          <p:cNvCxnSpPr>
            <a:cxnSpLocks/>
          </p:cNvCxnSpPr>
          <p:nvPr/>
        </p:nvCxnSpPr>
        <p:spPr>
          <a:xfrm>
            <a:off x="2395947" y="3638518"/>
            <a:ext cx="7091680" cy="0"/>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Rectangle 4">
            <a:extLst>
              <a:ext uri="{FF2B5EF4-FFF2-40B4-BE49-F238E27FC236}">
                <a16:creationId xmlns:a16="http://schemas.microsoft.com/office/drawing/2014/main" id="{152DCB9D-CE2A-DA1B-96CE-A64447A6CA85}"/>
              </a:ext>
            </a:extLst>
          </p:cNvPr>
          <p:cNvSpPr/>
          <p:nvPr/>
        </p:nvSpPr>
        <p:spPr>
          <a:xfrm>
            <a:off x="0" y="0"/>
            <a:ext cx="12191999" cy="4572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256C850-F50F-76FC-DED7-EE12338A3602}"/>
              </a:ext>
            </a:extLst>
          </p:cNvPr>
          <p:cNvSpPr/>
          <p:nvPr/>
        </p:nvSpPr>
        <p:spPr>
          <a:xfrm>
            <a:off x="0" y="0"/>
            <a:ext cx="18288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BFC69A3-8BD1-FCE0-BC5C-36077E24D6F7}"/>
              </a:ext>
            </a:extLst>
          </p:cNvPr>
          <p:cNvSpPr/>
          <p:nvPr/>
        </p:nvSpPr>
        <p:spPr>
          <a:xfrm>
            <a:off x="1" y="5029200"/>
            <a:ext cx="12191999" cy="18288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0">
            <a:extLst>
              <a:ext uri="{FF2B5EF4-FFF2-40B4-BE49-F238E27FC236}">
                <a16:creationId xmlns:a16="http://schemas.microsoft.com/office/drawing/2014/main" id="{5BD97EC9-6B73-7528-AB0A-3AE525807F78}"/>
              </a:ext>
            </a:extLst>
          </p:cNvPr>
          <p:cNvSpPr>
            <a:spLocks noGrp="1"/>
          </p:cNvSpPr>
          <p:nvPr>
            <p:ph type="body" sz="quarter" idx="10"/>
          </p:nvPr>
        </p:nvSpPr>
        <p:spPr>
          <a:xfrm>
            <a:off x="437882" y="5408341"/>
            <a:ext cx="7825242" cy="1070518"/>
          </a:xfrm>
        </p:spPr>
        <p:txBody>
          <a:bodyPr anchor="ctr">
            <a:normAutofit/>
          </a:bodyPr>
          <a:lstStyle>
            <a:lvl1pPr marL="0" indent="0" algn="ctr" defTabSz="914400" rtl="0" eaLnBrk="1" latinLnBrk="0" hangingPunct="1">
              <a:lnSpc>
                <a:spcPct val="100000"/>
              </a:lnSpc>
              <a:spcBef>
                <a:spcPts val="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EBC9CD3E-9E38-1B0C-DD48-F42D3814A90F}"/>
              </a:ext>
            </a:extLst>
          </p:cNvPr>
          <p:cNvPicPr>
            <a:picLocks noChangeAspect="1"/>
          </p:cNvPicPr>
          <p:nvPr/>
        </p:nvPicPr>
        <p:blipFill>
          <a:blip r:embed="rId2"/>
          <a:stretch>
            <a:fillRect/>
          </a:stretch>
        </p:blipFill>
        <p:spPr>
          <a:xfrm>
            <a:off x="8310155" y="5571757"/>
            <a:ext cx="3216437" cy="743685"/>
          </a:xfrm>
          <a:prstGeom prst="rect">
            <a:avLst/>
          </a:prstGeom>
        </p:spPr>
      </p:pic>
      <p:sp>
        <p:nvSpPr>
          <p:cNvPr id="7" name="Footer Placeholder 7">
            <a:extLst>
              <a:ext uri="{FF2B5EF4-FFF2-40B4-BE49-F238E27FC236}">
                <a16:creationId xmlns:a16="http://schemas.microsoft.com/office/drawing/2014/main" id="{9364B0FE-263A-760D-0329-C8BF5D19890E}"/>
              </a:ext>
            </a:extLst>
          </p:cNvPr>
          <p:cNvSpPr>
            <a:spLocks noGrp="1"/>
          </p:cNvSpPr>
          <p:nvPr>
            <p:ph type="ftr" sz="quarter" idx="11"/>
          </p:nvPr>
        </p:nvSpPr>
        <p:spPr>
          <a:xfrm>
            <a:off x="1828800" y="13088"/>
            <a:ext cx="9144000" cy="405445"/>
          </a:xfrm>
        </p:spPr>
        <p:txBody>
          <a:bodyPr/>
          <a:lstStyle>
            <a:lvl1pPr>
              <a:defRPr>
                <a:solidFill>
                  <a:schemeClr val="tx2"/>
                </a:solidFill>
              </a:defRPr>
            </a:lvl1pPr>
          </a:lstStyle>
          <a:p>
            <a:endParaRPr lang="en-US"/>
          </a:p>
        </p:txBody>
      </p:sp>
      <p:sp>
        <p:nvSpPr>
          <p:cNvPr id="8" name="Slide Number Placeholder 8">
            <a:extLst>
              <a:ext uri="{FF2B5EF4-FFF2-40B4-BE49-F238E27FC236}">
                <a16:creationId xmlns:a16="http://schemas.microsoft.com/office/drawing/2014/main" id="{0036B5F9-B4E1-FE43-BD40-2CC6E06C68ED}"/>
              </a:ext>
            </a:extLst>
          </p:cNvPr>
          <p:cNvSpPr>
            <a:spLocks noGrp="1"/>
          </p:cNvSpPr>
          <p:nvPr>
            <p:ph type="sldNum" sz="quarter" idx="12"/>
          </p:nvPr>
        </p:nvSpPr>
        <p:spPr>
          <a:xfrm>
            <a:off x="11192162" y="13088"/>
            <a:ext cx="580698" cy="405445"/>
          </a:xfrm>
        </p:spPr>
        <p:txBody>
          <a:bodyPr/>
          <a:lstStyle>
            <a:lvl1pPr>
              <a:defRPr>
                <a:solidFill>
                  <a:schemeClr val="tx2"/>
                </a:solidFill>
              </a:defRPr>
            </a:lvl1pPr>
          </a:lstStyle>
          <a:p>
            <a:fld id="{DD90BDDB-D95B-452C-B309-69A233EAC38F}" type="slidenum">
              <a:rPr lang="en-US" smtClean="0"/>
              <a:t>‹#›</a:t>
            </a:fld>
            <a:endParaRPr lang="en-US"/>
          </a:p>
        </p:txBody>
      </p:sp>
    </p:spTree>
    <p:extLst>
      <p:ext uri="{BB962C8B-B14F-4D97-AF65-F5344CB8AC3E}">
        <p14:creationId xmlns:p14="http://schemas.microsoft.com/office/powerpoint/2010/main" val="1993091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5">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2E9BCBAA-4B0B-6AEB-0709-BBA12FB69FA7}"/>
              </a:ext>
            </a:extLst>
          </p:cNvPr>
          <p:cNvSpPr/>
          <p:nvPr/>
        </p:nvSpPr>
        <p:spPr>
          <a:xfrm rot="10800000" flipH="1" flipV="1">
            <a:off x="1" y="0"/>
            <a:ext cx="2295588" cy="6858000"/>
          </a:xfrm>
          <a:custGeom>
            <a:avLst/>
            <a:gdLst>
              <a:gd name="connsiteX0" fmla="*/ 0 w 3926015"/>
              <a:gd name="connsiteY0" fmla="*/ 0 h 6858000"/>
              <a:gd name="connsiteX1" fmla="*/ 3926015 w 3926015"/>
              <a:gd name="connsiteY1" fmla="*/ 0 h 6858000"/>
              <a:gd name="connsiteX2" fmla="*/ 3721104 w 3926015"/>
              <a:gd name="connsiteY2" fmla="*/ 177498 h 6858000"/>
              <a:gd name="connsiteX3" fmla="*/ 677544 w 3926015"/>
              <a:gd name="connsiteY3" fmla="*/ 6601464 h 6858000"/>
              <a:gd name="connsiteX4" fmla="*/ 671057 w 3926015"/>
              <a:gd name="connsiteY4" fmla="*/ 6858000 h 6858000"/>
              <a:gd name="connsiteX5" fmla="*/ 0 w 3926015"/>
              <a:gd name="connsiteY5" fmla="*/ 6858000 h 6858000"/>
              <a:gd name="connsiteX6" fmla="*/ 0 w 3926015"/>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26015" h="6858000">
                <a:moveTo>
                  <a:pt x="0" y="0"/>
                </a:moveTo>
                <a:lnTo>
                  <a:pt x="3926015" y="0"/>
                </a:lnTo>
                <a:lnTo>
                  <a:pt x="3721104" y="177498"/>
                </a:lnTo>
                <a:cubicBezTo>
                  <a:pt x="1954348" y="1783283"/>
                  <a:pt x="806475" y="4057958"/>
                  <a:pt x="677544" y="6601464"/>
                </a:cubicBezTo>
                <a:lnTo>
                  <a:pt x="671057" y="6858000"/>
                </a:lnTo>
                <a:lnTo>
                  <a:pt x="0" y="6858000"/>
                </a:lnTo>
                <a:lnTo>
                  <a:pt x="0" y="0"/>
                </a:lnTo>
                <a:close/>
              </a:path>
            </a:pathLst>
          </a:cu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AB93E70-58A0-33FE-425D-4BD06D76D5FB}"/>
              </a:ext>
            </a:extLst>
          </p:cNvPr>
          <p:cNvSpPr>
            <a:spLocks noGrp="1"/>
          </p:cNvSpPr>
          <p:nvPr>
            <p:ph type="ctrTitle"/>
          </p:nvPr>
        </p:nvSpPr>
        <p:spPr>
          <a:xfrm>
            <a:off x="2295588" y="2273745"/>
            <a:ext cx="9231004" cy="2237295"/>
          </a:xfrm>
        </p:spPr>
        <p:txBody>
          <a:bodyPr anchor="t">
            <a:normAutofit/>
          </a:bodyPr>
          <a:lstStyle>
            <a:lvl1pPr algn="l">
              <a:defRPr sz="8000" b="1">
                <a:solidFill>
                  <a:schemeClr val="tx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41D604B-EC23-B877-7BD3-7128D86EFA0E}"/>
              </a:ext>
            </a:extLst>
          </p:cNvPr>
          <p:cNvSpPr>
            <a:spLocks noGrp="1"/>
          </p:cNvSpPr>
          <p:nvPr>
            <p:ph type="subTitle" idx="1"/>
          </p:nvPr>
        </p:nvSpPr>
        <p:spPr>
          <a:xfrm>
            <a:off x="2295588" y="1071881"/>
            <a:ext cx="9231004" cy="726439"/>
          </a:xfrm>
        </p:spPr>
        <p:txBody>
          <a:bodyPr anchor="b">
            <a:normAutofit/>
          </a:bodyPr>
          <a:lstStyle>
            <a:lvl1pPr marL="0" indent="0" algn="l">
              <a:buNone/>
              <a:defRPr sz="4000" u="none">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12" name="Straight Connector 11">
            <a:extLst>
              <a:ext uri="{FF2B5EF4-FFF2-40B4-BE49-F238E27FC236}">
                <a16:creationId xmlns:a16="http://schemas.microsoft.com/office/drawing/2014/main" id="{E45C6097-BEF2-C56B-46D7-B949086E2502}"/>
              </a:ext>
            </a:extLst>
          </p:cNvPr>
          <p:cNvCxnSpPr>
            <a:cxnSpLocks/>
          </p:cNvCxnSpPr>
          <p:nvPr/>
        </p:nvCxnSpPr>
        <p:spPr>
          <a:xfrm>
            <a:off x="2395947" y="2028035"/>
            <a:ext cx="7091680" cy="0"/>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5BFC69A3-8BD1-FCE0-BC5C-36077E24D6F7}"/>
              </a:ext>
            </a:extLst>
          </p:cNvPr>
          <p:cNvSpPr/>
          <p:nvPr/>
        </p:nvSpPr>
        <p:spPr>
          <a:xfrm>
            <a:off x="1" y="5029200"/>
            <a:ext cx="12191999" cy="18288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0">
            <a:extLst>
              <a:ext uri="{FF2B5EF4-FFF2-40B4-BE49-F238E27FC236}">
                <a16:creationId xmlns:a16="http://schemas.microsoft.com/office/drawing/2014/main" id="{5BD97EC9-6B73-7528-AB0A-3AE525807F78}"/>
              </a:ext>
            </a:extLst>
          </p:cNvPr>
          <p:cNvSpPr>
            <a:spLocks noGrp="1"/>
          </p:cNvSpPr>
          <p:nvPr>
            <p:ph type="body" sz="quarter" idx="10"/>
          </p:nvPr>
        </p:nvSpPr>
        <p:spPr>
          <a:xfrm>
            <a:off x="437882" y="5408341"/>
            <a:ext cx="7825242" cy="1070518"/>
          </a:xfrm>
        </p:spPr>
        <p:txBody>
          <a:bodyPr anchor="ctr">
            <a:normAutofit/>
          </a:bodyPr>
          <a:lstStyle>
            <a:lvl1pPr marL="0" indent="0" algn="ctr" defTabSz="914400" rtl="0" eaLnBrk="1" latinLnBrk="0" hangingPunct="1">
              <a:lnSpc>
                <a:spcPct val="80000"/>
              </a:lnSpc>
              <a:spcBef>
                <a:spcPts val="100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80000"/>
              </a:lnSpc>
              <a:spcBef>
                <a:spcPts val="100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80000"/>
              </a:lnSpc>
              <a:spcBef>
                <a:spcPts val="100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80000"/>
              </a:lnSpc>
              <a:spcBef>
                <a:spcPts val="100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80000"/>
              </a:lnSpc>
              <a:spcBef>
                <a:spcPts val="100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descr="A black and white logo&#10;&#10;Description automatically generated">
            <a:extLst>
              <a:ext uri="{FF2B5EF4-FFF2-40B4-BE49-F238E27FC236}">
                <a16:creationId xmlns:a16="http://schemas.microsoft.com/office/drawing/2014/main" id="{F4983832-0486-1A5B-BBFC-C6EF2D7B157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619344" y="5447733"/>
            <a:ext cx="3216436" cy="991734"/>
          </a:xfrm>
          <a:prstGeom prst="rect">
            <a:avLst/>
          </a:prstGeom>
        </p:spPr>
      </p:pic>
      <p:sp>
        <p:nvSpPr>
          <p:cNvPr id="4" name="Footer Placeholder 7">
            <a:extLst>
              <a:ext uri="{FF2B5EF4-FFF2-40B4-BE49-F238E27FC236}">
                <a16:creationId xmlns:a16="http://schemas.microsoft.com/office/drawing/2014/main" id="{56E0259E-8FCC-4288-34D4-399BCA3486A7}"/>
              </a:ext>
            </a:extLst>
          </p:cNvPr>
          <p:cNvSpPr>
            <a:spLocks noGrp="1"/>
          </p:cNvSpPr>
          <p:nvPr>
            <p:ph type="ftr" sz="quarter" idx="11"/>
          </p:nvPr>
        </p:nvSpPr>
        <p:spPr>
          <a:xfrm>
            <a:off x="2295588" y="13088"/>
            <a:ext cx="8677212" cy="405445"/>
          </a:xfrm>
        </p:spPr>
        <p:txBody>
          <a:bodyPr/>
          <a:lstStyle>
            <a:lvl1pPr>
              <a:defRPr>
                <a:solidFill>
                  <a:schemeClr val="tx2"/>
                </a:solidFill>
              </a:defRPr>
            </a:lvl1pPr>
          </a:lstStyle>
          <a:p>
            <a:endParaRPr lang="en-US"/>
          </a:p>
        </p:txBody>
      </p:sp>
      <p:sp>
        <p:nvSpPr>
          <p:cNvPr id="5" name="Slide Number Placeholder 8">
            <a:extLst>
              <a:ext uri="{FF2B5EF4-FFF2-40B4-BE49-F238E27FC236}">
                <a16:creationId xmlns:a16="http://schemas.microsoft.com/office/drawing/2014/main" id="{9FC3DBED-A3D0-E32E-BAFB-441CA37C93A7}"/>
              </a:ext>
            </a:extLst>
          </p:cNvPr>
          <p:cNvSpPr>
            <a:spLocks noGrp="1"/>
          </p:cNvSpPr>
          <p:nvPr>
            <p:ph type="sldNum" sz="quarter" idx="12"/>
          </p:nvPr>
        </p:nvSpPr>
        <p:spPr>
          <a:xfrm>
            <a:off x="11192162" y="13088"/>
            <a:ext cx="580698" cy="405445"/>
          </a:xfrm>
        </p:spPr>
        <p:txBody>
          <a:bodyPr/>
          <a:lstStyle>
            <a:lvl1pPr>
              <a:defRPr>
                <a:solidFill>
                  <a:schemeClr val="tx2"/>
                </a:solidFill>
              </a:defRPr>
            </a:lvl1pPr>
          </a:lstStyle>
          <a:p>
            <a:fld id="{DD90BDDB-D95B-452C-B309-69A233EAC38F}" type="slidenum">
              <a:rPr lang="en-US" smtClean="0"/>
              <a:t>‹#›</a:t>
            </a:fld>
            <a:endParaRPr lang="en-US"/>
          </a:p>
        </p:txBody>
      </p:sp>
    </p:spTree>
    <p:extLst>
      <p:ext uri="{BB962C8B-B14F-4D97-AF65-F5344CB8AC3E}">
        <p14:creationId xmlns:p14="http://schemas.microsoft.com/office/powerpoint/2010/main" val="33310216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6">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BBA159C6-E4F6-316B-F487-2BBA241A00D7}"/>
              </a:ext>
            </a:extLst>
          </p:cNvPr>
          <p:cNvSpPr/>
          <p:nvPr/>
        </p:nvSpPr>
        <p:spPr>
          <a:xfrm rot="10800000" flipH="1" flipV="1">
            <a:off x="1" y="0"/>
            <a:ext cx="2295588" cy="6858000"/>
          </a:xfrm>
          <a:custGeom>
            <a:avLst/>
            <a:gdLst>
              <a:gd name="connsiteX0" fmla="*/ 0 w 3926015"/>
              <a:gd name="connsiteY0" fmla="*/ 0 h 6858000"/>
              <a:gd name="connsiteX1" fmla="*/ 3926015 w 3926015"/>
              <a:gd name="connsiteY1" fmla="*/ 0 h 6858000"/>
              <a:gd name="connsiteX2" fmla="*/ 3721104 w 3926015"/>
              <a:gd name="connsiteY2" fmla="*/ 177498 h 6858000"/>
              <a:gd name="connsiteX3" fmla="*/ 677544 w 3926015"/>
              <a:gd name="connsiteY3" fmla="*/ 6601464 h 6858000"/>
              <a:gd name="connsiteX4" fmla="*/ 671057 w 3926015"/>
              <a:gd name="connsiteY4" fmla="*/ 6858000 h 6858000"/>
              <a:gd name="connsiteX5" fmla="*/ 0 w 3926015"/>
              <a:gd name="connsiteY5" fmla="*/ 6858000 h 6858000"/>
              <a:gd name="connsiteX6" fmla="*/ 0 w 3926015"/>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26015" h="6858000">
                <a:moveTo>
                  <a:pt x="0" y="0"/>
                </a:moveTo>
                <a:lnTo>
                  <a:pt x="3926015" y="0"/>
                </a:lnTo>
                <a:lnTo>
                  <a:pt x="3721104" y="177498"/>
                </a:lnTo>
                <a:cubicBezTo>
                  <a:pt x="1954348" y="1783283"/>
                  <a:pt x="806475" y="4057958"/>
                  <a:pt x="677544" y="6601464"/>
                </a:cubicBezTo>
                <a:lnTo>
                  <a:pt x="671057" y="6858000"/>
                </a:lnTo>
                <a:lnTo>
                  <a:pt x="0" y="6858000"/>
                </a:lnTo>
                <a:lnTo>
                  <a:pt x="0" y="0"/>
                </a:lnTo>
                <a:close/>
              </a:path>
            </a:pathLst>
          </a:cu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AB93E70-58A0-33FE-425D-4BD06D76D5FB}"/>
              </a:ext>
            </a:extLst>
          </p:cNvPr>
          <p:cNvSpPr>
            <a:spLocks noGrp="1"/>
          </p:cNvSpPr>
          <p:nvPr>
            <p:ph type="ctrTitle"/>
          </p:nvPr>
        </p:nvSpPr>
        <p:spPr>
          <a:xfrm>
            <a:off x="2295588" y="1267792"/>
            <a:ext cx="9231004" cy="2237295"/>
          </a:xfrm>
        </p:spPr>
        <p:txBody>
          <a:bodyPr anchor="b">
            <a:normAutofit/>
          </a:bodyPr>
          <a:lstStyle>
            <a:lvl1pPr algn="l">
              <a:defRPr sz="8000" b="1">
                <a:solidFill>
                  <a:schemeClr val="tx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41D604B-EC23-B877-7BD3-7128D86EFA0E}"/>
              </a:ext>
            </a:extLst>
          </p:cNvPr>
          <p:cNvSpPr>
            <a:spLocks noGrp="1"/>
          </p:cNvSpPr>
          <p:nvPr>
            <p:ph type="subTitle" idx="1"/>
          </p:nvPr>
        </p:nvSpPr>
        <p:spPr>
          <a:xfrm>
            <a:off x="2295588" y="3884228"/>
            <a:ext cx="9231004" cy="726439"/>
          </a:xfrm>
        </p:spPr>
        <p:txBody>
          <a:bodyPr anchor="t">
            <a:normAutofit/>
          </a:bodyPr>
          <a:lstStyle>
            <a:lvl1pPr marL="0" indent="0" algn="l">
              <a:buNone/>
              <a:defRPr sz="4000" u="none">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12" name="Straight Connector 11">
            <a:extLst>
              <a:ext uri="{FF2B5EF4-FFF2-40B4-BE49-F238E27FC236}">
                <a16:creationId xmlns:a16="http://schemas.microsoft.com/office/drawing/2014/main" id="{E45C6097-BEF2-C56B-46D7-B949086E2502}"/>
              </a:ext>
            </a:extLst>
          </p:cNvPr>
          <p:cNvCxnSpPr>
            <a:cxnSpLocks/>
          </p:cNvCxnSpPr>
          <p:nvPr/>
        </p:nvCxnSpPr>
        <p:spPr>
          <a:xfrm>
            <a:off x="2395947" y="3638518"/>
            <a:ext cx="7091680" cy="0"/>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5BFC69A3-8BD1-FCE0-BC5C-36077E24D6F7}"/>
              </a:ext>
            </a:extLst>
          </p:cNvPr>
          <p:cNvSpPr/>
          <p:nvPr/>
        </p:nvSpPr>
        <p:spPr>
          <a:xfrm>
            <a:off x="1" y="5029200"/>
            <a:ext cx="12191999" cy="18288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0">
            <a:extLst>
              <a:ext uri="{FF2B5EF4-FFF2-40B4-BE49-F238E27FC236}">
                <a16:creationId xmlns:a16="http://schemas.microsoft.com/office/drawing/2014/main" id="{5BD97EC9-6B73-7528-AB0A-3AE525807F78}"/>
              </a:ext>
            </a:extLst>
          </p:cNvPr>
          <p:cNvSpPr>
            <a:spLocks noGrp="1"/>
          </p:cNvSpPr>
          <p:nvPr>
            <p:ph type="body" sz="quarter" idx="10"/>
          </p:nvPr>
        </p:nvSpPr>
        <p:spPr>
          <a:xfrm>
            <a:off x="437882" y="5408341"/>
            <a:ext cx="7825242" cy="1070518"/>
          </a:xfrm>
        </p:spPr>
        <p:txBody>
          <a:bodyPr anchor="ctr">
            <a:normAutofit/>
          </a:bodyPr>
          <a:lstStyle>
            <a:lvl1pPr marL="0" indent="0" algn="ctr" defTabSz="914400" rtl="0" eaLnBrk="1" latinLnBrk="0" hangingPunct="1">
              <a:lnSpc>
                <a:spcPct val="100000"/>
              </a:lnSpc>
              <a:spcBef>
                <a:spcPts val="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black and white logo&#10;&#10;Description automatically generated">
            <a:extLst>
              <a:ext uri="{FF2B5EF4-FFF2-40B4-BE49-F238E27FC236}">
                <a16:creationId xmlns:a16="http://schemas.microsoft.com/office/drawing/2014/main" id="{F4983832-0486-1A5B-BBFC-C6EF2D7B157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619344" y="5447733"/>
            <a:ext cx="3216436" cy="991734"/>
          </a:xfrm>
          <a:prstGeom prst="rect">
            <a:avLst/>
          </a:prstGeom>
        </p:spPr>
      </p:pic>
      <p:sp>
        <p:nvSpPr>
          <p:cNvPr id="4" name="Footer Placeholder 7">
            <a:extLst>
              <a:ext uri="{FF2B5EF4-FFF2-40B4-BE49-F238E27FC236}">
                <a16:creationId xmlns:a16="http://schemas.microsoft.com/office/drawing/2014/main" id="{8A61021E-03CE-1A23-A745-C0A93799A716}"/>
              </a:ext>
            </a:extLst>
          </p:cNvPr>
          <p:cNvSpPr>
            <a:spLocks noGrp="1"/>
          </p:cNvSpPr>
          <p:nvPr>
            <p:ph type="ftr" sz="quarter" idx="11"/>
          </p:nvPr>
        </p:nvSpPr>
        <p:spPr>
          <a:xfrm>
            <a:off x="2295588" y="13088"/>
            <a:ext cx="8677212" cy="405445"/>
          </a:xfrm>
        </p:spPr>
        <p:txBody>
          <a:bodyPr/>
          <a:lstStyle>
            <a:lvl1pPr>
              <a:defRPr>
                <a:solidFill>
                  <a:schemeClr val="tx2"/>
                </a:solidFill>
              </a:defRPr>
            </a:lvl1pPr>
          </a:lstStyle>
          <a:p>
            <a:endParaRPr lang="en-US"/>
          </a:p>
        </p:txBody>
      </p:sp>
      <p:sp>
        <p:nvSpPr>
          <p:cNvPr id="5" name="Slide Number Placeholder 8">
            <a:extLst>
              <a:ext uri="{FF2B5EF4-FFF2-40B4-BE49-F238E27FC236}">
                <a16:creationId xmlns:a16="http://schemas.microsoft.com/office/drawing/2014/main" id="{4B2FA23D-6C39-A2F1-6123-F6414E1D79DE}"/>
              </a:ext>
            </a:extLst>
          </p:cNvPr>
          <p:cNvSpPr>
            <a:spLocks noGrp="1"/>
          </p:cNvSpPr>
          <p:nvPr>
            <p:ph type="sldNum" sz="quarter" idx="12"/>
          </p:nvPr>
        </p:nvSpPr>
        <p:spPr>
          <a:xfrm>
            <a:off x="11192162" y="13088"/>
            <a:ext cx="580698" cy="405445"/>
          </a:xfrm>
        </p:spPr>
        <p:txBody>
          <a:bodyPr/>
          <a:lstStyle>
            <a:lvl1pPr>
              <a:defRPr>
                <a:solidFill>
                  <a:schemeClr val="tx2"/>
                </a:solidFill>
              </a:defRPr>
            </a:lvl1pPr>
          </a:lstStyle>
          <a:p>
            <a:fld id="{DD90BDDB-D95B-452C-B309-69A233EAC38F}" type="slidenum">
              <a:rPr lang="en-US" smtClean="0"/>
              <a:t>‹#›</a:t>
            </a:fld>
            <a:endParaRPr lang="en-US"/>
          </a:p>
        </p:txBody>
      </p:sp>
    </p:spTree>
    <p:extLst>
      <p:ext uri="{BB962C8B-B14F-4D97-AF65-F5344CB8AC3E}">
        <p14:creationId xmlns:p14="http://schemas.microsoft.com/office/powerpoint/2010/main" val="25589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7">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E8670A50-752B-1FA0-4458-98F8C8F27A5C}"/>
              </a:ext>
            </a:extLst>
          </p:cNvPr>
          <p:cNvSpPr/>
          <p:nvPr/>
        </p:nvSpPr>
        <p:spPr>
          <a:xfrm rot="10800000" flipH="1" flipV="1">
            <a:off x="1" y="0"/>
            <a:ext cx="2295588" cy="6858000"/>
          </a:xfrm>
          <a:custGeom>
            <a:avLst/>
            <a:gdLst>
              <a:gd name="connsiteX0" fmla="*/ 0 w 3926015"/>
              <a:gd name="connsiteY0" fmla="*/ 0 h 6858000"/>
              <a:gd name="connsiteX1" fmla="*/ 3926015 w 3926015"/>
              <a:gd name="connsiteY1" fmla="*/ 0 h 6858000"/>
              <a:gd name="connsiteX2" fmla="*/ 3721104 w 3926015"/>
              <a:gd name="connsiteY2" fmla="*/ 177498 h 6858000"/>
              <a:gd name="connsiteX3" fmla="*/ 677544 w 3926015"/>
              <a:gd name="connsiteY3" fmla="*/ 6601464 h 6858000"/>
              <a:gd name="connsiteX4" fmla="*/ 671057 w 3926015"/>
              <a:gd name="connsiteY4" fmla="*/ 6858000 h 6858000"/>
              <a:gd name="connsiteX5" fmla="*/ 0 w 3926015"/>
              <a:gd name="connsiteY5" fmla="*/ 6858000 h 6858000"/>
              <a:gd name="connsiteX6" fmla="*/ 0 w 3926015"/>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26015" h="6858000">
                <a:moveTo>
                  <a:pt x="0" y="0"/>
                </a:moveTo>
                <a:lnTo>
                  <a:pt x="3926015" y="0"/>
                </a:lnTo>
                <a:lnTo>
                  <a:pt x="3721104" y="177498"/>
                </a:lnTo>
                <a:cubicBezTo>
                  <a:pt x="1954348" y="1783283"/>
                  <a:pt x="806475" y="4057958"/>
                  <a:pt x="677544" y="6601464"/>
                </a:cubicBezTo>
                <a:lnTo>
                  <a:pt x="671057" y="6858000"/>
                </a:lnTo>
                <a:lnTo>
                  <a:pt x="0" y="6858000"/>
                </a:lnTo>
                <a:lnTo>
                  <a:pt x="0" y="0"/>
                </a:lnTo>
                <a:close/>
              </a:path>
            </a:pathLst>
          </a:cu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AB93E70-58A0-33FE-425D-4BD06D76D5FB}"/>
              </a:ext>
            </a:extLst>
          </p:cNvPr>
          <p:cNvSpPr>
            <a:spLocks noGrp="1"/>
          </p:cNvSpPr>
          <p:nvPr>
            <p:ph type="ctrTitle"/>
          </p:nvPr>
        </p:nvSpPr>
        <p:spPr>
          <a:xfrm>
            <a:off x="2295588" y="2273745"/>
            <a:ext cx="9231004" cy="2237295"/>
          </a:xfrm>
        </p:spPr>
        <p:txBody>
          <a:bodyPr anchor="t">
            <a:normAutofit/>
          </a:bodyPr>
          <a:lstStyle>
            <a:lvl1pPr algn="l">
              <a:defRPr sz="8000" b="1">
                <a:solidFill>
                  <a:schemeClr val="tx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41D604B-EC23-B877-7BD3-7128D86EFA0E}"/>
              </a:ext>
            </a:extLst>
          </p:cNvPr>
          <p:cNvSpPr>
            <a:spLocks noGrp="1"/>
          </p:cNvSpPr>
          <p:nvPr>
            <p:ph type="subTitle" idx="1"/>
          </p:nvPr>
        </p:nvSpPr>
        <p:spPr>
          <a:xfrm>
            <a:off x="2295588" y="1071881"/>
            <a:ext cx="9231004" cy="726439"/>
          </a:xfrm>
        </p:spPr>
        <p:txBody>
          <a:bodyPr anchor="b">
            <a:normAutofit/>
          </a:bodyPr>
          <a:lstStyle>
            <a:lvl1pPr marL="0" indent="0" algn="l">
              <a:buNone/>
              <a:defRPr sz="4000" u="none">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12" name="Straight Connector 11">
            <a:extLst>
              <a:ext uri="{FF2B5EF4-FFF2-40B4-BE49-F238E27FC236}">
                <a16:creationId xmlns:a16="http://schemas.microsoft.com/office/drawing/2014/main" id="{E45C6097-BEF2-C56B-46D7-B949086E2502}"/>
              </a:ext>
            </a:extLst>
          </p:cNvPr>
          <p:cNvCxnSpPr>
            <a:cxnSpLocks/>
          </p:cNvCxnSpPr>
          <p:nvPr/>
        </p:nvCxnSpPr>
        <p:spPr>
          <a:xfrm>
            <a:off x="2395947" y="2028035"/>
            <a:ext cx="7091680" cy="0"/>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5BFC69A3-8BD1-FCE0-BC5C-36077E24D6F7}"/>
              </a:ext>
            </a:extLst>
          </p:cNvPr>
          <p:cNvSpPr/>
          <p:nvPr/>
        </p:nvSpPr>
        <p:spPr>
          <a:xfrm>
            <a:off x="1" y="5029200"/>
            <a:ext cx="12191999" cy="18288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0">
            <a:extLst>
              <a:ext uri="{FF2B5EF4-FFF2-40B4-BE49-F238E27FC236}">
                <a16:creationId xmlns:a16="http://schemas.microsoft.com/office/drawing/2014/main" id="{5BD97EC9-6B73-7528-AB0A-3AE525807F78}"/>
              </a:ext>
            </a:extLst>
          </p:cNvPr>
          <p:cNvSpPr>
            <a:spLocks noGrp="1"/>
          </p:cNvSpPr>
          <p:nvPr>
            <p:ph type="body" sz="quarter" idx="10"/>
          </p:nvPr>
        </p:nvSpPr>
        <p:spPr>
          <a:xfrm>
            <a:off x="437882" y="5408341"/>
            <a:ext cx="7825242" cy="1070518"/>
          </a:xfrm>
        </p:spPr>
        <p:txBody>
          <a:bodyPr anchor="ctr">
            <a:normAutofit/>
          </a:bodyPr>
          <a:lstStyle>
            <a:lvl1pPr marL="0" indent="0" algn="ctr" defTabSz="914400" rtl="0" eaLnBrk="1" latinLnBrk="0" hangingPunct="1">
              <a:lnSpc>
                <a:spcPct val="80000"/>
              </a:lnSpc>
              <a:spcBef>
                <a:spcPts val="100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80000"/>
              </a:lnSpc>
              <a:spcBef>
                <a:spcPts val="100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80000"/>
              </a:lnSpc>
              <a:spcBef>
                <a:spcPts val="100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80000"/>
              </a:lnSpc>
              <a:spcBef>
                <a:spcPts val="100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80000"/>
              </a:lnSpc>
              <a:spcBef>
                <a:spcPts val="100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a:extLst>
              <a:ext uri="{FF2B5EF4-FFF2-40B4-BE49-F238E27FC236}">
                <a16:creationId xmlns:a16="http://schemas.microsoft.com/office/drawing/2014/main" id="{30741BBA-9A7C-D997-DCB4-E918CF1D11EF}"/>
              </a:ext>
            </a:extLst>
          </p:cNvPr>
          <p:cNvPicPr>
            <a:picLocks noChangeAspect="1"/>
          </p:cNvPicPr>
          <p:nvPr/>
        </p:nvPicPr>
        <p:blipFill>
          <a:blip r:embed="rId2"/>
          <a:stretch>
            <a:fillRect/>
          </a:stretch>
        </p:blipFill>
        <p:spPr>
          <a:xfrm>
            <a:off x="8310155" y="5571757"/>
            <a:ext cx="3216437" cy="743685"/>
          </a:xfrm>
          <a:prstGeom prst="rect">
            <a:avLst/>
          </a:prstGeom>
        </p:spPr>
      </p:pic>
      <p:sp>
        <p:nvSpPr>
          <p:cNvPr id="4" name="Footer Placeholder 7">
            <a:extLst>
              <a:ext uri="{FF2B5EF4-FFF2-40B4-BE49-F238E27FC236}">
                <a16:creationId xmlns:a16="http://schemas.microsoft.com/office/drawing/2014/main" id="{CAE9BC3C-1EC5-13CA-8D56-C8CCFD9506C3}"/>
              </a:ext>
            </a:extLst>
          </p:cNvPr>
          <p:cNvSpPr>
            <a:spLocks noGrp="1"/>
          </p:cNvSpPr>
          <p:nvPr>
            <p:ph type="ftr" sz="quarter" idx="11"/>
          </p:nvPr>
        </p:nvSpPr>
        <p:spPr>
          <a:xfrm>
            <a:off x="2295588" y="13088"/>
            <a:ext cx="8677212" cy="405445"/>
          </a:xfrm>
        </p:spPr>
        <p:txBody>
          <a:bodyPr/>
          <a:lstStyle>
            <a:lvl1pPr>
              <a:defRPr>
                <a:solidFill>
                  <a:schemeClr val="tx2"/>
                </a:solidFill>
              </a:defRPr>
            </a:lvl1pPr>
          </a:lstStyle>
          <a:p>
            <a:endParaRPr lang="en-US"/>
          </a:p>
        </p:txBody>
      </p:sp>
      <p:sp>
        <p:nvSpPr>
          <p:cNvPr id="7" name="Slide Number Placeholder 8">
            <a:extLst>
              <a:ext uri="{FF2B5EF4-FFF2-40B4-BE49-F238E27FC236}">
                <a16:creationId xmlns:a16="http://schemas.microsoft.com/office/drawing/2014/main" id="{5F9496F7-F7CC-1018-6D00-DD0161EB804E}"/>
              </a:ext>
            </a:extLst>
          </p:cNvPr>
          <p:cNvSpPr>
            <a:spLocks noGrp="1"/>
          </p:cNvSpPr>
          <p:nvPr>
            <p:ph type="sldNum" sz="quarter" idx="12"/>
          </p:nvPr>
        </p:nvSpPr>
        <p:spPr>
          <a:xfrm>
            <a:off x="11192162" y="13088"/>
            <a:ext cx="580698" cy="405445"/>
          </a:xfrm>
        </p:spPr>
        <p:txBody>
          <a:bodyPr/>
          <a:lstStyle>
            <a:lvl1pPr>
              <a:defRPr>
                <a:solidFill>
                  <a:schemeClr val="tx2"/>
                </a:solidFill>
              </a:defRPr>
            </a:lvl1pPr>
          </a:lstStyle>
          <a:p>
            <a:fld id="{DD90BDDB-D95B-452C-B309-69A233EAC38F}" type="slidenum">
              <a:rPr lang="en-US" smtClean="0"/>
              <a:t>‹#›</a:t>
            </a:fld>
            <a:endParaRPr lang="en-US"/>
          </a:p>
        </p:txBody>
      </p:sp>
    </p:spTree>
    <p:extLst>
      <p:ext uri="{BB962C8B-B14F-4D97-AF65-F5344CB8AC3E}">
        <p14:creationId xmlns:p14="http://schemas.microsoft.com/office/powerpoint/2010/main" val="2306349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8">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B2E0A2A1-57EA-4032-2803-6770B334FF7C}"/>
              </a:ext>
            </a:extLst>
          </p:cNvPr>
          <p:cNvSpPr/>
          <p:nvPr/>
        </p:nvSpPr>
        <p:spPr>
          <a:xfrm rot="10800000" flipH="1" flipV="1">
            <a:off x="1" y="0"/>
            <a:ext cx="2295588" cy="6858000"/>
          </a:xfrm>
          <a:custGeom>
            <a:avLst/>
            <a:gdLst>
              <a:gd name="connsiteX0" fmla="*/ 0 w 3926015"/>
              <a:gd name="connsiteY0" fmla="*/ 0 h 6858000"/>
              <a:gd name="connsiteX1" fmla="*/ 3926015 w 3926015"/>
              <a:gd name="connsiteY1" fmla="*/ 0 h 6858000"/>
              <a:gd name="connsiteX2" fmla="*/ 3721104 w 3926015"/>
              <a:gd name="connsiteY2" fmla="*/ 177498 h 6858000"/>
              <a:gd name="connsiteX3" fmla="*/ 677544 w 3926015"/>
              <a:gd name="connsiteY3" fmla="*/ 6601464 h 6858000"/>
              <a:gd name="connsiteX4" fmla="*/ 671057 w 3926015"/>
              <a:gd name="connsiteY4" fmla="*/ 6858000 h 6858000"/>
              <a:gd name="connsiteX5" fmla="*/ 0 w 3926015"/>
              <a:gd name="connsiteY5" fmla="*/ 6858000 h 6858000"/>
              <a:gd name="connsiteX6" fmla="*/ 0 w 3926015"/>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26015" h="6858000">
                <a:moveTo>
                  <a:pt x="0" y="0"/>
                </a:moveTo>
                <a:lnTo>
                  <a:pt x="3926015" y="0"/>
                </a:lnTo>
                <a:lnTo>
                  <a:pt x="3721104" y="177498"/>
                </a:lnTo>
                <a:cubicBezTo>
                  <a:pt x="1954348" y="1783283"/>
                  <a:pt x="806475" y="4057958"/>
                  <a:pt x="677544" y="6601464"/>
                </a:cubicBezTo>
                <a:lnTo>
                  <a:pt x="671057" y="6858000"/>
                </a:lnTo>
                <a:lnTo>
                  <a:pt x="0" y="6858000"/>
                </a:lnTo>
                <a:lnTo>
                  <a:pt x="0" y="0"/>
                </a:lnTo>
                <a:close/>
              </a:path>
            </a:pathLst>
          </a:cu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AB93E70-58A0-33FE-425D-4BD06D76D5FB}"/>
              </a:ext>
            </a:extLst>
          </p:cNvPr>
          <p:cNvSpPr>
            <a:spLocks noGrp="1"/>
          </p:cNvSpPr>
          <p:nvPr>
            <p:ph type="ctrTitle"/>
          </p:nvPr>
        </p:nvSpPr>
        <p:spPr>
          <a:xfrm>
            <a:off x="2295588" y="1267792"/>
            <a:ext cx="9231004" cy="2237295"/>
          </a:xfrm>
        </p:spPr>
        <p:txBody>
          <a:bodyPr anchor="b">
            <a:normAutofit/>
          </a:bodyPr>
          <a:lstStyle>
            <a:lvl1pPr algn="l">
              <a:defRPr sz="8000" b="1">
                <a:solidFill>
                  <a:schemeClr val="tx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41D604B-EC23-B877-7BD3-7128D86EFA0E}"/>
              </a:ext>
            </a:extLst>
          </p:cNvPr>
          <p:cNvSpPr>
            <a:spLocks noGrp="1"/>
          </p:cNvSpPr>
          <p:nvPr>
            <p:ph type="subTitle" idx="1"/>
          </p:nvPr>
        </p:nvSpPr>
        <p:spPr>
          <a:xfrm>
            <a:off x="2295588" y="3884228"/>
            <a:ext cx="9231004" cy="726439"/>
          </a:xfrm>
        </p:spPr>
        <p:txBody>
          <a:bodyPr anchor="t">
            <a:normAutofit/>
          </a:bodyPr>
          <a:lstStyle>
            <a:lvl1pPr marL="0" indent="0" algn="l">
              <a:buNone/>
              <a:defRPr sz="4000" u="none">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12" name="Straight Connector 11">
            <a:extLst>
              <a:ext uri="{FF2B5EF4-FFF2-40B4-BE49-F238E27FC236}">
                <a16:creationId xmlns:a16="http://schemas.microsoft.com/office/drawing/2014/main" id="{E45C6097-BEF2-C56B-46D7-B949086E2502}"/>
              </a:ext>
            </a:extLst>
          </p:cNvPr>
          <p:cNvCxnSpPr>
            <a:cxnSpLocks/>
          </p:cNvCxnSpPr>
          <p:nvPr/>
        </p:nvCxnSpPr>
        <p:spPr>
          <a:xfrm>
            <a:off x="2395947" y="3638518"/>
            <a:ext cx="7091680" cy="0"/>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5BFC69A3-8BD1-FCE0-BC5C-36077E24D6F7}"/>
              </a:ext>
            </a:extLst>
          </p:cNvPr>
          <p:cNvSpPr/>
          <p:nvPr/>
        </p:nvSpPr>
        <p:spPr>
          <a:xfrm>
            <a:off x="1" y="5029200"/>
            <a:ext cx="12191999" cy="18288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0">
            <a:extLst>
              <a:ext uri="{FF2B5EF4-FFF2-40B4-BE49-F238E27FC236}">
                <a16:creationId xmlns:a16="http://schemas.microsoft.com/office/drawing/2014/main" id="{5BD97EC9-6B73-7528-AB0A-3AE525807F78}"/>
              </a:ext>
            </a:extLst>
          </p:cNvPr>
          <p:cNvSpPr>
            <a:spLocks noGrp="1"/>
          </p:cNvSpPr>
          <p:nvPr>
            <p:ph type="body" sz="quarter" idx="10"/>
          </p:nvPr>
        </p:nvSpPr>
        <p:spPr>
          <a:xfrm>
            <a:off x="437882" y="5408341"/>
            <a:ext cx="7825242" cy="1070518"/>
          </a:xfrm>
        </p:spPr>
        <p:txBody>
          <a:bodyPr anchor="ctr">
            <a:normAutofit/>
          </a:bodyPr>
          <a:lstStyle>
            <a:lvl1pPr marL="0" indent="0" algn="ctr" defTabSz="914400" rtl="0" eaLnBrk="1" latinLnBrk="0" hangingPunct="1">
              <a:lnSpc>
                <a:spcPct val="100000"/>
              </a:lnSpc>
              <a:spcBef>
                <a:spcPts val="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7E5E2328-ED3D-3C6F-F329-31C1E7FDB1B7}"/>
              </a:ext>
            </a:extLst>
          </p:cNvPr>
          <p:cNvPicPr>
            <a:picLocks noChangeAspect="1"/>
          </p:cNvPicPr>
          <p:nvPr/>
        </p:nvPicPr>
        <p:blipFill>
          <a:blip r:embed="rId2"/>
          <a:stretch>
            <a:fillRect/>
          </a:stretch>
        </p:blipFill>
        <p:spPr>
          <a:xfrm>
            <a:off x="8310155" y="5571757"/>
            <a:ext cx="3216437" cy="743685"/>
          </a:xfrm>
          <a:prstGeom prst="rect">
            <a:avLst/>
          </a:prstGeom>
        </p:spPr>
      </p:pic>
      <p:sp>
        <p:nvSpPr>
          <p:cNvPr id="4" name="Footer Placeholder 7">
            <a:extLst>
              <a:ext uri="{FF2B5EF4-FFF2-40B4-BE49-F238E27FC236}">
                <a16:creationId xmlns:a16="http://schemas.microsoft.com/office/drawing/2014/main" id="{093A2AF8-B8B1-851B-6218-EA4AD13BE552}"/>
              </a:ext>
            </a:extLst>
          </p:cNvPr>
          <p:cNvSpPr>
            <a:spLocks noGrp="1"/>
          </p:cNvSpPr>
          <p:nvPr>
            <p:ph type="ftr" sz="quarter" idx="11"/>
          </p:nvPr>
        </p:nvSpPr>
        <p:spPr>
          <a:xfrm>
            <a:off x="2295588" y="13088"/>
            <a:ext cx="8677212" cy="405445"/>
          </a:xfrm>
        </p:spPr>
        <p:txBody>
          <a:bodyPr/>
          <a:lstStyle>
            <a:lvl1pPr>
              <a:defRPr>
                <a:solidFill>
                  <a:schemeClr val="tx2"/>
                </a:solidFill>
              </a:defRPr>
            </a:lvl1pPr>
          </a:lstStyle>
          <a:p>
            <a:endParaRPr lang="en-US"/>
          </a:p>
        </p:txBody>
      </p:sp>
      <p:sp>
        <p:nvSpPr>
          <p:cNvPr id="7" name="Slide Number Placeholder 8">
            <a:extLst>
              <a:ext uri="{FF2B5EF4-FFF2-40B4-BE49-F238E27FC236}">
                <a16:creationId xmlns:a16="http://schemas.microsoft.com/office/drawing/2014/main" id="{BD90D2C5-A6B7-AFAC-F8EE-D5C956CC6192}"/>
              </a:ext>
            </a:extLst>
          </p:cNvPr>
          <p:cNvSpPr>
            <a:spLocks noGrp="1"/>
          </p:cNvSpPr>
          <p:nvPr>
            <p:ph type="sldNum" sz="quarter" idx="12"/>
          </p:nvPr>
        </p:nvSpPr>
        <p:spPr>
          <a:xfrm>
            <a:off x="11192162" y="13088"/>
            <a:ext cx="580698" cy="405445"/>
          </a:xfrm>
        </p:spPr>
        <p:txBody>
          <a:bodyPr/>
          <a:lstStyle>
            <a:lvl1pPr>
              <a:defRPr>
                <a:solidFill>
                  <a:schemeClr val="tx2"/>
                </a:solidFill>
              </a:defRPr>
            </a:lvl1pPr>
          </a:lstStyle>
          <a:p>
            <a:fld id="{DD90BDDB-D95B-452C-B309-69A233EAC38F}" type="slidenum">
              <a:rPr lang="en-US" smtClean="0"/>
              <a:t>‹#›</a:t>
            </a:fld>
            <a:endParaRPr lang="en-US"/>
          </a:p>
        </p:txBody>
      </p:sp>
    </p:spTree>
    <p:extLst>
      <p:ext uri="{BB962C8B-B14F-4D97-AF65-F5344CB8AC3E}">
        <p14:creationId xmlns:p14="http://schemas.microsoft.com/office/powerpoint/2010/main" val="382931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5">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93E70-58A0-33FE-425D-4BD06D76D5FB}"/>
              </a:ext>
            </a:extLst>
          </p:cNvPr>
          <p:cNvSpPr>
            <a:spLocks noGrp="1"/>
          </p:cNvSpPr>
          <p:nvPr>
            <p:ph type="ctrTitle"/>
          </p:nvPr>
        </p:nvSpPr>
        <p:spPr>
          <a:xfrm>
            <a:off x="1320800" y="2273745"/>
            <a:ext cx="10452059" cy="2237295"/>
          </a:xfrm>
        </p:spPr>
        <p:txBody>
          <a:bodyPr anchor="t">
            <a:normAutofit/>
          </a:bodyPr>
          <a:lstStyle>
            <a:lvl1pPr algn="l">
              <a:defRPr sz="8000" b="1">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41D604B-EC23-B877-7BD3-7128D86EFA0E}"/>
              </a:ext>
            </a:extLst>
          </p:cNvPr>
          <p:cNvSpPr>
            <a:spLocks noGrp="1"/>
          </p:cNvSpPr>
          <p:nvPr>
            <p:ph type="subTitle" idx="1"/>
          </p:nvPr>
        </p:nvSpPr>
        <p:spPr>
          <a:xfrm>
            <a:off x="1320801" y="1071881"/>
            <a:ext cx="10452058" cy="726439"/>
          </a:xfrm>
        </p:spPr>
        <p:txBody>
          <a:bodyPr anchor="b">
            <a:normAutofit/>
          </a:bodyPr>
          <a:lstStyle>
            <a:lvl1pPr marL="0" indent="0" algn="l">
              <a:buNone/>
              <a:defRPr sz="4000" u="none">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12" name="Straight Connector 11">
            <a:extLst>
              <a:ext uri="{FF2B5EF4-FFF2-40B4-BE49-F238E27FC236}">
                <a16:creationId xmlns:a16="http://schemas.microsoft.com/office/drawing/2014/main" id="{E45C6097-BEF2-C56B-46D7-B949086E2502}"/>
              </a:ext>
            </a:extLst>
          </p:cNvPr>
          <p:cNvCxnSpPr>
            <a:cxnSpLocks/>
          </p:cNvCxnSpPr>
          <p:nvPr/>
        </p:nvCxnSpPr>
        <p:spPr>
          <a:xfrm>
            <a:off x="1421160" y="2028035"/>
            <a:ext cx="7091680" cy="0"/>
          </a:xfrm>
          <a:prstGeom prst="line">
            <a:avLst/>
          </a:prstGeom>
          <a:ln w="76200">
            <a:solidFill>
              <a:schemeClr val="accent1"/>
            </a:solidFill>
          </a:ln>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5BFC69A3-8BD1-FCE0-BC5C-36077E24D6F7}"/>
              </a:ext>
            </a:extLst>
          </p:cNvPr>
          <p:cNvSpPr/>
          <p:nvPr/>
        </p:nvSpPr>
        <p:spPr>
          <a:xfrm>
            <a:off x="1" y="5029200"/>
            <a:ext cx="12191999" cy="18288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0">
            <a:extLst>
              <a:ext uri="{FF2B5EF4-FFF2-40B4-BE49-F238E27FC236}">
                <a16:creationId xmlns:a16="http://schemas.microsoft.com/office/drawing/2014/main" id="{5BD97EC9-6B73-7528-AB0A-3AE525807F78}"/>
              </a:ext>
            </a:extLst>
          </p:cNvPr>
          <p:cNvSpPr>
            <a:spLocks noGrp="1"/>
          </p:cNvSpPr>
          <p:nvPr>
            <p:ph type="body" sz="quarter" idx="10"/>
          </p:nvPr>
        </p:nvSpPr>
        <p:spPr>
          <a:xfrm>
            <a:off x="437882" y="5408341"/>
            <a:ext cx="7825242" cy="1070518"/>
          </a:xfrm>
        </p:spPr>
        <p:txBody>
          <a:bodyPr anchor="ctr">
            <a:normAutofit/>
          </a:bodyPr>
          <a:lstStyle>
            <a:lvl1pPr marL="0" indent="0" algn="ctr" defTabSz="914400" rtl="0" eaLnBrk="1" latinLnBrk="0" hangingPunct="1">
              <a:lnSpc>
                <a:spcPct val="80000"/>
              </a:lnSpc>
              <a:spcBef>
                <a:spcPts val="100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80000"/>
              </a:lnSpc>
              <a:spcBef>
                <a:spcPts val="100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80000"/>
              </a:lnSpc>
              <a:spcBef>
                <a:spcPts val="100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80000"/>
              </a:lnSpc>
              <a:spcBef>
                <a:spcPts val="100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80000"/>
              </a:lnSpc>
              <a:spcBef>
                <a:spcPts val="100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black and white logo&#10;&#10;Description automatically generated">
            <a:extLst>
              <a:ext uri="{FF2B5EF4-FFF2-40B4-BE49-F238E27FC236}">
                <a16:creationId xmlns:a16="http://schemas.microsoft.com/office/drawing/2014/main" id="{F4983832-0486-1A5B-BBFC-C6EF2D7B157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619344" y="5447733"/>
            <a:ext cx="3216436" cy="991734"/>
          </a:xfrm>
          <a:prstGeom prst="rect">
            <a:avLst/>
          </a:prstGeom>
        </p:spPr>
      </p:pic>
      <p:sp>
        <p:nvSpPr>
          <p:cNvPr id="4" name="Footer Placeholder 7">
            <a:extLst>
              <a:ext uri="{FF2B5EF4-FFF2-40B4-BE49-F238E27FC236}">
                <a16:creationId xmlns:a16="http://schemas.microsoft.com/office/drawing/2014/main" id="{56E0259E-8FCC-4288-34D4-399BCA3486A7}"/>
              </a:ext>
            </a:extLst>
          </p:cNvPr>
          <p:cNvSpPr>
            <a:spLocks noGrp="1"/>
          </p:cNvSpPr>
          <p:nvPr>
            <p:ph type="ftr" sz="quarter" idx="11"/>
          </p:nvPr>
        </p:nvSpPr>
        <p:spPr>
          <a:xfrm>
            <a:off x="1320800" y="13088"/>
            <a:ext cx="9652000" cy="405445"/>
          </a:xfrm>
        </p:spPr>
        <p:txBody>
          <a:bodyPr/>
          <a:lstStyle>
            <a:lvl1pPr>
              <a:defRPr>
                <a:solidFill>
                  <a:schemeClr val="tx2"/>
                </a:solidFill>
              </a:defRPr>
            </a:lvl1pPr>
          </a:lstStyle>
          <a:p>
            <a:endParaRPr lang="en-US"/>
          </a:p>
        </p:txBody>
      </p:sp>
      <p:sp>
        <p:nvSpPr>
          <p:cNvPr id="5" name="Slide Number Placeholder 8">
            <a:extLst>
              <a:ext uri="{FF2B5EF4-FFF2-40B4-BE49-F238E27FC236}">
                <a16:creationId xmlns:a16="http://schemas.microsoft.com/office/drawing/2014/main" id="{9FC3DBED-A3D0-E32E-BAFB-441CA37C93A7}"/>
              </a:ext>
            </a:extLst>
          </p:cNvPr>
          <p:cNvSpPr>
            <a:spLocks noGrp="1"/>
          </p:cNvSpPr>
          <p:nvPr>
            <p:ph type="sldNum" sz="quarter" idx="12"/>
          </p:nvPr>
        </p:nvSpPr>
        <p:spPr>
          <a:xfrm>
            <a:off x="11192162" y="13088"/>
            <a:ext cx="580698" cy="405445"/>
          </a:xfrm>
        </p:spPr>
        <p:txBody>
          <a:bodyPr/>
          <a:lstStyle>
            <a:lvl1pPr>
              <a:defRPr>
                <a:solidFill>
                  <a:schemeClr val="tx2"/>
                </a:solidFill>
              </a:defRPr>
            </a:lvl1pPr>
          </a:lstStyle>
          <a:p>
            <a:fld id="{DD90BDDB-D95B-452C-B309-69A233EAC38F}" type="slidenum">
              <a:rPr lang="en-US" smtClean="0"/>
              <a:t>‹#›</a:t>
            </a:fld>
            <a:endParaRPr lang="en-US"/>
          </a:p>
        </p:txBody>
      </p:sp>
    </p:spTree>
    <p:extLst>
      <p:ext uri="{BB962C8B-B14F-4D97-AF65-F5344CB8AC3E}">
        <p14:creationId xmlns:p14="http://schemas.microsoft.com/office/powerpoint/2010/main" val="3733777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Title 6">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93E70-58A0-33FE-425D-4BD06D76D5FB}"/>
              </a:ext>
            </a:extLst>
          </p:cNvPr>
          <p:cNvSpPr>
            <a:spLocks noGrp="1"/>
          </p:cNvSpPr>
          <p:nvPr>
            <p:ph type="ctrTitle"/>
          </p:nvPr>
        </p:nvSpPr>
        <p:spPr>
          <a:xfrm>
            <a:off x="1320800" y="1267792"/>
            <a:ext cx="10452059" cy="2237295"/>
          </a:xfrm>
        </p:spPr>
        <p:txBody>
          <a:bodyPr anchor="b">
            <a:normAutofit/>
          </a:bodyPr>
          <a:lstStyle>
            <a:lvl1pPr algn="l">
              <a:defRPr sz="8000" b="1">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41D604B-EC23-B877-7BD3-7128D86EFA0E}"/>
              </a:ext>
            </a:extLst>
          </p:cNvPr>
          <p:cNvSpPr>
            <a:spLocks noGrp="1"/>
          </p:cNvSpPr>
          <p:nvPr>
            <p:ph type="subTitle" idx="1"/>
          </p:nvPr>
        </p:nvSpPr>
        <p:spPr>
          <a:xfrm>
            <a:off x="1320800" y="3884228"/>
            <a:ext cx="10452059" cy="726439"/>
          </a:xfrm>
        </p:spPr>
        <p:txBody>
          <a:bodyPr anchor="t">
            <a:normAutofit/>
          </a:bodyPr>
          <a:lstStyle>
            <a:lvl1pPr marL="0" indent="0" algn="l">
              <a:buNone/>
              <a:defRPr sz="4000" u="none">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12" name="Straight Connector 11">
            <a:extLst>
              <a:ext uri="{FF2B5EF4-FFF2-40B4-BE49-F238E27FC236}">
                <a16:creationId xmlns:a16="http://schemas.microsoft.com/office/drawing/2014/main" id="{E45C6097-BEF2-C56B-46D7-B949086E2502}"/>
              </a:ext>
            </a:extLst>
          </p:cNvPr>
          <p:cNvCxnSpPr>
            <a:cxnSpLocks/>
          </p:cNvCxnSpPr>
          <p:nvPr/>
        </p:nvCxnSpPr>
        <p:spPr>
          <a:xfrm>
            <a:off x="1421160" y="3638518"/>
            <a:ext cx="7091680" cy="0"/>
          </a:xfrm>
          <a:prstGeom prst="line">
            <a:avLst/>
          </a:prstGeom>
          <a:ln w="76200">
            <a:solidFill>
              <a:schemeClr val="accent1"/>
            </a:solidFill>
          </a:ln>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5BFC69A3-8BD1-FCE0-BC5C-36077E24D6F7}"/>
              </a:ext>
            </a:extLst>
          </p:cNvPr>
          <p:cNvSpPr/>
          <p:nvPr/>
        </p:nvSpPr>
        <p:spPr>
          <a:xfrm>
            <a:off x="1" y="5029200"/>
            <a:ext cx="12191999" cy="18288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0">
            <a:extLst>
              <a:ext uri="{FF2B5EF4-FFF2-40B4-BE49-F238E27FC236}">
                <a16:creationId xmlns:a16="http://schemas.microsoft.com/office/drawing/2014/main" id="{5BD97EC9-6B73-7528-AB0A-3AE525807F78}"/>
              </a:ext>
            </a:extLst>
          </p:cNvPr>
          <p:cNvSpPr>
            <a:spLocks noGrp="1"/>
          </p:cNvSpPr>
          <p:nvPr>
            <p:ph type="body" sz="quarter" idx="10"/>
          </p:nvPr>
        </p:nvSpPr>
        <p:spPr>
          <a:xfrm>
            <a:off x="437882" y="5408341"/>
            <a:ext cx="7825242" cy="1070518"/>
          </a:xfrm>
        </p:spPr>
        <p:txBody>
          <a:bodyPr anchor="ctr">
            <a:normAutofit/>
          </a:bodyPr>
          <a:lstStyle>
            <a:lvl1pPr marL="0" indent="0" algn="ctr" defTabSz="914400" rtl="0" eaLnBrk="1" latinLnBrk="0" hangingPunct="1">
              <a:lnSpc>
                <a:spcPct val="100000"/>
              </a:lnSpc>
              <a:spcBef>
                <a:spcPts val="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black and white logo&#10;&#10;Description automatically generated">
            <a:extLst>
              <a:ext uri="{FF2B5EF4-FFF2-40B4-BE49-F238E27FC236}">
                <a16:creationId xmlns:a16="http://schemas.microsoft.com/office/drawing/2014/main" id="{F4983832-0486-1A5B-BBFC-C6EF2D7B157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619344" y="5447733"/>
            <a:ext cx="3216436" cy="991734"/>
          </a:xfrm>
          <a:prstGeom prst="rect">
            <a:avLst/>
          </a:prstGeom>
        </p:spPr>
      </p:pic>
      <p:sp>
        <p:nvSpPr>
          <p:cNvPr id="4" name="Footer Placeholder 7">
            <a:extLst>
              <a:ext uri="{FF2B5EF4-FFF2-40B4-BE49-F238E27FC236}">
                <a16:creationId xmlns:a16="http://schemas.microsoft.com/office/drawing/2014/main" id="{8A61021E-03CE-1A23-A745-C0A93799A716}"/>
              </a:ext>
            </a:extLst>
          </p:cNvPr>
          <p:cNvSpPr>
            <a:spLocks noGrp="1"/>
          </p:cNvSpPr>
          <p:nvPr>
            <p:ph type="ftr" sz="quarter" idx="11"/>
          </p:nvPr>
        </p:nvSpPr>
        <p:spPr>
          <a:xfrm>
            <a:off x="1320800" y="13088"/>
            <a:ext cx="9652000" cy="405445"/>
          </a:xfrm>
        </p:spPr>
        <p:txBody>
          <a:bodyPr/>
          <a:lstStyle>
            <a:lvl1pPr>
              <a:defRPr>
                <a:solidFill>
                  <a:schemeClr val="tx2"/>
                </a:solidFill>
              </a:defRPr>
            </a:lvl1pPr>
          </a:lstStyle>
          <a:p>
            <a:endParaRPr lang="en-US"/>
          </a:p>
        </p:txBody>
      </p:sp>
      <p:sp>
        <p:nvSpPr>
          <p:cNvPr id="5" name="Slide Number Placeholder 8">
            <a:extLst>
              <a:ext uri="{FF2B5EF4-FFF2-40B4-BE49-F238E27FC236}">
                <a16:creationId xmlns:a16="http://schemas.microsoft.com/office/drawing/2014/main" id="{4B2FA23D-6C39-A2F1-6123-F6414E1D79DE}"/>
              </a:ext>
            </a:extLst>
          </p:cNvPr>
          <p:cNvSpPr>
            <a:spLocks noGrp="1"/>
          </p:cNvSpPr>
          <p:nvPr>
            <p:ph type="sldNum" sz="quarter" idx="12"/>
          </p:nvPr>
        </p:nvSpPr>
        <p:spPr>
          <a:xfrm>
            <a:off x="11192162" y="13088"/>
            <a:ext cx="580698" cy="405445"/>
          </a:xfrm>
        </p:spPr>
        <p:txBody>
          <a:bodyPr/>
          <a:lstStyle>
            <a:lvl1pPr>
              <a:defRPr>
                <a:solidFill>
                  <a:schemeClr val="tx2"/>
                </a:solidFill>
              </a:defRPr>
            </a:lvl1pPr>
          </a:lstStyle>
          <a:p>
            <a:fld id="{DD90BDDB-D95B-452C-B309-69A233EAC38F}" type="slidenum">
              <a:rPr lang="en-US" smtClean="0"/>
              <a:t>‹#›</a:t>
            </a:fld>
            <a:endParaRPr lang="en-US"/>
          </a:p>
        </p:txBody>
      </p:sp>
    </p:spTree>
    <p:extLst>
      <p:ext uri="{BB962C8B-B14F-4D97-AF65-F5344CB8AC3E}">
        <p14:creationId xmlns:p14="http://schemas.microsoft.com/office/powerpoint/2010/main" val="4036871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Title 7">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93E70-58A0-33FE-425D-4BD06D76D5FB}"/>
              </a:ext>
            </a:extLst>
          </p:cNvPr>
          <p:cNvSpPr>
            <a:spLocks noGrp="1"/>
          </p:cNvSpPr>
          <p:nvPr>
            <p:ph type="ctrTitle"/>
          </p:nvPr>
        </p:nvSpPr>
        <p:spPr>
          <a:xfrm>
            <a:off x="1320800" y="2273745"/>
            <a:ext cx="10452059" cy="2237295"/>
          </a:xfrm>
        </p:spPr>
        <p:txBody>
          <a:bodyPr anchor="t">
            <a:normAutofit/>
          </a:bodyPr>
          <a:lstStyle>
            <a:lvl1pPr algn="l">
              <a:defRPr sz="8000" b="1">
                <a:solidFill>
                  <a:schemeClr val="tx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41D604B-EC23-B877-7BD3-7128D86EFA0E}"/>
              </a:ext>
            </a:extLst>
          </p:cNvPr>
          <p:cNvSpPr>
            <a:spLocks noGrp="1"/>
          </p:cNvSpPr>
          <p:nvPr>
            <p:ph type="subTitle" idx="1"/>
          </p:nvPr>
        </p:nvSpPr>
        <p:spPr>
          <a:xfrm>
            <a:off x="1320800" y="1071881"/>
            <a:ext cx="10452059" cy="726439"/>
          </a:xfrm>
        </p:spPr>
        <p:txBody>
          <a:bodyPr anchor="b">
            <a:normAutofit/>
          </a:bodyPr>
          <a:lstStyle>
            <a:lvl1pPr marL="0" indent="0" algn="l">
              <a:buNone/>
              <a:defRPr sz="4000" u="none">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12" name="Straight Connector 11">
            <a:extLst>
              <a:ext uri="{FF2B5EF4-FFF2-40B4-BE49-F238E27FC236}">
                <a16:creationId xmlns:a16="http://schemas.microsoft.com/office/drawing/2014/main" id="{E45C6097-BEF2-C56B-46D7-B949086E2502}"/>
              </a:ext>
            </a:extLst>
          </p:cNvPr>
          <p:cNvCxnSpPr>
            <a:cxnSpLocks/>
          </p:cNvCxnSpPr>
          <p:nvPr/>
        </p:nvCxnSpPr>
        <p:spPr>
          <a:xfrm>
            <a:off x="1421160" y="2028035"/>
            <a:ext cx="7091680" cy="0"/>
          </a:xfrm>
          <a:prstGeom prst="line">
            <a:avLst/>
          </a:prstGeom>
          <a:ln w="76200">
            <a:solidFill>
              <a:schemeClr val="accent1"/>
            </a:solidFill>
          </a:ln>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5BFC69A3-8BD1-FCE0-BC5C-36077E24D6F7}"/>
              </a:ext>
            </a:extLst>
          </p:cNvPr>
          <p:cNvSpPr/>
          <p:nvPr/>
        </p:nvSpPr>
        <p:spPr>
          <a:xfrm>
            <a:off x="1" y="5029200"/>
            <a:ext cx="12191999" cy="18288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0">
            <a:extLst>
              <a:ext uri="{FF2B5EF4-FFF2-40B4-BE49-F238E27FC236}">
                <a16:creationId xmlns:a16="http://schemas.microsoft.com/office/drawing/2014/main" id="{5BD97EC9-6B73-7528-AB0A-3AE525807F78}"/>
              </a:ext>
            </a:extLst>
          </p:cNvPr>
          <p:cNvSpPr>
            <a:spLocks noGrp="1"/>
          </p:cNvSpPr>
          <p:nvPr>
            <p:ph type="body" sz="quarter" idx="10"/>
          </p:nvPr>
        </p:nvSpPr>
        <p:spPr>
          <a:xfrm>
            <a:off x="437882" y="5408341"/>
            <a:ext cx="7825242" cy="1070518"/>
          </a:xfrm>
        </p:spPr>
        <p:txBody>
          <a:bodyPr anchor="ctr">
            <a:normAutofit/>
          </a:bodyPr>
          <a:lstStyle>
            <a:lvl1pPr marL="0" indent="0" algn="ctr" defTabSz="914400" rtl="0" eaLnBrk="1" latinLnBrk="0" hangingPunct="1">
              <a:lnSpc>
                <a:spcPct val="80000"/>
              </a:lnSpc>
              <a:spcBef>
                <a:spcPts val="100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80000"/>
              </a:lnSpc>
              <a:spcBef>
                <a:spcPts val="100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80000"/>
              </a:lnSpc>
              <a:spcBef>
                <a:spcPts val="100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80000"/>
              </a:lnSpc>
              <a:spcBef>
                <a:spcPts val="100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80000"/>
              </a:lnSpc>
              <a:spcBef>
                <a:spcPts val="100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a:extLst>
              <a:ext uri="{FF2B5EF4-FFF2-40B4-BE49-F238E27FC236}">
                <a16:creationId xmlns:a16="http://schemas.microsoft.com/office/drawing/2014/main" id="{30741BBA-9A7C-D997-DCB4-E918CF1D11EF}"/>
              </a:ext>
            </a:extLst>
          </p:cNvPr>
          <p:cNvPicPr>
            <a:picLocks noChangeAspect="1"/>
          </p:cNvPicPr>
          <p:nvPr/>
        </p:nvPicPr>
        <p:blipFill>
          <a:blip r:embed="rId2"/>
          <a:stretch>
            <a:fillRect/>
          </a:stretch>
        </p:blipFill>
        <p:spPr>
          <a:xfrm>
            <a:off x="8310155" y="5571757"/>
            <a:ext cx="3216437" cy="743685"/>
          </a:xfrm>
          <a:prstGeom prst="rect">
            <a:avLst/>
          </a:prstGeom>
        </p:spPr>
      </p:pic>
      <p:sp>
        <p:nvSpPr>
          <p:cNvPr id="4" name="Footer Placeholder 7">
            <a:extLst>
              <a:ext uri="{FF2B5EF4-FFF2-40B4-BE49-F238E27FC236}">
                <a16:creationId xmlns:a16="http://schemas.microsoft.com/office/drawing/2014/main" id="{CAE9BC3C-1EC5-13CA-8D56-C8CCFD9506C3}"/>
              </a:ext>
            </a:extLst>
          </p:cNvPr>
          <p:cNvSpPr>
            <a:spLocks noGrp="1"/>
          </p:cNvSpPr>
          <p:nvPr>
            <p:ph type="ftr" sz="quarter" idx="11"/>
          </p:nvPr>
        </p:nvSpPr>
        <p:spPr>
          <a:xfrm>
            <a:off x="1320800" y="13088"/>
            <a:ext cx="9652000" cy="405445"/>
          </a:xfrm>
        </p:spPr>
        <p:txBody>
          <a:bodyPr/>
          <a:lstStyle>
            <a:lvl1pPr>
              <a:defRPr>
                <a:solidFill>
                  <a:schemeClr val="tx2"/>
                </a:solidFill>
              </a:defRPr>
            </a:lvl1pPr>
          </a:lstStyle>
          <a:p>
            <a:endParaRPr lang="en-US"/>
          </a:p>
        </p:txBody>
      </p:sp>
      <p:sp>
        <p:nvSpPr>
          <p:cNvPr id="7" name="Slide Number Placeholder 8">
            <a:extLst>
              <a:ext uri="{FF2B5EF4-FFF2-40B4-BE49-F238E27FC236}">
                <a16:creationId xmlns:a16="http://schemas.microsoft.com/office/drawing/2014/main" id="{5F9496F7-F7CC-1018-6D00-DD0161EB804E}"/>
              </a:ext>
            </a:extLst>
          </p:cNvPr>
          <p:cNvSpPr>
            <a:spLocks noGrp="1"/>
          </p:cNvSpPr>
          <p:nvPr>
            <p:ph type="sldNum" sz="quarter" idx="12"/>
          </p:nvPr>
        </p:nvSpPr>
        <p:spPr>
          <a:xfrm>
            <a:off x="11192162" y="13088"/>
            <a:ext cx="580698" cy="405445"/>
          </a:xfrm>
        </p:spPr>
        <p:txBody>
          <a:bodyPr/>
          <a:lstStyle>
            <a:lvl1pPr>
              <a:defRPr>
                <a:solidFill>
                  <a:schemeClr val="tx2"/>
                </a:solidFill>
              </a:defRPr>
            </a:lvl1pPr>
          </a:lstStyle>
          <a:p>
            <a:fld id="{DD90BDDB-D95B-452C-B309-69A233EAC38F}" type="slidenum">
              <a:rPr lang="en-US" smtClean="0"/>
              <a:t>‹#›</a:t>
            </a:fld>
            <a:endParaRPr lang="en-US"/>
          </a:p>
        </p:txBody>
      </p:sp>
    </p:spTree>
    <p:extLst>
      <p:ext uri="{BB962C8B-B14F-4D97-AF65-F5344CB8AC3E}">
        <p14:creationId xmlns:p14="http://schemas.microsoft.com/office/powerpoint/2010/main" val="2066035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Title 8">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93E70-58A0-33FE-425D-4BD06D76D5FB}"/>
              </a:ext>
            </a:extLst>
          </p:cNvPr>
          <p:cNvSpPr>
            <a:spLocks noGrp="1"/>
          </p:cNvSpPr>
          <p:nvPr>
            <p:ph type="ctrTitle"/>
          </p:nvPr>
        </p:nvSpPr>
        <p:spPr>
          <a:xfrm>
            <a:off x="1323132" y="1267792"/>
            <a:ext cx="10449728" cy="2237295"/>
          </a:xfrm>
        </p:spPr>
        <p:txBody>
          <a:bodyPr anchor="b">
            <a:normAutofit/>
          </a:bodyPr>
          <a:lstStyle>
            <a:lvl1pPr algn="l">
              <a:defRPr sz="8000" b="1">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41D604B-EC23-B877-7BD3-7128D86EFA0E}"/>
              </a:ext>
            </a:extLst>
          </p:cNvPr>
          <p:cNvSpPr>
            <a:spLocks noGrp="1"/>
          </p:cNvSpPr>
          <p:nvPr>
            <p:ph type="subTitle" idx="1"/>
          </p:nvPr>
        </p:nvSpPr>
        <p:spPr>
          <a:xfrm>
            <a:off x="1323132" y="3884228"/>
            <a:ext cx="10449728" cy="726439"/>
          </a:xfrm>
        </p:spPr>
        <p:txBody>
          <a:bodyPr anchor="t">
            <a:normAutofit/>
          </a:bodyPr>
          <a:lstStyle>
            <a:lvl1pPr marL="0" indent="0" algn="l">
              <a:buNone/>
              <a:defRPr sz="4000" u="none">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12" name="Straight Connector 11">
            <a:extLst>
              <a:ext uri="{FF2B5EF4-FFF2-40B4-BE49-F238E27FC236}">
                <a16:creationId xmlns:a16="http://schemas.microsoft.com/office/drawing/2014/main" id="{E45C6097-BEF2-C56B-46D7-B949086E2502}"/>
              </a:ext>
            </a:extLst>
          </p:cNvPr>
          <p:cNvCxnSpPr>
            <a:cxnSpLocks/>
          </p:cNvCxnSpPr>
          <p:nvPr/>
        </p:nvCxnSpPr>
        <p:spPr>
          <a:xfrm>
            <a:off x="1423491" y="3638518"/>
            <a:ext cx="7091680" cy="0"/>
          </a:xfrm>
          <a:prstGeom prst="line">
            <a:avLst/>
          </a:prstGeom>
          <a:ln w="76200">
            <a:solidFill>
              <a:schemeClr val="accent1"/>
            </a:solidFill>
          </a:ln>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5BFC69A3-8BD1-FCE0-BC5C-36077E24D6F7}"/>
              </a:ext>
            </a:extLst>
          </p:cNvPr>
          <p:cNvSpPr/>
          <p:nvPr/>
        </p:nvSpPr>
        <p:spPr>
          <a:xfrm>
            <a:off x="1" y="5029200"/>
            <a:ext cx="12191999" cy="18288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0">
            <a:extLst>
              <a:ext uri="{FF2B5EF4-FFF2-40B4-BE49-F238E27FC236}">
                <a16:creationId xmlns:a16="http://schemas.microsoft.com/office/drawing/2014/main" id="{5BD97EC9-6B73-7528-AB0A-3AE525807F78}"/>
              </a:ext>
            </a:extLst>
          </p:cNvPr>
          <p:cNvSpPr>
            <a:spLocks noGrp="1"/>
          </p:cNvSpPr>
          <p:nvPr>
            <p:ph type="body" sz="quarter" idx="10"/>
          </p:nvPr>
        </p:nvSpPr>
        <p:spPr>
          <a:xfrm>
            <a:off x="437882" y="5408341"/>
            <a:ext cx="7825242" cy="1070518"/>
          </a:xfrm>
        </p:spPr>
        <p:txBody>
          <a:bodyPr anchor="ctr">
            <a:normAutofit/>
          </a:bodyPr>
          <a:lstStyle>
            <a:lvl1pPr marL="0" indent="0" algn="ctr" defTabSz="914400" rtl="0" eaLnBrk="1" latinLnBrk="0" hangingPunct="1">
              <a:lnSpc>
                <a:spcPct val="100000"/>
              </a:lnSpc>
              <a:spcBef>
                <a:spcPts val="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4000" b="0" u="none" kern="1200" dirty="0" smtClean="0">
                <a:solidFill>
                  <a:schemeClr val="bg1"/>
                </a:solidFill>
                <a:latin typeface="Arial" panose="020B0604020202020204" pitchFamily="34" charset="0"/>
                <a:ea typeface="+mn-ea"/>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7E5E2328-ED3D-3C6F-F329-31C1E7FDB1B7}"/>
              </a:ext>
            </a:extLst>
          </p:cNvPr>
          <p:cNvPicPr>
            <a:picLocks noChangeAspect="1"/>
          </p:cNvPicPr>
          <p:nvPr/>
        </p:nvPicPr>
        <p:blipFill>
          <a:blip r:embed="rId2"/>
          <a:stretch>
            <a:fillRect/>
          </a:stretch>
        </p:blipFill>
        <p:spPr>
          <a:xfrm>
            <a:off x="8310155" y="5571757"/>
            <a:ext cx="3216437" cy="743685"/>
          </a:xfrm>
          <a:prstGeom prst="rect">
            <a:avLst/>
          </a:prstGeom>
        </p:spPr>
      </p:pic>
      <p:sp>
        <p:nvSpPr>
          <p:cNvPr id="4" name="Footer Placeholder 7">
            <a:extLst>
              <a:ext uri="{FF2B5EF4-FFF2-40B4-BE49-F238E27FC236}">
                <a16:creationId xmlns:a16="http://schemas.microsoft.com/office/drawing/2014/main" id="{093A2AF8-B8B1-851B-6218-EA4AD13BE552}"/>
              </a:ext>
            </a:extLst>
          </p:cNvPr>
          <p:cNvSpPr>
            <a:spLocks noGrp="1"/>
          </p:cNvSpPr>
          <p:nvPr>
            <p:ph type="ftr" sz="quarter" idx="11"/>
          </p:nvPr>
        </p:nvSpPr>
        <p:spPr>
          <a:xfrm>
            <a:off x="1323132" y="13088"/>
            <a:ext cx="9649668" cy="405445"/>
          </a:xfrm>
        </p:spPr>
        <p:txBody>
          <a:bodyPr/>
          <a:lstStyle>
            <a:lvl1pPr>
              <a:defRPr>
                <a:solidFill>
                  <a:schemeClr val="tx2"/>
                </a:solidFill>
              </a:defRPr>
            </a:lvl1pPr>
          </a:lstStyle>
          <a:p>
            <a:endParaRPr lang="en-US"/>
          </a:p>
        </p:txBody>
      </p:sp>
      <p:sp>
        <p:nvSpPr>
          <p:cNvPr id="7" name="Slide Number Placeholder 8">
            <a:extLst>
              <a:ext uri="{FF2B5EF4-FFF2-40B4-BE49-F238E27FC236}">
                <a16:creationId xmlns:a16="http://schemas.microsoft.com/office/drawing/2014/main" id="{BD90D2C5-A6B7-AFAC-F8EE-D5C956CC6192}"/>
              </a:ext>
            </a:extLst>
          </p:cNvPr>
          <p:cNvSpPr>
            <a:spLocks noGrp="1"/>
          </p:cNvSpPr>
          <p:nvPr>
            <p:ph type="sldNum" sz="quarter" idx="12"/>
          </p:nvPr>
        </p:nvSpPr>
        <p:spPr>
          <a:xfrm>
            <a:off x="11192162" y="13088"/>
            <a:ext cx="580698" cy="405445"/>
          </a:xfrm>
        </p:spPr>
        <p:txBody>
          <a:bodyPr/>
          <a:lstStyle>
            <a:lvl1pPr>
              <a:defRPr>
                <a:solidFill>
                  <a:schemeClr val="tx2"/>
                </a:solidFill>
              </a:defRPr>
            </a:lvl1pPr>
          </a:lstStyle>
          <a:p>
            <a:fld id="{DD90BDDB-D95B-452C-B309-69A233EAC38F}" type="slidenum">
              <a:rPr lang="en-US" smtClean="0"/>
              <a:t>‹#›</a:t>
            </a:fld>
            <a:endParaRPr lang="en-US"/>
          </a:p>
        </p:txBody>
      </p:sp>
    </p:spTree>
    <p:extLst>
      <p:ext uri="{BB962C8B-B14F-4D97-AF65-F5344CB8AC3E}">
        <p14:creationId xmlns:p14="http://schemas.microsoft.com/office/powerpoint/2010/main" val="1390484517"/>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9">
    <p:spTree>
      <p:nvGrpSpPr>
        <p:cNvPr id="1" name=""/>
        <p:cNvGrpSpPr/>
        <p:nvPr/>
      </p:nvGrpSpPr>
      <p:grpSpPr>
        <a:xfrm>
          <a:off x="0" y="0"/>
          <a:ext cx="0" cy="0"/>
          <a:chOff x="0" y="0"/>
          <a:chExt cx="0" cy="0"/>
        </a:xfrm>
      </p:grpSpPr>
      <p:sp>
        <p:nvSpPr>
          <p:cNvPr id="18" name="Right Triangle 17">
            <a:extLst>
              <a:ext uri="{FF2B5EF4-FFF2-40B4-BE49-F238E27FC236}">
                <a16:creationId xmlns:a16="http://schemas.microsoft.com/office/drawing/2014/main" id="{7CBE9614-4FE8-9235-AD37-92103CDD465D}"/>
              </a:ext>
            </a:extLst>
          </p:cNvPr>
          <p:cNvSpPr/>
          <p:nvPr/>
        </p:nvSpPr>
        <p:spPr>
          <a:xfrm rot="16200000">
            <a:off x="7467600" y="2133600"/>
            <a:ext cx="4724400" cy="4724400"/>
          </a:xfrm>
          <a:prstGeom prst="rtTriangle">
            <a:avLst/>
          </a:prstGeom>
          <a:solidFill>
            <a:schemeClr val="bg2">
              <a:lumMod val="90000"/>
              <a:alpha val="3166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Triangle 18">
            <a:extLst>
              <a:ext uri="{FF2B5EF4-FFF2-40B4-BE49-F238E27FC236}">
                <a16:creationId xmlns:a16="http://schemas.microsoft.com/office/drawing/2014/main" id="{7013F0BD-B73E-4327-FFC3-B4B53D6AA12D}"/>
              </a:ext>
            </a:extLst>
          </p:cNvPr>
          <p:cNvSpPr/>
          <p:nvPr/>
        </p:nvSpPr>
        <p:spPr>
          <a:xfrm rot="5400000">
            <a:off x="0" y="0"/>
            <a:ext cx="4724400" cy="4724400"/>
          </a:xfrm>
          <a:prstGeom prst="rtTriangle">
            <a:avLst/>
          </a:prstGeom>
          <a:solidFill>
            <a:schemeClr val="bg2">
              <a:lumMod val="90000"/>
              <a:alpha val="3166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B93E70-58A0-33FE-425D-4BD06D76D5FB}"/>
              </a:ext>
            </a:extLst>
          </p:cNvPr>
          <p:cNvSpPr>
            <a:spLocks noGrp="1"/>
          </p:cNvSpPr>
          <p:nvPr>
            <p:ph type="ctrTitle" hasCustomPrompt="1"/>
          </p:nvPr>
        </p:nvSpPr>
        <p:spPr>
          <a:xfrm>
            <a:off x="1828800" y="538620"/>
            <a:ext cx="9697792" cy="2192055"/>
          </a:xfrm>
        </p:spPr>
        <p:txBody>
          <a:bodyPr anchor="b">
            <a:normAutofit/>
          </a:bodyPr>
          <a:lstStyle>
            <a:lvl1pPr algn="l">
              <a:defRPr sz="4800" b="1">
                <a:solidFill>
                  <a:schemeClr val="tx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41D604B-EC23-B877-7BD3-7128D86EFA0E}"/>
              </a:ext>
            </a:extLst>
          </p:cNvPr>
          <p:cNvSpPr>
            <a:spLocks noGrp="1"/>
          </p:cNvSpPr>
          <p:nvPr>
            <p:ph type="subTitle" idx="1" hasCustomPrompt="1"/>
          </p:nvPr>
        </p:nvSpPr>
        <p:spPr>
          <a:xfrm>
            <a:off x="1903956" y="2797487"/>
            <a:ext cx="9622636" cy="631514"/>
          </a:xfrm>
        </p:spPr>
        <p:txBody>
          <a:bodyPr anchor="t">
            <a:normAutofit/>
          </a:bodyPr>
          <a:lstStyle>
            <a:lvl1pPr marL="0" indent="0" algn="l">
              <a:spcBef>
                <a:spcPts val="0"/>
              </a:spcBef>
              <a:buNone/>
              <a:defRPr sz="3200" b="0" u="none">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12" name="Straight Connector 11">
            <a:extLst>
              <a:ext uri="{FF2B5EF4-FFF2-40B4-BE49-F238E27FC236}">
                <a16:creationId xmlns:a16="http://schemas.microsoft.com/office/drawing/2014/main" id="{E45C6097-BEF2-C56B-46D7-B949086E2502}"/>
              </a:ext>
            </a:extLst>
          </p:cNvPr>
          <p:cNvCxnSpPr>
            <a:cxnSpLocks/>
          </p:cNvCxnSpPr>
          <p:nvPr/>
        </p:nvCxnSpPr>
        <p:spPr>
          <a:xfrm>
            <a:off x="-1" y="3485074"/>
            <a:ext cx="6501009"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
        <p:nvSpPr>
          <p:cNvPr id="14" name="Text Placeholder 10">
            <a:extLst>
              <a:ext uri="{FF2B5EF4-FFF2-40B4-BE49-F238E27FC236}">
                <a16:creationId xmlns:a16="http://schemas.microsoft.com/office/drawing/2014/main" id="{5BD97EC9-6B73-7528-AB0A-3AE525807F78}"/>
              </a:ext>
            </a:extLst>
          </p:cNvPr>
          <p:cNvSpPr>
            <a:spLocks noGrp="1"/>
          </p:cNvSpPr>
          <p:nvPr>
            <p:ph type="body" sz="quarter" idx="10" hasCustomPrompt="1"/>
          </p:nvPr>
        </p:nvSpPr>
        <p:spPr>
          <a:xfrm>
            <a:off x="1991638" y="3797932"/>
            <a:ext cx="9534954" cy="1231251"/>
          </a:xfrm>
        </p:spPr>
        <p:txBody>
          <a:bodyPr anchor="t">
            <a:noAutofit/>
          </a:bodyPr>
          <a:lstStyle>
            <a:lvl1pPr marL="0" indent="0" algn="l" defTabSz="914400" rtl="0" eaLnBrk="1" latinLnBrk="0" hangingPunct="1">
              <a:lnSpc>
                <a:spcPct val="100000"/>
              </a:lnSpc>
              <a:spcBef>
                <a:spcPts val="0"/>
              </a:spcBef>
              <a:buFont typeface="Arial" panose="020B0604020202020204" pitchFamily="34" charset="0"/>
              <a:buNone/>
              <a:defRPr lang="en-US" sz="2000" b="0" u="none" kern="1200" dirty="0" smtClean="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buFont typeface="Arial" panose="020B0604020202020204" pitchFamily="34" charset="0"/>
              <a:buNone/>
              <a:defRPr lang="en-US" sz="2000" b="0" u="none" kern="1200" dirty="0" smtClean="0">
                <a:solidFill>
                  <a:schemeClr val="tx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buFont typeface="Arial" panose="020B0604020202020204" pitchFamily="34" charset="0"/>
              <a:buNone/>
              <a:defRPr lang="en-US" sz="2000" b="0" u="none" kern="1200" dirty="0" smtClean="0">
                <a:solidFill>
                  <a:schemeClr val="tx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buFont typeface="Arial" panose="020B0604020202020204" pitchFamily="34" charset="0"/>
              <a:buNone/>
              <a:defRPr lang="en-US" sz="2000" b="0" u="none" kern="1200" dirty="0" smtClean="0">
                <a:solidFill>
                  <a:schemeClr val="tx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buFont typeface="Arial" panose="020B0604020202020204" pitchFamily="34" charset="0"/>
              <a:buNone/>
              <a:defRPr lang="en-US" sz="20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0" name="Straight Connector 9">
            <a:extLst>
              <a:ext uri="{FF2B5EF4-FFF2-40B4-BE49-F238E27FC236}">
                <a16:creationId xmlns:a16="http://schemas.microsoft.com/office/drawing/2014/main" id="{0821A120-62E9-FB35-FE8E-DBBC7460961F}"/>
              </a:ext>
            </a:extLst>
          </p:cNvPr>
          <p:cNvCxnSpPr>
            <a:cxnSpLocks/>
          </p:cNvCxnSpPr>
          <p:nvPr/>
        </p:nvCxnSpPr>
        <p:spPr>
          <a:xfrm>
            <a:off x="6501008" y="6180258"/>
            <a:ext cx="5690992"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pic>
        <p:nvPicPr>
          <p:cNvPr id="17" name="Picture 16">
            <a:extLst>
              <a:ext uri="{FF2B5EF4-FFF2-40B4-BE49-F238E27FC236}">
                <a16:creationId xmlns:a16="http://schemas.microsoft.com/office/drawing/2014/main" id="{4F0C05ED-277C-F7EC-5D56-495673E3C934}"/>
              </a:ext>
            </a:extLst>
          </p:cNvPr>
          <p:cNvPicPr>
            <a:picLocks noChangeAspect="1"/>
          </p:cNvPicPr>
          <p:nvPr/>
        </p:nvPicPr>
        <p:blipFill>
          <a:blip r:embed="rId2"/>
          <a:stretch>
            <a:fillRect/>
          </a:stretch>
        </p:blipFill>
        <p:spPr>
          <a:xfrm>
            <a:off x="508250" y="5445909"/>
            <a:ext cx="3216435" cy="993558"/>
          </a:xfrm>
          <a:prstGeom prst="rect">
            <a:avLst/>
          </a:prstGeom>
        </p:spPr>
      </p:pic>
      <p:sp>
        <p:nvSpPr>
          <p:cNvPr id="4" name="Footer Placeholder 7">
            <a:extLst>
              <a:ext uri="{FF2B5EF4-FFF2-40B4-BE49-F238E27FC236}">
                <a16:creationId xmlns:a16="http://schemas.microsoft.com/office/drawing/2014/main" id="{DAFF9FDE-67CE-EF21-2D33-CEE4EE5E687A}"/>
              </a:ext>
            </a:extLst>
          </p:cNvPr>
          <p:cNvSpPr>
            <a:spLocks noGrp="1"/>
          </p:cNvSpPr>
          <p:nvPr>
            <p:ph type="ftr" sz="quarter" idx="11"/>
          </p:nvPr>
        </p:nvSpPr>
        <p:spPr>
          <a:xfrm>
            <a:off x="4028660" y="5611244"/>
            <a:ext cx="6944139" cy="405445"/>
          </a:xfrm>
        </p:spPr>
        <p:txBody>
          <a:bodyPr/>
          <a:lstStyle>
            <a:lvl1pPr>
              <a:defRPr>
                <a:solidFill>
                  <a:schemeClr val="tx2"/>
                </a:solidFill>
              </a:defRPr>
            </a:lvl1pPr>
          </a:lstStyle>
          <a:p>
            <a:endParaRPr lang="en-US"/>
          </a:p>
        </p:txBody>
      </p:sp>
      <p:sp>
        <p:nvSpPr>
          <p:cNvPr id="5" name="Slide Number Placeholder 8">
            <a:extLst>
              <a:ext uri="{FF2B5EF4-FFF2-40B4-BE49-F238E27FC236}">
                <a16:creationId xmlns:a16="http://schemas.microsoft.com/office/drawing/2014/main" id="{C456E08E-3E86-F1C4-3E90-D10D7572345D}"/>
              </a:ext>
            </a:extLst>
          </p:cNvPr>
          <p:cNvSpPr>
            <a:spLocks noGrp="1"/>
          </p:cNvSpPr>
          <p:nvPr>
            <p:ph type="sldNum" sz="quarter" idx="12"/>
          </p:nvPr>
        </p:nvSpPr>
        <p:spPr>
          <a:xfrm>
            <a:off x="11192162" y="5611244"/>
            <a:ext cx="580698" cy="405445"/>
          </a:xfrm>
        </p:spPr>
        <p:txBody>
          <a:bodyPr/>
          <a:lstStyle>
            <a:lvl1pPr>
              <a:defRPr>
                <a:solidFill>
                  <a:schemeClr val="tx2"/>
                </a:solidFill>
              </a:defRPr>
            </a:lvl1pPr>
          </a:lstStyle>
          <a:p>
            <a:fld id="{DD90BDDB-D95B-452C-B309-69A233EAC38F}" type="slidenum">
              <a:rPr lang="en-US" smtClean="0"/>
              <a:t>‹#›</a:t>
            </a:fld>
            <a:endParaRPr lang="en-US"/>
          </a:p>
        </p:txBody>
      </p:sp>
    </p:spTree>
    <p:extLst>
      <p:ext uri="{BB962C8B-B14F-4D97-AF65-F5344CB8AC3E}">
        <p14:creationId xmlns:p14="http://schemas.microsoft.com/office/powerpoint/2010/main" val="34521691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10">
    <p:bg>
      <p:bgPr>
        <a:solidFill>
          <a:schemeClr val="tx1">
            <a:alpha val="23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9E2D400-94FA-79F7-5C6C-5574525AB9A6}"/>
              </a:ext>
            </a:extLst>
          </p:cNvPr>
          <p:cNvSpPr/>
          <p:nvPr/>
        </p:nvSpPr>
        <p:spPr>
          <a:xfrm>
            <a:off x="0" y="6400800"/>
            <a:ext cx="12191999" cy="457200"/>
          </a:xfrm>
          <a:prstGeom prst="rect">
            <a:avLst/>
          </a:prstGeom>
          <a:solidFill>
            <a:schemeClr val="tx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2A5D166F-1384-7B1B-2519-1850D7282A1A}"/>
              </a:ext>
            </a:extLst>
          </p:cNvPr>
          <p:cNvCxnSpPr>
            <a:cxnSpLocks/>
          </p:cNvCxnSpPr>
          <p:nvPr/>
        </p:nvCxnSpPr>
        <p:spPr>
          <a:xfrm>
            <a:off x="1334186" y="3939132"/>
            <a:ext cx="7091680"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7" name="Text Placeholder 2">
            <a:extLst>
              <a:ext uri="{FF2B5EF4-FFF2-40B4-BE49-F238E27FC236}">
                <a16:creationId xmlns:a16="http://schemas.microsoft.com/office/drawing/2014/main" id="{FFE3F05C-EEC5-7462-4C89-22B36331DA7D}"/>
              </a:ext>
            </a:extLst>
          </p:cNvPr>
          <p:cNvSpPr>
            <a:spLocks noGrp="1"/>
          </p:cNvSpPr>
          <p:nvPr>
            <p:ph type="body" idx="12" hasCustomPrompt="1"/>
          </p:nvPr>
        </p:nvSpPr>
        <p:spPr>
          <a:xfrm>
            <a:off x="1334186" y="4608268"/>
            <a:ext cx="10193020" cy="642854"/>
          </a:xfrm>
        </p:spPr>
        <p:txBody>
          <a:bodyPr>
            <a:normAutofit/>
          </a:bodyPr>
          <a:lstStyle>
            <a:lvl1pPr marL="0" indent="0" algn="l">
              <a:buNone/>
              <a:defRPr sz="4400" b="1">
                <a:solidFill>
                  <a:schemeClr val="bg2"/>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10" name="Footer Placeholder 9">
            <a:extLst>
              <a:ext uri="{FF2B5EF4-FFF2-40B4-BE49-F238E27FC236}">
                <a16:creationId xmlns:a16="http://schemas.microsoft.com/office/drawing/2014/main" id="{33F1C59B-B998-6F87-2F14-3C223CCF55A1}"/>
              </a:ext>
            </a:extLst>
          </p:cNvPr>
          <p:cNvSpPr>
            <a:spLocks noGrp="1"/>
          </p:cNvSpPr>
          <p:nvPr>
            <p:ph type="ftr" sz="quarter" idx="13"/>
          </p:nvPr>
        </p:nvSpPr>
        <p:spPr>
          <a:xfrm>
            <a:off x="1334186" y="6435291"/>
            <a:ext cx="9675684" cy="405445"/>
          </a:xfrm>
        </p:spPr>
        <p:txBody>
          <a:bodyPr/>
          <a:lstStyle>
            <a:lvl1pPr>
              <a:defRPr>
                <a:solidFill>
                  <a:schemeClr val="bg2"/>
                </a:solidFill>
              </a:defRPr>
            </a:lvl1pPr>
          </a:lstStyle>
          <a:p>
            <a:endParaRPr lang="en-US"/>
          </a:p>
        </p:txBody>
      </p:sp>
      <p:sp>
        <p:nvSpPr>
          <p:cNvPr id="12" name="Slide Number Placeholder 11">
            <a:extLst>
              <a:ext uri="{FF2B5EF4-FFF2-40B4-BE49-F238E27FC236}">
                <a16:creationId xmlns:a16="http://schemas.microsoft.com/office/drawing/2014/main" id="{7F15D1AA-E118-C517-4B5A-AC570B077DA5}"/>
              </a:ext>
            </a:extLst>
          </p:cNvPr>
          <p:cNvSpPr>
            <a:spLocks noGrp="1"/>
          </p:cNvSpPr>
          <p:nvPr>
            <p:ph type="sldNum" sz="quarter" idx="14"/>
          </p:nvPr>
        </p:nvSpPr>
        <p:spPr>
          <a:xfrm>
            <a:off x="11229232" y="6435291"/>
            <a:ext cx="580698" cy="405445"/>
          </a:xfrm>
        </p:spPr>
        <p:txBody>
          <a:bodyPr/>
          <a:lstStyle>
            <a:lvl1pPr>
              <a:defRPr>
                <a:solidFill>
                  <a:schemeClr val="bg2"/>
                </a:solidFill>
              </a:defRPr>
            </a:lvl1pPr>
          </a:lstStyle>
          <a:p>
            <a:fld id="{DD90BDDB-D95B-452C-B309-69A233EAC38F}" type="slidenum">
              <a:rPr lang="en-US" smtClean="0"/>
              <a:t>‹#›</a:t>
            </a:fld>
            <a:endParaRPr lang="en-US"/>
          </a:p>
        </p:txBody>
      </p:sp>
      <p:sp>
        <p:nvSpPr>
          <p:cNvPr id="3" name="Text Placeholder 2">
            <a:extLst>
              <a:ext uri="{FF2B5EF4-FFF2-40B4-BE49-F238E27FC236}">
                <a16:creationId xmlns:a16="http://schemas.microsoft.com/office/drawing/2014/main" id="{13A8A9DC-0D23-BE32-D150-D59DE18A709C}"/>
              </a:ext>
            </a:extLst>
          </p:cNvPr>
          <p:cNvSpPr>
            <a:spLocks noGrp="1"/>
          </p:cNvSpPr>
          <p:nvPr>
            <p:ph type="body" idx="15" hasCustomPrompt="1"/>
          </p:nvPr>
        </p:nvSpPr>
        <p:spPr>
          <a:xfrm>
            <a:off x="1334186" y="5277403"/>
            <a:ext cx="10193020" cy="642854"/>
          </a:xfrm>
        </p:spPr>
        <p:txBody>
          <a:bodyPr>
            <a:normAutofit/>
          </a:bodyPr>
          <a:lstStyle>
            <a:lvl1pPr marL="0" indent="0" algn="l">
              <a:buNone/>
              <a:defRPr sz="4000" b="0">
                <a:solidFill>
                  <a:schemeClr val="bg2"/>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2" name="Rectangle 1">
            <a:extLst>
              <a:ext uri="{FF2B5EF4-FFF2-40B4-BE49-F238E27FC236}">
                <a16:creationId xmlns:a16="http://schemas.microsoft.com/office/drawing/2014/main" id="{B217FBCE-C54A-DC46-E2B1-3F8192A38DE5}"/>
              </a:ext>
            </a:extLst>
          </p:cNvPr>
          <p:cNvSpPr/>
          <p:nvPr/>
        </p:nvSpPr>
        <p:spPr>
          <a:xfrm>
            <a:off x="1" y="0"/>
            <a:ext cx="817198"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752B2881-5B4D-0D64-88D2-CCB6B086E386}"/>
              </a:ext>
            </a:extLst>
          </p:cNvPr>
          <p:cNvSpPr>
            <a:spLocks noGrp="1"/>
          </p:cNvSpPr>
          <p:nvPr>
            <p:ph type="title"/>
          </p:nvPr>
        </p:nvSpPr>
        <p:spPr>
          <a:xfrm>
            <a:off x="1334186" y="708924"/>
            <a:ext cx="10193020" cy="2576239"/>
          </a:xfrm>
        </p:spPr>
        <p:txBody>
          <a:bodyPr lIns="0" tIns="0" rIns="0" bIns="0" anchor="b">
            <a:normAutofit/>
          </a:bodyPr>
          <a:lstStyle>
            <a:lvl1pPr algn="l">
              <a:defRPr sz="8800" b="1">
                <a:solidFill>
                  <a:schemeClr val="bg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031733036"/>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11">
    <p:bg>
      <p:bgPr>
        <a:solidFill>
          <a:schemeClr val="tx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D795192-4F61-13D5-6BA8-136FAF5525F1}"/>
              </a:ext>
            </a:extLst>
          </p:cNvPr>
          <p:cNvSpPr/>
          <p:nvPr/>
        </p:nvSpPr>
        <p:spPr>
          <a:xfrm>
            <a:off x="0" y="6400800"/>
            <a:ext cx="12191999" cy="457200"/>
          </a:xfrm>
          <a:prstGeom prst="rect">
            <a:avLst/>
          </a:prstGeom>
          <a:solidFill>
            <a:schemeClr val="tx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9">
            <a:extLst>
              <a:ext uri="{FF2B5EF4-FFF2-40B4-BE49-F238E27FC236}">
                <a16:creationId xmlns:a16="http://schemas.microsoft.com/office/drawing/2014/main" id="{14FDBF92-BDDF-6D31-E917-410CF32E988A}"/>
              </a:ext>
            </a:extLst>
          </p:cNvPr>
          <p:cNvSpPr>
            <a:spLocks noGrp="1"/>
          </p:cNvSpPr>
          <p:nvPr>
            <p:ph type="ftr" sz="quarter" idx="13"/>
          </p:nvPr>
        </p:nvSpPr>
        <p:spPr>
          <a:xfrm>
            <a:off x="1334186" y="6435291"/>
            <a:ext cx="9675684" cy="405445"/>
          </a:xfrm>
        </p:spPr>
        <p:txBody>
          <a:bodyPr/>
          <a:lstStyle>
            <a:lvl1pPr>
              <a:defRPr>
                <a:solidFill>
                  <a:schemeClr val="bg2"/>
                </a:solidFill>
              </a:defRPr>
            </a:lvl1pPr>
          </a:lstStyle>
          <a:p>
            <a:endParaRPr lang="en-US"/>
          </a:p>
        </p:txBody>
      </p:sp>
      <p:sp>
        <p:nvSpPr>
          <p:cNvPr id="13" name="Slide Number Placeholder 11">
            <a:extLst>
              <a:ext uri="{FF2B5EF4-FFF2-40B4-BE49-F238E27FC236}">
                <a16:creationId xmlns:a16="http://schemas.microsoft.com/office/drawing/2014/main" id="{48E76535-5B68-CB1A-9DAD-F65B8E8BC032}"/>
              </a:ext>
            </a:extLst>
          </p:cNvPr>
          <p:cNvSpPr>
            <a:spLocks noGrp="1"/>
          </p:cNvSpPr>
          <p:nvPr>
            <p:ph type="sldNum" sz="quarter" idx="14"/>
          </p:nvPr>
        </p:nvSpPr>
        <p:spPr>
          <a:xfrm>
            <a:off x="11229232" y="6435291"/>
            <a:ext cx="580698" cy="405445"/>
          </a:xfrm>
        </p:spPr>
        <p:txBody>
          <a:bodyPr/>
          <a:lstStyle>
            <a:lvl1pPr>
              <a:defRPr>
                <a:solidFill>
                  <a:schemeClr val="bg2"/>
                </a:solidFill>
              </a:defRPr>
            </a:lvl1pPr>
          </a:lstStyle>
          <a:p>
            <a:fld id="{DD90BDDB-D95B-452C-B309-69A233EAC38F}" type="slidenum">
              <a:rPr lang="en-US" smtClean="0"/>
              <a:t>‹#›</a:t>
            </a:fld>
            <a:endParaRPr lang="en-US"/>
          </a:p>
        </p:txBody>
      </p:sp>
      <p:sp>
        <p:nvSpPr>
          <p:cNvPr id="3" name="Text Placeholder 2">
            <a:extLst>
              <a:ext uri="{FF2B5EF4-FFF2-40B4-BE49-F238E27FC236}">
                <a16:creationId xmlns:a16="http://schemas.microsoft.com/office/drawing/2014/main" id="{13A8A9DC-0D23-BE32-D150-D59DE18A709C}"/>
              </a:ext>
            </a:extLst>
          </p:cNvPr>
          <p:cNvSpPr>
            <a:spLocks noGrp="1"/>
          </p:cNvSpPr>
          <p:nvPr>
            <p:ph type="body" idx="15" hasCustomPrompt="1"/>
          </p:nvPr>
        </p:nvSpPr>
        <p:spPr>
          <a:xfrm>
            <a:off x="1334186" y="4943959"/>
            <a:ext cx="10193020" cy="976298"/>
          </a:xfrm>
        </p:spPr>
        <p:txBody>
          <a:bodyPr anchor="ctr">
            <a:normAutofit/>
          </a:bodyPr>
          <a:lstStyle>
            <a:lvl1pPr marL="0" indent="0" algn="l">
              <a:buNone/>
              <a:defRPr sz="4000" b="0">
                <a:solidFill>
                  <a:schemeClr val="bg2"/>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752B2881-5B4D-0D64-88D2-CCB6B086E386}"/>
              </a:ext>
            </a:extLst>
          </p:cNvPr>
          <p:cNvSpPr>
            <a:spLocks noGrp="1"/>
          </p:cNvSpPr>
          <p:nvPr>
            <p:ph type="title"/>
          </p:nvPr>
        </p:nvSpPr>
        <p:spPr>
          <a:xfrm>
            <a:off x="1334186" y="1737925"/>
            <a:ext cx="10193020" cy="2576239"/>
          </a:xfrm>
        </p:spPr>
        <p:txBody>
          <a:bodyPr lIns="0" tIns="0" rIns="0" bIns="0" anchor="ctr">
            <a:normAutofit/>
          </a:bodyPr>
          <a:lstStyle>
            <a:lvl1pPr algn="l">
              <a:defRPr sz="8000" b="1">
                <a:solidFill>
                  <a:schemeClr val="bg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cxnSp>
        <p:nvCxnSpPr>
          <p:cNvPr id="4" name="Straight Connector 3">
            <a:extLst>
              <a:ext uri="{FF2B5EF4-FFF2-40B4-BE49-F238E27FC236}">
                <a16:creationId xmlns:a16="http://schemas.microsoft.com/office/drawing/2014/main" id="{EA390800-C955-E4D3-1CAB-D42613ABDB23}"/>
              </a:ext>
            </a:extLst>
          </p:cNvPr>
          <p:cNvCxnSpPr>
            <a:cxnSpLocks/>
          </p:cNvCxnSpPr>
          <p:nvPr/>
        </p:nvCxnSpPr>
        <p:spPr>
          <a:xfrm>
            <a:off x="1334186" y="4542982"/>
            <a:ext cx="7091680"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5" name="Rectangle 4">
            <a:extLst>
              <a:ext uri="{FF2B5EF4-FFF2-40B4-BE49-F238E27FC236}">
                <a16:creationId xmlns:a16="http://schemas.microsoft.com/office/drawing/2014/main" id="{468BA6FC-686F-F0B5-819C-ED8E4BFCD85A}"/>
              </a:ext>
            </a:extLst>
          </p:cNvPr>
          <p:cNvSpPr/>
          <p:nvPr/>
        </p:nvSpPr>
        <p:spPr>
          <a:xfrm>
            <a:off x="1" y="-1"/>
            <a:ext cx="817198" cy="685800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7411673"/>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12">
    <p:bg>
      <p:bgPr>
        <a:solidFill>
          <a:schemeClr val="tx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BEA6F20-32BE-D43E-1C2C-72F7C05794D6}"/>
              </a:ext>
            </a:extLst>
          </p:cNvPr>
          <p:cNvSpPr/>
          <p:nvPr/>
        </p:nvSpPr>
        <p:spPr>
          <a:xfrm>
            <a:off x="0" y="6400800"/>
            <a:ext cx="12191999" cy="457200"/>
          </a:xfrm>
          <a:prstGeom prst="rect">
            <a:avLst/>
          </a:prstGeom>
          <a:solidFill>
            <a:schemeClr val="tx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ooter Placeholder 9">
            <a:extLst>
              <a:ext uri="{FF2B5EF4-FFF2-40B4-BE49-F238E27FC236}">
                <a16:creationId xmlns:a16="http://schemas.microsoft.com/office/drawing/2014/main" id="{9B387BE2-FC47-7254-ADA6-103706BAA6DE}"/>
              </a:ext>
            </a:extLst>
          </p:cNvPr>
          <p:cNvSpPr>
            <a:spLocks noGrp="1"/>
          </p:cNvSpPr>
          <p:nvPr>
            <p:ph type="ftr" sz="quarter" idx="13"/>
          </p:nvPr>
        </p:nvSpPr>
        <p:spPr>
          <a:xfrm>
            <a:off x="1334185" y="6435291"/>
            <a:ext cx="9675685" cy="405445"/>
          </a:xfrm>
        </p:spPr>
        <p:txBody>
          <a:bodyPr/>
          <a:lstStyle>
            <a:lvl1pPr>
              <a:defRPr>
                <a:solidFill>
                  <a:schemeClr val="bg2"/>
                </a:solidFill>
              </a:defRPr>
            </a:lvl1pPr>
          </a:lstStyle>
          <a:p>
            <a:endParaRPr lang="en-US"/>
          </a:p>
        </p:txBody>
      </p:sp>
      <p:sp>
        <p:nvSpPr>
          <p:cNvPr id="15" name="Slide Number Placeholder 11">
            <a:extLst>
              <a:ext uri="{FF2B5EF4-FFF2-40B4-BE49-F238E27FC236}">
                <a16:creationId xmlns:a16="http://schemas.microsoft.com/office/drawing/2014/main" id="{0483AE3D-7F68-A9E3-809E-81EE00E0B01D}"/>
              </a:ext>
            </a:extLst>
          </p:cNvPr>
          <p:cNvSpPr>
            <a:spLocks noGrp="1"/>
          </p:cNvSpPr>
          <p:nvPr>
            <p:ph type="sldNum" sz="quarter" idx="14"/>
          </p:nvPr>
        </p:nvSpPr>
        <p:spPr>
          <a:xfrm>
            <a:off x="11229232" y="6435291"/>
            <a:ext cx="580698" cy="405445"/>
          </a:xfrm>
        </p:spPr>
        <p:txBody>
          <a:bodyPr/>
          <a:lstStyle>
            <a:lvl1pPr>
              <a:defRPr>
                <a:solidFill>
                  <a:schemeClr val="bg2"/>
                </a:solidFill>
              </a:defRPr>
            </a:lvl1pPr>
          </a:lstStyle>
          <a:p>
            <a:fld id="{DD90BDDB-D95B-452C-B309-69A233EAC38F}" type="slidenum">
              <a:rPr lang="en-US" smtClean="0"/>
              <a:t>‹#›</a:t>
            </a:fld>
            <a:endParaRPr lang="en-US"/>
          </a:p>
        </p:txBody>
      </p:sp>
      <p:cxnSp>
        <p:nvCxnSpPr>
          <p:cNvPr id="13" name="Straight Connector 12">
            <a:extLst>
              <a:ext uri="{FF2B5EF4-FFF2-40B4-BE49-F238E27FC236}">
                <a16:creationId xmlns:a16="http://schemas.microsoft.com/office/drawing/2014/main" id="{2A5D166F-1384-7B1B-2519-1850D7282A1A}"/>
              </a:ext>
            </a:extLst>
          </p:cNvPr>
          <p:cNvCxnSpPr>
            <a:cxnSpLocks/>
          </p:cNvCxnSpPr>
          <p:nvPr/>
        </p:nvCxnSpPr>
        <p:spPr>
          <a:xfrm>
            <a:off x="1334186" y="3252941"/>
            <a:ext cx="7091680"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7" name="Text Placeholder 2">
            <a:extLst>
              <a:ext uri="{FF2B5EF4-FFF2-40B4-BE49-F238E27FC236}">
                <a16:creationId xmlns:a16="http://schemas.microsoft.com/office/drawing/2014/main" id="{FFE3F05C-EEC5-7462-4C89-22B36331DA7D}"/>
              </a:ext>
            </a:extLst>
          </p:cNvPr>
          <p:cNvSpPr>
            <a:spLocks noGrp="1"/>
          </p:cNvSpPr>
          <p:nvPr>
            <p:ph type="body" idx="12" hasCustomPrompt="1"/>
          </p:nvPr>
        </p:nvSpPr>
        <p:spPr>
          <a:xfrm>
            <a:off x="1334186" y="3725065"/>
            <a:ext cx="10193020" cy="642854"/>
          </a:xfrm>
        </p:spPr>
        <p:txBody>
          <a:bodyPr>
            <a:normAutofit/>
          </a:bodyPr>
          <a:lstStyle>
            <a:lvl1pPr marL="0" indent="0" algn="l">
              <a:buNone/>
              <a:defRPr sz="4000" b="1">
                <a:solidFill>
                  <a:schemeClr val="bg2"/>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3" name="Text Placeholder 2">
            <a:extLst>
              <a:ext uri="{FF2B5EF4-FFF2-40B4-BE49-F238E27FC236}">
                <a16:creationId xmlns:a16="http://schemas.microsoft.com/office/drawing/2014/main" id="{13A8A9DC-0D23-BE32-D150-D59DE18A709C}"/>
              </a:ext>
            </a:extLst>
          </p:cNvPr>
          <p:cNvSpPr>
            <a:spLocks noGrp="1"/>
          </p:cNvSpPr>
          <p:nvPr>
            <p:ph type="body" idx="15" hasCustomPrompt="1"/>
          </p:nvPr>
        </p:nvSpPr>
        <p:spPr>
          <a:xfrm>
            <a:off x="1334186" y="4288512"/>
            <a:ext cx="10193020" cy="642854"/>
          </a:xfrm>
        </p:spPr>
        <p:txBody>
          <a:bodyPr>
            <a:normAutofit/>
          </a:bodyPr>
          <a:lstStyle>
            <a:lvl1pPr marL="0" indent="0" algn="l">
              <a:buNone/>
              <a:defRPr sz="3600" b="0">
                <a:solidFill>
                  <a:schemeClr val="bg2"/>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Text Placeholder 2">
            <a:extLst>
              <a:ext uri="{FF2B5EF4-FFF2-40B4-BE49-F238E27FC236}">
                <a16:creationId xmlns:a16="http://schemas.microsoft.com/office/drawing/2014/main" id="{F2977E2E-E9D8-AEDB-D4DD-40648F051B57}"/>
              </a:ext>
            </a:extLst>
          </p:cNvPr>
          <p:cNvSpPr>
            <a:spLocks noGrp="1"/>
          </p:cNvSpPr>
          <p:nvPr>
            <p:ph type="body" idx="16" hasCustomPrompt="1"/>
          </p:nvPr>
        </p:nvSpPr>
        <p:spPr>
          <a:xfrm>
            <a:off x="1334186" y="5099006"/>
            <a:ext cx="10193020" cy="642854"/>
          </a:xfrm>
        </p:spPr>
        <p:txBody>
          <a:bodyPr>
            <a:normAutofit/>
          </a:bodyPr>
          <a:lstStyle>
            <a:lvl1pPr marL="0" indent="0" algn="l">
              <a:buNone/>
              <a:defRPr sz="4000" b="1">
                <a:solidFill>
                  <a:schemeClr val="bg2"/>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Text Placeholder 2">
            <a:extLst>
              <a:ext uri="{FF2B5EF4-FFF2-40B4-BE49-F238E27FC236}">
                <a16:creationId xmlns:a16="http://schemas.microsoft.com/office/drawing/2014/main" id="{BE57B9D0-D715-E4C0-0958-0BABAB8A0F67}"/>
              </a:ext>
            </a:extLst>
          </p:cNvPr>
          <p:cNvSpPr>
            <a:spLocks noGrp="1"/>
          </p:cNvSpPr>
          <p:nvPr>
            <p:ph type="body" idx="17" hasCustomPrompt="1"/>
          </p:nvPr>
        </p:nvSpPr>
        <p:spPr>
          <a:xfrm>
            <a:off x="1334186" y="5696140"/>
            <a:ext cx="10193020" cy="642854"/>
          </a:xfrm>
        </p:spPr>
        <p:txBody>
          <a:bodyPr>
            <a:normAutofit/>
          </a:bodyPr>
          <a:lstStyle>
            <a:lvl1pPr marL="0" indent="0" algn="l">
              <a:buNone/>
              <a:defRPr sz="3600" b="0">
                <a:solidFill>
                  <a:schemeClr val="bg2"/>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22607421-EBA3-C805-6861-3381931B8D2A}"/>
              </a:ext>
            </a:extLst>
          </p:cNvPr>
          <p:cNvSpPr>
            <a:spLocks noGrp="1"/>
          </p:cNvSpPr>
          <p:nvPr>
            <p:ph type="title"/>
          </p:nvPr>
        </p:nvSpPr>
        <p:spPr>
          <a:xfrm>
            <a:off x="1334186" y="467732"/>
            <a:ext cx="10193020" cy="2308324"/>
          </a:xfrm>
        </p:spPr>
        <p:txBody>
          <a:bodyPr lIns="0" tIns="0" rIns="0" bIns="0" anchor="b">
            <a:normAutofit/>
          </a:bodyPr>
          <a:lstStyle>
            <a:lvl1pPr algn="l">
              <a:defRPr sz="8800" b="1">
                <a:solidFill>
                  <a:schemeClr val="bg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8" name="Rectangle 7">
            <a:extLst>
              <a:ext uri="{FF2B5EF4-FFF2-40B4-BE49-F238E27FC236}">
                <a16:creationId xmlns:a16="http://schemas.microsoft.com/office/drawing/2014/main" id="{AF63BA89-1C02-0E10-2B86-E7C71521C517}"/>
              </a:ext>
            </a:extLst>
          </p:cNvPr>
          <p:cNvSpPr/>
          <p:nvPr/>
        </p:nvSpPr>
        <p:spPr>
          <a:xfrm>
            <a:off x="1" y="-1"/>
            <a:ext cx="817198" cy="685800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3832920"/>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13">
    <p:bg>
      <p:bgPr>
        <a:solidFill>
          <a:schemeClr val="tx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D58CCEA-D81D-E88A-3F10-443A83FFCC7C}"/>
              </a:ext>
            </a:extLst>
          </p:cNvPr>
          <p:cNvSpPr/>
          <p:nvPr/>
        </p:nvSpPr>
        <p:spPr>
          <a:xfrm>
            <a:off x="0" y="6400800"/>
            <a:ext cx="12191999" cy="457200"/>
          </a:xfrm>
          <a:prstGeom prst="rect">
            <a:avLst/>
          </a:prstGeom>
          <a:solidFill>
            <a:schemeClr val="tx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ooter Placeholder 9">
            <a:extLst>
              <a:ext uri="{FF2B5EF4-FFF2-40B4-BE49-F238E27FC236}">
                <a16:creationId xmlns:a16="http://schemas.microsoft.com/office/drawing/2014/main" id="{355411E7-4E1F-1A65-8880-1D8E123845CB}"/>
              </a:ext>
            </a:extLst>
          </p:cNvPr>
          <p:cNvSpPr>
            <a:spLocks noGrp="1"/>
          </p:cNvSpPr>
          <p:nvPr>
            <p:ph type="ftr" sz="quarter" idx="13"/>
          </p:nvPr>
        </p:nvSpPr>
        <p:spPr>
          <a:xfrm>
            <a:off x="1218313" y="6435291"/>
            <a:ext cx="9791557" cy="405445"/>
          </a:xfrm>
        </p:spPr>
        <p:txBody>
          <a:bodyPr/>
          <a:lstStyle>
            <a:lvl1pPr>
              <a:defRPr>
                <a:solidFill>
                  <a:schemeClr val="bg2"/>
                </a:solidFill>
              </a:defRPr>
            </a:lvl1pPr>
          </a:lstStyle>
          <a:p>
            <a:endParaRPr lang="en-US"/>
          </a:p>
        </p:txBody>
      </p:sp>
      <p:sp>
        <p:nvSpPr>
          <p:cNvPr id="12" name="Slide Number Placeholder 11">
            <a:extLst>
              <a:ext uri="{FF2B5EF4-FFF2-40B4-BE49-F238E27FC236}">
                <a16:creationId xmlns:a16="http://schemas.microsoft.com/office/drawing/2014/main" id="{35C2A40E-7D23-7DA3-4C1E-A6917AC3B096}"/>
              </a:ext>
            </a:extLst>
          </p:cNvPr>
          <p:cNvSpPr>
            <a:spLocks noGrp="1"/>
          </p:cNvSpPr>
          <p:nvPr>
            <p:ph type="sldNum" sz="quarter" idx="14"/>
          </p:nvPr>
        </p:nvSpPr>
        <p:spPr>
          <a:xfrm>
            <a:off x="11229232" y="6435291"/>
            <a:ext cx="580698" cy="405445"/>
          </a:xfrm>
        </p:spPr>
        <p:txBody>
          <a:bodyPr/>
          <a:lstStyle>
            <a:lvl1pPr>
              <a:defRPr>
                <a:solidFill>
                  <a:schemeClr val="bg2"/>
                </a:solidFill>
              </a:defRPr>
            </a:lvl1pPr>
          </a:lstStyle>
          <a:p>
            <a:fld id="{DD90BDDB-D95B-452C-B309-69A233EAC38F}" type="slidenum">
              <a:rPr lang="en-US" smtClean="0"/>
              <a:t>‹#›</a:t>
            </a:fld>
            <a:endParaRPr lang="en-US"/>
          </a:p>
        </p:txBody>
      </p:sp>
      <p:sp>
        <p:nvSpPr>
          <p:cNvPr id="3" name="Text Placeholder 2">
            <a:extLst>
              <a:ext uri="{FF2B5EF4-FFF2-40B4-BE49-F238E27FC236}">
                <a16:creationId xmlns:a16="http://schemas.microsoft.com/office/drawing/2014/main" id="{265B280E-31A4-1D8D-A687-F8A253DA0407}"/>
              </a:ext>
            </a:extLst>
          </p:cNvPr>
          <p:cNvSpPr>
            <a:spLocks noGrp="1"/>
          </p:cNvSpPr>
          <p:nvPr>
            <p:ph type="body" idx="1" hasCustomPrompt="1"/>
          </p:nvPr>
        </p:nvSpPr>
        <p:spPr>
          <a:xfrm>
            <a:off x="1255383" y="3459163"/>
            <a:ext cx="10517477" cy="839787"/>
          </a:xfrm>
        </p:spPr>
        <p:txBody>
          <a:bodyPr>
            <a:normAutofit/>
          </a:bodyPr>
          <a:lstStyle>
            <a:lvl1pPr marL="0" indent="0" algn="l">
              <a:buNone/>
              <a:defRPr sz="4800" b="1">
                <a:solidFill>
                  <a:schemeClr val="bg2"/>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11" name="Text Placeholder 10">
            <a:extLst>
              <a:ext uri="{FF2B5EF4-FFF2-40B4-BE49-F238E27FC236}">
                <a16:creationId xmlns:a16="http://schemas.microsoft.com/office/drawing/2014/main" id="{97565BD5-B9CC-5439-2889-1D17CE1A2402}"/>
              </a:ext>
            </a:extLst>
          </p:cNvPr>
          <p:cNvSpPr>
            <a:spLocks noGrp="1"/>
          </p:cNvSpPr>
          <p:nvPr>
            <p:ph type="body" sz="quarter" idx="10"/>
          </p:nvPr>
        </p:nvSpPr>
        <p:spPr>
          <a:xfrm>
            <a:off x="1255383" y="4646496"/>
            <a:ext cx="10517477" cy="1515765"/>
          </a:xfrm>
        </p:spPr>
        <p:txBody>
          <a:bodyPr>
            <a:noAutofit/>
          </a:bodyPr>
          <a:lstStyle>
            <a:lvl1pPr marL="0" indent="0" algn="l">
              <a:buNone/>
              <a:defRPr sz="2800" b="0">
                <a:solidFill>
                  <a:schemeClr val="bg2"/>
                </a:solidFill>
                <a:latin typeface="Arial" panose="020B0604020202020204" pitchFamily="34" charset="0"/>
                <a:cs typeface="Arial" panose="020B0604020202020204" pitchFamily="34" charset="0"/>
              </a:defRPr>
            </a:lvl1pPr>
            <a:lvl2pPr marL="457200" indent="0" algn="l">
              <a:buNone/>
              <a:defRPr sz="2400" b="0">
                <a:solidFill>
                  <a:schemeClr val="bg2"/>
                </a:solidFill>
                <a:latin typeface="Arial" panose="020B0604020202020204" pitchFamily="34" charset="0"/>
                <a:cs typeface="Arial" panose="020B0604020202020204" pitchFamily="34" charset="0"/>
              </a:defRPr>
            </a:lvl2pPr>
            <a:lvl3pPr marL="914400" indent="0" algn="l">
              <a:buNone/>
              <a:defRPr sz="2000" b="0">
                <a:solidFill>
                  <a:schemeClr val="bg2"/>
                </a:solidFill>
                <a:latin typeface="Arial" panose="020B0604020202020204" pitchFamily="34" charset="0"/>
                <a:cs typeface="Arial" panose="020B0604020202020204" pitchFamily="34" charset="0"/>
              </a:defRPr>
            </a:lvl3pPr>
            <a:lvl4pPr marL="1371600" indent="0" algn="l">
              <a:buNone/>
              <a:defRPr sz="1800" b="0">
                <a:solidFill>
                  <a:schemeClr val="bg2"/>
                </a:solidFill>
                <a:latin typeface="Arial" panose="020B0604020202020204" pitchFamily="34" charset="0"/>
                <a:cs typeface="Arial" panose="020B0604020202020204" pitchFamily="34" charset="0"/>
              </a:defRPr>
            </a:lvl4pPr>
            <a:lvl5pPr marL="1828800" indent="0" algn="l">
              <a:buNone/>
              <a:defRPr sz="1800" b="0">
                <a:solidFill>
                  <a:schemeClr val="bg2"/>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a:extLst>
              <a:ext uri="{FF2B5EF4-FFF2-40B4-BE49-F238E27FC236}">
                <a16:creationId xmlns:a16="http://schemas.microsoft.com/office/drawing/2014/main" id="{2A5D166F-1384-7B1B-2519-1850D7282A1A}"/>
              </a:ext>
            </a:extLst>
          </p:cNvPr>
          <p:cNvCxnSpPr>
            <a:cxnSpLocks/>
          </p:cNvCxnSpPr>
          <p:nvPr/>
        </p:nvCxnSpPr>
        <p:spPr>
          <a:xfrm>
            <a:off x="1255383" y="2987040"/>
            <a:ext cx="7091680"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22607421-EBA3-C805-6861-3381931B8D2A}"/>
              </a:ext>
            </a:extLst>
          </p:cNvPr>
          <p:cNvSpPr>
            <a:spLocks noGrp="1"/>
          </p:cNvSpPr>
          <p:nvPr>
            <p:ph type="title"/>
          </p:nvPr>
        </p:nvSpPr>
        <p:spPr>
          <a:xfrm>
            <a:off x="1255383" y="1009968"/>
            <a:ext cx="10517477" cy="1500187"/>
          </a:xfrm>
        </p:spPr>
        <p:txBody>
          <a:bodyPr anchor="b">
            <a:normAutofit/>
          </a:bodyPr>
          <a:lstStyle>
            <a:lvl1pPr algn="l">
              <a:defRPr sz="8800" b="1">
                <a:solidFill>
                  <a:schemeClr val="bg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7" name="Rectangle 6">
            <a:extLst>
              <a:ext uri="{FF2B5EF4-FFF2-40B4-BE49-F238E27FC236}">
                <a16:creationId xmlns:a16="http://schemas.microsoft.com/office/drawing/2014/main" id="{26BD2E93-EEBD-A764-30FC-C34E0D771196}"/>
              </a:ext>
            </a:extLst>
          </p:cNvPr>
          <p:cNvSpPr/>
          <p:nvPr/>
        </p:nvSpPr>
        <p:spPr>
          <a:xfrm>
            <a:off x="1" y="-1"/>
            <a:ext cx="817198" cy="685800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4904956"/>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14">
    <p:bg>
      <p:bgPr>
        <a:solidFill>
          <a:schemeClr val="tx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50641609-32E4-D5CE-5A9F-FF82C689D482}"/>
              </a:ext>
            </a:extLst>
          </p:cNvPr>
          <p:cNvSpPr>
            <a:spLocks noGrp="1"/>
          </p:cNvSpPr>
          <p:nvPr>
            <p:ph type="pic" sz="quarter" idx="15"/>
          </p:nvPr>
        </p:nvSpPr>
        <p:spPr>
          <a:xfrm>
            <a:off x="1154654" y="332118"/>
            <a:ext cx="4625044" cy="5856641"/>
          </a:xfrm>
        </p:spPr>
        <p:txBody>
          <a:bodyPr/>
          <a:lstStyle/>
          <a:p>
            <a:r>
              <a:rPr lang="en-US"/>
              <a:t>Click icon to add picture</a:t>
            </a:r>
          </a:p>
        </p:txBody>
      </p:sp>
      <p:sp>
        <p:nvSpPr>
          <p:cNvPr id="2" name="Text Placeholder 2">
            <a:extLst>
              <a:ext uri="{FF2B5EF4-FFF2-40B4-BE49-F238E27FC236}">
                <a16:creationId xmlns:a16="http://schemas.microsoft.com/office/drawing/2014/main" id="{A7FC2606-D8EA-5D54-28BF-20C462767FC2}"/>
              </a:ext>
            </a:extLst>
          </p:cNvPr>
          <p:cNvSpPr>
            <a:spLocks noGrp="1"/>
          </p:cNvSpPr>
          <p:nvPr>
            <p:ph type="body" idx="1" hasCustomPrompt="1"/>
          </p:nvPr>
        </p:nvSpPr>
        <p:spPr>
          <a:xfrm>
            <a:off x="6096000" y="3660988"/>
            <a:ext cx="5630561" cy="839787"/>
          </a:xfrm>
        </p:spPr>
        <p:txBody>
          <a:bodyPr anchor="ctr">
            <a:noAutofit/>
          </a:bodyPr>
          <a:lstStyle>
            <a:lvl1pPr marL="0" indent="0" algn="l">
              <a:buNone/>
              <a:defRPr sz="4000" b="0">
                <a:solidFill>
                  <a:schemeClr val="bg2"/>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3" name="Text Placeholder 10">
            <a:extLst>
              <a:ext uri="{FF2B5EF4-FFF2-40B4-BE49-F238E27FC236}">
                <a16:creationId xmlns:a16="http://schemas.microsoft.com/office/drawing/2014/main" id="{365FB472-C54C-CDBD-DAD2-3420ACEDEA45}"/>
              </a:ext>
            </a:extLst>
          </p:cNvPr>
          <p:cNvSpPr>
            <a:spLocks noGrp="1"/>
          </p:cNvSpPr>
          <p:nvPr>
            <p:ph type="body" sz="quarter" idx="10"/>
          </p:nvPr>
        </p:nvSpPr>
        <p:spPr>
          <a:xfrm>
            <a:off x="6076607" y="4646497"/>
            <a:ext cx="5670892" cy="1542262"/>
          </a:xfrm>
        </p:spPr>
        <p:txBody>
          <a:bodyPr anchor="t">
            <a:noAutofit/>
          </a:bodyPr>
          <a:lstStyle>
            <a:lvl1pPr marL="0" indent="0" algn="l">
              <a:buNone/>
              <a:defRPr sz="2000" b="0">
                <a:solidFill>
                  <a:schemeClr val="bg2"/>
                </a:solidFill>
                <a:latin typeface="Arial" panose="020B0604020202020204" pitchFamily="34" charset="0"/>
                <a:cs typeface="Arial" panose="020B0604020202020204" pitchFamily="34" charset="0"/>
              </a:defRPr>
            </a:lvl1pPr>
            <a:lvl2pPr marL="457200" indent="0" algn="l">
              <a:buNone/>
              <a:defRPr sz="1800" b="0">
                <a:solidFill>
                  <a:schemeClr val="bg2"/>
                </a:solidFill>
                <a:latin typeface="Arial" panose="020B0604020202020204" pitchFamily="34" charset="0"/>
                <a:cs typeface="Arial" panose="020B0604020202020204" pitchFamily="34" charset="0"/>
              </a:defRPr>
            </a:lvl2pPr>
            <a:lvl3pPr marL="914400" indent="0" algn="l">
              <a:buNone/>
              <a:defRPr sz="1600" b="0">
                <a:solidFill>
                  <a:schemeClr val="bg2"/>
                </a:solidFill>
                <a:latin typeface="Arial" panose="020B0604020202020204" pitchFamily="34" charset="0"/>
                <a:cs typeface="Arial" panose="020B0604020202020204" pitchFamily="34" charset="0"/>
              </a:defRPr>
            </a:lvl3pPr>
            <a:lvl4pPr marL="1371600" indent="0" algn="l">
              <a:buNone/>
              <a:defRPr sz="1400" b="0">
                <a:solidFill>
                  <a:schemeClr val="bg2"/>
                </a:solidFill>
                <a:latin typeface="Arial" panose="020B0604020202020204" pitchFamily="34" charset="0"/>
                <a:cs typeface="Arial" panose="020B0604020202020204" pitchFamily="34" charset="0"/>
              </a:defRPr>
            </a:lvl4pPr>
            <a:lvl5pPr marL="1828800" indent="0" algn="l">
              <a:buNone/>
              <a:defRPr sz="1400" b="0">
                <a:solidFill>
                  <a:schemeClr val="bg2"/>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a:extLst>
              <a:ext uri="{FF2B5EF4-FFF2-40B4-BE49-F238E27FC236}">
                <a16:creationId xmlns:a16="http://schemas.microsoft.com/office/drawing/2014/main" id="{F7B82828-8481-8F5E-099D-0CB3F62EB6D9}"/>
              </a:ext>
            </a:extLst>
          </p:cNvPr>
          <p:cNvSpPr>
            <a:spLocks noGrp="1"/>
          </p:cNvSpPr>
          <p:nvPr>
            <p:ph type="title"/>
          </p:nvPr>
        </p:nvSpPr>
        <p:spPr>
          <a:xfrm>
            <a:off x="6096000" y="1027215"/>
            <a:ext cx="5630561" cy="2118896"/>
          </a:xfrm>
        </p:spPr>
        <p:txBody>
          <a:bodyPr anchor="b">
            <a:noAutofit/>
          </a:bodyPr>
          <a:lstStyle>
            <a:lvl1pPr algn="l">
              <a:defRPr sz="6000" b="1">
                <a:solidFill>
                  <a:schemeClr val="bg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cxnSp>
        <p:nvCxnSpPr>
          <p:cNvPr id="5" name="Straight Connector 4">
            <a:extLst>
              <a:ext uri="{FF2B5EF4-FFF2-40B4-BE49-F238E27FC236}">
                <a16:creationId xmlns:a16="http://schemas.microsoft.com/office/drawing/2014/main" id="{78D29667-CDC3-BFE6-E90E-F1B0421679FA}"/>
              </a:ext>
            </a:extLst>
          </p:cNvPr>
          <p:cNvCxnSpPr>
            <a:cxnSpLocks/>
          </p:cNvCxnSpPr>
          <p:nvPr/>
        </p:nvCxnSpPr>
        <p:spPr>
          <a:xfrm>
            <a:off x="6096000" y="3333459"/>
            <a:ext cx="4941346" cy="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14" name="Rectangle 13">
            <a:extLst>
              <a:ext uri="{FF2B5EF4-FFF2-40B4-BE49-F238E27FC236}">
                <a16:creationId xmlns:a16="http://schemas.microsoft.com/office/drawing/2014/main" id="{8C669342-3754-8E61-0F12-CA7AB81FB93C}"/>
              </a:ext>
            </a:extLst>
          </p:cNvPr>
          <p:cNvSpPr/>
          <p:nvPr/>
        </p:nvSpPr>
        <p:spPr>
          <a:xfrm>
            <a:off x="0" y="6400800"/>
            <a:ext cx="12191999" cy="457200"/>
          </a:xfrm>
          <a:prstGeom prst="rect">
            <a:avLst/>
          </a:prstGeom>
          <a:solidFill>
            <a:schemeClr val="tx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9">
            <a:extLst>
              <a:ext uri="{FF2B5EF4-FFF2-40B4-BE49-F238E27FC236}">
                <a16:creationId xmlns:a16="http://schemas.microsoft.com/office/drawing/2014/main" id="{66B73285-A82A-F8CE-C72E-BBB460766C8A}"/>
              </a:ext>
            </a:extLst>
          </p:cNvPr>
          <p:cNvSpPr>
            <a:spLocks noGrp="1"/>
          </p:cNvSpPr>
          <p:nvPr>
            <p:ph type="ftr" sz="quarter" idx="13"/>
          </p:nvPr>
        </p:nvSpPr>
        <p:spPr>
          <a:xfrm>
            <a:off x="1154654" y="6435291"/>
            <a:ext cx="9855216" cy="405445"/>
          </a:xfrm>
        </p:spPr>
        <p:txBody>
          <a:bodyPr/>
          <a:lstStyle>
            <a:lvl1pPr>
              <a:defRPr>
                <a:solidFill>
                  <a:schemeClr val="bg2"/>
                </a:solidFill>
              </a:defRPr>
            </a:lvl1pPr>
          </a:lstStyle>
          <a:p>
            <a:endParaRPr lang="en-US"/>
          </a:p>
        </p:txBody>
      </p:sp>
      <p:sp>
        <p:nvSpPr>
          <p:cNvPr id="16" name="Slide Number Placeholder 11">
            <a:extLst>
              <a:ext uri="{FF2B5EF4-FFF2-40B4-BE49-F238E27FC236}">
                <a16:creationId xmlns:a16="http://schemas.microsoft.com/office/drawing/2014/main" id="{860AD1B1-EFFB-0ED9-7FCD-677F0AB69E49}"/>
              </a:ext>
            </a:extLst>
          </p:cNvPr>
          <p:cNvSpPr>
            <a:spLocks noGrp="1"/>
          </p:cNvSpPr>
          <p:nvPr>
            <p:ph type="sldNum" sz="quarter" idx="14"/>
          </p:nvPr>
        </p:nvSpPr>
        <p:spPr>
          <a:xfrm>
            <a:off x="11229232" y="6435291"/>
            <a:ext cx="580698" cy="405445"/>
          </a:xfrm>
        </p:spPr>
        <p:txBody>
          <a:bodyPr/>
          <a:lstStyle>
            <a:lvl1pPr>
              <a:defRPr>
                <a:solidFill>
                  <a:schemeClr val="bg2"/>
                </a:solidFill>
              </a:defRPr>
            </a:lvl1pPr>
          </a:lstStyle>
          <a:p>
            <a:fld id="{DD90BDDB-D95B-452C-B309-69A233EAC38F}" type="slidenum">
              <a:rPr lang="en-US" smtClean="0"/>
              <a:t>‹#›</a:t>
            </a:fld>
            <a:endParaRPr lang="en-US"/>
          </a:p>
        </p:txBody>
      </p:sp>
      <p:sp>
        <p:nvSpPr>
          <p:cNvPr id="17" name="Rectangle 16">
            <a:extLst>
              <a:ext uri="{FF2B5EF4-FFF2-40B4-BE49-F238E27FC236}">
                <a16:creationId xmlns:a16="http://schemas.microsoft.com/office/drawing/2014/main" id="{5EC5F4DE-48A0-076B-608A-C6779FE232D9}"/>
              </a:ext>
            </a:extLst>
          </p:cNvPr>
          <p:cNvSpPr/>
          <p:nvPr/>
        </p:nvSpPr>
        <p:spPr>
          <a:xfrm>
            <a:off x="1" y="-1"/>
            <a:ext cx="817198" cy="685800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4590668"/>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Blue 1">
    <p:bg>
      <p:bgRef idx="1001">
        <a:schemeClr val="bg2"/>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217FBCE-C54A-DC46-E2B1-3F8192A38DE5}"/>
              </a:ext>
            </a:extLst>
          </p:cNvPr>
          <p:cNvSpPr/>
          <p:nvPr/>
        </p:nvSpPr>
        <p:spPr>
          <a:xfrm>
            <a:off x="0" y="6400800"/>
            <a:ext cx="12191999" cy="457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2A5D166F-1384-7B1B-2519-1850D7282A1A}"/>
              </a:ext>
            </a:extLst>
          </p:cNvPr>
          <p:cNvCxnSpPr>
            <a:cxnSpLocks/>
          </p:cNvCxnSpPr>
          <p:nvPr/>
        </p:nvCxnSpPr>
        <p:spPr>
          <a:xfrm>
            <a:off x="2550160" y="3939132"/>
            <a:ext cx="709168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
        <p:nvSpPr>
          <p:cNvPr id="7" name="Text Placeholder 2">
            <a:extLst>
              <a:ext uri="{FF2B5EF4-FFF2-40B4-BE49-F238E27FC236}">
                <a16:creationId xmlns:a16="http://schemas.microsoft.com/office/drawing/2014/main" id="{FFE3F05C-EEC5-7462-4C89-22B36331DA7D}"/>
              </a:ext>
            </a:extLst>
          </p:cNvPr>
          <p:cNvSpPr>
            <a:spLocks noGrp="1"/>
          </p:cNvSpPr>
          <p:nvPr>
            <p:ph type="body" idx="12" hasCustomPrompt="1"/>
          </p:nvPr>
        </p:nvSpPr>
        <p:spPr>
          <a:xfrm>
            <a:off x="444500" y="4608268"/>
            <a:ext cx="11303000" cy="642854"/>
          </a:xfrm>
        </p:spPr>
        <p:txBody>
          <a:bodyPr>
            <a:normAutofit/>
          </a:bodyPr>
          <a:lstStyle>
            <a:lvl1pPr marL="0" indent="0" algn="ctr">
              <a:buNone/>
              <a:defRPr sz="4400" b="1">
                <a:solidFill>
                  <a:schemeClr val="tx1"/>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10" name="Footer Placeholder 9">
            <a:extLst>
              <a:ext uri="{FF2B5EF4-FFF2-40B4-BE49-F238E27FC236}">
                <a16:creationId xmlns:a16="http://schemas.microsoft.com/office/drawing/2014/main" id="{33F1C59B-B998-6F87-2F14-3C223CCF55A1}"/>
              </a:ext>
            </a:extLst>
          </p:cNvPr>
          <p:cNvSpPr>
            <a:spLocks noGrp="1"/>
          </p:cNvSpPr>
          <p:nvPr>
            <p:ph type="ftr" sz="quarter" idx="13"/>
          </p:nvPr>
        </p:nvSpPr>
        <p:spPr>
          <a:xfrm>
            <a:off x="444500" y="6435291"/>
            <a:ext cx="10528300" cy="405445"/>
          </a:xfrm>
        </p:spPr>
        <p:txBody>
          <a:bodyPr/>
          <a:lstStyle>
            <a:lvl1pPr>
              <a:defRPr>
                <a:solidFill>
                  <a:schemeClr val="tx1"/>
                </a:solidFill>
              </a:defRPr>
            </a:lvl1pPr>
          </a:lstStyle>
          <a:p>
            <a:endParaRPr lang="en-US"/>
          </a:p>
        </p:txBody>
      </p:sp>
      <p:sp>
        <p:nvSpPr>
          <p:cNvPr id="12" name="Slide Number Placeholder 11">
            <a:extLst>
              <a:ext uri="{FF2B5EF4-FFF2-40B4-BE49-F238E27FC236}">
                <a16:creationId xmlns:a16="http://schemas.microsoft.com/office/drawing/2014/main" id="{7F15D1AA-E118-C517-4B5A-AC570B077DA5}"/>
              </a:ext>
            </a:extLst>
          </p:cNvPr>
          <p:cNvSpPr>
            <a:spLocks noGrp="1"/>
          </p:cNvSpPr>
          <p:nvPr>
            <p:ph type="sldNum" sz="quarter" idx="14"/>
          </p:nvPr>
        </p:nvSpPr>
        <p:spPr/>
        <p:txBody>
          <a:bodyPr/>
          <a:lstStyle>
            <a:lvl1pPr>
              <a:defRPr>
                <a:solidFill>
                  <a:schemeClr val="tx1"/>
                </a:solidFill>
              </a:defRPr>
            </a:lvl1pPr>
          </a:lstStyle>
          <a:p>
            <a:fld id="{DD90BDDB-D95B-452C-B309-69A233EAC38F}" type="slidenum">
              <a:rPr lang="en-US" smtClean="0"/>
              <a:t>‹#›</a:t>
            </a:fld>
            <a:endParaRPr lang="en-US"/>
          </a:p>
        </p:txBody>
      </p:sp>
      <p:sp>
        <p:nvSpPr>
          <p:cNvPr id="3" name="Text Placeholder 2">
            <a:extLst>
              <a:ext uri="{FF2B5EF4-FFF2-40B4-BE49-F238E27FC236}">
                <a16:creationId xmlns:a16="http://schemas.microsoft.com/office/drawing/2014/main" id="{13A8A9DC-0D23-BE32-D150-D59DE18A709C}"/>
              </a:ext>
            </a:extLst>
          </p:cNvPr>
          <p:cNvSpPr>
            <a:spLocks noGrp="1"/>
          </p:cNvSpPr>
          <p:nvPr>
            <p:ph type="body" idx="15" hasCustomPrompt="1"/>
          </p:nvPr>
        </p:nvSpPr>
        <p:spPr>
          <a:xfrm>
            <a:off x="444500" y="5277403"/>
            <a:ext cx="11303000" cy="642854"/>
          </a:xfrm>
        </p:spPr>
        <p:txBody>
          <a:bodyPr>
            <a:normAutofit/>
          </a:bodyPr>
          <a:lstStyle>
            <a:lvl1pPr marL="0" indent="0" algn="ctr">
              <a:buNone/>
              <a:defRPr sz="4000" b="0">
                <a:solidFill>
                  <a:schemeClr val="tx1"/>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752B2881-5B4D-0D64-88D2-CCB6B086E386}"/>
              </a:ext>
            </a:extLst>
          </p:cNvPr>
          <p:cNvSpPr>
            <a:spLocks noGrp="1"/>
          </p:cNvSpPr>
          <p:nvPr>
            <p:ph type="title"/>
          </p:nvPr>
        </p:nvSpPr>
        <p:spPr>
          <a:xfrm>
            <a:off x="999490" y="708924"/>
            <a:ext cx="10193020" cy="2576239"/>
          </a:xfrm>
        </p:spPr>
        <p:txBody>
          <a:bodyPr lIns="0" tIns="0" rIns="0" bIns="0" anchor="b">
            <a:normAutofit/>
          </a:bodyPr>
          <a:lstStyle>
            <a:lvl1pPr algn="ctr">
              <a:defRPr sz="8800" b="1">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67430590"/>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Blue 2">
    <p:bg>
      <p:bgRef idx="1001">
        <a:schemeClr val="bg2"/>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3628F8A-6F1F-7C57-9813-5DD96EBAF08C}"/>
              </a:ext>
            </a:extLst>
          </p:cNvPr>
          <p:cNvSpPr/>
          <p:nvPr/>
        </p:nvSpPr>
        <p:spPr>
          <a:xfrm>
            <a:off x="0" y="6400800"/>
            <a:ext cx="12191999" cy="457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ooter Placeholder 9">
            <a:extLst>
              <a:ext uri="{FF2B5EF4-FFF2-40B4-BE49-F238E27FC236}">
                <a16:creationId xmlns:a16="http://schemas.microsoft.com/office/drawing/2014/main" id="{33F1C59B-B998-6F87-2F14-3C223CCF55A1}"/>
              </a:ext>
            </a:extLst>
          </p:cNvPr>
          <p:cNvSpPr>
            <a:spLocks noGrp="1"/>
          </p:cNvSpPr>
          <p:nvPr>
            <p:ph type="ftr" sz="quarter" idx="13"/>
          </p:nvPr>
        </p:nvSpPr>
        <p:spPr>
          <a:xfrm>
            <a:off x="419140" y="6435291"/>
            <a:ext cx="10553660" cy="405445"/>
          </a:xfrm>
        </p:spPr>
        <p:txBody>
          <a:bodyPr/>
          <a:lstStyle>
            <a:lvl1pPr>
              <a:defRPr>
                <a:solidFill>
                  <a:schemeClr val="tx1"/>
                </a:solidFill>
              </a:defRPr>
            </a:lvl1pPr>
          </a:lstStyle>
          <a:p>
            <a:endParaRPr lang="en-US"/>
          </a:p>
        </p:txBody>
      </p:sp>
      <p:sp>
        <p:nvSpPr>
          <p:cNvPr id="12" name="Slide Number Placeholder 11">
            <a:extLst>
              <a:ext uri="{FF2B5EF4-FFF2-40B4-BE49-F238E27FC236}">
                <a16:creationId xmlns:a16="http://schemas.microsoft.com/office/drawing/2014/main" id="{7F15D1AA-E118-C517-4B5A-AC570B077DA5}"/>
              </a:ext>
            </a:extLst>
          </p:cNvPr>
          <p:cNvSpPr>
            <a:spLocks noGrp="1"/>
          </p:cNvSpPr>
          <p:nvPr>
            <p:ph type="sldNum" sz="quarter" idx="14"/>
          </p:nvPr>
        </p:nvSpPr>
        <p:spPr/>
        <p:txBody>
          <a:bodyPr/>
          <a:lstStyle>
            <a:lvl1pPr>
              <a:defRPr>
                <a:solidFill>
                  <a:schemeClr val="tx1"/>
                </a:solidFill>
              </a:defRPr>
            </a:lvl1pPr>
          </a:lstStyle>
          <a:p>
            <a:fld id="{DD90BDDB-D95B-452C-B309-69A233EAC38F}" type="slidenum">
              <a:rPr lang="en-US" smtClean="0"/>
              <a:t>‹#›</a:t>
            </a:fld>
            <a:endParaRPr lang="en-US"/>
          </a:p>
        </p:txBody>
      </p:sp>
      <p:sp>
        <p:nvSpPr>
          <p:cNvPr id="3" name="Text Placeholder 2">
            <a:extLst>
              <a:ext uri="{FF2B5EF4-FFF2-40B4-BE49-F238E27FC236}">
                <a16:creationId xmlns:a16="http://schemas.microsoft.com/office/drawing/2014/main" id="{13A8A9DC-0D23-BE32-D150-D59DE18A709C}"/>
              </a:ext>
            </a:extLst>
          </p:cNvPr>
          <p:cNvSpPr>
            <a:spLocks noGrp="1"/>
          </p:cNvSpPr>
          <p:nvPr>
            <p:ph type="body" idx="15" hasCustomPrompt="1"/>
          </p:nvPr>
        </p:nvSpPr>
        <p:spPr>
          <a:xfrm>
            <a:off x="444500" y="4466880"/>
            <a:ext cx="11303000" cy="976298"/>
          </a:xfrm>
        </p:spPr>
        <p:txBody>
          <a:bodyPr anchor="ctr">
            <a:normAutofit/>
          </a:bodyPr>
          <a:lstStyle>
            <a:lvl1pPr marL="0" indent="0" algn="ctr">
              <a:buNone/>
              <a:defRPr sz="4000" b="0">
                <a:solidFill>
                  <a:schemeClr val="tx1"/>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752B2881-5B4D-0D64-88D2-CCB6B086E386}"/>
              </a:ext>
            </a:extLst>
          </p:cNvPr>
          <p:cNvSpPr>
            <a:spLocks noGrp="1"/>
          </p:cNvSpPr>
          <p:nvPr>
            <p:ph type="title"/>
          </p:nvPr>
        </p:nvSpPr>
        <p:spPr>
          <a:xfrm>
            <a:off x="999490" y="1260846"/>
            <a:ext cx="10193020" cy="2576239"/>
          </a:xfrm>
        </p:spPr>
        <p:txBody>
          <a:bodyPr lIns="0" tIns="0" rIns="0" bIns="0" anchor="ctr">
            <a:normAutofit/>
          </a:bodyPr>
          <a:lstStyle>
            <a:lvl1pPr algn="ctr">
              <a:defRPr sz="8000" b="1">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5943923"/>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Blue 3">
    <p:bg>
      <p:bgRef idx="1001">
        <a:schemeClr val="bg2"/>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3628F8A-6F1F-7C57-9813-5DD96EBAF08C}"/>
              </a:ext>
            </a:extLst>
          </p:cNvPr>
          <p:cNvSpPr/>
          <p:nvPr/>
        </p:nvSpPr>
        <p:spPr>
          <a:xfrm>
            <a:off x="0" y="6400800"/>
            <a:ext cx="12191999" cy="457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ooter Placeholder 9">
            <a:extLst>
              <a:ext uri="{FF2B5EF4-FFF2-40B4-BE49-F238E27FC236}">
                <a16:creationId xmlns:a16="http://schemas.microsoft.com/office/drawing/2014/main" id="{33F1C59B-B998-6F87-2F14-3C223CCF55A1}"/>
              </a:ext>
            </a:extLst>
          </p:cNvPr>
          <p:cNvSpPr>
            <a:spLocks noGrp="1"/>
          </p:cNvSpPr>
          <p:nvPr>
            <p:ph type="ftr" sz="quarter" idx="13"/>
          </p:nvPr>
        </p:nvSpPr>
        <p:spPr>
          <a:xfrm>
            <a:off x="419140" y="6435291"/>
            <a:ext cx="10553660" cy="405445"/>
          </a:xfrm>
        </p:spPr>
        <p:txBody>
          <a:bodyPr/>
          <a:lstStyle>
            <a:lvl1pPr>
              <a:defRPr>
                <a:solidFill>
                  <a:schemeClr val="tx1"/>
                </a:solidFill>
              </a:defRPr>
            </a:lvl1pPr>
          </a:lstStyle>
          <a:p>
            <a:endParaRPr lang="en-US"/>
          </a:p>
        </p:txBody>
      </p:sp>
      <p:sp>
        <p:nvSpPr>
          <p:cNvPr id="12" name="Slide Number Placeholder 11">
            <a:extLst>
              <a:ext uri="{FF2B5EF4-FFF2-40B4-BE49-F238E27FC236}">
                <a16:creationId xmlns:a16="http://schemas.microsoft.com/office/drawing/2014/main" id="{7F15D1AA-E118-C517-4B5A-AC570B077DA5}"/>
              </a:ext>
            </a:extLst>
          </p:cNvPr>
          <p:cNvSpPr>
            <a:spLocks noGrp="1"/>
          </p:cNvSpPr>
          <p:nvPr>
            <p:ph type="sldNum" sz="quarter" idx="14"/>
          </p:nvPr>
        </p:nvSpPr>
        <p:spPr/>
        <p:txBody>
          <a:bodyPr/>
          <a:lstStyle>
            <a:lvl1pPr>
              <a:defRPr>
                <a:solidFill>
                  <a:schemeClr val="tx1"/>
                </a:solidFill>
              </a:defRPr>
            </a:lvl1pPr>
          </a:lstStyle>
          <a:p>
            <a:fld id="{DD90BDDB-D95B-452C-B309-69A233EAC38F}" type="slidenum">
              <a:rPr lang="en-US" smtClean="0"/>
              <a:t>‹#›</a:t>
            </a:fld>
            <a:endParaRPr lang="en-US"/>
          </a:p>
        </p:txBody>
      </p:sp>
      <p:sp>
        <p:nvSpPr>
          <p:cNvPr id="8" name="Title 1">
            <a:extLst>
              <a:ext uri="{FF2B5EF4-FFF2-40B4-BE49-F238E27FC236}">
                <a16:creationId xmlns:a16="http://schemas.microsoft.com/office/drawing/2014/main" id="{752B2881-5B4D-0D64-88D2-CCB6B086E386}"/>
              </a:ext>
            </a:extLst>
          </p:cNvPr>
          <p:cNvSpPr>
            <a:spLocks noGrp="1"/>
          </p:cNvSpPr>
          <p:nvPr>
            <p:ph type="title"/>
          </p:nvPr>
        </p:nvSpPr>
        <p:spPr>
          <a:xfrm>
            <a:off x="999490" y="980661"/>
            <a:ext cx="10193020" cy="4505739"/>
          </a:xfrm>
        </p:spPr>
        <p:txBody>
          <a:bodyPr lIns="0" tIns="0" rIns="0" bIns="0" anchor="ctr">
            <a:normAutofit/>
          </a:bodyPr>
          <a:lstStyle>
            <a:lvl1pPr algn="ctr">
              <a:defRPr sz="8000" b="1">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00411775"/>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Blue 4">
    <p:bg>
      <p:bgRef idx="1001">
        <a:schemeClr val="bg2"/>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32EE468-0320-0D79-2A19-B26A916CD9F2}"/>
              </a:ext>
            </a:extLst>
          </p:cNvPr>
          <p:cNvSpPr/>
          <p:nvPr/>
        </p:nvSpPr>
        <p:spPr>
          <a:xfrm>
            <a:off x="0" y="6400800"/>
            <a:ext cx="12191999" cy="457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2A5D166F-1384-7B1B-2519-1850D7282A1A}"/>
              </a:ext>
            </a:extLst>
          </p:cNvPr>
          <p:cNvCxnSpPr>
            <a:cxnSpLocks/>
          </p:cNvCxnSpPr>
          <p:nvPr/>
        </p:nvCxnSpPr>
        <p:spPr>
          <a:xfrm>
            <a:off x="2550160" y="3146922"/>
            <a:ext cx="709168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
        <p:nvSpPr>
          <p:cNvPr id="7" name="Text Placeholder 2">
            <a:extLst>
              <a:ext uri="{FF2B5EF4-FFF2-40B4-BE49-F238E27FC236}">
                <a16:creationId xmlns:a16="http://schemas.microsoft.com/office/drawing/2014/main" id="{FFE3F05C-EEC5-7462-4C89-22B36331DA7D}"/>
              </a:ext>
            </a:extLst>
          </p:cNvPr>
          <p:cNvSpPr>
            <a:spLocks noGrp="1"/>
          </p:cNvSpPr>
          <p:nvPr>
            <p:ph type="body" idx="12" hasCustomPrompt="1"/>
          </p:nvPr>
        </p:nvSpPr>
        <p:spPr>
          <a:xfrm>
            <a:off x="444500" y="3619046"/>
            <a:ext cx="11303000" cy="642854"/>
          </a:xfrm>
        </p:spPr>
        <p:txBody>
          <a:bodyPr>
            <a:normAutofit/>
          </a:bodyPr>
          <a:lstStyle>
            <a:lvl1pPr marL="0" indent="0" algn="ctr">
              <a:buNone/>
              <a:defRPr sz="4000" b="1">
                <a:solidFill>
                  <a:schemeClr val="tx1"/>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10" name="Footer Placeholder 9">
            <a:extLst>
              <a:ext uri="{FF2B5EF4-FFF2-40B4-BE49-F238E27FC236}">
                <a16:creationId xmlns:a16="http://schemas.microsoft.com/office/drawing/2014/main" id="{33F1C59B-B998-6F87-2F14-3C223CCF55A1}"/>
              </a:ext>
            </a:extLst>
          </p:cNvPr>
          <p:cNvSpPr>
            <a:spLocks noGrp="1"/>
          </p:cNvSpPr>
          <p:nvPr>
            <p:ph type="ftr" sz="quarter" idx="13"/>
          </p:nvPr>
        </p:nvSpPr>
        <p:spPr>
          <a:xfrm>
            <a:off x="419140" y="6435291"/>
            <a:ext cx="10553660" cy="405445"/>
          </a:xfrm>
        </p:spPr>
        <p:txBody>
          <a:bodyPr/>
          <a:lstStyle>
            <a:lvl1pPr>
              <a:defRPr>
                <a:solidFill>
                  <a:schemeClr val="tx1"/>
                </a:solidFill>
              </a:defRPr>
            </a:lvl1pPr>
          </a:lstStyle>
          <a:p>
            <a:endParaRPr lang="en-US"/>
          </a:p>
        </p:txBody>
      </p:sp>
      <p:sp>
        <p:nvSpPr>
          <p:cNvPr id="12" name="Slide Number Placeholder 11">
            <a:extLst>
              <a:ext uri="{FF2B5EF4-FFF2-40B4-BE49-F238E27FC236}">
                <a16:creationId xmlns:a16="http://schemas.microsoft.com/office/drawing/2014/main" id="{7F15D1AA-E118-C517-4B5A-AC570B077DA5}"/>
              </a:ext>
            </a:extLst>
          </p:cNvPr>
          <p:cNvSpPr>
            <a:spLocks noGrp="1"/>
          </p:cNvSpPr>
          <p:nvPr>
            <p:ph type="sldNum" sz="quarter" idx="14"/>
          </p:nvPr>
        </p:nvSpPr>
        <p:spPr/>
        <p:txBody>
          <a:bodyPr/>
          <a:lstStyle>
            <a:lvl1pPr>
              <a:defRPr>
                <a:solidFill>
                  <a:schemeClr val="tx1"/>
                </a:solidFill>
              </a:defRPr>
            </a:lvl1pPr>
          </a:lstStyle>
          <a:p>
            <a:fld id="{DD90BDDB-D95B-452C-B309-69A233EAC38F}" type="slidenum">
              <a:rPr lang="en-US" smtClean="0"/>
              <a:t>‹#›</a:t>
            </a:fld>
            <a:endParaRPr lang="en-US"/>
          </a:p>
        </p:txBody>
      </p:sp>
      <p:sp>
        <p:nvSpPr>
          <p:cNvPr id="3" name="Text Placeholder 2">
            <a:extLst>
              <a:ext uri="{FF2B5EF4-FFF2-40B4-BE49-F238E27FC236}">
                <a16:creationId xmlns:a16="http://schemas.microsoft.com/office/drawing/2014/main" id="{13A8A9DC-0D23-BE32-D150-D59DE18A709C}"/>
              </a:ext>
            </a:extLst>
          </p:cNvPr>
          <p:cNvSpPr>
            <a:spLocks noGrp="1"/>
          </p:cNvSpPr>
          <p:nvPr>
            <p:ph type="body" idx="15" hasCustomPrompt="1"/>
          </p:nvPr>
        </p:nvSpPr>
        <p:spPr>
          <a:xfrm>
            <a:off x="444500" y="4182493"/>
            <a:ext cx="11303000" cy="642854"/>
          </a:xfrm>
        </p:spPr>
        <p:txBody>
          <a:bodyPr>
            <a:normAutofit/>
          </a:bodyPr>
          <a:lstStyle>
            <a:lvl1pPr marL="0" indent="0" algn="ctr">
              <a:buNone/>
              <a:defRPr sz="3600" b="0">
                <a:solidFill>
                  <a:schemeClr val="tx1"/>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Text Placeholder 2">
            <a:extLst>
              <a:ext uri="{FF2B5EF4-FFF2-40B4-BE49-F238E27FC236}">
                <a16:creationId xmlns:a16="http://schemas.microsoft.com/office/drawing/2014/main" id="{F2977E2E-E9D8-AEDB-D4DD-40648F051B57}"/>
              </a:ext>
            </a:extLst>
          </p:cNvPr>
          <p:cNvSpPr>
            <a:spLocks noGrp="1"/>
          </p:cNvSpPr>
          <p:nvPr>
            <p:ph type="body" idx="16" hasCustomPrompt="1"/>
          </p:nvPr>
        </p:nvSpPr>
        <p:spPr>
          <a:xfrm>
            <a:off x="444500" y="4992987"/>
            <a:ext cx="11303000" cy="642854"/>
          </a:xfrm>
        </p:spPr>
        <p:txBody>
          <a:bodyPr>
            <a:normAutofit/>
          </a:bodyPr>
          <a:lstStyle>
            <a:lvl1pPr marL="0" indent="0" algn="ctr">
              <a:buNone/>
              <a:defRPr sz="4000" b="1">
                <a:solidFill>
                  <a:schemeClr val="tx1"/>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Text Placeholder 2">
            <a:extLst>
              <a:ext uri="{FF2B5EF4-FFF2-40B4-BE49-F238E27FC236}">
                <a16:creationId xmlns:a16="http://schemas.microsoft.com/office/drawing/2014/main" id="{BE57B9D0-D715-E4C0-0958-0BABAB8A0F67}"/>
              </a:ext>
            </a:extLst>
          </p:cNvPr>
          <p:cNvSpPr>
            <a:spLocks noGrp="1"/>
          </p:cNvSpPr>
          <p:nvPr>
            <p:ph type="body" idx="17" hasCustomPrompt="1"/>
          </p:nvPr>
        </p:nvSpPr>
        <p:spPr>
          <a:xfrm>
            <a:off x="444500" y="5590121"/>
            <a:ext cx="11303000" cy="642854"/>
          </a:xfrm>
        </p:spPr>
        <p:txBody>
          <a:bodyPr>
            <a:normAutofit/>
          </a:bodyPr>
          <a:lstStyle>
            <a:lvl1pPr marL="0" indent="0" algn="ctr">
              <a:buNone/>
              <a:defRPr sz="3600" b="0">
                <a:solidFill>
                  <a:schemeClr val="tx1"/>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2" name="Title 1">
            <a:extLst>
              <a:ext uri="{FF2B5EF4-FFF2-40B4-BE49-F238E27FC236}">
                <a16:creationId xmlns:a16="http://schemas.microsoft.com/office/drawing/2014/main" id="{22607421-EBA3-C805-6861-3381931B8D2A}"/>
              </a:ext>
            </a:extLst>
          </p:cNvPr>
          <p:cNvSpPr>
            <a:spLocks noGrp="1"/>
          </p:cNvSpPr>
          <p:nvPr>
            <p:ph type="title"/>
          </p:nvPr>
        </p:nvSpPr>
        <p:spPr>
          <a:xfrm>
            <a:off x="999490" y="361713"/>
            <a:ext cx="10193020" cy="2308324"/>
          </a:xfrm>
        </p:spPr>
        <p:txBody>
          <a:bodyPr lIns="0" tIns="0" rIns="0" bIns="0" anchor="b">
            <a:normAutofit/>
          </a:bodyPr>
          <a:lstStyle>
            <a:lvl1pPr algn="ctr">
              <a:defRPr sz="8800" b="1">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71312957"/>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Blue 5">
    <p:bg>
      <p:bgRef idx="1001">
        <a:schemeClr val="bg2"/>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65B280E-31A4-1D8D-A687-F8A253DA0407}"/>
              </a:ext>
            </a:extLst>
          </p:cNvPr>
          <p:cNvSpPr>
            <a:spLocks noGrp="1"/>
          </p:cNvSpPr>
          <p:nvPr>
            <p:ph type="body" idx="1" hasCustomPrompt="1"/>
          </p:nvPr>
        </p:nvSpPr>
        <p:spPr>
          <a:xfrm>
            <a:off x="444500" y="3008589"/>
            <a:ext cx="11303000" cy="839787"/>
          </a:xfrm>
        </p:spPr>
        <p:txBody>
          <a:bodyPr>
            <a:normAutofit/>
          </a:bodyPr>
          <a:lstStyle>
            <a:lvl1pPr marL="0" indent="0" algn="ctr">
              <a:buNone/>
              <a:defRPr sz="4800" b="1">
                <a:solidFill>
                  <a:schemeClr val="tx1"/>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11" name="Text Placeholder 10">
            <a:extLst>
              <a:ext uri="{FF2B5EF4-FFF2-40B4-BE49-F238E27FC236}">
                <a16:creationId xmlns:a16="http://schemas.microsoft.com/office/drawing/2014/main" id="{97565BD5-B9CC-5439-2889-1D17CE1A2402}"/>
              </a:ext>
            </a:extLst>
          </p:cNvPr>
          <p:cNvSpPr>
            <a:spLocks noGrp="1"/>
          </p:cNvSpPr>
          <p:nvPr>
            <p:ph type="body" sz="quarter" idx="10"/>
          </p:nvPr>
        </p:nvSpPr>
        <p:spPr>
          <a:xfrm>
            <a:off x="404019" y="4195922"/>
            <a:ext cx="11383962" cy="1958585"/>
          </a:xfrm>
        </p:spPr>
        <p:txBody>
          <a:bodyPr>
            <a:noAutofit/>
          </a:bodyPr>
          <a:lstStyle>
            <a:lvl1pPr marL="0" indent="0" algn="ctr">
              <a:buNone/>
              <a:defRPr sz="2800" b="0">
                <a:solidFill>
                  <a:schemeClr val="tx1"/>
                </a:solidFill>
                <a:latin typeface="Arial" panose="020B0604020202020204" pitchFamily="34" charset="0"/>
                <a:cs typeface="Arial" panose="020B0604020202020204" pitchFamily="34" charset="0"/>
              </a:defRPr>
            </a:lvl1pPr>
            <a:lvl2pPr marL="457200" indent="0" algn="ctr">
              <a:buNone/>
              <a:defRPr sz="2400" b="0">
                <a:solidFill>
                  <a:schemeClr val="tx1"/>
                </a:solidFill>
                <a:latin typeface="Arial" panose="020B0604020202020204" pitchFamily="34" charset="0"/>
                <a:cs typeface="Arial" panose="020B0604020202020204" pitchFamily="34" charset="0"/>
              </a:defRPr>
            </a:lvl2pPr>
            <a:lvl3pPr marL="914400" indent="0" algn="ctr">
              <a:buNone/>
              <a:defRPr sz="2000" b="0">
                <a:solidFill>
                  <a:schemeClr val="tx1"/>
                </a:solidFill>
                <a:latin typeface="Arial" panose="020B0604020202020204" pitchFamily="34" charset="0"/>
                <a:cs typeface="Arial" panose="020B0604020202020204" pitchFamily="34" charset="0"/>
              </a:defRPr>
            </a:lvl3pPr>
            <a:lvl4pPr marL="1371600" indent="0" algn="ctr">
              <a:buNone/>
              <a:defRPr sz="1800" b="0">
                <a:solidFill>
                  <a:schemeClr val="tx1"/>
                </a:solidFill>
                <a:latin typeface="Arial" panose="020B0604020202020204" pitchFamily="34" charset="0"/>
                <a:cs typeface="Arial" panose="020B0604020202020204" pitchFamily="34" charset="0"/>
              </a:defRPr>
            </a:lvl4pPr>
            <a:lvl5pPr marL="1828800" indent="0" algn="ctr">
              <a:buNone/>
              <a:defRPr sz="1800" b="0">
                <a:solidFill>
                  <a:schemeClr val="tx1"/>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a:extLst>
              <a:ext uri="{FF2B5EF4-FFF2-40B4-BE49-F238E27FC236}">
                <a16:creationId xmlns:a16="http://schemas.microsoft.com/office/drawing/2014/main" id="{2A5D166F-1384-7B1B-2519-1850D7282A1A}"/>
              </a:ext>
            </a:extLst>
          </p:cNvPr>
          <p:cNvCxnSpPr>
            <a:cxnSpLocks/>
          </p:cNvCxnSpPr>
          <p:nvPr/>
        </p:nvCxnSpPr>
        <p:spPr>
          <a:xfrm>
            <a:off x="2550160" y="2536466"/>
            <a:ext cx="709168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22607421-EBA3-C805-6861-3381931B8D2A}"/>
              </a:ext>
            </a:extLst>
          </p:cNvPr>
          <p:cNvSpPr>
            <a:spLocks noGrp="1"/>
          </p:cNvSpPr>
          <p:nvPr>
            <p:ph type="title"/>
          </p:nvPr>
        </p:nvSpPr>
        <p:spPr>
          <a:xfrm>
            <a:off x="444500" y="559394"/>
            <a:ext cx="11303000" cy="1500187"/>
          </a:xfrm>
        </p:spPr>
        <p:txBody>
          <a:bodyPr anchor="b">
            <a:normAutofit/>
          </a:bodyPr>
          <a:lstStyle>
            <a:lvl1pPr algn="ctr">
              <a:defRPr sz="8800" b="1">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7" name="Rectangle 6">
            <a:extLst>
              <a:ext uri="{FF2B5EF4-FFF2-40B4-BE49-F238E27FC236}">
                <a16:creationId xmlns:a16="http://schemas.microsoft.com/office/drawing/2014/main" id="{A576A9D3-C639-64AE-4AB9-2483CC06FC1C}"/>
              </a:ext>
            </a:extLst>
          </p:cNvPr>
          <p:cNvSpPr/>
          <p:nvPr/>
        </p:nvSpPr>
        <p:spPr>
          <a:xfrm>
            <a:off x="0" y="6400800"/>
            <a:ext cx="12191999" cy="457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9">
            <a:extLst>
              <a:ext uri="{FF2B5EF4-FFF2-40B4-BE49-F238E27FC236}">
                <a16:creationId xmlns:a16="http://schemas.microsoft.com/office/drawing/2014/main" id="{D1507BB2-AC2D-F32E-4EB6-08CCE960A129}"/>
              </a:ext>
            </a:extLst>
          </p:cNvPr>
          <p:cNvSpPr>
            <a:spLocks noGrp="1"/>
          </p:cNvSpPr>
          <p:nvPr>
            <p:ph type="ftr" sz="quarter" idx="13"/>
          </p:nvPr>
        </p:nvSpPr>
        <p:spPr>
          <a:xfrm>
            <a:off x="404019" y="6435291"/>
            <a:ext cx="10568781" cy="405445"/>
          </a:xfrm>
        </p:spPr>
        <p:txBody>
          <a:bodyPr/>
          <a:lstStyle>
            <a:lvl1pPr>
              <a:defRPr>
                <a:solidFill>
                  <a:schemeClr val="tx1"/>
                </a:solidFill>
              </a:defRPr>
            </a:lvl1pPr>
          </a:lstStyle>
          <a:p>
            <a:endParaRPr lang="en-US"/>
          </a:p>
        </p:txBody>
      </p:sp>
      <p:sp>
        <p:nvSpPr>
          <p:cNvPr id="9" name="Slide Number Placeholder 11">
            <a:extLst>
              <a:ext uri="{FF2B5EF4-FFF2-40B4-BE49-F238E27FC236}">
                <a16:creationId xmlns:a16="http://schemas.microsoft.com/office/drawing/2014/main" id="{7325CE11-D9E1-F4F4-49E2-13916AFEDE90}"/>
              </a:ext>
            </a:extLst>
          </p:cNvPr>
          <p:cNvSpPr>
            <a:spLocks noGrp="1"/>
          </p:cNvSpPr>
          <p:nvPr>
            <p:ph type="sldNum" sz="quarter" idx="14"/>
          </p:nvPr>
        </p:nvSpPr>
        <p:spPr>
          <a:xfrm>
            <a:off x="11192162" y="6435291"/>
            <a:ext cx="580698" cy="405445"/>
          </a:xfrm>
        </p:spPr>
        <p:txBody>
          <a:bodyPr/>
          <a:lstStyle>
            <a:lvl1pPr>
              <a:defRPr>
                <a:solidFill>
                  <a:schemeClr val="tx1"/>
                </a:solidFill>
              </a:defRPr>
            </a:lvl1pPr>
          </a:lstStyle>
          <a:p>
            <a:fld id="{DD90BDDB-D95B-452C-B309-69A233EAC38F}" type="slidenum">
              <a:rPr lang="en-US" smtClean="0"/>
              <a:t>‹#›</a:t>
            </a:fld>
            <a:endParaRPr lang="en-US"/>
          </a:p>
        </p:txBody>
      </p:sp>
    </p:spTree>
    <p:extLst>
      <p:ext uri="{BB962C8B-B14F-4D97-AF65-F5344CB8AC3E}">
        <p14:creationId xmlns:p14="http://schemas.microsoft.com/office/powerpoint/2010/main" val="3438213958"/>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Blue 6">
    <p:bg>
      <p:bgPr>
        <a:solidFill>
          <a:schemeClr val="bg2"/>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50641609-32E4-D5CE-5A9F-FF82C689D482}"/>
              </a:ext>
            </a:extLst>
          </p:cNvPr>
          <p:cNvSpPr>
            <a:spLocks noGrp="1"/>
          </p:cNvSpPr>
          <p:nvPr>
            <p:ph type="pic" sz="quarter" idx="15"/>
          </p:nvPr>
        </p:nvSpPr>
        <p:spPr>
          <a:xfrm>
            <a:off x="444500" y="589893"/>
            <a:ext cx="5062538" cy="5282304"/>
          </a:xfrm>
        </p:spPr>
        <p:txBody>
          <a:bodyPr/>
          <a:lstStyle/>
          <a:p>
            <a:r>
              <a:rPr lang="en-US"/>
              <a:t>Click icon to add picture</a:t>
            </a:r>
          </a:p>
        </p:txBody>
      </p:sp>
      <p:sp>
        <p:nvSpPr>
          <p:cNvPr id="2" name="Text Placeholder 2">
            <a:extLst>
              <a:ext uri="{FF2B5EF4-FFF2-40B4-BE49-F238E27FC236}">
                <a16:creationId xmlns:a16="http://schemas.microsoft.com/office/drawing/2014/main" id="{A7FC2606-D8EA-5D54-28BF-20C462767FC2}"/>
              </a:ext>
            </a:extLst>
          </p:cNvPr>
          <p:cNvSpPr>
            <a:spLocks noGrp="1"/>
          </p:cNvSpPr>
          <p:nvPr>
            <p:ph type="body" idx="1" hasCustomPrompt="1"/>
          </p:nvPr>
        </p:nvSpPr>
        <p:spPr>
          <a:xfrm>
            <a:off x="6096000" y="3223666"/>
            <a:ext cx="5630561" cy="839787"/>
          </a:xfrm>
        </p:spPr>
        <p:txBody>
          <a:bodyPr anchor="ctr">
            <a:noAutofit/>
          </a:bodyPr>
          <a:lstStyle>
            <a:lvl1pPr marL="0" indent="0" algn="l">
              <a:buNone/>
              <a:defRPr sz="4000" b="0">
                <a:solidFill>
                  <a:schemeClr val="tx1"/>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3" name="Text Placeholder 10">
            <a:extLst>
              <a:ext uri="{FF2B5EF4-FFF2-40B4-BE49-F238E27FC236}">
                <a16:creationId xmlns:a16="http://schemas.microsoft.com/office/drawing/2014/main" id="{365FB472-C54C-CDBD-DAD2-3420ACEDEA45}"/>
              </a:ext>
            </a:extLst>
          </p:cNvPr>
          <p:cNvSpPr>
            <a:spLocks noGrp="1"/>
          </p:cNvSpPr>
          <p:nvPr>
            <p:ph type="body" sz="quarter" idx="10"/>
          </p:nvPr>
        </p:nvSpPr>
        <p:spPr>
          <a:xfrm>
            <a:off x="6076607" y="4209174"/>
            <a:ext cx="5670892" cy="1663023"/>
          </a:xfrm>
        </p:spPr>
        <p:txBody>
          <a:bodyPr anchor="t">
            <a:noAutofit/>
          </a:bodyPr>
          <a:lstStyle>
            <a:lvl1pPr marL="0" indent="0" algn="l">
              <a:buNone/>
              <a:defRPr sz="2000" b="0">
                <a:solidFill>
                  <a:schemeClr val="tx1"/>
                </a:solidFill>
                <a:latin typeface="Arial" panose="020B0604020202020204" pitchFamily="34" charset="0"/>
                <a:cs typeface="Arial" panose="020B0604020202020204" pitchFamily="34" charset="0"/>
              </a:defRPr>
            </a:lvl1pPr>
            <a:lvl2pPr marL="457200" indent="0" algn="l">
              <a:buNone/>
              <a:defRPr sz="1800" b="0">
                <a:solidFill>
                  <a:schemeClr val="tx1"/>
                </a:solidFill>
                <a:latin typeface="Arial" panose="020B0604020202020204" pitchFamily="34" charset="0"/>
                <a:cs typeface="Arial" panose="020B0604020202020204" pitchFamily="34" charset="0"/>
              </a:defRPr>
            </a:lvl2pPr>
            <a:lvl3pPr marL="914400" indent="0" algn="l">
              <a:buNone/>
              <a:defRPr sz="1600" b="0">
                <a:solidFill>
                  <a:schemeClr val="tx1"/>
                </a:solidFill>
                <a:latin typeface="Arial" panose="020B0604020202020204" pitchFamily="34" charset="0"/>
                <a:cs typeface="Arial" panose="020B0604020202020204" pitchFamily="34" charset="0"/>
              </a:defRPr>
            </a:lvl3pPr>
            <a:lvl4pPr marL="1371600" indent="0" algn="l">
              <a:buNone/>
              <a:defRPr sz="1400" b="0">
                <a:solidFill>
                  <a:schemeClr val="tx1"/>
                </a:solidFill>
                <a:latin typeface="Arial" panose="020B0604020202020204" pitchFamily="34" charset="0"/>
                <a:cs typeface="Arial" panose="020B0604020202020204" pitchFamily="34" charset="0"/>
              </a:defRPr>
            </a:lvl4pPr>
            <a:lvl5pPr marL="1828800" indent="0" algn="l">
              <a:buNone/>
              <a:defRPr sz="1400" b="0">
                <a:solidFill>
                  <a:schemeClr val="tx1"/>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a:extLst>
              <a:ext uri="{FF2B5EF4-FFF2-40B4-BE49-F238E27FC236}">
                <a16:creationId xmlns:a16="http://schemas.microsoft.com/office/drawing/2014/main" id="{F7B82828-8481-8F5E-099D-0CB3F62EB6D9}"/>
              </a:ext>
            </a:extLst>
          </p:cNvPr>
          <p:cNvSpPr>
            <a:spLocks noGrp="1"/>
          </p:cNvSpPr>
          <p:nvPr>
            <p:ph type="title"/>
          </p:nvPr>
        </p:nvSpPr>
        <p:spPr>
          <a:xfrm>
            <a:off x="6096000" y="589893"/>
            <a:ext cx="5630561" cy="2118896"/>
          </a:xfrm>
        </p:spPr>
        <p:txBody>
          <a:bodyPr anchor="b">
            <a:noAutofit/>
          </a:bodyPr>
          <a:lstStyle>
            <a:lvl1pPr algn="l">
              <a:defRPr sz="6000" b="1">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cxnSp>
        <p:nvCxnSpPr>
          <p:cNvPr id="5" name="Straight Connector 4">
            <a:extLst>
              <a:ext uri="{FF2B5EF4-FFF2-40B4-BE49-F238E27FC236}">
                <a16:creationId xmlns:a16="http://schemas.microsoft.com/office/drawing/2014/main" id="{78D29667-CDC3-BFE6-E90E-F1B0421679FA}"/>
              </a:ext>
            </a:extLst>
          </p:cNvPr>
          <p:cNvCxnSpPr>
            <a:cxnSpLocks/>
          </p:cNvCxnSpPr>
          <p:nvPr/>
        </p:nvCxnSpPr>
        <p:spPr>
          <a:xfrm>
            <a:off x="6096000" y="2896137"/>
            <a:ext cx="4941346" cy="0"/>
          </a:xfrm>
          <a:prstGeom prst="line">
            <a:avLst/>
          </a:prstGeom>
          <a:ln w="38100">
            <a:solidFill>
              <a:schemeClr val="tx2"/>
            </a:solidFill>
          </a:ln>
        </p:spPr>
        <p:style>
          <a:lnRef idx="2">
            <a:schemeClr val="accent1"/>
          </a:lnRef>
          <a:fillRef idx="0">
            <a:schemeClr val="accent1"/>
          </a:fillRef>
          <a:effectRef idx="1">
            <a:schemeClr val="accent1"/>
          </a:effectRef>
          <a:fontRef idx="minor">
            <a:schemeClr val="tx1"/>
          </a:fontRef>
        </p:style>
      </p:cxnSp>
      <p:sp>
        <p:nvSpPr>
          <p:cNvPr id="7" name="Rectangle 6">
            <a:extLst>
              <a:ext uri="{FF2B5EF4-FFF2-40B4-BE49-F238E27FC236}">
                <a16:creationId xmlns:a16="http://schemas.microsoft.com/office/drawing/2014/main" id="{926F591C-07DC-0E7A-1661-86FD88F383B8}"/>
              </a:ext>
            </a:extLst>
          </p:cNvPr>
          <p:cNvSpPr/>
          <p:nvPr/>
        </p:nvSpPr>
        <p:spPr>
          <a:xfrm>
            <a:off x="0" y="6400800"/>
            <a:ext cx="12191999" cy="457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ooter Placeholder 9">
            <a:extLst>
              <a:ext uri="{FF2B5EF4-FFF2-40B4-BE49-F238E27FC236}">
                <a16:creationId xmlns:a16="http://schemas.microsoft.com/office/drawing/2014/main" id="{BD53D451-7937-231D-696C-D414E6391DF2}"/>
              </a:ext>
            </a:extLst>
          </p:cNvPr>
          <p:cNvSpPr>
            <a:spLocks noGrp="1"/>
          </p:cNvSpPr>
          <p:nvPr>
            <p:ph type="ftr" sz="quarter" idx="13"/>
          </p:nvPr>
        </p:nvSpPr>
        <p:spPr>
          <a:xfrm>
            <a:off x="419140" y="6435291"/>
            <a:ext cx="10553660" cy="405445"/>
          </a:xfrm>
        </p:spPr>
        <p:txBody>
          <a:bodyPr/>
          <a:lstStyle>
            <a:lvl1pPr>
              <a:defRPr>
                <a:solidFill>
                  <a:schemeClr val="tx1"/>
                </a:solidFill>
              </a:defRPr>
            </a:lvl1pPr>
          </a:lstStyle>
          <a:p>
            <a:endParaRPr lang="en-US"/>
          </a:p>
        </p:txBody>
      </p:sp>
      <p:sp>
        <p:nvSpPr>
          <p:cNvPr id="11" name="Slide Number Placeholder 11">
            <a:extLst>
              <a:ext uri="{FF2B5EF4-FFF2-40B4-BE49-F238E27FC236}">
                <a16:creationId xmlns:a16="http://schemas.microsoft.com/office/drawing/2014/main" id="{22A296B0-22FF-45EC-DD31-32780A558FB6}"/>
              </a:ext>
            </a:extLst>
          </p:cNvPr>
          <p:cNvSpPr>
            <a:spLocks noGrp="1"/>
          </p:cNvSpPr>
          <p:nvPr>
            <p:ph type="sldNum" sz="quarter" idx="14"/>
          </p:nvPr>
        </p:nvSpPr>
        <p:spPr>
          <a:xfrm>
            <a:off x="11192162" y="6435291"/>
            <a:ext cx="580698" cy="405445"/>
          </a:xfrm>
        </p:spPr>
        <p:txBody>
          <a:bodyPr/>
          <a:lstStyle>
            <a:lvl1pPr>
              <a:defRPr>
                <a:solidFill>
                  <a:schemeClr val="tx1"/>
                </a:solidFill>
              </a:defRPr>
            </a:lvl1pPr>
          </a:lstStyle>
          <a:p>
            <a:fld id="{DD90BDDB-D95B-452C-B309-69A233EAC38F}" type="slidenum">
              <a:rPr lang="en-US" smtClean="0"/>
              <a:t>‹#›</a:t>
            </a:fld>
            <a:endParaRPr lang="en-US"/>
          </a:p>
        </p:txBody>
      </p:sp>
    </p:spTree>
    <p:extLst>
      <p:ext uri="{BB962C8B-B14F-4D97-AF65-F5344CB8AC3E}">
        <p14:creationId xmlns:p14="http://schemas.microsoft.com/office/powerpoint/2010/main" val="2877041724"/>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Blue 7">
    <p:bg>
      <p:bgPr>
        <a:solidFill>
          <a:schemeClr val="bg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BB7A0CF-2E55-DC4E-5C57-13BECDC5B829}"/>
              </a:ext>
            </a:extLst>
          </p:cNvPr>
          <p:cNvSpPr/>
          <p:nvPr/>
        </p:nvSpPr>
        <p:spPr>
          <a:xfrm>
            <a:off x="444500" y="589894"/>
            <a:ext cx="11303000" cy="5282304"/>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2">
            <a:extLst>
              <a:ext uri="{FF2B5EF4-FFF2-40B4-BE49-F238E27FC236}">
                <a16:creationId xmlns:a16="http://schemas.microsoft.com/office/drawing/2014/main" id="{E2700DB5-481E-F0BF-90F6-16904F979E2C}"/>
              </a:ext>
            </a:extLst>
          </p:cNvPr>
          <p:cNvSpPr>
            <a:spLocks noGrp="1"/>
          </p:cNvSpPr>
          <p:nvPr>
            <p:ph type="body" idx="1" hasCustomPrompt="1"/>
          </p:nvPr>
        </p:nvSpPr>
        <p:spPr>
          <a:xfrm>
            <a:off x="5896499" y="3196724"/>
            <a:ext cx="5442064" cy="731325"/>
          </a:xfrm>
        </p:spPr>
        <p:txBody>
          <a:bodyPr anchor="ctr">
            <a:normAutofit/>
          </a:bodyPr>
          <a:lstStyle>
            <a:lvl1pPr marL="0" indent="0" algn="l">
              <a:buNone/>
              <a:defRPr sz="4000" b="0">
                <a:solidFill>
                  <a:schemeClr val="bg2"/>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5" name="Text Placeholder 10">
            <a:extLst>
              <a:ext uri="{FF2B5EF4-FFF2-40B4-BE49-F238E27FC236}">
                <a16:creationId xmlns:a16="http://schemas.microsoft.com/office/drawing/2014/main" id="{B2A51667-C523-2341-3DF2-F7F4D520C132}"/>
              </a:ext>
            </a:extLst>
          </p:cNvPr>
          <p:cNvSpPr>
            <a:spLocks noGrp="1"/>
          </p:cNvSpPr>
          <p:nvPr>
            <p:ph type="body" sz="quarter" idx="10"/>
          </p:nvPr>
        </p:nvSpPr>
        <p:spPr>
          <a:xfrm>
            <a:off x="5877105" y="4066355"/>
            <a:ext cx="5481045" cy="1448237"/>
          </a:xfrm>
        </p:spPr>
        <p:txBody>
          <a:bodyPr anchor="t">
            <a:normAutofit/>
          </a:bodyPr>
          <a:lstStyle>
            <a:lvl1pPr marL="0" indent="0" algn="l">
              <a:buNone/>
              <a:defRPr sz="2000" b="0">
                <a:solidFill>
                  <a:schemeClr val="bg2"/>
                </a:solidFill>
                <a:latin typeface="Arial" panose="020B0604020202020204" pitchFamily="34" charset="0"/>
                <a:cs typeface="Arial" panose="020B0604020202020204" pitchFamily="34" charset="0"/>
              </a:defRPr>
            </a:lvl1pPr>
            <a:lvl2pPr marL="457200" indent="0" algn="l">
              <a:buNone/>
              <a:defRPr sz="1800" b="0">
                <a:solidFill>
                  <a:schemeClr val="bg2"/>
                </a:solidFill>
                <a:latin typeface="Arial" panose="020B0604020202020204" pitchFamily="34" charset="0"/>
                <a:cs typeface="Arial" panose="020B0604020202020204" pitchFamily="34" charset="0"/>
              </a:defRPr>
            </a:lvl2pPr>
            <a:lvl3pPr marL="914400" indent="0" algn="l">
              <a:buNone/>
              <a:defRPr sz="1600" b="0">
                <a:solidFill>
                  <a:schemeClr val="bg2"/>
                </a:solidFill>
                <a:latin typeface="Arial" panose="020B0604020202020204" pitchFamily="34" charset="0"/>
                <a:cs typeface="Arial" panose="020B0604020202020204" pitchFamily="34" charset="0"/>
              </a:defRPr>
            </a:lvl3pPr>
            <a:lvl4pPr marL="1371600" indent="0" algn="l">
              <a:buNone/>
              <a:defRPr sz="1400" b="0">
                <a:solidFill>
                  <a:schemeClr val="bg2"/>
                </a:solidFill>
                <a:latin typeface="Arial" panose="020B0604020202020204" pitchFamily="34" charset="0"/>
                <a:cs typeface="Arial" panose="020B0604020202020204" pitchFamily="34" charset="0"/>
              </a:defRPr>
            </a:lvl4pPr>
            <a:lvl5pPr marL="1828800" indent="0" algn="l">
              <a:buNone/>
              <a:defRPr sz="1400" b="0">
                <a:solidFill>
                  <a:schemeClr val="bg2"/>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le 1">
            <a:extLst>
              <a:ext uri="{FF2B5EF4-FFF2-40B4-BE49-F238E27FC236}">
                <a16:creationId xmlns:a16="http://schemas.microsoft.com/office/drawing/2014/main" id="{A09DEDFC-9C9D-C4EF-E0D5-29FB73FEEDC1}"/>
              </a:ext>
            </a:extLst>
          </p:cNvPr>
          <p:cNvSpPr>
            <a:spLocks noGrp="1"/>
          </p:cNvSpPr>
          <p:nvPr>
            <p:ph type="title"/>
          </p:nvPr>
        </p:nvSpPr>
        <p:spPr>
          <a:xfrm>
            <a:off x="5896499" y="1021557"/>
            <a:ext cx="5442064" cy="1845233"/>
          </a:xfrm>
        </p:spPr>
        <p:txBody>
          <a:bodyPr anchor="b">
            <a:normAutofit/>
          </a:bodyPr>
          <a:lstStyle>
            <a:lvl1pPr algn="l">
              <a:defRPr sz="6000" b="1">
                <a:solidFill>
                  <a:schemeClr val="bg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6" name="Picture Placeholder 5">
            <a:extLst>
              <a:ext uri="{FF2B5EF4-FFF2-40B4-BE49-F238E27FC236}">
                <a16:creationId xmlns:a16="http://schemas.microsoft.com/office/drawing/2014/main" id="{50641609-32E4-D5CE-5A9F-FF82C689D482}"/>
              </a:ext>
            </a:extLst>
          </p:cNvPr>
          <p:cNvSpPr>
            <a:spLocks noGrp="1"/>
          </p:cNvSpPr>
          <p:nvPr>
            <p:ph type="pic" sz="quarter" idx="15"/>
          </p:nvPr>
        </p:nvSpPr>
        <p:spPr>
          <a:xfrm>
            <a:off x="444500" y="589894"/>
            <a:ext cx="5062538" cy="5282304"/>
          </a:xfrm>
        </p:spPr>
        <p:txBody>
          <a:bodyPr/>
          <a:lstStyle/>
          <a:p>
            <a:r>
              <a:rPr lang="en-US"/>
              <a:t>Click icon to add picture</a:t>
            </a:r>
          </a:p>
        </p:txBody>
      </p:sp>
      <p:cxnSp>
        <p:nvCxnSpPr>
          <p:cNvPr id="9" name="Straight Connector 8">
            <a:extLst>
              <a:ext uri="{FF2B5EF4-FFF2-40B4-BE49-F238E27FC236}">
                <a16:creationId xmlns:a16="http://schemas.microsoft.com/office/drawing/2014/main" id="{2B7FF05E-974F-3F1B-72A0-5A46D5059FA3}"/>
              </a:ext>
            </a:extLst>
          </p:cNvPr>
          <p:cNvCxnSpPr>
            <a:cxnSpLocks/>
          </p:cNvCxnSpPr>
          <p:nvPr/>
        </p:nvCxnSpPr>
        <p:spPr>
          <a:xfrm>
            <a:off x="5896499" y="3002385"/>
            <a:ext cx="4185749" cy="3"/>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Rectangle 2">
            <a:extLst>
              <a:ext uri="{FF2B5EF4-FFF2-40B4-BE49-F238E27FC236}">
                <a16:creationId xmlns:a16="http://schemas.microsoft.com/office/drawing/2014/main" id="{D0CD6AC5-1B73-B4CE-5F78-CBD433958EFC}"/>
              </a:ext>
            </a:extLst>
          </p:cNvPr>
          <p:cNvSpPr/>
          <p:nvPr/>
        </p:nvSpPr>
        <p:spPr>
          <a:xfrm>
            <a:off x="0" y="6400800"/>
            <a:ext cx="12191999" cy="457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ooter Placeholder 9">
            <a:extLst>
              <a:ext uri="{FF2B5EF4-FFF2-40B4-BE49-F238E27FC236}">
                <a16:creationId xmlns:a16="http://schemas.microsoft.com/office/drawing/2014/main" id="{3DD5DE73-D769-9855-6094-7C9520CA7E95}"/>
              </a:ext>
            </a:extLst>
          </p:cNvPr>
          <p:cNvSpPr>
            <a:spLocks noGrp="1"/>
          </p:cNvSpPr>
          <p:nvPr>
            <p:ph type="ftr" sz="quarter" idx="13"/>
          </p:nvPr>
        </p:nvSpPr>
        <p:spPr>
          <a:xfrm>
            <a:off x="419140" y="6435291"/>
            <a:ext cx="10553660" cy="405445"/>
          </a:xfrm>
        </p:spPr>
        <p:txBody>
          <a:bodyPr/>
          <a:lstStyle>
            <a:lvl1pPr>
              <a:defRPr>
                <a:solidFill>
                  <a:schemeClr val="tx1"/>
                </a:solidFill>
              </a:defRPr>
            </a:lvl1pPr>
          </a:lstStyle>
          <a:p>
            <a:endParaRPr lang="en-US"/>
          </a:p>
        </p:txBody>
      </p:sp>
      <p:sp>
        <p:nvSpPr>
          <p:cNvPr id="8" name="Slide Number Placeholder 11">
            <a:extLst>
              <a:ext uri="{FF2B5EF4-FFF2-40B4-BE49-F238E27FC236}">
                <a16:creationId xmlns:a16="http://schemas.microsoft.com/office/drawing/2014/main" id="{3318363E-4A80-CF61-1FF6-B4FA293AB805}"/>
              </a:ext>
            </a:extLst>
          </p:cNvPr>
          <p:cNvSpPr>
            <a:spLocks noGrp="1"/>
          </p:cNvSpPr>
          <p:nvPr>
            <p:ph type="sldNum" sz="quarter" idx="14"/>
          </p:nvPr>
        </p:nvSpPr>
        <p:spPr>
          <a:xfrm>
            <a:off x="11192162" y="6435291"/>
            <a:ext cx="580698" cy="405445"/>
          </a:xfrm>
        </p:spPr>
        <p:txBody>
          <a:bodyPr/>
          <a:lstStyle>
            <a:lvl1pPr>
              <a:defRPr>
                <a:solidFill>
                  <a:schemeClr val="tx1"/>
                </a:solidFill>
              </a:defRPr>
            </a:lvl1pPr>
          </a:lstStyle>
          <a:p>
            <a:fld id="{DD90BDDB-D95B-452C-B309-69A233EAC38F}" type="slidenum">
              <a:rPr lang="en-US" smtClean="0"/>
              <a:t>‹#›</a:t>
            </a:fld>
            <a:endParaRPr lang="en-US"/>
          </a:p>
        </p:txBody>
      </p:sp>
    </p:spTree>
    <p:extLst>
      <p:ext uri="{BB962C8B-B14F-4D97-AF65-F5344CB8AC3E}">
        <p14:creationId xmlns:p14="http://schemas.microsoft.com/office/powerpoint/2010/main" val="2350058346"/>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Red 1">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217FBCE-C54A-DC46-E2B1-3F8192A38DE5}"/>
              </a:ext>
            </a:extLst>
          </p:cNvPr>
          <p:cNvSpPr/>
          <p:nvPr/>
        </p:nvSpPr>
        <p:spPr>
          <a:xfrm>
            <a:off x="0" y="6400800"/>
            <a:ext cx="12191999" cy="457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2A5D166F-1384-7B1B-2519-1850D7282A1A}"/>
              </a:ext>
            </a:extLst>
          </p:cNvPr>
          <p:cNvCxnSpPr>
            <a:cxnSpLocks/>
          </p:cNvCxnSpPr>
          <p:nvPr/>
        </p:nvCxnSpPr>
        <p:spPr>
          <a:xfrm>
            <a:off x="2550160" y="3939132"/>
            <a:ext cx="709168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
        <p:nvSpPr>
          <p:cNvPr id="7" name="Text Placeholder 2">
            <a:extLst>
              <a:ext uri="{FF2B5EF4-FFF2-40B4-BE49-F238E27FC236}">
                <a16:creationId xmlns:a16="http://schemas.microsoft.com/office/drawing/2014/main" id="{FFE3F05C-EEC5-7462-4C89-22B36331DA7D}"/>
              </a:ext>
            </a:extLst>
          </p:cNvPr>
          <p:cNvSpPr>
            <a:spLocks noGrp="1"/>
          </p:cNvSpPr>
          <p:nvPr>
            <p:ph type="body" idx="12" hasCustomPrompt="1"/>
          </p:nvPr>
        </p:nvSpPr>
        <p:spPr>
          <a:xfrm>
            <a:off x="444500" y="4608268"/>
            <a:ext cx="11303000" cy="642854"/>
          </a:xfrm>
        </p:spPr>
        <p:txBody>
          <a:bodyPr>
            <a:normAutofit/>
          </a:bodyPr>
          <a:lstStyle>
            <a:lvl1pPr marL="0" indent="0" algn="ctr">
              <a:buNone/>
              <a:defRPr sz="4400" b="1">
                <a:solidFill>
                  <a:schemeClr val="tx1"/>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10" name="Footer Placeholder 9">
            <a:extLst>
              <a:ext uri="{FF2B5EF4-FFF2-40B4-BE49-F238E27FC236}">
                <a16:creationId xmlns:a16="http://schemas.microsoft.com/office/drawing/2014/main" id="{33F1C59B-B998-6F87-2F14-3C223CCF55A1}"/>
              </a:ext>
            </a:extLst>
          </p:cNvPr>
          <p:cNvSpPr>
            <a:spLocks noGrp="1"/>
          </p:cNvSpPr>
          <p:nvPr>
            <p:ph type="ftr" sz="quarter" idx="13"/>
          </p:nvPr>
        </p:nvSpPr>
        <p:spPr>
          <a:xfrm>
            <a:off x="444500" y="6435291"/>
            <a:ext cx="10528300" cy="405445"/>
          </a:xfrm>
        </p:spPr>
        <p:txBody>
          <a:bodyPr/>
          <a:lstStyle>
            <a:lvl1pPr>
              <a:defRPr>
                <a:solidFill>
                  <a:schemeClr val="tx1"/>
                </a:solidFill>
              </a:defRPr>
            </a:lvl1pPr>
          </a:lstStyle>
          <a:p>
            <a:endParaRPr lang="en-US"/>
          </a:p>
        </p:txBody>
      </p:sp>
      <p:sp>
        <p:nvSpPr>
          <p:cNvPr id="12" name="Slide Number Placeholder 11">
            <a:extLst>
              <a:ext uri="{FF2B5EF4-FFF2-40B4-BE49-F238E27FC236}">
                <a16:creationId xmlns:a16="http://schemas.microsoft.com/office/drawing/2014/main" id="{7F15D1AA-E118-C517-4B5A-AC570B077DA5}"/>
              </a:ext>
            </a:extLst>
          </p:cNvPr>
          <p:cNvSpPr>
            <a:spLocks noGrp="1"/>
          </p:cNvSpPr>
          <p:nvPr>
            <p:ph type="sldNum" sz="quarter" idx="14"/>
          </p:nvPr>
        </p:nvSpPr>
        <p:spPr/>
        <p:txBody>
          <a:bodyPr/>
          <a:lstStyle>
            <a:lvl1pPr>
              <a:defRPr>
                <a:solidFill>
                  <a:schemeClr val="tx1"/>
                </a:solidFill>
              </a:defRPr>
            </a:lvl1pPr>
          </a:lstStyle>
          <a:p>
            <a:fld id="{DD90BDDB-D95B-452C-B309-69A233EAC38F}" type="slidenum">
              <a:rPr lang="en-US" smtClean="0"/>
              <a:t>‹#›</a:t>
            </a:fld>
            <a:endParaRPr lang="en-US"/>
          </a:p>
        </p:txBody>
      </p:sp>
      <p:sp>
        <p:nvSpPr>
          <p:cNvPr id="3" name="Text Placeholder 2">
            <a:extLst>
              <a:ext uri="{FF2B5EF4-FFF2-40B4-BE49-F238E27FC236}">
                <a16:creationId xmlns:a16="http://schemas.microsoft.com/office/drawing/2014/main" id="{13A8A9DC-0D23-BE32-D150-D59DE18A709C}"/>
              </a:ext>
            </a:extLst>
          </p:cNvPr>
          <p:cNvSpPr>
            <a:spLocks noGrp="1"/>
          </p:cNvSpPr>
          <p:nvPr>
            <p:ph type="body" idx="15" hasCustomPrompt="1"/>
          </p:nvPr>
        </p:nvSpPr>
        <p:spPr>
          <a:xfrm>
            <a:off x="444500" y="5277403"/>
            <a:ext cx="11303000" cy="642854"/>
          </a:xfrm>
        </p:spPr>
        <p:txBody>
          <a:bodyPr>
            <a:normAutofit/>
          </a:bodyPr>
          <a:lstStyle>
            <a:lvl1pPr marL="0" indent="0" algn="ctr">
              <a:buNone/>
              <a:defRPr sz="4000" b="0">
                <a:solidFill>
                  <a:schemeClr val="tx1"/>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752B2881-5B4D-0D64-88D2-CCB6B086E386}"/>
              </a:ext>
            </a:extLst>
          </p:cNvPr>
          <p:cNvSpPr>
            <a:spLocks noGrp="1"/>
          </p:cNvSpPr>
          <p:nvPr>
            <p:ph type="title"/>
          </p:nvPr>
        </p:nvSpPr>
        <p:spPr>
          <a:xfrm>
            <a:off x="999490" y="708924"/>
            <a:ext cx="10193020" cy="2576239"/>
          </a:xfrm>
        </p:spPr>
        <p:txBody>
          <a:bodyPr lIns="0" tIns="0" rIns="0" bIns="0" anchor="b">
            <a:normAutofit/>
          </a:bodyPr>
          <a:lstStyle>
            <a:lvl1pPr algn="ctr">
              <a:defRPr sz="8800" b="1">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546432527"/>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Red 2">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3628F8A-6F1F-7C57-9813-5DD96EBAF08C}"/>
              </a:ext>
            </a:extLst>
          </p:cNvPr>
          <p:cNvSpPr/>
          <p:nvPr/>
        </p:nvSpPr>
        <p:spPr>
          <a:xfrm>
            <a:off x="0" y="6400800"/>
            <a:ext cx="12191999" cy="457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ooter Placeholder 9">
            <a:extLst>
              <a:ext uri="{FF2B5EF4-FFF2-40B4-BE49-F238E27FC236}">
                <a16:creationId xmlns:a16="http://schemas.microsoft.com/office/drawing/2014/main" id="{33F1C59B-B998-6F87-2F14-3C223CCF55A1}"/>
              </a:ext>
            </a:extLst>
          </p:cNvPr>
          <p:cNvSpPr>
            <a:spLocks noGrp="1"/>
          </p:cNvSpPr>
          <p:nvPr>
            <p:ph type="ftr" sz="quarter" idx="13"/>
          </p:nvPr>
        </p:nvSpPr>
        <p:spPr>
          <a:xfrm>
            <a:off x="419140" y="6435291"/>
            <a:ext cx="10553660" cy="405445"/>
          </a:xfrm>
        </p:spPr>
        <p:txBody>
          <a:bodyPr/>
          <a:lstStyle>
            <a:lvl1pPr>
              <a:defRPr>
                <a:solidFill>
                  <a:schemeClr val="tx1"/>
                </a:solidFill>
              </a:defRPr>
            </a:lvl1pPr>
          </a:lstStyle>
          <a:p>
            <a:endParaRPr lang="en-US"/>
          </a:p>
        </p:txBody>
      </p:sp>
      <p:sp>
        <p:nvSpPr>
          <p:cNvPr id="12" name="Slide Number Placeholder 11">
            <a:extLst>
              <a:ext uri="{FF2B5EF4-FFF2-40B4-BE49-F238E27FC236}">
                <a16:creationId xmlns:a16="http://schemas.microsoft.com/office/drawing/2014/main" id="{7F15D1AA-E118-C517-4B5A-AC570B077DA5}"/>
              </a:ext>
            </a:extLst>
          </p:cNvPr>
          <p:cNvSpPr>
            <a:spLocks noGrp="1"/>
          </p:cNvSpPr>
          <p:nvPr>
            <p:ph type="sldNum" sz="quarter" idx="14"/>
          </p:nvPr>
        </p:nvSpPr>
        <p:spPr/>
        <p:txBody>
          <a:bodyPr/>
          <a:lstStyle>
            <a:lvl1pPr>
              <a:defRPr>
                <a:solidFill>
                  <a:schemeClr val="tx1"/>
                </a:solidFill>
              </a:defRPr>
            </a:lvl1pPr>
          </a:lstStyle>
          <a:p>
            <a:fld id="{DD90BDDB-D95B-452C-B309-69A233EAC38F}" type="slidenum">
              <a:rPr lang="en-US" smtClean="0"/>
              <a:t>‹#›</a:t>
            </a:fld>
            <a:endParaRPr lang="en-US"/>
          </a:p>
        </p:txBody>
      </p:sp>
      <p:sp>
        <p:nvSpPr>
          <p:cNvPr id="3" name="Text Placeholder 2">
            <a:extLst>
              <a:ext uri="{FF2B5EF4-FFF2-40B4-BE49-F238E27FC236}">
                <a16:creationId xmlns:a16="http://schemas.microsoft.com/office/drawing/2014/main" id="{13A8A9DC-0D23-BE32-D150-D59DE18A709C}"/>
              </a:ext>
            </a:extLst>
          </p:cNvPr>
          <p:cNvSpPr>
            <a:spLocks noGrp="1"/>
          </p:cNvSpPr>
          <p:nvPr>
            <p:ph type="body" idx="15" hasCustomPrompt="1"/>
          </p:nvPr>
        </p:nvSpPr>
        <p:spPr>
          <a:xfrm>
            <a:off x="444500" y="4466880"/>
            <a:ext cx="11303000" cy="976298"/>
          </a:xfrm>
        </p:spPr>
        <p:txBody>
          <a:bodyPr anchor="ctr">
            <a:normAutofit/>
          </a:bodyPr>
          <a:lstStyle>
            <a:lvl1pPr marL="0" indent="0" algn="ctr">
              <a:buNone/>
              <a:defRPr sz="4000" b="0">
                <a:solidFill>
                  <a:schemeClr val="tx1"/>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752B2881-5B4D-0D64-88D2-CCB6B086E386}"/>
              </a:ext>
            </a:extLst>
          </p:cNvPr>
          <p:cNvSpPr>
            <a:spLocks noGrp="1"/>
          </p:cNvSpPr>
          <p:nvPr>
            <p:ph type="title"/>
          </p:nvPr>
        </p:nvSpPr>
        <p:spPr>
          <a:xfrm>
            <a:off x="999490" y="1260846"/>
            <a:ext cx="10193020" cy="2576239"/>
          </a:xfrm>
        </p:spPr>
        <p:txBody>
          <a:bodyPr lIns="0" tIns="0" rIns="0" bIns="0" anchor="ctr">
            <a:normAutofit/>
          </a:bodyPr>
          <a:lstStyle>
            <a:lvl1pPr algn="ctr">
              <a:defRPr sz="8000" b="1">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031702610"/>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Red 3">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3628F8A-6F1F-7C57-9813-5DD96EBAF08C}"/>
              </a:ext>
            </a:extLst>
          </p:cNvPr>
          <p:cNvSpPr/>
          <p:nvPr/>
        </p:nvSpPr>
        <p:spPr>
          <a:xfrm>
            <a:off x="0" y="6400800"/>
            <a:ext cx="12191999" cy="457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ooter Placeholder 9">
            <a:extLst>
              <a:ext uri="{FF2B5EF4-FFF2-40B4-BE49-F238E27FC236}">
                <a16:creationId xmlns:a16="http://schemas.microsoft.com/office/drawing/2014/main" id="{33F1C59B-B998-6F87-2F14-3C223CCF55A1}"/>
              </a:ext>
            </a:extLst>
          </p:cNvPr>
          <p:cNvSpPr>
            <a:spLocks noGrp="1"/>
          </p:cNvSpPr>
          <p:nvPr>
            <p:ph type="ftr" sz="quarter" idx="13"/>
          </p:nvPr>
        </p:nvSpPr>
        <p:spPr>
          <a:xfrm>
            <a:off x="419140" y="6435291"/>
            <a:ext cx="10553660" cy="405445"/>
          </a:xfrm>
        </p:spPr>
        <p:txBody>
          <a:bodyPr/>
          <a:lstStyle>
            <a:lvl1pPr>
              <a:defRPr>
                <a:solidFill>
                  <a:schemeClr val="tx1"/>
                </a:solidFill>
              </a:defRPr>
            </a:lvl1pPr>
          </a:lstStyle>
          <a:p>
            <a:endParaRPr lang="en-US"/>
          </a:p>
        </p:txBody>
      </p:sp>
      <p:sp>
        <p:nvSpPr>
          <p:cNvPr id="12" name="Slide Number Placeholder 11">
            <a:extLst>
              <a:ext uri="{FF2B5EF4-FFF2-40B4-BE49-F238E27FC236}">
                <a16:creationId xmlns:a16="http://schemas.microsoft.com/office/drawing/2014/main" id="{7F15D1AA-E118-C517-4B5A-AC570B077DA5}"/>
              </a:ext>
            </a:extLst>
          </p:cNvPr>
          <p:cNvSpPr>
            <a:spLocks noGrp="1"/>
          </p:cNvSpPr>
          <p:nvPr>
            <p:ph type="sldNum" sz="quarter" idx="14"/>
          </p:nvPr>
        </p:nvSpPr>
        <p:spPr/>
        <p:txBody>
          <a:bodyPr/>
          <a:lstStyle>
            <a:lvl1pPr>
              <a:defRPr>
                <a:solidFill>
                  <a:schemeClr val="tx1"/>
                </a:solidFill>
              </a:defRPr>
            </a:lvl1pPr>
          </a:lstStyle>
          <a:p>
            <a:fld id="{DD90BDDB-D95B-452C-B309-69A233EAC38F}" type="slidenum">
              <a:rPr lang="en-US" smtClean="0"/>
              <a:t>‹#›</a:t>
            </a:fld>
            <a:endParaRPr lang="en-US"/>
          </a:p>
        </p:txBody>
      </p:sp>
      <p:sp>
        <p:nvSpPr>
          <p:cNvPr id="8" name="Title 1">
            <a:extLst>
              <a:ext uri="{FF2B5EF4-FFF2-40B4-BE49-F238E27FC236}">
                <a16:creationId xmlns:a16="http://schemas.microsoft.com/office/drawing/2014/main" id="{752B2881-5B4D-0D64-88D2-CCB6B086E386}"/>
              </a:ext>
            </a:extLst>
          </p:cNvPr>
          <p:cNvSpPr>
            <a:spLocks noGrp="1"/>
          </p:cNvSpPr>
          <p:nvPr>
            <p:ph type="title"/>
          </p:nvPr>
        </p:nvSpPr>
        <p:spPr>
          <a:xfrm>
            <a:off x="999490" y="980661"/>
            <a:ext cx="10193020" cy="4505739"/>
          </a:xfrm>
        </p:spPr>
        <p:txBody>
          <a:bodyPr lIns="0" tIns="0" rIns="0" bIns="0" anchor="ctr">
            <a:normAutofit/>
          </a:bodyPr>
          <a:lstStyle>
            <a:lvl1pPr algn="ctr">
              <a:defRPr sz="8000" b="1">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640008214"/>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Red 4">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32EE468-0320-0D79-2A19-B26A916CD9F2}"/>
              </a:ext>
            </a:extLst>
          </p:cNvPr>
          <p:cNvSpPr/>
          <p:nvPr/>
        </p:nvSpPr>
        <p:spPr>
          <a:xfrm>
            <a:off x="0" y="6400800"/>
            <a:ext cx="12191999" cy="457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2A5D166F-1384-7B1B-2519-1850D7282A1A}"/>
              </a:ext>
            </a:extLst>
          </p:cNvPr>
          <p:cNvCxnSpPr>
            <a:cxnSpLocks/>
          </p:cNvCxnSpPr>
          <p:nvPr/>
        </p:nvCxnSpPr>
        <p:spPr>
          <a:xfrm>
            <a:off x="2550160" y="3146922"/>
            <a:ext cx="709168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
        <p:nvSpPr>
          <p:cNvPr id="7" name="Text Placeholder 2">
            <a:extLst>
              <a:ext uri="{FF2B5EF4-FFF2-40B4-BE49-F238E27FC236}">
                <a16:creationId xmlns:a16="http://schemas.microsoft.com/office/drawing/2014/main" id="{FFE3F05C-EEC5-7462-4C89-22B36331DA7D}"/>
              </a:ext>
            </a:extLst>
          </p:cNvPr>
          <p:cNvSpPr>
            <a:spLocks noGrp="1"/>
          </p:cNvSpPr>
          <p:nvPr>
            <p:ph type="body" idx="12" hasCustomPrompt="1"/>
          </p:nvPr>
        </p:nvSpPr>
        <p:spPr>
          <a:xfrm>
            <a:off x="444500" y="3619046"/>
            <a:ext cx="11303000" cy="642854"/>
          </a:xfrm>
        </p:spPr>
        <p:txBody>
          <a:bodyPr>
            <a:normAutofit/>
          </a:bodyPr>
          <a:lstStyle>
            <a:lvl1pPr marL="0" indent="0" algn="ctr">
              <a:buNone/>
              <a:defRPr sz="4000" b="1">
                <a:solidFill>
                  <a:schemeClr val="tx1"/>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10" name="Footer Placeholder 9">
            <a:extLst>
              <a:ext uri="{FF2B5EF4-FFF2-40B4-BE49-F238E27FC236}">
                <a16:creationId xmlns:a16="http://schemas.microsoft.com/office/drawing/2014/main" id="{33F1C59B-B998-6F87-2F14-3C223CCF55A1}"/>
              </a:ext>
            </a:extLst>
          </p:cNvPr>
          <p:cNvSpPr>
            <a:spLocks noGrp="1"/>
          </p:cNvSpPr>
          <p:nvPr>
            <p:ph type="ftr" sz="quarter" idx="13"/>
          </p:nvPr>
        </p:nvSpPr>
        <p:spPr>
          <a:xfrm>
            <a:off x="419140" y="6435291"/>
            <a:ext cx="10553660" cy="405445"/>
          </a:xfrm>
        </p:spPr>
        <p:txBody>
          <a:bodyPr/>
          <a:lstStyle>
            <a:lvl1pPr>
              <a:defRPr>
                <a:solidFill>
                  <a:schemeClr val="tx1"/>
                </a:solidFill>
              </a:defRPr>
            </a:lvl1pPr>
          </a:lstStyle>
          <a:p>
            <a:endParaRPr lang="en-US"/>
          </a:p>
        </p:txBody>
      </p:sp>
      <p:sp>
        <p:nvSpPr>
          <p:cNvPr id="12" name="Slide Number Placeholder 11">
            <a:extLst>
              <a:ext uri="{FF2B5EF4-FFF2-40B4-BE49-F238E27FC236}">
                <a16:creationId xmlns:a16="http://schemas.microsoft.com/office/drawing/2014/main" id="{7F15D1AA-E118-C517-4B5A-AC570B077DA5}"/>
              </a:ext>
            </a:extLst>
          </p:cNvPr>
          <p:cNvSpPr>
            <a:spLocks noGrp="1"/>
          </p:cNvSpPr>
          <p:nvPr>
            <p:ph type="sldNum" sz="quarter" idx="14"/>
          </p:nvPr>
        </p:nvSpPr>
        <p:spPr/>
        <p:txBody>
          <a:bodyPr/>
          <a:lstStyle>
            <a:lvl1pPr>
              <a:defRPr>
                <a:solidFill>
                  <a:schemeClr val="tx1"/>
                </a:solidFill>
              </a:defRPr>
            </a:lvl1pPr>
          </a:lstStyle>
          <a:p>
            <a:fld id="{DD90BDDB-D95B-452C-B309-69A233EAC38F}" type="slidenum">
              <a:rPr lang="en-US" smtClean="0"/>
              <a:t>‹#›</a:t>
            </a:fld>
            <a:endParaRPr lang="en-US"/>
          </a:p>
        </p:txBody>
      </p:sp>
      <p:sp>
        <p:nvSpPr>
          <p:cNvPr id="3" name="Text Placeholder 2">
            <a:extLst>
              <a:ext uri="{FF2B5EF4-FFF2-40B4-BE49-F238E27FC236}">
                <a16:creationId xmlns:a16="http://schemas.microsoft.com/office/drawing/2014/main" id="{13A8A9DC-0D23-BE32-D150-D59DE18A709C}"/>
              </a:ext>
            </a:extLst>
          </p:cNvPr>
          <p:cNvSpPr>
            <a:spLocks noGrp="1"/>
          </p:cNvSpPr>
          <p:nvPr>
            <p:ph type="body" idx="15" hasCustomPrompt="1"/>
          </p:nvPr>
        </p:nvSpPr>
        <p:spPr>
          <a:xfrm>
            <a:off x="444500" y="4182493"/>
            <a:ext cx="11303000" cy="642854"/>
          </a:xfrm>
        </p:spPr>
        <p:txBody>
          <a:bodyPr>
            <a:normAutofit/>
          </a:bodyPr>
          <a:lstStyle>
            <a:lvl1pPr marL="0" indent="0" algn="ctr">
              <a:buNone/>
              <a:defRPr sz="3600" b="0">
                <a:solidFill>
                  <a:schemeClr val="tx1"/>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Text Placeholder 2">
            <a:extLst>
              <a:ext uri="{FF2B5EF4-FFF2-40B4-BE49-F238E27FC236}">
                <a16:creationId xmlns:a16="http://schemas.microsoft.com/office/drawing/2014/main" id="{F2977E2E-E9D8-AEDB-D4DD-40648F051B57}"/>
              </a:ext>
            </a:extLst>
          </p:cNvPr>
          <p:cNvSpPr>
            <a:spLocks noGrp="1"/>
          </p:cNvSpPr>
          <p:nvPr>
            <p:ph type="body" idx="16" hasCustomPrompt="1"/>
          </p:nvPr>
        </p:nvSpPr>
        <p:spPr>
          <a:xfrm>
            <a:off x="444500" y="4992987"/>
            <a:ext cx="11303000" cy="642854"/>
          </a:xfrm>
        </p:spPr>
        <p:txBody>
          <a:bodyPr>
            <a:normAutofit/>
          </a:bodyPr>
          <a:lstStyle>
            <a:lvl1pPr marL="0" indent="0" algn="ctr">
              <a:buNone/>
              <a:defRPr sz="4000" b="1">
                <a:solidFill>
                  <a:schemeClr val="tx1"/>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Text Placeholder 2">
            <a:extLst>
              <a:ext uri="{FF2B5EF4-FFF2-40B4-BE49-F238E27FC236}">
                <a16:creationId xmlns:a16="http://schemas.microsoft.com/office/drawing/2014/main" id="{BE57B9D0-D715-E4C0-0958-0BABAB8A0F67}"/>
              </a:ext>
            </a:extLst>
          </p:cNvPr>
          <p:cNvSpPr>
            <a:spLocks noGrp="1"/>
          </p:cNvSpPr>
          <p:nvPr>
            <p:ph type="body" idx="17" hasCustomPrompt="1"/>
          </p:nvPr>
        </p:nvSpPr>
        <p:spPr>
          <a:xfrm>
            <a:off x="444500" y="5590121"/>
            <a:ext cx="11303000" cy="642854"/>
          </a:xfrm>
        </p:spPr>
        <p:txBody>
          <a:bodyPr>
            <a:normAutofit/>
          </a:bodyPr>
          <a:lstStyle>
            <a:lvl1pPr marL="0" indent="0" algn="ctr">
              <a:buNone/>
              <a:defRPr sz="3600" b="0">
                <a:solidFill>
                  <a:schemeClr val="tx1"/>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2" name="Title 1">
            <a:extLst>
              <a:ext uri="{FF2B5EF4-FFF2-40B4-BE49-F238E27FC236}">
                <a16:creationId xmlns:a16="http://schemas.microsoft.com/office/drawing/2014/main" id="{22607421-EBA3-C805-6861-3381931B8D2A}"/>
              </a:ext>
            </a:extLst>
          </p:cNvPr>
          <p:cNvSpPr>
            <a:spLocks noGrp="1"/>
          </p:cNvSpPr>
          <p:nvPr>
            <p:ph type="title"/>
          </p:nvPr>
        </p:nvSpPr>
        <p:spPr>
          <a:xfrm>
            <a:off x="999490" y="361713"/>
            <a:ext cx="10193020" cy="2308324"/>
          </a:xfrm>
        </p:spPr>
        <p:txBody>
          <a:bodyPr lIns="0" tIns="0" rIns="0" bIns="0" anchor="b">
            <a:normAutofit/>
          </a:bodyPr>
          <a:lstStyle>
            <a:lvl1pPr algn="ctr">
              <a:defRPr sz="8800" b="1">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185047702"/>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Red 5">
    <p:bg>
      <p:bgPr>
        <a:solidFill>
          <a:schemeClr val="accent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65B280E-31A4-1D8D-A687-F8A253DA0407}"/>
              </a:ext>
            </a:extLst>
          </p:cNvPr>
          <p:cNvSpPr>
            <a:spLocks noGrp="1"/>
          </p:cNvSpPr>
          <p:nvPr>
            <p:ph type="body" idx="1" hasCustomPrompt="1"/>
          </p:nvPr>
        </p:nvSpPr>
        <p:spPr>
          <a:xfrm>
            <a:off x="444500" y="3008589"/>
            <a:ext cx="11303000" cy="839787"/>
          </a:xfrm>
        </p:spPr>
        <p:txBody>
          <a:bodyPr>
            <a:normAutofit/>
          </a:bodyPr>
          <a:lstStyle>
            <a:lvl1pPr marL="0" indent="0" algn="ctr">
              <a:buNone/>
              <a:defRPr sz="4800" b="1">
                <a:solidFill>
                  <a:schemeClr val="tx1"/>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11" name="Text Placeholder 10">
            <a:extLst>
              <a:ext uri="{FF2B5EF4-FFF2-40B4-BE49-F238E27FC236}">
                <a16:creationId xmlns:a16="http://schemas.microsoft.com/office/drawing/2014/main" id="{97565BD5-B9CC-5439-2889-1D17CE1A2402}"/>
              </a:ext>
            </a:extLst>
          </p:cNvPr>
          <p:cNvSpPr>
            <a:spLocks noGrp="1"/>
          </p:cNvSpPr>
          <p:nvPr>
            <p:ph type="body" sz="quarter" idx="10"/>
          </p:nvPr>
        </p:nvSpPr>
        <p:spPr>
          <a:xfrm>
            <a:off x="404019" y="4195922"/>
            <a:ext cx="11383962" cy="1958585"/>
          </a:xfrm>
        </p:spPr>
        <p:txBody>
          <a:bodyPr>
            <a:noAutofit/>
          </a:bodyPr>
          <a:lstStyle>
            <a:lvl1pPr marL="0" indent="0" algn="ctr">
              <a:buNone/>
              <a:defRPr sz="2800" b="0">
                <a:solidFill>
                  <a:schemeClr val="tx1"/>
                </a:solidFill>
                <a:latin typeface="Arial" panose="020B0604020202020204" pitchFamily="34" charset="0"/>
                <a:cs typeface="Arial" panose="020B0604020202020204" pitchFamily="34" charset="0"/>
              </a:defRPr>
            </a:lvl1pPr>
            <a:lvl2pPr marL="457200" indent="0" algn="ctr">
              <a:buNone/>
              <a:defRPr sz="2400" b="0">
                <a:solidFill>
                  <a:schemeClr val="tx1"/>
                </a:solidFill>
                <a:latin typeface="Arial" panose="020B0604020202020204" pitchFamily="34" charset="0"/>
                <a:cs typeface="Arial" panose="020B0604020202020204" pitchFamily="34" charset="0"/>
              </a:defRPr>
            </a:lvl2pPr>
            <a:lvl3pPr marL="914400" indent="0" algn="ctr">
              <a:buNone/>
              <a:defRPr sz="2000" b="0">
                <a:solidFill>
                  <a:schemeClr val="tx1"/>
                </a:solidFill>
                <a:latin typeface="Arial" panose="020B0604020202020204" pitchFamily="34" charset="0"/>
                <a:cs typeface="Arial" panose="020B0604020202020204" pitchFamily="34" charset="0"/>
              </a:defRPr>
            </a:lvl3pPr>
            <a:lvl4pPr marL="1371600" indent="0" algn="ctr">
              <a:buNone/>
              <a:defRPr sz="1800" b="0">
                <a:solidFill>
                  <a:schemeClr val="tx1"/>
                </a:solidFill>
                <a:latin typeface="Arial" panose="020B0604020202020204" pitchFamily="34" charset="0"/>
                <a:cs typeface="Arial" panose="020B0604020202020204" pitchFamily="34" charset="0"/>
              </a:defRPr>
            </a:lvl4pPr>
            <a:lvl5pPr marL="1828800" indent="0" algn="ctr">
              <a:buNone/>
              <a:defRPr sz="1800" b="0">
                <a:solidFill>
                  <a:schemeClr val="tx1"/>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a:extLst>
              <a:ext uri="{FF2B5EF4-FFF2-40B4-BE49-F238E27FC236}">
                <a16:creationId xmlns:a16="http://schemas.microsoft.com/office/drawing/2014/main" id="{2A5D166F-1384-7B1B-2519-1850D7282A1A}"/>
              </a:ext>
            </a:extLst>
          </p:cNvPr>
          <p:cNvCxnSpPr>
            <a:cxnSpLocks/>
          </p:cNvCxnSpPr>
          <p:nvPr/>
        </p:nvCxnSpPr>
        <p:spPr>
          <a:xfrm>
            <a:off x="2550160" y="2536466"/>
            <a:ext cx="709168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22607421-EBA3-C805-6861-3381931B8D2A}"/>
              </a:ext>
            </a:extLst>
          </p:cNvPr>
          <p:cNvSpPr>
            <a:spLocks noGrp="1"/>
          </p:cNvSpPr>
          <p:nvPr>
            <p:ph type="title"/>
          </p:nvPr>
        </p:nvSpPr>
        <p:spPr>
          <a:xfrm>
            <a:off x="444500" y="559394"/>
            <a:ext cx="11303000" cy="1500187"/>
          </a:xfrm>
        </p:spPr>
        <p:txBody>
          <a:bodyPr anchor="b">
            <a:normAutofit/>
          </a:bodyPr>
          <a:lstStyle>
            <a:lvl1pPr algn="ctr">
              <a:defRPr sz="8800" b="1">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7" name="Rectangle 6">
            <a:extLst>
              <a:ext uri="{FF2B5EF4-FFF2-40B4-BE49-F238E27FC236}">
                <a16:creationId xmlns:a16="http://schemas.microsoft.com/office/drawing/2014/main" id="{A576A9D3-C639-64AE-4AB9-2483CC06FC1C}"/>
              </a:ext>
            </a:extLst>
          </p:cNvPr>
          <p:cNvSpPr/>
          <p:nvPr/>
        </p:nvSpPr>
        <p:spPr>
          <a:xfrm>
            <a:off x="0" y="6400800"/>
            <a:ext cx="12191999" cy="457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9">
            <a:extLst>
              <a:ext uri="{FF2B5EF4-FFF2-40B4-BE49-F238E27FC236}">
                <a16:creationId xmlns:a16="http://schemas.microsoft.com/office/drawing/2014/main" id="{D1507BB2-AC2D-F32E-4EB6-08CCE960A129}"/>
              </a:ext>
            </a:extLst>
          </p:cNvPr>
          <p:cNvSpPr>
            <a:spLocks noGrp="1"/>
          </p:cNvSpPr>
          <p:nvPr>
            <p:ph type="ftr" sz="quarter" idx="13"/>
          </p:nvPr>
        </p:nvSpPr>
        <p:spPr>
          <a:xfrm>
            <a:off x="404019" y="6435291"/>
            <a:ext cx="10568781" cy="405445"/>
          </a:xfrm>
        </p:spPr>
        <p:txBody>
          <a:bodyPr/>
          <a:lstStyle>
            <a:lvl1pPr>
              <a:defRPr>
                <a:solidFill>
                  <a:schemeClr val="tx1"/>
                </a:solidFill>
              </a:defRPr>
            </a:lvl1pPr>
          </a:lstStyle>
          <a:p>
            <a:endParaRPr lang="en-US"/>
          </a:p>
        </p:txBody>
      </p:sp>
      <p:sp>
        <p:nvSpPr>
          <p:cNvPr id="9" name="Slide Number Placeholder 11">
            <a:extLst>
              <a:ext uri="{FF2B5EF4-FFF2-40B4-BE49-F238E27FC236}">
                <a16:creationId xmlns:a16="http://schemas.microsoft.com/office/drawing/2014/main" id="{7325CE11-D9E1-F4F4-49E2-13916AFEDE90}"/>
              </a:ext>
            </a:extLst>
          </p:cNvPr>
          <p:cNvSpPr>
            <a:spLocks noGrp="1"/>
          </p:cNvSpPr>
          <p:nvPr>
            <p:ph type="sldNum" sz="quarter" idx="14"/>
          </p:nvPr>
        </p:nvSpPr>
        <p:spPr>
          <a:xfrm>
            <a:off x="11192162" y="6435291"/>
            <a:ext cx="580698" cy="405445"/>
          </a:xfrm>
        </p:spPr>
        <p:txBody>
          <a:bodyPr/>
          <a:lstStyle>
            <a:lvl1pPr>
              <a:defRPr>
                <a:solidFill>
                  <a:schemeClr val="tx1"/>
                </a:solidFill>
              </a:defRPr>
            </a:lvl1pPr>
          </a:lstStyle>
          <a:p>
            <a:fld id="{DD90BDDB-D95B-452C-B309-69A233EAC38F}" type="slidenum">
              <a:rPr lang="en-US" smtClean="0"/>
              <a:t>‹#›</a:t>
            </a:fld>
            <a:endParaRPr lang="en-US"/>
          </a:p>
        </p:txBody>
      </p:sp>
    </p:spTree>
    <p:extLst>
      <p:ext uri="{BB962C8B-B14F-4D97-AF65-F5344CB8AC3E}">
        <p14:creationId xmlns:p14="http://schemas.microsoft.com/office/powerpoint/2010/main" val="4258461449"/>
      </p:ext>
    </p:extLst>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Red 6">
    <p:bg>
      <p:bgPr>
        <a:solidFill>
          <a:schemeClr val="accent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50641609-32E4-D5CE-5A9F-FF82C689D482}"/>
              </a:ext>
            </a:extLst>
          </p:cNvPr>
          <p:cNvSpPr>
            <a:spLocks noGrp="1"/>
          </p:cNvSpPr>
          <p:nvPr>
            <p:ph type="pic" sz="quarter" idx="15"/>
          </p:nvPr>
        </p:nvSpPr>
        <p:spPr>
          <a:xfrm>
            <a:off x="444500" y="589893"/>
            <a:ext cx="5062538" cy="5282304"/>
          </a:xfrm>
        </p:spPr>
        <p:txBody>
          <a:bodyPr/>
          <a:lstStyle/>
          <a:p>
            <a:r>
              <a:rPr lang="en-US"/>
              <a:t>Click icon to add picture</a:t>
            </a:r>
          </a:p>
        </p:txBody>
      </p:sp>
      <p:sp>
        <p:nvSpPr>
          <p:cNvPr id="2" name="Text Placeholder 2">
            <a:extLst>
              <a:ext uri="{FF2B5EF4-FFF2-40B4-BE49-F238E27FC236}">
                <a16:creationId xmlns:a16="http://schemas.microsoft.com/office/drawing/2014/main" id="{A7FC2606-D8EA-5D54-28BF-20C462767FC2}"/>
              </a:ext>
            </a:extLst>
          </p:cNvPr>
          <p:cNvSpPr>
            <a:spLocks noGrp="1"/>
          </p:cNvSpPr>
          <p:nvPr>
            <p:ph type="body" idx="1" hasCustomPrompt="1"/>
          </p:nvPr>
        </p:nvSpPr>
        <p:spPr>
          <a:xfrm>
            <a:off x="6096000" y="3223666"/>
            <a:ext cx="5630561" cy="839787"/>
          </a:xfrm>
        </p:spPr>
        <p:txBody>
          <a:bodyPr anchor="ctr">
            <a:noAutofit/>
          </a:bodyPr>
          <a:lstStyle>
            <a:lvl1pPr marL="0" indent="0" algn="l">
              <a:buNone/>
              <a:defRPr sz="4000" b="0">
                <a:solidFill>
                  <a:schemeClr val="tx1"/>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3" name="Text Placeholder 10">
            <a:extLst>
              <a:ext uri="{FF2B5EF4-FFF2-40B4-BE49-F238E27FC236}">
                <a16:creationId xmlns:a16="http://schemas.microsoft.com/office/drawing/2014/main" id="{365FB472-C54C-CDBD-DAD2-3420ACEDEA45}"/>
              </a:ext>
            </a:extLst>
          </p:cNvPr>
          <p:cNvSpPr>
            <a:spLocks noGrp="1"/>
          </p:cNvSpPr>
          <p:nvPr>
            <p:ph type="body" sz="quarter" idx="10"/>
          </p:nvPr>
        </p:nvSpPr>
        <p:spPr>
          <a:xfrm>
            <a:off x="6076607" y="4209174"/>
            <a:ext cx="5670892" cy="1663023"/>
          </a:xfrm>
        </p:spPr>
        <p:txBody>
          <a:bodyPr anchor="t">
            <a:noAutofit/>
          </a:bodyPr>
          <a:lstStyle>
            <a:lvl1pPr marL="0" indent="0" algn="l">
              <a:buNone/>
              <a:defRPr sz="2000" b="0">
                <a:solidFill>
                  <a:schemeClr val="tx1"/>
                </a:solidFill>
                <a:latin typeface="Arial" panose="020B0604020202020204" pitchFamily="34" charset="0"/>
                <a:cs typeface="Arial" panose="020B0604020202020204" pitchFamily="34" charset="0"/>
              </a:defRPr>
            </a:lvl1pPr>
            <a:lvl2pPr marL="457200" indent="0" algn="l">
              <a:buNone/>
              <a:defRPr sz="1800" b="0">
                <a:solidFill>
                  <a:schemeClr val="tx1"/>
                </a:solidFill>
                <a:latin typeface="Arial" panose="020B0604020202020204" pitchFamily="34" charset="0"/>
                <a:cs typeface="Arial" panose="020B0604020202020204" pitchFamily="34" charset="0"/>
              </a:defRPr>
            </a:lvl2pPr>
            <a:lvl3pPr marL="914400" indent="0" algn="l">
              <a:buNone/>
              <a:defRPr sz="1600" b="0">
                <a:solidFill>
                  <a:schemeClr val="tx1"/>
                </a:solidFill>
                <a:latin typeface="Arial" panose="020B0604020202020204" pitchFamily="34" charset="0"/>
                <a:cs typeface="Arial" panose="020B0604020202020204" pitchFamily="34" charset="0"/>
              </a:defRPr>
            </a:lvl3pPr>
            <a:lvl4pPr marL="1371600" indent="0" algn="l">
              <a:buNone/>
              <a:defRPr sz="1400" b="0">
                <a:solidFill>
                  <a:schemeClr val="tx1"/>
                </a:solidFill>
                <a:latin typeface="Arial" panose="020B0604020202020204" pitchFamily="34" charset="0"/>
                <a:cs typeface="Arial" panose="020B0604020202020204" pitchFamily="34" charset="0"/>
              </a:defRPr>
            </a:lvl4pPr>
            <a:lvl5pPr marL="1828800" indent="0" algn="l">
              <a:buNone/>
              <a:defRPr sz="1400" b="0">
                <a:solidFill>
                  <a:schemeClr val="tx1"/>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a:extLst>
              <a:ext uri="{FF2B5EF4-FFF2-40B4-BE49-F238E27FC236}">
                <a16:creationId xmlns:a16="http://schemas.microsoft.com/office/drawing/2014/main" id="{F7B82828-8481-8F5E-099D-0CB3F62EB6D9}"/>
              </a:ext>
            </a:extLst>
          </p:cNvPr>
          <p:cNvSpPr>
            <a:spLocks noGrp="1"/>
          </p:cNvSpPr>
          <p:nvPr>
            <p:ph type="title"/>
          </p:nvPr>
        </p:nvSpPr>
        <p:spPr>
          <a:xfrm>
            <a:off x="6096000" y="589893"/>
            <a:ext cx="5630561" cy="2118896"/>
          </a:xfrm>
        </p:spPr>
        <p:txBody>
          <a:bodyPr anchor="b">
            <a:noAutofit/>
          </a:bodyPr>
          <a:lstStyle>
            <a:lvl1pPr algn="l">
              <a:defRPr sz="6000" b="1">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cxnSp>
        <p:nvCxnSpPr>
          <p:cNvPr id="5" name="Straight Connector 4">
            <a:extLst>
              <a:ext uri="{FF2B5EF4-FFF2-40B4-BE49-F238E27FC236}">
                <a16:creationId xmlns:a16="http://schemas.microsoft.com/office/drawing/2014/main" id="{78D29667-CDC3-BFE6-E90E-F1B0421679FA}"/>
              </a:ext>
            </a:extLst>
          </p:cNvPr>
          <p:cNvCxnSpPr>
            <a:cxnSpLocks/>
          </p:cNvCxnSpPr>
          <p:nvPr/>
        </p:nvCxnSpPr>
        <p:spPr>
          <a:xfrm>
            <a:off x="6096000" y="2896137"/>
            <a:ext cx="4941346" cy="0"/>
          </a:xfrm>
          <a:prstGeom prst="line">
            <a:avLst/>
          </a:prstGeom>
          <a:ln w="38100">
            <a:solidFill>
              <a:schemeClr val="tx2"/>
            </a:solidFill>
          </a:ln>
        </p:spPr>
        <p:style>
          <a:lnRef idx="2">
            <a:schemeClr val="accent1"/>
          </a:lnRef>
          <a:fillRef idx="0">
            <a:schemeClr val="accent1"/>
          </a:fillRef>
          <a:effectRef idx="1">
            <a:schemeClr val="accent1"/>
          </a:effectRef>
          <a:fontRef idx="minor">
            <a:schemeClr val="tx1"/>
          </a:fontRef>
        </p:style>
      </p:cxnSp>
      <p:sp>
        <p:nvSpPr>
          <p:cNvPr id="7" name="Rectangle 6">
            <a:extLst>
              <a:ext uri="{FF2B5EF4-FFF2-40B4-BE49-F238E27FC236}">
                <a16:creationId xmlns:a16="http://schemas.microsoft.com/office/drawing/2014/main" id="{926F591C-07DC-0E7A-1661-86FD88F383B8}"/>
              </a:ext>
            </a:extLst>
          </p:cNvPr>
          <p:cNvSpPr/>
          <p:nvPr/>
        </p:nvSpPr>
        <p:spPr>
          <a:xfrm>
            <a:off x="0" y="6400800"/>
            <a:ext cx="12191999" cy="457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ooter Placeholder 9">
            <a:extLst>
              <a:ext uri="{FF2B5EF4-FFF2-40B4-BE49-F238E27FC236}">
                <a16:creationId xmlns:a16="http://schemas.microsoft.com/office/drawing/2014/main" id="{BD53D451-7937-231D-696C-D414E6391DF2}"/>
              </a:ext>
            </a:extLst>
          </p:cNvPr>
          <p:cNvSpPr>
            <a:spLocks noGrp="1"/>
          </p:cNvSpPr>
          <p:nvPr>
            <p:ph type="ftr" sz="quarter" idx="13"/>
          </p:nvPr>
        </p:nvSpPr>
        <p:spPr>
          <a:xfrm>
            <a:off x="419140" y="6435291"/>
            <a:ext cx="10553660" cy="405445"/>
          </a:xfrm>
        </p:spPr>
        <p:txBody>
          <a:bodyPr/>
          <a:lstStyle>
            <a:lvl1pPr>
              <a:defRPr>
                <a:solidFill>
                  <a:schemeClr val="tx1"/>
                </a:solidFill>
              </a:defRPr>
            </a:lvl1pPr>
          </a:lstStyle>
          <a:p>
            <a:endParaRPr lang="en-US"/>
          </a:p>
        </p:txBody>
      </p:sp>
      <p:sp>
        <p:nvSpPr>
          <p:cNvPr id="11" name="Slide Number Placeholder 11">
            <a:extLst>
              <a:ext uri="{FF2B5EF4-FFF2-40B4-BE49-F238E27FC236}">
                <a16:creationId xmlns:a16="http://schemas.microsoft.com/office/drawing/2014/main" id="{22A296B0-22FF-45EC-DD31-32780A558FB6}"/>
              </a:ext>
            </a:extLst>
          </p:cNvPr>
          <p:cNvSpPr>
            <a:spLocks noGrp="1"/>
          </p:cNvSpPr>
          <p:nvPr>
            <p:ph type="sldNum" sz="quarter" idx="14"/>
          </p:nvPr>
        </p:nvSpPr>
        <p:spPr>
          <a:xfrm>
            <a:off x="11192162" y="6435291"/>
            <a:ext cx="580698" cy="405445"/>
          </a:xfrm>
        </p:spPr>
        <p:txBody>
          <a:bodyPr/>
          <a:lstStyle>
            <a:lvl1pPr>
              <a:defRPr>
                <a:solidFill>
                  <a:schemeClr val="tx1"/>
                </a:solidFill>
              </a:defRPr>
            </a:lvl1pPr>
          </a:lstStyle>
          <a:p>
            <a:fld id="{DD90BDDB-D95B-452C-B309-69A233EAC38F}" type="slidenum">
              <a:rPr lang="en-US" smtClean="0"/>
              <a:t>‹#›</a:t>
            </a:fld>
            <a:endParaRPr lang="en-US"/>
          </a:p>
        </p:txBody>
      </p:sp>
    </p:spTree>
    <p:extLst>
      <p:ext uri="{BB962C8B-B14F-4D97-AF65-F5344CB8AC3E}">
        <p14:creationId xmlns:p14="http://schemas.microsoft.com/office/powerpoint/2010/main" val="1541325436"/>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Red 7">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BB7A0CF-2E55-DC4E-5C57-13BECDC5B829}"/>
              </a:ext>
            </a:extLst>
          </p:cNvPr>
          <p:cNvSpPr/>
          <p:nvPr/>
        </p:nvSpPr>
        <p:spPr>
          <a:xfrm>
            <a:off x="444500" y="589894"/>
            <a:ext cx="11303000" cy="5282304"/>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2">
            <a:extLst>
              <a:ext uri="{FF2B5EF4-FFF2-40B4-BE49-F238E27FC236}">
                <a16:creationId xmlns:a16="http://schemas.microsoft.com/office/drawing/2014/main" id="{E2700DB5-481E-F0BF-90F6-16904F979E2C}"/>
              </a:ext>
            </a:extLst>
          </p:cNvPr>
          <p:cNvSpPr>
            <a:spLocks noGrp="1"/>
          </p:cNvSpPr>
          <p:nvPr>
            <p:ph type="body" idx="1" hasCustomPrompt="1"/>
          </p:nvPr>
        </p:nvSpPr>
        <p:spPr>
          <a:xfrm>
            <a:off x="5896499" y="3196724"/>
            <a:ext cx="5442064" cy="731325"/>
          </a:xfrm>
        </p:spPr>
        <p:txBody>
          <a:bodyPr anchor="ctr">
            <a:normAutofit/>
          </a:bodyPr>
          <a:lstStyle>
            <a:lvl1pPr marL="0" indent="0" algn="l">
              <a:buNone/>
              <a:defRPr sz="4000" b="0">
                <a:solidFill>
                  <a:schemeClr val="bg2"/>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5" name="Text Placeholder 10">
            <a:extLst>
              <a:ext uri="{FF2B5EF4-FFF2-40B4-BE49-F238E27FC236}">
                <a16:creationId xmlns:a16="http://schemas.microsoft.com/office/drawing/2014/main" id="{B2A51667-C523-2341-3DF2-F7F4D520C132}"/>
              </a:ext>
            </a:extLst>
          </p:cNvPr>
          <p:cNvSpPr>
            <a:spLocks noGrp="1"/>
          </p:cNvSpPr>
          <p:nvPr>
            <p:ph type="body" sz="quarter" idx="10"/>
          </p:nvPr>
        </p:nvSpPr>
        <p:spPr>
          <a:xfrm>
            <a:off x="5877105" y="4066355"/>
            <a:ext cx="5481045" cy="1448237"/>
          </a:xfrm>
        </p:spPr>
        <p:txBody>
          <a:bodyPr anchor="t">
            <a:normAutofit/>
          </a:bodyPr>
          <a:lstStyle>
            <a:lvl1pPr marL="0" indent="0" algn="l">
              <a:buNone/>
              <a:defRPr sz="2000" b="0">
                <a:solidFill>
                  <a:schemeClr val="bg2"/>
                </a:solidFill>
                <a:latin typeface="Arial" panose="020B0604020202020204" pitchFamily="34" charset="0"/>
                <a:cs typeface="Arial" panose="020B0604020202020204" pitchFamily="34" charset="0"/>
              </a:defRPr>
            </a:lvl1pPr>
            <a:lvl2pPr marL="457200" indent="0" algn="l">
              <a:buNone/>
              <a:defRPr sz="1800" b="0">
                <a:solidFill>
                  <a:schemeClr val="bg2"/>
                </a:solidFill>
                <a:latin typeface="Arial" panose="020B0604020202020204" pitchFamily="34" charset="0"/>
                <a:cs typeface="Arial" panose="020B0604020202020204" pitchFamily="34" charset="0"/>
              </a:defRPr>
            </a:lvl2pPr>
            <a:lvl3pPr marL="914400" indent="0" algn="l">
              <a:buNone/>
              <a:defRPr sz="1600" b="0">
                <a:solidFill>
                  <a:schemeClr val="bg2"/>
                </a:solidFill>
                <a:latin typeface="Arial" panose="020B0604020202020204" pitchFamily="34" charset="0"/>
                <a:cs typeface="Arial" panose="020B0604020202020204" pitchFamily="34" charset="0"/>
              </a:defRPr>
            </a:lvl3pPr>
            <a:lvl4pPr marL="1371600" indent="0" algn="l">
              <a:buNone/>
              <a:defRPr sz="1400" b="0">
                <a:solidFill>
                  <a:schemeClr val="bg2"/>
                </a:solidFill>
                <a:latin typeface="Arial" panose="020B0604020202020204" pitchFamily="34" charset="0"/>
                <a:cs typeface="Arial" panose="020B0604020202020204" pitchFamily="34" charset="0"/>
              </a:defRPr>
            </a:lvl4pPr>
            <a:lvl5pPr marL="1828800" indent="0" algn="l">
              <a:buNone/>
              <a:defRPr sz="1400" b="0">
                <a:solidFill>
                  <a:schemeClr val="bg2"/>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le 1">
            <a:extLst>
              <a:ext uri="{FF2B5EF4-FFF2-40B4-BE49-F238E27FC236}">
                <a16:creationId xmlns:a16="http://schemas.microsoft.com/office/drawing/2014/main" id="{A09DEDFC-9C9D-C4EF-E0D5-29FB73FEEDC1}"/>
              </a:ext>
            </a:extLst>
          </p:cNvPr>
          <p:cNvSpPr>
            <a:spLocks noGrp="1"/>
          </p:cNvSpPr>
          <p:nvPr>
            <p:ph type="title"/>
          </p:nvPr>
        </p:nvSpPr>
        <p:spPr>
          <a:xfrm>
            <a:off x="5896499" y="1021557"/>
            <a:ext cx="5442064" cy="1845233"/>
          </a:xfrm>
        </p:spPr>
        <p:txBody>
          <a:bodyPr anchor="b">
            <a:normAutofit/>
          </a:bodyPr>
          <a:lstStyle>
            <a:lvl1pPr algn="l">
              <a:defRPr sz="6000" b="1">
                <a:solidFill>
                  <a:schemeClr val="bg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6" name="Picture Placeholder 5">
            <a:extLst>
              <a:ext uri="{FF2B5EF4-FFF2-40B4-BE49-F238E27FC236}">
                <a16:creationId xmlns:a16="http://schemas.microsoft.com/office/drawing/2014/main" id="{50641609-32E4-D5CE-5A9F-FF82C689D482}"/>
              </a:ext>
            </a:extLst>
          </p:cNvPr>
          <p:cNvSpPr>
            <a:spLocks noGrp="1"/>
          </p:cNvSpPr>
          <p:nvPr>
            <p:ph type="pic" sz="quarter" idx="15"/>
          </p:nvPr>
        </p:nvSpPr>
        <p:spPr>
          <a:xfrm>
            <a:off x="444500" y="589894"/>
            <a:ext cx="5062538" cy="5282304"/>
          </a:xfrm>
        </p:spPr>
        <p:txBody>
          <a:bodyPr/>
          <a:lstStyle/>
          <a:p>
            <a:r>
              <a:rPr lang="en-US"/>
              <a:t>Click icon to add picture</a:t>
            </a:r>
          </a:p>
        </p:txBody>
      </p:sp>
      <p:cxnSp>
        <p:nvCxnSpPr>
          <p:cNvPr id="9" name="Straight Connector 8">
            <a:extLst>
              <a:ext uri="{FF2B5EF4-FFF2-40B4-BE49-F238E27FC236}">
                <a16:creationId xmlns:a16="http://schemas.microsoft.com/office/drawing/2014/main" id="{2B7FF05E-974F-3F1B-72A0-5A46D5059FA3}"/>
              </a:ext>
            </a:extLst>
          </p:cNvPr>
          <p:cNvCxnSpPr>
            <a:cxnSpLocks/>
          </p:cNvCxnSpPr>
          <p:nvPr/>
        </p:nvCxnSpPr>
        <p:spPr>
          <a:xfrm>
            <a:off x="5896499" y="3002385"/>
            <a:ext cx="4185749" cy="3"/>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Rectangle 2">
            <a:extLst>
              <a:ext uri="{FF2B5EF4-FFF2-40B4-BE49-F238E27FC236}">
                <a16:creationId xmlns:a16="http://schemas.microsoft.com/office/drawing/2014/main" id="{D0CD6AC5-1B73-B4CE-5F78-CBD433958EFC}"/>
              </a:ext>
            </a:extLst>
          </p:cNvPr>
          <p:cNvSpPr/>
          <p:nvPr/>
        </p:nvSpPr>
        <p:spPr>
          <a:xfrm>
            <a:off x="0" y="6400800"/>
            <a:ext cx="12191999" cy="457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ooter Placeholder 9">
            <a:extLst>
              <a:ext uri="{FF2B5EF4-FFF2-40B4-BE49-F238E27FC236}">
                <a16:creationId xmlns:a16="http://schemas.microsoft.com/office/drawing/2014/main" id="{3DD5DE73-D769-9855-6094-7C9520CA7E95}"/>
              </a:ext>
            </a:extLst>
          </p:cNvPr>
          <p:cNvSpPr>
            <a:spLocks noGrp="1"/>
          </p:cNvSpPr>
          <p:nvPr>
            <p:ph type="ftr" sz="quarter" idx="13"/>
          </p:nvPr>
        </p:nvSpPr>
        <p:spPr>
          <a:xfrm>
            <a:off x="419140" y="6435291"/>
            <a:ext cx="10553660" cy="405445"/>
          </a:xfrm>
        </p:spPr>
        <p:txBody>
          <a:bodyPr/>
          <a:lstStyle>
            <a:lvl1pPr>
              <a:defRPr>
                <a:solidFill>
                  <a:schemeClr val="tx1"/>
                </a:solidFill>
              </a:defRPr>
            </a:lvl1pPr>
          </a:lstStyle>
          <a:p>
            <a:endParaRPr lang="en-US"/>
          </a:p>
        </p:txBody>
      </p:sp>
      <p:sp>
        <p:nvSpPr>
          <p:cNvPr id="8" name="Slide Number Placeholder 11">
            <a:extLst>
              <a:ext uri="{FF2B5EF4-FFF2-40B4-BE49-F238E27FC236}">
                <a16:creationId xmlns:a16="http://schemas.microsoft.com/office/drawing/2014/main" id="{3318363E-4A80-CF61-1FF6-B4FA293AB805}"/>
              </a:ext>
            </a:extLst>
          </p:cNvPr>
          <p:cNvSpPr>
            <a:spLocks noGrp="1"/>
          </p:cNvSpPr>
          <p:nvPr>
            <p:ph type="sldNum" sz="quarter" idx="14"/>
          </p:nvPr>
        </p:nvSpPr>
        <p:spPr>
          <a:xfrm>
            <a:off x="11192162" y="6435291"/>
            <a:ext cx="580698" cy="405445"/>
          </a:xfrm>
        </p:spPr>
        <p:txBody>
          <a:bodyPr/>
          <a:lstStyle>
            <a:lvl1pPr>
              <a:defRPr>
                <a:solidFill>
                  <a:schemeClr val="tx1"/>
                </a:solidFill>
              </a:defRPr>
            </a:lvl1pPr>
          </a:lstStyle>
          <a:p>
            <a:fld id="{DD90BDDB-D95B-452C-B309-69A233EAC38F}" type="slidenum">
              <a:rPr lang="en-US" smtClean="0"/>
              <a:t>‹#›</a:t>
            </a:fld>
            <a:endParaRPr lang="en-US"/>
          </a:p>
        </p:txBody>
      </p:sp>
    </p:spTree>
    <p:extLst>
      <p:ext uri="{BB962C8B-B14F-4D97-AF65-F5344CB8AC3E}">
        <p14:creationId xmlns:p14="http://schemas.microsoft.com/office/powerpoint/2010/main" val="3214900832"/>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A / Combo 1">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C2FCD623-8F3D-9A0A-156A-EDF1D4CEE3D8}"/>
              </a:ext>
            </a:extLst>
          </p:cNvPr>
          <p:cNvSpPr>
            <a:spLocks noGrp="1"/>
          </p:cNvSpPr>
          <p:nvPr>
            <p:ph type="sldNum" sz="quarter" idx="12"/>
          </p:nvPr>
        </p:nvSpPr>
        <p:spPr/>
        <p:txBody>
          <a:bodyPr/>
          <a:lstStyle/>
          <a:p>
            <a:fld id="{DD90BDDB-D95B-452C-B309-69A233EAC38F}" type="slidenum">
              <a:rPr lang="en-US" smtClean="0"/>
              <a:t>‹#›</a:t>
            </a:fld>
            <a:endParaRPr lang="en-US"/>
          </a:p>
        </p:txBody>
      </p:sp>
      <p:sp>
        <p:nvSpPr>
          <p:cNvPr id="10" name="Picture Placeholder 9">
            <a:extLst>
              <a:ext uri="{FF2B5EF4-FFF2-40B4-BE49-F238E27FC236}">
                <a16:creationId xmlns:a16="http://schemas.microsoft.com/office/drawing/2014/main" id="{8C440A41-EDC7-DE1D-3E4F-768DB5D2F82B}"/>
              </a:ext>
            </a:extLst>
          </p:cNvPr>
          <p:cNvSpPr>
            <a:spLocks noGrp="1"/>
          </p:cNvSpPr>
          <p:nvPr>
            <p:ph type="pic" sz="quarter" idx="13"/>
          </p:nvPr>
        </p:nvSpPr>
        <p:spPr>
          <a:xfrm>
            <a:off x="7069138" y="1303338"/>
            <a:ext cx="5122862" cy="5097462"/>
          </a:xfrm>
          <a:prstGeom prst="rect">
            <a:avLst/>
          </a:prstGeom>
        </p:spPr>
        <p:txBody>
          <a:bodyPr/>
          <a:lstStyle/>
          <a:p>
            <a:r>
              <a:rPr lang="en-US"/>
              <a:t>Click icon to add picture</a:t>
            </a:r>
          </a:p>
        </p:txBody>
      </p:sp>
      <p:sp>
        <p:nvSpPr>
          <p:cNvPr id="6" name="Title 5">
            <a:extLst>
              <a:ext uri="{FF2B5EF4-FFF2-40B4-BE49-F238E27FC236}">
                <a16:creationId xmlns:a16="http://schemas.microsoft.com/office/drawing/2014/main" id="{54091E4A-1A55-691F-03C2-8CDD4F89DA0E}"/>
              </a:ext>
            </a:extLst>
          </p:cNvPr>
          <p:cNvSpPr>
            <a:spLocks noGrp="1"/>
          </p:cNvSpPr>
          <p:nvPr>
            <p:ph type="title"/>
          </p:nvPr>
        </p:nvSpPr>
        <p:spPr/>
        <p:txBody>
          <a:bodyPr/>
          <a:lstStyle/>
          <a:p>
            <a:r>
              <a:rPr lang="en-US"/>
              <a:t>Click to edit Master title style</a:t>
            </a:r>
          </a:p>
        </p:txBody>
      </p:sp>
      <p:sp>
        <p:nvSpPr>
          <p:cNvPr id="11" name="Text Placeholder 2">
            <a:extLst>
              <a:ext uri="{FF2B5EF4-FFF2-40B4-BE49-F238E27FC236}">
                <a16:creationId xmlns:a16="http://schemas.microsoft.com/office/drawing/2014/main" id="{17DD08DB-58A1-7453-C085-B4FA9EA0AD80}"/>
              </a:ext>
            </a:extLst>
          </p:cNvPr>
          <p:cNvSpPr>
            <a:spLocks noGrp="1"/>
          </p:cNvSpPr>
          <p:nvPr>
            <p:ph type="body" sz="quarter" idx="14"/>
          </p:nvPr>
        </p:nvSpPr>
        <p:spPr>
          <a:xfrm>
            <a:off x="709613" y="1651000"/>
            <a:ext cx="5911904" cy="4403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Footer Placeholder 12">
            <a:extLst>
              <a:ext uri="{FF2B5EF4-FFF2-40B4-BE49-F238E27FC236}">
                <a16:creationId xmlns:a16="http://schemas.microsoft.com/office/drawing/2014/main" id="{3787E93A-FA65-0A66-2079-7D30D8A8E1CD}"/>
              </a:ext>
            </a:extLst>
          </p:cNvPr>
          <p:cNvSpPr>
            <a:spLocks noGrp="1"/>
          </p:cNvSpPr>
          <p:nvPr>
            <p:ph type="ftr" sz="quarter" idx="15"/>
          </p:nvPr>
        </p:nvSpPr>
        <p:spPr/>
        <p:txBody>
          <a:bodyPr/>
          <a:lstStyle/>
          <a:p>
            <a:endParaRPr lang="en-US"/>
          </a:p>
        </p:txBody>
      </p:sp>
    </p:spTree>
    <p:extLst>
      <p:ext uri="{BB962C8B-B14F-4D97-AF65-F5344CB8AC3E}">
        <p14:creationId xmlns:p14="http://schemas.microsoft.com/office/powerpoint/2010/main" val="27115047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BF8B5-9788-4748-B56D-89DB5B39E23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1BD7173-7475-43E1-A68B-E72162AB2D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69B7F9A-1C29-4F86-A4C5-DF512D50EFB6}"/>
              </a:ext>
            </a:extLst>
          </p:cNvPr>
          <p:cNvSpPr>
            <a:spLocks noGrp="1"/>
          </p:cNvSpPr>
          <p:nvPr>
            <p:ph type="dt" sz="half" idx="10"/>
          </p:nvPr>
        </p:nvSpPr>
        <p:spPr/>
        <p:txBody>
          <a:bodyPr/>
          <a:lstStyle/>
          <a:p>
            <a:fld id="{545A9B6E-82B9-449E-B4ED-4682C7845AFA}" type="datetimeFigureOut">
              <a:rPr lang="en-US" smtClean="0"/>
              <a:t>7/25/2025</a:t>
            </a:fld>
            <a:endParaRPr lang="en-US"/>
          </a:p>
        </p:txBody>
      </p:sp>
      <p:sp>
        <p:nvSpPr>
          <p:cNvPr id="5" name="Footer Placeholder 4">
            <a:extLst>
              <a:ext uri="{FF2B5EF4-FFF2-40B4-BE49-F238E27FC236}">
                <a16:creationId xmlns:a16="http://schemas.microsoft.com/office/drawing/2014/main" id="{9EA6BB9C-1F76-4C8D-9672-79111330D9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E9079D-845A-41F6-8EA3-F3688AE51F5D}"/>
              </a:ext>
            </a:extLst>
          </p:cNvPr>
          <p:cNvSpPr>
            <a:spLocks noGrp="1"/>
          </p:cNvSpPr>
          <p:nvPr>
            <p:ph type="sldNum" sz="quarter" idx="12"/>
          </p:nvPr>
        </p:nvSpPr>
        <p:spPr/>
        <p:txBody>
          <a:bodyPr/>
          <a:lstStyle/>
          <a:p>
            <a:fld id="{DD90BDDB-D95B-452C-B309-69A233EAC38F}" type="slidenum">
              <a:rPr lang="en-US" smtClean="0"/>
              <a:t>‹#›</a:t>
            </a:fld>
            <a:endParaRPr lang="en-US"/>
          </a:p>
        </p:txBody>
      </p:sp>
    </p:spTree>
    <p:extLst>
      <p:ext uri="{BB962C8B-B14F-4D97-AF65-F5344CB8AC3E}">
        <p14:creationId xmlns:p14="http://schemas.microsoft.com/office/powerpoint/2010/main" val="28038586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hank You" preserve="1">
  <p:cSld name="Thank You">
    <p:bg>
      <p:bgPr>
        <a:solidFill>
          <a:schemeClr val="bg1"/>
        </a:solidFill>
        <a:effectLst/>
      </p:bgPr>
    </p:bg>
    <p:spTree>
      <p:nvGrpSpPr>
        <p:cNvPr id="1" name="Shape 71"/>
        <p:cNvGrpSpPr/>
        <p:nvPr/>
      </p:nvGrpSpPr>
      <p:grpSpPr>
        <a:xfrm>
          <a:off x="0" y="0"/>
          <a:ext cx="0" cy="0"/>
          <a:chOff x="0" y="0"/>
          <a:chExt cx="0" cy="0"/>
        </a:xfrm>
      </p:grpSpPr>
    </p:spTree>
    <p:extLst>
      <p:ext uri="{BB962C8B-B14F-4D97-AF65-F5344CB8AC3E}">
        <p14:creationId xmlns:p14="http://schemas.microsoft.com/office/powerpoint/2010/main" val="16197273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FWISD Blue 1">
    <p:bg>
      <p:bgRef idx="1001">
        <a:schemeClr val="bg2"/>
      </p:bgRef>
    </p:bg>
    <p:spTree>
      <p:nvGrpSpPr>
        <p:cNvPr id="1" name=""/>
        <p:cNvGrpSpPr/>
        <p:nvPr/>
      </p:nvGrpSpPr>
      <p:grpSpPr>
        <a:xfrm>
          <a:off x="0" y="0"/>
          <a:ext cx="0" cy="0"/>
          <a:chOff x="0" y="0"/>
          <a:chExt cx="0" cy="0"/>
        </a:xfrm>
      </p:grpSpPr>
      <p:pic>
        <p:nvPicPr>
          <p:cNvPr id="5" name="Picture 4" descr="A black and white logo&#10;&#10;Description automatically generated">
            <a:extLst>
              <a:ext uri="{FF2B5EF4-FFF2-40B4-BE49-F238E27FC236}">
                <a16:creationId xmlns:a16="http://schemas.microsoft.com/office/drawing/2014/main" id="{8147058B-58EE-16C7-B98C-63DC47E1B4D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40693" y="2240280"/>
            <a:ext cx="7710615" cy="2377440"/>
          </a:xfrm>
          <a:prstGeom prst="rect">
            <a:avLst/>
          </a:prstGeom>
        </p:spPr>
      </p:pic>
    </p:spTree>
    <p:extLst>
      <p:ext uri="{BB962C8B-B14F-4D97-AF65-F5344CB8AC3E}">
        <p14:creationId xmlns:p14="http://schemas.microsoft.com/office/powerpoint/2010/main" val="2793576080"/>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FWISD Blue 2">
    <p:bg>
      <p:bgRef idx="1001">
        <a:schemeClr val="bg2"/>
      </p:bgRef>
    </p:bg>
    <p:spTree>
      <p:nvGrpSpPr>
        <p:cNvPr id="1" name=""/>
        <p:cNvGrpSpPr/>
        <p:nvPr/>
      </p:nvGrpSpPr>
      <p:grpSpPr>
        <a:xfrm>
          <a:off x="0" y="0"/>
          <a:ext cx="0" cy="0"/>
          <a:chOff x="0" y="0"/>
          <a:chExt cx="0" cy="0"/>
        </a:xfrm>
      </p:grpSpPr>
      <p:pic>
        <p:nvPicPr>
          <p:cNvPr id="5" name="Picture 4" descr="A black and white logo&#10;&#10;Description automatically generated">
            <a:extLst>
              <a:ext uri="{FF2B5EF4-FFF2-40B4-BE49-F238E27FC236}">
                <a16:creationId xmlns:a16="http://schemas.microsoft.com/office/drawing/2014/main" id="{8147058B-58EE-16C7-B98C-63DC47E1B4D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40693" y="2062366"/>
            <a:ext cx="7710615" cy="2377440"/>
          </a:xfrm>
          <a:prstGeom prst="rect">
            <a:avLst/>
          </a:prstGeom>
        </p:spPr>
      </p:pic>
      <p:sp>
        <p:nvSpPr>
          <p:cNvPr id="4" name="Text Placeholder 10">
            <a:extLst>
              <a:ext uri="{FF2B5EF4-FFF2-40B4-BE49-F238E27FC236}">
                <a16:creationId xmlns:a16="http://schemas.microsoft.com/office/drawing/2014/main" id="{81516D08-855E-73A0-50B6-D41C2FBA2D92}"/>
              </a:ext>
            </a:extLst>
          </p:cNvPr>
          <p:cNvSpPr>
            <a:spLocks noGrp="1"/>
          </p:cNvSpPr>
          <p:nvPr>
            <p:ph type="body" sz="quarter" idx="12" hasCustomPrompt="1"/>
          </p:nvPr>
        </p:nvSpPr>
        <p:spPr>
          <a:xfrm>
            <a:off x="2240694" y="4805566"/>
            <a:ext cx="7710614" cy="1212850"/>
          </a:xfrm>
        </p:spPr>
        <p:txBody>
          <a:bodyPr anchor="ctr">
            <a:noAutofit/>
          </a:bodyPr>
          <a:lstStyle>
            <a:lvl1pPr marL="0" indent="0" algn="ctr" defTabSz="914400" rtl="0" eaLnBrk="1" latinLnBrk="0" hangingPunct="1">
              <a:lnSpc>
                <a:spcPct val="100000"/>
              </a:lnSpc>
              <a:spcBef>
                <a:spcPts val="0"/>
              </a:spcBef>
              <a:buFont typeface="Arial" panose="020B0604020202020204" pitchFamily="34" charset="0"/>
              <a:buNone/>
              <a:defRPr lang="en-US" sz="3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55800180"/>
      </p:ext>
    </p:extLst>
  </p:cSld>
  <p:clrMapOvr>
    <a:overrideClrMapping bg1="dk1" tx1="lt1" bg2="dk2" tx2="lt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FWISD Blue 3">
    <p:bg>
      <p:bgRef idx="1001">
        <a:schemeClr val="bg2"/>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393FDC7-4FAF-4537-1834-307CFB3E4611}"/>
              </a:ext>
            </a:extLst>
          </p:cNvPr>
          <p:cNvPicPr>
            <a:picLocks noChangeAspect="1"/>
          </p:cNvPicPr>
          <p:nvPr/>
        </p:nvPicPr>
        <p:blipFill>
          <a:blip r:embed="rId2"/>
          <a:stretch>
            <a:fillRect/>
          </a:stretch>
        </p:blipFill>
        <p:spPr>
          <a:xfrm>
            <a:off x="2240692" y="2537599"/>
            <a:ext cx="7710616" cy="1782802"/>
          </a:xfrm>
          <a:prstGeom prst="rect">
            <a:avLst/>
          </a:prstGeom>
        </p:spPr>
      </p:pic>
    </p:spTree>
    <p:extLst>
      <p:ext uri="{BB962C8B-B14F-4D97-AF65-F5344CB8AC3E}">
        <p14:creationId xmlns:p14="http://schemas.microsoft.com/office/powerpoint/2010/main" val="2840855467"/>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FWISD Blue 4">
    <p:bg>
      <p:bgRef idx="1001">
        <a:schemeClr val="bg2"/>
      </p:bgRef>
    </p:bg>
    <p:spTree>
      <p:nvGrpSpPr>
        <p:cNvPr id="1" name=""/>
        <p:cNvGrpSpPr/>
        <p:nvPr/>
      </p:nvGrpSpPr>
      <p:grpSpPr>
        <a:xfrm>
          <a:off x="0" y="0"/>
          <a:ext cx="0" cy="0"/>
          <a:chOff x="0" y="0"/>
          <a:chExt cx="0" cy="0"/>
        </a:xfrm>
      </p:grpSpPr>
      <p:sp>
        <p:nvSpPr>
          <p:cNvPr id="4" name="Text Placeholder 10">
            <a:extLst>
              <a:ext uri="{FF2B5EF4-FFF2-40B4-BE49-F238E27FC236}">
                <a16:creationId xmlns:a16="http://schemas.microsoft.com/office/drawing/2014/main" id="{81516D08-855E-73A0-50B6-D41C2FBA2D92}"/>
              </a:ext>
            </a:extLst>
          </p:cNvPr>
          <p:cNvSpPr>
            <a:spLocks noGrp="1"/>
          </p:cNvSpPr>
          <p:nvPr>
            <p:ph type="body" sz="quarter" idx="12" hasCustomPrompt="1"/>
          </p:nvPr>
        </p:nvSpPr>
        <p:spPr>
          <a:xfrm>
            <a:off x="2240694" y="4805566"/>
            <a:ext cx="7710614" cy="1212850"/>
          </a:xfrm>
        </p:spPr>
        <p:txBody>
          <a:bodyPr anchor="ctr">
            <a:noAutofit/>
          </a:bodyPr>
          <a:lstStyle>
            <a:lvl1pPr marL="0" indent="0" algn="ctr" defTabSz="914400" rtl="0" eaLnBrk="1" latinLnBrk="0" hangingPunct="1">
              <a:lnSpc>
                <a:spcPct val="100000"/>
              </a:lnSpc>
              <a:spcBef>
                <a:spcPts val="0"/>
              </a:spcBef>
              <a:buFont typeface="Arial" panose="020B0604020202020204" pitchFamily="34" charset="0"/>
              <a:buNone/>
              <a:defRPr lang="en-US" sz="3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 name="Picture 1">
            <a:extLst>
              <a:ext uri="{FF2B5EF4-FFF2-40B4-BE49-F238E27FC236}">
                <a16:creationId xmlns:a16="http://schemas.microsoft.com/office/drawing/2014/main" id="{C17F88BE-12FF-FA32-E745-C76323ADC583}"/>
              </a:ext>
            </a:extLst>
          </p:cNvPr>
          <p:cNvPicPr>
            <a:picLocks noChangeAspect="1"/>
          </p:cNvPicPr>
          <p:nvPr/>
        </p:nvPicPr>
        <p:blipFill>
          <a:blip r:embed="rId2"/>
          <a:stretch>
            <a:fillRect/>
          </a:stretch>
        </p:blipFill>
        <p:spPr>
          <a:xfrm>
            <a:off x="2240692" y="2359685"/>
            <a:ext cx="7710616" cy="1782802"/>
          </a:xfrm>
          <a:prstGeom prst="rect">
            <a:avLst/>
          </a:prstGeom>
        </p:spPr>
      </p:pic>
    </p:spTree>
    <p:extLst>
      <p:ext uri="{BB962C8B-B14F-4D97-AF65-F5344CB8AC3E}">
        <p14:creationId xmlns:p14="http://schemas.microsoft.com/office/powerpoint/2010/main" val="3479411301"/>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FWISD Blue 5">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840C2D-C53B-2EE1-FB2B-AA0C1D55743E}"/>
              </a:ext>
            </a:extLst>
          </p:cNvPr>
          <p:cNvSpPr/>
          <p:nvPr/>
        </p:nvSpPr>
        <p:spPr>
          <a:xfrm rot="10800000">
            <a:off x="2247770" y="2240278"/>
            <a:ext cx="7696459" cy="237743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ABEE239-4D48-1E4E-D6FD-B04AA9384C73}"/>
              </a:ext>
            </a:extLst>
          </p:cNvPr>
          <p:cNvPicPr>
            <a:picLocks noChangeAspect="1"/>
          </p:cNvPicPr>
          <p:nvPr/>
        </p:nvPicPr>
        <p:blipFill>
          <a:blip r:embed="rId2"/>
          <a:stretch>
            <a:fillRect/>
          </a:stretch>
        </p:blipFill>
        <p:spPr>
          <a:xfrm>
            <a:off x="2611481" y="2612860"/>
            <a:ext cx="6983816" cy="1614756"/>
          </a:xfrm>
          <a:prstGeom prst="rect">
            <a:avLst/>
          </a:prstGeom>
        </p:spPr>
      </p:pic>
    </p:spTree>
    <p:extLst>
      <p:ext uri="{BB962C8B-B14F-4D97-AF65-F5344CB8AC3E}">
        <p14:creationId xmlns:p14="http://schemas.microsoft.com/office/powerpoint/2010/main" val="2450982417"/>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FWISD Blue 6">
    <p:bg>
      <p:bgPr>
        <a:solidFill>
          <a:schemeClr val="tx1"/>
        </a:solidFill>
        <a:effectLst/>
      </p:bgPr>
    </p:bg>
    <p:spTree>
      <p:nvGrpSpPr>
        <p:cNvPr id="1" name=""/>
        <p:cNvGrpSpPr/>
        <p:nvPr/>
      </p:nvGrpSpPr>
      <p:grpSpPr>
        <a:xfrm>
          <a:off x="0" y="0"/>
          <a:ext cx="0" cy="0"/>
          <a:chOff x="0" y="0"/>
          <a:chExt cx="0" cy="0"/>
        </a:xfrm>
      </p:grpSpPr>
      <p:sp>
        <p:nvSpPr>
          <p:cNvPr id="4" name="Text Placeholder 10">
            <a:extLst>
              <a:ext uri="{FF2B5EF4-FFF2-40B4-BE49-F238E27FC236}">
                <a16:creationId xmlns:a16="http://schemas.microsoft.com/office/drawing/2014/main" id="{81516D08-855E-73A0-50B6-D41C2FBA2D92}"/>
              </a:ext>
            </a:extLst>
          </p:cNvPr>
          <p:cNvSpPr>
            <a:spLocks noGrp="1"/>
          </p:cNvSpPr>
          <p:nvPr>
            <p:ph type="body" sz="quarter" idx="12" hasCustomPrompt="1"/>
          </p:nvPr>
        </p:nvSpPr>
        <p:spPr>
          <a:xfrm>
            <a:off x="2240694" y="4805566"/>
            <a:ext cx="7710614" cy="1212850"/>
          </a:xfrm>
        </p:spPr>
        <p:txBody>
          <a:bodyPr anchor="ctr">
            <a:noAutofit/>
          </a:bodyPr>
          <a:lstStyle>
            <a:lvl1pPr marL="0" indent="0" algn="ctr" defTabSz="914400" rtl="0" eaLnBrk="1" latinLnBrk="0" hangingPunct="1">
              <a:lnSpc>
                <a:spcPct val="100000"/>
              </a:lnSpc>
              <a:spcBef>
                <a:spcPts val="0"/>
              </a:spcBef>
              <a:buFont typeface="Arial" panose="020B0604020202020204" pitchFamily="34" charset="0"/>
              <a:buNone/>
              <a:defRPr lang="en-US" sz="3200" b="1" u="none" kern="1200" dirty="0" smtClean="0">
                <a:solidFill>
                  <a:schemeClr val="bg2"/>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bg2"/>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bg2"/>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bg2"/>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bg2"/>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53F235A2-A29F-96EE-79B3-60F5A063ED2E}"/>
              </a:ext>
            </a:extLst>
          </p:cNvPr>
          <p:cNvSpPr/>
          <p:nvPr/>
        </p:nvSpPr>
        <p:spPr>
          <a:xfrm rot="10800000">
            <a:off x="2247770" y="2062367"/>
            <a:ext cx="7696459" cy="237743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C6ED686-3FB4-373B-482A-6C8BACBCF922}"/>
              </a:ext>
            </a:extLst>
          </p:cNvPr>
          <p:cNvPicPr>
            <a:picLocks noChangeAspect="1"/>
          </p:cNvPicPr>
          <p:nvPr/>
        </p:nvPicPr>
        <p:blipFill>
          <a:blip r:embed="rId2"/>
          <a:stretch>
            <a:fillRect/>
          </a:stretch>
        </p:blipFill>
        <p:spPr>
          <a:xfrm>
            <a:off x="2611481" y="2434949"/>
            <a:ext cx="6983816" cy="1614756"/>
          </a:xfrm>
          <a:prstGeom prst="rect">
            <a:avLst/>
          </a:prstGeom>
        </p:spPr>
      </p:pic>
    </p:spTree>
    <p:extLst>
      <p:ext uri="{BB962C8B-B14F-4D97-AF65-F5344CB8AC3E}">
        <p14:creationId xmlns:p14="http://schemas.microsoft.com/office/powerpoint/2010/main" val="3550374545"/>
      </p:ext>
    </p:extLst>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FWISD Blue 7">
    <p:bg>
      <p:bgPr>
        <a:solidFill>
          <a:schemeClr val="tx1"/>
        </a:solidFill>
        <a:effectLst/>
      </p:bgPr>
    </p:bg>
    <p:spTree>
      <p:nvGrpSpPr>
        <p:cNvPr id="1" name=""/>
        <p:cNvGrpSpPr/>
        <p:nvPr/>
      </p:nvGrpSpPr>
      <p:grpSpPr>
        <a:xfrm>
          <a:off x="0" y="0"/>
          <a:ext cx="0" cy="0"/>
          <a:chOff x="0" y="0"/>
          <a:chExt cx="0" cy="0"/>
        </a:xfrm>
      </p:grpSpPr>
      <p:sp>
        <p:nvSpPr>
          <p:cNvPr id="4" name="Text Placeholder 10">
            <a:extLst>
              <a:ext uri="{FF2B5EF4-FFF2-40B4-BE49-F238E27FC236}">
                <a16:creationId xmlns:a16="http://schemas.microsoft.com/office/drawing/2014/main" id="{81516D08-855E-73A0-50B6-D41C2FBA2D92}"/>
              </a:ext>
            </a:extLst>
          </p:cNvPr>
          <p:cNvSpPr>
            <a:spLocks noGrp="1"/>
          </p:cNvSpPr>
          <p:nvPr>
            <p:ph type="body" sz="quarter" idx="12" hasCustomPrompt="1"/>
          </p:nvPr>
        </p:nvSpPr>
        <p:spPr>
          <a:xfrm>
            <a:off x="2240694" y="4805566"/>
            <a:ext cx="7710614" cy="1212850"/>
          </a:xfrm>
        </p:spPr>
        <p:txBody>
          <a:bodyPr anchor="ctr">
            <a:noAutofit/>
          </a:bodyPr>
          <a:lstStyle>
            <a:lvl1pPr marL="0" indent="0" algn="ctr" defTabSz="914400" rtl="0" eaLnBrk="1" latinLnBrk="0" hangingPunct="1">
              <a:lnSpc>
                <a:spcPct val="100000"/>
              </a:lnSpc>
              <a:spcBef>
                <a:spcPts val="0"/>
              </a:spcBef>
              <a:buFont typeface="Arial" panose="020B0604020202020204" pitchFamily="34" charset="0"/>
              <a:buNone/>
              <a:defRPr lang="en-US" sz="3200" b="1" u="none" kern="1200" dirty="0" smtClean="0">
                <a:solidFill>
                  <a:schemeClr val="bg2"/>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bg2"/>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bg2"/>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bg2"/>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bg2"/>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 name="Picture 1">
            <a:extLst>
              <a:ext uri="{FF2B5EF4-FFF2-40B4-BE49-F238E27FC236}">
                <a16:creationId xmlns:a16="http://schemas.microsoft.com/office/drawing/2014/main" id="{E52221A3-9654-E861-9E1B-8FE6E2038715}"/>
              </a:ext>
            </a:extLst>
          </p:cNvPr>
          <p:cNvPicPr>
            <a:picLocks noChangeAspect="1"/>
          </p:cNvPicPr>
          <p:nvPr/>
        </p:nvPicPr>
        <p:blipFill>
          <a:blip r:embed="rId2"/>
          <a:stretch>
            <a:fillRect/>
          </a:stretch>
        </p:blipFill>
        <p:spPr>
          <a:xfrm>
            <a:off x="2247771" y="2364575"/>
            <a:ext cx="7696458" cy="1779528"/>
          </a:xfrm>
          <a:prstGeom prst="rect">
            <a:avLst/>
          </a:prstGeom>
        </p:spPr>
      </p:pic>
    </p:spTree>
    <p:extLst>
      <p:ext uri="{BB962C8B-B14F-4D97-AF65-F5344CB8AC3E}">
        <p14:creationId xmlns:p14="http://schemas.microsoft.com/office/powerpoint/2010/main" val="1577601832"/>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WISD Red 1">
    <p:bg>
      <p:bgPr>
        <a:solidFill>
          <a:schemeClr val="accent1"/>
        </a:solidFill>
        <a:effectLst/>
      </p:bgPr>
    </p:bg>
    <p:spTree>
      <p:nvGrpSpPr>
        <p:cNvPr id="1" name=""/>
        <p:cNvGrpSpPr/>
        <p:nvPr/>
      </p:nvGrpSpPr>
      <p:grpSpPr>
        <a:xfrm>
          <a:off x="0" y="0"/>
          <a:ext cx="0" cy="0"/>
          <a:chOff x="0" y="0"/>
          <a:chExt cx="0" cy="0"/>
        </a:xfrm>
      </p:grpSpPr>
      <p:pic>
        <p:nvPicPr>
          <p:cNvPr id="5" name="Picture 4" descr="A black and white logo&#10;&#10;Description automatically generated">
            <a:extLst>
              <a:ext uri="{FF2B5EF4-FFF2-40B4-BE49-F238E27FC236}">
                <a16:creationId xmlns:a16="http://schemas.microsoft.com/office/drawing/2014/main" id="{8147058B-58EE-16C7-B98C-63DC47E1B4D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40693" y="2240280"/>
            <a:ext cx="7710615" cy="2377440"/>
          </a:xfrm>
          <a:prstGeom prst="rect">
            <a:avLst/>
          </a:prstGeom>
        </p:spPr>
      </p:pic>
    </p:spTree>
    <p:extLst>
      <p:ext uri="{BB962C8B-B14F-4D97-AF65-F5344CB8AC3E}">
        <p14:creationId xmlns:p14="http://schemas.microsoft.com/office/powerpoint/2010/main" val="2916449769"/>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FWISD Red 2">
    <p:bg>
      <p:bgPr>
        <a:solidFill>
          <a:schemeClr val="accent1"/>
        </a:solidFill>
        <a:effectLst/>
      </p:bgPr>
    </p:bg>
    <p:spTree>
      <p:nvGrpSpPr>
        <p:cNvPr id="1" name=""/>
        <p:cNvGrpSpPr/>
        <p:nvPr/>
      </p:nvGrpSpPr>
      <p:grpSpPr>
        <a:xfrm>
          <a:off x="0" y="0"/>
          <a:ext cx="0" cy="0"/>
          <a:chOff x="0" y="0"/>
          <a:chExt cx="0" cy="0"/>
        </a:xfrm>
      </p:grpSpPr>
      <p:pic>
        <p:nvPicPr>
          <p:cNvPr id="2" name="Picture 1" descr="A black and white logo&#10;&#10;Description automatically generated">
            <a:extLst>
              <a:ext uri="{FF2B5EF4-FFF2-40B4-BE49-F238E27FC236}">
                <a16:creationId xmlns:a16="http://schemas.microsoft.com/office/drawing/2014/main" id="{A96125A4-0557-CD5C-90B7-CADBB2C59F4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40693" y="2062366"/>
            <a:ext cx="7710615" cy="2377440"/>
          </a:xfrm>
          <a:prstGeom prst="rect">
            <a:avLst/>
          </a:prstGeom>
        </p:spPr>
      </p:pic>
      <p:sp>
        <p:nvSpPr>
          <p:cNvPr id="3" name="Text Placeholder 10">
            <a:extLst>
              <a:ext uri="{FF2B5EF4-FFF2-40B4-BE49-F238E27FC236}">
                <a16:creationId xmlns:a16="http://schemas.microsoft.com/office/drawing/2014/main" id="{960131A4-675C-B7F4-A7E9-3C4D84DA8D51}"/>
              </a:ext>
            </a:extLst>
          </p:cNvPr>
          <p:cNvSpPr>
            <a:spLocks noGrp="1"/>
          </p:cNvSpPr>
          <p:nvPr>
            <p:ph type="body" sz="quarter" idx="12" hasCustomPrompt="1"/>
          </p:nvPr>
        </p:nvSpPr>
        <p:spPr>
          <a:xfrm>
            <a:off x="2240694" y="4805566"/>
            <a:ext cx="7710614" cy="1212850"/>
          </a:xfrm>
        </p:spPr>
        <p:txBody>
          <a:bodyPr anchor="ctr">
            <a:noAutofit/>
          </a:bodyPr>
          <a:lstStyle>
            <a:lvl1pPr marL="0" indent="0" algn="ctr" defTabSz="914400" rtl="0" eaLnBrk="1" latinLnBrk="0" hangingPunct="1">
              <a:lnSpc>
                <a:spcPct val="100000"/>
              </a:lnSpc>
              <a:spcBef>
                <a:spcPts val="0"/>
              </a:spcBef>
              <a:buFont typeface="Arial" panose="020B0604020202020204" pitchFamily="34" charset="0"/>
              <a:buNone/>
              <a:defRPr lang="en-US" sz="3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57026363"/>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FWISD Red 3">
    <p:bg>
      <p:bgPr>
        <a:solidFill>
          <a:schemeClr val="accent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393FDC7-4FAF-4537-1834-307CFB3E4611}"/>
              </a:ext>
            </a:extLst>
          </p:cNvPr>
          <p:cNvPicPr>
            <a:picLocks noChangeAspect="1"/>
          </p:cNvPicPr>
          <p:nvPr/>
        </p:nvPicPr>
        <p:blipFill>
          <a:blip r:embed="rId2"/>
          <a:stretch>
            <a:fillRect/>
          </a:stretch>
        </p:blipFill>
        <p:spPr>
          <a:xfrm>
            <a:off x="2240692" y="2537599"/>
            <a:ext cx="7710616" cy="1782802"/>
          </a:xfrm>
          <a:prstGeom prst="rect">
            <a:avLst/>
          </a:prstGeom>
        </p:spPr>
      </p:pic>
    </p:spTree>
    <p:extLst>
      <p:ext uri="{BB962C8B-B14F-4D97-AF65-F5344CB8AC3E}">
        <p14:creationId xmlns:p14="http://schemas.microsoft.com/office/powerpoint/2010/main" val="1634246123"/>
      </p:ext>
    </p:extLst>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FWISD Red 4">
    <p:bg>
      <p:bgPr>
        <a:solidFill>
          <a:schemeClr val="accent1"/>
        </a:solidFill>
        <a:effectLst/>
      </p:bgPr>
    </p:bg>
    <p:spTree>
      <p:nvGrpSpPr>
        <p:cNvPr id="1" name=""/>
        <p:cNvGrpSpPr/>
        <p:nvPr/>
      </p:nvGrpSpPr>
      <p:grpSpPr>
        <a:xfrm>
          <a:off x="0" y="0"/>
          <a:ext cx="0" cy="0"/>
          <a:chOff x="0" y="0"/>
          <a:chExt cx="0" cy="0"/>
        </a:xfrm>
      </p:grpSpPr>
      <p:sp>
        <p:nvSpPr>
          <p:cNvPr id="3" name="Text Placeholder 10">
            <a:extLst>
              <a:ext uri="{FF2B5EF4-FFF2-40B4-BE49-F238E27FC236}">
                <a16:creationId xmlns:a16="http://schemas.microsoft.com/office/drawing/2014/main" id="{960131A4-675C-B7F4-A7E9-3C4D84DA8D51}"/>
              </a:ext>
            </a:extLst>
          </p:cNvPr>
          <p:cNvSpPr>
            <a:spLocks noGrp="1"/>
          </p:cNvSpPr>
          <p:nvPr>
            <p:ph type="body" sz="quarter" idx="12" hasCustomPrompt="1"/>
          </p:nvPr>
        </p:nvSpPr>
        <p:spPr>
          <a:xfrm>
            <a:off x="2240694" y="4805566"/>
            <a:ext cx="7710614" cy="1212850"/>
          </a:xfrm>
        </p:spPr>
        <p:txBody>
          <a:bodyPr anchor="ctr">
            <a:noAutofit/>
          </a:bodyPr>
          <a:lstStyle>
            <a:lvl1pPr marL="0" indent="0" algn="ctr" defTabSz="914400" rtl="0" eaLnBrk="1" latinLnBrk="0" hangingPunct="1">
              <a:lnSpc>
                <a:spcPct val="100000"/>
              </a:lnSpc>
              <a:spcBef>
                <a:spcPts val="0"/>
              </a:spcBef>
              <a:buFont typeface="Arial" panose="020B0604020202020204" pitchFamily="34" charset="0"/>
              <a:buNone/>
              <a:defRPr lang="en-US" sz="3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a:extLst>
              <a:ext uri="{FF2B5EF4-FFF2-40B4-BE49-F238E27FC236}">
                <a16:creationId xmlns:a16="http://schemas.microsoft.com/office/drawing/2014/main" id="{E851DDF4-47AD-4867-63B5-5C9A7D2A5E67}"/>
              </a:ext>
            </a:extLst>
          </p:cNvPr>
          <p:cNvPicPr>
            <a:picLocks noChangeAspect="1"/>
          </p:cNvPicPr>
          <p:nvPr/>
        </p:nvPicPr>
        <p:blipFill>
          <a:blip r:embed="rId2"/>
          <a:stretch>
            <a:fillRect/>
          </a:stretch>
        </p:blipFill>
        <p:spPr>
          <a:xfrm>
            <a:off x="2240692" y="2359685"/>
            <a:ext cx="7710616" cy="1782802"/>
          </a:xfrm>
          <a:prstGeom prst="rect">
            <a:avLst/>
          </a:prstGeom>
        </p:spPr>
      </p:pic>
    </p:spTree>
    <p:extLst>
      <p:ext uri="{BB962C8B-B14F-4D97-AF65-F5344CB8AC3E}">
        <p14:creationId xmlns:p14="http://schemas.microsoft.com/office/powerpoint/2010/main" val="2243707578"/>
      </p:ext>
    </p:extLst>
  </p:cSld>
  <p:clrMapOvr>
    <a:overrideClrMapping bg1="dk1" tx1="lt1" bg2="dk2" tx2="lt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FWISD Red 5">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00E5949-9F34-AE6F-374D-75706E1B6270}"/>
              </a:ext>
            </a:extLst>
          </p:cNvPr>
          <p:cNvSpPr/>
          <p:nvPr/>
        </p:nvSpPr>
        <p:spPr>
          <a:xfrm rot="10800000">
            <a:off x="2247770" y="2240278"/>
            <a:ext cx="7696459" cy="237743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92294BF-0935-6128-A137-CE6A00140D05}"/>
              </a:ext>
            </a:extLst>
          </p:cNvPr>
          <p:cNvPicPr>
            <a:picLocks noChangeAspect="1"/>
          </p:cNvPicPr>
          <p:nvPr/>
        </p:nvPicPr>
        <p:blipFill>
          <a:blip r:embed="rId2"/>
          <a:stretch>
            <a:fillRect/>
          </a:stretch>
        </p:blipFill>
        <p:spPr>
          <a:xfrm>
            <a:off x="2611481" y="2612860"/>
            <a:ext cx="6983816" cy="1614756"/>
          </a:xfrm>
          <a:prstGeom prst="rect">
            <a:avLst/>
          </a:prstGeom>
        </p:spPr>
      </p:pic>
    </p:spTree>
    <p:extLst>
      <p:ext uri="{BB962C8B-B14F-4D97-AF65-F5344CB8AC3E}">
        <p14:creationId xmlns:p14="http://schemas.microsoft.com/office/powerpoint/2010/main" val="871355361"/>
      </p:ext>
    </p:extLst>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FWISD Red 6">
    <p:bg>
      <p:bgPr>
        <a:solidFill>
          <a:schemeClr val="tx1"/>
        </a:solidFill>
        <a:effectLst/>
      </p:bgPr>
    </p:bg>
    <p:spTree>
      <p:nvGrpSpPr>
        <p:cNvPr id="1" name=""/>
        <p:cNvGrpSpPr/>
        <p:nvPr/>
      </p:nvGrpSpPr>
      <p:grpSpPr>
        <a:xfrm>
          <a:off x="0" y="0"/>
          <a:ext cx="0" cy="0"/>
          <a:chOff x="0" y="0"/>
          <a:chExt cx="0" cy="0"/>
        </a:xfrm>
      </p:grpSpPr>
      <p:sp>
        <p:nvSpPr>
          <p:cNvPr id="4" name="Text Placeholder 10">
            <a:extLst>
              <a:ext uri="{FF2B5EF4-FFF2-40B4-BE49-F238E27FC236}">
                <a16:creationId xmlns:a16="http://schemas.microsoft.com/office/drawing/2014/main" id="{81516D08-855E-73A0-50B6-D41C2FBA2D92}"/>
              </a:ext>
            </a:extLst>
          </p:cNvPr>
          <p:cNvSpPr>
            <a:spLocks noGrp="1"/>
          </p:cNvSpPr>
          <p:nvPr>
            <p:ph type="body" sz="quarter" idx="12" hasCustomPrompt="1"/>
          </p:nvPr>
        </p:nvSpPr>
        <p:spPr>
          <a:xfrm>
            <a:off x="2240694" y="4805566"/>
            <a:ext cx="7710614" cy="1212850"/>
          </a:xfrm>
        </p:spPr>
        <p:txBody>
          <a:bodyPr anchor="ctr">
            <a:noAutofit/>
          </a:bodyPr>
          <a:lstStyle>
            <a:lvl1pPr marL="0" indent="0" algn="ctr" defTabSz="914400" rtl="0" eaLnBrk="1" latinLnBrk="0" hangingPunct="1">
              <a:lnSpc>
                <a:spcPct val="100000"/>
              </a:lnSpc>
              <a:spcBef>
                <a:spcPts val="0"/>
              </a:spcBef>
              <a:buFont typeface="Arial" panose="020B0604020202020204" pitchFamily="34" charset="0"/>
              <a:buNone/>
              <a:defRPr lang="en-US" sz="3200" b="1" u="none" kern="1200" dirty="0" smtClean="0">
                <a:solidFill>
                  <a:schemeClr val="accent6"/>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accent6"/>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accent6"/>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accent6"/>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accent6"/>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5">
            <a:extLst>
              <a:ext uri="{FF2B5EF4-FFF2-40B4-BE49-F238E27FC236}">
                <a16:creationId xmlns:a16="http://schemas.microsoft.com/office/drawing/2014/main" id="{6D3189BA-6E61-A0A3-A521-16115EC7895E}"/>
              </a:ext>
            </a:extLst>
          </p:cNvPr>
          <p:cNvSpPr/>
          <p:nvPr/>
        </p:nvSpPr>
        <p:spPr>
          <a:xfrm rot="10800000">
            <a:off x="2247770" y="2062367"/>
            <a:ext cx="7696459" cy="237743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CE55E76-B037-0064-440D-B24BE6D86F03}"/>
              </a:ext>
            </a:extLst>
          </p:cNvPr>
          <p:cNvPicPr>
            <a:picLocks noChangeAspect="1"/>
          </p:cNvPicPr>
          <p:nvPr/>
        </p:nvPicPr>
        <p:blipFill>
          <a:blip r:embed="rId2"/>
          <a:stretch>
            <a:fillRect/>
          </a:stretch>
        </p:blipFill>
        <p:spPr>
          <a:xfrm>
            <a:off x="2611481" y="2434949"/>
            <a:ext cx="6983816" cy="1614756"/>
          </a:xfrm>
          <a:prstGeom prst="rect">
            <a:avLst/>
          </a:prstGeom>
        </p:spPr>
      </p:pic>
    </p:spTree>
    <p:extLst>
      <p:ext uri="{BB962C8B-B14F-4D97-AF65-F5344CB8AC3E}">
        <p14:creationId xmlns:p14="http://schemas.microsoft.com/office/powerpoint/2010/main" val="2942450810"/>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FWISD Red 7">
    <p:bg>
      <p:bgPr>
        <a:solidFill>
          <a:schemeClr val="tx1"/>
        </a:solidFill>
        <a:effectLst/>
      </p:bgPr>
    </p:bg>
    <p:spTree>
      <p:nvGrpSpPr>
        <p:cNvPr id="1" name=""/>
        <p:cNvGrpSpPr/>
        <p:nvPr/>
      </p:nvGrpSpPr>
      <p:grpSpPr>
        <a:xfrm>
          <a:off x="0" y="0"/>
          <a:ext cx="0" cy="0"/>
          <a:chOff x="0" y="0"/>
          <a:chExt cx="0" cy="0"/>
        </a:xfrm>
      </p:grpSpPr>
      <p:sp>
        <p:nvSpPr>
          <p:cNvPr id="4" name="Text Placeholder 10">
            <a:extLst>
              <a:ext uri="{FF2B5EF4-FFF2-40B4-BE49-F238E27FC236}">
                <a16:creationId xmlns:a16="http://schemas.microsoft.com/office/drawing/2014/main" id="{81516D08-855E-73A0-50B6-D41C2FBA2D92}"/>
              </a:ext>
            </a:extLst>
          </p:cNvPr>
          <p:cNvSpPr>
            <a:spLocks noGrp="1"/>
          </p:cNvSpPr>
          <p:nvPr>
            <p:ph type="body" sz="quarter" idx="12" hasCustomPrompt="1"/>
          </p:nvPr>
        </p:nvSpPr>
        <p:spPr>
          <a:xfrm>
            <a:off x="2240694" y="4805566"/>
            <a:ext cx="7710614" cy="1212850"/>
          </a:xfrm>
        </p:spPr>
        <p:txBody>
          <a:bodyPr anchor="ctr">
            <a:noAutofit/>
          </a:bodyPr>
          <a:lstStyle>
            <a:lvl1pPr marL="0" indent="0" algn="ctr" defTabSz="914400" rtl="0" eaLnBrk="1" latinLnBrk="0" hangingPunct="1">
              <a:lnSpc>
                <a:spcPct val="100000"/>
              </a:lnSpc>
              <a:spcBef>
                <a:spcPts val="0"/>
              </a:spcBef>
              <a:buFont typeface="Arial" panose="020B0604020202020204" pitchFamily="34" charset="0"/>
              <a:buNone/>
              <a:defRPr lang="en-US" sz="3200" b="1" u="none" kern="1200" dirty="0" smtClean="0">
                <a:solidFill>
                  <a:schemeClr val="accent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accent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accent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accent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accent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a:extLst>
              <a:ext uri="{FF2B5EF4-FFF2-40B4-BE49-F238E27FC236}">
                <a16:creationId xmlns:a16="http://schemas.microsoft.com/office/drawing/2014/main" id="{F8699CD3-D87D-B0ED-3B12-741B06620148}"/>
              </a:ext>
            </a:extLst>
          </p:cNvPr>
          <p:cNvPicPr>
            <a:picLocks noChangeAspect="1"/>
          </p:cNvPicPr>
          <p:nvPr/>
        </p:nvPicPr>
        <p:blipFill>
          <a:blip r:embed="rId2"/>
          <a:stretch>
            <a:fillRect/>
          </a:stretch>
        </p:blipFill>
        <p:spPr>
          <a:xfrm>
            <a:off x="2241804" y="2345437"/>
            <a:ext cx="7708392" cy="1797049"/>
          </a:xfrm>
          <a:prstGeom prst="rect">
            <a:avLst/>
          </a:prstGeom>
        </p:spPr>
      </p:pic>
    </p:spTree>
    <p:extLst>
      <p:ext uri="{BB962C8B-B14F-4D97-AF65-F5344CB8AC3E}">
        <p14:creationId xmlns:p14="http://schemas.microsoft.com/office/powerpoint/2010/main" val="3982963300"/>
      </p:ext>
    </p:extLst>
  </p:cSld>
  <p:clrMapOvr>
    <a:overrideClrMapping bg1="dk1" tx1="lt1" bg2="dk2" tx2="lt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FWISD Navy 1">
    <p:bg>
      <p:bgPr>
        <a:solidFill>
          <a:schemeClr val="bg1"/>
        </a:solidFill>
        <a:effectLst/>
      </p:bgPr>
    </p:bg>
    <p:spTree>
      <p:nvGrpSpPr>
        <p:cNvPr id="1" name=""/>
        <p:cNvGrpSpPr/>
        <p:nvPr/>
      </p:nvGrpSpPr>
      <p:grpSpPr>
        <a:xfrm>
          <a:off x="0" y="0"/>
          <a:ext cx="0" cy="0"/>
          <a:chOff x="0" y="0"/>
          <a:chExt cx="0" cy="0"/>
        </a:xfrm>
      </p:grpSpPr>
      <p:pic>
        <p:nvPicPr>
          <p:cNvPr id="5" name="Picture 4" descr="A black and white logo&#10;&#10;Description automatically generated">
            <a:extLst>
              <a:ext uri="{FF2B5EF4-FFF2-40B4-BE49-F238E27FC236}">
                <a16:creationId xmlns:a16="http://schemas.microsoft.com/office/drawing/2014/main" id="{8147058B-58EE-16C7-B98C-63DC47E1B4D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40693" y="2240280"/>
            <a:ext cx="7710615" cy="2377440"/>
          </a:xfrm>
          <a:prstGeom prst="rect">
            <a:avLst/>
          </a:prstGeom>
        </p:spPr>
      </p:pic>
    </p:spTree>
    <p:extLst>
      <p:ext uri="{BB962C8B-B14F-4D97-AF65-F5344CB8AC3E}">
        <p14:creationId xmlns:p14="http://schemas.microsoft.com/office/powerpoint/2010/main" val="2461806923"/>
      </p:ext>
    </p:extLst>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FWISD Navy 2">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CB89C20-C9FD-F260-8A30-32D7A81E0AEC}"/>
              </a:ext>
            </a:extLst>
          </p:cNvPr>
          <p:cNvPicPr>
            <a:picLocks noChangeAspect="1"/>
          </p:cNvPicPr>
          <p:nvPr/>
        </p:nvPicPr>
        <p:blipFill>
          <a:blip r:embed="rId2"/>
          <a:stretch>
            <a:fillRect/>
          </a:stretch>
        </p:blipFill>
        <p:spPr>
          <a:xfrm>
            <a:off x="2240692" y="2537599"/>
            <a:ext cx="7710616" cy="1782802"/>
          </a:xfrm>
          <a:prstGeom prst="rect">
            <a:avLst/>
          </a:prstGeom>
        </p:spPr>
      </p:pic>
    </p:spTree>
    <p:extLst>
      <p:ext uri="{BB962C8B-B14F-4D97-AF65-F5344CB8AC3E}">
        <p14:creationId xmlns:p14="http://schemas.microsoft.com/office/powerpoint/2010/main" val="793664891"/>
      </p:ext>
    </p:extLst>
  </p:cSld>
  <p:clrMapOvr>
    <a:overrideClrMapping bg1="dk1" tx1="lt1" bg2="dk2" tx2="lt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FWISD Navy 3">
    <p:bg>
      <p:bgPr>
        <a:solidFill>
          <a:schemeClr val="bg1"/>
        </a:solidFill>
        <a:effectLst/>
      </p:bgPr>
    </p:bg>
    <p:spTree>
      <p:nvGrpSpPr>
        <p:cNvPr id="1" name=""/>
        <p:cNvGrpSpPr/>
        <p:nvPr/>
      </p:nvGrpSpPr>
      <p:grpSpPr>
        <a:xfrm>
          <a:off x="0" y="0"/>
          <a:ext cx="0" cy="0"/>
          <a:chOff x="0" y="0"/>
          <a:chExt cx="0" cy="0"/>
        </a:xfrm>
      </p:grpSpPr>
      <p:pic>
        <p:nvPicPr>
          <p:cNvPr id="2" name="Picture 1" descr="A black and white logo&#10;&#10;Description automatically generated">
            <a:extLst>
              <a:ext uri="{FF2B5EF4-FFF2-40B4-BE49-F238E27FC236}">
                <a16:creationId xmlns:a16="http://schemas.microsoft.com/office/drawing/2014/main" id="{7B035752-5B5E-9361-1199-8DB557FBF33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40693" y="2062366"/>
            <a:ext cx="7710615" cy="2377440"/>
          </a:xfrm>
          <a:prstGeom prst="rect">
            <a:avLst/>
          </a:prstGeom>
        </p:spPr>
      </p:pic>
      <p:sp>
        <p:nvSpPr>
          <p:cNvPr id="3" name="Text Placeholder 10">
            <a:extLst>
              <a:ext uri="{FF2B5EF4-FFF2-40B4-BE49-F238E27FC236}">
                <a16:creationId xmlns:a16="http://schemas.microsoft.com/office/drawing/2014/main" id="{EA2605C7-390F-AB86-7479-B7734A0B16A7}"/>
              </a:ext>
            </a:extLst>
          </p:cNvPr>
          <p:cNvSpPr>
            <a:spLocks noGrp="1"/>
          </p:cNvSpPr>
          <p:nvPr>
            <p:ph type="body" sz="quarter" idx="12" hasCustomPrompt="1"/>
          </p:nvPr>
        </p:nvSpPr>
        <p:spPr>
          <a:xfrm>
            <a:off x="2240694" y="4805566"/>
            <a:ext cx="7710614" cy="1212850"/>
          </a:xfrm>
        </p:spPr>
        <p:txBody>
          <a:bodyPr anchor="ctr">
            <a:noAutofit/>
          </a:bodyPr>
          <a:lstStyle>
            <a:lvl1pPr marL="0" indent="0" algn="ctr" defTabSz="914400" rtl="0" eaLnBrk="1" latinLnBrk="0" hangingPunct="1">
              <a:lnSpc>
                <a:spcPct val="100000"/>
              </a:lnSpc>
              <a:spcBef>
                <a:spcPts val="0"/>
              </a:spcBef>
              <a:buFont typeface="Arial" panose="020B0604020202020204" pitchFamily="34" charset="0"/>
              <a:buNone/>
              <a:defRPr lang="en-US" sz="3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18106533"/>
      </p:ext>
    </p:extLst>
  </p:cSld>
  <p:clrMapOvr>
    <a:overrideClrMapping bg1="dk1" tx1="lt1" bg2="dk2" tx2="lt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FWISD Navy 4">
    <p:bg>
      <p:bgPr>
        <a:solidFill>
          <a:schemeClr val="bg1"/>
        </a:solidFill>
        <a:effectLst/>
      </p:bgPr>
    </p:bg>
    <p:spTree>
      <p:nvGrpSpPr>
        <p:cNvPr id="1" name=""/>
        <p:cNvGrpSpPr/>
        <p:nvPr/>
      </p:nvGrpSpPr>
      <p:grpSpPr>
        <a:xfrm>
          <a:off x="0" y="0"/>
          <a:ext cx="0" cy="0"/>
          <a:chOff x="0" y="0"/>
          <a:chExt cx="0" cy="0"/>
        </a:xfrm>
      </p:grpSpPr>
      <p:sp>
        <p:nvSpPr>
          <p:cNvPr id="3" name="Text Placeholder 10">
            <a:extLst>
              <a:ext uri="{FF2B5EF4-FFF2-40B4-BE49-F238E27FC236}">
                <a16:creationId xmlns:a16="http://schemas.microsoft.com/office/drawing/2014/main" id="{EA2605C7-390F-AB86-7479-B7734A0B16A7}"/>
              </a:ext>
            </a:extLst>
          </p:cNvPr>
          <p:cNvSpPr>
            <a:spLocks noGrp="1"/>
          </p:cNvSpPr>
          <p:nvPr>
            <p:ph type="body" sz="quarter" idx="12" hasCustomPrompt="1"/>
          </p:nvPr>
        </p:nvSpPr>
        <p:spPr>
          <a:xfrm>
            <a:off x="2240694" y="4805566"/>
            <a:ext cx="7710614" cy="1212850"/>
          </a:xfrm>
        </p:spPr>
        <p:txBody>
          <a:bodyPr anchor="ctr">
            <a:noAutofit/>
          </a:bodyPr>
          <a:lstStyle>
            <a:lvl1pPr marL="0" indent="0" algn="ctr" defTabSz="914400" rtl="0" eaLnBrk="1" latinLnBrk="0" hangingPunct="1">
              <a:lnSpc>
                <a:spcPct val="100000"/>
              </a:lnSpc>
              <a:spcBef>
                <a:spcPts val="0"/>
              </a:spcBef>
              <a:buFont typeface="Arial" panose="020B0604020202020204" pitchFamily="34" charset="0"/>
              <a:buNone/>
              <a:defRPr lang="en-US" sz="3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3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a:extLst>
              <a:ext uri="{FF2B5EF4-FFF2-40B4-BE49-F238E27FC236}">
                <a16:creationId xmlns:a16="http://schemas.microsoft.com/office/drawing/2014/main" id="{8EC04CFE-FF8F-C222-BDAE-13880646D62D}"/>
              </a:ext>
            </a:extLst>
          </p:cNvPr>
          <p:cNvPicPr>
            <a:picLocks noChangeAspect="1"/>
          </p:cNvPicPr>
          <p:nvPr/>
        </p:nvPicPr>
        <p:blipFill>
          <a:blip r:embed="rId2"/>
          <a:stretch>
            <a:fillRect/>
          </a:stretch>
        </p:blipFill>
        <p:spPr>
          <a:xfrm>
            <a:off x="2240692" y="2359685"/>
            <a:ext cx="7710616" cy="1782802"/>
          </a:xfrm>
          <a:prstGeom prst="rect">
            <a:avLst/>
          </a:prstGeom>
        </p:spPr>
      </p:pic>
    </p:spTree>
    <p:extLst>
      <p:ext uri="{BB962C8B-B14F-4D97-AF65-F5344CB8AC3E}">
        <p14:creationId xmlns:p14="http://schemas.microsoft.com/office/powerpoint/2010/main" val="1585488084"/>
      </p:ext>
    </p:extLst>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A / 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10" name="Title 9">
            <a:extLst>
              <a:ext uri="{FF2B5EF4-FFF2-40B4-BE49-F238E27FC236}">
                <a16:creationId xmlns:a16="http://schemas.microsoft.com/office/drawing/2014/main" id="{D50DEE82-281D-C343-3AF9-133F04521DC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767393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A / Tex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10" name="Title 9">
            <a:extLst>
              <a:ext uri="{FF2B5EF4-FFF2-40B4-BE49-F238E27FC236}">
                <a16:creationId xmlns:a16="http://schemas.microsoft.com/office/drawing/2014/main" id="{D50DEE82-281D-C343-3AF9-133F04521DC1}"/>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6B31E6B5-CB10-39F9-8588-9D1C395D111C}"/>
              </a:ext>
            </a:extLst>
          </p:cNvPr>
          <p:cNvSpPr>
            <a:spLocks noGrp="1"/>
          </p:cNvSpPr>
          <p:nvPr>
            <p:ph type="body" sz="quarter" idx="13"/>
          </p:nvPr>
        </p:nvSpPr>
        <p:spPr>
          <a:xfrm>
            <a:off x="709612" y="1651000"/>
            <a:ext cx="10841411" cy="4373281"/>
          </a:xfrm>
        </p:spPr>
        <p:txBody>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004683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A / Text 2 columns">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10" name="Title 9">
            <a:extLst>
              <a:ext uri="{FF2B5EF4-FFF2-40B4-BE49-F238E27FC236}">
                <a16:creationId xmlns:a16="http://schemas.microsoft.com/office/drawing/2014/main" id="{D50DEE82-281D-C343-3AF9-133F04521DC1}"/>
              </a:ext>
            </a:extLst>
          </p:cNvPr>
          <p:cNvSpPr>
            <a:spLocks noGrp="1"/>
          </p:cNvSpPr>
          <p:nvPr>
            <p:ph type="title"/>
          </p:nvPr>
        </p:nvSpPr>
        <p:spPr/>
        <p:txBody>
          <a:bodyPr/>
          <a:lstStyle/>
          <a:p>
            <a:r>
              <a:rPr lang="en-US"/>
              <a:t>Click to edit Master title style</a:t>
            </a:r>
          </a:p>
        </p:txBody>
      </p:sp>
      <p:sp>
        <p:nvSpPr>
          <p:cNvPr id="11" name="Text Placeholder 2">
            <a:extLst>
              <a:ext uri="{FF2B5EF4-FFF2-40B4-BE49-F238E27FC236}">
                <a16:creationId xmlns:a16="http://schemas.microsoft.com/office/drawing/2014/main" id="{018885CD-64E5-43A1-DF3E-4883F4BCD184}"/>
              </a:ext>
            </a:extLst>
          </p:cNvPr>
          <p:cNvSpPr>
            <a:spLocks noGrp="1"/>
          </p:cNvSpPr>
          <p:nvPr>
            <p:ph type="body" sz="quarter" idx="13"/>
          </p:nvPr>
        </p:nvSpPr>
        <p:spPr>
          <a:xfrm>
            <a:off x="709613" y="1651000"/>
            <a:ext cx="5193350" cy="4403725"/>
          </a:xfrm>
        </p:spPr>
        <p:txBody>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2">
            <a:extLst>
              <a:ext uri="{FF2B5EF4-FFF2-40B4-BE49-F238E27FC236}">
                <a16:creationId xmlns:a16="http://schemas.microsoft.com/office/drawing/2014/main" id="{4A67A2F8-BA21-AC34-4F7D-3E0F57C4C5B0}"/>
              </a:ext>
            </a:extLst>
          </p:cNvPr>
          <p:cNvSpPr>
            <a:spLocks noGrp="1"/>
          </p:cNvSpPr>
          <p:nvPr>
            <p:ph type="body" sz="quarter" idx="14"/>
          </p:nvPr>
        </p:nvSpPr>
        <p:spPr>
          <a:xfrm>
            <a:off x="6290441" y="1650576"/>
            <a:ext cx="5193350" cy="4403725"/>
          </a:xfrm>
        </p:spPr>
        <p:txBody>
          <a:bodyPr/>
          <a:lstStyle>
            <a:lvl1pPr>
              <a:defRPr lang="en-US" smtClean="0"/>
            </a:lvl1pPr>
            <a:lvl2pPr>
              <a:defRPr lang="en-US" smtClean="0"/>
            </a:lvl2pPr>
            <a:lvl3pPr>
              <a:defRPr lang="en-US" smtClean="0"/>
            </a:lvl3pPr>
            <a:lvl4pPr>
              <a:defRPr lang="en-US" smtClean="0"/>
            </a:lvl4pPr>
            <a:lvl5pPr>
              <a:defRPr lang="en-US"/>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9393039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A / Combo 1">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C2FCD623-8F3D-9A0A-156A-EDF1D4CEE3D8}"/>
              </a:ext>
            </a:extLst>
          </p:cNvPr>
          <p:cNvSpPr>
            <a:spLocks noGrp="1"/>
          </p:cNvSpPr>
          <p:nvPr>
            <p:ph type="sldNum" sz="quarter" idx="12"/>
          </p:nvPr>
        </p:nvSpPr>
        <p:spPr/>
        <p:txBody>
          <a:bodyPr/>
          <a:lstStyle/>
          <a:p>
            <a:fld id="{8D31BEAE-1623-9446-BB9E-68A101F988DA}" type="slidenum">
              <a:rPr lang="en-US" smtClean="0"/>
              <a:pPr/>
              <a:t>‹#›</a:t>
            </a:fld>
            <a:endParaRPr lang="en-US" dirty="0"/>
          </a:p>
        </p:txBody>
      </p:sp>
      <p:sp>
        <p:nvSpPr>
          <p:cNvPr id="10" name="Picture Placeholder 9">
            <a:extLst>
              <a:ext uri="{FF2B5EF4-FFF2-40B4-BE49-F238E27FC236}">
                <a16:creationId xmlns:a16="http://schemas.microsoft.com/office/drawing/2014/main" id="{8C440A41-EDC7-DE1D-3E4F-768DB5D2F82B}"/>
              </a:ext>
            </a:extLst>
          </p:cNvPr>
          <p:cNvSpPr>
            <a:spLocks noGrp="1"/>
          </p:cNvSpPr>
          <p:nvPr>
            <p:ph type="pic" sz="quarter" idx="13"/>
          </p:nvPr>
        </p:nvSpPr>
        <p:spPr>
          <a:xfrm>
            <a:off x="7069138" y="1303338"/>
            <a:ext cx="5122862" cy="5097462"/>
          </a:xfrm>
          <a:prstGeom prst="rect">
            <a:avLst/>
          </a:prstGeom>
        </p:spPr>
        <p:txBody>
          <a:bodyPr/>
          <a:lstStyle/>
          <a:p>
            <a:r>
              <a:rPr lang="en-US"/>
              <a:t>Click icon to add picture</a:t>
            </a:r>
          </a:p>
        </p:txBody>
      </p:sp>
      <p:sp>
        <p:nvSpPr>
          <p:cNvPr id="6" name="Title 5">
            <a:extLst>
              <a:ext uri="{FF2B5EF4-FFF2-40B4-BE49-F238E27FC236}">
                <a16:creationId xmlns:a16="http://schemas.microsoft.com/office/drawing/2014/main" id="{54091E4A-1A55-691F-03C2-8CDD4F89DA0E}"/>
              </a:ext>
            </a:extLst>
          </p:cNvPr>
          <p:cNvSpPr>
            <a:spLocks noGrp="1"/>
          </p:cNvSpPr>
          <p:nvPr>
            <p:ph type="title"/>
          </p:nvPr>
        </p:nvSpPr>
        <p:spPr/>
        <p:txBody>
          <a:bodyPr/>
          <a:lstStyle/>
          <a:p>
            <a:r>
              <a:rPr lang="en-US"/>
              <a:t>Click to edit Master title style</a:t>
            </a:r>
          </a:p>
        </p:txBody>
      </p:sp>
      <p:sp>
        <p:nvSpPr>
          <p:cNvPr id="11" name="Text Placeholder 2">
            <a:extLst>
              <a:ext uri="{FF2B5EF4-FFF2-40B4-BE49-F238E27FC236}">
                <a16:creationId xmlns:a16="http://schemas.microsoft.com/office/drawing/2014/main" id="{17DD08DB-58A1-7453-C085-B4FA9EA0AD80}"/>
              </a:ext>
            </a:extLst>
          </p:cNvPr>
          <p:cNvSpPr>
            <a:spLocks noGrp="1"/>
          </p:cNvSpPr>
          <p:nvPr>
            <p:ph type="body" sz="quarter" idx="14"/>
          </p:nvPr>
        </p:nvSpPr>
        <p:spPr>
          <a:xfrm>
            <a:off x="709613" y="1651000"/>
            <a:ext cx="5911904" cy="4403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Footer Placeholder 12">
            <a:extLst>
              <a:ext uri="{FF2B5EF4-FFF2-40B4-BE49-F238E27FC236}">
                <a16:creationId xmlns:a16="http://schemas.microsoft.com/office/drawing/2014/main" id="{3787E93A-FA65-0A66-2079-7D30D8A8E1CD}"/>
              </a:ext>
            </a:extLst>
          </p:cNvPr>
          <p:cNvSpPr>
            <a:spLocks noGrp="1"/>
          </p:cNvSpPr>
          <p:nvPr>
            <p:ph type="ftr" sz="quarter" idx="15"/>
          </p:nvPr>
        </p:nvSpPr>
        <p:spPr/>
        <p:txBody>
          <a:bodyPr/>
          <a:lstStyle/>
          <a:p>
            <a:endParaRPr lang="en-US" dirty="0"/>
          </a:p>
        </p:txBody>
      </p:sp>
    </p:spTree>
    <p:extLst>
      <p:ext uri="{BB962C8B-B14F-4D97-AF65-F5344CB8AC3E}">
        <p14:creationId xmlns:p14="http://schemas.microsoft.com/office/powerpoint/2010/main" val="42511077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A / Combo 2">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C2FCD623-8F3D-9A0A-156A-EDF1D4CEE3D8}"/>
              </a:ext>
            </a:extLst>
          </p:cNvPr>
          <p:cNvSpPr>
            <a:spLocks noGrp="1"/>
          </p:cNvSpPr>
          <p:nvPr>
            <p:ph type="sldNum" sz="quarter" idx="12"/>
          </p:nvPr>
        </p:nvSpPr>
        <p:spPr/>
        <p:txBody>
          <a:bodyPr/>
          <a:lstStyle/>
          <a:p>
            <a:fld id="{8D31BEAE-1623-9446-BB9E-68A101F988DA}" type="slidenum">
              <a:rPr lang="en-US" smtClean="0"/>
              <a:pPr/>
              <a:t>‹#›</a:t>
            </a:fld>
            <a:endParaRPr lang="en-US" dirty="0"/>
          </a:p>
        </p:txBody>
      </p:sp>
      <p:sp>
        <p:nvSpPr>
          <p:cNvPr id="10" name="Picture Placeholder 9">
            <a:extLst>
              <a:ext uri="{FF2B5EF4-FFF2-40B4-BE49-F238E27FC236}">
                <a16:creationId xmlns:a16="http://schemas.microsoft.com/office/drawing/2014/main" id="{8C440A41-EDC7-DE1D-3E4F-768DB5D2F82B}"/>
              </a:ext>
            </a:extLst>
          </p:cNvPr>
          <p:cNvSpPr>
            <a:spLocks noGrp="1"/>
          </p:cNvSpPr>
          <p:nvPr>
            <p:ph type="pic" sz="quarter" idx="13"/>
          </p:nvPr>
        </p:nvSpPr>
        <p:spPr>
          <a:xfrm>
            <a:off x="7192537" y="1650382"/>
            <a:ext cx="4439365" cy="4403920"/>
          </a:xfrm>
          <a:prstGeom prst="rect">
            <a:avLst/>
          </a:prstGeom>
        </p:spPr>
        <p:txBody>
          <a:bodyPr/>
          <a:lstStyle/>
          <a:p>
            <a:r>
              <a:rPr lang="en-US"/>
              <a:t>Click icon to add picture</a:t>
            </a:r>
          </a:p>
        </p:txBody>
      </p:sp>
      <p:sp>
        <p:nvSpPr>
          <p:cNvPr id="6" name="Title 5">
            <a:extLst>
              <a:ext uri="{FF2B5EF4-FFF2-40B4-BE49-F238E27FC236}">
                <a16:creationId xmlns:a16="http://schemas.microsoft.com/office/drawing/2014/main" id="{76E47969-3C45-3DD2-36EE-7C13407EED62}"/>
              </a:ext>
            </a:extLst>
          </p:cNvPr>
          <p:cNvSpPr>
            <a:spLocks noGrp="1"/>
          </p:cNvSpPr>
          <p:nvPr>
            <p:ph type="title"/>
          </p:nvPr>
        </p:nvSpPr>
        <p:spPr/>
        <p:txBody>
          <a:bodyPr/>
          <a:lstStyle/>
          <a:p>
            <a:r>
              <a:rPr lang="en-US"/>
              <a:t>Click to edit Master title style</a:t>
            </a:r>
          </a:p>
        </p:txBody>
      </p:sp>
      <p:sp>
        <p:nvSpPr>
          <p:cNvPr id="11" name="Text Placeholder 2">
            <a:extLst>
              <a:ext uri="{FF2B5EF4-FFF2-40B4-BE49-F238E27FC236}">
                <a16:creationId xmlns:a16="http://schemas.microsoft.com/office/drawing/2014/main" id="{C04955AF-50BF-A7A2-E2A0-02660E238DC4}"/>
              </a:ext>
            </a:extLst>
          </p:cNvPr>
          <p:cNvSpPr>
            <a:spLocks noGrp="1"/>
          </p:cNvSpPr>
          <p:nvPr>
            <p:ph type="body" sz="quarter" idx="14"/>
          </p:nvPr>
        </p:nvSpPr>
        <p:spPr>
          <a:xfrm>
            <a:off x="709613" y="1651000"/>
            <a:ext cx="5911904" cy="4403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a:extLst>
              <a:ext uri="{FF2B5EF4-FFF2-40B4-BE49-F238E27FC236}">
                <a16:creationId xmlns:a16="http://schemas.microsoft.com/office/drawing/2014/main" id="{2C9680BC-F913-EDF6-D245-A446AF2F01B0}"/>
              </a:ext>
            </a:extLst>
          </p:cNvPr>
          <p:cNvSpPr>
            <a:spLocks noGrp="1"/>
          </p:cNvSpPr>
          <p:nvPr>
            <p:ph type="ftr" sz="quarter" idx="15"/>
          </p:nvPr>
        </p:nvSpPr>
        <p:spPr/>
        <p:txBody>
          <a:bodyPr/>
          <a:lstStyle/>
          <a:p>
            <a:endParaRPr lang="en-US" dirty="0"/>
          </a:p>
        </p:txBody>
      </p:sp>
    </p:spTree>
    <p:extLst>
      <p:ext uri="{BB962C8B-B14F-4D97-AF65-F5344CB8AC3E}">
        <p14:creationId xmlns:p14="http://schemas.microsoft.com/office/powerpoint/2010/main" val="150074322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A / Combo 3">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C2FCD623-8F3D-9A0A-156A-EDF1D4CEE3D8}"/>
              </a:ext>
            </a:extLst>
          </p:cNvPr>
          <p:cNvSpPr>
            <a:spLocks noGrp="1"/>
          </p:cNvSpPr>
          <p:nvPr>
            <p:ph type="sldNum" sz="quarter" idx="12"/>
          </p:nvPr>
        </p:nvSpPr>
        <p:spPr/>
        <p:txBody>
          <a:bodyPr/>
          <a:lstStyle/>
          <a:p>
            <a:fld id="{8D31BEAE-1623-9446-BB9E-68A101F988DA}" type="slidenum">
              <a:rPr lang="en-US" smtClean="0"/>
              <a:pPr/>
              <a:t>‹#›</a:t>
            </a:fld>
            <a:endParaRPr lang="en-US" dirty="0"/>
          </a:p>
        </p:txBody>
      </p:sp>
      <p:sp>
        <p:nvSpPr>
          <p:cNvPr id="10" name="Picture Placeholder 9">
            <a:extLst>
              <a:ext uri="{FF2B5EF4-FFF2-40B4-BE49-F238E27FC236}">
                <a16:creationId xmlns:a16="http://schemas.microsoft.com/office/drawing/2014/main" id="{8C440A41-EDC7-DE1D-3E4F-768DB5D2F82B}"/>
              </a:ext>
            </a:extLst>
          </p:cNvPr>
          <p:cNvSpPr>
            <a:spLocks noGrp="1"/>
          </p:cNvSpPr>
          <p:nvPr>
            <p:ph type="pic" sz="quarter" idx="13"/>
          </p:nvPr>
        </p:nvSpPr>
        <p:spPr>
          <a:xfrm>
            <a:off x="7069138" y="0"/>
            <a:ext cx="5122862" cy="6400800"/>
          </a:xfrm>
          <a:prstGeom prst="rect">
            <a:avLst/>
          </a:prstGeom>
        </p:spPr>
        <p:txBody>
          <a:bodyPr/>
          <a:lstStyle/>
          <a:p>
            <a:r>
              <a:rPr lang="en-US"/>
              <a:t>Click icon to add picture</a:t>
            </a:r>
          </a:p>
        </p:txBody>
      </p:sp>
      <p:sp>
        <p:nvSpPr>
          <p:cNvPr id="6" name="Title 5">
            <a:extLst>
              <a:ext uri="{FF2B5EF4-FFF2-40B4-BE49-F238E27FC236}">
                <a16:creationId xmlns:a16="http://schemas.microsoft.com/office/drawing/2014/main" id="{F566BB93-91F9-D890-8B35-01FCB5FC80F7}"/>
              </a:ext>
            </a:extLst>
          </p:cNvPr>
          <p:cNvSpPr>
            <a:spLocks noGrp="1"/>
          </p:cNvSpPr>
          <p:nvPr>
            <p:ph type="title"/>
          </p:nvPr>
        </p:nvSpPr>
        <p:spPr>
          <a:xfrm>
            <a:off x="646770" y="283464"/>
            <a:ext cx="6200080" cy="850392"/>
          </a:xfrm>
        </p:spPr>
        <p:txBody>
          <a:bodyPr/>
          <a:lstStyle/>
          <a:p>
            <a:r>
              <a:rPr lang="en-US"/>
              <a:t>Click to edit Master title style</a:t>
            </a:r>
            <a:endParaRPr lang="en-US" dirty="0"/>
          </a:p>
        </p:txBody>
      </p:sp>
      <p:sp>
        <p:nvSpPr>
          <p:cNvPr id="11" name="Text Placeholder 2">
            <a:extLst>
              <a:ext uri="{FF2B5EF4-FFF2-40B4-BE49-F238E27FC236}">
                <a16:creationId xmlns:a16="http://schemas.microsoft.com/office/drawing/2014/main" id="{3F65E177-BB8C-0187-F490-0A3B8E4C7736}"/>
              </a:ext>
            </a:extLst>
          </p:cNvPr>
          <p:cNvSpPr>
            <a:spLocks noGrp="1"/>
          </p:cNvSpPr>
          <p:nvPr>
            <p:ph type="body" sz="quarter" idx="14"/>
          </p:nvPr>
        </p:nvSpPr>
        <p:spPr>
          <a:xfrm>
            <a:off x="709613" y="1651000"/>
            <a:ext cx="5911904" cy="4403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a:extLst>
              <a:ext uri="{FF2B5EF4-FFF2-40B4-BE49-F238E27FC236}">
                <a16:creationId xmlns:a16="http://schemas.microsoft.com/office/drawing/2014/main" id="{A377DE61-03E8-3C42-DC49-DB8A66B92C5E}"/>
              </a:ext>
            </a:extLst>
          </p:cNvPr>
          <p:cNvSpPr>
            <a:spLocks noGrp="1"/>
          </p:cNvSpPr>
          <p:nvPr>
            <p:ph type="ftr" sz="quarter" idx="15"/>
          </p:nvPr>
        </p:nvSpPr>
        <p:spPr/>
        <p:txBody>
          <a:bodyPr/>
          <a:lstStyle/>
          <a:p>
            <a:endParaRPr lang="en-US" dirty="0"/>
          </a:p>
        </p:txBody>
      </p:sp>
    </p:spTree>
    <p:extLst>
      <p:ext uri="{BB962C8B-B14F-4D97-AF65-F5344CB8AC3E}">
        <p14:creationId xmlns:p14="http://schemas.microsoft.com/office/powerpoint/2010/main" val="75840396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A / Combo 4">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2B52E62-7F42-BADE-0A37-69BB5CC3B0B6}"/>
              </a:ext>
            </a:extLst>
          </p:cNvPr>
          <p:cNvSpPr>
            <a:spLocks noGrp="1"/>
          </p:cNvSpPr>
          <p:nvPr>
            <p:ph type="pic" sz="quarter" idx="13"/>
          </p:nvPr>
        </p:nvSpPr>
        <p:spPr>
          <a:xfrm>
            <a:off x="8014447" y="1303886"/>
            <a:ext cx="4177553" cy="5096119"/>
          </a:xfrm>
          <a:prstGeom prst="rect">
            <a:avLst/>
          </a:prstGeom>
        </p:spPr>
        <p:txBody>
          <a:bodyPr/>
          <a:lstStyle/>
          <a:p>
            <a:r>
              <a:rPr lang="en-US"/>
              <a:t>Click icon to add picture</a:t>
            </a:r>
          </a:p>
        </p:txBody>
      </p:sp>
      <p:sp>
        <p:nvSpPr>
          <p:cNvPr id="6" name="Footer Placeholder 5">
            <a:extLst>
              <a:ext uri="{FF2B5EF4-FFF2-40B4-BE49-F238E27FC236}">
                <a16:creationId xmlns:a16="http://schemas.microsoft.com/office/drawing/2014/main" id="{569DF3C9-CAE7-8600-A5E0-F6F9819BC360}"/>
              </a:ext>
            </a:extLst>
          </p:cNvPr>
          <p:cNvSpPr>
            <a:spLocks noGrp="1"/>
          </p:cNvSpPr>
          <p:nvPr>
            <p:ph type="ftr" sz="quarter" idx="14"/>
          </p:nvPr>
        </p:nvSpPr>
        <p:spPr/>
        <p:txBody>
          <a:bodyPr/>
          <a:lstStyle/>
          <a:p>
            <a:endParaRPr lang="en-US"/>
          </a:p>
        </p:txBody>
      </p:sp>
      <p:sp>
        <p:nvSpPr>
          <p:cNvPr id="7" name="Slide Number Placeholder 6">
            <a:extLst>
              <a:ext uri="{FF2B5EF4-FFF2-40B4-BE49-F238E27FC236}">
                <a16:creationId xmlns:a16="http://schemas.microsoft.com/office/drawing/2014/main" id="{89790A9D-7288-3ACB-9DCD-DE4C3E58F60C}"/>
              </a:ext>
            </a:extLst>
          </p:cNvPr>
          <p:cNvSpPr>
            <a:spLocks noGrp="1"/>
          </p:cNvSpPr>
          <p:nvPr>
            <p:ph type="sldNum" sz="quarter" idx="15"/>
          </p:nvPr>
        </p:nvSpPr>
        <p:spPr/>
        <p:txBody>
          <a:bodyPr/>
          <a:lstStyle/>
          <a:p>
            <a:fld id="{8D31BEAE-1623-9446-BB9E-68A101F988DA}" type="slidenum">
              <a:rPr lang="en-US" smtClean="0"/>
              <a:pPr/>
              <a:t>‹#›</a:t>
            </a:fld>
            <a:endParaRPr lang="en-US"/>
          </a:p>
        </p:txBody>
      </p:sp>
      <p:sp>
        <p:nvSpPr>
          <p:cNvPr id="3" name="Title 2">
            <a:extLst>
              <a:ext uri="{FF2B5EF4-FFF2-40B4-BE49-F238E27FC236}">
                <a16:creationId xmlns:a16="http://schemas.microsoft.com/office/drawing/2014/main" id="{219A3324-9C41-D0B4-7CB0-A269C9606D7D}"/>
              </a:ext>
            </a:extLst>
          </p:cNvPr>
          <p:cNvSpPr>
            <a:spLocks noGrp="1"/>
          </p:cNvSpPr>
          <p:nvPr>
            <p:ph type="title"/>
          </p:nvPr>
        </p:nvSpPr>
        <p:spPr/>
        <p:txBody>
          <a:bodyPr/>
          <a:lstStyle/>
          <a:p>
            <a:r>
              <a:rPr lang="en-US"/>
              <a:t>Click to edit Master title style</a:t>
            </a:r>
          </a:p>
        </p:txBody>
      </p:sp>
      <p:sp>
        <p:nvSpPr>
          <p:cNvPr id="2" name="Text Placeholder 2">
            <a:extLst>
              <a:ext uri="{FF2B5EF4-FFF2-40B4-BE49-F238E27FC236}">
                <a16:creationId xmlns:a16="http://schemas.microsoft.com/office/drawing/2014/main" id="{A2F21B27-9248-0378-0EF5-39544B6B48C6}"/>
              </a:ext>
            </a:extLst>
          </p:cNvPr>
          <p:cNvSpPr>
            <a:spLocks noGrp="1"/>
          </p:cNvSpPr>
          <p:nvPr>
            <p:ph type="body" sz="quarter" idx="17"/>
          </p:nvPr>
        </p:nvSpPr>
        <p:spPr>
          <a:xfrm>
            <a:off x="709612" y="1651000"/>
            <a:ext cx="6810539" cy="4403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2209955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A / Combo 5">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C2FCD623-8F3D-9A0A-156A-EDF1D4CEE3D8}"/>
              </a:ext>
            </a:extLst>
          </p:cNvPr>
          <p:cNvSpPr>
            <a:spLocks noGrp="1"/>
          </p:cNvSpPr>
          <p:nvPr>
            <p:ph type="sldNum" sz="quarter" idx="12"/>
          </p:nvPr>
        </p:nvSpPr>
        <p:spPr/>
        <p:txBody>
          <a:bodyPr/>
          <a:lstStyle/>
          <a:p>
            <a:fld id="{8D31BEAE-1623-9446-BB9E-68A101F988DA}" type="slidenum">
              <a:rPr lang="en-US" smtClean="0"/>
              <a:pPr/>
              <a:t>‹#›</a:t>
            </a:fld>
            <a:endParaRPr lang="en-US" dirty="0"/>
          </a:p>
        </p:txBody>
      </p:sp>
      <p:sp>
        <p:nvSpPr>
          <p:cNvPr id="10" name="Picture Placeholder 9">
            <a:extLst>
              <a:ext uri="{FF2B5EF4-FFF2-40B4-BE49-F238E27FC236}">
                <a16:creationId xmlns:a16="http://schemas.microsoft.com/office/drawing/2014/main" id="{8C440A41-EDC7-DE1D-3E4F-768DB5D2F82B}"/>
              </a:ext>
            </a:extLst>
          </p:cNvPr>
          <p:cNvSpPr>
            <a:spLocks noGrp="1"/>
          </p:cNvSpPr>
          <p:nvPr>
            <p:ph type="pic" sz="quarter" idx="13"/>
          </p:nvPr>
        </p:nvSpPr>
        <p:spPr>
          <a:xfrm>
            <a:off x="-1" y="0"/>
            <a:ext cx="6812273" cy="6400800"/>
          </a:xfrm>
          <a:prstGeom prst="rect">
            <a:avLst/>
          </a:prstGeom>
        </p:spPr>
        <p:txBody>
          <a:bodyPr/>
          <a:lstStyle/>
          <a:p>
            <a:r>
              <a:rPr lang="en-US"/>
              <a:t>Click icon to add picture</a:t>
            </a:r>
          </a:p>
        </p:txBody>
      </p:sp>
      <p:sp>
        <p:nvSpPr>
          <p:cNvPr id="6" name="Title 5">
            <a:extLst>
              <a:ext uri="{FF2B5EF4-FFF2-40B4-BE49-F238E27FC236}">
                <a16:creationId xmlns:a16="http://schemas.microsoft.com/office/drawing/2014/main" id="{2C16EC7B-C9EA-E03F-7D93-FA0791EFEF21}"/>
              </a:ext>
            </a:extLst>
          </p:cNvPr>
          <p:cNvSpPr>
            <a:spLocks noGrp="1"/>
          </p:cNvSpPr>
          <p:nvPr>
            <p:ph type="title"/>
          </p:nvPr>
        </p:nvSpPr>
        <p:spPr>
          <a:xfrm>
            <a:off x="7347580" y="283464"/>
            <a:ext cx="4427437" cy="850392"/>
          </a:xfrm>
        </p:spPr>
        <p:txBody>
          <a:bodyPr/>
          <a:lstStyle/>
          <a:p>
            <a:r>
              <a:rPr lang="en-US"/>
              <a:t>Click to edit Master title style</a:t>
            </a:r>
            <a:endParaRPr lang="en-US" dirty="0"/>
          </a:p>
        </p:txBody>
      </p:sp>
      <p:sp>
        <p:nvSpPr>
          <p:cNvPr id="12" name="Text Placeholder 2">
            <a:extLst>
              <a:ext uri="{FF2B5EF4-FFF2-40B4-BE49-F238E27FC236}">
                <a16:creationId xmlns:a16="http://schemas.microsoft.com/office/drawing/2014/main" id="{ABD5BBB4-1335-AA70-E275-D549AC94F3DF}"/>
              </a:ext>
            </a:extLst>
          </p:cNvPr>
          <p:cNvSpPr>
            <a:spLocks noGrp="1"/>
          </p:cNvSpPr>
          <p:nvPr>
            <p:ph type="body" sz="quarter" idx="14"/>
          </p:nvPr>
        </p:nvSpPr>
        <p:spPr>
          <a:xfrm>
            <a:off x="7345422" y="1651000"/>
            <a:ext cx="4427437" cy="4403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a:extLst>
              <a:ext uri="{FF2B5EF4-FFF2-40B4-BE49-F238E27FC236}">
                <a16:creationId xmlns:a16="http://schemas.microsoft.com/office/drawing/2014/main" id="{640C3216-EC6F-338E-149D-2DFFA96DE2D9}"/>
              </a:ext>
            </a:extLst>
          </p:cNvPr>
          <p:cNvSpPr>
            <a:spLocks noGrp="1"/>
          </p:cNvSpPr>
          <p:nvPr>
            <p:ph type="ftr" sz="quarter" idx="15"/>
          </p:nvPr>
        </p:nvSpPr>
        <p:spPr/>
        <p:txBody>
          <a:bodyPr/>
          <a:lstStyle/>
          <a:p>
            <a:endParaRPr lang="en-US" dirty="0"/>
          </a:p>
        </p:txBody>
      </p:sp>
    </p:spTree>
    <p:extLst>
      <p:ext uri="{BB962C8B-B14F-4D97-AF65-F5344CB8AC3E}">
        <p14:creationId xmlns:p14="http://schemas.microsoft.com/office/powerpoint/2010/main" val="385450528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A / Combo 6">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C2FCD623-8F3D-9A0A-156A-EDF1D4CEE3D8}"/>
              </a:ext>
            </a:extLst>
          </p:cNvPr>
          <p:cNvSpPr>
            <a:spLocks noGrp="1"/>
          </p:cNvSpPr>
          <p:nvPr>
            <p:ph type="sldNum" sz="quarter" idx="12"/>
          </p:nvPr>
        </p:nvSpPr>
        <p:spPr/>
        <p:txBody>
          <a:bodyPr/>
          <a:lstStyle/>
          <a:p>
            <a:fld id="{8D31BEAE-1623-9446-BB9E-68A101F988DA}" type="slidenum">
              <a:rPr lang="en-US" smtClean="0"/>
              <a:pPr/>
              <a:t>‹#›</a:t>
            </a:fld>
            <a:endParaRPr lang="en-US" dirty="0"/>
          </a:p>
        </p:txBody>
      </p:sp>
      <p:sp>
        <p:nvSpPr>
          <p:cNvPr id="10" name="Picture Placeholder 9">
            <a:extLst>
              <a:ext uri="{FF2B5EF4-FFF2-40B4-BE49-F238E27FC236}">
                <a16:creationId xmlns:a16="http://schemas.microsoft.com/office/drawing/2014/main" id="{8C440A41-EDC7-DE1D-3E4F-768DB5D2F82B}"/>
              </a:ext>
            </a:extLst>
          </p:cNvPr>
          <p:cNvSpPr>
            <a:spLocks noGrp="1"/>
          </p:cNvSpPr>
          <p:nvPr>
            <p:ph type="pic" sz="quarter" idx="13"/>
          </p:nvPr>
        </p:nvSpPr>
        <p:spPr>
          <a:xfrm>
            <a:off x="709489" y="1650382"/>
            <a:ext cx="6102783" cy="4403919"/>
          </a:xfrm>
          <a:prstGeom prst="rect">
            <a:avLst/>
          </a:prstGeom>
        </p:spPr>
        <p:txBody>
          <a:bodyPr/>
          <a:lstStyle/>
          <a:p>
            <a:r>
              <a:rPr lang="en-US"/>
              <a:t>Click icon to add picture</a:t>
            </a:r>
          </a:p>
        </p:txBody>
      </p:sp>
      <p:sp>
        <p:nvSpPr>
          <p:cNvPr id="2" name="Title 1">
            <a:extLst>
              <a:ext uri="{FF2B5EF4-FFF2-40B4-BE49-F238E27FC236}">
                <a16:creationId xmlns:a16="http://schemas.microsoft.com/office/drawing/2014/main" id="{0FDC78F6-8597-524F-24DE-4B61C8E221EF}"/>
              </a:ext>
            </a:extLst>
          </p:cNvPr>
          <p:cNvSpPr>
            <a:spLocks noGrp="1"/>
          </p:cNvSpPr>
          <p:nvPr>
            <p:ph type="title"/>
          </p:nvPr>
        </p:nvSpPr>
        <p:spPr/>
        <p:txBody>
          <a:bodyPr/>
          <a:lstStyle/>
          <a:p>
            <a:r>
              <a:rPr lang="en-US"/>
              <a:t>Click to edit Master title style</a:t>
            </a:r>
          </a:p>
        </p:txBody>
      </p:sp>
      <p:sp>
        <p:nvSpPr>
          <p:cNvPr id="11" name="Text Placeholder 2">
            <a:extLst>
              <a:ext uri="{FF2B5EF4-FFF2-40B4-BE49-F238E27FC236}">
                <a16:creationId xmlns:a16="http://schemas.microsoft.com/office/drawing/2014/main" id="{B6F1C08A-B072-4FF2-F2D2-67A95FFDA96F}"/>
              </a:ext>
            </a:extLst>
          </p:cNvPr>
          <p:cNvSpPr>
            <a:spLocks noGrp="1"/>
          </p:cNvSpPr>
          <p:nvPr>
            <p:ph type="body" sz="quarter" idx="14"/>
          </p:nvPr>
        </p:nvSpPr>
        <p:spPr>
          <a:xfrm>
            <a:off x="7345422" y="1651000"/>
            <a:ext cx="4427437" cy="4403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79FF29FD-7433-8CD2-9EE5-8CFF5074C13C}"/>
              </a:ext>
            </a:extLst>
          </p:cNvPr>
          <p:cNvSpPr>
            <a:spLocks noGrp="1"/>
          </p:cNvSpPr>
          <p:nvPr>
            <p:ph type="ftr" sz="quarter" idx="15"/>
          </p:nvPr>
        </p:nvSpPr>
        <p:spPr/>
        <p:txBody>
          <a:bodyPr/>
          <a:lstStyle/>
          <a:p>
            <a:endParaRPr lang="en-US" dirty="0"/>
          </a:p>
        </p:txBody>
      </p:sp>
    </p:spTree>
    <p:extLst>
      <p:ext uri="{BB962C8B-B14F-4D97-AF65-F5344CB8AC3E}">
        <p14:creationId xmlns:p14="http://schemas.microsoft.com/office/powerpoint/2010/main" val="378780422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A / Combo 7">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C2FCD623-8F3D-9A0A-156A-EDF1D4CEE3D8}"/>
              </a:ext>
            </a:extLst>
          </p:cNvPr>
          <p:cNvSpPr>
            <a:spLocks noGrp="1"/>
          </p:cNvSpPr>
          <p:nvPr>
            <p:ph type="sldNum" sz="quarter" idx="12"/>
          </p:nvPr>
        </p:nvSpPr>
        <p:spPr/>
        <p:txBody>
          <a:bodyPr/>
          <a:lstStyle/>
          <a:p>
            <a:fld id="{8D31BEAE-1623-9446-BB9E-68A101F988DA}" type="slidenum">
              <a:rPr lang="en-US" smtClean="0"/>
              <a:pPr/>
              <a:t>‹#›</a:t>
            </a:fld>
            <a:endParaRPr lang="en-US" dirty="0"/>
          </a:p>
        </p:txBody>
      </p:sp>
      <p:sp>
        <p:nvSpPr>
          <p:cNvPr id="10" name="Picture Placeholder 9">
            <a:extLst>
              <a:ext uri="{FF2B5EF4-FFF2-40B4-BE49-F238E27FC236}">
                <a16:creationId xmlns:a16="http://schemas.microsoft.com/office/drawing/2014/main" id="{8C440A41-EDC7-DE1D-3E4F-768DB5D2F82B}"/>
              </a:ext>
            </a:extLst>
          </p:cNvPr>
          <p:cNvSpPr>
            <a:spLocks noGrp="1"/>
          </p:cNvSpPr>
          <p:nvPr>
            <p:ph type="pic" sz="quarter" idx="13"/>
          </p:nvPr>
        </p:nvSpPr>
        <p:spPr>
          <a:xfrm>
            <a:off x="1" y="1303338"/>
            <a:ext cx="6812272" cy="5097462"/>
          </a:xfrm>
          <a:prstGeom prst="rect">
            <a:avLst/>
          </a:prstGeom>
        </p:spPr>
        <p:txBody>
          <a:bodyPr/>
          <a:lstStyle/>
          <a:p>
            <a:r>
              <a:rPr lang="en-US"/>
              <a:t>Click icon to add picture</a:t>
            </a:r>
          </a:p>
        </p:txBody>
      </p:sp>
      <p:sp>
        <p:nvSpPr>
          <p:cNvPr id="2" name="Title 1">
            <a:extLst>
              <a:ext uri="{FF2B5EF4-FFF2-40B4-BE49-F238E27FC236}">
                <a16:creationId xmlns:a16="http://schemas.microsoft.com/office/drawing/2014/main" id="{0FDC78F6-8597-524F-24DE-4B61C8E221EF}"/>
              </a:ext>
            </a:extLst>
          </p:cNvPr>
          <p:cNvSpPr>
            <a:spLocks noGrp="1"/>
          </p:cNvSpPr>
          <p:nvPr>
            <p:ph type="title"/>
          </p:nvPr>
        </p:nvSpPr>
        <p:spPr/>
        <p:txBody>
          <a:bodyPr/>
          <a:lstStyle/>
          <a:p>
            <a:r>
              <a:rPr lang="en-US"/>
              <a:t>Click to edit Master title style</a:t>
            </a:r>
          </a:p>
        </p:txBody>
      </p:sp>
      <p:sp>
        <p:nvSpPr>
          <p:cNvPr id="6" name="Text Placeholder 2">
            <a:extLst>
              <a:ext uri="{FF2B5EF4-FFF2-40B4-BE49-F238E27FC236}">
                <a16:creationId xmlns:a16="http://schemas.microsoft.com/office/drawing/2014/main" id="{11928F0B-4483-BBAA-4FEC-CAE493F2B39B}"/>
              </a:ext>
            </a:extLst>
          </p:cNvPr>
          <p:cNvSpPr>
            <a:spLocks noGrp="1"/>
          </p:cNvSpPr>
          <p:nvPr>
            <p:ph type="body" sz="quarter" idx="14"/>
          </p:nvPr>
        </p:nvSpPr>
        <p:spPr>
          <a:xfrm>
            <a:off x="7345422" y="1651000"/>
            <a:ext cx="4427437" cy="4403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63E56E4D-A05F-00A6-F25E-26EC1D666D1E}"/>
              </a:ext>
            </a:extLst>
          </p:cNvPr>
          <p:cNvSpPr>
            <a:spLocks noGrp="1"/>
          </p:cNvSpPr>
          <p:nvPr>
            <p:ph type="ftr" sz="quarter" idx="15"/>
          </p:nvPr>
        </p:nvSpPr>
        <p:spPr/>
        <p:txBody>
          <a:bodyPr/>
          <a:lstStyle/>
          <a:p>
            <a:endParaRPr lang="en-US" dirty="0"/>
          </a:p>
        </p:txBody>
      </p:sp>
    </p:spTree>
    <p:extLst>
      <p:ext uri="{BB962C8B-B14F-4D97-AF65-F5344CB8AC3E}">
        <p14:creationId xmlns:p14="http://schemas.microsoft.com/office/powerpoint/2010/main" val="230336757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A / Combo 8">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7D81A7D7-C00A-7D56-3BDF-C089245CFB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A5BAC2-CA7F-1B0F-0D29-02A8C83C62F2}"/>
              </a:ext>
            </a:extLst>
          </p:cNvPr>
          <p:cNvSpPr>
            <a:spLocks noGrp="1"/>
          </p:cNvSpPr>
          <p:nvPr>
            <p:ph type="sldNum" sz="quarter" idx="12"/>
          </p:nvPr>
        </p:nvSpPr>
        <p:spPr/>
        <p:txBody>
          <a:bodyPr/>
          <a:lstStyle/>
          <a:p>
            <a:fld id="{8D31BEAE-1623-9446-BB9E-68A101F988DA}" type="slidenum">
              <a:rPr lang="en-US" smtClean="0"/>
              <a:pPr/>
              <a:t>‹#›</a:t>
            </a:fld>
            <a:endParaRPr lang="en-US"/>
          </a:p>
        </p:txBody>
      </p:sp>
      <p:sp>
        <p:nvSpPr>
          <p:cNvPr id="14" name="Picture Placeholder 13">
            <a:extLst>
              <a:ext uri="{FF2B5EF4-FFF2-40B4-BE49-F238E27FC236}">
                <a16:creationId xmlns:a16="http://schemas.microsoft.com/office/drawing/2014/main" id="{0E3DCD07-464F-7967-DB81-7EFAC5EA37E5}"/>
              </a:ext>
            </a:extLst>
          </p:cNvPr>
          <p:cNvSpPr>
            <a:spLocks noGrp="1"/>
          </p:cNvSpPr>
          <p:nvPr>
            <p:ph type="pic" sz="quarter" idx="16"/>
          </p:nvPr>
        </p:nvSpPr>
        <p:spPr>
          <a:xfrm>
            <a:off x="5652994" y="1303338"/>
            <a:ext cx="3268662" cy="2546350"/>
          </a:xfrm>
          <a:prstGeom prst="rect">
            <a:avLst/>
          </a:prstGeom>
        </p:spPr>
        <p:txBody>
          <a:bodyPr/>
          <a:lstStyle/>
          <a:p>
            <a:r>
              <a:rPr lang="en-US"/>
              <a:t>Click icon to add picture</a:t>
            </a:r>
          </a:p>
        </p:txBody>
      </p:sp>
      <p:sp>
        <p:nvSpPr>
          <p:cNvPr id="15" name="Picture Placeholder 13">
            <a:extLst>
              <a:ext uri="{FF2B5EF4-FFF2-40B4-BE49-F238E27FC236}">
                <a16:creationId xmlns:a16="http://schemas.microsoft.com/office/drawing/2014/main" id="{098C906F-DDA9-FD42-2542-277314DFA9E9}"/>
              </a:ext>
            </a:extLst>
          </p:cNvPr>
          <p:cNvSpPr>
            <a:spLocks noGrp="1"/>
          </p:cNvSpPr>
          <p:nvPr>
            <p:ph type="pic" sz="quarter" idx="17"/>
          </p:nvPr>
        </p:nvSpPr>
        <p:spPr>
          <a:xfrm>
            <a:off x="5652994" y="3854450"/>
            <a:ext cx="3268662" cy="2546350"/>
          </a:xfrm>
          <a:prstGeom prst="rect">
            <a:avLst/>
          </a:prstGeom>
        </p:spPr>
        <p:txBody>
          <a:bodyPr/>
          <a:lstStyle/>
          <a:p>
            <a:r>
              <a:rPr lang="en-US"/>
              <a:t>Click icon to add picture</a:t>
            </a:r>
          </a:p>
        </p:txBody>
      </p:sp>
      <p:sp>
        <p:nvSpPr>
          <p:cNvPr id="16" name="Picture Placeholder 13">
            <a:extLst>
              <a:ext uri="{FF2B5EF4-FFF2-40B4-BE49-F238E27FC236}">
                <a16:creationId xmlns:a16="http://schemas.microsoft.com/office/drawing/2014/main" id="{21ED23EC-FA99-7F58-AF5D-5F7040755974}"/>
              </a:ext>
            </a:extLst>
          </p:cNvPr>
          <p:cNvSpPr>
            <a:spLocks noGrp="1"/>
          </p:cNvSpPr>
          <p:nvPr>
            <p:ph type="pic" sz="quarter" idx="18"/>
          </p:nvPr>
        </p:nvSpPr>
        <p:spPr>
          <a:xfrm>
            <a:off x="8923338" y="1303338"/>
            <a:ext cx="3268662" cy="2546350"/>
          </a:xfrm>
          <a:prstGeom prst="rect">
            <a:avLst/>
          </a:prstGeom>
        </p:spPr>
        <p:txBody>
          <a:bodyPr/>
          <a:lstStyle/>
          <a:p>
            <a:r>
              <a:rPr lang="en-US"/>
              <a:t>Click icon to add picture</a:t>
            </a:r>
          </a:p>
        </p:txBody>
      </p:sp>
      <p:sp>
        <p:nvSpPr>
          <p:cNvPr id="17" name="Picture Placeholder 13">
            <a:extLst>
              <a:ext uri="{FF2B5EF4-FFF2-40B4-BE49-F238E27FC236}">
                <a16:creationId xmlns:a16="http://schemas.microsoft.com/office/drawing/2014/main" id="{CED40D80-0325-AEF3-E082-75500C434FF7}"/>
              </a:ext>
            </a:extLst>
          </p:cNvPr>
          <p:cNvSpPr>
            <a:spLocks noGrp="1"/>
          </p:cNvSpPr>
          <p:nvPr>
            <p:ph type="pic" sz="quarter" idx="19"/>
          </p:nvPr>
        </p:nvSpPr>
        <p:spPr>
          <a:xfrm>
            <a:off x="8923338" y="3854450"/>
            <a:ext cx="3268662" cy="2546350"/>
          </a:xfrm>
          <a:prstGeom prst="rect">
            <a:avLst/>
          </a:prstGeom>
        </p:spPr>
        <p:txBody>
          <a:bodyPr/>
          <a:lstStyle/>
          <a:p>
            <a:r>
              <a:rPr lang="en-US"/>
              <a:t>Click icon to add picture</a:t>
            </a:r>
          </a:p>
        </p:txBody>
      </p:sp>
      <p:sp>
        <p:nvSpPr>
          <p:cNvPr id="6" name="Title 5">
            <a:extLst>
              <a:ext uri="{FF2B5EF4-FFF2-40B4-BE49-F238E27FC236}">
                <a16:creationId xmlns:a16="http://schemas.microsoft.com/office/drawing/2014/main" id="{65004C0E-D999-23BD-6FAE-FFDD9C8BA19A}"/>
              </a:ext>
            </a:extLst>
          </p:cNvPr>
          <p:cNvSpPr>
            <a:spLocks noGrp="1"/>
          </p:cNvSpPr>
          <p:nvPr>
            <p:ph type="title"/>
          </p:nvPr>
        </p:nvSpPr>
        <p:spPr/>
        <p:txBody>
          <a:bodyPr/>
          <a:lstStyle/>
          <a:p>
            <a:r>
              <a:rPr lang="en-US"/>
              <a:t>Click to edit Master title style</a:t>
            </a:r>
          </a:p>
        </p:txBody>
      </p:sp>
      <p:sp>
        <p:nvSpPr>
          <p:cNvPr id="4" name="Text Placeholder 2">
            <a:extLst>
              <a:ext uri="{FF2B5EF4-FFF2-40B4-BE49-F238E27FC236}">
                <a16:creationId xmlns:a16="http://schemas.microsoft.com/office/drawing/2014/main" id="{F79A757A-AEC3-27F5-6B1D-70F0C81BC86A}"/>
              </a:ext>
            </a:extLst>
          </p:cNvPr>
          <p:cNvSpPr>
            <a:spLocks noGrp="1"/>
          </p:cNvSpPr>
          <p:nvPr>
            <p:ph type="body" sz="quarter" idx="20"/>
          </p:nvPr>
        </p:nvSpPr>
        <p:spPr>
          <a:xfrm>
            <a:off x="709613" y="1651000"/>
            <a:ext cx="4461478" cy="4403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0237375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A / 2 pictures">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10" name="Title 9">
            <a:extLst>
              <a:ext uri="{FF2B5EF4-FFF2-40B4-BE49-F238E27FC236}">
                <a16:creationId xmlns:a16="http://schemas.microsoft.com/office/drawing/2014/main" id="{D50DEE82-281D-C343-3AF9-133F04521DC1}"/>
              </a:ext>
            </a:extLst>
          </p:cNvPr>
          <p:cNvSpPr>
            <a:spLocks noGrp="1"/>
          </p:cNvSpPr>
          <p:nvPr>
            <p:ph type="title"/>
          </p:nvPr>
        </p:nvSpPr>
        <p:spPr/>
        <p:txBody>
          <a:bodyPr/>
          <a:lstStyle/>
          <a:p>
            <a:r>
              <a:rPr lang="en-US"/>
              <a:t>Click to edit Master title style</a:t>
            </a:r>
          </a:p>
        </p:txBody>
      </p:sp>
      <p:sp>
        <p:nvSpPr>
          <p:cNvPr id="4" name="Picture Placeholder 9">
            <a:extLst>
              <a:ext uri="{FF2B5EF4-FFF2-40B4-BE49-F238E27FC236}">
                <a16:creationId xmlns:a16="http://schemas.microsoft.com/office/drawing/2014/main" id="{832CBEC6-6582-4C99-AEF8-896245878E47}"/>
              </a:ext>
            </a:extLst>
          </p:cNvPr>
          <p:cNvSpPr>
            <a:spLocks noGrp="1"/>
          </p:cNvSpPr>
          <p:nvPr>
            <p:ph type="pic" sz="quarter" idx="13"/>
          </p:nvPr>
        </p:nvSpPr>
        <p:spPr>
          <a:xfrm>
            <a:off x="646772" y="1633118"/>
            <a:ext cx="5255553" cy="4403725"/>
          </a:xfrm>
          <a:prstGeom prst="rect">
            <a:avLst/>
          </a:prstGeom>
        </p:spPr>
        <p:txBody>
          <a:bodyPr/>
          <a:lstStyle/>
          <a:p>
            <a:r>
              <a:rPr lang="en-US"/>
              <a:t>Click icon to add picture</a:t>
            </a:r>
          </a:p>
        </p:txBody>
      </p:sp>
      <p:sp>
        <p:nvSpPr>
          <p:cNvPr id="8" name="Picture Placeholder 9">
            <a:extLst>
              <a:ext uri="{FF2B5EF4-FFF2-40B4-BE49-F238E27FC236}">
                <a16:creationId xmlns:a16="http://schemas.microsoft.com/office/drawing/2014/main" id="{AA151CD1-A56B-CA75-0B4D-4A3D16C044FA}"/>
              </a:ext>
            </a:extLst>
          </p:cNvPr>
          <p:cNvSpPr>
            <a:spLocks noGrp="1"/>
          </p:cNvSpPr>
          <p:nvPr>
            <p:ph type="pic" sz="quarter" idx="14"/>
          </p:nvPr>
        </p:nvSpPr>
        <p:spPr>
          <a:xfrm>
            <a:off x="6198606" y="1633118"/>
            <a:ext cx="5255553" cy="4403725"/>
          </a:xfrm>
          <a:prstGeom prst="rect">
            <a:avLst/>
          </a:prstGeom>
        </p:spPr>
        <p:txBody>
          <a:bodyPr/>
          <a:lstStyle/>
          <a:p>
            <a:r>
              <a:rPr lang="en-US"/>
              <a:t>Click icon to add picture</a:t>
            </a:r>
          </a:p>
        </p:txBody>
      </p:sp>
    </p:spTree>
    <p:extLst>
      <p:ext uri="{BB962C8B-B14F-4D97-AF65-F5344CB8AC3E}">
        <p14:creationId xmlns:p14="http://schemas.microsoft.com/office/powerpoint/2010/main" val="100966714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A / 2 pictures + Caption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7D81A7D7-C00A-7D56-3BDF-C089245CFB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A5BAC2-CA7F-1B0F-0D29-02A8C83C62F2}"/>
              </a:ext>
            </a:extLst>
          </p:cNvPr>
          <p:cNvSpPr>
            <a:spLocks noGrp="1"/>
          </p:cNvSpPr>
          <p:nvPr>
            <p:ph type="sldNum" sz="quarter" idx="12"/>
          </p:nvPr>
        </p:nvSpPr>
        <p:spPr/>
        <p:txBody>
          <a:bodyPr/>
          <a:lstStyle/>
          <a:p>
            <a:fld id="{8D31BEAE-1623-9446-BB9E-68A101F988DA}" type="slidenum">
              <a:rPr lang="en-US" smtClean="0"/>
              <a:pPr/>
              <a:t>‹#›</a:t>
            </a:fld>
            <a:endParaRPr lang="en-US"/>
          </a:p>
        </p:txBody>
      </p:sp>
      <p:sp>
        <p:nvSpPr>
          <p:cNvPr id="10" name="Picture Placeholder 9">
            <a:extLst>
              <a:ext uri="{FF2B5EF4-FFF2-40B4-BE49-F238E27FC236}">
                <a16:creationId xmlns:a16="http://schemas.microsoft.com/office/drawing/2014/main" id="{42D16FA0-6671-03B4-AB9F-9BBA4053303A}"/>
              </a:ext>
            </a:extLst>
          </p:cNvPr>
          <p:cNvSpPr>
            <a:spLocks noGrp="1"/>
          </p:cNvSpPr>
          <p:nvPr>
            <p:ph type="pic" sz="quarter" idx="13"/>
          </p:nvPr>
        </p:nvSpPr>
        <p:spPr>
          <a:xfrm>
            <a:off x="646772" y="1633118"/>
            <a:ext cx="5255553" cy="4403725"/>
          </a:xfrm>
          <a:prstGeom prst="rect">
            <a:avLst/>
          </a:prstGeom>
        </p:spPr>
        <p:txBody>
          <a:bodyPr/>
          <a:lstStyle/>
          <a:p>
            <a:r>
              <a:rPr lang="en-US"/>
              <a:t>Click icon to add picture</a:t>
            </a:r>
          </a:p>
        </p:txBody>
      </p:sp>
      <p:sp>
        <p:nvSpPr>
          <p:cNvPr id="12" name="Picture Placeholder 9">
            <a:extLst>
              <a:ext uri="{FF2B5EF4-FFF2-40B4-BE49-F238E27FC236}">
                <a16:creationId xmlns:a16="http://schemas.microsoft.com/office/drawing/2014/main" id="{25F78D4E-0161-CF05-AE55-15E2C37C19B9}"/>
              </a:ext>
            </a:extLst>
          </p:cNvPr>
          <p:cNvSpPr>
            <a:spLocks noGrp="1"/>
          </p:cNvSpPr>
          <p:nvPr>
            <p:ph type="pic" sz="quarter" idx="14"/>
          </p:nvPr>
        </p:nvSpPr>
        <p:spPr>
          <a:xfrm>
            <a:off x="6198606" y="1633118"/>
            <a:ext cx="5255553" cy="4403725"/>
          </a:xfrm>
          <a:prstGeom prst="rect">
            <a:avLst/>
          </a:prstGeom>
        </p:spPr>
        <p:txBody>
          <a:bodyPr/>
          <a:lstStyle/>
          <a:p>
            <a:r>
              <a:rPr lang="en-US"/>
              <a:t>Click icon to add picture</a:t>
            </a:r>
          </a:p>
        </p:txBody>
      </p:sp>
      <p:sp>
        <p:nvSpPr>
          <p:cNvPr id="14" name="Text Placeholder 13">
            <a:extLst>
              <a:ext uri="{FF2B5EF4-FFF2-40B4-BE49-F238E27FC236}">
                <a16:creationId xmlns:a16="http://schemas.microsoft.com/office/drawing/2014/main" id="{D31E8DC3-D6FB-3A95-7DF3-B4158A4BD48C}"/>
              </a:ext>
            </a:extLst>
          </p:cNvPr>
          <p:cNvSpPr>
            <a:spLocks noGrp="1"/>
          </p:cNvSpPr>
          <p:nvPr>
            <p:ph type="body" sz="quarter" idx="15"/>
          </p:nvPr>
        </p:nvSpPr>
        <p:spPr>
          <a:xfrm>
            <a:off x="646112" y="5630863"/>
            <a:ext cx="5255553" cy="406400"/>
          </a:xfrm>
          <a:prstGeom prst="rect">
            <a:avLst/>
          </a:prstGeom>
          <a:effectLst>
            <a:outerShdw blurRad="50800" dist="38100" dir="5400000" algn="t" rotWithShape="0">
              <a:prstClr val="black">
                <a:alpha val="40000"/>
              </a:prstClr>
            </a:outerShdw>
          </a:effectLst>
        </p:spPr>
        <p:txBody>
          <a:bodyPr anchor="b"/>
          <a:lstStyle>
            <a:lvl1pPr marL="0" indent="0">
              <a:buFont typeface="Arial" panose="020B0604020202020204" pitchFamily="34" charset="0"/>
              <a:buNone/>
              <a:defRPr>
                <a:solidFill>
                  <a:schemeClr val="bg1"/>
                </a:solidFill>
              </a:defRPr>
            </a:lvl1pPr>
            <a:lvl2pPr marL="228600" indent="0">
              <a:buNone/>
              <a:defRPr>
                <a:solidFill>
                  <a:schemeClr val="bg1"/>
                </a:solidFill>
              </a:defRPr>
            </a:lvl2pPr>
            <a:lvl3pPr marL="685800" indent="0">
              <a:buNone/>
              <a:defRPr>
                <a:solidFill>
                  <a:schemeClr val="bg1"/>
                </a:solidFill>
              </a:defRPr>
            </a:lvl3pPr>
            <a:lvl4pPr marL="1143000" indent="0">
              <a:buNone/>
              <a:defRPr>
                <a:solidFill>
                  <a:schemeClr val="bg1"/>
                </a:solidFill>
              </a:defRPr>
            </a:lvl4pPr>
            <a:lvl5pPr marL="16002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13">
            <a:extLst>
              <a:ext uri="{FF2B5EF4-FFF2-40B4-BE49-F238E27FC236}">
                <a16:creationId xmlns:a16="http://schemas.microsoft.com/office/drawing/2014/main" id="{92CFC271-71A4-70C8-48F2-4D1E2AA136CF}"/>
              </a:ext>
            </a:extLst>
          </p:cNvPr>
          <p:cNvSpPr>
            <a:spLocks noGrp="1"/>
          </p:cNvSpPr>
          <p:nvPr>
            <p:ph type="body" sz="quarter" idx="16"/>
          </p:nvPr>
        </p:nvSpPr>
        <p:spPr>
          <a:xfrm>
            <a:off x="6211093" y="5639076"/>
            <a:ext cx="5255553" cy="406400"/>
          </a:xfrm>
          <a:prstGeom prst="rect">
            <a:avLst/>
          </a:prstGeom>
          <a:effectLst>
            <a:outerShdw blurRad="50800" dist="38100" dir="5400000" algn="t" rotWithShape="0">
              <a:prstClr val="black">
                <a:alpha val="40000"/>
              </a:prstClr>
            </a:outerShdw>
          </a:effectLst>
        </p:spPr>
        <p:txBody>
          <a:bodyPr anchor="b"/>
          <a:lstStyle>
            <a:lvl1pPr marL="0" indent="0">
              <a:buFont typeface="Arial" panose="020B0604020202020204" pitchFamily="34" charset="0"/>
              <a:buNone/>
              <a:defRPr>
                <a:solidFill>
                  <a:schemeClr val="bg1"/>
                </a:solidFill>
              </a:defRPr>
            </a:lvl1pPr>
            <a:lvl2pPr marL="228600" indent="0">
              <a:buNone/>
              <a:defRPr>
                <a:solidFill>
                  <a:schemeClr val="bg1"/>
                </a:solidFill>
              </a:defRPr>
            </a:lvl2pPr>
            <a:lvl3pPr marL="685800" indent="0">
              <a:buNone/>
              <a:defRPr>
                <a:solidFill>
                  <a:schemeClr val="bg1"/>
                </a:solidFill>
              </a:defRPr>
            </a:lvl3pPr>
            <a:lvl4pPr marL="1143000" indent="0">
              <a:buNone/>
              <a:defRPr>
                <a:solidFill>
                  <a:schemeClr val="bg1"/>
                </a:solidFill>
              </a:defRPr>
            </a:lvl4pPr>
            <a:lvl5pPr marL="16002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B229958-7471-95D2-08A0-BA5779E827DE}"/>
              </a:ext>
            </a:extLst>
          </p:cNvPr>
          <p:cNvSpPr>
            <a:spLocks noGrp="1"/>
          </p:cNvSpPr>
          <p:nvPr>
            <p:ph type="title"/>
          </p:nvPr>
        </p:nvSpPr>
        <p:spPr/>
        <p:txBody>
          <a:bodyPr/>
          <a:lstStyle/>
          <a:p>
            <a:r>
              <a:rPr lang="en-US"/>
              <a:t>Click to edit Master title style</a:t>
            </a:r>
          </a:p>
        </p:txBody>
      </p:sp>
      <p:sp>
        <p:nvSpPr>
          <p:cNvPr id="2" name="Folded Corner 1">
            <a:extLst>
              <a:ext uri="{FF2B5EF4-FFF2-40B4-BE49-F238E27FC236}">
                <a16:creationId xmlns:a16="http://schemas.microsoft.com/office/drawing/2014/main" id="{BBDA453E-4098-B219-9EB6-5B768AB633A2}"/>
              </a:ext>
            </a:extLst>
          </p:cNvPr>
          <p:cNvSpPr/>
          <p:nvPr/>
        </p:nvSpPr>
        <p:spPr>
          <a:xfrm>
            <a:off x="0" y="-1621101"/>
            <a:ext cx="3767899" cy="1264095"/>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0977B52-E5D6-6910-1E6C-CF040BAFF5D5}"/>
              </a:ext>
            </a:extLst>
          </p:cNvPr>
          <p:cNvSpPr txBox="1"/>
          <p:nvPr/>
        </p:nvSpPr>
        <p:spPr>
          <a:xfrm>
            <a:off x="136617" y="-1436043"/>
            <a:ext cx="3448402" cy="923330"/>
          </a:xfrm>
          <a:prstGeom prst="rect">
            <a:avLst/>
          </a:prstGeom>
          <a:noFill/>
        </p:spPr>
        <p:txBody>
          <a:bodyPr wrap="square" rtlCol="0">
            <a:spAutoFit/>
          </a:bodyPr>
          <a:lstStyle/>
          <a:p>
            <a:r>
              <a:rPr lang="en-US" b="1" dirty="0">
                <a:solidFill>
                  <a:schemeClr val="bg2">
                    <a:lumMod val="10000"/>
                  </a:schemeClr>
                </a:solidFill>
              </a:rPr>
              <a:t>Captions on top of photos</a:t>
            </a:r>
          </a:p>
          <a:p>
            <a:r>
              <a:rPr lang="en-US" dirty="0">
                <a:solidFill>
                  <a:schemeClr val="bg2">
                    <a:lumMod val="10000"/>
                  </a:schemeClr>
                </a:solidFill>
              </a:rPr>
              <a:t>This design is intended to place a caption on top of your picture.</a:t>
            </a:r>
          </a:p>
        </p:txBody>
      </p:sp>
    </p:spTree>
    <p:extLst>
      <p:ext uri="{BB962C8B-B14F-4D97-AF65-F5344CB8AC3E}">
        <p14:creationId xmlns:p14="http://schemas.microsoft.com/office/powerpoint/2010/main" val="15398509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A / 2 pictures + Captions 2">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7D81A7D7-C00A-7D56-3BDF-C089245CFB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A5BAC2-CA7F-1B0F-0D29-02A8C83C62F2}"/>
              </a:ext>
            </a:extLst>
          </p:cNvPr>
          <p:cNvSpPr>
            <a:spLocks noGrp="1"/>
          </p:cNvSpPr>
          <p:nvPr>
            <p:ph type="sldNum" sz="quarter" idx="12"/>
          </p:nvPr>
        </p:nvSpPr>
        <p:spPr/>
        <p:txBody>
          <a:bodyPr/>
          <a:lstStyle/>
          <a:p>
            <a:fld id="{8D31BEAE-1623-9446-BB9E-68A101F988DA}" type="slidenum">
              <a:rPr lang="en-US" smtClean="0"/>
              <a:pPr/>
              <a:t>‹#›</a:t>
            </a:fld>
            <a:endParaRPr lang="en-US"/>
          </a:p>
        </p:txBody>
      </p:sp>
      <p:sp>
        <p:nvSpPr>
          <p:cNvPr id="10" name="Picture Placeholder 9">
            <a:extLst>
              <a:ext uri="{FF2B5EF4-FFF2-40B4-BE49-F238E27FC236}">
                <a16:creationId xmlns:a16="http://schemas.microsoft.com/office/drawing/2014/main" id="{42D16FA0-6671-03B4-AB9F-9BBA4053303A}"/>
              </a:ext>
            </a:extLst>
          </p:cNvPr>
          <p:cNvSpPr>
            <a:spLocks noGrp="1"/>
          </p:cNvSpPr>
          <p:nvPr>
            <p:ph type="pic" sz="quarter" idx="13"/>
          </p:nvPr>
        </p:nvSpPr>
        <p:spPr>
          <a:xfrm>
            <a:off x="646772" y="1633117"/>
            <a:ext cx="5255553" cy="4005072"/>
          </a:xfrm>
          <a:prstGeom prst="rect">
            <a:avLst/>
          </a:prstGeom>
        </p:spPr>
        <p:txBody>
          <a:bodyPr/>
          <a:lstStyle/>
          <a:p>
            <a:r>
              <a:rPr lang="en-US"/>
              <a:t>Click icon to add picture</a:t>
            </a:r>
          </a:p>
        </p:txBody>
      </p:sp>
      <p:sp>
        <p:nvSpPr>
          <p:cNvPr id="12" name="Picture Placeholder 9">
            <a:extLst>
              <a:ext uri="{FF2B5EF4-FFF2-40B4-BE49-F238E27FC236}">
                <a16:creationId xmlns:a16="http://schemas.microsoft.com/office/drawing/2014/main" id="{25F78D4E-0161-CF05-AE55-15E2C37C19B9}"/>
              </a:ext>
            </a:extLst>
          </p:cNvPr>
          <p:cNvSpPr>
            <a:spLocks noGrp="1"/>
          </p:cNvSpPr>
          <p:nvPr>
            <p:ph type="pic" sz="quarter" idx="14"/>
          </p:nvPr>
        </p:nvSpPr>
        <p:spPr>
          <a:xfrm>
            <a:off x="6198606" y="1633117"/>
            <a:ext cx="5255553" cy="4005957"/>
          </a:xfrm>
          <a:prstGeom prst="rect">
            <a:avLst/>
          </a:prstGeom>
        </p:spPr>
        <p:txBody>
          <a:bodyPr/>
          <a:lstStyle/>
          <a:p>
            <a:r>
              <a:rPr lang="en-US"/>
              <a:t>Click icon to add picture</a:t>
            </a:r>
          </a:p>
        </p:txBody>
      </p:sp>
      <p:sp>
        <p:nvSpPr>
          <p:cNvPr id="14" name="Text Placeholder 13">
            <a:extLst>
              <a:ext uri="{FF2B5EF4-FFF2-40B4-BE49-F238E27FC236}">
                <a16:creationId xmlns:a16="http://schemas.microsoft.com/office/drawing/2014/main" id="{D31E8DC3-D6FB-3A95-7DF3-B4158A4BD48C}"/>
              </a:ext>
            </a:extLst>
          </p:cNvPr>
          <p:cNvSpPr>
            <a:spLocks noGrp="1"/>
          </p:cNvSpPr>
          <p:nvPr>
            <p:ph type="body" sz="quarter" idx="15"/>
          </p:nvPr>
        </p:nvSpPr>
        <p:spPr>
          <a:xfrm>
            <a:off x="646112" y="5639076"/>
            <a:ext cx="5255553" cy="406400"/>
          </a:xfrm>
          <a:prstGeom prst="rect">
            <a:avLst/>
          </a:prstGeom>
          <a:solidFill>
            <a:schemeClr val="accent1"/>
          </a:solidFill>
          <a:effectLst/>
        </p:spPr>
        <p:txBody>
          <a:bodyPr lIns="182880" tIns="0" rIns="182880" bIns="0" anchor="ctr"/>
          <a:lstStyle>
            <a:lvl1pPr marL="0" indent="0">
              <a:lnSpc>
                <a:spcPct val="100000"/>
              </a:lnSpc>
              <a:spcBef>
                <a:spcPts val="0"/>
              </a:spcBef>
              <a:buFont typeface="Arial" panose="020B0604020202020204" pitchFamily="34" charset="0"/>
              <a:buNone/>
              <a:defRPr>
                <a:solidFill>
                  <a:schemeClr val="bg1"/>
                </a:solidFill>
              </a:defRPr>
            </a:lvl1pPr>
            <a:lvl2pPr marL="228600" indent="0">
              <a:lnSpc>
                <a:spcPct val="100000"/>
              </a:lnSpc>
              <a:spcBef>
                <a:spcPts val="0"/>
              </a:spcBef>
              <a:buNone/>
              <a:defRPr>
                <a:solidFill>
                  <a:schemeClr val="bg1"/>
                </a:solidFill>
              </a:defRPr>
            </a:lvl2pPr>
            <a:lvl3pPr marL="685800" indent="0">
              <a:lnSpc>
                <a:spcPct val="100000"/>
              </a:lnSpc>
              <a:buNone/>
              <a:defRPr>
                <a:solidFill>
                  <a:schemeClr val="bg1"/>
                </a:solidFill>
              </a:defRPr>
            </a:lvl3pPr>
            <a:lvl4pPr marL="1143000" indent="0">
              <a:lnSpc>
                <a:spcPct val="100000"/>
              </a:lnSpc>
              <a:buNone/>
              <a:defRPr>
                <a:solidFill>
                  <a:schemeClr val="bg1"/>
                </a:solidFill>
              </a:defRPr>
            </a:lvl4pPr>
            <a:lvl5pPr marL="1600200" indent="0">
              <a:lnSpc>
                <a:spcPct val="100000"/>
              </a:lnSpc>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13">
            <a:extLst>
              <a:ext uri="{FF2B5EF4-FFF2-40B4-BE49-F238E27FC236}">
                <a16:creationId xmlns:a16="http://schemas.microsoft.com/office/drawing/2014/main" id="{3430E431-87E3-DA53-A55D-A3B54FC263C4}"/>
              </a:ext>
            </a:extLst>
          </p:cNvPr>
          <p:cNvSpPr>
            <a:spLocks noGrp="1"/>
          </p:cNvSpPr>
          <p:nvPr>
            <p:ph type="body" sz="quarter" idx="16"/>
          </p:nvPr>
        </p:nvSpPr>
        <p:spPr>
          <a:xfrm>
            <a:off x="6198606" y="5639076"/>
            <a:ext cx="5255553" cy="406400"/>
          </a:xfrm>
          <a:prstGeom prst="rect">
            <a:avLst/>
          </a:prstGeom>
          <a:solidFill>
            <a:schemeClr val="accent1"/>
          </a:solidFill>
          <a:effectLst/>
        </p:spPr>
        <p:txBody>
          <a:bodyPr lIns="182880" tIns="0" rIns="182880" bIns="0" anchor="ctr"/>
          <a:lstStyle>
            <a:lvl1pPr marL="0" indent="0">
              <a:lnSpc>
                <a:spcPct val="100000"/>
              </a:lnSpc>
              <a:spcBef>
                <a:spcPts val="0"/>
              </a:spcBef>
              <a:buFont typeface="Arial" panose="020B0604020202020204" pitchFamily="34" charset="0"/>
              <a:buNone/>
              <a:defRPr>
                <a:solidFill>
                  <a:schemeClr val="bg1"/>
                </a:solidFill>
              </a:defRPr>
            </a:lvl1pPr>
            <a:lvl2pPr marL="228600" indent="0">
              <a:lnSpc>
                <a:spcPct val="100000"/>
              </a:lnSpc>
              <a:spcBef>
                <a:spcPts val="0"/>
              </a:spcBef>
              <a:buNone/>
              <a:defRPr>
                <a:solidFill>
                  <a:schemeClr val="bg1"/>
                </a:solidFill>
              </a:defRPr>
            </a:lvl2pPr>
            <a:lvl3pPr marL="685800" indent="0">
              <a:lnSpc>
                <a:spcPct val="100000"/>
              </a:lnSpc>
              <a:buNone/>
              <a:defRPr>
                <a:solidFill>
                  <a:schemeClr val="bg1"/>
                </a:solidFill>
              </a:defRPr>
            </a:lvl3pPr>
            <a:lvl4pPr marL="1143000" indent="0">
              <a:lnSpc>
                <a:spcPct val="100000"/>
              </a:lnSpc>
              <a:buNone/>
              <a:defRPr>
                <a:solidFill>
                  <a:schemeClr val="bg1"/>
                </a:solidFill>
              </a:defRPr>
            </a:lvl4pPr>
            <a:lvl5pPr marL="1600200" indent="0">
              <a:lnSpc>
                <a:spcPct val="100000"/>
              </a:lnSpc>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a:extLst>
              <a:ext uri="{FF2B5EF4-FFF2-40B4-BE49-F238E27FC236}">
                <a16:creationId xmlns:a16="http://schemas.microsoft.com/office/drawing/2014/main" id="{C43C2B1A-5803-9B6F-13F4-AFD9B0367BC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9012691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A / 4 pictures">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B36BBA00-FA1A-6485-EB01-6446369E6846}"/>
              </a:ext>
            </a:extLst>
          </p:cNvPr>
          <p:cNvSpPr/>
          <p:nvPr/>
        </p:nvSpPr>
        <p:spPr>
          <a:xfrm rot="10800000">
            <a:off x="-2" y="1914645"/>
            <a:ext cx="12191999" cy="1847749"/>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7D81A7D7-C00A-7D56-3BDF-C089245CFB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A5BAC2-CA7F-1B0F-0D29-02A8C83C62F2}"/>
              </a:ext>
            </a:extLst>
          </p:cNvPr>
          <p:cNvSpPr>
            <a:spLocks noGrp="1"/>
          </p:cNvSpPr>
          <p:nvPr>
            <p:ph type="sldNum" sz="quarter" idx="12"/>
          </p:nvPr>
        </p:nvSpPr>
        <p:spPr/>
        <p:txBody>
          <a:bodyPr/>
          <a:lstStyle/>
          <a:p>
            <a:fld id="{8D31BEAE-1623-9446-BB9E-68A101F988DA}" type="slidenum">
              <a:rPr lang="en-US" smtClean="0"/>
              <a:pPr/>
              <a:t>‹#›</a:t>
            </a:fld>
            <a:endParaRPr lang="en-US"/>
          </a:p>
        </p:txBody>
      </p:sp>
      <p:sp>
        <p:nvSpPr>
          <p:cNvPr id="3" name="Text Placeholder 10">
            <a:extLst>
              <a:ext uri="{FF2B5EF4-FFF2-40B4-BE49-F238E27FC236}">
                <a16:creationId xmlns:a16="http://schemas.microsoft.com/office/drawing/2014/main" id="{E618077B-57C1-BFBC-90D3-898E16DB792C}"/>
              </a:ext>
            </a:extLst>
          </p:cNvPr>
          <p:cNvSpPr>
            <a:spLocks noGrp="1"/>
          </p:cNvSpPr>
          <p:nvPr>
            <p:ph type="body" sz="quarter" idx="14" hasCustomPrompt="1"/>
          </p:nvPr>
        </p:nvSpPr>
        <p:spPr>
          <a:xfrm>
            <a:off x="419140" y="4207369"/>
            <a:ext cx="2776128" cy="1599604"/>
          </a:xfrm>
          <a:prstGeom prst="rect">
            <a:avLst/>
          </a:prstGeo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12">
            <a:extLst>
              <a:ext uri="{FF2B5EF4-FFF2-40B4-BE49-F238E27FC236}">
                <a16:creationId xmlns:a16="http://schemas.microsoft.com/office/drawing/2014/main" id="{3EB709BC-1AB8-6198-97BF-9E573B1286F5}"/>
              </a:ext>
            </a:extLst>
          </p:cNvPr>
          <p:cNvSpPr>
            <a:spLocks noGrp="1"/>
          </p:cNvSpPr>
          <p:nvPr>
            <p:ph type="pic" sz="quarter" idx="16"/>
          </p:nvPr>
        </p:nvSpPr>
        <p:spPr>
          <a:xfrm>
            <a:off x="626532" y="1706562"/>
            <a:ext cx="2361344" cy="2252662"/>
          </a:xfrm>
          <a:prstGeom prst="rect">
            <a:avLst/>
          </a:prstGeom>
        </p:spPr>
        <p:txBody>
          <a:bodyPr/>
          <a:lstStyle/>
          <a:p>
            <a:r>
              <a:rPr lang="en-US"/>
              <a:t>Click icon to add picture</a:t>
            </a:r>
            <a:endParaRPr lang="en-US" dirty="0"/>
          </a:p>
        </p:txBody>
      </p:sp>
      <p:sp>
        <p:nvSpPr>
          <p:cNvPr id="16" name="Picture Placeholder 12">
            <a:extLst>
              <a:ext uri="{FF2B5EF4-FFF2-40B4-BE49-F238E27FC236}">
                <a16:creationId xmlns:a16="http://schemas.microsoft.com/office/drawing/2014/main" id="{B3FB1061-B597-A8CA-455D-2390A9FE191A}"/>
              </a:ext>
            </a:extLst>
          </p:cNvPr>
          <p:cNvSpPr>
            <a:spLocks noGrp="1"/>
          </p:cNvSpPr>
          <p:nvPr>
            <p:ph type="pic" sz="quarter" idx="19"/>
          </p:nvPr>
        </p:nvSpPr>
        <p:spPr>
          <a:xfrm>
            <a:off x="6344926" y="1706562"/>
            <a:ext cx="2361344" cy="2252662"/>
          </a:xfrm>
          <a:prstGeom prst="rect">
            <a:avLst/>
          </a:prstGeom>
        </p:spPr>
        <p:txBody>
          <a:bodyPr/>
          <a:lstStyle/>
          <a:p>
            <a:r>
              <a:rPr lang="en-US"/>
              <a:t>Click icon to add picture</a:t>
            </a:r>
            <a:endParaRPr lang="en-US" dirty="0"/>
          </a:p>
        </p:txBody>
      </p:sp>
      <p:sp>
        <p:nvSpPr>
          <p:cNvPr id="17" name="Picture Placeholder 12">
            <a:extLst>
              <a:ext uri="{FF2B5EF4-FFF2-40B4-BE49-F238E27FC236}">
                <a16:creationId xmlns:a16="http://schemas.microsoft.com/office/drawing/2014/main" id="{4012B174-8962-7E6E-4CFB-0D51D627D036}"/>
              </a:ext>
            </a:extLst>
          </p:cNvPr>
          <p:cNvSpPr>
            <a:spLocks noGrp="1"/>
          </p:cNvSpPr>
          <p:nvPr>
            <p:ph type="pic" sz="quarter" idx="20"/>
          </p:nvPr>
        </p:nvSpPr>
        <p:spPr>
          <a:xfrm>
            <a:off x="3485729" y="1706562"/>
            <a:ext cx="2361344" cy="2252662"/>
          </a:xfrm>
          <a:prstGeom prst="rect">
            <a:avLst/>
          </a:prstGeom>
        </p:spPr>
        <p:txBody>
          <a:bodyPr/>
          <a:lstStyle/>
          <a:p>
            <a:r>
              <a:rPr lang="en-US"/>
              <a:t>Click icon to add picture</a:t>
            </a:r>
            <a:endParaRPr lang="en-US" dirty="0"/>
          </a:p>
        </p:txBody>
      </p:sp>
      <p:sp>
        <p:nvSpPr>
          <p:cNvPr id="19" name="Picture Placeholder 12">
            <a:extLst>
              <a:ext uri="{FF2B5EF4-FFF2-40B4-BE49-F238E27FC236}">
                <a16:creationId xmlns:a16="http://schemas.microsoft.com/office/drawing/2014/main" id="{116884D1-2767-4DB5-58F8-7B5D35DCE322}"/>
              </a:ext>
            </a:extLst>
          </p:cNvPr>
          <p:cNvSpPr>
            <a:spLocks noGrp="1"/>
          </p:cNvSpPr>
          <p:nvPr>
            <p:ph type="pic" sz="quarter" idx="22"/>
          </p:nvPr>
        </p:nvSpPr>
        <p:spPr>
          <a:xfrm>
            <a:off x="9204124" y="1706562"/>
            <a:ext cx="2361344" cy="2252662"/>
          </a:xfrm>
          <a:prstGeom prst="rect">
            <a:avLst/>
          </a:prstGeom>
        </p:spPr>
        <p:txBody>
          <a:bodyPr/>
          <a:lstStyle/>
          <a:p>
            <a:r>
              <a:rPr lang="en-US"/>
              <a:t>Click icon to add picture</a:t>
            </a:r>
            <a:endParaRPr lang="en-US" dirty="0"/>
          </a:p>
        </p:txBody>
      </p:sp>
      <p:sp>
        <p:nvSpPr>
          <p:cNvPr id="20" name="Text Placeholder 10">
            <a:extLst>
              <a:ext uri="{FF2B5EF4-FFF2-40B4-BE49-F238E27FC236}">
                <a16:creationId xmlns:a16="http://schemas.microsoft.com/office/drawing/2014/main" id="{73BB9C51-16BF-CEB8-B943-515041ABB1D6}"/>
              </a:ext>
            </a:extLst>
          </p:cNvPr>
          <p:cNvSpPr>
            <a:spLocks noGrp="1"/>
          </p:cNvSpPr>
          <p:nvPr>
            <p:ph type="body" sz="quarter" idx="23" hasCustomPrompt="1"/>
          </p:nvPr>
        </p:nvSpPr>
        <p:spPr>
          <a:xfrm>
            <a:off x="3278337" y="4207369"/>
            <a:ext cx="2776128" cy="1599604"/>
          </a:xfrm>
          <a:prstGeom prst="rect">
            <a:avLst/>
          </a:prstGeo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Text Placeholder 10">
            <a:extLst>
              <a:ext uri="{FF2B5EF4-FFF2-40B4-BE49-F238E27FC236}">
                <a16:creationId xmlns:a16="http://schemas.microsoft.com/office/drawing/2014/main" id="{0FB3F5A5-D89A-A745-852D-5C30D213901A}"/>
              </a:ext>
            </a:extLst>
          </p:cNvPr>
          <p:cNvSpPr>
            <a:spLocks noGrp="1"/>
          </p:cNvSpPr>
          <p:nvPr>
            <p:ph type="body" sz="quarter" idx="24" hasCustomPrompt="1"/>
          </p:nvPr>
        </p:nvSpPr>
        <p:spPr>
          <a:xfrm>
            <a:off x="6137534" y="4207369"/>
            <a:ext cx="2776128" cy="1599604"/>
          </a:xfrm>
          <a:prstGeom prst="rect">
            <a:avLst/>
          </a:prstGeo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ext Placeholder 10">
            <a:extLst>
              <a:ext uri="{FF2B5EF4-FFF2-40B4-BE49-F238E27FC236}">
                <a16:creationId xmlns:a16="http://schemas.microsoft.com/office/drawing/2014/main" id="{D3005962-1D59-98D7-BDC5-76C8118B6894}"/>
              </a:ext>
            </a:extLst>
          </p:cNvPr>
          <p:cNvSpPr>
            <a:spLocks noGrp="1"/>
          </p:cNvSpPr>
          <p:nvPr>
            <p:ph type="body" sz="quarter" idx="25" hasCustomPrompt="1"/>
          </p:nvPr>
        </p:nvSpPr>
        <p:spPr>
          <a:xfrm>
            <a:off x="8996732" y="4207369"/>
            <a:ext cx="2776128" cy="1599604"/>
          </a:xfrm>
          <a:prstGeom prst="rect">
            <a:avLst/>
          </a:prstGeo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itle 23">
            <a:extLst>
              <a:ext uri="{FF2B5EF4-FFF2-40B4-BE49-F238E27FC236}">
                <a16:creationId xmlns:a16="http://schemas.microsoft.com/office/drawing/2014/main" id="{5506F869-5BFE-0EB0-C3D8-58D17320D87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6501094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A / 3 picture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046769-DE11-E401-0036-79059C9A2695}"/>
              </a:ext>
            </a:extLst>
          </p:cNvPr>
          <p:cNvSpPr/>
          <p:nvPr/>
        </p:nvSpPr>
        <p:spPr>
          <a:xfrm rot="10800000">
            <a:off x="-2" y="1914645"/>
            <a:ext cx="12191999" cy="1847749"/>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7D81A7D7-C00A-7D56-3BDF-C089245CFB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A5BAC2-CA7F-1B0F-0D29-02A8C83C62F2}"/>
              </a:ext>
            </a:extLst>
          </p:cNvPr>
          <p:cNvSpPr>
            <a:spLocks noGrp="1"/>
          </p:cNvSpPr>
          <p:nvPr>
            <p:ph type="sldNum" sz="quarter" idx="12"/>
          </p:nvPr>
        </p:nvSpPr>
        <p:spPr/>
        <p:txBody>
          <a:bodyPr/>
          <a:lstStyle/>
          <a:p>
            <a:fld id="{8D31BEAE-1623-9446-BB9E-68A101F988DA}" type="slidenum">
              <a:rPr lang="en-US" smtClean="0"/>
              <a:pPr/>
              <a:t>‹#›</a:t>
            </a:fld>
            <a:endParaRPr lang="en-US"/>
          </a:p>
        </p:txBody>
      </p:sp>
      <p:sp>
        <p:nvSpPr>
          <p:cNvPr id="3" name="Text Placeholder 10">
            <a:extLst>
              <a:ext uri="{FF2B5EF4-FFF2-40B4-BE49-F238E27FC236}">
                <a16:creationId xmlns:a16="http://schemas.microsoft.com/office/drawing/2014/main" id="{E618077B-57C1-BFBC-90D3-898E16DB792C}"/>
              </a:ext>
            </a:extLst>
          </p:cNvPr>
          <p:cNvSpPr>
            <a:spLocks noGrp="1"/>
          </p:cNvSpPr>
          <p:nvPr>
            <p:ph type="body" sz="quarter" idx="14" hasCustomPrompt="1"/>
          </p:nvPr>
        </p:nvSpPr>
        <p:spPr>
          <a:xfrm>
            <a:off x="626531" y="4207369"/>
            <a:ext cx="3188541" cy="1599604"/>
          </a:xfrm>
          <a:prstGeom prst="rect">
            <a:avLst/>
          </a:prstGeo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12">
            <a:extLst>
              <a:ext uri="{FF2B5EF4-FFF2-40B4-BE49-F238E27FC236}">
                <a16:creationId xmlns:a16="http://schemas.microsoft.com/office/drawing/2014/main" id="{3EB709BC-1AB8-6198-97BF-9E573B1286F5}"/>
              </a:ext>
            </a:extLst>
          </p:cNvPr>
          <p:cNvSpPr>
            <a:spLocks noGrp="1"/>
          </p:cNvSpPr>
          <p:nvPr>
            <p:ph type="pic" sz="quarter" idx="16"/>
          </p:nvPr>
        </p:nvSpPr>
        <p:spPr>
          <a:xfrm>
            <a:off x="626531" y="1706562"/>
            <a:ext cx="3188541" cy="2252662"/>
          </a:xfrm>
          <a:prstGeom prst="rect">
            <a:avLst/>
          </a:prstGeom>
        </p:spPr>
        <p:txBody>
          <a:bodyPr/>
          <a:lstStyle/>
          <a:p>
            <a:r>
              <a:rPr lang="en-US"/>
              <a:t>Click icon to add picture</a:t>
            </a:r>
            <a:endParaRPr lang="en-US" dirty="0"/>
          </a:p>
        </p:txBody>
      </p:sp>
      <p:sp>
        <p:nvSpPr>
          <p:cNvPr id="16" name="Picture Placeholder 12">
            <a:extLst>
              <a:ext uri="{FF2B5EF4-FFF2-40B4-BE49-F238E27FC236}">
                <a16:creationId xmlns:a16="http://schemas.microsoft.com/office/drawing/2014/main" id="{B3FB1061-B597-A8CA-455D-2390A9FE191A}"/>
              </a:ext>
            </a:extLst>
          </p:cNvPr>
          <p:cNvSpPr>
            <a:spLocks noGrp="1"/>
          </p:cNvSpPr>
          <p:nvPr>
            <p:ph type="pic" sz="quarter" idx="19"/>
          </p:nvPr>
        </p:nvSpPr>
        <p:spPr>
          <a:xfrm>
            <a:off x="8376928" y="1706562"/>
            <a:ext cx="3188541" cy="2252662"/>
          </a:xfrm>
          <a:prstGeom prst="rect">
            <a:avLst/>
          </a:prstGeom>
        </p:spPr>
        <p:txBody>
          <a:bodyPr/>
          <a:lstStyle/>
          <a:p>
            <a:r>
              <a:rPr lang="en-US"/>
              <a:t>Click icon to add picture</a:t>
            </a:r>
            <a:endParaRPr lang="en-US" dirty="0"/>
          </a:p>
        </p:txBody>
      </p:sp>
      <p:sp>
        <p:nvSpPr>
          <p:cNvPr id="17" name="Picture Placeholder 12">
            <a:extLst>
              <a:ext uri="{FF2B5EF4-FFF2-40B4-BE49-F238E27FC236}">
                <a16:creationId xmlns:a16="http://schemas.microsoft.com/office/drawing/2014/main" id="{4012B174-8962-7E6E-4CFB-0D51D627D036}"/>
              </a:ext>
            </a:extLst>
          </p:cNvPr>
          <p:cNvSpPr>
            <a:spLocks noGrp="1"/>
          </p:cNvSpPr>
          <p:nvPr>
            <p:ph type="pic" sz="quarter" idx="20"/>
          </p:nvPr>
        </p:nvSpPr>
        <p:spPr>
          <a:xfrm>
            <a:off x="4501729" y="1706562"/>
            <a:ext cx="3188541" cy="2252662"/>
          </a:xfrm>
          <a:prstGeom prst="rect">
            <a:avLst/>
          </a:prstGeom>
        </p:spPr>
        <p:txBody>
          <a:bodyPr/>
          <a:lstStyle/>
          <a:p>
            <a:r>
              <a:rPr lang="en-US"/>
              <a:t>Click icon to add picture</a:t>
            </a:r>
            <a:endParaRPr lang="en-US" dirty="0"/>
          </a:p>
        </p:txBody>
      </p:sp>
      <p:sp>
        <p:nvSpPr>
          <p:cNvPr id="20" name="Text Placeholder 10">
            <a:extLst>
              <a:ext uri="{FF2B5EF4-FFF2-40B4-BE49-F238E27FC236}">
                <a16:creationId xmlns:a16="http://schemas.microsoft.com/office/drawing/2014/main" id="{73BB9C51-16BF-CEB8-B943-515041ABB1D6}"/>
              </a:ext>
            </a:extLst>
          </p:cNvPr>
          <p:cNvSpPr>
            <a:spLocks noGrp="1"/>
          </p:cNvSpPr>
          <p:nvPr>
            <p:ph type="body" sz="quarter" idx="23" hasCustomPrompt="1"/>
          </p:nvPr>
        </p:nvSpPr>
        <p:spPr>
          <a:xfrm>
            <a:off x="4501729" y="4207369"/>
            <a:ext cx="3188541" cy="1599604"/>
          </a:xfrm>
          <a:prstGeom prst="rect">
            <a:avLst/>
          </a:prstGeo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Text Placeholder 10">
            <a:extLst>
              <a:ext uri="{FF2B5EF4-FFF2-40B4-BE49-F238E27FC236}">
                <a16:creationId xmlns:a16="http://schemas.microsoft.com/office/drawing/2014/main" id="{0FB3F5A5-D89A-A745-852D-5C30D213901A}"/>
              </a:ext>
            </a:extLst>
          </p:cNvPr>
          <p:cNvSpPr>
            <a:spLocks noGrp="1"/>
          </p:cNvSpPr>
          <p:nvPr>
            <p:ph type="body" sz="quarter" idx="24" hasCustomPrompt="1"/>
          </p:nvPr>
        </p:nvSpPr>
        <p:spPr>
          <a:xfrm>
            <a:off x="8376928" y="4207369"/>
            <a:ext cx="3188541" cy="1599604"/>
          </a:xfrm>
          <a:prstGeom prst="rect">
            <a:avLst/>
          </a:prstGeo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9">
            <a:extLst>
              <a:ext uri="{FF2B5EF4-FFF2-40B4-BE49-F238E27FC236}">
                <a16:creationId xmlns:a16="http://schemas.microsoft.com/office/drawing/2014/main" id="{CAA60EE7-83FF-6547-C1C1-F2DF64DFC9D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1119157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A / Big pictur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776FACBF-26B9-200F-3ECD-141AAF1B84FD}"/>
              </a:ext>
            </a:extLst>
          </p:cNvPr>
          <p:cNvSpPr>
            <a:spLocks noGrp="1"/>
          </p:cNvSpPr>
          <p:nvPr>
            <p:ph type="pic" sz="quarter" idx="12"/>
          </p:nvPr>
        </p:nvSpPr>
        <p:spPr>
          <a:xfrm>
            <a:off x="0" y="0"/>
            <a:ext cx="12191999" cy="6400754"/>
          </a:xfrm>
          <a:prstGeom prst="rect">
            <a:avLst/>
          </a:prstGeom>
        </p:spPr>
        <p:txBody>
          <a:bodyPr/>
          <a:lstStyle/>
          <a:p>
            <a:r>
              <a:rPr lang="en-US"/>
              <a:t>Click icon to add picture</a:t>
            </a:r>
          </a:p>
        </p:txBody>
      </p:sp>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272236196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A / Big picture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B2001D0-B2F3-EFA2-E0D1-8DB3E1E1DE8B}"/>
              </a:ext>
            </a:extLst>
          </p:cNvPr>
          <p:cNvSpPr/>
          <p:nvPr/>
        </p:nvSpPr>
        <p:spPr>
          <a:xfrm>
            <a:off x="0" y="0"/>
            <a:ext cx="12192000" cy="15870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9">
            <a:extLst>
              <a:ext uri="{FF2B5EF4-FFF2-40B4-BE49-F238E27FC236}">
                <a16:creationId xmlns:a16="http://schemas.microsoft.com/office/drawing/2014/main" id="{776FACBF-26B9-200F-3ECD-141AAF1B84FD}"/>
              </a:ext>
            </a:extLst>
          </p:cNvPr>
          <p:cNvSpPr>
            <a:spLocks noGrp="1"/>
          </p:cNvSpPr>
          <p:nvPr>
            <p:ph type="pic" sz="quarter" idx="12"/>
          </p:nvPr>
        </p:nvSpPr>
        <p:spPr>
          <a:xfrm>
            <a:off x="526695" y="475488"/>
            <a:ext cx="11138610" cy="5449778"/>
          </a:xfrm>
          <a:prstGeom prst="rect">
            <a:avLst/>
          </a:prstGeom>
        </p:spPr>
        <p:txBody>
          <a:bodyPr/>
          <a:lstStyle/>
          <a:p>
            <a:r>
              <a:rPr lang="en-US"/>
              <a:t>Click icon to add picture</a:t>
            </a:r>
          </a:p>
        </p:txBody>
      </p:sp>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145273545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4_A / Conten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776FACBF-26B9-200F-3ECD-141AAF1B84FD}"/>
              </a:ext>
            </a:extLst>
          </p:cNvPr>
          <p:cNvSpPr>
            <a:spLocks noGrp="1"/>
          </p:cNvSpPr>
          <p:nvPr>
            <p:ph type="pic" sz="quarter" idx="12"/>
          </p:nvPr>
        </p:nvSpPr>
        <p:spPr>
          <a:xfrm>
            <a:off x="526695" y="1679574"/>
            <a:ext cx="11138610" cy="4245691"/>
          </a:xfrm>
          <a:prstGeom prst="rect">
            <a:avLst/>
          </a:prstGeom>
        </p:spPr>
        <p:txBody>
          <a:bodyPr/>
          <a:lstStyle/>
          <a:p>
            <a:r>
              <a:rPr lang="en-US"/>
              <a:t>Click icon to add picture</a:t>
            </a:r>
          </a:p>
        </p:txBody>
      </p:sp>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4" name="Title 3">
            <a:extLst>
              <a:ext uri="{FF2B5EF4-FFF2-40B4-BE49-F238E27FC236}">
                <a16:creationId xmlns:a16="http://schemas.microsoft.com/office/drawing/2014/main" id="{E08B740F-3677-2265-9CB2-FEE90F759E9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5313933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A / Table Char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dirty="0"/>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5" name="Table Placeholder 4">
            <a:extLst>
              <a:ext uri="{FF2B5EF4-FFF2-40B4-BE49-F238E27FC236}">
                <a16:creationId xmlns:a16="http://schemas.microsoft.com/office/drawing/2014/main" id="{44D8D699-2FE1-8C87-F739-149CA7B47B38}"/>
              </a:ext>
            </a:extLst>
          </p:cNvPr>
          <p:cNvSpPr>
            <a:spLocks noGrp="1"/>
          </p:cNvSpPr>
          <p:nvPr>
            <p:ph type="tbl" sz="quarter" idx="13"/>
          </p:nvPr>
        </p:nvSpPr>
        <p:spPr>
          <a:xfrm>
            <a:off x="527050" y="1679575"/>
            <a:ext cx="5329443" cy="4244975"/>
          </a:xfrm>
        </p:spPr>
        <p:txBody>
          <a:bodyPr/>
          <a:lstStyle/>
          <a:p>
            <a:r>
              <a:rPr lang="en-US"/>
              <a:t>Click icon to add table</a:t>
            </a:r>
            <a:endParaRPr lang="en-US" dirty="0"/>
          </a:p>
        </p:txBody>
      </p:sp>
      <p:sp>
        <p:nvSpPr>
          <p:cNvPr id="4" name="Title 3">
            <a:extLst>
              <a:ext uri="{FF2B5EF4-FFF2-40B4-BE49-F238E27FC236}">
                <a16:creationId xmlns:a16="http://schemas.microsoft.com/office/drawing/2014/main" id="{3963DAE9-855E-EB39-6E79-A70B79E9AAF4}"/>
              </a:ext>
            </a:extLst>
          </p:cNvPr>
          <p:cNvSpPr>
            <a:spLocks noGrp="1"/>
          </p:cNvSpPr>
          <p:nvPr>
            <p:ph type="title"/>
          </p:nvPr>
        </p:nvSpPr>
        <p:spPr/>
        <p:txBody>
          <a:bodyPr/>
          <a:lstStyle/>
          <a:p>
            <a:r>
              <a:rPr lang="en-US"/>
              <a:t>Click to edit Master title style</a:t>
            </a:r>
          </a:p>
        </p:txBody>
      </p:sp>
      <p:sp>
        <p:nvSpPr>
          <p:cNvPr id="8" name="Folded Corner 7">
            <a:extLst>
              <a:ext uri="{FF2B5EF4-FFF2-40B4-BE49-F238E27FC236}">
                <a16:creationId xmlns:a16="http://schemas.microsoft.com/office/drawing/2014/main" id="{54F862A5-5293-5EC1-DFC2-F9F3A60CCCD1}"/>
              </a:ext>
            </a:extLst>
          </p:cNvPr>
          <p:cNvSpPr/>
          <p:nvPr/>
        </p:nvSpPr>
        <p:spPr>
          <a:xfrm>
            <a:off x="527050" y="-2601456"/>
            <a:ext cx="2656114" cy="2132224"/>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21AA182-6538-BC86-2A3C-95CCFAEC38F8}"/>
              </a:ext>
            </a:extLst>
          </p:cNvPr>
          <p:cNvSpPr txBox="1"/>
          <p:nvPr/>
        </p:nvSpPr>
        <p:spPr>
          <a:xfrm>
            <a:off x="663666" y="-2416398"/>
            <a:ext cx="2394857" cy="1754326"/>
          </a:xfrm>
          <a:prstGeom prst="rect">
            <a:avLst/>
          </a:prstGeom>
          <a:noFill/>
        </p:spPr>
        <p:txBody>
          <a:bodyPr wrap="square" rtlCol="0">
            <a:spAutoFit/>
          </a:bodyPr>
          <a:lstStyle/>
          <a:p>
            <a:r>
              <a:rPr lang="en-US" b="1" dirty="0">
                <a:solidFill>
                  <a:schemeClr val="bg2">
                    <a:lumMod val="10000"/>
                  </a:schemeClr>
                </a:solidFill>
              </a:rPr>
              <a:t>TABLE NOTES</a:t>
            </a:r>
          </a:p>
          <a:p>
            <a:r>
              <a:rPr lang="en-US" dirty="0">
                <a:solidFill>
                  <a:schemeClr val="bg2">
                    <a:lumMod val="10000"/>
                  </a:schemeClr>
                </a:solidFill>
              </a:rPr>
              <a:t>This slide creates a table, as you can see in the grid icon. Click the icon to create a clean-styled table.</a:t>
            </a:r>
          </a:p>
        </p:txBody>
      </p:sp>
      <p:sp>
        <p:nvSpPr>
          <p:cNvPr id="11" name="Folded Corner 10">
            <a:extLst>
              <a:ext uri="{FF2B5EF4-FFF2-40B4-BE49-F238E27FC236}">
                <a16:creationId xmlns:a16="http://schemas.microsoft.com/office/drawing/2014/main" id="{A8C4BFDB-544B-1C71-1F68-BA920ACA544B}"/>
              </a:ext>
            </a:extLst>
          </p:cNvPr>
          <p:cNvSpPr/>
          <p:nvPr/>
        </p:nvSpPr>
        <p:spPr>
          <a:xfrm>
            <a:off x="3439885" y="-2885665"/>
            <a:ext cx="6824034" cy="2601457"/>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6D4CF33-C25D-543E-5170-619DBDB0F74A}"/>
              </a:ext>
            </a:extLst>
          </p:cNvPr>
          <p:cNvSpPr txBox="1"/>
          <p:nvPr/>
        </p:nvSpPr>
        <p:spPr>
          <a:xfrm>
            <a:off x="3576501" y="-2700606"/>
            <a:ext cx="6687418" cy="2308324"/>
          </a:xfrm>
          <a:prstGeom prst="rect">
            <a:avLst/>
          </a:prstGeom>
          <a:noFill/>
        </p:spPr>
        <p:txBody>
          <a:bodyPr wrap="square" rtlCol="0">
            <a:spAutoFit/>
          </a:bodyPr>
          <a:lstStyle/>
          <a:p>
            <a:r>
              <a:rPr lang="en-US" b="1" dirty="0">
                <a:solidFill>
                  <a:schemeClr val="bg2">
                    <a:lumMod val="10000"/>
                  </a:schemeClr>
                </a:solidFill>
              </a:rPr>
              <a:t>TABLE TIPS</a:t>
            </a:r>
          </a:p>
          <a:p>
            <a:r>
              <a:rPr lang="en-US" dirty="0">
                <a:solidFill>
                  <a:schemeClr val="bg2">
                    <a:lumMod val="10000"/>
                  </a:schemeClr>
                </a:solidFill>
              </a:rPr>
              <a:t>If you paste content into your new table and it looks funky, select all text and find the Clear All Formatting button (A with an eraser) in the main Home menu bar.</a:t>
            </a:r>
          </a:p>
          <a:p>
            <a:r>
              <a:rPr lang="en-US" dirty="0">
                <a:solidFill>
                  <a:schemeClr val="bg2">
                    <a:lumMod val="10000"/>
                  </a:schemeClr>
                </a:solidFill>
              </a:rPr>
              <a:t>In the Table Design and Layout menu bars are more tools to create Header Row, First Column (so you don’t need to manually make the text bold, </a:t>
            </a:r>
            <a:r>
              <a:rPr lang="en-US" dirty="0" err="1">
                <a:solidFill>
                  <a:schemeClr val="bg2">
                    <a:lumMod val="10000"/>
                  </a:schemeClr>
                </a:solidFill>
              </a:rPr>
              <a:t>etc</a:t>
            </a:r>
            <a:r>
              <a:rPr lang="en-US" dirty="0">
                <a:solidFill>
                  <a:schemeClr val="bg2">
                    <a:lumMod val="10000"/>
                  </a:schemeClr>
                </a:solidFill>
              </a:rPr>
              <a:t>), and to Distribute Rows/columns if they look inconsistent.</a:t>
            </a:r>
          </a:p>
        </p:txBody>
      </p:sp>
      <p:pic>
        <p:nvPicPr>
          <p:cNvPr id="14" name="Picture 13" descr="A close-up of a white background&#10;&#10;Description automatically generated">
            <a:extLst>
              <a:ext uri="{FF2B5EF4-FFF2-40B4-BE49-F238E27FC236}">
                <a16:creationId xmlns:a16="http://schemas.microsoft.com/office/drawing/2014/main" id="{5D1DF4B6-F01F-6E3E-1245-CDC5F35F981E}"/>
              </a:ext>
            </a:extLst>
          </p:cNvPr>
          <p:cNvPicPr>
            <a:picLocks noChangeAspect="1"/>
          </p:cNvPicPr>
          <p:nvPr/>
        </p:nvPicPr>
        <p:blipFill>
          <a:blip r:embed="rId2"/>
          <a:stretch>
            <a:fillRect/>
          </a:stretch>
        </p:blipFill>
        <p:spPr>
          <a:xfrm>
            <a:off x="10520640" y="-1554227"/>
            <a:ext cx="2921000" cy="876300"/>
          </a:xfrm>
          <a:prstGeom prst="rect">
            <a:avLst/>
          </a:prstGeom>
        </p:spPr>
      </p:pic>
      <p:pic>
        <p:nvPicPr>
          <p:cNvPr id="16" name="Picture 15">
            <a:extLst>
              <a:ext uri="{FF2B5EF4-FFF2-40B4-BE49-F238E27FC236}">
                <a16:creationId xmlns:a16="http://schemas.microsoft.com/office/drawing/2014/main" id="{6EF7C9AA-4872-ECDA-A031-11FDA5E4ABB6}"/>
              </a:ext>
            </a:extLst>
          </p:cNvPr>
          <p:cNvPicPr>
            <a:picLocks noChangeAspect="1"/>
          </p:cNvPicPr>
          <p:nvPr/>
        </p:nvPicPr>
        <p:blipFill rotWithShape="1">
          <a:blip r:embed="rId3"/>
          <a:srcRect l="12903" t="12903" r="12903" b="12903"/>
          <a:stretch/>
        </p:blipFill>
        <p:spPr>
          <a:xfrm>
            <a:off x="7368164" y="-1833348"/>
            <a:ext cx="269782" cy="269780"/>
          </a:xfrm>
          <a:prstGeom prst="rect">
            <a:avLst/>
          </a:prstGeom>
        </p:spPr>
      </p:pic>
      <p:pic>
        <p:nvPicPr>
          <p:cNvPr id="18" name="Picture 17" descr="A screenshot of a checklist&#10;&#10;Description automatically generated">
            <a:extLst>
              <a:ext uri="{FF2B5EF4-FFF2-40B4-BE49-F238E27FC236}">
                <a16:creationId xmlns:a16="http://schemas.microsoft.com/office/drawing/2014/main" id="{7AFAA99E-AEE0-E36F-E2B1-E00B3D0D194F}"/>
              </a:ext>
            </a:extLst>
          </p:cNvPr>
          <p:cNvPicPr>
            <a:picLocks noChangeAspect="1"/>
          </p:cNvPicPr>
          <p:nvPr/>
        </p:nvPicPr>
        <p:blipFill>
          <a:blip r:embed="rId4"/>
          <a:stretch>
            <a:fillRect/>
          </a:stretch>
        </p:blipFill>
        <p:spPr>
          <a:xfrm>
            <a:off x="10520640" y="-2604518"/>
            <a:ext cx="2768600" cy="965200"/>
          </a:xfrm>
          <a:prstGeom prst="rect">
            <a:avLst/>
          </a:prstGeom>
        </p:spPr>
      </p:pic>
      <p:sp>
        <p:nvSpPr>
          <p:cNvPr id="21" name="Text Placeholder 20">
            <a:extLst>
              <a:ext uri="{FF2B5EF4-FFF2-40B4-BE49-F238E27FC236}">
                <a16:creationId xmlns:a16="http://schemas.microsoft.com/office/drawing/2014/main" id="{FF29BCFF-F00E-53EE-DA87-4A44C592E6ED}"/>
              </a:ext>
            </a:extLst>
          </p:cNvPr>
          <p:cNvSpPr>
            <a:spLocks noGrp="1"/>
          </p:cNvSpPr>
          <p:nvPr>
            <p:ph type="body" sz="quarter" idx="14"/>
          </p:nvPr>
        </p:nvSpPr>
        <p:spPr>
          <a:xfrm>
            <a:off x="527050" y="5924551"/>
            <a:ext cx="11137900" cy="461096"/>
          </a:xfrm>
        </p:spPr>
        <p:txBody>
          <a:bodyPr anchor="ctr">
            <a:noAutofit/>
          </a:bodyPr>
          <a:lstStyle>
            <a:lvl1pPr>
              <a:lnSpc>
                <a:spcPct val="100000"/>
              </a:lnSpc>
              <a:spcBef>
                <a:spcPts val="0"/>
              </a:spcBef>
              <a:spcAft>
                <a:spcPts val="0"/>
              </a:spcAft>
              <a:defRPr sz="1600" b="0">
                <a:solidFill>
                  <a:schemeClr val="tx1"/>
                </a:solidFill>
              </a:defRPr>
            </a:lvl1pPr>
            <a:lvl2pPr marL="0" indent="0">
              <a:lnSpc>
                <a:spcPct val="100000"/>
              </a:lnSpc>
              <a:spcBef>
                <a:spcPts val="0"/>
              </a:spcBef>
              <a:buNone/>
              <a:defRPr sz="1600" b="0">
                <a:solidFill>
                  <a:schemeClr val="tx1"/>
                </a:solidFill>
              </a:defRPr>
            </a:lvl2pPr>
            <a:lvl3pPr marL="685800" indent="0">
              <a:lnSpc>
                <a:spcPct val="100000"/>
              </a:lnSpc>
              <a:buFont typeface="Arial" panose="020B0604020202020204" pitchFamily="34" charset="0"/>
              <a:buNone/>
              <a:defRPr sz="1600" b="0"/>
            </a:lvl3pPr>
            <a:lvl4pPr marL="1143000" indent="0">
              <a:lnSpc>
                <a:spcPct val="100000"/>
              </a:lnSpc>
              <a:buNone/>
              <a:defRPr sz="1600" b="0"/>
            </a:lvl4pPr>
            <a:lvl5pPr marL="1600200" indent="0">
              <a:lnSpc>
                <a:spcPct val="100000"/>
              </a:lnSpc>
              <a:buNone/>
              <a:defRPr sz="16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Chart Placeholder 7">
            <a:extLst>
              <a:ext uri="{FF2B5EF4-FFF2-40B4-BE49-F238E27FC236}">
                <a16:creationId xmlns:a16="http://schemas.microsoft.com/office/drawing/2014/main" id="{07033ECE-8A25-1BDB-661C-C7B93D8B6C86}"/>
              </a:ext>
            </a:extLst>
          </p:cNvPr>
          <p:cNvSpPr>
            <a:spLocks noGrp="1"/>
          </p:cNvSpPr>
          <p:nvPr>
            <p:ph type="chart" sz="quarter" idx="15"/>
          </p:nvPr>
        </p:nvSpPr>
        <p:spPr>
          <a:xfrm>
            <a:off x="6335509" y="1679575"/>
            <a:ext cx="5334000" cy="4264025"/>
          </a:xfrm>
        </p:spPr>
        <p:txBody>
          <a:bodyPr/>
          <a:lstStyle/>
          <a:p>
            <a:r>
              <a:rPr lang="en-US"/>
              <a:t>Click icon to add chart</a:t>
            </a:r>
          </a:p>
        </p:txBody>
      </p:sp>
    </p:spTree>
    <p:extLst>
      <p:ext uri="{BB962C8B-B14F-4D97-AF65-F5344CB8AC3E}">
        <p14:creationId xmlns:p14="http://schemas.microsoft.com/office/powerpoint/2010/main" val="358044912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A / Char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10" name="Chart Placeholder 7">
            <a:extLst>
              <a:ext uri="{FF2B5EF4-FFF2-40B4-BE49-F238E27FC236}">
                <a16:creationId xmlns:a16="http://schemas.microsoft.com/office/drawing/2014/main" id="{377A6A54-78A1-8BCA-A22A-94F10ABF7644}"/>
              </a:ext>
            </a:extLst>
          </p:cNvPr>
          <p:cNvSpPr>
            <a:spLocks noGrp="1"/>
          </p:cNvSpPr>
          <p:nvPr>
            <p:ph type="chart" sz="quarter" idx="14"/>
          </p:nvPr>
        </p:nvSpPr>
        <p:spPr>
          <a:xfrm>
            <a:off x="527049" y="1679575"/>
            <a:ext cx="11142663" cy="4264025"/>
          </a:xfrm>
        </p:spPr>
        <p:txBody>
          <a:bodyPr/>
          <a:lstStyle/>
          <a:p>
            <a:r>
              <a:rPr lang="en-US"/>
              <a:t>Click icon to add chart</a:t>
            </a:r>
          </a:p>
        </p:txBody>
      </p:sp>
      <p:sp>
        <p:nvSpPr>
          <p:cNvPr id="4" name="Title 3">
            <a:extLst>
              <a:ext uri="{FF2B5EF4-FFF2-40B4-BE49-F238E27FC236}">
                <a16:creationId xmlns:a16="http://schemas.microsoft.com/office/drawing/2014/main" id="{3CAFAEB9-5B0F-DC7A-66A9-66B472265E3D}"/>
              </a:ext>
            </a:extLst>
          </p:cNvPr>
          <p:cNvSpPr>
            <a:spLocks noGrp="1"/>
          </p:cNvSpPr>
          <p:nvPr>
            <p:ph type="title"/>
          </p:nvPr>
        </p:nvSpPr>
        <p:spPr/>
        <p:txBody>
          <a:bodyPr/>
          <a:lstStyle/>
          <a:p>
            <a:r>
              <a:rPr lang="en-US"/>
              <a:t>Click to edit Master title style</a:t>
            </a:r>
          </a:p>
        </p:txBody>
      </p:sp>
      <p:sp>
        <p:nvSpPr>
          <p:cNvPr id="5" name="Folded Corner 4">
            <a:extLst>
              <a:ext uri="{FF2B5EF4-FFF2-40B4-BE49-F238E27FC236}">
                <a16:creationId xmlns:a16="http://schemas.microsoft.com/office/drawing/2014/main" id="{C3CBA517-1540-7255-306E-AA95F385C1ED}"/>
              </a:ext>
            </a:extLst>
          </p:cNvPr>
          <p:cNvSpPr/>
          <p:nvPr/>
        </p:nvSpPr>
        <p:spPr>
          <a:xfrm>
            <a:off x="527050" y="-2601456"/>
            <a:ext cx="2656114" cy="2132224"/>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EA94060-73C2-560A-9104-568254AA7A3C}"/>
              </a:ext>
            </a:extLst>
          </p:cNvPr>
          <p:cNvSpPr txBox="1"/>
          <p:nvPr/>
        </p:nvSpPr>
        <p:spPr>
          <a:xfrm>
            <a:off x="663666" y="-2416398"/>
            <a:ext cx="2394857" cy="1754326"/>
          </a:xfrm>
          <a:prstGeom prst="rect">
            <a:avLst/>
          </a:prstGeom>
          <a:noFill/>
        </p:spPr>
        <p:txBody>
          <a:bodyPr wrap="square" rtlCol="0">
            <a:spAutoFit/>
          </a:bodyPr>
          <a:lstStyle/>
          <a:p>
            <a:r>
              <a:rPr lang="en-US" b="1" dirty="0">
                <a:solidFill>
                  <a:schemeClr val="bg2">
                    <a:lumMod val="10000"/>
                  </a:schemeClr>
                </a:solidFill>
              </a:rPr>
              <a:t>CHART NOTES</a:t>
            </a:r>
          </a:p>
          <a:p>
            <a:r>
              <a:rPr lang="en-US" dirty="0">
                <a:solidFill>
                  <a:schemeClr val="bg2">
                    <a:lumMod val="10000"/>
                  </a:schemeClr>
                </a:solidFill>
              </a:rPr>
              <a:t>Click the chart icon to select the chart type. Colors will be auto-selected from our palette.</a:t>
            </a:r>
          </a:p>
        </p:txBody>
      </p:sp>
    </p:spTree>
    <p:extLst>
      <p:ext uri="{BB962C8B-B14F-4D97-AF65-F5344CB8AC3E}">
        <p14:creationId xmlns:p14="http://schemas.microsoft.com/office/powerpoint/2010/main" val="63539935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A / Table">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4" name="Title 3">
            <a:extLst>
              <a:ext uri="{FF2B5EF4-FFF2-40B4-BE49-F238E27FC236}">
                <a16:creationId xmlns:a16="http://schemas.microsoft.com/office/drawing/2014/main" id="{3CAFAEB9-5B0F-DC7A-66A9-66B472265E3D}"/>
              </a:ext>
            </a:extLst>
          </p:cNvPr>
          <p:cNvSpPr>
            <a:spLocks noGrp="1"/>
          </p:cNvSpPr>
          <p:nvPr>
            <p:ph type="title"/>
          </p:nvPr>
        </p:nvSpPr>
        <p:spPr/>
        <p:txBody>
          <a:bodyPr/>
          <a:lstStyle/>
          <a:p>
            <a:r>
              <a:rPr lang="en-US"/>
              <a:t>Click to edit Master title style</a:t>
            </a:r>
          </a:p>
        </p:txBody>
      </p:sp>
      <p:sp>
        <p:nvSpPr>
          <p:cNvPr id="9" name="Table Placeholder 2">
            <a:extLst>
              <a:ext uri="{FF2B5EF4-FFF2-40B4-BE49-F238E27FC236}">
                <a16:creationId xmlns:a16="http://schemas.microsoft.com/office/drawing/2014/main" id="{1BD3733C-072E-BA85-2DFA-0A86E6750F63}"/>
              </a:ext>
            </a:extLst>
          </p:cNvPr>
          <p:cNvSpPr>
            <a:spLocks noGrp="1"/>
          </p:cNvSpPr>
          <p:nvPr>
            <p:ph type="tbl" sz="quarter" idx="15"/>
          </p:nvPr>
        </p:nvSpPr>
        <p:spPr>
          <a:xfrm>
            <a:off x="508000" y="1671638"/>
            <a:ext cx="11156951" cy="4303712"/>
          </a:xfrm>
        </p:spPr>
        <p:txBody>
          <a:bodyPr/>
          <a:lstStyle/>
          <a:p>
            <a:r>
              <a:rPr lang="en-US"/>
              <a:t>Click icon to add table</a:t>
            </a:r>
          </a:p>
        </p:txBody>
      </p:sp>
      <p:sp>
        <p:nvSpPr>
          <p:cNvPr id="14" name="Folded Corner 13">
            <a:extLst>
              <a:ext uri="{FF2B5EF4-FFF2-40B4-BE49-F238E27FC236}">
                <a16:creationId xmlns:a16="http://schemas.microsoft.com/office/drawing/2014/main" id="{2C0A454B-581B-5CC4-E8DA-7998C9C7A9E0}"/>
              </a:ext>
            </a:extLst>
          </p:cNvPr>
          <p:cNvSpPr/>
          <p:nvPr/>
        </p:nvSpPr>
        <p:spPr>
          <a:xfrm>
            <a:off x="527050" y="-2601456"/>
            <a:ext cx="2656114" cy="2132224"/>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4542BA6B-EF4F-1AAA-3B30-7DB5CD7B7F1E}"/>
              </a:ext>
            </a:extLst>
          </p:cNvPr>
          <p:cNvSpPr txBox="1"/>
          <p:nvPr/>
        </p:nvSpPr>
        <p:spPr>
          <a:xfrm>
            <a:off x="663666" y="-2416398"/>
            <a:ext cx="2394857" cy="1754326"/>
          </a:xfrm>
          <a:prstGeom prst="rect">
            <a:avLst/>
          </a:prstGeom>
          <a:noFill/>
        </p:spPr>
        <p:txBody>
          <a:bodyPr wrap="square" rtlCol="0">
            <a:spAutoFit/>
          </a:bodyPr>
          <a:lstStyle/>
          <a:p>
            <a:r>
              <a:rPr lang="en-US" b="1" dirty="0">
                <a:solidFill>
                  <a:schemeClr val="bg2">
                    <a:lumMod val="10000"/>
                  </a:schemeClr>
                </a:solidFill>
              </a:rPr>
              <a:t>TABLE NOTES</a:t>
            </a:r>
          </a:p>
          <a:p>
            <a:r>
              <a:rPr lang="en-US" dirty="0">
                <a:solidFill>
                  <a:schemeClr val="bg2">
                    <a:lumMod val="10000"/>
                  </a:schemeClr>
                </a:solidFill>
              </a:rPr>
              <a:t>This slide creates a table, as you can see in the grid icon. Click the icon to create a clean-styled table.</a:t>
            </a:r>
          </a:p>
        </p:txBody>
      </p:sp>
      <p:sp>
        <p:nvSpPr>
          <p:cNvPr id="16" name="Folded Corner 15">
            <a:extLst>
              <a:ext uri="{FF2B5EF4-FFF2-40B4-BE49-F238E27FC236}">
                <a16:creationId xmlns:a16="http://schemas.microsoft.com/office/drawing/2014/main" id="{57B71CBA-53DB-7584-A0B3-9B1FB5232BB9}"/>
              </a:ext>
            </a:extLst>
          </p:cNvPr>
          <p:cNvSpPr/>
          <p:nvPr/>
        </p:nvSpPr>
        <p:spPr>
          <a:xfrm>
            <a:off x="3439885" y="-2885665"/>
            <a:ext cx="6824034" cy="2601457"/>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BE919EF1-54DE-D76B-1EA2-5EAB7733A33C}"/>
              </a:ext>
            </a:extLst>
          </p:cNvPr>
          <p:cNvSpPr txBox="1"/>
          <p:nvPr/>
        </p:nvSpPr>
        <p:spPr>
          <a:xfrm>
            <a:off x="3576501" y="-2700606"/>
            <a:ext cx="6687418" cy="2308324"/>
          </a:xfrm>
          <a:prstGeom prst="rect">
            <a:avLst/>
          </a:prstGeom>
          <a:noFill/>
        </p:spPr>
        <p:txBody>
          <a:bodyPr wrap="square" rtlCol="0">
            <a:spAutoFit/>
          </a:bodyPr>
          <a:lstStyle/>
          <a:p>
            <a:r>
              <a:rPr lang="en-US" b="1" dirty="0">
                <a:solidFill>
                  <a:schemeClr val="bg2">
                    <a:lumMod val="10000"/>
                  </a:schemeClr>
                </a:solidFill>
              </a:rPr>
              <a:t>TABLE TIPS</a:t>
            </a:r>
          </a:p>
          <a:p>
            <a:r>
              <a:rPr lang="en-US" dirty="0">
                <a:solidFill>
                  <a:schemeClr val="bg2">
                    <a:lumMod val="10000"/>
                  </a:schemeClr>
                </a:solidFill>
              </a:rPr>
              <a:t>If you paste content into your new table and it looks funky, select all text and find the Clear All Formatting button (A with an eraser) in the main Home menu bar.</a:t>
            </a:r>
          </a:p>
          <a:p>
            <a:r>
              <a:rPr lang="en-US" dirty="0">
                <a:solidFill>
                  <a:schemeClr val="bg2">
                    <a:lumMod val="10000"/>
                  </a:schemeClr>
                </a:solidFill>
              </a:rPr>
              <a:t>In the Table Design and Layout menu bars are more tools to create Header Row, First Column (so you don’t need to manually make the text bold, </a:t>
            </a:r>
            <a:r>
              <a:rPr lang="en-US" dirty="0" err="1">
                <a:solidFill>
                  <a:schemeClr val="bg2">
                    <a:lumMod val="10000"/>
                  </a:schemeClr>
                </a:solidFill>
              </a:rPr>
              <a:t>etc</a:t>
            </a:r>
            <a:r>
              <a:rPr lang="en-US" dirty="0">
                <a:solidFill>
                  <a:schemeClr val="bg2">
                    <a:lumMod val="10000"/>
                  </a:schemeClr>
                </a:solidFill>
              </a:rPr>
              <a:t>), and to Distribute Rows/columns if they look inconsistent.</a:t>
            </a:r>
          </a:p>
        </p:txBody>
      </p:sp>
      <p:pic>
        <p:nvPicPr>
          <p:cNvPr id="18" name="Picture 17" descr="A close-up of a white background&#10;&#10;Description automatically generated">
            <a:extLst>
              <a:ext uri="{FF2B5EF4-FFF2-40B4-BE49-F238E27FC236}">
                <a16:creationId xmlns:a16="http://schemas.microsoft.com/office/drawing/2014/main" id="{D75E49B9-7DA3-4D14-EA74-F3DC1737A6F2}"/>
              </a:ext>
            </a:extLst>
          </p:cNvPr>
          <p:cNvPicPr>
            <a:picLocks noChangeAspect="1"/>
          </p:cNvPicPr>
          <p:nvPr/>
        </p:nvPicPr>
        <p:blipFill>
          <a:blip r:embed="rId2"/>
          <a:stretch>
            <a:fillRect/>
          </a:stretch>
        </p:blipFill>
        <p:spPr>
          <a:xfrm>
            <a:off x="10520640" y="-1554227"/>
            <a:ext cx="2921000" cy="876300"/>
          </a:xfrm>
          <a:prstGeom prst="rect">
            <a:avLst/>
          </a:prstGeom>
        </p:spPr>
      </p:pic>
      <p:pic>
        <p:nvPicPr>
          <p:cNvPr id="19" name="Picture 18">
            <a:extLst>
              <a:ext uri="{FF2B5EF4-FFF2-40B4-BE49-F238E27FC236}">
                <a16:creationId xmlns:a16="http://schemas.microsoft.com/office/drawing/2014/main" id="{2CDC6434-6B85-65E5-D666-3B8CC29A97D6}"/>
              </a:ext>
            </a:extLst>
          </p:cNvPr>
          <p:cNvPicPr>
            <a:picLocks noChangeAspect="1"/>
          </p:cNvPicPr>
          <p:nvPr/>
        </p:nvPicPr>
        <p:blipFill rotWithShape="1">
          <a:blip r:embed="rId3"/>
          <a:srcRect l="12903" t="12903" r="12903" b="12903"/>
          <a:stretch/>
        </p:blipFill>
        <p:spPr>
          <a:xfrm>
            <a:off x="7368164" y="-1833348"/>
            <a:ext cx="269782" cy="269780"/>
          </a:xfrm>
          <a:prstGeom prst="rect">
            <a:avLst/>
          </a:prstGeom>
        </p:spPr>
      </p:pic>
      <p:pic>
        <p:nvPicPr>
          <p:cNvPr id="20" name="Picture 19" descr="A screenshot of a checklist&#10;&#10;Description automatically generated">
            <a:extLst>
              <a:ext uri="{FF2B5EF4-FFF2-40B4-BE49-F238E27FC236}">
                <a16:creationId xmlns:a16="http://schemas.microsoft.com/office/drawing/2014/main" id="{20D0C2D0-4E1C-8AB5-46D4-BC6865F355E5}"/>
              </a:ext>
            </a:extLst>
          </p:cNvPr>
          <p:cNvPicPr>
            <a:picLocks noChangeAspect="1"/>
          </p:cNvPicPr>
          <p:nvPr/>
        </p:nvPicPr>
        <p:blipFill>
          <a:blip r:embed="rId4"/>
          <a:stretch>
            <a:fillRect/>
          </a:stretch>
        </p:blipFill>
        <p:spPr>
          <a:xfrm>
            <a:off x="10520640" y="-2604518"/>
            <a:ext cx="2768600" cy="965200"/>
          </a:xfrm>
          <a:prstGeom prst="rect">
            <a:avLst/>
          </a:prstGeom>
        </p:spPr>
      </p:pic>
    </p:spTree>
    <p:extLst>
      <p:ext uri="{BB962C8B-B14F-4D97-AF65-F5344CB8AC3E}">
        <p14:creationId xmlns:p14="http://schemas.microsoft.com/office/powerpoint/2010/main" val="379734693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A / SmartAr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10" name="Title 9">
            <a:extLst>
              <a:ext uri="{FF2B5EF4-FFF2-40B4-BE49-F238E27FC236}">
                <a16:creationId xmlns:a16="http://schemas.microsoft.com/office/drawing/2014/main" id="{D50DEE82-281D-C343-3AF9-133F04521DC1}"/>
              </a:ext>
            </a:extLst>
          </p:cNvPr>
          <p:cNvSpPr>
            <a:spLocks noGrp="1"/>
          </p:cNvSpPr>
          <p:nvPr>
            <p:ph type="title"/>
          </p:nvPr>
        </p:nvSpPr>
        <p:spPr/>
        <p:txBody>
          <a:bodyPr/>
          <a:lstStyle/>
          <a:p>
            <a:r>
              <a:rPr lang="en-US"/>
              <a:t>Click to edit Master title style</a:t>
            </a:r>
          </a:p>
        </p:txBody>
      </p:sp>
      <p:sp>
        <p:nvSpPr>
          <p:cNvPr id="5" name="SmartArt Placeholder 2">
            <a:extLst>
              <a:ext uri="{FF2B5EF4-FFF2-40B4-BE49-F238E27FC236}">
                <a16:creationId xmlns:a16="http://schemas.microsoft.com/office/drawing/2014/main" id="{3758A520-CF0A-02A6-CA65-12C173C0A471}"/>
              </a:ext>
            </a:extLst>
          </p:cNvPr>
          <p:cNvSpPr>
            <a:spLocks noGrp="1"/>
          </p:cNvSpPr>
          <p:nvPr>
            <p:ph type="dgm" sz="quarter" idx="12"/>
          </p:nvPr>
        </p:nvSpPr>
        <p:spPr>
          <a:xfrm>
            <a:off x="522288" y="1650999"/>
            <a:ext cx="11128248" cy="4292601"/>
          </a:xfrm>
        </p:spPr>
        <p:txBody>
          <a:bodyPr/>
          <a:lstStyle/>
          <a:p>
            <a:r>
              <a:rPr lang="en-US"/>
              <a:t>Click icon to add SmartArt graphic</a:t>
            </a:r>
          </a:p>
        </p:txBody>
      </p:sp>
      <p:pic>
        <p:nvPicPr>
          <p:cNvPr id="11" name="Picture 10" descr="A screenshot of a computer&#10;&#10;Description automatically generated">
            <a:extLst>
              <a:ext uri="{FF2B5EF4-FFF2-40B4-BE49-F238E27FC236}">
                <a16:creationId xmlns:a16="http://schemas.microsoft.com/office/drawing/2014/main" id="{0132F9A6-E060-53A8-7DD2-42C588FE8238}"/>
              </a:ext>
            </a:extLst>
          </p:cNvPr>
          <p:cNvPicPr>
            <a:picLocks noChangeAspect="1"/>
          </p:cNvPicPr>
          <p:nvPr/>
        </p:nvPicPr>
        <p:blipFill>
          <a:blip r:embed="rId2"/>
          <a:stretch>
            <a:fillRect/>
          </a:stretch>
        </p:blipFill>
        <p:spPr>
          <a:xfrm>
            <a:off x="-4840818" y="2267710"/>
            <a:ext cx="4153235" cy="3398872"/>
          </a:xfrm>
          <a:prstGeom prst="rect">
            <a:avLst/>
          </a:prstGeom>
        </p:spPr>
      </p:pic>
      <p:sp>
        <p:nvSpPr>
          <p:cNvPr id="14" name="Folded Corner 13">
            <a:extLst>
              <a:ext uri="{FF2B5EF4-FFF2-40B4-BE49-F238E27FC236}">
                <a16:creationId xmlns:a16="http://schemas.microsoft.com/office/drawing/2014/main" id="{E3D6E1F0-414F-40E9-E7A6-4A90CC8B3FEB}"/>
              </a:ext>
            </a:extLst>
          </p:cNvPr>
          <p:cNvSpPr/>
          <p:nvPr/>
        </p:nvSpPr>
        <p:spPr>
          <a:xfrm>
            <a:off x="-4840817" y="-90577"/>
            <a:ext cx="4153235" cy="2132224"/>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41FFC195-1C40-6D37-4BCE-279450950DDA}"/>
              </a:ext>
            </a:extLst>
          </p:cNvPr>
          <p:cNvSpPr txBox="1"/>
          <p:nvPr/>
        </p:nvSpPr>
        <p:spPr>
          <a:xfrm>
            <a:off x="-4704201" y="94481"/>
            <a:ext cx="3908335" cy="1754326"/>
          </a:xfrm>
          <a:prstGeom prst="rect">
            <a:avLst/>
          </a:prstGeom>
          <a:noFill/>
        </p:spPr>
        <p:txBody>
          <a:bodyPr wrap="square" rtlCol="0">
            <a:spAutoFit/>
          </a:bodyPr>
          <a:lstStyle/>
          <a:p>
            <a:r>
              <a:rPr lang="en-US" b="1" dirty="0">
                <a:solidFill>
                  <a:schemeClr val="bg2">
                    <a:lumMod val="10000"/>
                  </a:schemeClr>
                </a:solidFill>
              </a:rPr>
              <a:t>SMART ART NOTES</a:t>
            </a:r>
          </a:p>
          <a:p>
            <a:r>
              <a:rPr lang="en-US" dirty="0">
                <a:solidFill>
                  <a:schemeClr val="bg2">
                    <a:lumMod val="10000"/>
                  </a:schemeClr>
                </a:solidFill>
              </a:rPr>
              <a:t>To swap out an image in SmartArt, right-click on it and Change Graphic to From a File if you have an image of your own, or From Icons to select from lots of stock icons.</a:t>
            </a:r>
          </a:p>
        </p:txBody>
      </p:sp>
      <p:sp>
        <p:nvSpPr>
          <p:cNvPr id="16" name="Folded Corner 15">
            <a:extLst>
              <a:ext uri="{FF2B5EF4-FFF2-40B4-BE49-F238E27FC236}">
                <a16:creationId xmlns:a16="http://schemas.microsoft.com/office/drawing/2014/main" id="{89DBED43-44B8-2059-CB78-09E9656BA32A}"/>
              </a:ext>
            </a:extLst>
          </p:cNvPr>
          <p:cNvSpPr/>
          <p:nvPr/>
        </p:nvSpPr>
        <p:spPr>
          <a:xfrm>
            <a:off x="-4840818" y="6014049"/>
            <a:ext cx="4153235" cy="1790700"/>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93F39BCA-0776-FC9F-3CDC-D9EEC95FDFC5}"/>
              </a:ext>
            </a:extLst>
          </p:cNvPr>
          <p:cNvSpPr txBox="1"/>
          <p:nvPr/>
        </p:nvSpPr>
        <p:spPr>
          <a:xfrm>
            <a:off x="-4704202" y="6199107"/>
            <a:ext cx="3908335" cy="1477328"/>
          </a:xfrm>
          <a:prstGeom prst="rect">
            <a:avLst/>
          </a:prstGeom>
          <a:noFill/>
        </p:spPr>
        <p:txBody>
          <a:bodyPr wrap="square" rtlCol="0">
            <a:spAutoFit/>
          </a:bodyPr>
          <a:lstStyle/>
          <a:p>
            <a:r>
              <a:rPr lang="en-US" b="1" dirty="0">
                <a:solidFill>
                  <a:schemeClr val="bg2">
                    <a:lumMod val="10000"/>
                  </a:schemeClr>
                </a:solidFill>
              </a:rPr>
              <a:t>SMART ART CAUTION</a:t>
            </a:r>
          </a:p>
          <a:p>
            <a:r>
              <a:rPr lang="en-US" dirty="0">
                <a:solidFill>
                  <a:schemeClr val="bg2">
                    <a:lumMod val="10000"/>
                  </a:schemeClr>
                </a:solidFill>
              </a:rPr>
              <a:t>There are lots of fun SmartArt options, but sometimes the icons it creates are wonky. Use the Picture Notes on the right to Fill/Fit correctly.</a:t>
            </a:r>
          </a:p>
        </p:txBody>
      </p:sp>
      <p:pic>
        <p:nvPicPr>
          <p:cNvPr id="19" name="Picture 18" descr="A diagram of a product&#10;&#10;Description automatically generated">
            <a:extLst>
              <a:ext uri="{FF2B5EF4-FFF2-40B4-BE49-F238E27FC236}">
                <a16:creationId xmlns:a16="http://schemas.microsoft.com/office/drawing/2014/main" id="{E1F63709-FCA1-5FA0-2C93-2607DB8BA79E}"/>
              </a:ext>
            </a:extLst>
          </p:cNvPr>
          <p:cNvPicPr>
            <a:picLocks noChangeAspect="1"/>
          </p:cNvPicPr>
          <p:nvPr/>
        </p:nvPicPr>
        <p:blipFill>
          <a:blip r:embed="rId3"/>
          <a:stretch>
            <a:fillRect/>
          </a:stretch>
        </p:blipFill>
        <p:spPr>
          <a:xfrm>
            <a:off x="-4548551" y="8076072"/>
            <a:ext cx="3568700" cy="1790700"/>
          </a:xfrm>
          <a:prstGeom prst="rect">
            <a:avLst/>
          </a:prstGeom>
        </p:spPr>
      </p:pic>
      <p:sp>
        <p:nvSpPr>
          <p:cNvPr id="20" name="TextBox 19">
            <a:extLst>
              <a:ext uri="{FF2B5EF4-FFF2-40B4-BE49-F238E27FC236}">
                <a16:creationId xmlns:a16="http://schemas.microsoft.com/office/drawing/2014/main" id="{B424398D-4577-6BA1-E62A-161E9E3175B4}"/>
              </a:ext>
            </a:extLst>
          </p:cNvPr>
          <p:cNvSpPr txBox="1"/>
          <p:nvPr/>
        </p:nvSpPr>
        <p:spPr>
          <a:xfrm>
            <a:off x="-4595918" y="9948312"/>
            <a:ext cx="3908335" cy="369332"/>
          </a:xfrm>
          <a:prstGeom prst="rect">
            <a:avLst/>
          </a:prstGeom>
          <a:noFill/>
        </p:spPr>
        <p:txBody>
          <a:bodyPr wrap="square" rtlCol="0">
            <a:spAutoFit/>
          </a:bodyPr>
          <a:lstStyle/>
          <a:p>
            <a:r>
              <a:rPr lang="en-US" b="0" i="1" dirty="0"/>
              <a:t>Distorted icons</a:t>
            </a:r>
          </a:p>
        </p:txBody>
      </p:sp>
      <p:pic>
        <p:nvPicPr>
          <p:cNvPr id="21" name="Picture 20" descr="A screenshot of a computer&#10;&#10;Description automatically generated">
            <a:extLst>
              <a:ext uri="{FF2B5EF4-FFF2-40B4-BE49-F238E27FC236}">
                <a16:creationId xmlns:a16="http://schemas.microsoft.com/office/drawing/2014/main" id="{6EBC6067-269B-DB89-F504-FCB437D93B45}"/>
              </a:ext>
            </a:extLst>
          </p:cNvPr>
          <p:cNvPicPr>
            <a:picLocks noChangeAspect="1"/>
          </p:cNvPicPr>
          <p:nvPr/>
        </p:nvPicPr>
        <p:blipFill>
          <a:blip r:embed="rId4"/>
          <a:stretch>
            <a:fillRect/>
          </a:stretch>
        </p:blipFill>
        <p:spPr>
          <a:xfrm>
            <a:off x="-7170925" y="6046986"/>
            <a:ext cx="1752600" cy="1587500"/>
          </a:xfrm>
          <a:prstGeom prst="rect">
            <a:avLst/>
          </a:prstGeom>
        </p:spPr>
      </p:pic>
      <p:sp>
        <p:nvSpPr>
          <p:cNvPr id="22" name="TextBox 21">
            <a:extLst>
              <a:ext uri="{FF2B5EF4-FFF2-40B4-BE49-F238E27FC236}">
                <a16:creationId xmlns:a16="http://schemas.microsoft.com/office/drawing/2014/main" id="{91E4EF31-3F27-D958-5134-694414E583EF}"/>
              </a:ext>
            </a:extLst>
          </p:cNvPr>
          <p:cNvSpPr txBox="1"/>
          <p:nvPr/>
        </p:nvSpPr>
        <p:spPr>
          <a:xfrm>
            <a:off x="-7170924" y="7557668"/>
            <a:ext cx="1889216" cy="646331"/>
          </a:xfrm>
          <a:prstGeom prst="rect">
            <a:avLst/>
          </a:prstGeom>
          <a:noFill/>
        </p:spPr>
        <p:txBody>
          <a:bodyPr wrap="square" rtlCol="0">
            <a:spAutoFit/>
          </a:bodyPr>
          <a:lstStyle/>
          <a:p>
            <a:r>
              <a:rPr lang="en-US" b="0" i="1" dirty="0"/>
              <a:t>How to change icon colors</a:t>
            </a:r>
          </a:p>
        </p:txBody>
      </p:sp>
    </p:spTree>
    <p:extLst>
      <p:ext uri="{BB962C8B-B14F-4D97-AF65-F5344CB8AC3E}">
        <p14:creationId xmlns:p14="http://schemas.microsoft.com/office/powerpoint/2010/main" val="33933757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A / 1234 Quart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2B9EB-50F6-544E-73E3-A5CC66BE9838}"/>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451B7AA-3D78-C14F-5011-66B86D49CA8C}"/>
              </a:ext>
            </a:extLst>
          </p:cNvPr>
          <p:cNvSpPr>
            <a:spLocks noGrp="1"/>
          </p:cNvSpPr>
          <p:nvPr>
            <p:ph type="sldNum" sz="quarter" idx="10"/>
          </p:nvPr>
        </p:nvSpPr>
        <p:spPr/>
        <p:txBody>
          <a:bodyPr/>
          <a:lstStyle/>
          <a:p>
            <a:fld id="{8D31BEAE-1623-9446-BB9E-68A101F988DA}" type="slidenum">
              <a:rPr lang="en-US" smtClean="0"/>
              <a:pPr/>
              <a:t>‹#›</a:t>
            </a:fld>
            <a:endParaRPr lang="en-US"/>
          </a:p>
        </p:txBody>
      </p:sp>
      <p:sp>
        <p:nvSpPr>
          <p:cNvPr id="4" name="Footer Placeholder 3">
            <a:extLst>
              <a:ext uri="{FF2B5EF4-FFF2-40B4-BE49-F238E27FC236}">
                <a16:creationId xmlns:a16="http://schemas.microsoft.com/office/drawing/2014/main" id="{2CBAD4C8-2845-F023-A565-1B2625E207D7}"/>
              </a:ext>
            </a:extLst>
          </p:cNvPr>
          <p:cNvSpPr>
            <a:spLocks noGrp="1"/>
          </p:cNvSpPr>
          <p:nvPr>
            <p:ph type="ftr" sz="quarter" idx="11"/>
          </p:nvPr>
        </p:nvSpPr>
        <p:spPr/>
        <p:txBody>
          <a:bodyPr/>
          <a:lstStyle/>
          <a:p>
            <a:endParaRPr lang="en-US" dirty="0"/>
          </a:p>
        </p:txBody>
      </p:sp>
      <p:sp>
        <p:nvSpPr>
          <p:cNvPr id="5" name="Text Placeholder 10">
            <a:extLst>
              <a:ext uri="{FF2B5EF4-FFF2-40B4-BE49-F238E27FC236}">
                <a16:creationId xmlns:a16="http://schemas.microsoft.com/office/drawing/2014/main" id="{A60737DD-ABAC-6498-CF74-AFC215B76057}"/>
              </a:ext>
            </a:extLst>
          </p:cNvPr>
          <p:cNvSpPr>
            <a:spLocks noGrp="1"/>
          </p:cNvSpPr>
          <p:nvPr>
            <p:ph type="body" sz="quarter" idx="12" hasCustomPrompt="1"/>
          </p:nvPr>
        </p:nvSpPr>
        <p:spPr>
          <a:xfrm>
            <a:off x="1774473" y="1639322"/>
            <a:ext cx="4074948" cy="1964244"/>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10">
            <a:extLst>
              <a:ext uri="{FF2B5EF4-FFF2-40B4-BE49-F238E27FC236}">
                <a16:creationId xmlns:a16="http://schemas.microsoft.com/office/drawing/2014/main" id="{0A4CC553-184D-A46C-5C0C-5321B4D42E1B}"/>
              </a:ext>
            </a:extLst>
          </p:cNvPr>
          <p:cNvSpPr>
            <a:spLocks noGrp="1"/>
          </p:cNvSpPr>
          <p:nvPr>
            <p:ph type="body" sz="quarter" idx="14" hasCustomPrompt="1"/>
          </p:nvPr>
        </p:nvSpPr>
        <p:spPr>
          <a:xfrm>
            <a:off x="7470284" y="3979128"/>
            <a:ext cx="4074948" cy="1964244"/>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10">
            <a:extLst>
              <a:ext uri="{FF2B5EF4-FFF2-40B4-BE49-F238E27FC236}">
                <a16:creationId xmlns:a16="http://schemas.microsoft.com/office/drawing/2014/main" id="{24E8524B-767B-5205-721C-584963CB899E}"/>
              </a:ext>
            </a:extLst>
          </p:cNvPr>
          <p:cNvSpPr>
            <a:spLocks noGrp="1"/>
          </p:cNvSpPr>
          <p:nvPr>
            <p:ph type="body" sz="quarter" idx="15" hasCustomPrompt="1"/>
          </p:nvPr>
        </p:nvSpPr>
        <p:spPr>
          <a:xfrm>
            <a:off x="1774473" y="3992828"/>
            <a:ext cx="4074948" cy="1964244"/>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10">
            <a:extLst>
              <a:ext uri="{FF2B5EF4-FFF2-40B4-BE49-F238E27FC236}">
                <a16:creationId xmlns:a16="http://schemas.microsoft.com/office/drawing/2014/main" id="{89B47013-82A5-9C18-88C5-8068AB8357EE}"/>
              </a:ext>
            </a:extLst>
          </p:cNvPr>
          <p:cNvSpPr>
            <a:spLocks noGrp="1"/>
          </p:cNvSpPr>
          <p:nvPr>
            <p:ph type="body" sz="quarter" idx="16" hasCustomPrompt="1"/>
          </p:nvPr>
        </p:nvSpPr>
        <p:spPr>
          <a:xfrm>
            <a:off x="7470284" y="1625623"/>
            <a:ext cx="4074948" cy="1964244"/>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Oval 9">
            <a:extLst>
              <a:ext uri="{FF2B5EF4-FFF2-40B4-BE49-F238E27FC236}">
                <a16:creationId xmlns:a16="http://schemas.microsoft.com/office/drawing/2014/main" id="{C28B3DD5-90FE-78B7-CF7F-D612BF37DD20}"/>
              </a:ext>
            </a:extLst>
          </p:cNvPr>
          <p:cNvSpPr/>
          <p:nvPr/>
        </p:nvSpPr>
        <p:spPr>
          <a:xfrm>
            <a:off x="646770" y="1618773"/>
            <a:ext cx="809125" cy="809125"/>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E180F58-70AE-002D-1015-D31F6D7E8C22}"/>
              </a:ext>
            </a:extLst>
          </p:cNvPr>
          <p:cNvSpPr/>
          <p:nvPr/>
        </p:nvSpPr>
        <p:spPr>
          <a:xfrm>
            <a:off x="646770" y="3980769"/>
            <a:ext cx="809125" cy="80912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FA9B79D1-174B-5A18-D8DA-AA685EF44C71}"/>
              </a:ext>
            </a:extLst>
          </p:cNvPr>
          <p:cNvSpPr/>
          <p:nvPr/>
        </p:nvSpPr>
        <p:spPr>
          <a:xfrm>
            <a:off x="6342581" y="1622054"/>
            <a:ext cx="809125" cy="809125"/>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63795FCD-626C-65F2-32C4-020C189E104E}"/>
              </a:ext>
            </a:extLst>
          </p:cNvPr>
          <p:cNvSpPr/>
          <p:nvPr/>
        </p:nvSpPr>
        <p:spPr>
          <a:xfrm>
            <a:off x="6342581" y="3984049"/>
            <a:ext cx="809125" cy="809125"/>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0823A80-291D-06F7-5867-59D005ED0E05}"/>
              </a:ext>
            </a:extLst>
          </p:cNvPr>
          <p:cNvSpPr txBox="1"/>
          <p:nvPr/>
        </p:nvSpPr>
        <p:spPr>
          <a:xfrm>
            <a:off x="646770" y="1618773"/>
            <a:ext cx="809125" cy="809125"/>
          </a:xfrm>
          <a:prstGeom prst="rect">
            <a:avLst/>
          </a:prstGeom>
          <a:noFill/>
        </p:spPr>
        <p:txBody>
          <a:bodyPr wrap="square" rtlCol="0" anchor="ctr">
            <a:noAutofit/>
          </a:bodyPr>
          <a:lstStyle/>
          <a:p>
            <a:pPr algn="ctr"/>
            <a:r>
              <a:rPr lang="en-US" sz="3600" b="1" dirty="0">
                <a:solidFill>
                  <a:schemeClr val="bg1"/>
                </a:solidFill>
              </a:rPr>
              <a:t>1</a:t>
            </a:r>
          </a:p>
        </p:txBody>
      </p:sp>
      <p:sp>
        <p:nvSpPr>
          <p:cNvPr id="15" name="TextBox 14">
            <a:extLst>
              <a:ext uri="{FF2B5EF4-FFF2-40B4-BE49-F238E27FC236}">
                <a16:creationId xmlns:a16="http://schemas.microsoft.com/office/drawing/2014/main" id="{63FA840D-697D-E881-E61E-3818493C5BC5}"/>
              </a:ext>
            </a:extLst>
          </p:cNvPr>
          <p:cNvSpPr txBox="1"/>
          <p:nvPr/>
        </p:nvSpPr>
        <p:spPr>
          <a:xfrm>
            <a:off x="646770" y="3979127"/>
            <a:ext cx="809125" cy="809125"/>
          </a:xfrm>
          <a:prstGeom prst="rect">
            <a:avLst/>
          </a:prstGeom>
          <a:noFill/>
        </p:spPr>
        <p:txBody>
          <a:bodyPr wrap="square" rtlCol="0" anchor="ctr">
            <a:noAutofit/>
          </a:bodyPr>
          <a:lstStyle/>
          <a:p>
            <a:pPr algn="ctr"/>
            <a:r>
              <a:rPr lang="en-US" sz="3600" b="1" dirty="0">
                <a:solidFill>
                  <a:schemeClr val="bg1"/>
                </a:solidFill>
              </a:rPr>
              <a:t>2</a:t>
            </a:r>
          </a:p>
        </p:txBody>
      </p:sp>
      <p:sp>
        <p:nvSpPr>
          <p:cNvPr id="16" name="TextBox 15">
            <a:extLst>
              <a:ext uri="{FF2B5EF4-FFF2-40B4-BE49-F238E27FC236}">
                <a16:creationId xmlns:a16="http://schemas.microsoft.com/office/drawing/2014/main" id="{6B50D308-E9B5-035E-7639-0DD9BB373D09}"/>
              </a:ext>
            </a:extLst>
          </p:cNvPr>
          <p:cNvSpPr txBox="1"/>
          <p:nvPr/>
        </p:nvSpPr>
        <p:spPr>
          <a:xfrm>
            <a:off x="6342581" y="1618771"/>
            <a:ext cx="809125" cy="809125"/>
          </a:xfrm>
          <a:prstGeom prst="rect">
            <a:avLst/>
          </a:prstGeom>
          <a:noFill/>
        </p:spPr>
        <p:txBody>
          <a:bodyPr wrap="square" rtlCol="0" anchor="ctr">
            <a:noAutofit/>
          </a:bodyPr>
          <a:lstStyle/>
          <a:p>
            <a:pPr algn="ctr"/>
            <a:r>
              <a:rPr lang="en-US" sz="3600" b="1" dirty="0">
                <a:solidFill>
                  <a:schemeClr val="bg1"/>
                </a:solidFill>
              </a:rPr>
              <a:t>3</a:t>
            </a:r>
          </a:p>
        </p:txBody>
      </p:sp>
      <p:sp>
        <p:nvSpPr>
          <p:cNvPr id="17" name="TextBox 16">
            <a:extLst>
              <a:ext uri="{FF2B5EF4-FFF2-40B4-BE49-F238E27FC236}">
                <a16:creationId xmlns:a16="http://schemas.microsoft.com/office/drawing/2014/main" id="{A9E35E3E-DBB7-0134-87D8-87C2BAE3368E}"/>
              </a:ext>
            </a:extLst>
          </p:cNvPr>
          <p:cNvSpPr txBox="1"/>
          <p:nvPr/>
        </p:nvSpPr>
        <p:spPr>
          <a:xfrm>
            <a:off x="6342581" y="3979127"/>
            <a:ext cx="809125" cy="809125"/>
          </a:xfrm>
          <a:prstGeom prst="rect">
            <a:avLst/>
          </a:prstGeom>
          <a:noFill/>
        </p:spPr>
        <p:txBody>
          <a:bodyPr wrap="square" rtlCol="0" anchor="ctr">
            <a:noAutofit/>
          </a:bodyPr>
          <a:lstStyle/>
          <a:p>
            <a:pPr algn="ctr"/>
            <a:r>
              <a:rPr lang="en-US" sz="3600" b="1" dirty="0">
                <a:solidFill>
                  <a:schemeClr val="bg1"/>
                </a:solidFill>
              </a:rPr>
              <a:t>4</a:t>
            </a:r>
          </a:p>
        </p:txBody>
      </p:sp>
    </p:spTree>
    <p:extLst>
      <p:ext uri="{BB962C8B-B14F-4D97-AF65-F5344CB8AC3E}">
        <p14:creationId xmlns:p14="http://schemas.microsoft.com/office/powerpoint/2010/main" val="109551230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A / 1234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2B9EB-50F6-544E-73E3-A5CC66BE9838}"/>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451B7AA-3D78-C14F-5011-66B86D49CA8C}"/>
              </a:ext>
            </a:extLst>
          </p:cNvPr>
          <p:cNvSpPr>
            <a:spLocks noGrp="1"/>
          </p:cNvSpPr>
          <p:nvPr>
            <p:ph type="sldNum" sz="quarter" idx="10"/>
          </p:nvPr>
        </p:nvSpPr>
        <p:spPr/>
        <p:txBody>
          <a:bodyPr/>
          <a:lstStyle/>
          <a:p>
            <a:fld id="{8D31BEAE-1623-9446-BB9E-68A101F988DA}" type="slidenum">
              <a:rPr lang="en-US" smtClean="0"/>
              <a:pPr/>
              <a:t>‹#›</a:t>
            </a:fld>
            <a:endParaRPr lang="en-US"/>
          </a:p>
        </p:txBody>
      </p:sp>
      <p:sp>
        <p:nvSpPr>
          <p:cNvPr id="4" name="Footer Placeholder 3">
            <a:extLst>
              <a:ext uri="{FF2B5EF4-FFF2-40B4-BE49-F238E27FC236}">
                <a16:creationId xmlns:a16="http://schemas.microsoft.com/office/drawing/2014/main" id="{2CBAD4C8-2845-F023-A565-1B2625E207D7}"/>
              </a:ext>
            </a:extLst>
          </p:cNvPr>
          <p:cNvSpPr>
            <a:spLocks noGrp="1"/>
          </p:cNvSpPr>
          <p:nvPr>
            <p:ph type="ftr" sz="quarter" idx="11"/>
          </p:nvPr>
        </p:nvSpPr>
        <p:spPr/>
        <p:txBody>
          <a:bodyPr/>
          <a:lstStyle/>
          <a:p>
            <a:endParaRPr lang="en-US" dirty="0"/>
          </a:p>
        </p:txBody>
      </p:sp>
      <p:sp>
        <p:nvSpPr>
          <p:cNvPr id="5" name="Text Placeholder 10">
            <a:extLst>
              <a:ext uri="{FF2B5EF4-FFF2-40B4-BE49-F238E27FC236}">
                <a16:creationId xmlns:a16="http://schemas.microsoft.com/office/drawing/2014/main" id="{A60737DD-ABAC-6498-CF74-AFC215B76057}"/>
              </a:ext>
            </a:extLst>
          </p:cNvPr>
          <p:cNvSpPr>
            <a:spLocks noGrp="1"/>
          </p:cNvSpPr>
          <p:nvPr>
            <p:ph type="body" sz="quarter" idx="12" hasCustomPrompt="1"/>
          </p:nvPr>
        </p:nvSpPr>
        <p:spPr>
          <a:xfrm>
            <a:off x="535934" y="2827866"/>
            <a:ext cx="2655230" cy="3268134"/>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20" name="Group 19">
            <a:extLst>
              <a:ext uri="{FF2B5EF4-FFF2-40B4-BE49-F238E27FC236}">
                <a16:creationId xmlns:a16="http://schemas.microsoft.com/office/drawing/2014/main" id="{5C901D04-3F7B-6668-8EE9-409F1E48A67F}"/>
              </a:ext>
            </a:extLst>
          </p:cNvPr>
          <p:cNvGrpSpPr/>
          <p:nvPr/>
        </p:nvGrpSpPr>
        <p:grpSpPr>
          <a:xfrm>
            <a:off x="1458986" y="1720363"/>
            <a:ext cx="809125" cy="809125"/>
            <a:chOff x="646770" y="1618773"/>
            <a:chExt cx="809125" cy="809125"/>
          </a:xfrm>
        </p:grpSpPr>
        <p:sp>
          <p:nvSpPr>
            <p:cNvPr id="10" name="Oval 9">
              <a:extLst>
                <a:ext uri="{FF2B5EF4-FFF2-40B4-BE49-F238E27FC236}">
                  <a16:creationId xmlns:a16="http://schemas.microsoft.com/office/drawing/2014/main" id="{C28B3DD5-90FE-78B7-CF7F-D612BF37DD20}"/>
                </a:ext>
              </a:extLst>
            </p:cNvPr>
            <p:cNvSpPr/>
            <p:nvPr/>
          </p:nvSpPr>
          <p:spPr>
            <a:xfrm>
              <a:off x="646770" y="1618773"/>
              <a:ext cx="809125" cy="809125"/>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0823A80-291D-06F7-5867-59D005ED0E05}"/>
                </a:ext>
              </a:extLst>
            </p:cNvPr>
            <p:cNvSpPr txBox="1"/>
            <p:nvPr/>
          </p:nvSpPr>
          <p:spPr>
            <a:xfrm>
              <a:off x="646770" y="1618773"/>
              <a:ext cx="809125" cy="809125"/>
            </a:xfrm>
            <a:prstGeom prst="rect">
              <a:avLst/>
            </a:prstGeom>
            <a:noFill/>
          </p:spPr>
          <p:txBody>
            <a:bodyPr wrap="square" rtlCol="0" anchor="ctr">
              <a:noAutofit/>
            </a:bodyPr>
            <a:lstStyle/>
            <a:p>
              <a:pPr algn="ctr"/>
              <a:r>
                <a:rPr lang="en-US" sz="3600" b="1" dirty="0">
                  <a:solidFill>
                    <a:schemeClr val="bg1"/>
                  </a:solidFill>
                </a:rPr>
                <a:t>1</a:t>
              </a:r>
            </a:p>
          </p:txBody>
        </p:sp>
      </p:grpSp>
      <p:grpSp>
        <p:nvGrpSpPr>
          <p:cNvPr id="19" name="Group 18">
            <a:extLst>
              <a:ext uri="{FF2B5EF4-FFF2-40B4-BE49-F238E27FC236}">
                <a16:creationId xmlns:a16="http://schemas.microsoft.com/office/drawing/2014/main" id="{12FB55ED-168A-04A3-E4C8-283314BDCD4C}"/>
              </a:ext>
            </a:extLst>
          </p:cNvPr>
          <p:cNvGrpSpPr/>
          <p:nvPr/>
        </p:nvGrpSpPr>
        <p:grpSpPr>
          <a:xfrm>
            <a:off x="4282606" y="1718719"/>
            <a:ext cx="809125" cy="810767"/>
            <a:chOff x="3506563" y="1617129"/>
            <a:chExt cx="809125" cy="810767"/>
          </a:xfrm>
        </p:grpSpPr>
        <p:sp>
          <p:nvSpPr>
            <p:cNvPr id="11" name="Oval 10">
              <a:extLst>
                <a:ext uri="{FF2B5EF4-FFF2-40B4-BE49-F238E27FC236}">
                  <a16:creationId xmlns:a16="http://schemas.microsoft.com/office/drawing/2014/main" id="{DE180F58-70AE-002D-1015-D31F6D7E8C22}"/>
                </a:ext>
              </a:extLst>
            </p:cNvPr>
            <p:cNvSpPr/>
            <p:nvPr/>
          </p:nvSpPr>
          <p:spPr>
            <a:xfrm>
              <a:off x="3506563" y="1618771"/>
              <a:ext cx="809125" cy="80912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3FA840D-697D-E881-E61E-3818493C5BC5}"/>
                </a:ext>
              </a:extLst>
            </p:cNvPr>
            <p:cNvSpPr txBox="1"/>
            <p:nvPr/>
          </p:nvSpPr>
          <p:spPr>
            <a:xfrm>
              <a:off x="3506563" y="1617129"/>
              <a:ext cx="809125" cy="809125"/>
            </a:xfrm>
            <a:prstGeom prst="rect">
              <a:avLst/>
            </a:prstGeom>
            <a:noFill/>
          </p:spPr>
          <p:txBody>
            <a:bodyPr wrap="square" rtlCol="0" anchor="ctr">
              <a:noAutofit/>
            </a:bodyPr>
            <a:lstStyle/>
            <a:p>
              <a:pPr algn="ctr"/>
              <a:r>
                <a:rPr lang="en-US" sz="3600" b="1" dirty="0">
                  <a:solidFill>
                    <a:schemeClr val="bg1"/>
                  </a:solidFill>
                </a:rPr>
                <a:t>2</a:t>
              </a:r>
            </a:p>
          </p:txBody>
        </p:sp>
      </p:grpSp>
      <p:grpSp>
        <p:nvGrpSpPr>
          <p:cNvPr id="18" name="Group 17">
            <a:extLst>
              <a:ext uri="{FF2B5EF4-FFF2-40B4-BE49-F238E27FC236}">
                <a16:creationId xmlns:a16="http://schemas.microsoft.com/office/drawing/2014/main" id="{79AB1E2B-D1CB-2F27-46E5-BAF57621871E}"/>
              </a:ext>
            </a:extLst>
          </p:cNvPr>
          <p:cNvGrpSpPr/>
          <p:nvPr/>
        </p:nvGrpSpPr>
        <p:grpSpPr>
          <a:xfrm>
            <a:off x="7106226" y="1720361"/>
            <a:ext cx="809125" cy="812408"/>
            <a:chOff x="6366356" y="1618771"/>
            <a:chExt cx="809125" cy="812408"/>
          </a:xfrm>
        </p:grpSpPr>
        <p:sp>
          <p:nvSpPr>
            <p:cNvPr id="12" name="Oval 11">
              <a:extLst>
                <a:ext uri="{FF2B5EF4-FFF2-40B4-BE49-F238E27FC236}">
                  <a16:creationId xmlns:a16="http://schemas.microsoft.com/office/drawing/2014/main" id="{FA9B79D1-174B-5A18-D8DA-AA685EF44C71}"/>
                </a:ext>
              </a:extLst>
            </p:cNvPr>
            <p:cNvSpPr/>
            <p:nvPr/>
          </p:nvSpPr>
          <p:spPr>
            <a:xfrm>
              <a:off x="6366356" y="1622054"/>
              <a:ext cx="809125" cy="809125"/>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6B50D308-E9B5-035E-7639-0DD9BB373D09}"/>
                </a:ext>
              </a:extLst>
            </p:cNvPr>
            <p:cNvSpPr txBox="1"/>
            <p:nvPr/>
          </p:nvSpPr>
          <p:spPr>
            <a:xfrm>
              <a:off x="6366356" y="1618771"/>
              <a:ext cx="809125" cy="809125"/>
            </a:xfrm>
            <a:prstGeom prst="rect">
              <a:avLst/>
            </a:prstGeom>
            <a:noFill/>
          </p:spPr>
          <p:txBody>
            <a:bodyPr wrap="square" rtlCol="0" anchor="ctr">
              <a:noAutofit/>
            </a:bodyPr>
            <a:lstStyle/>
            <a:p>
              <a:pPr algn="ctr"/>
              <a:r>
                <a:rPr lang="en-US" sz="3600" b="1" dirty="0">
                  <a:solidFill>
                    <a:schemeClr val="bg1"/>
                  </a:solidFill>
                </a:rPr>
                <a:t>3</a:t>
              </a:r>
            </a:p>
          </p:txBody>
        </p:sp>
      </p:grpSp>
      <p:grpSp>
        <p:nvGrpSpPr>
          <p:cNvPr id="9" name="Group 8">
            <a:extLst>
              <a:ext uri="{FF2B5EF4-FFF2-40B4-BE49-F238E27FC236}">
                <a16:creationId xmlns:a16="http://schemas.microsoft.com/office/drawing/2014/main" id="{A07DA4E8-0228-4ADF-5298-1AE4AD24692B}"/>
              </a:ext>
            </a:extLst>
          </p:cNvPr>
          <p:cNvGrpSpPr/>
          <p:nvPr/>
        </p:nvGrpSpPr>
        <p:grpSpPr>
          <a:xfrm>
            <a:off x="9929845" y="1713797"/>
            <a:ext cx="809125" cy="814047"/>
            <a:chOff x="10012965" y="1612207"/>
            <a:chExt cx="809125" cy="814047"/>
          </a:xfrm>
        </p:grpSpPr>
        <p:sp>
          <p:nvSpPr>
            <p:cNvPr id="13" name="Oval 12">
              <a:extLst>
                <a:ext uri="{FF2B5EF4-FFF2-40B4-BE49-F238E27FC236}">
                  <a16:creationId xmlns:a16="http://schemas.microsoft.com/office/drawing/2014/main" id="{63795FCD-626C-65F2-32C4-020C189E104E}"/>
                </a:ext>
              </a:extLst>
            </p:cNvPr>
            <p:cNvSpPr/>
            <p:nvPr/>
          </p:nvSpPr>
          <p:spPr>
            <a:xfrm>
              <a:off x="10012965" y="1617129"/>
              <a:ext cx="809125" cy="809125"/>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A9E35E3E-DBB7-0134-87D8-87C2BAE3368E}"/>
                </a:ext>
              </a:extLst>
            </p:cNvPr>
            <p:cNvSpPr txBox="1"/>
            <p:nvPr/>
          </p:nvSpPr>
          <p:spPr>
            <a:xfrm>
              <a:off x="10012965" y="1612207"/>
              <a:ext cx="809125" cy="809125"/>
            </a:xfrm>
            <a:prstGeom prst="rect">
              <a:avLst/>
            </a:prstGeom>
            <a:noFill/>
          </p:spPr>
          <p:txBody>
            <a:bodyPr wrap="square" rtlCol="0" anchor="ctr">
              <a:noAutofit/>
            </a:bodyPr>
            <a:lstStyle/>
            <a:p>
              <a:pPr algn="ctr"/>
              <a:r>
                <a:rPr lang="en-US" sz="3600" b="1" dirty="0">
                  <a:solidFill>
                    <a:schemeClr val="bg1"/>
                  </a:solidFill>
                </a:rPr>
                <a:t>4</a:t>
              </a:r>
            </a:p>
          </p:txBody>
        </p:sp>
      </p:grpSp>
      <p:sp>
        <p:nvSpPr>
          <p:cNvPr id="22" name="Text Placeholder 10">
            <a:extLst>
              <a:ext uri="{FF2B5EF4-FFF2-40B4-BE49-F238E27FC236}">
                <a16:creationId xmlns:a16="http://schemas.microsoft.com/office/drawing/2014/main" id="{7F863EF8-C4C3-0279-EA26-E30D8D66E994}"/>
              </a:ext>
            </a:extLst>
          </p:cNvPr>
          <p:cNvSpPr>
            <a:spLocks noGrp="1"/>
          </p:cNvSpPr>
          <p:nvPr>
            <p:ph type="body" sz="quarter" idx="13" hasCustomPrompt="1"/>
          </p:nvPr>
        </p:nvSpPr>
        <p:spPr>
          <a:xfrm>
            <a:off x="3359554" y="2827866"/>
            <a:ext cx="2655230" cy="3268134"/>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Text Placeholder 10">
            <a:extLst>
              <a:ext uri="{FF2B5EF4-FFF2-40B4-BE49-F238E27FC236}">
                <a16:creationId xmlns:a16="http://schemas.microsoft.com/office/drawing/2014/main" id="{2127FB7A-08AC-7B51-084B-81F98D5AFFB1}"/>
              </a:ext>
            </a:extLst>
          </p:cNvPr>
          <p:cNvSpPr>
            <a:spLocks noGrp="1"/>
          </p:cNvSpPr>
          <p:nvPr>
            <p:ph type="body" sz="quarter" idx="14" hasCustomPrompt="1"/>
          </p:nvPr>
        </p:nvSpPr>
        <p:spPr>
          <a:xfrm>
            <a:off x="9006793" y="2827866"/>
            <a:ext cx="2655230" cy="3268134"/>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ext Placeholder 10">
            <a:extLst>
              <a:ext uri="{FF2B5EF4-FFF2-40B4-BE49-F238E27FC236}">
                <a16:creationId xmlns:a16="http://schemas.microsoft.com/office/drawing/2014/main" id="{5281BEDE-D841-461C-9D45-DC862267D369}"/>
              </a:ext>
            </a:extLst>
          </p:cNvPr>
          <p:cNvSpPr>
            <a:spLocks noGrp="1"/>
          </p:cNvSpPr>
          <p:nvPr>
            <p:ph type="body" sz="quarter" idx="15" hasCustomPrompt="1"/>
          </p:nvPr>
        </p:nvSpPr>
        <p:spPr>
          <a:xfrm>
            <a:off x="6183174" y="2827866"/>
            <a:ext cx="2655230" cy="3268134"/>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4306082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A / 12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2B9EB-50F6-544E-73E3-A5CC66BE9838}"/>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451B7AA-3D78-C14F-5011-66B86D49CA8C}"/>
              </a:ext>
            </a:extLst>
          </p:cNvPr>
          <p:cNvSpPr>
            <a:spLocks noGrp="1"/>
          </p:cNvSpPr>
          <p:nvPr>
            <p:ph type="sldNum" sz="quarter" idx="10"/>
          </p:nvPr>
        </p:nvSpPr>
        <p:spPr/>
        <p:txBody>
          <a:bodyPr/>
          <a:lstStyle/>
          <a:p>
            <a:fld id="{8D31BEAE-1623-9446-BB9E-68A101F988DA}" type="slidenum">
              <a:rPr lang="en-US" smtClean="0"/>
              <a:pPr/>
              <a:t>‹#›</a:t>
            </a:fld>
            <a:endParaRPr lang="en-US"/>
          </a:p>
        </p:txBody>
      </p:sp>
      <p:sp>
        <p:nvSpPr>
          <p:cNvPr id="4" name="Footer Placeholder 3">
            <a:extLst>
              <a:ext uri="{FF2B5EF4-FFF2-40B4-BE49-F238E27FC236}">
                <a16:creationId xmlns:a16="http://schemas.microsoft.com/office/drawing/2014/main" id="{2CBAD4C8-2845-F023-A565-1B2625E207D7}"/>
              </a:ext>
            </a:extLst>
          </p:cNvPr>
          <p:cNvSpPr>
            <a:spLocks noGrp="1"/>
          </p:cNvSpPr>
          <p:nvPr>
            <p:ph type="ftr" sz="quarter" idx="11"/>
          </p:nvPr>
        </p:nvSpPr>
        <p:spPr/>
        <p:txBody>
          <a:bodyPr/>
          <a:lstStyle/>
          <a:p>
            <a:endParaRPr lang="en-US" dirty="0"/>
          </a:p>
        </p:txBody>
      </p:sp>
      <p:grpSp>
        <p:nvGrpSpPr>
          <p:cNvPr id="20" name="Group 19">
            <a:extLst>
              <a:ext uri="{FF2B5EF4-FFF2-40B4-BE49-F238E27FC236}">
                <a16:creationId xmlns:a16="http://schemas.microsoft.com/office/drawing/2014/main" id="{5C901D04-3F7B-6668-8EE9-409F1E48A67F}"/>
              </a:ext>
            </a:extLst>
          </p:cNvPr>
          <p:cNvGrpSpPr/>
          <p:nvPr/>
        </p:nvGrpSpPr>
        <p:grpSpPr>
          <a:xfrm>
            <a:off x="1880895" y="1720363"/>
            <a:ext cx="809125" cy="809125"/>
            <a:chOff x="646770" y="1618773"/>
            <a:chExt cx="809125" cy="809125"/>
          </a:xfrm>
        </p:grpSpPr>
        <p:sp>
          <p:nvSpPr>
            <p:cNvPr id="10" name="Oval 9">
              <a:extLst>
                <a:ext uri="{FF2B5EF4-FFF2-40B4-BE49-F238E27FC236}">
                  <a16:creationId xmlns:a16="http://schemas.microsoft.com/office/drawing/2014/main" id="{C28B3DD5-90FE-78B7-CF7F-D612BF37DD20}"/>
                </a:ext>
              </a:extLst>
            </p:cNvPr>
            <p:cNvSpPr/>
            <p:nvPr/>
          </p:nvSpPr>
          <p:spPr>
            <a:xfrm>
              <a:off x="646770" y="1618773"/>
              <a:ext cx="809125" cy="809125"/>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0823A80-291D-06F7-5867-59D005ED0E05}"/>
                </a:ext>
              </a:extLst>
            </p:cNvPr>
            <p:cNvSpPr txBox="1"/>
            <p:nvPr/>
          </p:nvSpPr>
          <p:spPr>
            <a:xfrm>
              <a:off x="646770" y="1618773"/>
              <a:ext cx="809125" cy="809125"/>
            </a:xfrm>
            <a:prstGeom prst="rect">
              <a:avLst/>
            </a:prstGeom>
            <a:noFill/>
          </p:spPr>
          <p:txBody>
            <a:bodyPr wrap="square" rtlCol="0" anchor="ctr">
              <a:noAutofit/>
            </a:bodyPr>
            <a:lstStyle/>
            <a:p>
              <a:pPr algn="ctr"/>
              <a:r>
                <a:rPr lang="en-US" sz="3600" b="1" dirty="0">
                  <a:solidFill>
                    <a:schemeClr val="bg1"/>
                  </a:solidFill>
                </a:rPr>
                <a:t>1</a:t>
              </a:r>
            </a:p>
          </p:txBody>
        </p:sp>
      </p:grpSp>
      <p:grpSp>
        <p:nvGrpSpPr>
          <p:cNvPr id="19" name="Group 18">
            <a:extLst>
              <a:ext uri="{FF2B5EF4-FFF2-40B4-BE49-F238E27FC236}">
                <a16:creationId xmlns:a16="http://schemas.microsoft.com/office/drawing/2014/main" id="{12FB55ED-168A-04A3-E4C8-283314BDCD4C}"/>
              </a:ext>
            </a:extLst>
          </p:cNvPr>
          <p:cNvGrpSpPr/>
          <p:nvPr/>
        </p:nvGrpSpPr>
        <p:grpSpPr>
          <a:xfrm>
            <a:off x="5691437" y="1718719"/>
            <a:ext cx="809125" cy="810767"/>
            <a:chOff x="3506563" y="1617129"/>
            <a:chExt cx="809125" cy="810767"/>
          </a:xfrm>
        </p:grpSpPr>
        <p:sp>
          <p:nvSpPr>
            <p:cNvPr id="11" name="Oval 10">
              <a:extLst>
                <a:ext uri="{FF2B5EF4-FFF2-40B4-BE49-F238E27FC236}">
                  <a16:creationId xmlns:a16="http://schemas.microsoft.com/office/drawing/2014/main" id="{DE180F58-70AE-002D-1015-D31F6D7E8C22}"/>
                </a:ext>
              </a:extLst>
            </p:cNvPr>
            <p:cNvSpPr/>
            <p:nvPr/>
          </p:nvSpPr>
          <p:spPr>
            <a:xfrm>
              <a:off x="3506563" y="1618771"/>
              <a:ext cx="809125" cy="80912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3FA840D-697D-E881-E61E-3818493C5BC5}"/>
                </a:ext>
              </a:extLst>
            </p:cNvPr>
            <p:cNvSpPr txBox="1"/>
            <p:nvPr/>
          </p:nvSpPr>
          <p:spPr>
            <a:xfrm>
              <a:off x="3506563" y="1617129"/>
              <a:ext cx="809125" cy="809125"/>
            </a:xfrm>
            <a:prstGeom prst="rect">
              <a:avLst/>
            </a:prstGeom>
            <a:noFill/>
          </p:spPr>
          <p:txBody>
            <a:bodyPr wrap="square" rtlCol="0" anchor="ctr">
              <a:noAutofit/>
            </a:bodyPr>
            <a:lstStyle/>
            <a:p>
              <a:pPr algn="ctr"/>
              <a:r>
                <a:rPr lang="en-US" sz="3600" b="1" dirty="0">
                  <a:solidFill>
                    <a:schemeClr val="bg1"/>
                  </a:solidFill>
                </a:rPr>
                <a:t>2</a:t>
              </a:r>
            </a:p>
          </p:txBody>
        </p:sp>
      </p:grpSp>
      <p:grpSp>
        <p:nvGrpSpPr>
          <p:cNvPr id="18" name="Group 17">
            <a:extLst>
              <a:ext uri="{FF2B5EF4-FFF2-40B4-BE49-F238E27FC236}">
                <a16:creationId xmlns:a16="http://schemas.microsoft.com/office/drawing/2014/main" id="{79AB1E2B-D1CB-2F27-46E5-BAF57621871E}"/>
              </a:ext>
            </a:extLst>
          </p:cNvPr>
          <p:cNvGrpSpPr/>
          <p:nvPr/>
        </p:nvGrpSpPr>
        <p:grpSpPr>
          <a:xfrm>
            <a:off x="9472869" y="1720361"/>
            <a:ext cx="809125" cy="812408"/>
            <a:chOff x="6366356" y="1618771"/>
            <a:chExt cx="809125" cy="812408"/>
          </a:xfrm>
        </p:grpSpPr>
        <p:sp>
          <p:nvSpPr>
            <p:cNvPr id="12" name="Oval 11">
              <a:extLst>
                <a:ext uri="{FF2B5EF4-FFF2-40B4-BE49-F238E27FC236}">
                  <a16:creationId xmlns:a16="http://schemas.microsoft.com/office/drawing/2014/main" id="{FA9B79D1-174B-5A18-D8DA-AA685EF44C71}"/>
                </a:ext>
              </a:extLst>
            </p:cNvPr>
            <p:cNvSpPr/>
            <p:nvPr/>
          </p:nvSpPr>
          <p:spPr>
            <a:xfrm>
              <a:off x="6366356" y="1622054"/>
              <a:ext cx="809125" cy="809125"/>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6B50D308-E9B5-035E-7639-0DD9BB373D09}"/>
                </a:ext>
              </a:extLst>
            </p:cNvPr>
            <p:cNvSpPr txBox="1"/>
            <p:nvPr/>
          </p:nvSpPr>
          <p:spPr>
            <a:xfrm>
              <a:off x="6366356" y="1618771"/>
              <a:ext cx="809125" cy="809125"/>
            </a:xfrm>
            <a:prstGeom prst="rect">
              <a:avLst/>
            </a:prstGeom>
            <a:noFill/>
          </p:spPr>
          <p:txBody>
            <a:bodyPr wrap="square" rtlCol="0" anchor="ctr">
              <a:noAutofit/>
            </a:bodyPr>
            <a:lstStyle/>
            <a:p>
              <a:pPr algn="ctr"/>
              <a:r>
                <a:rPr lang="en-US" sz="3600" b="1" dirty="0">
                  <a:solidFill>
                    <a:schemeClr val="bg1"/>
                  </a:solidFill>
                </a:rPr>
                <a:t>3</a:t>
              </a:r>
            </a:p>
          </p:txBody>
        </p:sp>
      </p:grpSp>
      <p:sp>
        <p:nvSpPr>
          <p:cNvPr id="6" name="Text Placeholder 10">
            <a:extLst>
              <a:ext uri="{FF2B5EF4-FFF2-40B4-BE49-F238E27FC236}">
                <a16:creationId xmlns:a16="http://schemas.microsoft.com/office/drawing/2014/main" id="{E3CF2DBF-05E0-828D-21F9-84FE503A1811}"/>
              </a:ext>
            </a:extLst>
          </p:cNvPr>
          <p:cNvSpPr>
            <a:spLocks noGrp="1"/>
          </p:cNvSpPr>
          <p:nvPr>
            <p:ph type="body" sz="quarter" idx="12" hasCustomPrompt="1"/>
          </p:nvPr>
        </p:nvSpPr>
        <p:spPr>
          <a:xfrm>
            <a:off x="546601" y="3064972"/>
            <a:ext cx="3477714"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10">
            <a:extLst>
              <a:ext uri="{FF2B5EF4-FFF2-40B4-BE49-F238E27FC236}">
                <a16:creationId xmlns:a16="http://schemas.microsoft.com/office/drawing/2014/main" id="{A18D820F-BF2F-D3A9-F2E7-B504ADEDB6C5}"/>
              </a:ext>
            </a:extLst>
          </p:cNvPr>
          <p:cNvSpPr>
            <a:spLocks noGrp="1"/>
          </p:cNvSpPr>
          <p:nvPr>
            <p:ph type="body" sz="quarter" idx="13" hasCustomPrompt="1"/>
          </p:nvPr>
        </p:nvSpPr>
        <p:spPr>
          <a:xfrm>
            <a:off x="4315579" y="3064972"/>
            <a:ext cx="3477714"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10">
            <a:extLst>
              <a:ext uri="{FF2B5EF4-FFF2-40B4-BE49-F238E27FC236}">
                <a16:creationId xmlns:a16="http://schemas.microsoft.com/office/drawing/2014/main" id="{0CDF1771-BCCD-F31D-9E1A-751F28B84937}"/>
              </a:ext>
            </a:extLst>
          </p:cNvPr>
          <p:cNvSpPr>
            <a:spLocks noGrp="1"/>
          </p:cNvSpPr>
          <p:nvPr>
            <p:ph type="body" sz="quarter" idx="15" hasCustomPrompt="1"/>
          </p:nvPr>
        </p:nvSpPr>
        <p:spPr>
          <a:xfrm>
            <a:off x="8138575" y="3064972"/>
            <a:ext cx="3477714"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134536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A / 4 Icons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2B9EB-50F6-544E-73E3-A5CC66BE9838}"/>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451B7AA-3D78-C14F-5011-66B86D49CA8C}"/>
              </a:ext>
            </a:extLst>
          </p:cNvPr>
          <p:cNvSpPr>
            <a:spLocks noGrp="1"/>
          </p:cNvSpPr>
          <p:nvPr>
            <p:ph type="sldNum" sz="quarter" idx="10"/>
          </p:nvPr>
        </p:nvSpPr>
        <p:spPr/>
        <p:txBody>
          <a:bodyPr/>
          <a:lstStyle/>
          <a:p>
            <a:fld id="{8D31BEAE-1623-9446-BB9E-68A101F988DA}" type="slidenum">
              <a:rPr lang="en-US" smtClean="0"/>
              <a:pPr/>
              <a:t>‹#›</a:t>
            </a:fld>
            <a:endParaRPr lang="en-US"/>
          </a:p>
        </p:txBody>
      </p:sp>
      <p:sp>
        <p:nvSpPr>
          <p:cNvPr id="4" name="Footer Placeholder 3">
            <a:extLst>
              <a:ext uri="{FF2B5EF4-FFF2-40B4-BE49-F238E27FC236}">
                <a16:creationId xmlns:a16="http://schemas.microsoft.com/office/drawing/2014/main" id="{2CBAD4C8-2845-F023-A565-1B2625E207D7}"/>
              </a:ext>
            </a:extLst>
          </p:cNvPr>
          <p:cNvSpPr>
            <a:spLocks noGrp="1"/>
          </p:cNvSpPr>
          <p:nvPr>
            <p:ph type="ftr" sz="quarter" idx="11"/>
          </p:nvPr>
        </p:nvSpPr>
        <p:spPr/>
        <p:txBody>
          <a:bodyPr/>
          <a:lstStyle/>
          <a:p>
            <a:endParaRPr lang="en-US" dirty="0"/>
          </a:p>
        </p:txBody>
      </p:sp>
      <p:sp>
        <p:nvSpPr>
          <p:cNvPr id="5" name="Text Placeholder 10">
            <a:extLst>
              <a:ext uri="{FF2B5EF4-FFF2-40B4-BE49-F238E27FC236}">
                <a16:creationId xmlns:a16="http://schemas.microsoft.com/office/drawing/2014/main" id="{A60737DD-ABAC-6498-CF74-AFC215B76057}"/>
              </a:ext>
            </a:extLst>
          </p:cNvPr>
          <p:cNvSpPr>
            <a:spLocks noGrp="1"/>
          </p:cNvSpPr>
          <p:nvPr>
            <p:ph type="body" sz="quarter" idx="12" hasCustomPrompt="1"/>
          </p:nvPr>
        </p:nvSpPr>
        <p:spPr>
          <a:xfrm>
            <a:off x="646771" y="3064972"/>
            <a:ext cx="2655230"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Oval 9">
            <a:extLst>
              <a:ext uri="{FF2B5EF4-FFF2-40B4-BE49-F238E27FC236}">
                <a16:creationId xmlns:a16="http://schemas.microsoft.com/office/drawing/2014/main" id="{C28B3DD5-90FE-78B7-CF7F-D612BF37DD20}"/>
              </a:ext>
            </a:extLst>
          </p:cNvPr>
          <p:cNvSpPr/>
          <p:nvPr/>
        </p:nvSpPr>
        <p:spPr>
          <a:xfrm>
            <a:off x="1308285" y="1458825"/>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E180F58-70AE-002D-1015-D31F6D7E8C22}"/>
              </a:ext>
            </a:extLst>
          </p:cNvPr>
          <p:cNvSpPr/>
          <p:nvPr/>
        </p:nvSpPr>
        <p:spPr>
          <a:xfrm>
            <a:off x="4131905" y="1458823"/>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FA9B79D1-174B-5A18-D8DA-AA685EF44C71}"/>
              </a:ext>
            </a:extLst>
          </p:cNvPr>
          <p:cNvSpPr/>
          <p:nvPr/>
        </p:nvSpPr>
        <p:spPr>
          <a:xfrm>
            <a:off x="6955525" y="1462106"/>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63795FCD-626C-65F2-32C4-020C189E104E}"/>
              </a:ext>
            </a:extLst>
          </p:cNvPr>
          <p:cNvSpPr/>
          <p:nvPr/>
        </p:nvSpPr>
        <p:spPr>
          <a:xfrm>
            <a:off x="9779144" y="1457181"/>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10">
            <a:extLst>
              <a:ext uri="{FF2B5EF4-FFF2-40B4-BE49-F238E27FC236}">
                <a16:creationId xmlns:a16="http://schemas.microsoft.com/office/drawing/2014/main" id="{7F863EF8-C4C3-0279-EA26-E30D8D66E994}"/>
              </a:ext>
            </a:extLst>
          </p:cNvPr>
          <p:cNvSpPr>
            <a:spLocks noGrp="1"/>
          </p:cNvSpPr>
          <p:nvPr>
            <p:ph type="body" sz="quarter" idx="13" hasCustomPrompt="1"/>
          </p:nvPr>
        </p:nvSpPr>
        <p:spPr>
          <a:xfrm>
            <a:off x="3470391" y="3064972"/>
            <a:ext cx="2655230"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Text Placeholder 10">
            <a:extLst>
              <a:ext uri="{FF2B5EF4-FFF2-40B4-BE49-F238E27FC236}">
                <a16:creationId xmlns:a16="http://schemas.microsoft.com/office/drawing/2014/main" id="{2127FB7A-08AC-7B51-084B-81F98D5AFFB1}"/>
              </a:ext>
            </a:extLst>
          </p:cNvPr>
          <p:cNvSpPr>
            <a:spLocks noGrp="1"/>
          </p:cNvSpPr>
          <p:nvPr>
            <p:ph type="body" sz="quarter" idx="14" hasCustomPrompt="1"/>
          </p:nvPr>
        </p:nvSpPr>
        <p:spPr>
          <a:xfrm>
            <a:off x="9117630" y="3064972"/>
            <a:ext cx="2655230"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ext Placeholder 10">
            <a:extLst>
              <a:ext uri="{FF2B5EF4-FFF2-40B4-BE49-F238E27FC236}">
                <a16:creationId xmlns:a16="http://schemas.microsoft.com/office/drawing/2014/main" id="{5281BEDE-D841-461C-9D45-DC862267D369}"/>
              </a:ext>
            </a:extLst>
          </p:cNvPr>
          <p:cNvSpPr>
            <a:spLocks noGrp="1"/>
          </p:cNvSpPr>
          <p:nvPr>
            <p:ph type="body" sz="quarter" idx="15" hasCustomPrompt="1"/>
          </p:nvPr>
        </p:nvSpPr>
        <p:spPr>
          <a:xfrm>
            <a:off x="6294011" y="3064972"/>
            <a:ext cx="2655230"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Picture Placeholder 20" descr="Schoolhouse with solid fill">
            <a:extLst>
              <a:ext uri="{FF2B5EF4-FFF2-40B4-BE49-F238E27FC236}">
                <a16:creationId xmlns:a16="http://schemas.microsoft.com/office/drawing/2014/main" id="{18032619-3560-4114-BB03-E89077050396}"/>
              </a:ext>
            </a:extLst>
          </p:cNvPr>
          <p:cNvSpPr>
            <a:spLocks noGrp="1"/>
          </p:cNvSpPr>
          <p:nvPr>
            <p:ph type="pic" sz="quarter" idx="16"/>
          </p:nvPr>
        </p:nvSpPr>
        <p:spPr>
          <a:xfrm>
            <a:off x="1467378" y="1617319"/>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endParaRPr lang="en-US" dirty="0"/>
          </a:p>
        </p:txBody>
      </p:sp>
      <p:sp>
        <p:nvSpPr>
          <p:cNvPr id="25" name="Picture Placeholder 20" descr="Schoolhouse with solid fill">
            <a:extLst>
              <a:ext uri="{FF2B5EF4-FFF2-40B4-BE49-F238E27FC236}">
                <a16:creationId xmlns:a16="http://schemas.microsoft.com/office/drawing/2014/main" id="{4E2B04B0-F79D-180C-8F09-B34B16256DB0}"/>
              </a:ext>
            </a:extLst>
          </p:cNvPr>
          <p:cNvSpPr>
            <a:spLocks noGrp="1"/>
          </p:cNvSpPr>
          <p:nvPr>
            <p:ph type="pic" sz="quarter" idx="17"/>
          </p:nvPr>
        </p:nvSpPr>
        <p:spPr>
          <a:xfrm>
            <a:off x="4290998" y="1617319"/>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p>
        </p:txBody>
      </p:sp>
      <p:sp>
        <p:nvSpPr>
          <p:cNvPr id="26" name="Picture Placeholder 20" descr="Schoolhouse with solid fill">
            <a:extLst>
              <a:ext uri="{FF2B5EF4-FFF2-40B4-BE49-F238E27FC236}">
                <a16:creationId xmlns:a16="http://schemas.microsoft.com/office/drawing/2014/main" id="{455DAF04-5E4B-8906-CC43-1813616A7545}"/>
              </a:ext>
            </a:extLst>
          </p:cNvPr>
          <p:cNvSpPr>
            <a:spLocks noGrp="1"/>
          </p:cNvSpPr>
          <p:nvPr>
            <p:ph type="pic" sz="quarter" idx="18"/>
          </p:nvPr>
        </p:nvSpPr>
        <p:spPr>
          <a:xfrm>
            <a:off x="7114618" y="1617319"/>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p>
        </p:txBody>
      </p:sp>
      <p:sp>
        <p:nvSpPr>
          <p:cNvPr id="27" name="Picture Placeholder 20" descr="Schoolhouse with solid fill">
            <a:extLst>
              <a:ext uri="{FF2B5EF4-FFF2-40B4-BE49-F238E27FC236}">
                <a16:creationId xmlns:a16="http://schemas.microsoft.com/office/drawing/2014/main" id="{352CE480-BAE9-58B0-9C83-1F032B6C2746}"/>
              </a:ext>
            </a:extLst>
          </p:cNvPr>
          <p:cNvSpPr>
            <a:spLocks noGrp="1"/>
          </p:cNvSpPr>
          <p:nvPr>
            <p:ph type="pic" sz="quarter" idx="19"/>
          </p:nvPr>
        </p:nvSpPr>
        <p:spPr>
          <a:xfrm>
            <a:off x="9938237" y="1617319"/>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endParaRPr lang="en-US" dirty="0"/>
          </a:p>
        </p:txBody>
      </p:sp>
      <p:sp>
        <p:nvSpPr>
          <p:cNvPr id="30" name="Folded Corner 29">
            <a:extLst>
              <a:ext uri="{FF2B5EF4-FFF2-40B4-BE49-F238E27FC236}">
                <a16:creationId xmlns:a16="http://schemas.microsoft.com/office/drawing/2014/main" id="{C0DBAD4F-A807-50BA-4F35-915B2BE79507}"/>
              </a:ext>
            </a:extLst>
          </p:cNvPr>
          <p:cNvSpPr/>
          <p:nvPr/>
        </p:nvSpPr>
        <p:spPr>
          <a:xfrm>
            <a:off x="-4407144" y="98406"/>
            <a:ext cx="3631290" cy="6337319"/>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390F4849-DB8D-E29F-2F66-AAE41D628478}"/>
              </a:ext>
            </a:extLst>
          </p:cNvPr>
          <p:cNvSpPr txBox="1"/>
          <p:nvPr/>
        </p:nvSpPr>
        <p:spPr>
          <a:xfrm>
            <a:off x="-4270528" y="283464"/>
            <a:ext cx="3369983" cy="5909310"/>
          </a:xfrm>
          <a:prstGeom prst="rect">
            <a:avLst/>
          </a:prstGeom>
          <a:noFill/>
        </p:spPr>
        <p:txBody>
          <a:bodyPr wrap="square" rtlCol="0">
            <a:spAutoFit/>
          </a:bodyPr>
          <a:lstStyle/>
          <a:p>
            <a:r>
              <a:rPr lang="en-US" b="1" dirty="0">
                <a:solidFill>
                  <a:schemeClr val="bg2">
                    <a:lumMod val="10000"/>
                  </a:schemeClr>
                </a:solidFill>
              </a:rPr>
              <a:t>HOW TO CHOOSE ICONS</a:t>
            </a:r>
          </a:p>
          <a:p>
            <a:r>
              <a:rPr lang="en-US" dirty="0">
                <a:solidFill>
                  <a:schemeClr val="bg2">
                    <a:lumMod val="10000"/>
                  </a:schemeClr>
                </a:solidFill>
              </a:rPr>
              <a:t>These icons work differently than SmartArt icons:</a:t>
            </a:r>
          </a:p>
          <a:p>
            <a:pPr marL="342900" indent="-342900">
              <a:buFont typeface="+mj-lt"/>
              <a:buAutoNum type="arabicPeriod"/>
            </a:pPr>
            <a:r>
              <a:rPr lang="en-US" dirty="0">
                <a:solidFill>
                  <a:schemeClr val="bg2">
                    <a:lumMod val="10000"/>
                  </a:schemeClr>
                </a:solidFill>
              </a:rPr>
              <a:t>First, click the square OUTLINE of the icon, not the little icon image in the middle.</a:t>
            </a:r>
          </a:p>
          <a:p>
            <a:pPr marL="342900" indent="-342900">
              <a:buFont typeface="+mj-lt"/>
              <a:buAutoNum type="arabicPeriod"/>
            </a:pPr>
            <a:r>
              <a:rPr lang="en-US" dirty="0">
                <a:solidFill>
                  <a:schemeClr val="bg2">
                    <a:lumMod val="10000"/>
                  </a:schemeClr>
                </a:solidFill>
              </a:rPr>
              <a:t>Open up the Format Pane. (With the icon selected, Shape Format, then Format Pane.)</a:t>
            </a:r>
          </a:p>
          <a:p>
            <a:pPr marL="342900" indent="-342900">
              <a:buFont typeface="+mj-lt"/>
              <a:buAutoNum type="arabicPeriod"/>
            </a:pPr>
            <a:r>
              <a:rPr lang="en-US" dirty="0">
                <a:solidFill>
                  <a:schemeClr val="bg2">
                    <a:lumMod val="10000"/>
                  </a:schemeClr>
                </a:solidFill>
              </a:rPr>
              <a:t>In Shape Options &gt; Fill, select Picture or texture fill. Even if it is already selected, click on it again.</a:t>
            </a:r>
          </a:p>
          <a:p>
            <a:pPr marL="342900" indent="-342900">
              <a:buFont typeface="+mj-lt"/>
              <a:buAutoNum type="arabicPeriod"/>
            </a:pPr>
            <a:r>
              <a:rPr lang="en-US" dirty="0">
                <a:solidFill>
                  <a:schemeClr val="bg2">
                    <a:lumMod val="10000"/>
                  </a:schemeClr>
                </a:solidFill>
              </a:rPr>
              <a:t>Now a new menu option at the top should be available: Graphics Format.</a:t>
            </a:r>
          </a:p>
          <a:p>
            <a:pPr marL="342900" indent="-342900">
              <a:buFont typeface="+mj-lt"/>
              <a:buAutoNum type="arabicPeriod"/>
            </a:pPr>
            <a:r>
              <a:rPr lang="en-US" dirty="0">
                <a:solidFill>
                  <a:schemeClr val="bg2">
                    <a:lumMod val="10000"/>
                  </a:schemeClr>
                </a:solidFill>
              </a:rPr>
              <a:t>Look for a button called Change Graphic &gt; </a:t>
            </a:r>
            <a:br>
              <a:rPr lang="en-US" dirty="0">
                <a:solidFill>
                  <a:schemeClr val="bg2">
                    <a:lumMod val="10000"/>
                  </a:schemeClr>
                </a:solidFill>
              </a:rPr>
            </a:br>
            <a:r>
              <a:rPr lang="en-US" dirty="0">
                <a:solidFill>
                  <a:schemeClr val="bg2">
                    <a:lumMod val="10000"/>
                  </a:schemeClr>
                </a:solidFill>
              </a:rPr>
              <a:t>From Icons (see below).</a:t>
            </a:r>
          </a:p>
        </p:txBody>
      </p:sp>
      <p:pic>
        <p:nvPicPr>
          <p:cNvPr id="32" name="Picture 31" descr="A screenshot of a computer&#10;&#10;Description automatically generated">
            <a:extLst>
              <a:ext uri="{FF2B5EF4-FFF2-40B4-BE49-F238E27FC236}">
                <a16:creationId xmlns:a16="http://schemas.microsoft.com/office/drawing/2014/main" id="{CE751775-BE2B-EDE8-EB86-DA7D7B9C1FDA}"/>
              </a:ext>
            </a:extLst>
          </p:cNvPr>
          <p:cNvPicPr>
            <a:picLocks noChangeAspect="1"/>
          </p:cNvPicPr>
          <p:nvPr/>
        </p:nvPicPr>
        <p:blipFill>
          <a:blip r:embed="rId4"/>
          <a:stretch>
            <a:fillRect/>
          </a:stretch>
        </p:blipFill>
        <p:spPr>
          <a:xfrm>
            <a:off x="-4270528" y="6759594"/>
            <a:ext cx="2870200" cy="2273300"/>
          </a:xfrm>
          <a:prstGeom prst="rect">
            <a:avLst/>
          </a:prstGeom>
        </p:spPr>
      </p:pic>
    </p:spTree>
    <p:extLst>
      <p:ext uri="{BB962C8B-B14F-4D97-AF65-F5344CB8AC3E}">
        <p14:creationId xmlns:p14="http://schemas.microsoft.com/office/powerpoint/2010/main" val="392638224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A / 3 Icons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2B9EB-50F6-544E-73E3-A5CC66BE9838}"/>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451B7AA-3D78-C14F-5011-66B86D49CA8C}"/>
              </a:ext>
            </a:extLst>
          </p:cNvPr>
          <p:cNvSpPr>
            <a:spLocks noGrp="1"/>
          </p:cNvSpPr>
          <p:nvPr>
            <p:ph type="sldNum" sz="quarter" idx="10"/>
          </p:nvPr>
        </p:nvSpPr>
        <p:spPr/>
        <p:txBody>
          <a:bodyPr/>
          <a:lstStyle/>
          <a:p>
            <a:fld id="{8D31BEAE-1623-9446-BB9E-68A101F988DA}" type="slidenum">
              <a:rPr lang="en-US" smtClean="0"/>
              <a:pPr/>
              <a:t>‹#›</a:t>
            </a:fld>
            <a:endParaRPr lang="en-US"/>
          </a:p>
        </p:txBody>
      </p:sp>
      <p:sp>
        <p:nvSpPr>
          <p:cNvPr id="4" name="Footer Placeholder 3">
            <a:extLst>
              <a:ext uri="{FF2B5EF4-FFF2-40B4-BE49-F238E27FC236}">
                <a16:creationId xmlns:a16="http://schemas.microsoft.com/office/drawing/2014/main" id="{2CBAD4C8-2845-F023-A565-1B2625E207D7}"/>
              </a:ext>
            </a:extLst>
          </p:cNvPr>
          <p:cNvSpPr>
            <a:spLocks noGrp="1"/>
          </p:cNvSpPr>
          <p:nvPr>
            <p:ph type="ftr" sz="quarter" idx="11"/>
          </p:nvPr>
        </p:nvSpPr>
        <p:spPr/>
        <p:txBody>
          <a:bodyPr/>
          <a:lstStyle/>
          <a:p>
            <a:endParaRPr lang="en-US" dirty="0"/>
          </a:p>
        </p:txBody>
      </p:sp>
      <p:sp>
        <p:nvSpPr>
          <p:cNvPr id="5" name="Text Placeholder 10">
            <a:extLst>
              <a:ext uri="{FF2B5EF4-FFF2-40B4-BE49-F238E27FC236}">
                <a16:creationId xmlns:a16="http://schemas.microsoft.com/office/drawing/2014/main" id="{A60737DD-ABAC-6498-CF74-AFC215B76057}"/>
              </a:ext>
            </a:extLst>
          </p:cNvPr>
          <p:cNvSpPr>
            <a:spLocks noGrp="1"/>
          </p:cNvSpPr>
          <p:nvPr>
            <p:ph type="body" sz="quarter" idx="12" hasCustomPrompt="1"/>
          </p:nvPr>
        </p:nvSpPr>
        <p:spPr>
          <a:xfrm>
            <a:off x="546601" y="3064972"/>
            <a:ext cx="3477714"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Oval 9">
            <a:extLst>
              <a:ext uri="{FF2B5EF4-FFF2-40B4-BE49-F238E27FC236}">
                <a16:creationId xmlns:a16="http://schemas.microsoft.com/office/drawing/2014/main" id="{C28B3DD5-90FE-78B7-CF7F-D612BF37DD20}"/>
              </a:ext>
            </a:extLst>
          </p:cNvPr>
          <p:cNvSpPr/>
          <p:nvPr/>
        </p:nvSpPr>
        <p:spPr>
          <a:xfrm>
            <a:off x="1619357" y="1458825"/>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E180F58-70AE-002D-1015-D31F6D7E8C22}"/>
              </a:ext>
            </a:extLst>
          </p:cNvPr>
          <p:cNvSpPr/>
          <p:nvPr/>
        </p:nvSpPr>
        <p:spPr>
          <a:xfrm>
            <a:off x="5388335" y="1458823"/>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FA9B79D1-174B-5A18-D8DA-AA685EF44C71}"/>
              </a:ext>
            </a:extLst>
          </p:cNvPr>
          <p:cNvSpPr/>
          <p:nvPr/>
        </p:nvSpPr>
        <p:spPr>
          <a:xfrm>
            <a:off x="9211331" y="1462106"/>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10">
            <a:extLst>
              <a:ext uri="{FF2B5EF4-FFF2-40B4-BE49-F238E27FC236}">
                <a16:creationId xmlns:a16="http://schemas.microsoft.com/office/drawing/2014/main" id="{7F863EF8-C4C3-0279-EA26-E30D8D66E994}"/>
              </a:ext>
            </a:extLst>
          </p:cNvPr>
          <p:cNvSpPr>
            <a:spLocks noGrp="1"/>
          </p:cNvSpPr>
          <p:nvPr>
            <p:ph type="body" sz="quarter" idx="13" hasCustomPrompt="1"/>
          </p:nvPr>
        </p:nvSpPr>
        <p:spPr>
          <a:xfrm>
            <a:off x="4315579" y="3064972"/>
            <a:ext cx="3477714"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ext Placeholder 10">
            <a:extLst>
              <a:ext uri="{FF2B5EF4-FFF2-40B4-BE49-F238E27FC236}">
                <a16:creationId xmlns:a16="http://schemas.microsoft.com/office/drawing/2014/main" id="{5281BEDE-D841-461C-9D45-DC862267D369}"/>
              </a:ext>
            </a:extLst>
          </p:cNvPr>
          <p:cNvSpPr>
            <a:spLocks noGrp="1"/>
          </p:cNvSpPr>
          <p:nvPr>
            <p:ph type="body" sz="quarter" idx="15" hasCustomPrompt="1"/>
          </p:nvPr>
        </p:nvSpPr>
        <p:spPr>
          <a:xfrm>
            <a:off x="8138575" y="3064972"/>
            <a:ext cx="3477714"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Picture Placeholder 20" descr="Schoolhouse with solid fill">
            <a:extLst>
              <a:ext uri="{FF2B5EF4-FFF2-40B4-BE49-F238E27FC236}">
                <a16:creationId xmlns:a16="http://schemas.microsoft.com/office/drawing/2014/main" id="{18032619-3560-4114-BB03-E89077050396}"/>
              </a:ext>
            </a:extLst>
          </p:cNvPr>
          <p:cNvSpPr>
            <a:spLocks noGrp="1"/>
          </p:cNvSpPr>
          <p:nvPr>
            <p:ph type="pic" sz="quarter" idx="16"/>
          </p:nvPr>
        </p:nvSpPr>
        <p:spPr>
          <a:xfrm>
            <a:off x="1778450" y="1617319"/>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endParaRPr lang="en-US" dirty="0"/>
          </a:p>
        </p:txBody>
      </p:sp>
      <p:sp>
        <p:nvSpPr>
          <p:cNvPr id="25" name="Picture Placeholder 20" descr="Schoolhouse with solid fill">
            <a:extLst>
              <a:ext uri="{FF2B5EF4-FFF2-40B4-BE49-F238E27FC236}">
                <a16:creationId xmlns:a16="http://schemas.microsoft.com/office/drawing/2014/main" id="{4E2B04B0-F79D-180C-8F09-B34B16256DB0}"/>
              </a:ext>
            </a:extLst>
          </p:cNvPr>
          <p:cNvSpPr>
            <a:spLocks noGrp="1"/>
          </p:cNvSpPr>
          <p:nvPr>
            <p:ph type="pic" sz="quarter" idx="17"/>
          </p:nvPr>
        </p:nvSpPr>
        <p:spPr>
          <a:xfrm>
            <a:off x="5547428" y="1617319"/>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p>
        </p:txBody>
      </p:sp>
      <p:sp>
        <p:nvSpPr>
          <p:cNvPr id="26" name="Picture Placeholder 20" descr="Schoolhouse with solid fill">
            <a:extLst>
              <a:ext uri="{FF2B5EF4-FFF2-40B4-BE49-F238E27FC236}">
                <a16:creationId xmlns:a16="http://schemas.microsoft.com/office/drawing/2014/main" id="{455DAF04-5E4B-8906-CC43-1813616A7545}"/>
              </a:ext>
            </a:extLst>
          </p:cNvPr>
          <p:cNvSpPr>
            <a:spLocks noGrp="1"/>
          </p:cNvSpPr>
          <p:nvPr>
            <p:ph type="pic" sz="quarter" idx="18"/>
          </p:nvPr>
        </p:nvSpPr>
        <p:spPr>
          <a:xfrm>
            <a:off x="9370424" y="1617319"/>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p>
        </p:txBody>
      </p:sp>
      <p:sp>
        <p:nvSpPr>
          <p:cNvPr id="30" name="Folded Corner 29">
            <a:extLst>
              <a:ext uri="{FF2B5EF4-FFF2-40B4-BE49-F238E27FC236}">
                <a16:creationId xmlns:a16="http://schemas.microsoft.com/office/drawing/2014/main" id="{C0DBAD4F-A807-50BA-4F35-915B2BE79507}"/>
              </a:ext>
            </a:extLst>
          </p:cNvPr>
          <p:cNvSpPr/>
          <p:nvPr/>
        </p:nvSpPr>
        <p:spPr>
          <a:xfrm>
            <a:off x="-4407144" y="98406"/>
            <a:ext cx="3631290" cy="6337319"/>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390F4849-DB8D-E29F-2F66-AAE41D628478}"/>
              </a:ext>
            </a:extLst>
          </p:cNvPr>
          <p:cNvSpPr txBox="1"/>
          <p:nvPr/>
        </p:nvSpPr>
        <p:spPr>
          <a:xfrm>
            <a:off x="-4270528" y="283464"/>
            <a:ext cx="3369983" cy="5909310"/>
          </a:xfrm>
          <a:prstGeom prst="rect">
            <a:avLst/>
          </a:prstGeom>
          <a:noFill/>
        </p:spPr>
        <p:txBody>
          <a:bodyPr wrap="square" rtlCol="0">
            <a:spAutoFit/>
          </a:bodyPr>
          <a:lstStyle/>
          <a:p>
            <a:r>
              <a:rPr lang="en-US" b="1" dirty="0">
                <a:solidFill>
                  <a:schemeClr val="bg2">
                    <a:lumMod val="10000"/>
                  </a:schemeClr>
                </a:solidFill>
              </a:rPr>
              <a:t>HOW TO CHOOSE ICONS</a:t>
            </a:r>
          </a:p>
          <a:p>
            <a:r>
              <a:rPr lang="en-US" dirty="0">
                <a:solidFill>
                  <a:schemeClr val="bg2">
                    <a:lumMod val="10000"/>
                  </a:schemeClr>
                </a:solidFill>
              </a:rPr>
              <a:t>These icons work differently than SmartArt icons:</a:t>
            </a:r>
          </a:p>
          <a:p>
            <a:pPr marL="342900" indent="-342900">
              <a:buFont typeface="+mj-lt"/>
              <a:buAutoNum type="arabicPeriod"/>
            </a:pPr>
            <a:r>
              <a:rPr lang="en-US" dirty="0">
                <a:solidFill>
                  <a:schemeClr val="bg2">
                    <a:lumMod val="10000"/>
                  </a:schemeClr>
                </a:solidFill>
              </a:rPr>
              <a:t>First, click the square OUTLINE of the icon, not the little icon image in the middle.</a:t>
            </a:r>
          </a:p>
          <a:p>
            <a:pPr marL="342900" indent="-342900">
              <a:buFont typeface="+mj-lt"/>
              <a:buAutoNum type="arabicPeriod"/>
            </a:pPr>
            <a:r>
              <a:rPr lang="en-US" dirty="0">
                <a:solidFill>
                  <a:schemeClr val="bg2">
                    <a:lumMod val="10000"/>
                  </a:schemeClr>
                </a:solidFill>
              </a:rPr>
              <a:t>Open up the Format Pane. (With the icon selected, Shape Format, then Format Pane.)</a:t>
            </a:r>
          </a:p>
          <a:p>
            <a:pPr marL="342900" indent="-342900">
              <a:buFont typeface="+mj-lt"/>
              <a:buAutoNum type="arabicPeriod"/>
            </a:pPr>
            <a:r>
              <a:rPr lang="en-US" dirty="0">
                <a:solidFill>
                  <a:schemeClr val="bg2">
                    <a:lumMod val="10000"/>
                  </a:schemeClr>
                </a:solidFill>
              </a:rPr>
              <a:t>In Shape Options &gt; Fill, select Picture or texture fill. Even if it is already selected, click on it again.</a:t>
            </a:r>
          </a:p>
          <a:p>
            <a:pPr marL="342900" indent="-342900">
              <a:buFont typeface="+mj-lt"/>
              <a:buAutoNum type="arabicPeriod"/>
            </a:pPr>
            <a:r>
              <a:rPr lang="en-US" dirty="0">
                <a:solidFill>
                  <a:schemeClr val="bg2">
                    <a:lumMod val="10000"/>
                  </a:schemeClr>
                </a:solidFill>
              </a:rPr>
              <a:t>Now a new menu option at the top should be available: Graphics Format.</a:t>
            </a:r>
          </a:p>
          <a:p>
            <a:pPr marL="342900" indent="-342900">
              <a:buFont typeface="+mj-lt"/>
              <a:buAutoNum type="arabicPeriod"/>
            </a:pPr>
            <a:r>
              <a:rPr lang="en-US" dirty="0">
                <a:solidFill>
                  <a:schemeClr val="bg2">
                    <a:lumMod val="10000"/>
                  </a:schemeClr>
                </a:solidFill>
              </a:rPr>
              <a:t>Look for a button called Change Graphic &gt; </a:t>
            </a:r>
            <a:br>
              <a:rPr lang="en-US" dirty="0">
                <a:solidFill>
                  <a:schemeClr val="bg2">
                    <a:lumMod val="10000"/>
                  </a:schemeClr>
                </a:solidFill>
              </a:rPr>
            </a:br>
            <a:r>
              <a:rPr lang="en-US" dirty="0">
                <a:solidFill>
                  <a:schemeClr val="bg2">
                    <a:lumMod val="10000"/>
                  </a:schemeClr>
                </a:solidFill>
              </a:rPr>
              <a:t>From Icons (see below).</a:t>
            </a:r>
          </a:p>
        </p:txBody>
      </p:sp>
      <p:pic>
        <p:nvPicPr>
          <p:cNvPr id="32" name="Picture 31" descr="A screenshot of a computer&#10;&#10;Description automatically generated">
            <a:extLst>
              <a:ext uri="{FF2B5EF4-FFF2-40B4-BE49-F238E27FC236}">
                <a16:creationId xmlns:a16="http://schemas.microsoft.com/office/drawing/2014/main" id="{CE751775-BE2B-EDE8-EB86-DA7D7B9C1FDA}"/>
              </a:ext>
            </a:extLst>
          </p:cNvPr>
          <p:cNvPicPr>
            <a:picLocks noChangeAspect="1"/>
          </p:cNvPicPr>
          <p:nvPr/>
        </p:nvPicPr>
        <p:blipFill>
          <a:blip r:embed="rId4"/>
          <a:stretch>
            <a:fillRect/>
          </a:stretch>
        </p:blipFill>
        <p:spPr>
          <a:xfrm>
            <a:off x="-4270528" y="6759594"/>
            <a:ext cx="2870200" cy="2273300"/>
          </a:xfrm>
          <a:prstGeom prst="rect">
            <a:avLst/>
          </a:prstGeom>
        </p:spPr>
      </p:pic>
    </p:spTree>
    <p:extLst>
      <p:ext uri="{BB962C8B-B14F-4D97-AF65-F5344CB8AC3E}">
        <p14:creationId xmlns:p14="http://schemas.microsoft.com/office/powerpoint/2010/main" val="224641140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A / 4 Icons Quart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2B9EB-50F6-544E-73E3-A5CC66BE9838}"/>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451B7AA-3D78-C14F-5011-66B86D49CA8C}"/>
              </a:ext>
            </a:extLst>
          </p:cNvPr>
          <p:cNvSpPr>
            <a:spLocks noGrp="1"/>
          </p:cNvSpPr>
          <p:nvPr>
            <p:ph type="sldNum" sz="quarter" idx="10"/>
          </p:nvPr>
        </p:nvSpPr>
        <p:spPr/>
        <p:txBody>
          <a:bodyPr/>
          <a:lstStyle/>
          <a:p>
            <a:fld id="{8D31BEAE-1623-9446-BB9E-68A101F988DA}" type="slidenum">
              <a:rPr lang="en-US" smtClean="0"/>
              <a:pPr/>
              <a:t>‹#›</a:t>
            </a:fld>
            <a:endParaRPr lang="en-US"/>
          </a:p>
        </p:txBody>
      </p:sp>
      <p:sp>
        <p:nvSpPr>
          <p:cNvPr id="4" name="Footer Placeholder 3">
            <a:extLst>
              <a:ext uri="{FF2B5EF4-FFF2-40B4-BE49-F238E27FC236}">
                <a16:creationId xmlns:a16="http://schemas.microsoft.com/office/drawing/2014/main" id="{2CBAD4C8-2845-F023-A565-1B2625E207D7}"/>
              </a:ext>
            </a:extLst>
          </p:cNvPr>
          <p:cNvSpPr>
            <a:spLocks noGrp="1"/>
          </p:cNvSpPr>
          <p:nvPr>
            <p:ph type="ftr" sz="quarter" idx="11"/>
          </p:nvPr>
        </p:nvSpPr>
        <p:spPr/>
        <p:txBody>
          <a:bodyPr/>
          <a:lstStyle/>
          <a:p>
            <a:endParaRPr lang="en-US" dirty="0"/>
          </a:p>
        </p:txBody>
      </p:sp>
      <p:sp>
        <p:nvSpPr>
          <p:cNvPr id="5" name="Text Placeholder 10">
            <a:extLst>
              <a:ext uri="{FF2B5EF4-FFF2-40B4-BE49-F238E27FC236}">
                <a16:creationId xmlns:a16="http://schemas.microsoft.com/office/drawing/2014/main" id="{A60737DD-ABAC-6498-CF74-AFC215B76057}"/>
              </a:ext>
            </a:extLst>
          </p:cNvPr>
          <p:cNvSpPr>
            <a:spLocks noGrp="1"/>
          </p:cNvSpPr>
          <p:nvPr>
            <p:ph type="body" sz="quarter" idx="12" hasCustomPrompt="1"/>
          </p:nvPr>
        </p:nvSpPr>
        <p:spPr>
          <a:xfrm>
            <a:off x="1774473" y="1639322"/>
            <a:ext cx="4075890" cy="1964244"/>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10">
            <a:extLst>
              <a:ext uri="{FF2B5EF4-FFF2-40B4-BE49-F238E27FC236}">
                <a16:creationId xmlns:a16="http://schemas.microsoft.com/office/drawing/2014/main" id="{0A4CC553-184D-A46C-5C0C-5321B4D42E1B}"/>
              </a:ext>
            </a:extLst>
          </p:cNvPr>
          <p:cNvSpPr>
            <a:spLocks noGrp="1"/>
          </p:cNvSpPr>
          <p:nvPr>
            <p:ph type="body" sz="quarter" idx="14" hasCustomPrompt="1"/>
          </p:nvPr>
        </p:nvSpPr>
        <p:spPr>
          <a:xfrm>
            <a:off x="7662816" y="3979128"/>
            <a:ext cx="4075890" cy="1964244"/>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10">
            <a:extLst>
              <a:ext uri="{FF2B5EF4-FFF2-40B4-BE49-F238E27FC236}">
                <a16:creationId xmlns:a16="http://schemas.microsoft.com/office/drawing/2014/main" id="{24E8524B-767B-5205-721C-584963CB899E}"/>
              </a:ext>
            </a:extLst>
          </p:cNvPr>
          <p:cNvSpPr>
            <a:spLocks noGrp="1"/>
          </p:cNvSpPr>
          <p:nvPr>
            <p:ph type="body" sz="quarter" idx="15" hasCustomPrompt="1"/>
          </p:nvPr>
        </p:nvSpPr>
        <p:spPr>
          <a:xfrm>
            <a:off x="1774473" y="3992828"/>
            <a:ext cx="4075890" cy="1964244"/>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10">
            <a:extLst>
              <a:ext uri="{FF2B5EF4-FFF2-40B4-BE49-F238E27FC236}">
                <a16:creationId xmlns:a16="http://schemas.microsoft.com/office/drawing/2014/main" id="{89B47013-82A5-9C18-88C5-8068AB8357EE}"/>
              </a:ext>
            </a:extLst>
          </p:cNvPr>
          <p:cNvSpPr>
            <a:spLocks noGrp="1"/>
          </p:cNvSpPr>
          <p:nvPr>
            <p:ph type="body" sz="quarter" idx="16" hasCustomPrompt="1"/>
          </p:nvPr>
        </p:nvSpPr>
        <p:spPr>
          <a:xfrm>
            <a:off x="7662816" y="1625623"/>
            <a:ext cx="4075890" cy="1964244"/>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Oval 8">
            <a:extLst>
              <a:ext uri="{FF2B5EF4-FFF2-40B4-BE49-F238E27FC236}">
                <a16:creationId xmlns:a16="http://schemas.microsoft.com/office/drawing/2014/main" id="{88AFDC57-79D6-4ABA-8324-A0F4A61ED420}"/>
              </a:ext>
            </a:extLst>
          </p:cNvPr>
          <p:cNvSpPr/>
          <p:nvPr/>
        </p:nvSpPr>
        <p:spPr>
          <a:xfrm>
            <a:off x="294201" y="1623790"/>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Picture Placeholder 20" descr="Schoolhouse with solid fill">
            <a:extLst>
              <a:ext uri="{FF2B5EF4-FFF2-40B4-BE49-F238E27FC236}">
                <a16:creationId xmlns:a16="http://schemas.microsoft.com/office/drawing/2014/main" id="{008BF77E-79AA-231A-59F0-13A823157A4E}"/>
              </a:ext>
            </a:extLst>
          </p:cNvPr>
          <p:cNvSpPr>
            <a:spLocks noGrp="1"/>
          </p:cNvSpPr>
          <p:nvPr>
            <p:ph type="pic" sz="quarter" idx="17"/>
          </p:nvPr>
        </p:nvSpPr>
        <p:spPr>
          <a:xfrm>
            <a:off x="453294" y="1782284"/>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endParaRPr lang="en-US" dirty="0"/>
          </a:p>
        </p:txBody>
      </p:sp>
      <p:sp>
        <p:nvSpPr>
          <p:cNvPr id="28" name="Oval 27">
            <a:extLst>
              <a:ext uri="{FF2B5EF4-FFF2-40B4-BE49-F238E27FC236}">
                <a16:creationId xmlns:a16="http://schemas.microsoft.com/office/drawing/2014/main" id="{46654D0F-EA47-52EE-3DF8-9C605BDA1171}"/>
              </a:ext>
            </a:extLst>
          </p:cNvPr>
          <p:cNvSpPr/>
          <p:nvPr/>
        </p:nvSpPr>
        <p:spPr>
          <a:xfrm>
            <a:off x="294201" y="3979128"/>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20" descr="Schoolhouse with solid fill">
            <a:extLst>
              <a:ext uri="{FF2B5EF4-FFF2-40B4-BE49-F238E27FC236}">
                <a16:creationId xmlns:a16="http://schemas.microsoft.com/office/drawing/2014/main" id="{00DFE2A0-B868-099B-5C52-D377DC83C013}"/>
              </a:ext>
            </a:extLst>
          </p:cNvPr>
          <p:cNvSpPr>
            <a:spLocks noGrp="1"/>
          </p:cNvSpPr>
          <p:nvPr>
            <p:ph type="pic" sz="quarter" idx="18"/>
          </p:nvPr>
        </p:nvSpPr>
        <p:spPr>
          <a:xfrm>
            <a:off x="453294" y="4137622"/>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endParaRPr lang="en-US" dirty="0"/>
          </a:p>
        </p:txBody>
      </p:sp>
      <p:sp>
        <p:nvSpPr>
          <p:cNvPr id="30" name="Oval 29">
            <a:extLst>
              <a:ext uri="{FF2B5EF4-FFF2-40B4-BE49-F238E27FC236}">
                <a16:creationId xmlns:a16="http://schemas.microsoft.com/office/drawing/2014/main" id="{270C5356-1D4E-CF85-5DE5-C564CDC8CCDB}"/>
              </a:ext>
            </a:extLst>
          </p:cNvPr>
          <p:cNvSpPr/>
          <p:nvPr/>
        </p:nvSpPr>
        <p:spPr>
          <a:xfrm>
            <a:off x="6178212" y="1623790"/>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Picture Placeholder 20" descr="Schoolhouse with solid fill">
            <a:extLst>
              <a:ext uri="{FF2B5EF4-FFF2-40B4-BE49-F238E27FC236}">
                <a16:creationId xmlns:a16="http://schemas.microsoft.com/office/drawing/2014/main" id="{E6B24D2D-4EB4-BCB2-2449-2041586DFAB9}"/>
              </a:ext>
            </a:extLst>
          </p:cNvPr>
          <p:cNvSpPr>
            <a:spLocks noGrp="1"/>
          </p:cNvSpPr>
          <p:nvPr>
            <p:ph type="pic" sz="quarter" idx="19"/>
          </p:nvPr>
        </p:nvSpPr>
        <p:spPr>
          <a:xfrm>
            <a:off x="6337305" y="1782284"/>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endParaRPr lang="en-US" dirty="0"/>
          </a:p>
        </p:txBody>
      </p:sp>
      <p:sp>
        <p:nvSpPr>
          <p:cNvPr id="32" name="Oval 31">
            <a:extLst>
              <a:ext uri="{FF2B5EF4-FFF2-40B4-BE49-F238E27FC236}">
                <a16:creationId xmlns:a16="http://schemas.microsoft.com/office/drawing/2014/main" id="{642E65B9-9719-7869-62DE-A0FACD3E105B}"/>
              </a:ext>
            </a:extLst>
          </p:cNvPr>
          <p:cNvSpPr/>
          <p:nvPr/>
        </p:nvSpPr>
        <p:spPr>
          <a:xfrm>
            <a:off x="6178212" y="3979128"/>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Picture Placeholder 20" descr="Schoolhouse with solid fill">
            <a:extLst>
              <a:ext uri="{FF2B5EF4-FFF2-40B4-BE49-F238E27FC236}">
                <a16:creationId xmlns:a16="http://schemas.microsoft.com/office/drawing/2014/main" id="{BF956203-6B2E-7D2E-0769-6CC2F3E60528}"/>
              </a:ext>
            </a:extLst>
          </p:cNvPr>
          <p:cNvSpPr>
            <a:spLocks noGrp="1"/>
          </p:cNvSpPr>
          <p:nvPr>
            <p:ph type="pic" sz="quarter" idx="20"/>
          </p:nvPr>
        </p:nvSpPr>
        <p:spPr>
          <a:xfrm>
            <a:off x="6337305" y="4137622"/>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endParaRPr lang="en-US" dirty="0"/>
          </a:p>
        </p:txBody>
      </p:sp>
      <p:sp>
        <p:nvSpPr>
          <p:cNvPr id="10" name="Folded Corner 9">
            <a:extLst>
              <a:ext uri="{FF2B5EF4-FFF2-40B4-BE49-F238E27FC236}">
                <a16:creationId xmlns:a16="http://schemas.microsoft.com/office/drawing/2014/main" id="{94120C81-1CF8-0DBD-3E39-D5949597725C}"/>
              </a:ext>
            </a:extLst>
          </p:cNvPr>
          <p:cNvSpPr/>
          <p:nvPr/>
        </p:nvSpPr>
        <p:spPr>
          <a:xfrm>
            <a:off x="-4407144" y="98406"/>
            <a:ext cx="3631290" cy="6337319"/>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CC5F4A96-C62F-8C28-2524-15DD14BAE52B}"/>
              </a:ext>
            </a:extLst>
          </p:cNvPr>
          <p:cNvSpPr txBox="1"/>
          <p:nvPr/>
        </p:nvSpPr>
        <p:spPr>
          <a:xfrm>
            <a:off x="-4270528" y="283464"/>
            <a:ext cx="3369983" cy="5909310"/>
          </a:xfrm>
          <a:prstGeom prst="rect">
            <a:avLst/>
          </a:prstGeom>
          <a:noFill/>
        </p:spPr>
        <p:txBody>
          <a:bodyPr wrap="square" rtlCol="0">
            <a:spAutoFit/>
          </a:bodyPr>
          <a:lstStyle/>
          <a:p>
            <a:r>
              <a:rPr lang="en-US" b="1" dirty="0">
                <a:solidFill>
                  <a:schemeClr val="bg2">
                    <a:lumMod val="10000"/>
                  </a:schemeClr>
                </a:solidFill>
              </a:rPr>
              <a:t>HOW TO CHOOSE ICONS</a:t>
            </a:r>
          </a:p>
          <a:p>
            <a:r>
              <a:rPr lang="en-US" dirty="0">
                <a:solidFill>
                  <a:schemeClr val="bg2">
                    <a:lumMod val="10000"/>
                  </a:schemeClr>
                </a:solidFill>
              </a:rPr>
              <a:t>These icons work differently than SmartArt icons:</a:t>
            </a:r>
          </a:p>
          <a:p>
            <a:pPr marL="342900" indent="-342900">
              <a:buFont typeface="+mj-lt"/>
              <a:buAutoNum type="arabicPeriod"/>
            </a:pPr>
            <a:r>
              <a:rPr lang="en-US" dirty="0">
                <a:solidFill>
                  <a:schemeClr val="bg2">
                    <a:lumMod val="10000"/>
                  </a:schemeClr>
                </a:solidFill>
              </a:rPr>
              <a:t>First, click the square OUTLINE of the icon, not the little icon image in the middle.</a:t>
            </a:r>
          </a:p>
          <a:p>
            <a:pPr marL="342900" indent="-342900">
              <a:buFont typeface="+mj-lt"/>
              <a:buAutoNum type="arabicPeriod"/>
            </a:pPr>
            <a:r>
              <a:rPr lang="en-US" dirty="0">
                <a:solidFill>
                  <a:schemeClr val="bg2">
                    <a:lumMod val="10000"/>
                  </a:schemeClr>
                </a:solidFill>
              </a:rPr>
              <a:t>Open up the Format Pane. (With the icon selected, Shape Format, then Format Pane.)</a:t>
            </a:r>
          </a:p>
          <a:p>
            <a:pPr marL="342900" indent="-342900">
              <a:buFont typeface="+mj-lt"/>
              <a:buAutoNum type="arabicPeriod"/>
            </a:pPr>
            <a:r>
              <a:rPr lang="en-US" dirty="0">
                <a:solidFill>
                  <a:schemeClr val="bg2">
                    <a:lumMod val="10000"/>
                  </a:schemeClr>
                </a:solidFill>
              </a:rPr>
              <a:t>In Shape Options &gt; Fill, select Picture or texture fill. Even if it is already selected, click on it again.</a:t>
            </a:r>
          </a:p>
          <a:p>
            <a:pPr marL="342900" indent="-342900">
              <a:buFont typeface="+mj-lt"/>
              <a:buAutoNum type="arabicPeriod"/>
            </a:pPr>
            <a:r>
              <a:rPr lang="en-US" dirty="0">
                <a:solidFill>
                  <a:schemeClr val="bg2">
                    <a:lumMod val="10000"/>
                  </a:schemeClr>
                </a:solidFill>
              </a:rPr>
              <a:t>Now a new menu option at the top should be available: Graphics Format.</a:t>
            </a:r>
          </a:p>
          <a:p>
            <a:pPr marL="342900" indent="-342900">
              <a:buFont typeface="+mj-lt"/>
              <a:buAutoNum type="arabicPeriod"/>
            </a:pPr>
            <a:r>
              <a:rPr lang="en-US" dirty="0">
                <a:solidFill>
                  <a:schemeClr val="bg2">
                    <a:lumMod val="10000"/>
                  </a:schemeClr>
                </a:solidFill>
              </a:rPr>
              <a:t>Look for a button called Change Graphic &gt; </a:t>
            </a:r>
            <a:br>
              <a:rPr lang="en-US" dirty="0">
                <a:solidFill>
                  <a:schemeClr val="bg2">
                    <a:lumMod val="10000"/>
                  </a:schemeClr>
                </a:solidFill>
              </a:rPr>
            </a:br>
            <a:r>
              <a:rPr lang="en-US" dirty="0">
                <a:solidFill>
                  <a:schemeClr val="bg2">
                    <a:lumMod val="10000"/>
                  </a:schemeClr>
                </a:solidFill>
              </a:rPr>
              <a:t>From Icons (see below).</a:t>
            </a:r>
          </a:p>
        </p:txBody>
      </p:sp>
      <p:pic>
        <p:nvPicPr>
          <p:cNvPr id="12" name="Picture 11" descr="A screenshot of a computer&#10;&#10;Description automatically generated">
            <a:extLst>
              <a:ext uri="{FF2B5EF4-FFF2-40B4-BE49-F238E27FC236}">
                <a16:creationId xmlns:a16="http://schemas.microsoft.com/office/drawing/2014/main" id="{4E1D8930-F6AC-85C7-96D2-0BFF63B39382}"/>
              </a:ext>
            </a:extLst>
          </p:cNvPr>
          <p:cNvPicPr>
            <a:picLocks noChangeAspect="1"/>
          </p:cNvPicPr>
          <p:nvPr/>
        </p:nvPicPr>
        <p:blipFill>
          <a:blip r:embed="rId4"/>
          <a:stretch>
            <a:fillRect/>
          </a:stretch>
        </p:blipFill>
        <p:spPr>
          <a:xfrm>
            <a:off x="-4270528" y="6759594"/>
            <a:ext cx="2870200" cy="2273300"/>
          </a:xfrm>
          <a:prstGeom prst="rect">
            <a:avLst/>
          </a:prstGeom>
        </p:spPr>
      </p:pic>
    </p:spTree>
    <p:extLst>
      <p:ext uri="{BB962C8B-B14F-4D97-AF65-F5344CB8AC3E}">
        <p14:creationId xmlns:p14="http://schemas.microsoft.com/office/powerpoint/2010/main" val="64179858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A / Calendar Q1234">
    <p:spTree>
      <p:nvGrpSpPr>
        <p:cNvPr id="1" name=""/>
        <p:cNvGrpSpPr/>
        <p:nvPr/>
      </p:nvGrpSpPr>
      <p:grpSpPr>
        <a:xfrm>
          <a:off x="0" y="0"/>
          <a:ext cx="0" cy="0"/>
          <a:chOff x="0" y="0"/>
          <a:chExt cx="0" cy="0"/>
        </a:xfrm>
      </p:grpSpPr>
      <p:grpSp>
        <p:nvGrpSpPr>
          <p:cNvPr id="81" name="Group 80">
            <a:extLst>
              <a:ext uri="{FF2B5EF4-FFF2-40B4-BE49-F238E27FC236}">
                <a16:creationId xmlns:a16="http://schemas.microsoft.com/office/drawing/2014/main" id="{36AF7E13-544C-AE82-3B0F-F434875736F7}"/>
              </a:ext>
            </a:extLst>
          </p:cNvPr>
          <p:cNvGrpSpPr/>
          <p:nvPr/>
        </p:nvGrpSpPr>
        <p:grpSpPr>
          <a:xfrm>
            <a:off x="0" y="1303553"/>
            <a:ext cx="12192000" cy="5097247"/>
            <a:chOff x="0" y="1303553"/>
            <a:chExt cx="12192000" cy="5097247"/>
          </a:xfrm>
        </p:grpSpPr>
        <p:sp>
          <p:nvSpPr>
            <p:cNvPr id="62" name="Rectangle 61">
              <a:extLst>
                <a:ext uri="{FF2B5EF4-FFF2-40B4-BE49-F238E27FC236}">
                  <a16:creationId xmlns:a16="http://schemas.microsoft.com/office/drawing/2014/main" id="{80F48FC5-E2F9-C258-26C2-93BBD0306FCA}"/>
                </a:ext>
              </a:extLst>
            </p:cNvPr>
            <p:cNvSpPr/>
            <p:nvPr/>
          </p:nvSpPr>
          <p:spPr>
            <a:xfrm rot="10800000">
              <a:off x="0" y="1303553"/>
              <a:ext cx="2787328" cy="5097246"/>
            </a:xfrm>
            <a:prstGeom prst="rect">
              <a:avLst/>
            </a:prstGeom>
            <a:solidFill>
              <a:schemeClr val="bg2">
                <a:lumMod val="90000"/>
                <a:alpha val="374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9" name="Rectangle 78">
              <a:extLst>
                <a:ext uri="{FF2B5EF4-FFF2-40B4-BE49-F238E27FC236}">
                  <a16:creationId xmlns:a16="http://schemas.microsoft.com/office/drawing/2014/main" id="{2E5253AB-EB95-A851-FE9D-387CF03FB1CE}"/>
                </a:ext>
              </a:extLst>
            </p:cNvPr>
            <p:cNvSpPr/>
            <p:nvPr/>
          </p:nvSpPr>
          <p:spPr>
            <a:xfrm rot="10800000">
              <a:off x="5297037" y="1303553"/>
              <a:ext cx="2534451" cy="5097246"/>
            </a:xfrm>
            <a:prstGeom prst="rect">
              <a:avLst/>
            </a:prstGeom>
            <a:solidFill>
              <a:schemeClr val="bg2">
                <a:lumMod val="90000"/>
                <a:alpha val="374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0" name="Rectangle 79">
              <a:extLst>
                <a:ext uri="{FF2B5EF4-FFF2-40B4-BE49-F238E27FC236}">
                  <a16:creationId xmlns:a16="http://schemas.microsoft.com/office/drawing/2014/main" id="{921DA061-D9B2-1988-7D5B-390AC978B1F6}"/>
                </a:ext>
              </a:extLst>
            </p:cNvPr>
            <p:cNvSpPr/>
            <p:nvPr/>
          </p:nvSpPr>
          <p:spPr>
            <a:xfrm rot="10800000">
              <a:off x="10328270" y="1303554"/>
              <a:ext cx="1863730" cy="5097246"/>
            </a:xfrm>
            <a:prstGeom prst="rect">
              <a:avLst/>
            </a:prstGeom>
            <a:solidFill>
              <a:schemeClr val="bg2">
                <a:lumMod val="90000"/>
                <a:alpha val="374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5" name="Footer Placeholder 4">
            <a:extLst>
              <a:ext uri="{FF2B5EF4-FFF2-40B4-BE49-F238E27FC236}">
                <a16:creationId xmlns:a16="http://schemas.microsoft.com/office/drawing/2014/main" id="{7D81A7D7-C00A-7D56-3BDF-C089245CFB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A5BAC2-CA7F-1B0F-0D29-02A8C83C62F2}"/>
              </a:ext>
            </a:extLst>
          </p:cNvPr>
          <p:cNvSpPr>
            <a:spLocks noGrp="1"/>
          </p:cNvSpPr>
          <p:nvPr>
            <p:ph type="sldNum" sz="quarter" idx="12"/>
          </p:nvPr>
        </p:nvSpPr>
        <p:spPr/>
        <p:txBody>
          <a:bodyPr/>
          <a:lstStyle/>
          <a:p>
            <a:fld id="{8D31BEAE-1623-9446-BB9E-68A101F988DA}" type="slidenum">
              <a:rPr lang="en-US" smtClean="0"/>
              <a:pPr/>
              <a:t>‹#›</a:t>
            </a:fld>
            <a:endParaRPr lang="en-US"/>
          </a:p>
        </p:txBody>
      </p:sp>
      <p:sp>
        <p:nvSpPr>
          <p:cNvPr id="3" name="Text Placeholder 10">
            <a:extLst>
              <a:ext uri="{FF2B5EF4-FFF2-40B4-BE49-F238E27FC236}">
                <a16:creationId xmlns:a16="http://schemas.microsoft.com/office/drawing/2014/main" id="{E618077B-57C1-BFBC-90D3-898E16DB792C}"/>
              </a:ext>
            </a:extLst>
          </p:cNvPr>
          <p:cNvSpPr>
            <a:spLocks noGrp="1"/>
          </p:cNvSpPr>
          <p:nvPr>
            <p:ph type="body" sz="quarter" idx="14" hasCustomPrompt="1"/>
          </p:nvPr>
        </p:nvSpPr>
        <p:spPr>
          <a:xfrm>
            <a:off x="388627" y="3074742"/>
            <a:ext cx="2269588" cy="3199643"/>
          </a:xfrm>
          <a:prstGeom prst="rect">
            <a:avLst/>
          </a:prstGeom>
        </p:spPr>
        <p:txBody>
          <a:bodyPr lIns="0" tIns="0" rIns="0" bIns="0" anchor="t">
            <a:normAutofit/>
          </a:bodyPr>
          <a:lstStyle>
            <a:lvl1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1pPr>
            <a:lvl2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2pPr>
            <a:lvl3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3pPr>
            <a:lvl4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4pPr>
            <a:lvl5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itle 23">
            <a:extLst>
              <a:ext uri="{FF2B5EF4-FFF2-40B4-BE49-F238E27FC236}">
                <a16:creationId xmlns:a16="http://schemas.microsoft.com/office/drawing/2014/main" id="{5506F869-5BFE-0EB0-C3D8-58D17320D870}"/>
              </a:ext>
            </a:extLst>
          </p:cNvPr>
          <p:cNvSpPr>
            <a:spLocks noGrp="1"/>
          </p:cNvSpPr>
          <p:nvPr>
            <p:ph type="title"/>
          </p:nvPr>
        </p:nvSpPr>
        <p:spPr/>
        <p:txBody>
          <a:bodyPr/>
          <a:lstStyle/>
          <a:p>
            <a:r>
              <a:rPr lang="en-US"/>
              <a:t>Click to edit Master title style</a:t>
            </a:r>
          </a:p>
        </p:txBody>
      </p:sp>
      <p:sp>
        <p:nvSpPr>
          <p:cNvPr id="4" name="Rectangle 3">
            <a:extLst>
              <a:ext uri="{FF2B5EF4-FFF2-40B4-BE49-F238E27FC236}">
                <a16:creationId xmlns:a16="http://schemas.microsoft.com/office/drawing/2014/main" id="{0FB5F392-220B-4DFF-61FA-BB5A4620720B}"/>
              </a:ext>
            </a:extLst>
          </p:cNvPr>
          <p:cNvSpPr/>
          <p:nvPr/>
        </p:nvSpPr>
        <p:spPr>
          <a:xfrm>
            <a:off x="10465717" y="1491502"/>
            <a:ext cx="590073" cy="81399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12" name="Rectangle 11">
            <a:extLst>
              <a:ext uri="{FF2B5EF4-FFF2-40B4-BE49-F238E27FC236}">
                <a16:creationId xmlns:a16="http://schemas.microsoft.com/office/drawing/2014/main" id="{83EAAD5D-8E2E-7B96-D9FC-0F8AD58F5A13}"/>
              </a:ext>
            </a:extLst>
          </p:cNvPr>
          <p:cNvSpPr/>
          <p:nvPr/>
        </p:nvSpPr>
        <p:spPr>
          <a:xfrm>
            <a:off x="388627" y="1491502"/>
            <a:ext cx="590073" cy="81399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13" name="Rectangle 12">
            <a:extLst>
              <a:ext uri="{FF2B5EF4-FFF2-40B4-BE49-F238E27FC236}">
                <a16:creationId xmlns:a16="http://schemas.microsoft.com/office/drawing/2014/main" id="{B332DE6B-7B2C-2735-1913-5922FF9F8321}"/>
              </a:ext>
            </a:extLst>
          </p:cNvPr>
          <p:cNvSpPr/>
          <p:nvPr/>
        </p:nvSpPr>
        <p:spPr>
          <a:xfrm>
            <a:off x="1228385" y="1491502"/>
            <a:ext cx="590073" cy="81399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14" name="Rectangle 13">
            <a:extLst>
              <a:ext uri="{FF2B5EF4-FFF2-40B4-BE49-F238E27FC236}">
                <a16:creationId xmlns:a16="http://schemas.microsoft.com/office/drawing/2014/main" id="{1F3E9A0A-9204-0548-C2F5-C5887DAEBC98}"/>
              </a:ext>
            </a:extLst>
          </p:cNvPr>
          <p:cNvSpPr/>
          <p:nvPr/>
        </p:nvSpPr>
        <p:spPr>
          <a:xfrm>
            <a:off x="2068142" y="1491502"/>
            <a:ext cx="590073" cy="81399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30" name="Rectangle 29">
            <a:extLst>
              <a:ext uri="{FF2B5EF4-FFF2-40B4-BE49-F238E27FC236}">
                <a16:creationId xmlns:a16="http://schemas.microsoft.com/office/drawing/2014/main" id="{2DB6244E-941A-9836-573A-A8A3146C0E31}"/>
              </a:ext>
            </a:extLst>
          </p:cNvPr>
          <p:cNvSpPr/>
          <p:nvPr/>
        </p:nvSpPr>
        <p:spPr>
          <a:xfrm>
            <a:off x="5427171" y="1491502"/>
            <a:ext cx="590073" cy="81399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31" name="Rectangle 30">
            <a:extLst>
              <a:ext uri="{FF2B5EF4-FFF2-40B4-BE49-F238E27FC236}">
                <a16:creationId xmlns:a16="http://schemas.microsoft.com/office/drawing/2014/main" id="{3F1DB782-CDAE-6D4A-D322-EDDB2CFED469}"/>
              </a:ext>
            </a:extLst>
          </p:cNvPr>
          <p:cNvSpPr/>
          <p:nvPr/>
        </p:nvSpPr>
        <p:spPr>
          <a:xfrm>
            <a:off x="6266929" y="1491502"/>
            <a:ext cx="590073" cy="81399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32" name="Rectangle 31">
            <a:extLst>
              <a:ext uri="{FF2B5EF4-FFF2-40B4-BE49-F238E27FC236}">
                <a16:creationId xmlns:a16="http://schemas.microsoft.com/office/drawing/2014/main" id="{4D7BE942-1F0E-D0D0-857C-1578690D6020}"/>
              </a:ext>
            </a:extLst>
          </p:cNvPr>
          <p:cNvSpPr/>
          <p:nvPr/>
        </p:nvSpPr>
        <p:spPr>
          <a:xfrm>
            <a:off x="7106686" y="1491502"/>
            <a:ext cx="590073" cy="81399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40" name="Rectangle 39">
            <a:extLst>
              <a:ext uri="{FF2B5EF4-FFF2-40B4-BE49-F238E27FC236}">
                <a16:creationId xmlns:a16="http://schemas.microsoft.com/office/drawing/2014/main" id="{A08F7685-F8F6-CC60-9689-7362FEF7010F}"/>
              </a:ext>
            </a:extLst>
          </p:cNvPr>
          <p:cNvSpPr/>
          <p:nvPr/>
        </p:nvSpPr>
        <p:spPr>
          <a:xfrm>
            <a:off x="2907899" y="1491502"/>
            <a:ext cx="590073" cy="81399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41" name="Rectangle 40">
            <a:extLst>
              <a:ext uri="{FF2B5EF4-FFF2-40B4-BE49-F238E27FC236}">
                <a16:creationId xmlns:a16="http://schemas.microsoft.com/office/drawing/2014/main" id="{7886C5D2-B587-D297-3382-7670A7C873A6}"/>
              </a:ext>
            </a:extLst>
          </p:cNvPr>
          <p:cNvSpPr/>
          <p:nvPr/>
        </p:nvSpPr>
        <p:spPr>
          <a:xfrm>
            <a:off x="3747657" y="1491502"/>
            <a:ext cx="590073" cy="81399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42" name="Rectangle 41">
            <a:extLst>
              <a:ext uri="{FF2B5EF4-FFF2-40B4-BE49-F238E27FC236}">
                <a16:creationId xmlns:a16="http://schemas.microsoft.com/office/drawing/2014/main" id="{4D6A2E44-1C6D-59B0-2A44-8C6E8F4CE9DB}"/>
              </a:ext>
            </a:extLst>
          </p:cNvPr>
          <p:cNvSpPr/>
          <p:nvPr/>
        </p:nvSpPr>
        <p:spPr>
          <a:xfrm>
            <a:off x="4587414" y="1491502"/>
            <a:ext cx="590073" cy="81399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50" name="Rectangle 49">
            <a:extLst>
              <a:ext uri="{FF2B5EF4-FFF2-40B4-BE49-F238E27FC236}">
                <a16:creationId xmlns:a16="http://schemas.microsoft.com/office/drawing/2014/main" id="{B064E3B7-D17B-F399-1499-88DF2710FB49}"/>
              </a:ext>
            </a:extLst>
          </p:cNvPr>
          <p:cNvSpPr/>
          <p:nvPr/>
        </p:nvSpPr>
        <p:spPr>
          <a:xfrm>
            <a:off x="7946443" y="1491502"/>
            <a:ext cx="590073" cy="8139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51" name="Rectangle 50">
            <a:extLst>
              <a:ext uri="{FF2B5EF4-FFF2-40B4-BE49-F238E27FC236}">
                <a16:creationId xmlns:a16="http://schemas.microsoft.com/office/drawing/2014/main" id="{8B41E848-AADD-3AEA-1775-EC8535BFB43A}"/>
              </a:ext>
            </a:extLst>
          </p:cNvPr>
          <p:cNvSpPr/>
          <p:nvPr/>
        </p:nvSpPr>
        <p:spPr>
          <a:xfrm>
            <a:off x="8786201" y="1491502"/>
            <a:ext cx="590073" cy="8139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52" name="Rectangle 51">
            <a:extLst>
              <a:ext uri="{FF2B5EF4-FFF2-40B4-BE49-F238E27FC236}">
                <a16:creationId xmlns:a16="http://schemas.microsoft.com/office/drawing/2014/main" id="{0AE02425-CD3D-7C7A-9FFA-E12AB163BD52}"/>
              </a:ext>
            </a:extLst>
          </p:cNvPr>
          <p:cNvSpPr/>
          <p:nvPr/>
        </p:nvSpPr>
        <p:spPr>
          <a:xfrm>
            <a:off x="9625958" y="1491502"/>
            <a:ext cx="590073" cy="8139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grpSp>
        <p:nvGrpSpPr>
          <p:cNvPr id="61" name="Group 60">
            <a:extLst>
              <a:ext uri="{FF2B5EF4-FFF2-40B4-BE49-F238E27FC236}">
                <a16:creationId xmlns:a16="http://schemas.microsoft.com/office/drawing/2014/main" id="{4439C275-09E5-0028-5717-75C4E70B8C06}"/>
              </a:ext>
            </a:extLst>
          </p:cNvPr>
          <p:cNvGrpSpPr/>
          <p:nvPr/>
        </p:nvGrpSpPr>
        <p:grpSpPr>
          <a:xfrm>
            <a:off x="255658" y="1554505"/>
            <a:ext cx="10936504" cy="624479"/>
            <a:chOff x="255658" y="1698158"/>
            <a:chExt cx="10936504" cy="624479"/>
          </a:xfrm>
        </p:grpSpPr>
        <p:sp>
          <p:nvSpPr>
            <p:cNvPr id="8" name="Text Placeholder 25">
              <a:extLst>
                <a:ext uri="{FF2B5EF4-FFF2-40B4-BE49-F238E27FC236}">
                  <a16:creationId xmlns:a16="http://schemas.microsoft.com/office/drawing/2014/main" id="{EF4A4CFF-89A9-442F-924F-CC85C7E0FE61}"/>
                </a:ext>
              </a:extLst>
            </p:cNvPr>
            <p:cNvSpPr txBox="1">
              <a:spLocks/>
            </p:cNvSpPr>
            <p:nvPr/>
          </p:nvSpPr>
          <p:spPr>
            <a:xfrm>
              <a:off x="10336150"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JUL</a:t>
              </a:r>
            </a:p>
          </p:txBody>
        </p:sp>
        <p:sp>
          <p:nvSpPr>
            <p:cNvPr id="10" name="Text Placeholder 25">
              <a:extLst>
                <a:ext uri="{FF2B5EF4-FFF2-40B4-BE49-F238E27FC236}">
                  <a16:creationId xmlns:a16="http://schemas.microsoft.com/office/drawing/2014/main" id="{746078A3-91D2-5042-6A40-072D3A4A6889}"/>
                </a:ext>
              </a:extLst>
            </p:cNvPr>
            <p:cNvSpPr txBox="1">
              <a:spLocks/>
            </p:cNvSpPr>
            <p:nvPr/>
          </p:nvSpPr>
          <p:spPr>
            <a:xfrm>
              <a:off x="10434864"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7</a:t>
              </a:r>
            </a:p>
          </p:txBody>
        </p:sp>
        <p:sp>
          <p:nvSpPr>
            <p:cNvPr id="15" name="Text Placeholder 25">
              <a:extLst>
                <a:ext uri="{FF2B5EF4-FFF2-40B4-BE49-F238E27FC236}">
                  <a16:creationId xmlns:a16="http://schemas.microsoft.com/office/drawing/2014/main" id="{E74B99B9-E274-C51C-F837-0149789D70CB}"/>
                </a:ext>
              </a:extLst>
            </p:cNvPr>
            <p:cNvSpPr txBox="1">
              <a:spLocks/>
            </p:cNvSpPr>
            <p:nvPr/>
          </p:nvSpPr>
          <p:spPr>
            <a:xfrm>
              <a:off x="255658"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JUL</a:t>
              </a:r>
            </a:p>
          </p:txBody>
        </p:sp>
        <p:sp>
          <p:nvSpPr>
            <p:cNvPr id="18" name="Text Placeholder 25">
              <a:extLst>
                <a:ext uri="{FF2B5EF4-FFF2-40B4-BE49-F238E27FC236}">
                  <a16:creationId xmlns:a16="http://schemas.microsoft.com/office/drawing/2014/main" id="{EB9F235A-BF32-20EA-9962-D1D6E3A34124}"/>
                </a:ext>
              </a:extLst>
            </p:cNvPr>
            <p:cNvSpPr txBox="1">
              <a:spLocks/>
            </p:cNvSpPr>
            <p:nvPr/>
          </p:nvSpPr>
          <p:spPr>
            <a:xfrm>
              <a:off x="1095699"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AUG</a:t>
              </a:r>
            </a:p>
          </p:txBody>
        </p:sp>
        <p:sp>
          <p:nvSpPr>
            <p:cNvPr id="25" name="Text Placeholder 25">
              <a:extLst>
                <a:ext uri="{FF2B5EF4-FFF2-40B4-BE49-F238E27FC236}">
                  <a16:creationId xmlns:a16="http://schemas.microsoft.com/office/drawing/2014/main" id="{CF5FF2AE-AB1F-2E6C-22E7-73AB53079B7A}"/>
                </a:ext>
              </a:extLst>
            </p:cNvPr>
            <p:cNvSpPr txBox="1">
              <a:spLocks/>
            </p:cNvSpPr>
            <p:nvPr/>
          </p:nvSpPr>
          <p:spPr>
            <a:xfrm>
              <a:off x="1935740"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SEPT</a:t>
              </a:r>
            </a:p>
          </p:txBody>
        </p:sp>
        <p:sp>
          <p:nvSpPr>
            <p:cNvPr id="26" name="Text Placeholder 25">
              <a:extLst>
                <a:ext uri="{FF2B5EF4-FFF2-40B4-BE49-F238E27FC236}">
                  <a16:creationId xmlns:a16="http://schemas.microsoft.com/office/drawing/2014/main" id="{B34A52E5-5B84-5268-122B-B2DCB3875CDB}"/>
                </a:ext>
              </a:extLst>
            </p:cNvPr>
            <p:cNvSpPr txBox="1">
              <a:spLocks/>
            </p:cNvSpPr>
            <p:nvPr/>
          </p:nvSpPr>
          <p:spPr>
            <a:xfrm>
              <a:off x="354372"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7</a:t>
              </a:r>
            </a:p>
          </p:txBody>
        </p:sp>
        <p:sp>
          <p:nvSpPr>
            <p:cNvPr id="27" name="Text Placeholder 25">
              <a:extLst>
                <a:ext uri="{FF2B5EF4-FFF2-40B4-BE49-F238E27FC236}">
                  <a16:creationId xmlns:a16="http://schemas.microsoft.com/office/drawing/2014/main" id="{B3217B66-BF11-2578-9127-C32947B63639}"/>
                </a:ext>
              </a:extLst>
            </p:cNvPr>
            <p:cNvSpPr txBox="1">
              <a:spLocks/>
            </p:cNvSpPr>
            <p:nvPr/>
          </p:nvSpPr>
          <p:spPr>
            <a:xfrm>
              <a:off x="1194413"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8</a:t>
              </a:r>
            </a:p>
          </p:txBody>
        </p:sp>
        <p:sp>
          <p:nvSpPr>
            <p:cNvPr id="28" name="Text Placeholder 25">
              <a:extLst>
                <a:ext uri="{FF2B5EF4-FFF2-40B4-BE49-F238E27FC236}">
                  <a16:creationId xmlns:a16="http://schemas.microsoft.com/office/drawing/2014/main" id="{780E42A6-8E56-B1E7-42BC-191A1AFCAF49}"/>
                </a:ext>
              </a:extLst>
            </p:cNvPr>
            <p:cNvSpPr txBox="1">
              <a:spLocks/>
            </p:cNvSpPr>
            <p:nvPr/>
          </p:nvSpPr>
          <p:spPr>
            <a:xfrm>
              <a:off x="2034454"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9</a:t>
              </a:r>
            </a:p>
          </p:txBody>
        </p:sp>
        <p:sp>
          <p:nvSpPr>
            <p:cNvPr id="33" name="Text Placeholder 25">
              <a:extLst>
                <a:ext uri="{FF2B5EF4-FFF2-40B4-BE49-F238E27FC236}">
                  <a16:creationId xmlns:a16="http://schemas.microsoft.com/office/drawing/2014/main" id="{ADC3E325-B513-3F04-A09A-3DCD6A8A503D}"/>
                </a:ext>
              </a:extLst>
            </p:cNvPr>
            <p:cNvSpPr txBox="1">
              <a:spLocks/>
            </p:cNvSpPr>
            <p:nvPr/>
          </p:nvSpPr>
          <p:spPr>
            <a:xfrm>
              <a:off x="5295904"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JAN</a:t>
              </a:r>
            </a:p>
          </p:txBody>
        </p:sp>
        <p:sp>
          <p:nvSpPr>
            <p:cNvPr id="34" name="Text Placeholder 25">
              <a:extLst>
                <a:ext uri="{FF2B5EF4-FFF2-40B4-BE49-F238E27FC236}">
                  <a16:creationId xmlns:a16="http://schemas.microsoft.com/office/drawing/2014/main" id="{0C6DF01C-2224-B823-AAB9-83D7DC575046}"/>
                </a:ext>
              </a:extLst>
            </p:cNvPr>
            <p:cNvSpPr txBox="1">
              <a:spLocks/>
            </p:cNvSpPr>
            <p:nvPr/>
          </p:nvSpPr>
          <p:spPr>
            <a:xfrm>
              <a:off x="6135944"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FEB</a:t>
              </a:r>
            </a:p>
          </p:txBody>
        </p:sp>
        <p:sp>
          <p:nvSpPr>
            <p:cNvPr id="35" name="Text Placeholder 25">
              <a:extLst>
                <a:ext uri="{FF2B5EF4-FFF2-40B4-BE49-F238E27FC236}">
                  <a16:creationId xmlns:a16="http://schemas.microsoft.com/office/drawing/2014/main" id="{E673621D-0135-4C89-D0E0-60CA40F828B9}"/>
                </a:ext>
              </a:extLst>
            </p:cNvPr>
            <p:cNvSpPr txBox="1">
              <a:spLocks/>
            </p:cNvSpPr>
            <p:nvPr/>
          </p:nvSpPr>
          <p:spPr>
            <a:xfrm>
              <a:off x="6975985"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MAR</a:t>
              </a:r>
            </a:p>
          </p:txBody>
        </p:sp>
        <p:sp>
          <p:nvSpPr>
            <p:cNvPr id="36" name="Text Placeholder 25">
              <a:extLst>
                <a:ext uri="{FF2B5EF4-FFF2-40B4-BE49-F238E27FC236}">
                  <a16:creationId xmlns:a16="http://schemas.microsoft.com/office/drawing/2014/main" id="{78B322DA-DE89-EFB1-4DF7-FA970E934D8B}"/>
                </a:ext>
              </a:extLst>
            </p:cNvPr>
            <p:cNvSpPr txBox="1">
              <a:spLocks/>
            </p:cNvSpPr>
            <p:nvPr/>
          </p:nvSpPr>
          <p:spPr>
            <a:xfrm>
              <a:off x="5394618"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1</a:t>
              </a:r>
            </a:p>
          </p:txBody>
        </p:sp>
        <p:sp>
          <p:nvSpPr>
            <p:cNvPr id="37" name="Text Placeholder 25">
              <a:extLst>
                <a:ext uri="{FF2B5EF4-FFF2-40B4-BE49-F238E27FC236}">
                  <a16:creationId xmlns:a16="http://schemas.microsoft.com/office/drawing/2014/main" id="{F6A3CD72-791F-3A38-F443-7A4A4F844528}"/>
                </a:ext>
              </a:extLst>
            </p:cNvPr>
            <p:cNvSpPr txBox="1">
              <a:spLocks/>
            </p:cNvSpPr>
            <p:nvPr/>
          </p:nvSpPr>
          <p:spPr>
            <a:xfrm>
              <a:off x="6234658"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2</a:t>
              </a:r>
            </a:p>
          </p:txBody>
        </p:sp>
        <p:sp>
          <p:nvSpPr>
            <p:cNvPr id="38" name="Text Placeholder 25">
              <a:extLst>
                <a:ext uri="{FF2B5EF4-FFF2-40B4-BE49-F238E27FC236}">
                  <a16:creationId xmlns:a16="http://schemas.microsoft.com/office/drawing/2014/main" id="{E8E9D0D8-E905-41DC-0FFE-1805814BBE47}"/>
                </a:ext>
              </a:extLst>
            </p:cNvPr>
            <p:cNvSpPr txBox="1">
              <a:spLocks/>
            </p:cNvSpPr>
            <p:nvPr/>
          </p:nvSpPr>
          <p:spPr>
            <a:xfrm>
              <a:off x="7074699"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3</a:t>
              </a:r>
            </a:p>
          </p:txBody>
        </p:sp>
        <p:sp>
          <p:nvSpPr>
            <p:cNvPr id="43" name="Text Placeholder 25">
              <a:extLst>
                <a:ext uri="{FF2B5EF4-FFF2-40B4-BE49-F238E27FC236}">
                  <a16:creationId xmlns:a16="http://schemas.microsoft.com/office/drawing/2014/main" id="{608B8946-FDDB-783B-6AA2-C7BE41319580}"/>
                </a:ext>
              </a:extLst>
            </p:cNvPr>
            <p:cNvSpPr txBox="1">
              <a:spLocks/>
            </p:cNvSpPr>
            <p:nvPr/>
          </p:nvSpPr>
          <p:spPr>
            <a:xfrm>
              <a:off x="2775781"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OCT</a:t>
              </a:r>
            </a:p>
          </p:txBody>
        </p:sp>
        <p:sp>
          <p:nvSpPr>
            <p:cNvPr id="44" name="Text Placeholder 25">
              <a:extLst>
                <a:ext uri="{FF2B5EF4-FFF2-40B4-BE49-F238E27FC236}">
                  <a16:creationId xmlns:a16="http://schemas.microsoft.com/office/drawing/2014/main" id="{1B6B342A-99EF-589B-4DA6-9E9AF4140D21}"/>
                </a:ext>
              </a:extLst>
            </p:cNvPr>
            <p:cNvSpPr txBox="1">
              <a:spLocks/>
            </p:cNvSpPr>
            <p:nvPr/>
          </p:nvSpPr>
          <p:spPr>
            <a:xfrm>
              <a:off x="3615822"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NOV</a:t>
              </a:r>
            </a:p>
          </p:txBody>
        </p:sp>
        <p:sp>
          <p:nvSpPr>
            <p:cNvPr id="45" name="Text Placeholder 25">
              <a:extLst>
                <a:ext uri="{FF2B5EF4-FFF2-40B4-BE49-F238E27FC236}">
                  <a16:creationId xmlns:a16="http://schemas.microsoft.com/office/drawing/2014/main" id="{3EDF8EF8-449E-F7EC-9D24-9233A73ABF8F}"/>
                </a:ext>
              </a:extLst>
            </p:cNvPr>
            <p:cNvSpPr txBox="1">
              <a:spLocks/>
            </p:cNvSpPr>
            <p:nvPr/>
          </p:nvSpPr>
          <p:spPr>
            <a:xfrm>
              <a:off x="4455863"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DEC</a:t>
              </a:r>
            </a:p>
          </p:txBody>
        </p:sp>
        <p:sp>
          <p:nvSpPr>
            <p:cNvPr id="46" name="Text Placeholder 25">
              <a:extLst>
                <a:ext uri="{FF2B5EF4-FFF2-40B4-BE49-F238E27FC236}">
                  <a16:creationId xmlns:a16="http://schemas.microsoft.com/office/drawing/2014/main" id="{768A74A0-13F7-6728-AF88-DF341875BA62}"/>
                </a:ext>
              </a:extLst>
            </p:cNvPr>
            <p:cNvSpPr txBox="1">
              <a:spLocks/>
            </p:cNvSpPr>
            <p:nvPr/>
          </p:nvSpPr>
          <p:spPr>
            <a:xfrm>
              <a:off x="2874495"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10</a:t>
              </a:r>
            </a:p>
          </p:txBody>
        </p:sp>
        <p:sp>
          <p:nvSpPr>
            <p:cNvPr id="47" name="Text Placeholder 25">
              <a:extLst>
                <a:ext uri="{FF2B5EF4-FFF2-40B4-BE49-F238E27FC236}">
                  <a16:creationId xmlns:a16="http://schemas.microsoft.com/office/drawing/2014/main" id="{53188667-690E-DCD4-3A2F-996F7DF3314F}"/>
                </a:ext>
              </a:extLst>
            </p:cNvPr>
            <p:cNvSpPr txBox="1">
              <a:spLocks/>
            </p:cNvSpPr>
            <p:nvPr/>
          </p:nvSpPr>
          <p:spPr>
            <a:xfrm>
              <a:off x="3714536"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11</a:t>
              </a:r>
            </a:p>
          </p:txBody>
        </p:sp>
        <p:sp>
          <p:nvSpPr>
            <p:cNvPr id="48" name="Text Placeholder 25">
              <a:extLst>
                <a:ext uri="{FF2B5EF4-FFF2-40B4-BE49-F238E27FC236}">
                  <a16:creationId xmlns:a16="http://schemas.microsoft.com/office/drawing/2014/main" id="{3C2F5569-A84D-838D-BACE-ABF6ACBA5195}"/>
                </a:ext>
              </a:extLst>
            </p:cNvPr>
            <p:cNvSpPr txBox="1">
              <a:spLocks/>
            </p:cNvSpPr>
            <p:nvPr/>
          </p:nvSpPr>
          <p:spPr>
            <a:xfrm>
              <a:off x="4554577"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12</a:t>
              </a:r>
            </a:p>
          </p:txBody>
        </p:sp>
        <p:sp>
          <p:nvSpPr>
            <p:cNvPr id="53" name="Text Placeholder 25">
              <a:extLst>
                <a:ext uri="{FF2B5EF4-FFF2-40B4-BE49-F238E27FC236}">
                  <a16:creationId xmlns:a16="http://schemas.microsoft.com/office/drawing/2014/main" id="{7E14DA48-7148-F528-F288-9FD39948A687}"/>
                </a:ext>
              </a:extLst>
            </p:cNvPr>
            <p:cNvSpPr txBox="1">
              <a:spLocks/>
            </p:cNvSpPr>
            <p:nvPr/>
          </p:nvSpPr>
          <p:spPr>
            <a:xfrm>
              <a:off x="7816026"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APR</a:t>
              </a:r>
            </a:p>
          </p:txBody>
        </p:sp>
        <p:sp>
          <p:nvSpPr>
            <p:cNvPr id="54" name="Text Placeholder 25">
              <a:extLst>
                <a:ext uri="{FF2B5EF4-FFF2-40B4-BE49-F238E27FC236}">
                  <a16:creationId xmlns:a16="http://schemas.microsoft.com/office/drawing/2014/main" id="{239A60EA-0126-9597-293F-A4B41CD1DB2B}"/>
                </a:ext>
              </a:extLst>
            </p:cNvPr>
            <p:cNvSpPr txBox="1">
              <a:spLocks/>
            </p:cNvSpPr>
            <p:nvPr/>
          </p:nvSpPr>
          <p:spPr>
            <a:xfrm>
              <a:off x="9496108"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JUN</a:t>
              </a:r>
            </a:p>
          </p:txBody>
        </p:sp>
        <p:sp>
          <p:nvSpPr>
            <p:cNvPr id="55" name="Text Placeholder 25">
              <a:extLst>
                <a:ext uri="{FF2B5EF4-FFF2-40B4-BE49-F238E27FC236}">
                  <a16:creationId xmlns:a16="http://schemas.microsoft.com/office/drawing/2014/main" id="{6CAE6DD2-4DF7-600A-6146-E10F09B62DA6}"/>
                </a:ext>
              </a:extLst>
            </p:cNvPr>
            <p:cNvSpPr txBox="1">
              <a:spLocks/>
            </p:cNvSpPr>
            <p:nvPr/>
          </p:nvSpPr>
          <p:spPr>
            <a:xfrm>
              <a:off x="8656067"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MAY</a:t>
              </a:r>
            </a:p>
          </p:txBody>
        </p:sp>
        <p:sp>
          <p:nvSpPr>
            <p:cNvPr id="56" name="Text Placeholder 25">
              <a:extLst>
                <a:ext uri="{FF2B5EF4-FFF2-40B4-BE49-F238E27FC236}">
                  <a16:creationId xmlns:a16="http://schemas.microsoft.com/office/drawing/2014/main" id="{018D0337-2655-D7EE-44C8-DB28570D8D0A}"/>
                </a:ext>
              </a:extLst>
            </p:cNvPr>
            <p:cNvSpPr txBox="1">
              <a:spLocks/>
            </p:cNvSpPr>
            <p:nvPr/>
          </p:nvSpPr>
          <p:spPr>
            <a:xfrm>
              <a:off x="7914740"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4</a:t>
              </a:r>
            </a:p>
          </p:txBody>
        </p:sp>
        <p:sp>
          <p:nvSpPr>
            <p:cNvPr id="57" name="Text Placeholder 25">
              <a:extLst>
                <a:ext uri="{FF2B5EF4-FFF2-40B4-BE49-F238E27FC236}">
                  <a16:creationId xmlns:a16="http://schemas.microsoft.com/office/drawing/2014/main" id="{BD18F3BA-C9F4-1F5F-F695-CD6F6E19A982}"/>
                </a:ext>
              </a:extLst>
            </p:cNvPr>
            <p:cNvSpPr txBox="1">
              <a:spLocks/>
            </p:cNvSpPr>
            <p:nvPr/>
          </p:nvSpPr>
          <p:spPr>
            <a:xfrm>
              <a:off x="9594822"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6</a:t>
              </a:r>
            </a:p>
          </p:txBody>
        </p:sp>
        <p:sp>
          <p:nvSpPr>
            <p:cNvPr id="58" name="Text Placeholder 25">
              <a:extLst>
                <a:ext uri="{FF2B5EF4-FFF2-40B4-BE49-F238E27FC236}">
                  <a16:creationId xmlns:a16="http://schemas.microsoft.com/office/drawing/2014/main" id="{4B4ACC63-6160-EF2E-8300-CC95F6AEF470}"/>
                </a:ext>
              </a:extLst>
            </p:cNvPr>
            <p:cNvSpPr txBox="1">
              <a:spLocks/>
            </p:cNvSpPr>
            <p:nvPr/>
          </p:nvSpPr>
          <p:spPr>
            <a:xfrm>
              <a:off x="8754781"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5</a:t>
              </a:r>
            </a:p>
          </p:txBody>
        </p:sp>
      </p:grpSp>
      <p:sp>
        <p:nvSpPr>
          <p:cNvPr id="63" name="Text Placeholder 10">
            <a:extLst>
              <a:ext uri="{FF2B5EF4-FFF2-40B4-BE49-F238E27FC236}">
                <a16:creationId xmlns:a16="http://schemas.microsoft.com/office/drawing/2014/main" id="{F24F83E7-D9CE-6ED2-A1A6-BED86C019E8E}"/>
              </a:ext>
            </a:extLst>
          </p:cNvPr>
          <p:cNvSpPr>
            <a:spLocks noGrp="1"/>
          </p:cNvSpPr>
          <p:nvPr>
            <p:ph type="body" sz="quarter" idx="15" hasCustomPrompt="1"/>
          </p:nvPr>
        </p:nvSpPr>
        <p:spPr>
          <a:xfrm>
            <a:off x="388627" y="2485141"/>
            <a:ext cx="2269588" cy="546638"/>
          </a:xfrm>
          <a:prstGeom prst="rect">
            <a:avLst/>
          </a:prstGeom>
        </p:spPr>
        <p:txBody>
          <a:bodyPr anchor="t">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4" name="Text Placeholder 10">
            <a:extLst>
              <a:ext uri="{FF2B5EF4-FFF2-40B4-BE49-F238E27FC236}">
                <a16:creationId xmlns:a16="http://schemas.microsoft.com/office/drawing/2014/main" id="{32E17DD5-3AEE-4440-10F2-32BD10340E0C}"/>
              </a:ext>
            </a:extLst>
          </p:cNvPr>
          <p:cNvSpPr>
            <a:spLocks noGrp="1"/>
          </p:cNvSpPr>
          <p:nvPr>
            <p:ph type="body" sz="quarter" idx="16" hasCustomPrompt="1"/>
          </p:nvPr>
        </p:nvSpPr>
        <p:spPr>
          <a:xfrm>
            <a:off x="2907899" y="3074742"/>
            <a:ext cx="2269588" cy="3199643"/>
          </a:xfrm>
          <a:prstGeom prst="rect">
            <a:avLst/>
          </a:prstGeom>
        </p:spPr>
        <p:txBody>
          <a:bodyPr lIns="0" tIns="0" rIns="0" bIns="0" anchor="t">
            <a:normAutofit/>
          </a:bodyPr>
          <a:lstStyle>
            <a:lvl1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1pPr>
            <a:lvl2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2pPr>
            <a:lvl3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3pPr>
            <a:lvl4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4pPr>
            <a:lvl5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6" name="Text Placeholder 10">
            <a:extLst>
              <a:ext uri="{FF2B5EF4-FFF2-40B4-BE49-F238E27FC236}">
                <a16:creationId xmlns:a16="http://schemas.microsoft.com/office/drawing/2014/main" id="{CA1FFF52-EBBF-C3CB-515C-7E048FB34362}"/>
              </a:ext>
            </a:extLst>
          </p:cNvPr>
          <p:cNvSpPr>
            <a:spLocks noGrp="1"/>
          </p:cNvSpPr>
          <p:nvPr>
            <p:ph type="body" sz="quarter" idx="18" hasCustomPrompt="1"/>
          </p:nvPr>
        </p:nvSpPr>
        <p:spPr>
          <a:xfrm>
            <a:off x="5427171" y="3074742"/>
            <a:ext cx="2269588" cy="3199643"/>
          </a:xfrm>
          <a:prstGeom prst="rect">
            <a:avLst/>
          </a:prstGeom>
        </p:spPr>
        <p:txBody>
          <a:bodyPr lIns="0" tIns="0" rIns="0" bIns="0" anchor="t">
            <a:normAutofit/>
          </a:bodyPr>
          <a:lstStyle>
            <a:lvl1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1pPr>
            <a:lvl2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2pPr>
            <a:lvl3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3pPr>
            <a:lvl4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4pPr>
            <a:lvl5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2" name="Text Placeholder 10">
            <a:extLst>
              <a:ext uri="{FF2B5EF4-FFF2-40B4-BE49-F238E27FC236}">
                <a16:creationId xmlns:a16="http://schemas.microsoft.com/office/drawing/2014/main" id="{7AD819FE-87B4-47EE-A95A-E032A1305321}"/>
              </a:ext>
            </a:extLst>
          </p:cNvPr>
          <p:cNvSpPr>
            <a:spLocks noGrp="1"/>
          </p:cNvSpPr>
          <p:nvPr>
            <p:ph type="body" sz="quarter" idx="24" hasCustomPrompt="1"/>
          </p:nvPr>
        </p:nvSpPr>
        <p:spPr>
          <a:xfrm>
            <a:off x="7946443" y="3074742"/>
            <a:ext cx="2269588" cy="3199643"/>
          </a:xfrm>
          <a:prstGeom prst="rect">
            <a:avLst/>
          </a:prstGeom>
        </p:spPr>
        <p:txBody>
          <a:bodyPr lIns="0" tIns="0" rIns="0" bIns="0" anchor="t">
            <a:normAutofit/>
          </a:bodyPr>
          <a:lstStyle>
            <a:lvl1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1pPr>
            <a:lvl2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2pPr>
            <a:lvl3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3pPr>
            <a:lvl4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4pPr>
            <a:lvl5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4" name="Text Placeholder 10">
            <a:extLst>
              <a:ext uri="{FF2B5EF4-FFF2-40B4-BE49-F238E27FC236}">
                <a16:creationId xmlns:a16="http://schemas.microsoft.com/office/drawing/2014/main" id="{EC97DDD7-7592-9538-6926-67D96238CD7C}"/>
              </a:ext>
            </a:extLst>
          </p:cNvPr>
          <p:cNvSpPr>
            <a:spLocks noGrp="1"/>
          </p:cNvSpPr>
          <p:nvPr>
            <p:ph type="body" sz="quarter" idx="25" hasCustomPrompt="1"/>
          </p:nvPr>
        </p:nvSpPr>
        <p:spPr>
          <a:xfrm>
            <a:off x="10463905" y="3074742"/>
            <a:ext cx="1476561" cy="3199643"/>
          </a:xfrm>
          <a:prstGeom prst="rect">
            <a:avLst/>
          </a:prstGeom>
        </p:spPr>
        <p:txBody>
          <a:bodyPr lIns="0" tIns="0" rIns="0" bIns="0" anchor="t">
            <a:normAutofit/>
          </a:bodyPr>
          <a:lstStyle>
            <a:lvl1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1pPr>
            <a:lvl2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2pPr>
            <a:lvl3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3pPr>
            <a:lvl4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4pPr>
            <a:lvl5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5" name="Text Placeholder 10">
            <a:extLst>
              <a:ext uri="{FF2B5EF4-FFF2-40B4-BE49-F238E27FC236}">
                <a16:creationId xmlns:a16="http://schemas.microsoft.com/office/drawing/2014/main" id="{67A327BB-B533-8FD2-90EA-B5E6C0120A9C}"/>
              </a:ext>
            </a:extLst>
          </p:cNvPr>
          <p:cNvSpPr>
            <a:spLocks noGrp="1"/>
          </p:cNvSpPr>
          <p:nvPr>
            <p:ph type="body" sz="quarter" idx="26" hasCustomPrompt="1"/>
          </p:nvPr>
        </p:nvSpPr>
        <p:spPr>
          <a:xfrm>
            <a:off x="2907447" y="2485141"/>
            <a:ext cx="2269588" cy="546638"/>
          </a:xfrm>
          <a:prstGeom prst="rect">
            <a:avLst/>
          </a:prstGeom>
        </p:spPr>
        <p:txBody>
          <a:bodyPr anchor="t">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2"/>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2"/>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2"/>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2"/>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6" name="Text Placeholder 10">
            <a:extLst>
              <a:ext uri="{FF2B5EF4-FFF2-40B4-BE49-F238E27FC236}">
                <a16:creationId xmlns:a16="http://schemas.microsoft.com/office/drawing/2014/main" id="{F89D142A-B4FF-1C1D-3FFD-0B691BF5BA11}"/>
              </a:ext>
            </a:extLst>
          </p:cNvPr>
          <p:cNvSpPr>
            <a:spLocks noGrp="1"/>
          </p:cNvSpPr>
          <p:nvPr>
            <p:ph type="body" sz="quarter" idx="27" hasCustomPrompt="1"/>
          </p:nvPr>
        </p:nvSpPr>
        <p:spPr>
          <a:xfrm>
            <a:off x="5426267" y="2485141"/>
            <a:ext cx="2269588" cy="546638"/>
          </a:xfrm>
          <a:prstGeom prst="rect">
            <a:avLst/>
          </a:prstGeom>
        </p:spPr>
        <p:txBody>
          <a:bodyPr anchor="t">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2"/>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2"/>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2"/>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2"/>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7" name="Text Placeholder 10">
            <a:extLst>
              <a:ext uri="{FF2B5EF4-FFF2-40B4-BE49-F238E27FC236}">
                <a16:creationId xmlns:a16="http://schemas.microsoft.com/office/drawing/2014/main" id="{1FB0E633-7D1F-1E43-8113-5EFE02FE3B4B}"/>
              </a:ext>
            </a:extLst>
          </p:cNvPr>
          <p:cNvSpPr>
            <a:spLocks noGrp="1"/>
          </p:cNvSpPr>
          <p:nvPr>
            <p:ph type="body" sz="quarter" idx="28" hasCustomPrompt="1"/>
          </p:nvPr>
        </p:nvSpPr>
        <p:spPr>
          <a:xfrm>
            <a:off x="7945086" y="2485141"/>
            <a:ext cx="2269588" cy="546638"/>
          </a:xfrm>
          <a:prstGeom prst="rect">
            <a:avLst/>
          </a:prstGeom>
        </p:spPr>
        <p:txBody>
          <a:bodyPr anchor="t">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8" name="Text Placeholder 10">
            <a:extLst>
              <a:ext uri="{FF2B5EF4-FFF2-40B4-BE49-F238E27FC236}">
                <a16:creationId xmlns:a16="http://schemas.microsoft.com/office/drawing/2014/main" id="{FBA66266-5E4C-1DF9-0594-B49006F1E091}"/>
              </a:ext>
            </a:extLst>
          </p:cNvPr>
          <p:cNvSpPr>
            <a:spLocks noGrp="1"/>
          </p:cNvSpPr>
          <p:nvPr>
            <p:ph type="body" sz="quarter" idx="29" hasCustomPrompt="1"/>
          </p:nvPr>
        </p:nvSpPr>
        <p:spPr>
          <a:xfrm>
            <a:off x="10463905" y="2485141"/>
            <a:ext cx="1636940" cy="546638"/>
          </a:xfrm>
          <a:prstGeom prst="rect">
            <a:avLst/>
          </a:prstGeom>
        </p:spPr>
        <p:txBody>
          <a:bodyPr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2" name="Folded Corner 81">
            <a:extLst>
              <a:ext uri="{FF2B5EF4-FFF2-40B4-BE49-F238E27FC236}">
                <a16:creationId xmlns:a16="http://schemas.microsoft.com/office/drawing/2014/main" id="{145FD398-FC66-98B7-BDC8-7CEF6128302B}"/>
              </a:ext>
            </a:extLst>
          </p:cNvPr>
          <p:cNvSpPr/>
          <p:nvPr/>
        </p:nvSpPr>
        <p:spPr>
          <a:xfrm>
            <a:off x="0" y="-1195906"/>
            <a:ext cx="3448403" cy="850393"/>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TextBox 82">
            <a:extLst>
              <a:ext uri="{FF2B5EF4-FFF2-40B4-BE49-F238E27FC236}">
                <a16:creationId xmlns:a16="http://schemas.microsoft.com/office/drawing/2014/main" id="{FF2577C1-41FD-474E-66DC-A98E427A941D}"/>
              </a:ext>
            </a:extLst>
          </p:cNvPr>
          <p:cNvSpPr txBox="1"/>
          <p:nvPr/>
        </p:nvSpPr>
        <p:spPr>
          <a:xfrm>
            <a:off x="136617" y="-1010848"/>
            <a:ext cx="3448402" cy="369332"/>
          </a:xfrm>
          <a:prstGeom prst="rect">
            <a:avLst/>
          </a:prstGeom>
          <a:noFill/>
        </p:spPr>
        <p:txBody>
          <a:bodyPr wrap="square" rtlCol="0">
            <a:spAutoFit/>
          </a:bodyPr>
          <a:lstStyle/>
          <a:p>
            <a:r>
              <a:rPr lang="en-US" b="1" dirty="0">
                <a:solidFill>
                  <a:schemeClr val="bg2">
                    <a:lumMod val="10000"/>
                  </a:schemeClr>
                </a:solidFill>
              </a:rPr>
              <a:t>Quarters of the School Year</a:t>
            </a:r>
          </a:p>
        </p:txBody>
      </p:sp>
      <p:sp>
        <p:nvSpPr>
          <p:cNvPr id="84" name="Rectangle 83">
            <a:extLst>
              <a:ext uri="{FF2B5EF4-FFF2-40B4-BE49-F238E27FC236}">
                <a16:creationId xmlns:a16="http://schemas.microsoft.com/office/drawing/2014/main" id="{1DC910C5-AA5C-DD61-5E9F-FC6441220232}"/>
              </a:ext>
            </a:extLst>
          </p:cNvPr>
          <p:cNvSpPr/>
          <p:nvPr/>
        </p:nvSpPr>
        <p:spPr>
          <a:xfrm>
            <a:off x="13289240" y="-392282"/>
            <a:ext cx="6356073" cy="3821282"/>
          </a:xfrm>
          <a:prstGeom prst="rect">
            <a:avLst/>
          </a:prstGeom>
          <a:solidFill>
            <a:srgbClr val="ECEC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680677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BF8B5-9788-4748-B56D-89DB5B39E23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1BD7173-7475-43E1-A68B-E72162AB2D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69B7F9A-1C29-4F86-A4C5-DF512D50EFB6}"/>
              </a:ext>
            </a:extLst>
          </p:cNvPr>
          <p:cNvSpPr>
            <a:spLocks noGrp="1"/>
          </p:cNvSpPr>
          <p:nvPr>
            <p:ph type="dt" sz="half" idx="10"/>
          </p:nvPr>
        </p:nvSpPr>
        <p:spPr/>
        <p:txBody>
          <a:bodyPr/>
          <a:lstStyle/>
          <a:p>
            <a:fld id="{545A9B6E-82B9-449E-B4ED-4682C7845AFA}" type="datetimeFigureOut">
              <a:rPr lang="en-US" smtClean="0"/>
              <a:t>7/25/2025</a:t>
            </a:fld>
            <a:endParaRPr lang="en-US"/>
          </a:p>
        </p:txBody>
      </p:sp>
      <p:sp>
        <p:nvSpPr>
          <p:cNvPr id="5" name="Footer Placeholder 4">
            <a:extLst>
              <a:ext uri="{FF2B5EF4-FFF2-40B4-BE49-F238E27FC236}">
                <a16:creationId xmlns:a16="http://schemas.microsoft.com/office/drawing/2014/main" id="{9EA6BB9C-1F76-4C8D-9672-79111330D9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E9079D-845A-41F6-8EA3-F3688AE51F5D}"/>
              </a:ext>
            </a:extLst>
          </p:cNvPr>
          <p:cNvSpPr>
            <a:spLocks noGrp="1"/>
          </p:cNvSpPr>
          <p:nvPr>
            <p:ph type="sldNum" sz="quarter" idx="12"/>
          </p:nvPr>
        </p:nvSpPr>
        <p:spPr/>
        <p:txBody>
          <a:bodyPr/>
          <a:lstStyle/>
          <a:p>
            <a:fld id="{DD90BDDB-D95B-452C-B309-69A233EAC38F}" type="slidenum">
              <a:rPr lang="en-US" smtClean="0"/>
              <a:t>‹#›</a:t>
            </a:fld>
            <a:endParaRPr lang="en-US"/>
          </a:p>
        </p:txBody>
      </p:sp>
    </p:spTree>
    <p:extLst>
      <p:ext uri="{BB962C8B-B14F-4D97-AF65-F5344CB8AC3E}">
        <p14:creationId xmlns:p14="http://schemas.microsoft.com/office/powerpoint/2010/main" val="318442217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A / 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10" name="Title 9">
            <a:extLst>
              <a:ext uri="{FF2B5EF4-FFF2-40B4-BE49-F238E27FC236}">
                <a16:creationId xmlns:a16="http://schemas.microsoft.com/office/drawing/2014/main" id="{D50DEE82-281D-C343-3AF9-133F04521DC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652014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A / Tex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10" name="Title 9">
            <a:extLst>
              <a:ext uri="{FF2B5EF4-FFF2-40B4-BE49-F238E27FC236}">
                <a16:creationId xmlns:a16="http://schemas.microsoft.com/office/drawing/2014/main" id="{D50DEE82-281D-C343-3AF9-133F04521DC1}"/>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6B31E6B5-CB10-39F9-8588-9D1C395D111C}"/>
              </a:ext>
            </a:extLst>
          </p:cNvPr>
          <p:cNvSpPr>
            <a:spLocks noGrp="1"/>
          </p:cNvSpPr>
          <p:nvPr>
            <p:ph type="body" sz="quarter" idx="13"/>
          </p:nvPr>
        </p:nvSpPr>
        <p:spPr>
          <a:xfrm>
            <a:off x="709612" y="1651000"/>
            <a:ext cx="10841411" cy="4373281"/>
          </a:xfrm>
        </p:spPr>
        <p:txBody>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9897719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A / Text 2 columns">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10" name="Title 9">
            <a:extLst>
              <a:ext uri="{FF2B5EF4-FFF2-40B4-BE49-F238E27FC236}">
                <a16:creationId xmlns:a16="http://schemas.microsoft.com/office/drawing/2014/main" id="{D50DEE82-281D-C343-3AF9-133F04521DC1}"/>
              </a:ext>
            </a:extLst>
          </p:cNvPr>
          <p:cNvSpPr>
            <a:spLocks noGrp="1"/>
          </p:cNvSpPr>
          <p:nvPr>
            <p:ph type="title"/>
          </p:nvPr>
        </p:nvSpPr>
        <p:spPr/>
        <p:txBody>
          <a:bodyPr/>
          <a:lstStyle/>
          <a:p>
            <a:r>
              <a:rPr lang="en-US"/>
              <a:t>Click to edit Master title style</a:t>
            </a:r>
          </a:p>
        </p:txBody>
      </p:sp>
      <p:sp>
        <p:nvSpPr>
          <p:cNvPr id="11" name="Text Placeholder 2">
            <a:extLst>
              <a:ext uri="{FF2B5EF4-FFF2-40B4-BE49-F238E27FC236}">
                <a16:creationId xmlns:a16="http://schemas.microsoft.com/office/drawing/2014/main" id="{018885CD-64E5-43A1-DF3E-4883F4BCD184}"/>
              </a:ext>
            </a:extLst>
          </p:cNvPr>
          <p:cNvSpPr>
            <a:spLocks noGrp="1"/>
          </p:cNvSpPr>
          <p:nvPr>
            <p:ph type="body" sz="quarter" idx="13"/>
          </p:nvPr>
        </p:nvSpPr>
        <p:spPr>
          <a:xfrm>
            <a:off x="709613" y="1651000"/>
            <a:ext cx="5193350" cy="4403725"/>
          </a:xfrm>
        </p:spPr>
        <p:txBody>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2">
            <a:extLst>
              <a:ext uri="{FF2B5EF4-FFF2-40B4-BE49-F238E27FC236}">
                <a16:creationId xmlns:a16="http://schemas.microsoft.com/office/drawing/2014/main" id="{4A67A2F8-BA21-AC34-4F7D-3E0F57C4C5B0}"/>
              </a:ext>
            </a:extLst>
          </p:cNvPr>
          <p:cNvSpPr>
            <a:spLocks noGrp="1"/>
          </p:cNvSpPr>
          <p:nvPr>
            <p:ph type="body" sz="quarter" idx="14"/>
          </p:nvPr>
        </p:nvSpPr>
        <p:spPr>
          <a:xfrm>
            <a:off x="6290441" y="1650576"/>
            <a:ext cx="5193350" cy="4403725"/>
          </a:xfrm>
        </p:spPr>
        <p:txBody>
          <a:bodyPr/>
          <a:lstStyle>
            <a:lvl1pPr>
              <a:defRPr lang="en-US" smtClean="0"/>
            </a:lvl1pPr>
            <a:lvl2pPr>
              <a:defRPr lang="en-US" smtClean="0"/>
            </a:lvl2pPr>
            <a:lvl3pPr>
              <a:defRPr lang="en-US" smtClean="0"/>
            </a:lvl3pPr>
            <a:lvl4pPr>
              <a:defRPr lang="en-US" smtClean="0"/>
            </a:lvl4pPr>
            <a:lvl5pPr>
              <a:defRPr lang="en-US"/>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2785676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A / Combo 1">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C2FCD623-8F3D-9A0A-156A-EDF1D4CEE3D8}"/>
              </a:ext>
            </a:extLst>
          </p:cNvPr>
          <p:cNvSpPr>
            <a:spLocks noGrp="1"/>
          </p:cNvSpPr>
          <p:nvPr>
            <p:ph type="sldNum" sz="quarter" idx="12"/>
          </p:nvPr>
        </p:nvSpPr>
        <p:spPr/>
        <p:txBody>
          <a:bodyPr/>
          <a:lstStyle/>
          <a:p>
            <a:fld id="{8D31BEAE-1623-9446-BB9E-68A101F988DA}" type="slidenum">
              <a:rPr lang="en-US" smtClean="0"/>
              <a:pPr/>
              <a:t>‹#›</a:t>
            </a:fld>
            <a:endParaRPr lang="en-US" dirty="0"/>
          </a:p>
        </p:txBody>
      </p:sp>
      <p:sp>
        <p:nvSpPr>
          <p:cNvPr id="10" name="Picture Placeholder 9">
            <a:extLst>
              <a:ext uri="{FF2B5EF4-FFF2-40B4-BE49-F238E27FC236}">
                <a16:creationId xmlns:a16="http://schemas.microsoft.com/office/drawing/2014/main" id="{8C440A41-EDC7-DE1D-3E4F-768DB5D2F82B}"/>
              </a:ext>
            </a:extLst>
          </p:cNvPr>
          <p:cNvSpPr>
            <a:spLocks noGrp="1"/>
          </p:cNvSpPr>
          <p:nvPr>
            <p:ph type="pic" sz="quarter" idx="13"/>
          </p:nvPr>
        </p:nvSpPr>
        <p:spPr>
          <a:xfrm>
            <a:off x="7069138" y="1303338"/>
            <a:ext cx="5122862" cy="5097462"/>
          </a:xfrm>
          <a:prstGeom prst="rect">
            <a:avLst/>
          </a:prstGeom>
        </p:spPr>
        <p:txBody>
          <a:bodyPr/>
          <a:lstStyle/>
          <a:p>
            <a:r>
              <a:rPr lang="en-US"/>
              <a:t>Click icon to add picture</a:t>
            </a:r>
          </a:p>
        </p:txBody>
      </p:sp>
      <p:sp>
        <p:nvSpPr>
          <p:cNvPr id="6" name="Title 5">
            <a:extLst>
              <a:ext uri="{FF2B5EF4-FFF2-40B4-BE49-F238E27FC236}">
                <a16:creationId xmlns:a16="http://schemas.microsoft.com/office/drawing/2014/main" id="{54091E4A-1A55-691F-03C2-8CDD4F89DA0E}"/>
              </a:ext>
            </a:extLst>
          </p:cNvPr>
          <p:cNvSpPr>
            <a:spLocks noGrp="1"/>
          </p:cNvSpPr>
          <p:nvPr>
            <p:ph type="title"/>
          </p:nvPr>
        </p:nvSpPr>
        <p:spPr/>
        <p:txBody>
          <a:bodyPr/>
          <a:lstStyle/>
          <a:p>
            <a:r>
              <a:rPr lang="en-US"/>
              <a:t>Click to edit Master title style</a:t>
            </a:r>
          </a:p>
        </p:txBody>
      </p:sp>
      <p:sp>
        <p:nvSpPr>
          <p:cNvPr id="11" name="Text Placeholder 2">
            <a:extLst>
              <a:ext uri="{FF2B5EF4-FFF2-40B4-BE49-F238E27FC236}">
                <a16:creationId xmlns:a16="http://schemas.microsoft.com/office/drawing/2014/main" id="{17DD08DB-58A1-7453-C085-B4FA9EA0AD80}"/>
              </a:ext>
            </a:extLst>
          </p:cNvPr>
          <p:cNvSpPr>
            <a:spLocks noGrp="1"/>
          </p:cNvSpPr>
          <p:nvPr>
            <p:ph type="body" sz="quarter" idx="14"/>
          </p:nvPr>
        </p:nvSpPr>
        <p:spPr>
          <a:xfrm>
            <a:off x="709613" y="1651000"/>
            <a:ext cx="5911904" cy="4403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Footer Placeholder 12">
            <a:extLst>
              <a:ext uri="{FF2B5EF4-FFF2-40B4-BE49-F238E27FC236}">
                <a16:creationId xmlns:a16="http://schemas.microsoft.com/office/drawing/2014/main" id="{3787E93A-FA65-0A66-2079-7D30D8A8E1CD}"/>
              </a:ext>
            </a:extLst>
          </p:cNvPr>
          <p:cNvSpPr>
            <a:spLocks noGrp="1"/>
          </p:cNvSpPr>
          <p:nvPr>
            <p:ph type="ftr" sz="quarter" idx="15"/>
          </p:nvPr>
        </p:nvSpPr>
        <p:spPr/>
        <p:txBody>
          <a:bodyPr/>
          <a:lstStyle/>
          <a:p>
            <a:endParaRPr lang="en-US" dirty="0"/>
          </a:p>
        </p:txBody>
      </p:sp>
    </p:spTree>
    <p:extLst>
      <p:ext uri="{BB962C8B-B14F-4D97-AF65-F5344CB8AC3E}">
        <p14:creationId xmlns:p14="http://schemas.microsoft.com/office/powerpoint/2010/main" val="77788341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A / Combo 2">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C2FCD623-8F3D-9A0A-156A-EDF1D4CEE3D8}"/>
              </a:ext>
            </a:extLst>
          </p:cNvPr>
          <p:cNvSpPr>
            <a:spLocks noGrp="1"/>
          </p:cNvSpPr>
          <p:nvPr>
            <p:ph type="sldNum" sz="quarter" idx="12"/>
          </p:nvPr>
        </p:nvSpPr>
        <p:spPr/>
        <p:txBody>
          <a:bodyPr/>
          <a:lstStyle/>
          <a:p>
            <a:fld id="{8D31BEAE-1623-9446-BB9E-68A101F988DA}" type="slidenum">
              <a:rPr lang="en-US" smtClean="0"/>
              <a:pPr/>
              <a:t>‹#›</a:t>
            </a:fld>
            <a:endParaRPr lang="en-US" dirty="0"/>
          </a:p>
        </p:txBody>
      </p:sp>
      <p:sp>
        <p:nvSpPr>
          <p:cNvPr id="10" name="Picture Placeholder 9">
            <a:extLst>
              <a:ext uri="{FF2B5EF4-FFF2-40B4-BE49-F238E27FC236}">
                <a16:creationId xmlns:a16="http://schemas.microsoft.com/office/drawing/2014/main" id="{8C440A41-EDC7-DE1D-3E4F-768DB5D2F82B}"/>
              </a:ext>
            </a:extLst>
          </p:cNvPr>
          <p:cNvSpPr>
            <a:spLocks noGrp="1"/>
          </p:cNvSpPr>
          <p:nvPr>
            <p:ph type="pic" sz="quarter" idx="13"/>
          </p:nvPr>
        </p:nvSpPr>
        <p:spPr>
          <a:xfrm>
            <a:off x="7192537" y="1650382"/>
            <a:ext cx="4439365" cy="4403920"/>
          </a:xfrm>
          <a:prstGeom prst="rect">
            <a:avLst/>
          </a:prstGeom>
        </p:spPr>
        <p:txBody>
          <a:bodyPr/>
          <a:lstStyle/>
          <a:p>
            <a:r>
              <a:rPr lang="en-US"/>
              <a:t>Click icon to add picture</a:t>
            </a:r>
          </a:p>
        </p:txBody>
      </p:sp>
      <p:sp>
        <p:nvSpPr>
          <p:cNvPr id="6" name="Title 5">
            <a:extLst>
              <a:ext uri="{FF2B5EF4-FFF2-40B4-BE49-F238E27FC236}">
                <a16:creationId xmlns:a16="http://schemas.microsoft.com/office/drawing/2014/main" id="{76E47969-3C45-3DD2-36EE-7C13407EED62}"/>
              </a:ext>
            </a:extLst>
          </p:cNvPr>
          <p:cNvSpPr>
            <a:spLocks noGrp="1"/>
          </p:cNvSpPr>
          <p:nvPr>
            <p:ph type="title"/>
          </p:nvPr>
        </p:nvSpPr>
        <p:spPr/>
        <p:txBody>
          <a:bodyPr/>
          <a:lstStyle/>
          <a:p>
            <a:r>
              <a:rPr lang="en-US"/>
              <a:t>Click to edit Master title style</a:t>
            </a:r>
          </a:p>
        </p:txBody>
      </p:sp>
      <p:sp>
        <p:nvSpPr>
          <p:cNvPr id="11" name="Text Placeholder 2">
            <a:extLst>
              <a:ext uri="{FF2B5EF4-FFF2-40B4-BE49-F238E27FC236}">
                <a16:creationId xmlns:a16="http://schemas.microsoft.com/office/drawing/2014/main" id="{C04955AF-50BF-A7A2-E2A0-02660E238DC4}"/>
              </a:ext>
            </a:extLst>
          </p:cNvPr>
          <p:cNvSpPr>
            <a:spLocks noGrp="1"/>
          </p:cNvSpPr>
          <p:nvPr>
            <p:ph type="body" sz="quarter" idx="14"/>
          </p:nvPr>
        </p:nvSpPr>
        <p:spPr>
          <a:xfrm>
            <a:off x="709613" y="1651000"/>
            <a:ext cx="5911904" cy="4403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a:extLst>
              <a:ext uri="{FF2B5EF4-FFF2-40B4-BE49-F238E27FC236}">
                <a16:creationId xmlns:a16="http://schemas.microsoft.com/office/drawing/2014/main" id="{2C9680BC-F913-EDF6-D245-A446AF2F01B0}"/>
              </a:ext>
            </a:extLst>
          </p:cNvPr>
          <p:cNvSpPr>
            <a:spLocks noGrp="1"/>
          </p:cNvSpPr>
          <p:nvPr>
            <p:ph type="ftr" sz="quarter" idx="15"/>
          </p:nvPr>
        </p:nvSpPr>
        <p:spPr/>
        <p:txBody>
          <a:bodyPr/>
          <a:lstStyle/>
          <a:p>
            <a:endParaRPr lang="en-US" dirty="0"/>
          </a:p>
        </p:txBody>
      </p:sp>
    </p:spTree>
    <p:extLst>
      <p:ext uri="{BB962C8B-B14F-4D97-AF65-F5344CB8AC3E}">
        <p14:creationId xmlns:p14="http://schemas.microsoft.com/office/powerpoint/2010/main" val="361669945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A / Combo 3">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C2FCD623-8F3D-9A0A-156A-EDF1D4CEE3D8}"/>
              </a:ext>
            </a:extLst>
          </p:cNvPr>
          <p:cNvSpPr>
            <a:spLocks noGrp="1"/>
          </p:cNvSpPr>
          <p:nvPr>
            <p:ph type="sldNum" sz="quarter" idx="12"/>
          </p:nvPr>
        </p:nvSpPr>
        <p:spPr/>
        <p:txBody>
          <a:bodyPr/>
          <a:lstStyle/>
          <a:p>
            <a:fld id="{8D31BEAE-1623-9446-BB9E-68A101F988DA}" type="slidenum">
              <a:rPr lang="en-US" smtClean="0"/>
              <a:pPr/>
              <a:t>‹#›</a:t>
            </a:fld>
            <a:endParaRPr lang="en-US" dirty="0"/>
          </a:p>
        </p:txBody>
      </p:sp>
      <p:sp>
        <p:nvSpPr>
          <p:cNvPr id="10" name="Picture Placeholder 9">
            <a:extLst>
              <a:ext uri="{FF2B5EF4-FFF2-40B4-BE49-F238E27FC236}">
                <a16:creationId xmlns:a16="http://schemas.microsoft.com/office/drawing/2014/main" id="{8C440A41-EDC7-DE1D-3E4F-768DB5D2F82B}"/>
              </a:ext>
            </a:extLst>
          </p:cNvPr>
          <p:cNvSpPr>
            <a:spLocks noGrp="1"/>
          </p:cNvSpPr>
          <p:nvPr>
            <p:ph type="pic" sz="quarter" idx="13"/>
          </p:nvPr>
        </p:nvSpPr>
        <p:spPr>
          <a:xfrm>
            <a:off x="7069138" y="0"/>
            <a:ext cx="5122862" cy="6400800"/>
          </a:xfrm>
          <a:prstGeom prst="rect">
            <a:avLst/>
          </a:prstGeom>
        </p:spPr>
        <p:txBody>
          <a:bodyPr/>
          <a:lstStyle/>
          <a:p>
            <a:r>
              <a:rPr lang="en-US"/>
              <a:t>Click icon to add picture</a:t>
            </a:r>
          </a:p>
        </p:txBody>
      </p:sp>
      <p:sp>
        <p:nvSpPr>
          <p:cNvPr id="6" name="Title 5">
            <a:extLst>
              <a:ext uri="{FF2B5EF4-FFF2-40B4-BE49-F238E27FC236}">
                <a16:creationId xmlns:a16="http://schemas.microsoft.com/office/drawing/2014/main" id="{F566BB93-91F9-D890-8B35-01FCB5FC80F7}"/>
              </a:ext>
            </a:extLst>
          </p:cNvPr>
          <p:cNvSpPr>
            <a:spLocks noGrp="1"/>
          </p:cNvSpPr>
          <p:nvPr>
            <p:ph type="title"/>
          </p:nvPr>
        </p:nvSpPr>
        <p:spPr>
          <a:xfrm>
            <a:off x="646770" y="283464"/>
            <a:ext cx="6200080" cy="850392"/>
          </a:xfrm>
        </p:spPr>
        <p:txBody>
          <a:bodyPr/>
          <a:lstStyle/>
          <a:p>
            <a:r>
              <a:rPr lang="en-US"/>
              <a:t>Click to edit Master title style</a:t>
            </a:r>
            <a:endParaRPr lang="en-US" dirty="0"/>
          </a:p>
        </p:txBody>
      </p:sp>
      <p:sp>
        <p:nvSpPr>
          <p:cNvPr id="11" name="Text Placeholder 2">
            <a:extLst>
              <a:ext uri="{FF2B5EF4-FFF2-40B4-BE49-F238E27FC236}">
                <a16:creationId xmlns:a16="http://schemas.microsoft.com/office/drawing/2014/main" id="{3F65E177-BB8C-0187-F490-0A3B8E4C7736}"/>
              </a:ext>
            </a:extLst>
          </p:cNvPr>
          <p:cNvSpPr>
            <a:spLocks noGrp="1"/>
          </p:cNvSpPr>
          <p:nvPr>
            <p:ph type="body" sz="quarter" idx="14"/>
          </p:nvPr>
        </p:nvSpPr>
        <p:spPr>
          <a:xfrm>
            <a:off x="709613" y="1651000"/>
            <a:ext cx="5911904" cy="4403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a:extLst>
              <a:ext uri="{FF2B5EF4-FFF2-40B4-BE49-F238E27FC236}">
                <a16:creationId xmlns:a16="http://schemas.microsoft.com/office/drawing/2014/main" id="{A377DE61-03E8-3C42-DC49-DB8A66B92C5E}"/>
              </a:ext>
            </a:extLst>
          </p:cNvPr>
          <p:cNvSpPr>
            <a:spLocks noGrp="1"/>
          </p:cNvSpPr>
          <p:nvPr>
            <p:ph type="ftr" sz="quarter" idx="15"/>
          </p:nvPr>
        </p:nvSpPr>
        <p:spPr/>
        <p:txBody>
          <a:bodyPr/>
          <a:lstStyle/>
          <a:p>
            <a:endParaRPr lang="en-US" dirty="0"/>
          </a:p>
        </p:txBody>
      </p:sp>
    </p:spTree>
    <p:extLst>
      <p:ext uri="{BB962C8B-B14F-4D97-AF65-F5344CB8AC3E}">
        <p14:creationId xmlns:p14="http://schemas.microsoft.com/office/powerpoint/2010/main" val="414167516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A / Combo 4">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2B52E62-7F42-BADE-0A37-69BB5CC3B0B6}"/>
              </a:ext>
            </a:extLst>
          </p:cNvPr>
          <p:cNvSpPr>
            <a:spLocks noGrp="1"/>
          </p:cNvSpPr>
          <p:nvPr>
            <p:ph type="pic" sz="quarter" idx="13"/>
          </p:nvPr>
        </p:nvSpPr>
        <p:spPr>
          <a:xfrm>
            <a:off x="8014447" y="1303886"/>
            <a:ext cx="4177553" cy="5096119"/>
          </a:xfrm>
          <a:prstGeom prst="rect">
            <a:avLst/>
          </a:prstGeom>
        </p:spPr>
        <p:txBody>
          <a:bodyPr/>
          <a:lstStyle/>
          <a:p>
            <a:r>
              <a:rPr lang="en-US"/>
              <a:t>Click icon to add picture</a:t>
            </a:r>
          </a:p>
        </p:txBody>
      </p:sp>
      <p:sp>
        <p:nvSpPr>
          <p:cNvPr id="6" name="Footer Placeholder 5">
            <a:extLst>
              <a:ext uri="{FF2B5EF4-FFF2-40B4-BE49-F238E27FC236}">
                <a16:creationId xmlns:a16="http://schemas.microsoft.com/office/drawing/2014/main" id="{569DF3C9-CAE7-8600-A5E0-F6F9819BC360}"/>
              </a:ext>
            </a:extLst>
          </p:cNvPr>
          <p:cNvSpPr>
            <a:spLocks noGrp="1"/>
          </p:cNvSpPr>
          <p:nvPr>
            <p:ph type="ftr" sz="quarter" idx="14"/>
          </p:nvPr>
        </p:nvSpPr>
        <p:spPr/>
        <p:txBody>
          <a:bodyPr/>
          <a:lstStyle/>
          <a:p>
            <a:endParaRPr lang="en-US"/>
          </a:p>
        </p:txBody>
      </p:sp>
      <p:sp>
        <p:nvSpPr>
          <p:cNvPr id="7" name="Slide Number Placeholder 6">
            <a:extLst>
              <a:ext uri="{FF2B5EF4-FFF2-40B4-BE49-F238E27FC236}">
                <a16:creationId xmlns:a16="http://schemas.microsoft.com/office/drawing/2014/main" id="{89790A9D-7288-3ACB-9DCD-DE4C3E58F60C}"/>
              </a:ext>
            </a:extLst>
          </p:cNvPr>
          <p:cNvSpPr>
            <a:spLocks noGrp="1"/>
          </p:cNvSpPr>
          <p:nvPr>
            <p:ph type="sldNum" sz="quarter" idx="15"/>
          </p:nvPr>
        </p:nvSpPr>
        <p:spPr/>
        <p:txBody>
          <a:bodyPr/>
          <a:lstStyle/>
          <a:p>
            <a:fld id="{8D31BEAE-1623-9446-BB9E-68A101F988DA}" type="slidenum">
              <a:rPr lang="en-US" smtClean="0"/>
              <a:pPr/>
              <a:t>‹#›</a:t>
            </a:fld>
            <a:endParaRPr lang="en-US"/>
          </a:p>
        </p:txBody>
      </p:sp>
      <p:sp>
        <p:nvSpPr>
          <p:cNvPr id="3" name="Title 2">
            <a:extLst>
              <a:ext uri="{FF2B5EF4-FFF2-40B4-BE49-F238E27FC236}">
                <a16:creationId xmlns:a16="http://schemas.microsoft.com/office/drawing/2014/main" id="{219A3324-9C41-D0B4-7CB0-A269C9606D7D}"/>
              </a:ext>
            </a:extLst>
          </p:cNvPr>
          <p:cNvSpPr>
            <a:spLocks noGrp="1"/>
          </p:cNvSpPr>
          <p:nvPr>
            <p:ph type="title"/>
          </p:nvPr>
        </p:nvSpPr>
        <p:spPr/>
        <p:txBody>
          <a:bodyPr/>
          <a:lstStyle/>
          <a:p>
            <a:r>
              <a:rPr lang="en-US"/>
              <a:t>Click to edit Master title style</a:t>
            </a:r>
          </a:p>
        </p:txBody>
      </p:sp>
      <p:sp>
        <p:nvSpPr>
          <p:cNvPr id="2" name="Text Placeholder 2">
            <a:extLst>
              <a:ext uri="{FF2B5EF4-FFF2-40B4-BE49-F238E27FC236}">
                <a16:creationId xmlns:a16="http://schemas.microsoft.com/office/drawing/2014/main" id="{A2F21B27-9248-0378-0EF5-39544B6B48C6}"/>
              </a:ext>
            </a:extLst>
          </p:cNvPr>
          <p:cNvSpPr>
            <a:spLocks noGrp="1"/>
          </p:cNvSpPr>
          <p:nvPr>
            <p:ph type="body" sz="quarter" idx="17"/>
          </p:nvPr>
        </p:nvSpPr>
        <p:spPr>
          <a:xfrm>
            <a:off x="709612" y="1651000"/>
            <a:ext cx="6810539" cy="4403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1784440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A / Combo 5">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C2FCD623-8F3D-9A0A-156A-EDF1D4CEE3D8}"/>
              </a:ext>
            </a:extLst>
          </p:cNvPr>
          <p:cNvSpPr>
            <a:spLocks noGrp="1"/>
          </p:cNvSpPr>
          <p:nvPr>
            <p:ph type="sldNum" sz="quarter" idx="12"/>
          </p:nvPr>
        </p:nvSpPr>
        <p:spPr/>
        <p:txBody>
          <a:bodyPr/>
          <a:lstStyle/>
          <a:p>
            <a:fld id="{8D31BEAE-1623-9446-BB9E-68A101F988DA}" type="slidenum">
              <a:rPr lang="en-US" smtClean="0"/>
              <a:pPr/>
              <a:t>‹#›</a:t>
            </a:fld>
            <a:endParaRPr lang="en-US" dirty="0"/>
          </a:p>
        </p:txBody>
      </p:sp>
      <p:sp>
        <p:nvSpPr>
          <p:cNvPr id="10" name="Picture Placeholder 9">
            <a:extLst>
              <a:ext uri="{FF2B5EF4-FFF2-40B4-BE49-F238E27FC236}">
                <a16:creationId xmlns:a16="http://schemas.microsoft.com/office/drawing/2014/main" id="{8C440A41-EDC7-DE1D-3E4F-768DB5D2F82B}"/>
              </a:ext>
            </a:extLst>
          </p:cNvPr>
          <p:cNvSpPr>
            <a:spLocks noGrp="1"/>
          </p:cNvSpPr>
          <p:nvPr>
            <p:ph type="pic" sz="quarter" idx="13"/>
          </p:nvPr>
        </p:nvSpPr>
        <p:spPr>
          <a:xfrm>
            <a:off x="-1" y="0"/>
            <a:ext cx="6812273" cy="6400800"/>
          </a:xfrm>
          <a:prstGeom prst="rect">
            <a:avLst/>
          </a:prstGeom>
        </p:spPr>
        <p:txBody>
          <a:bodyPr/>
          <a:lstStyle/>
          <a:p>
            <a:r>
              <a:rPr lang="en-US"/>
              <a:t>Click icon to add picture</a:t>
            </a:r>
          </a:p>
        </p:txBody>
      </p:sp>
      <p:sp>
        <p:nvSpPr>
          <p:cNvPr id="6" name="Title 5">
            <a:extLst>
              <a:ext uri="{FF2B5EF4-FFF2-40B4-BE49-F238E27FC236}">
                <a16:creationId xmlns:a16="http://schemas.microsoft.com/office/drawing/2014/main" id="{2C16EC7B-C9EA-E03F-7D93-FA0791EFEF21}"/>
              </a:ext>
            </a:extLst>
          </p:cNvPr>
          <p:cNvSpPr>
            <a:spLocks noGrp="1"/>
          </p:cNvSpPr>
          <p:nvPr>
            <p:ph type="title"/>
          </p:nvPr>
        </p:nvSpPr>
        <p:spPr>
          <a:xfrm>
            <a:off x="7347580" y="283464"/>
            <a:ext cx="4427437" cy="850392"/>
          </a:xfrm>
        </p:spPr>
        <p:txBody>
          <a:bodyPr/>
          <a:lstStyle/>
          <a:p>
            <a:r>
              <a:rPr lang="en-US"/>
              <a:t>Click to edit Master title style</a:t>
            </a:r>
            <a:endParaRPr lang="en-US" dirty="0"/>
          </a:p>
        </p:txBody>
      </p:sp>
      <p:sp>
        <p:nvSpPr>
          <p:cNvPr id="12" name="Text Placeholder 2">
            <a:extLst>
              <a:ext uri="{FF2B5EF4-FFF2-40B4-BE49-F238E27FC236}">
                <a16:creationId xmlns:a16="http://schemas.microsoft.com/office/drawing/2014/main" id="{ABD5BBB4-1335-AA70-E275-D549AC94F3DF}"/>
              </a:ext>
            </a:extLst>
          </p:cNvPr>
          <p:cNvSpPr>
            <a:spLocks noGrp="1"/>
          </p:cNvSpPr>
          <p:nvPr>
            <p:ph type="body" sz="quarter" idx="14"/>
          </p:nvPr>
        </p:nvSpPr>
        <p:spPr>
          <a:xfrm>
            <a:off x="7345422" y="1651000"/>
            <a:ext cx="4427437" cy="4403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a:extLst>
              <a:ext uri="{FF2B5EF4-FFF2-40B4-BE49-F238E27FC236}">
                <a16:creationId xmlns:a16="http://schemas.microsoft.com/office/drawing/2014/main" id="{640C3216-EC6F-338E-149D-2DFFA96DE2D9}"/>
              </a:ext>
            </a:extLst>
          </p:cNvPr>
          <p:cNvSpPr>
            <a:spLocks noGrp="1"/>
          </p:cNvSpPr>
          <p:nvPr>
            <p:ph type="ftr" sz="quarter" idx="15"/>
          </p:nvPr>
        </p:nvSpPr>
        <p:spPr/>
        <p:txBody>
          <a:bodyPr/>
          <a:lstStyle/>
          <a:p>
            <a:endParaRPr lang="en-US" dirty="0"/>
          </a:p>
        </p:txBody>
      </p:sp>
    </p:spTree>
    <p:extLst>
      <p:ext uri="{BB962C8B-B14F-4D97-AF65-F5344CB8AC3E}">
        <p14:creationId xmlns:p14="http://schemas.microsoft.com/office/powerpoint/2010/main" val="34897251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A / Combo 6">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C2FCD623-8F3D-9A0A-156A-EDF1D4CEE3D8}"/>
              </a:ext>
            </a:extLst>
          </p:cNvPr>
          <p:cNvSpPr>
            <a:spLocks noGrp="1"/>
          </p:cNvSpPr>
          <p:nvPr>
            <p:ph type="sldNum" sz="quarter" idx="12"/>
          </p:nvPr>
        </p:nvSpPr>
        <p:spPr/>
        <p:txBody>
          <a:bodyPr/>
          <a:lstStyle/>
          <a:p>
            <a:fld id="{8D31BEAE-1623-9446-BB9E-68A101F988DA}" type="slidenum">
              <a:rPr lang="en-US" smtClean="0"/>
              <a:pPr/>
              <a:t>‹#›</a:t>
            </a:fld>
            <a:endParaRPr lang="en-US" dirty="0"/>
          </a:p>
        </p:txBody>
      </p:sp>
      <p:sp>
        <p:nvSpPr>
          <p:cNvPr id="10" name="Picture Placeholder 9">
            <a:extLst>
              <a:ext uri="{FF2B5EF4-FFF2-40B4-BE49-F238E27FC236}">
                <a16:creationId xmlns:a16="http://schemas.microsoft.com/office/drawing/2014/main" id="{8C440A41-EDC7-DE1D-3E4F-768DB5D2F82B}"/>
              </a:ext>
            </a:extLst>
          </p:cNvPr>
          <p:cNvSpPr>
            <a:spLocks noGrp="1"/>
          </p:cNvSpPr>
          <p:nvPr>
            <p:ph type="pic" sz="quarter" idx="13"/>
          </p:nvPr>
        </p:nvSpPr>
        <p:spPr>
          <a:xfrm>
            <a:off x="709489" y="1650382"/>
            <a:ext cx="6102783" cy="4403919"/>
          </a:xfrm>
          <a:prstGeom prst="rect">
            <a:avLst/>
          </a:prstGeom>
        </p:spPr>
        <p:txBody>
          <a:bodyPr/>
          <a:lstStyle/>
          <a:p>
            <a:r>
              <a:rPr lang="en-US"/>
              <a:t>Click icon to add picture</a:t>
            </a:r>
          </a:p>
        </p:txBody>
      </p:sp>
      <p:sp>
        <p:nvSpPr>
          <p:cNvPr id="2" name="Title 1">
            <a:extLst>
              <a:ext uri="{FF2B5EF4-FFF2-40B4-BE49-F238E27FC236}">
                <a16:creationId xmlns:a16="http://schemas.microsoft.com/office/drawing/2014/main" id="{0FDC78F6-8597-524F-24DE-4B61C8E221EF}"/>
              </a:ext>
            </a:extLst>
          </p:cNvPr>
          <p:cNvSpPr>
            <a:spLocks noGrp="1"/>
          </p:cNvSpPr>
          <p:nvPr>
            <p:ph type="title"/>
          </p:nvPr>
        </p:nvSpPr>
        <p:spPr/>
        <p:txBody>
          <a:bodyPr/>
          <a:lstStyle/>
          <a:p>
            <a:r>
              <a:rPr lang="en-US"/>
              <a:t>Click to edit Master title style</a:t>
            </a:r>
          </a:p>
        </p:txBody>
      </p:sp>
      <p:sp>
        <p:nvSpPr>
          <p:cNvPr id="11" name="Text Placeholder 2">
            <a:extLst>
              <a:ext uri="{FF2B5EF4-FFF2-40B4-BE49-F238E27FC236}">
                <a16:creationId xmlns:a16="http://schemas.microsoft.com/office/drawing/2014/main" id="{B6F1C08A-B072-4FF2-F2D2-67A95FFDA96F}"/>
              </a:ext>
            </a:extLst>
          </p:cNvPr>
          <p:cNvSpPr>
            <a:spLocks noGrp="1"/>
          </p:cNvSpPr>
          <p:nvPr>
            <p:ph type="body" sz="quarter" idx="14"/>
          </p:nvPr>
        </p:nvSpPr>
        <p:spPr>
          <a:xfrm>
            <a:off x="7345422" y="1651000"/>
            <a:ext cx="4427437" cy="4403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79FF29FD-7433-8CD2-9EE5-8CFF5074C13C}"/>
              </a:ext>
            </a:extLst>
          </p:cNvPr>
          <p:cNvSpPr>
            <a:spLocks noGrp="1"/>
          </p:cNvSpPr>
          <p:nvPr>
            <p:ph type="ftr" sz="quarter" idx="15"/>
          </p:nvPr>
        </p:nvSpPr>
        <p:spPr/>
        <p:txBody>
          <a:bodyPr/>
          <a:lstStyle/>
          <a:p>
            <a:endParaRPr lang="en-US" dirty="0"/>
          </a:p>
        </p:txBody>
      </p:sp>
    </p:spTree>
    <p:extLst>
      <p:ext uri="{BB962C8B-B14F-4D97-AF65-F5344CB8AC3E}">
        <p14:creationId xmlns:p14="http://schemas.microsoft.com/office/powerpoint/2010/main" val="261557185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A / Combo 7">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C2FCD623-8F3D-9A0A-156A-EDF1D4CEE3D8}"/>
              </a:ext>
            </a:extLst>
          </p:cNvPr>
          <p:cNvSpPr>
            <a:spLocks noGrp="1"/>
          </p:cNvSpPr>
          <p:nvPr>
            <p:ph type="sldNum" sz="quarter" idx="12"/>
          </p:nvPr>
        </p:nvSpPr>
        <p:spPr/>
        <p:txBody>
          <a:bodyPr/>
          <a:lstStyle/>
          <a:p>
            <a:fld id="{8D31BEAE-1623-9446-BB9E-68A101F988DA}" type="slidenum">
              <a:rPr lang="en-US" smtClean="0"/>
              <a:pPr/>
              <a:t>‹#›</a:t>
            </a:fld>
            <a:endParaRPr lang="en-US" dirty="0"/>
          </a:p>
        </p:txBody>
      </p:sp>
      <p:sp>
        <p:nvSpPr>
          <p:cNvPr id="10" name="Picture Placeholder 9">
            <a:extLst>
              <a:ext uri="{FF2B5EF4-FFF2-40B4-BE49-F238E27FC236}">
                <a16:creationId xmlns:a16="http://schemas.microsoft.com/office/drawing/2014/main" id="{8C440A41-EDC7-DE1D-3E4F-768DB5D2F82B}"/>
              </a:ext>
            </a:extLst>
          </p:cNvPr>
          <p:cNvSpPr>
            <a:spLocks noGrp="1"/>
          </p:cNvSpPr>
          <p:nvPr>
            <p:ph type="pic" sz="quarter" idx="13"/>
          </p:nvPr>
        </p:nvSpPr>
        <p:spPr>
          <a:xfrm>
            <a:off x="1" y="1303338"/>
            <a:ext cx="6812272" cy="5097462"/>
          </a:xfrm>
          <a:prstGeom prst="rect">
            <a:avLst/>
          </a:prstGeom>
        </p:spPr>
        <p:txBody>
          <a:bodyPr/>
          <a:lstStyle/>
          <a:p>
            <a:r>
              <a:rPr lang="en-US"/>
              <a:t>Click icon to add picture</a:t>
            </a:r>
          </a:p>
        </p:txBody>
      </p:sp>
      <p:sp>
        <p:nvSpPr>
          <p:cNvPr id="2" name="Title 1">
            <a:extLst>
              <a:ext uri="{FF2B5EF4-FFF2-40B4-BE49-F238E27FC236}">
                <a16:creationId xmlns:a16="http://schemas.microsoft.com/office/drawing/2014/main" id="{0FDC78F6-8597-524F-24DE-4B61C8E221EF}"/>
              </a:ext>
            </a:extLst>
          </p:cNvPr>
          <p:cNvSpPr>
            <a:spLocks noGrp="1"/>
          </p:cNvSpPr>
          <p:nvPr>
            <p:ph type="title"/>
          </p:nvPr>
        </p:nvSpPr>
        <p:spPr/>
        <p:txBody>
          <a:bodyPr/>
          <a:lstStyle/>
          <a:p>
            <a:r>
              <a:rPr lang="en-US"/>
              <a:t>Click to edit Master title style</a:t>
            </a:r>
          </a:p>
        </p:txBody>
      </p:sp>
      <p:sp>
        <p:nvSpPr>
          <p:cNvPr id="6" name="Text Placeholder 2">
            <a:extLst>
              <a:ext uri="{FF2B5EF4-FFF2-40B4-BE49-F238E27FC236}">
                <a16:creationId xmlns:a16="http://schemas.microsoft.com/office/drawing/2014/main" id="{11928F0B-4483-BBAA-4FEC-CAE493F2B39B}"/>
              </a:ext>
            </a:extLst>
          </p:cNvPr>
          <p:cNvSpPr>
            <a:spLocks noGrp="1"/>
          </p:cNvSpPr>
          <p:nvPr>
            <p:ph type="body" sz="quarter" idx="14"/>
          </p:nvPr>
        </p:nvSpPr>
        <p:spPr>
          <a:xfrm>
            <a:off x="7345422" y="1651000"/>
            <a:ext cx="4427437" cy="4403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63E56E4D-A05F-00A6-F25E-26EC1D666D1E}"/>
              </a:ext>
            </a:extLst>
          </p:cNvPr>
          <p:cNvSpPr>
            <a:spLocks noGrp="1"/>
          </p:cNvSpPr>
          <p:nvPr>
            <p:ph type="ftr" sz="quarter" idx="15"/>
          </p:nvPr>
        </p:nvSpPr>
        <p:spPr/>
        <p:txBody>
          <a:bodyPr/>
          <a:lstStyle/>
          <a:p>
            <a:endParaRPr lang="en-US" dirty="0"/>
          </a:p>
        </p:txBody>
      </p:sp>
    </p:spTree>
    <p:extLst>
      <p:ext uri="{BB962C8B-B14F-4D97-AF65-F5344CB8AC3E}">
        <p14:creationId xmlns:p14="http://schemas.microsoft.com/office/powerpoint/2010/main" val="211374639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A / Combo 8">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7D81A7D7-C00A-7D56-3BDF-C089245CFB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A5BAC2-CA7F-1B0F-0D29-02A8C83C62F2}"/>
              </a:ext>
            </a:extLst>
          </p:cNvPr>
          <p:cNvSpPr>
            <a:spLocks noGrp="1"/>
          </p:cNvSpPr>
          <p:nvPr>
            <p:ph type="sldNum" sz="quarter" idx="12"/>
          </p:nvPr>
        </p:nvSpPr>
        <p:spPr/>
        <p:txBody>
          <a:bodyPr/>
          <a:lstStyle/>
          <a:p>
            <a:fld id="{8D31BEAE-1623-9446-BB9E-68A101F988DA}" type="slidenum">
              <a:rPr lang="en-US" smtClean="0"/>
              <a:pPr/>
              <a:t>‹#›</a:t>
            </a:fld>
            <a:endParaRPr lang="en-US"/>
          </a:p>
        </p:txBody>
      </p:sp>
      <p:sp>
        <p:nvSpPr>
          <p:cNvPr id="14" name="Picture Placeholder 13">
            <a:extLst>
              <a:ext uri="{FF2B5EF4-FFF2-40B4-BE49-F238E27FC236}">
                <a16:creationId xmlns:a16="http://schemas.microsoft.com/office/drawing/2014/main" id="{0E3DCD07-464F-7967-DB81-7EFAC5EA37E5}"/>
              </a:ext>
            </a:extLst>
          </p:cNvPr>
          <p:cNvSpPr>
            <a:spLocks noGrp="1"/>
          </p:cNvSpPr>
          <p:nvPr>
            <p:ph type="pic" sz="quarter" idx="16"/>
          </p:nvPr>
        </p:nvSpPr>
        <p:spPr>
          <a:xfrm>
            <a:off x="5652994" y="1303338"/>
            <a:ext cx="3268662" cy="2546350"/>
          </a:xfrm>
          <a:prstGeom prst="rect">
            <a:avLst/>
          </a:prstGeom>
        </p:spPr>
        <p:txBody>
          <a:bodyPr/>
          <a:lstStyle/>
          <a:p>
            <a:r>
              <a:rPr lang="en-US"/>
              <a:t>Click icon to add picture</a:t>
            </a:r>
          </a:p>
        </p:txBody>
      </p:sp>
      <p:sp>
        <p:nvSpPr>
          <p:cNvPr id="15" name="Picture Placeholder 13">
            <a:extLst>
              <a:ext uri="{FF2B5EF4-FFF2-40B4-BE49-F238E27FC236}">
                <a16:creationId xmlns:a16="http://schemas.microsoft.com/office/drawing/2014/main" id="{098C906F-DDA9-FD42-2542-277314DFA9E9}"/>
              </a:ext>
            </a:extLst>
          </p:cNvPr>
          <p:cNvSpPr>
            <a:spLocks noGrp="1"/>
          </p:cNvSpPr>
          <p:nvPr>
            <p:ph type="pic" sz="quarter" idx="17"/>
          </p:nvPr>
        </p:nvSpPr>
        <p:spPr>
          <a:xfrm>
            <a:off x="5652994" y="3854450"/>
            <a:ext cx="3268662" cy="2546350"/>
          </a:xfrm>
          <a:prstGeom prst="rect">
            <a:avLst/>
          </a:prstGeom>
        </p:spPr>
        <p:txBody>
          <a:bodyPr/>
          <a:lstStyle/>
          <a:p>
            <a:r>
              <a:rPr lang="en-US"/>
              <a:t>Click icon to add picture</a:t>
            </a:r>
          </a:p>
        </p:txBody>
      </p:sp>
      <p:sp>
        <p:nvSpPr>
          <p:cNvPr id="16" name="Picture Placeholder 13">
            <a:extLst>
              <a:ext uri="{FF2B5EF4-FFF2-40B4-BE49-F238E27FC236}">
                <a16:creationId xmlns:a16="http://schemas.microsoft.com/office/drawing/2014/main" id="{21ED23EC-FA99-7F58-AF5D-5F7040755974}"/>
              </a:ext>
            </a:extLst>
          </p:cNvPr>
          <p:cNvSpPr>
            <a:spLocks noGrp="1"/>
          </p:cNvSpPr>
          <p:nvPr>
            <p:ph type="pic" sz="quarter" idx="18"/>
          </p:nvPr>
        </p:nvSpPr>
        <p:spPr>
          <a:xfrm>
            <a:off x="8923338" y="1303338"/>
            <a:ext cx="3268662" cy="2546350"/>
          </a:xfrm>
          <a:prstGeom prst="rect">
            <a:avLst/>
          </a:prstGeom>
        </p:spPr>
        <p:txBody>
          <a:bodyPr/>
          <a:lstStyle/>
          <a:p>
            <a:r>
              <a:rPr lang="en-US"/>
              <a:t>Click icon to add picture</a:t>
            </a:r>
          </a:p>
        </p:txBody>
      </p:sp>
      <p:sp>
        <p:nvSpPr>
          <p:cNvPr id="17" name="Picture Placeholder 13">
            <a:extLst>
              <a:ext uri="{FF2B5EF4-FFF2-40B4-BE49-F238E27FC236}">
                <a16:creationId xmlns:a16="http://schemas.microsoft.com/office/drawing/2014/main" id="{CED40D80-0325-AEF3-E082-75500C434FF7}"/>
              </a:ext>
            </a:extLst>
          </p:cNvPr>
          <p:cNvSpPr>
            <a:spLocks noGrp="1"/>
          </p:cNvSpPr>
          <p:nvPr>
            <p:ph type="pic" sz="quarter" idx="19"/>
          </p:nvPr>
        </p:nvSpPr>
        <p:spPr>
          <a:xfrm>
            <a:off x="8923338" y="3854450"/>
            <a:ext cx="3268662" cy="2546350"/>
          </a:xfrm>
          <a:prstGeom prst="rect">
            <a:avLst/>
          </a:prstGeom>
        </p:spPr>
        <p:txBody>
          <a:bodyPr/>
          <a:lstStyle/>
          <a:p>
            <a:r>
              <a:rPr lang="en-US"/>
              <a:t>Click icon to add picture</a:t>
            </a:r>
          </a:p>
        </p:txBody>
      </p:sp>
      <p:sp>
        <p:nvSpPr>
          <p:cNvPr id="6" name="Title 5">
            <a:extLst>
              <a:ext uri="{FF2B5EF4-FFF2-40B4-BE49-F238E27FC236}">
                <a16:creationId xmlns:a16="http://schemas.microsoft.com/office/drawing/2014/main" id="{65004C0E-D999-23BD-6FAE-FFDD9C8BA19A}"/>
              </a:ext>
            </a:extLst>
          </p:cNvPr>
          <p:cNvSpPr>
            <a:spLocks noGrp="1"/>
          </p:cNvSpPr>
          <p:nvPr>
            <p:ph type="title"/>
          </p:nvPr>
        </p:nvSpPr>
        <p:spPr/>
        <p:txBody>
          <a:bodyPr/>
          <a:lstStyle/>
          <a:p>
            <a:r>
              <a:rPr lang="en-US"/>
              <a:t>Click to edit Master title style</a:t>
            </a:r>
          </a:p>
        </p:txBody>
      </p:sp>
      <p:sp>
        <p:nvSpPr>
          <p:cNvPr id="4" name="Text Placeholder 2">
            <a:extLst>
              <a:ext uri="{FF2B5EF4-FFF2-40B4-BE49-F238E27FC236}">
                <a16:creationId xmlns:a16="http://schemas.microsoft.com/office/drawing/2014/main" id="{F79A757A-AEC3-27F5-6B1D-70F0C81BC86A}"/>
              </a:ext>
            </a:extLst>
          </p:cNvPr>
          <p:cNvSpPr>
            <a:spLocks noGrp="1"/>
          </p:cNvSpPr>
          <p:nvPr>
            <p:ph type="body" sz="quarter" idx="20"/>
          </p:nvPr>
        </p:nvSpPr>
        <p:spPr>
          <a:xfrm>
            <a:off x="709613" y="1651000"/>
            <a:ext cx="4461478" cy="4403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6327778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A / 2 pictures">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10" name="Title 9">
            <a:extLst>
              <a:ext uri="{FF2B5EF4-FFF2-40B4-BE49-F238E27FC236}">
                <a16:creationId xmlns:a16="http://schemas.microsoft.com/office/drawing/2014/main" id="{D50DEE82-281D-C343-3AF9-133F04521DC1}"/>
              </a:ext>
            </a:extLst>
          </p:cNvPr>
          <p:cNvSpPr>
            <a:spLocks noGrp="1"/>
          </p:cNvSpPr>
          <p:nvPr>
            <p:ph type="title"/>
          </p:nvPr>
        </p:nvSpPr>
        <p:spPr/>
        <p:txBody>
          <a:bodyPr/>
          <a:lstStyle/>
          <a:p>
            <a:r>
              <a:rPr lang="en-US"/>
              <a:t>Click to edit Master title style</a:t>
            </a:r>
          </a:p>
        </p:txBody>
      </p:sp>
      <p:sp>
        <p:nvSpPr>
          <p:cNvPr id="4" name="Picture Placeholder 9">
            <a:extLst>
              <a:ext uri="{FF2B5EF4-FFF2-40B4-BE49-F238E27FC236}">
                <a16:creationId xmlns:a16="http://schemas.microsoft.com/office/drawing/2014/main" id="{832CBEC6-6582-4C99-AEF8-896245878E47}"/>
              </a:ext>
            </a:extLst>
          </p:cNvPr>
          <p:cNvSpPr>
            <a:spLocks noGrp="1"/>
          </p:cNvSpPr>
          <p:nvPr>
            <p:ph type="pic" sz="quarter" idx="13"/>
          </p:nvPr>
        </p:nvSpPr>
        <p:spPr>
          <a:xfrm>
            <a:off x="646772" y="1633118"/>
            <a:ext cx="5255553" cy="4403725"/>
          </a:xfrm>
          <a:prstGeom prst="rect">
            <a:avLst/>
          </a:prstGeom>
        </p:spPr>
        <p:txBody>
          <a:bodyPr/>
          <a:lstStyle/>
          <a:p>
            <a:r>
              <a:rPr lang="en-US"/>
              <a:t>Click icon to add picture</a:t>
            </a:r>
          </a:p>
        </p:txBody>
      </p:sp>
      <p:sp>
        <p:nvSpPr>
          <p:cNvPr id="8" name="Picture Placeholder 9">
            <a:extLst>
              <a:ext uri="{FF2B5EF4-FFF2-40B4-BE49-F238E27FC236}">
                <a16:creationId xmlns:a16="http://schemas.microsoft.com/office/drawing/2014/main" id="{AA151CD1-A56B-CA75-0B4D-4A3D16C044FA}"/>
              </a:ext>
            </a:extLst>
          </p:cNvPr>
          <p:cNvSpPr>
            <a:spLocks noGrp="1"/>
          </p:cNvSpPr>
          <p:nvPr>
            <p:ph type="pic" sz="quarter" idx="14"/>
          </p:nvPr>
        </p:nvSpPr>
        <p:spPr>
          <a:xfrm>
            <a:off x="6198606" y="1633118"/>
            <a:ext cx="5255553" cy="4403725"/>
          </a:xfrm>
          <a:prstGeom prst="rect">
            <a:avLst/>
          </a:prstGeom>
        </p:spPr>
        <p:txBody>
          <a:bodyPr/>
          <a:lstStyle/>
          <a:p>
            <a:r>
              <a:rPr lang="en-US"/>
              <a:t>Click icon to add picture</a:t>
            </a:r>
          </a:p>
        </p:txBody>
      </p:sp>
    </p:spTree>
    <p:extLst>
      <p:ext uri="{BB962C8B-B14F-4D97-AF65-F5344CB8AC3E}">
        <p14:creationId xmlns:p14="http://schemas.microsoft.com/office/powerpoint/2010/main" val="207933263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A / 2 pictures + Caption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7D81A7D7-C00A-7D56-3BDF-C089245CFB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A5BAC2-CA7F-1B0F-0D29-02A8C83C62F2}"/>
              </a:ext>
            </a:extLst>
          </p:cNvPr>
          <p:cNvSpPr>
            <a:spLocks noGrp="1"/>
          </p:cNvSpPr>
          <p:nvPr>
            <p:ph type="sldNum" sz="quarter" idx="12"/>
          </p:nvPr>
        </p:nvSpPr>
        <p:spPr/>
        <p:txBody>
          <a:bodyPr/>
          <a:lstStyle/>
          <a:p>
            <a:fld id="{8D31BEAE-1623-9446-BB9E-68A101F988DA}" type="slidenum">
              <a:rPr lang="en-US" smtClean="0"/>
              <a:pPr/>
              <a:t>‹#›</a:t>
            </a:fld>
            <a:endParaRPr lang="en-US"/>
          </a:p>
        </p:txBody>
      </p:sp>
      <p:sp>
        <p:nvSpPr>
          <p:cNvPr id="10" name="Picture Placeholder 9">
            <a:extLst>
              <a:ext uri="{FF2B5EF4-FFF2-40B4-BE49-F238E27FC236}">
                <a16:creationId xmlns:a16="http://schemas.microsoft.com/office/drawing/2014/main" id="{42D16FA0-6671-03B4-AB9F-9BBA4053303A}"/>
              </a:ext>
            </a:extLst>
          </p:cNvPr>
          <p:cNvSpPr>
            <a:spLocks noGrp="1"/>
          </p:cNvSpPr>
          <p:nvPr>
            <p:ph type="pic" sz="quarter" idx="13"/>
          </p:nvPr>
        </p:nvSpPr>
        <p:spPr>
          <a:xfrm>
            <a:off x="646772" y="1633118"/>
            <a:ext cx="5255553" cy="4403725"/>
          </a:xfrm>
          <a:prstGeom prst="rect">
            <a:avLst/>
          </a:prstGeom>
        </p:spPr>
        <p:txBody>
          <a:bodyPr/>
          <a:lstStyle/>
          <a:p>
            <a:r>
              <a:rPr lang="en-US"/>
              <a:t>Click icon to add picture</a:t>
            </a:r>
          </a:p>
        </p:txBody>
      </p:sp>
      <p:sp>
        <p:nvSpPr>
          <p:cNvPr id="12" name="Picture Placeholder 9">
            <a:extLst>
              <a:ext uri="{FF2B5EF4-FFF2-40B4-BE49-F238E27FC236}">
                <a16:creationId xmlns:a16="http://schemas.microsoft.com/office/drawing/2014/main" id="{25F78D4E-0161-CF05-AE55-15E2C37C19B9}"/>
              </a:ext>
            </a:extLst>
          </p:cNvPr>
          <p:cNvSpPr>
            <a:spLocks noGrp="1"/>
          </p:cNvSpPr>
          <p:nvPr>
            <p:ph type="pic" sz="quarter" idx="14"/>
          </p:nvPr>
        </p:nvSpPr>
        <p:spPr>
          <a:xfrm>
            <a:off x="6198606" y="1633118"/>
            <a:ext cx="5255553" cy="4403725"/>
          </a:xfrm>
          <a:prstGeom prst="rect">
            <a:avLst/>
          </a:prstGeom>
        </p:spPr>
        <p:txBody>
          <a:bodyPr/>
          <a:lstStyle/>
          <a:p>
            <a:r>
              <a:rPr lang="en-US"/>
              <a:t>Click icon to add picture</a:t>
            </a:r>
          </a:p>
        </p:txBody>
      </p:sp>
      <p:sp>
        <p:nvSpPr>
          <p:cNvPr id="14" name="Text Placeholder 13">
            <a:extLst>
              <a:ext uri="{FF2B5EF4-FFF2-40B4-BE49-F238E27FC236}">
                <a16:creationId xmlns:a16="http://schemas.microsoft.com/office/drawing/2014/main" id="{D31E8DC3-D6FB-3A95-7DF3-B4158A4BD48C}"/>
              </a:ext>
            </a:extLst>
          </p:cNvPr>
          <p:cNvSpPr>
            <a:spLocks noGrp="1"/>
          </p:cNvSpPr>
          <p:nvPr>
            <p:ph type="body" sz="quarter" idx="15"/>
          </p:nvPr>
        </p:nvSpPr>
        <p:spPr>
          <a:xfrm>
            <a:off x="646112" y="5630863"/>
            <a:ext cx="5255553" cy="406400"/>
          </a:xfrm>
          <a:prstGeom prst="rect">
            <a:avLst/>
          </a:prstGeom>
          <a:effectLst>
            <a:outerShdw blurRad="50800" dist="38100" dir="5400000" algn="t" rotWithShape="0">
              <a:prstClr val="black">
                <a:alpha val="40000"/>
              </a:prstClr>
            </a:outerShdw>
          </a:effectLst>
        </p:spPr>
        <p:txBody>
          <a:bodyPr anchor="b"/>
          <a:lstStyle>
            <a:lvl1pPr marL="0" indent="0">
              <a:buFont typeface="Arial" panose="020B0604020202020204" pitchFamily="34" charset="0"/>
              <a:buNone/>
              <a:defRPr>
                <a:solidFill>
                  <a:schemeClr val="bg1"/>
                </a:solidFill>
              </a:defRPr>
            </a:lvl1pPr>
            <a:lvl2pPr marL="228600" indent="0">
              <a:buNone/>
              <a:defRPr>
                <a:solidFill>
                  <a:schemeClr val="bg1"/>
                </a:solidFill>
              </a:defRPr>
            </a:lvl2pPr>
            <a:lvl3pPr marL="685800" indent="0">
              <a:buNone/>
              <a:defRPr>
                <a:solidFill>
                  <a:schemeClr val="bg1"/>
                </a:solidFill>
              </a:defRPr>
            </a:lvl3pPr>
            <a:lvl4pPr marL="1143000" indent="0">
              <a:buNone/>
              <a:defRPr>
                <a:solidFill>
                  <a:schemeClr val="bg1"/>
                </a:solidFill>
              </a:defRPr>
            </a:lvl4pPr>
            <a:lvl5pPr marL="16002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13">
            <a:extLst>
              <a:ext uri="{FF2B5EF4-FFF2-40B4-BE49-F238E27FC236}">
                <a16:creationId xmlns:a16="http://schemas.microsoft.com/office/drawing/2014/main" id="{92CFC271-71A4-70C8-48F2-4D1E2AA136CF}"/>
              </a:ext>
            </a:extLst>
          </p:cNvPr>
          <p:cNvSpPr>
            <a:spLocks noGrp="1"/>
          </p:cNvSpPr>
          <p:nvPr>
            <p:ph type="body" sz="quarter" idx="16"/>
          </p:nvPr>
        </p:nvSpPr>
        <p:spPr>
          <a:xfrm>
            <a:off x="6211093" y="5639076"/>
            <a:ext cx="5255553" cy="406400"/>
          </a:xfrm>
          <a:prstGeom prst="rect">
            <a:avLst/>
          </a:prstGeom>
          <a:effectLst>
            <a:outerShdw blurRad="50800" dist="38100" dir="5400000" algn="t" rotWithShape="0">
              <a:prstClr val="black">
                <a:alpha val="40000"/>
              </a:prstClr>
            </a:outerShdw>
          </a:effectLst>
        </p:spPr>
        <p:txBody>
          <a:bodyPr anchor="b"/>
          <a:lstStyle>
            <a:lvl1pPr marL="0" indent="0">
              <a:buFont typeface="Arial" panose="020B0604020202020204" pitchFamily="34" charset="0"/>
              <a:buNone/>
              <a:defRPr>
                <a:solidFill>
                  <a:schemeClr val="bg1"/>
                </a:solidFill>
              </a:defRPr>
            </a:lvl1pPr>
            <a:lvl2pPr marL="228600" indent="0">
              <a:buNone/>
              <a:defRPr>
                <a:solidFill>
                  <a:schemeClr val="bg1"/>
                </a:solidFill>
              </a:defRPr>
            </a:lvl2pPr>
            <a:lvl3pPr marL="685800" indent="0">
              <a:buNone/>
              <a:defRPr>
                <a:solidFill>
                  <a:schemeClr val="bg1"/>
                </a:solidFill>
              </a:defRPr>
            </a:lvl3pPr>
            <a:lvl4pPr marL="1143000" indent="0">
              <a:buNone/>
              <a:defRPr>
                <a:solidFill>
                  <a:schemeClr val="bg1"/>
                </a:solidFill>
              </a:defRPr>
            </a:lvl4pPr>
            <a:lvl5pPr marL="16002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B229958-7471-95D2-08A0-BA5779E827DE}"/>
              </a:ext>
            </a:extLst>
          </p:cNvPr>
          <p:cNvSpPr>
            <a:spLocks noGrp="1"/>
          </p:cNvSpPr>
          <p:nvPr>
            <p:ph type="title"/>
          </p:nvPr>
        </p:nvSpPr>
        <p:spPr/>
        <p:txBody>
          <a:bodyPr/>
          <a:lstStyle/>
          <a:p>
            <a:r>
              <a:rPr lang="en-US"/>
              <a:t>Click to edit Master title style</a:t>
            </a:r>
          </a:p>
        </p:txBody>
      </p:sp>
      <p:sp>
        <p:nvSpPr>
          <p:cNvPr id="2" name="Folded Corner 1">
            <a:extLst>
              <a:ext uri="{FF2B5EF4-FFF2-40B4-BE49-F238E27FC236}">
                <a16:creationId xmlns:a16="http://schemas.microsoft.com/office/drawing/2014/main" id="{BBDA453E-4098-B219-9EB6-5B768AB633A2}"/>
              </a:ext>
            </a:extLst>
          </p:cNvPr>
          <p:cNvSpPr/>
          <p:nvPr/>
        </p:nvSpPr>
        <p:spPr>
          <a:xfrm>
            <a:off x="0" y="-1621101"/>
            <a:ext cx="3767899" cy="1264095"/>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0977B52-E5D6-6910-1E6C-CF040BAFF5D5}"/>
              </a:ext>
            </a:extLst>
          </p:cNvPr>
          <p:cNvSpPr txBox="1"/>
          <p:nvPr/>
        </p:nvSpPr>
        <p:spPr>
          <a:xfrm>
            <a:off x="136617" y="-1436043"/>
            <a:ext cx="3448402" cy="923330"/>
          </a:xfrm>
          <a:prstGeom prst="rect">
            <a:avLst/>
          </a:prstGeom>
          <a:noFill/>
        </p:spPr>
        <p:txBody>
          <a:bodyPr wrap="square" rtlCol="0">
            <a:spAutoFit/>
          </a:bodyPr>
          <a:lstStyle/>
          <a:p>
            <a:r>
              <a:rPr lang="en-US" b="1" dirty="0">
                <a:solidFill>
                  <a:schemeClr val="bg2">
                    <a:lumMod val="10000"/>
                  </a:schemeClr>
                </a:solidFill>
              </a:rPr>
              <a:t>Captions on top of photos</a:t>
            </a:r>
          </a:p>
          <a:p>
            <a:r>
              <a:rPr lang="en-US" dirty="0">
                <a:solidFill>
                  <a:schemeClr val="bg2">
                    <a:lumMod val="10000"/>
                  </a:schemeClr>
                </a:solidFill>
              </a:rPr>
              <a:t>This design is intended to place a caption on top of your picture.</a:t>
            </a:r>
          </a:p>
        </p:txBody>
      </p:sp>
    </p:spTree>
    <p:extLst>
      <p:ext uri="{BB962C8B-B14F-4D97-AF65-F5344CB8AC3E}">
        <p14:creationId xmlns:p14="http://schemas.microsoft.com/office/powerpoint/2010/main" val="147904111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A / 2 pictures + Captions 2">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7D81A7D7-C00A-7D56-3BDF-C089245CFB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A5BAC2-CA7F-1B0F-0D29-02A8C83C62F2}"/>
              </a:ext>
            </a:extLst>
          </p:cNvPr>
          <p:cNvSpPr>
            <a:spLocks noGrp="1"/>
          </p:cNvSpPr>
          <p:nvPr>
            <p:ph type="sldNum" sz="quarter" idx="12"/>
          </p:nvPr>
        </p:nvSpPr>
        <p:spPr/>
        <p:txBody>
          <a:bodyPr/>
          <a:lstStyle/>
          <a:p>
            <a:fld id="{8D31BEAE-1623-9446-BB9E-68A101F988DA}" type="slidenum">
              <a:rPr lang="en-US" smtClean="0"/>
              <a:pPr/>
              <a:t>‹#›</a:t>
            </a:fld>
            <a:endParaRPr lang="en-US"/>
          </a:p>
        </p:txBody>
      </p:sp>
      <p:sp>
        <p:nvSpPr>
          <p:cNvPr id="10" name="Picture Placeholder 9">
            <a:extLst>
              <a:ext uri="{FF2B5EF4-FFF2-40B4-BE49-F238E27FC236}">
                <a16:creationId xmlns:a16="http://schemas.microsoft.com/office/drawing/2014/main" id="{42D16FA0-6671-03B4-AB9F-9BBA4053303A}"/>
              </a:ext>
            </a:extLst>
          </p:cNvPr>
          <p:cNvSpPr>
            <a:spLocks noGrp="1"/>
          </p:cNvSpPr>
          <p:nvPr>
            <p:ph type="pic" sz="quarter" idx="13"/>
          </p:nvPr>
        </p:nvSpPr>
        <p:spPr>
          <a:xfrm>
            <a:off x="646772" y="1633117"/>
            <a:ext cx="5255553" cy="4005072"/>
          </a:xfrm>
          <a:prstGeom prst="rect">
            <a:avLst/>
          </a:prstGeom>
        </p:spPr>
        <p:txBody>
          <a:bodyPr/>
          <a:lstStyle/>
          <a:p>
            <a:r>
              <a:rPr lang="en-US"/>
              <a:t>Click icon to add picture</a:t>
            </a:r>
          </a:p>
        </p:txBody>
      </p:sp>
      <p:sp>
        <p:nvSpPr>
          <p:cNvPr id="12" name="Picture Placeholder 9">
            <a:extLst>
              <a:ext uri="{FF2B5EF4-FFF2-40B4-BE49-F238E27FC236}">
                <a16:creationId xmlns:a16="http://schemas.microsoft.com/office/drawing/2014/main" id="{25F78D4E-0161-CF05-AE55-15E2C37C19B9}"/>
              </a:ext>
            </a:extLst>
          </p:cNvPr>
          <p:cNvSpPr>
            <a:spLocks noGrp="1"/>
          </p:cNvSpPr>
          <p:nvPr>
            <p:ph type="pic" sz="quarter" idx="14"/>
          </p:nvPr>
        </p:nvSpPr>
        <p:spPr>
          <a:xfrm>
            <a:off x="6198606" y="1633117"/>
            <a:ext cx="5255553" cy="4005957"/>
          </a:xfrm>
          <a:prstGeom prst="rect">
            <a:avLst/>
          </a:prstGeom>
        </p:spPr>
        <p:txBody>
          <a:bodyPr/>
          <a:lstStyle/>
          <a:p>
            <a:r>
              <a:rPr lang="en-US"/>
              <a:t>Click icon to add picture</a:t>
            </a:r>
          </a:p>
        </p:txBody>
      </p:sp>
      <p:sp>
        <p:nvSpPr>
          <p:cNvPr id="14" name="Text Placeholder 13">
            <a:extLst>
              <a:ext uri="{FF2B5EF4-FFF2-40B4-BE49-F238E27FC236}">
                <a16:creationId xmlns:a16="http://schemas.microsoft.com/office/drawing/2014/main" id="{D31E8DC3-D6FB-3A95-7DF3-B4158A4BD48C}"/>
              </a:ext>
            </a:extLst>
          </p:cNvPr>
          <p:cNvSpPr>
            <a:spLocks noGrp="1"/>
          </p:cNvSpPr>
          <p:nvPr>
            <p:ph type="body" sz="quarter" idx="15"/>
          </p:nvPr>
        </p:nvSpPr>
        <p:spPr>
          <a:xfrm>
            <a:off x="646112" y="5639076"/>
            <a:ext cx="5255553" cy="406400"/>
          </a:xfrm>
          <a:prstGeom prst="rect">
            <a:avLst/>
          </a:prstGeom>
          <a:solidFill>
            <a:schemeClr val="accent1"/>
          </a:solidFill>
          <a:effectLst/>
        </p:spPr>
        <p:txBody>
          <a:bodyPr lIns="182880" tIns="0" rIns="182880" bIns="0" anchor="ctr"/>
          <a:lstStyle>
            <a:lvl1pPr marL="0" indent="0">
              <a:lnSpc>
                <a:spcPct val="100000"/>
              </a:lnSpc>
              <a:spcBef>
                <a:spcPts val="0"/>
              </a:spcBef>
              <a:buFont typeface="Arial" panose="020B0604020202020204" pitchFamily="34" charset="0"/>
              <a:buNone/>
              <a:defRPr>
                <a:solidFill>
                  <a:schemeClr val="bg1"/>
                </a:solidFill>
              </a:defRPr>
            </a:lvl1pPr>
            <a:lvl2pPr marL="228600" indent="0">
              <a:lnSpc>
                <a:spcPct val="100000"/>
              </a:lnSpc>
              <a:spcBef>
                <a:spcPts val="0"/>
              </a:spcBef>
              <a:buNone/>
              <a:defRPr>
                <a:solidFill>
                  <a:schemeClr val="bg1"/>
                </a:solidFill>
              </a:defRPr>
            </a:lvl2pPr>
            <a:lvl3pPr marL="685800" indent="0">
              <a:lnSpc>
                <a:spcPct val="100000"/>
              </a:lnSpc>
              <a:buNone/>
              <a:defRPr>
                <a:solidFill>
                  <a:schemeClr val="bg1"/>
                </a:solidFill>
              </a:defRPr>
            </a:lvl3pPr>
            <a:lvl4pPr marL="1143000" indent="0">
              <a:lnSpc>
                <a:spcPct val="100000"/>
              </a:lnSpc>
              <a:buNone/>
              <a:defRPr>
                <a:solidFill>
                  <a:schemeClr val="bg1"/>
                </a:solidFill>
              </a:defRPr>
            </a:lvl4pPr>
            <a:lvl5pPr marL="1600200" indent="0">
              <a:lnSpc>
                <a:spcPct val="100000"/>
              </a:lnSpc>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13">
            <a:extLst>
              <a:ext uri="{FF2B5EF4-FFF2-40B4-BE49-F238E27FC236}">
                <a16:creationId xmlns:a16="http://schemas.microsoft.com/office/drawing/2014/main" id="{3430E431-87E3-DA53-A55D-A3B54FC263C4}"/>
              </a:ext>
            </a:extLst>
          </p:cNvPr>
          <p:cNvSpPr>
            <a:spLocks noGrp="1"/>
          </p:cNvSpPr>
          <p:nvPr>
            <p:ph type="body" sz="quarter" idx="16"/>
          </p:nvPr>
        </p:nvSpPr>
        <p:spPr>
          <a:xfrm>
            <a:off x="6198606" y="5639076"/>
            <a:ext cx="5255553" cy="406400"/>
          </a:xfrm>
          <a:prstGeom prst="rect">
            <a:avLst/>
          </a:prstGeom>
          <a:solidFill>
            <a:schemeClr val="accent1"/>
          </a:solidFill>
          <a:effectLst/>
        </p:spPr>
        <p:txBody>
          <a:bodyPr lIns="182880" tIns="0" rIns="182880" bIns="0" anchor="ctr"/>
          <a:lstStyle>
            <a:lvl1pPr marL="0" indent="0">
              <a:lnSpc>
                <a:spcPct val="100000"/>
              </a:lnSpc>
              <a:spcBef>
                <a:spcPts val="0"/>
              </a:spcBef>
              <a:buFont typeface="Arial" panose="020B0604020202020204" pitchFamily="34" charset="0"/>
              <a:buNone/>
              <a:defRPr>
                <a:solidFill>
                  <a:schemeClr val="bg1"/>
                </a:solidFill>
              </a:defRPr>
            </a:lvl1pPr>
            <a:lvl2pPr marL="228600" indent="0">
              <a:lnSpc>
                <a:spcPct val="100000"/>
              </a:lnSpc>
              <a:spcBef>
                <a:spcPts val="0"/>
              </a:spcBef>
              <a:buNone/>
              <a:defRPr>
                <a:solidFill>
                  <a:schemeClr val="bg1"/>
                </a:solidFill>
              </a:defRPr>
            </a:lvl2pPr>
            <a:lvl3pPr marL="685800" indent="0">
              <a:lnSpc>
                <a:spcPct val="100000"/>
              </a:lnSpc>
              <a:buNone/>
              <a:defRPr>
                <a:solidFill>
                  <a:schemeClr val="bg1"/>
                </a:solidFill>
              </a:defRPr>
            </a:lvl3pPr>
            <a:lvl4pPr marL="1143000" indent="0">
              <a:lnSpc>
                <a:spcPct val="100000"/>
              </a:lnSpc>
              <a:buNone/>
              <a:defRPr>
                <a:solidFill>
                  <a:schemeClr val="bg1"/>
                </a:solidFill>
              </a:defRPr>
            </a:lvl4pPr>
            <a:lvl5pPr marL="1600200" indent="0">
              <a:lnSpc>
                <a:spcPct val="100000"/>
              </a:lnSpc>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a:extLst>
              <a:ext uri="{FF2B5EF4-FFF2-40B4-BE49-F238E27FC236}">
                <a16:creationId xmlns:a16="http://schemas.microsoft.com/office/drawing/2014/main" id="{C43C2B1A-5803-9B6F-13F4-AFD9B0367BC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6983029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A / 4 pictures">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B36BBA00-FA1A-6485-EB01-6446369E6846}"/>
              </a:ext>
            </a:extLst>
          </p:cNvPr>
          <p:cNvSpPr/>
          <p:nvPr/>
        </p:nvSpPr>
        <p:spPr>
          <a:xfrm rot="10800000">
            <a:off x="-2" y="1914645"/>
            <a:ext cx="12191999" cy="1847749"/>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7D81A7D7-C00A-7D56-3BDF-C089245CFB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A5BAC2-CA7F-1B0F-0D29-02A8C83C62F2}"/>
              </a:ext>
            </a:extLst>
          </p:cNvPr>
          <p:cNvSpPr>
            <a:spLocks noGrp="1"/>
          </p:cNvSpPr>
          <p:nvPr>
            <p:ph type="sldNum" sz="quarter" idx="12"/>
          </p:nvPr>
        </p:nvSpPr>
        <p:spPr/>
        <p:txBody>
          <a:bodyPr/>
          <a:lstStyle/>
          <a:p>
            <a:fld id="{8D31BEAE-1623-9446-BB9E-68A101F988DA}" type="slidenum">
              <a:rPr lang="en-US" smtClean="0"/>
              <a:pPr/>
              <a:t>‹#›</a:t>
            </a:fld>
            <a:endParaRPr lang="en-US"/>
          </a:p>
        </p:txBody>
      </p:sp>
      <p:sp>
        <p:nvSpPr>
          <p:cNvPr id="3" name="Text Placeholder 10">
            <a:extLst>
              <a:ext uri="{FF2B5EF4-FFF2-40B4-BE49-F238E27FC236}">
                <a16:creationId xmlns:a16="http://schemas.microsoft.com/office/drawing/2014/main" id="{E618077B-57C1-BFBC-90D3-898E16DB792C}"/>
              </a:ext>
            </a:extLst>
          </p:cNvPr>
          <p:cNvSpPr>
            <a:spLocks noGrp="1"/>
          </p:cNvSpPr>
          <p:nvPr>
            <p:ph type="body" sz="quarter" idx="14" hasCustomPrompt="1"/>
          </p:nvPr>
        </p:nvSpPr>
        <p:spPr>
          <a:xfrm>
            <a:off x="419140" y="4207369"/>
            <a:ext cx="2776128" cy="1599604"/>
          </a:xfrm>
          <a:prstGeom prst="rect">
            <a:avLst/>
          </a:prstGeo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12">
            <a:extLst>
              <a:ext uri="{FF2B5EF4-FFF2-40B4-BE49-F238E27FC236}">
                <a16:creationId xmlns:a16="http://schemas.microsoft.com/office/drawing/2014/main" id="{3EB709BC-1AB8-6198-97BF-9E573B1286F5}"/>
              </a:ext>
            </a:extLst>
          </p:cNvPr>
          <p:cNvSpPr>
            <a:spLocks noGrp="1"/>
          </p:cNvSpPr>
          <p:nvPr>
            <p:ph type="pic" sz="quarter" idx="16"/>
          </p:nvPr>
        </p:nvSpPr>
        <p:spPr>
          <a:xfrm>
            <a:off x="626532" y="1706562"/>
            <a:ext cx="2361344" cy="2252662"/>
          </a:xfrm>
          <a:prstGeom prst="rect">
            <a:avLst/>
          </a:prstGeom>
        </p:spPr>
        <p:txBody>
          <a:bodyPr/>
          <a:lstStyle/>
          <a:p>
            <a:r>
              <a:rPr lang="en-US"/>
              <a:t>Click icon to add picture</a:t>
            </a:r>
            <a:endParaRPr lang="en-US" dirty="0"/>
          </a:p>
        </p:txBody>
      </p:sp>
      <p:sp>
        <p:nvSpPr>
          <p:cNvPr id="16" name="Picture Placeholder 12">
            <a:extLst>
              <a:ext uri="{FF2B5EF4-FFF2-40B4-BE49-F238E27FC236}">
                <a16:creationId xmlns:a16="http://schemas.microsoft.com/office/drawing/2014/main" id="{B3FB1061-B597-A8CA-455D-2390A9FE191A}"/>
              </a:ext>
            </a:extLst>
          </p:cNvPr>
          <p:cNvSpPr>
            <a:spLocks noGrp="1"/>
          </p:cNvSpPr>
          <p:nvPr>
            <p:ph type="pic" sz="quarter" idx="19"/>
          </p:nvPr>
        </p:nvSpPr>
        <p:spPr>
          <a:xfrm>
            <a:off x="6344926" y="1706562"/>
            <a:ext cx="2361344" cy="2252662"/>
          </a:xfrm>
          <a:prstGeom prst="rect">
            <a:avLst/>
          </a:prstGeom>
        </p:spPr>
        <p:txBody>
          <a:bodyPr/>
          <a:lstStyle/>
          <a:p>
            <a:r>
              <a:rPr lang="en-US"/>
              <a:t>Click icon to add picture</a:t>
            </a:r>
            <a:endParaRPr lang="en-US" dirty="0"/>
          </a:p>
        </p:txBody>
      </p:sp>
      <p:sp>
        <p:nvSpPr>
          <p:cNvPr id="17" name="Picture Placeholder 12">
            <a:extLst>
              <a:ext uri="{FF2B5EF4-FFF2-40B4-BE49-F238E27FC236}">
                <a16:creationId xmlns:a16="http://schemas.microsoft.com/office/drawing/2014/main" id="{4012B174-8962-7E6E-4CFB-0D51D627D036}"/>
              </a:ext>
            </a:extLst>
          </p:cNvPr>
          <p:cNvSpPr>
            <a:spLocks noGrp="1"/>
          </p:cNvSpPr>
          <p:nvPr>
            <p:ph type="pic" sz="quarter" idx="20"/>
          </p:nvPr>
        </p:nvSpPr>
        <p:spPr>
          <a:xfrm>
            <a:off x="3485729" y="1706562"/>
            <a:ext cx="2361344" cy="2252662"/>
          </a:xfrm>
          <a:prstGeom prst="rect">
            <a:avLst/>
          </a:prstGeom>
        </p:spPr>
        <p:txBody>
          <a:bodyPr/>
          <a:lstStyle/>
          <a:p>
            <a:r>
              <a:rPr lang="en-US"/>
              <a:t>Click icon to add picture</a:t>
            </a:r>
            <a:endParaRPr lang="en-US" dirty="0"/>
          </a:p>
        </p:txBody>
      </p:sp>
      <p:sp>
        <p:nvSpPr>
          <p:cNvPr id="19" name="Picture Placeholder 12">
            <a:extLst>
              <a:ext uri="{FF2B5EF4-FFF2-40B4-BE49-F238E27FC236}">
                <a16:creationId xmlns:a16="http://schemas.microsoft.com/office/drawing/2014/main" id="{116884D1-2767-4DB5-58F8-7B5D35DCE322}"/>
              </a:ext>
            </a:extLst>
          </p:cNvPr>
          <p:cNvSpPr>
            <a:spLocks noGrp="1"/>
          </p:cNvSpPr>
          <p:nvPr>
            <p:ph type="pic" sz="quarter" idx="22"/>
          </p:nvPr>
        </p:nvSpPr>
        <p:spPr>
          <a:xfrm>
            <a:off x="9204124" y="1706562"/>
            <a:ext cx="2361344" cy="2252662"/>
          </a:xfrm>
          <a:prstGeom prst="rect">
            <a:avLst/>
          </a:prstGeom>
        </p:spPr>
        <p:txBody>
          <a:bodyPr/>
          <a:lstStyle/>
          <a:p>
            <a:r>
              <a:rPr lang="en-US"/>
              <a:t>Click icon to add picture</a:t>
            </a:r>
            <a:endParaRPr lang="en-US" dirty="0"/>
          </a:p>
        </p:txBody>
      </p:sp>
      <p:sp>
        <p:nvSpPr>
          <p:cNvPr id="20" name="Text Placeholder 10">
            <a:extLst>
              <a:ext uri="{FF2B5EF4-FFF2-40B4-BE49-F238E27FC236}">
                <a16:creationId xmlns:a16="http://schemas.microsoft.com/office/drawing/2014/main" id="{73BB9C51-16BF-CEB8-B943-515041ABB1D6}"/>
              </a:ext>
            </a:extLst>
          </p:cNvPr>
          <p:cNvSpPr>
            <a:spLocks noGrp="1"/>
          </p:cNvSpPr>
          <p:nvPr>
            <p:ph type="body" sz="quarter" idx="23" hasCustomPrompt="1"/>
          </p:nvPr>
        </p:nvSpPr>
        <p:spPr>
          <a:xfrm>
            <a:off x="3278337" y="4207369"/>
            <a:ext cx="2776128" cy="1599604"/>
          </a:xfrm>
          <a:prstGeom prst="rect">
            <a:avLst/>
          </a:prstGeo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Text Placeholder 10">
            <a:extLst>
              <a:ext uri="{FF2B5EF4-FFF2-40B4-BE49-F238E27FC236}">
                <a16:creationId xmlns:a16="http://schemas.microsoft.com/office/drawing/2014/main" id="{0FB3F5A5-D89A-A745-852D-5C30D213901A}"/>
              </a:ext>
            </a:extLst>
          </p:cNvPr>
          <p:cNvSpPr>
            <a:spLocks noGrp="1"/>
          </p:cNvSpPr>
          <p:nvPr>
            <p:ph type="body" sz="quarter" idx="24" hasCustomPrompt="1"/>
          </p:nvPr>
        </p:nvSpPr>
        <p:spPr>
          <a:xfrm>
            <a:off x="6137534" y="4207369"/>
            <a:ext cx="2776128" cy="1599604"/>
          </a:xfrm>
          <a:prstGeom prst="rect">
            <a:avLst/>
          </a:prstGeo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ext Placeholder 10">
            <a:extLst>
              <a:ext uri="{FF2B5EF4-FFF2-40B4-BE49-F238E27FC236}">
                <a16:creationId xmlns:a16="http://schemas.microsoft.com/office/drawing/2014/main" id="{D3005962-1D59-98D7-BDC5-76C8118B6894}"/>
              </a:ext>
            </a:extLst>
          </p:cNvPr>
          <p:cNvSpPr>
            <a:spLocks noGrp="1"/>
          </p:cNvSpPr>
          <p:nvPr>
            <p:ph type="body" sz="quarter" idx="25" hasCustomPrompt="1"/>
          </p:nvPr>
        </p:nvSpPr>
        <p:spPr>
          <a:xfrm>
            <a:off x="8996732" y="4207369"/>
            <a:ext cx="2776128" cy="1599604"/>
          </a:xfrm>
          <a:prstGeom prst="rect">
            <a:avLst/>
          </a:prstGeo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itle 23">
            <a:extLst>
              <a:ext uri="{FF2B5EF4-FFF2-40B4-BE49-F238E27FC236}">
                <a16:creationId xmlns:a16="http://schemas.microsoft.com/office/drawing/2014/main" id="{5506F869-5BFE-0EB0-C3D8-58D17320D87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9072045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A / 3 picture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046769-DE11-E401-0036-79059C9A2695}"/>
              </a:ext>
            </a:extLst>
          </p:cNvPr>
          <p:cNvSpPr/>
          <p:nvPr/>
        </p:nvSpPr>
        <p:spPr>
          <a:xfrm rot="10800000">
            <a:off x="-2" y="1914645"/>
            <a:ext cx="12191999" cy="1847749"/>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7D81A7D7-C00A-7D56-3BDF-C089245CFB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A5BAC2-CA7F-1B0F-0D29-02A8C83C62F2}"/>
              </a:ext>
            </a:extLst>
          </p:cNvPr>
          <p:cNvSpPr>
            <a:spLocks noGrp="1"/>
          </p:cNvSpPr>
          <p:nvPr>
            <p:ph type="sldNum" sz="quarter" idx="12"/>
          </p:nvPr>
        </p:nvSpPr>
        <p:spPr/>
        <p:txBody>
          <a:bodyPr/>
          <a:lstStyle/>
          <a:p>
            <a:fld id="{8D31BEAE-1623-9446-BB9E-68A101F988DA}" type="slidenum">
              <a:rPr lang="en-US" smtClean="0"/>
              <a:pPr/>
              <a:t>‹#›</a:t>
            </a:fld>
            <a:endParaRPr lang="en-US"/>
          </a:p>
        </p:txBody>
      </p:sp>
      <p:sp>
        <p:nvSpPr>
          <p:cNvPr id="3" name="Text Placeholder 10">
            <a:extLst>
              <a:ext uri="{FF2B5EF4-FFF2-40B4-BE49-F238E27FC236}">
                <a16:creationId xmlns:a16="http://schemas.microsoft.com/office/drawing/2014/main" id="{E618077B-57C1-BFBC-90D3-898E16DB792C}"/>
              </a:ext>
            </a:extLst>
          </p:cNvPr>
          <p:cNvSpPr>
            <a:spLocks noGrp="1"/>
          </p:cNvSpPr>
          <p:nvPr>
            <p:ph type="body" sz="quarter" idx="14" hasCustomPrompt="1"/>
          </p:nvPr>
        </p:nvSpPr>
        <p:spPr>
          <a:xfrm>
            <a:off x="626531" y="4207369"/>
            <a:ext cx="3188541" cy="1599604"/>
          </a:xfrm>
          <a:prstGeom prst="rect">
            <a:avLst/>
          </a:prstGeo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12">
            <a:extLst>
              <a:ext uri="{FF2B5EF4-FFF2-40B4-BE49-F238E27FC236}">
                <a16:creationId xmlns:a16="http://schemas.microsoft.com/office/drawing/2014/main" id="{3EB709BC-1AB8-6198-97BF-9E573B1286F5}"/>
              </a:ext>
            </a:extLst>
          </p:cNvPr>
          <p:cNvSpPr>
            <a:spLocks noGrp="1"/>
          </p:cNvSpPr>
          <p:nvPr>
            <p:ph type="pic" sz="quarter" idx="16"/>
          </p:nvPr>
        </p:nvSpPr>
        <p:spPr>
          <a:xfrm>
            <a:off x="626531" y="1706562"/>
            <a:ext cx="3188541" cy="2252662"/>
          </a:xfrm>
          <a:prstGeom prst="rect">
            <a:avLst/>
          </a:prstGeom>
        </p:spPr>
        <p:txBody>
          <a:bodyPr/>
          <a:lstStyle/>
          <a:p>
            <a:r>
              <a:rPr lang="en-US"/>
              <a:t>Click icon to add picture</a:t>
            </a:r>
            <a:endParaRPr lang="en-US" dirty="0"/>
          </a:p>
        </p:txBody>
      </p:sp>
      <p:sp>
        <p:nvSpPr>
          <p:cNvPr id="16" name="Picture Placeholder 12">
            <a:extLst>
              <a:ext uri="{FF2B5EF4-FFF2-40B4-BE49-F238E27FC236}">
                <a16:creationId xmlns:a16="http://schemas.microsoft.com/office/drawing/2014/main" id="{B3FB1061-B597-A8CA-455D-2390A9FE191A}"/>
              </a:ext>
            </a:extLst>
          </p:cNvPr>
          <p:cNvSpPr>
            <a:spLocks noGrp="1"/>
          </p:cNvSpPr>
          <p:nvPr>
            <p:ph type="pic" sz="quarter" idx="19"/>
          </p:nvPr>
        </p:nvSpPr>
        <p:spPr>
          <a:xfrm>
            <a:off x="8376928" y="1706562"/>
            <a:ext cx="3188541" cy="2252662"/>
          </a:xfrm>
          <a:prstGeom prst="rect">
            <a:avLst/>
          </a:prstGeom>
        </p:spPr>
        <p:txBody>
          <a:bodyPr/>
          <a:lstStyle/>
          <a:p>
            <a:r>
              <a:rPr lang="en-US"/>
              <a:t>Click icon to add picture</a:t>
            </a:r>
            <a:endParaRPr lang="en-US" dirty="0"/>
          </a:p>
        </p:txBody>
      </p:sp>
      <p:sp>
        <p:nvSpPr>
          <p:cNvPr id="17" name="Picture Placeholder 12">
            <a:extLst>
              <a:ext uri="{FF2B5EF4-FFF2-40B4-BE49-F238E27FC236}">
                <a16:creationId xmlns:a16="http://schemas.microsoft.com/office/drawing/2014/main" id="{4012B174-8962-7E6E-4CFB-0D51D627D036}"/>
              </a:ext>
            </a:extLst>
          </p:cNvPr>
          <p:cNvSpPr>
            <a:spLocks noGrp="1"/>
          </p:cNvSpPr>
          <p:nvPr>
            <p:ph type="pic" sz="quarter" idx="20"/>
          </p:nvPr>
        </p:nvSpPr>
        <p:spPr>
          <a:xfrm>
            <a:off x="4501729" y="1706562"/>
            <a:ext cx="3188541" cy="2252662"/>
          </a:xfrm>
          <a:prstGeom prst="rect">
            <a:avLst/>
          </a:prstGeom>
        </p:spPr>
        <p:txBody>
          <a:bodyPr/>
          <a:lstStyle/>
          <a:p>
            <a:r>
              <a:rPr lang="en-US"/>
              <a:t>Click icon to add picture</a:t>
            </a:r>
            <a:endParaRPr lang="en-US" dirty="0"/>
          </a:p>
        </p:txBody>
      </p:sp>
      <p:sp>
        <p:nvSpPr>
          <p:cNvPr id="20" name="Text Placeholder 10">
            <a:extLst>
              <a:ext uri="{FF2B5EF4-FFF2-40B4-BE49-F238E27FC236}">
                <a16:creationId xmlns:a16="http://schemas.microsoft.com/office/drawing/2014/main" id="{73BB9C51-16BF-CEB8-B943-515041ABB1D6}"/>
              </a:ext>
            </a:extLst>
          </p:cNvPr>
          <p:cNvSpPr>
            <a:spLocks noGrp="1"/>
          </p:cNvSpPr>
          <p:nvPr>
            <p:ph type="body" sz="quarter" idx="23" hasCustomPrompt="1"/>
          </p:nvPr>
        </p:nvSpPr>
        <p:spPr>
          <a:xfrm>
            <a:off x="4501729" y="4207369"/>
            <a:ext cx="3188541" cy="1599604"/>
          </a:xfrm>
          <a:prstGeom prst="rect">
            <a:avLst/>
          </a:prstGeo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Text Placeholder 10">
            <a:extLst>
              <a:ext uri="{FF2B5EF4-FFF2-40B4-BE49-F238E27FC236}">
                <a16:creationId xmlns:a16="http://schemas.microsoft.com/office/drawing/2014/main" id="{0FB3F5A5-D89A-A745-852D-5C30D213901A}"/>
              </a:ext>
            </a:extLst>
          </p:cNvPr>
          <p:cNvSpPr>
            <a:spLocks noGrp="1"/>
          </p:cNvSpPr>
          <p:nvPr>
            <p:ph type="body" sz="quarter" idx="24" hasCustomPrompt="1"/>
          </p:nvPr>
        </p:nvSpPr>
        <p:spPr>
          <a:xfrm>
            <a:off x="8376928" y="4207369"/>
            <a:ext cx="3188541" cy="1599604"/>
          </a:xfrm>
          <a:prstGeom prst="rect">
            <a:avLst/>
          </a:prstGeo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9">
            <a:extLst>
              <a:ext uri="{FF2B5EF4-FFF2-40B4-BE49-F238E27FC236}">
                <a16:creationId xmlns:a16="http://schemas.microsoft.com/office/drawing/2014/main" id="{CAA60EE7-83FF-6547-C1C1-F2DF64DFC9D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9176237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A / Big pictur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776FACBF-26B9-200F-3ECD-141AAF1B84FD}"/>
              </a:ext>
            </a:extLst>
          </p:cNvPr>
          <p:cNvSpPr>
            <a:spLocks noGrp="1"/>
          </p:cNvSpPr>
          <p:nvPr>
            <p:ph type="pic" sz="quarter" idx="12"/>
          </p:nvPr>
        </p:nvSpPr>
        <p:spPr>
          <a:xfrm>
            <a:off x="0" y="0"/>
            <a:ext cx="12191999" cy="6400754"/>
          </a:xfrm>
          <a:prstGeom prst="rect">
            <a:avLst/>
          </a:prstGeom>
        </p:spPr>
        <p:txBody>
          <a:bodyPr/>
          <a:lstStyle/>
          <a:p>
            <a:r>
              <a:rPr lang="en-US"/>
              <a:t>Click icon to add picture</a:t>
            </a:r>
          </a:p>
        </p:txBody>
      </p:sp>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169237902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A / Big picture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B2001D0-B2F3-EFA2-E0D1-8DB3E1E1DE8B}"/>
              </a:ext>
            </a:extLst>
          </p:cNvPr>
          <p:cNvSpPr/>
          <p:nvPr/>
        </p:nvSpPr>
        <p:spPr>
          <a:xfrm>
            <a:off x="0" y="0"/>
            <a:ext cx="12192000" cy="15870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9">
            <a:extLst>
              <a:ext uri="{FF2B5EF4-FFF2-40B4-BE49-F238E27FC236}">
                <a16:creationId xmlns:a16="http://schemas.microsoft.com/office/drawing/2014/main" id="{776FACBF-26B9-200F-3ECD-141AAF1B84FD}"/>
              </a:ext>
            </a:extLst>
          </p:cNvPr>
          <p:cNvSpPr>
            <a:spLocks noGrp="1"/>
          </p:cNvSpPr>
          <p:nvPr>
            <p:ph type="pic" sz="quarter" idx="12"/>
          </p:nvPr>
        </p:nvSpPr>
        <p:spPr>
          <a:xfrm>
            <a:off x="526695" y="475488"/>
            <a:ext cx="11138610" cy="5449778"/>
          </a:xfrm>
          <a:prstGeom prst="rect">
            <a:avLst/>
          </a:prstGeom>
        </p:spPr>
        <p:txBody>
          <a:bodyPr/>
          <a:lstStyle/>
          <a:p>
            <a:r>
              <a:rPr lang="en-US"/>
              <a:t>Click icon to add picture</a:t>
            </a:r>
          </a:p>
        </p:txBody>
      </p:sp>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44322902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4_A / Conten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776FACBF-26B9-200F-3ECD-141AAF1B84FD}"/>
              </a:ext>
            </a:extLst>
          </p:cNvPr>
          <p:cNvSpPr>
            <a:spLocks noGrp="1"/>
          </p:cNvSpPr>
          <p:nvPr>
            <p:ph type="pic" sz="quarter" idx="12"/>
          </p:nvPr>
        </p:nvSpPr>
        <p:spPr>
          <a:xfrm>
            <a:off x="526695" y="1679574"/>
            <a:ext cx="11138610" cy="4245691"/>
          </a:xfrm>
          <a:prstGeom prst="rect">
            <a:avLst/>
          </a:prstGeom>
        </p:spPr>
        <p:txBody>
          <a:bodyPr/>
          <a:lstStyle/>
          <a:p>
            <a:r>
              <a:rPr lang="en-US"/>
              <a:t>Click icon to add picture</a:t>
            </a:r>
          </a:p>
        </p:txBody>
      </p:sp>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4" name="Title 3">
            <a:extLst>
              <a:ext uri="{FF2B5EF4-FFF2-40B4-BE49-F238E27FC236}">
                <a16:creationId xmlns:a16="http://schemas.microsoft.com/office/drawing/2014/main" id="{E08B740F-3677-2265-9CB2-FEE90F759E9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3912139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A / Table Char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dirty="0"/>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5" name="Table Placeholder 4">
            <a:extLst>
              <a:ext uri="{FF2B5EF4-FFF2-40B4-BE49-F238E27FC236}">
                <a16:creationId xmlns:a16="http://schemas.microsoft.com/office/drawing/2014/main" id="{44D8D699-2FE1-8C87-F739-149CA7B47B38}"/>
              </a:ext>
            </a:extLst>
          </p:cNvPr>
          <p:cNvSpPr>
            <a:spLocks noGrp="1"/>
          </p:cNvSpPr>
          <p:nvPr>
            <p:ph type="tbl" sz="quarter" idx="13"/>
          </p:nvPr>
        </p:nvSpPr>
        <p:spPr>
          <a:xfrm>
            <a:off x="527050" y="1679575"/>
            <a:ext cx="5329443" cy="4244975"/>
          </a:xfrm>
        </p:spPr>
        <p:txBody>
          <a:bodyPr/>
          <a:lstStyle/>
          <a:p>
            <a:r>
              <a:rPr lang="en-US"/>
              <a:t>Click icon to add table</a:t>
            </a:r>
            <a:endParaRPr lang="en-US" dirty="0"/>
          </a:p>
        </p:txBody>
      </p:sp>
      <p:sp>
        <p:nvSpPr>
          <p:cNvPr id="4" name="Title 3">
            <a:extLst>
              <a:ext uri="{FF2B5EF4-FFF2-40B4-BE49-F238E27FC236}">
                <a16:creationId xmlns:a16="http://schemas.microsoft.com/office/drawing/2014/main" id="{3963DAE9-855E-EB39-6E79-A70B79E9AAF4}"/>
              </a:ext>
            </a:extLst>
          </p:cNvPr>
          <p:cNvSpPr>
            <a:spLocks noGrp="1"/>
          </p:cNvSpPr>
          <p:nvPr>
            <p:ph type="title"/>
          </p:nvPr>
        </p:nvSpPr>
        <p:spPr/>
        <p:txBody>
          <a:bodyPr/>
          <a:lstStyle/>
          <a:p>
            <a:r>
              <a:rPr lang="en-US"/>
              <a:t>Click to edit Master title style</a:t>
            </a:r>
          </a:p>
        </p:txBody>
      </p:sp>
      <p:sp>
        <p:nvSpPr>
          <p:cNvPr id="8" name="Folded Corner 7">
            <a:extLst>
              <a:ext uri="{FF2B5EF4-FFF2-40B4-BE49-F238E27FC236}">
                <a16:creationId xmlns:a16="http://schemas.microsoft.com/office/drawing/2014/main" id="{54F862A5-5293-5EC1-DFC2-F9F3A60CCCD1}"/>
              </a:ext>
            </a:extLst>
          </p:cNvPr>
          <p:cNvSpPr/>
          <p:nvPr/>
        </p:nvSpPr>
        <p:spPr>
          <a:xfrm>
            <a:off x="527050" y="-2601456"/>
            <a:ext cx="2656114" cy="2132224"/>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21AA182-6538-BC86-2A3C-95CCFAEC38F8}"/>
              </a:ext>
            </a:extLst>
          </p:cNvPr>
          <p:cNvSpPr txBox="1"/>
          <p:nvPr/>
        </p:nvSpPr>
        <p:spPr>
          <a:xfrm>
            <a:off x="663666" y="-2416398"/>
            <a:ext cx="2394857" cy="1754326"/>
          </a:xfrm>
          <a:prstGeom prst="rect">
            <a:avLst/>
          </a:prstGeom>
          <a:noFill/>
        </p:spPr>
        <p:txBody>
          <a:bodyPr wrap="square" rtlCol="0">
            <a:spAutoFit/>
          </a:bodyPr>
          <a:lstStyle/>
          <a:p>
            <a:r>
              <a:rPr lang="en-US" b="1" dirty="0">
                <a:solidFill>
                  <a:schemeClr val="bg2">
                    <a:lumMod val="10000"/>
                  </a:schemeClr>
                </a:solidFill>
              </a:rPr>
              <a:t>TABLE NOTES</a:t>
            </a:r>
          </a:p>
          <a:p>
            <a:r>
              <a:rPr lang="en-US" dirty="0">
                <a:solidFill>
                  <a:schemeClr val="bg2">
                    <a:lumMod val="10000"/>
                  </a:schemeClr>
                </a:solidFill>
              </a:rPr>
              <a:t>This slide creates a table, as you can see in the grid icon. Click the icon to create a clean-styled table.</a:t>
            </a:r>
          </a:p>
        </p:txBody>
      </p:sp>
      <p:sp>
        <p:nvSpPr>
          <p:cNvPr id="11" name="Folded Corner 10">
            <a:extLst>
              <a:ext uri="{FF2B5EF4-FFF2-40B4-BE49-F238E27FC236}">
                <a16:creationId xmlns:a16="http://schemas.microsoft.com/office/drawing/2014/main" id="{A8C4BFDB-544B-1C71-1F68-BA920ACA544B}"/>
              </a:ext>
            </a:extLst>
          </p:cNvPr>
          <p:cNvSpPr/>
          <p:nvPr/>
        </p:nvSpPr>
        <p:spPr>
          <a:xfrm>
            <a:off x="3439885" y="-2885665"/>
            <a:ext cx="6824034" cy="2601457"/>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6D4CF33-C25D-543E-5170-619DBDB0F74A}"/>
              </a:ext>
            </a:extLst>
          </p:cNvPr>
          <p:cNvSpPr txBox="1"/>
          <p:nvPr/>
        </p:nvSpPr>
        <p:spPr>
          <a:xfrm>
            <a:off x="3576501" y="-2700606"/>
            <a:ext cx="6687418" cy="2308324"/>
          </a:xfrm>
          <a:prstGeom prst="rect">
            <a:avLst/>
          </a:prstGeom>
          <a:noFill/>
        </p:spPr>
        <p:txBody>
          <a:bodyPr wrap="square" rtlCol="0">
            <a:spAutoFit/>
          </a:bodyPr>
          <a:lstStyle/>
          <a:p>
            <a:r>
              <a:rPr lang="en-US" b="1" dirty="0">
                <a:solidFill>
                  <a:schemeClr val="bg2">
                    <a:lumMod val="10000"/>
                  </a:schemeClr>
                </a:solidFill>
              </a:rPr>
              <a:t>TABLE TIPS</a:t>
            </a:r>
          </a:p>
          <a:p>
            <a:r>
              <a:rPr lang="en-US" dirty="0">
                <a:solidFill>
                  <a:schemeClr val="bg2">
                    <a:lumMod val="10000"/>
                  </a:schemeClr>
                </a:solidFill>
              </a:rPr>
              <a:t>If you paste content into your new table and it looks funky, select all text and find the Clear All Formatting button (A with an eraser) in the main Home menu bar.</a:t>
            </a:r>
          </a:p>
          <a:p>
            <a:r>
              <a:rPr lang="en-US" dirty="0">
                <a:solidFill>
                  <a:schemeClr val="bg2">
                    <a:lumMod val="10000"/>
                  </a:schemeClr>
                </a:solidFill>
              </a:rPr>
              <a:t>In the Table Design and Layout menu bars are more tools to create Header Row, First Column (so you don’t need to manually make the text bold, </a:t>
            </a:r>
            <a:r>
              <a:rPr lang="en-US" dirty="0" err="1">
                <a:solidFill>
                  <a:schemeClr val="bg2">
                    <a:lumMod val="10000"/>
                  </a:schemeClr>
                </a:solidFill>
              </a:rPr>
              <a:t>etc</a:t>
            </a:r>
            <a:r>
              <a:rPr lang="en-US" dirty="0">
                <a:solidFill>
                  <a:schemeClr val="bg2">
                    <a:lumMod val="10000"/>
                  </a:schemeClr>
                </a:solidFill>
              </a:rPr>
              <a:t>), and to Distribute Rows/columns if they look inconsistent.</a:t>
            </a:r>
          </a:p>
        </p:txBody>
      </p:sp>
      <p:pic>
        <p:nvPicPr>
          <p:cNvPr id="14" name="Picture 13" descr="A close-up of a white background&#10;&#10;Description automatically generated">
            <a:extLst>
              <a:ext uri="{FF2B5EF4-FFF2-40B4-BE49-F238E27FC236}">
                <a16:creationId xmlns:a16="http://schemas.microsoft.com/office/drawing/2014/main" id="{5D1DF4B6-F01F-6E3E-1245-CDC5F35F981E}"/>
              </a:ext>
            </a:extLst>
          </p:cNvPr>
          <p:cNvPicPr>
            <a:picLocks noChangeAspect="1"/>
          </p:cNvPicPr>
          <p:nvPr/>
        </p:nvPicPr>
        <p:blipFill>
          <a:blip r:embed="rId2"/>
          <a:stretch>
            <a:fillRect/>
          </a:stretch>
        </p:blipFill>
        <p:spPr>
          <a:xfrm>
            <a:off x="10520640" y="-1554227"/>
            <a:ext cx="2921000" cy="876300"/>
          </a:xfrm>
          <a:prstGeom prst="rect">
            <a:avLst/>
          </a:prstGeom>
        </p:spPr>
      </p:pic>
      <p:pic>
        <p:nvPicPr>
          <p:cNvPr id="16" name="Picture 15">
            <a:extLst>
              <a:ext uri="{FF2B5EF4-FFF2-40B4-BE49-F238E27FC236}">
                <a16:creationId xmlns:a16="http://schemas.microsoft.com/office/drawing/2014/main" id="{6EF7C9AA-4872-ECDA-A031-11FDA5E4ABB6}"/>
              </a:ext>
            </a:extLst>
          </p:cNvPr>
          <p:cNvPicPr>
            <a:picLocks noChangeAspect="1"/>
          </p:cNvPicPr>
          <p:nvPr/>
        </p:nvPicPr>
        <p:blipFill rotWithShape="1">
          <a:blip r:embed="rId3"/>
          <a:srcRect l="12903" t="12903" r="12903" b="12903"/>
          <a:stretch/>
        </p:blipFill>
        <p:spPr>
          <a:xfrm>
            <a:off x="7368164" y="-1833348"/>
            <a:ext cx="269782" cy="269780"/>
          </a:xfrm>
          <a:prstGeom prst="rect">
            <a:avLst/>
          </a:prstGeom>
        </p:spPr>
      </p:pic>
      <p:pic>
        <p:nvPicPr>
          <p:cNvPr id="18" name="Picture 17" descr="A screenshot of a checklist&#10;&#10;Description automatically generated">
            <a:extLst>
              <a:ext uri="{FF2B5EF4-FFF2-40B4-BE49-F238E27FC236}">
                <a16:creationId xmlns:a16="http://schemas.microsoft.com/office/drawing/2014/main" id="{7AFAA99E-AEE0-E36F-E2B1-E00B3D0D194F}"/>
              </a:ext>
            </a:extLst>
          </p:cNvPr>
          <p:cNvPicPr>
            <a:picLocks noChangeAspect="1"/>
          </p:cNvPicPr>
          <p:nvPr/>
        </p:nvPicPr>
        <p:blipFill>
          <a:blip r:embed="rId4"/>
          <a:stretch>
            <a:fillRect/>
          </a:stretch>
        </p:blipFill>
        <p:spPr>
          <a:xfrm>
            <a:off x="10520640" y="-2604518"/>
            <a:ext cx="2768600" cy="965200"/>
          </a:xfrm>
          <a:prstGeom prst="rect">
            <a:avLst/>
          </a:prstGeom>
        </p:spPr>
      </p:pic>
      <p:sp>
        <p:nvSpPr>
          <p:cNvPr id="21" name="Text Placeholder 20">
            <a:extLst>
              <a:ext uri="{FF2B5EF4-FFF2-40B4-BE49-F238E27FC236}">
                <a16:creationId xmlns:a16="http://schemas.microsoft.com/office/drawing/2014/main" id="{FF29BCFF-F00E-53EE-DA87-4A44C592E6ED}"/>
              </a:ext>
            </a:extLst>
          </p:cNvPr>
          <p:cNvSpPr>
            <a:spLocks noGrp="1"/>
          </p:cNvSpPr>
          <p:nvPr>
            <p:ph type="body" sz="quarter" idx="14"/>
          </p:nvPr>
        </p:nvSpPr>
        <p:spPr>
          <a:xfrm>
            <a:off x="527050" y="5924551"/>
            <a:ext cx="11137900" cy="461096"/>
          </a:xfrm>
        </p:spPr>
        <p:txBody>
          <a:bodyPr anchor="ctr">
            <a:noAutofit/>
          </a:bodyPr>
          <a:lstStyle>
            <a:lvl1pPr>
              <a:lnSpc>
                <a:spcPct val="100000"/>
              </a:lnSpc>
              <a:spcBef>
                <a:spcPts val="0"/>
              </a:spcBef>
              <a:spcAft>
                <a:spcPts val="0"/>
              </a:spcAft>
              <a:defRPr sz="1600" b="0">
                <a:solidFill>
                  <a:schemeClr val="tx1"/>
                </a:solidFill>
              </a:defRPr>
            </a:lvl1pPr>
            <a:lvl2pPr marL="0" indent="0">
              <a:lnSpc>
                <a:spcPct val="100000"/>
              </a:lnSpc>
              <a:spcBef>
                <a:spcPts val="0"/>
              </a:spcBef>
              <a:buNone/>
              <a:defRPr sz="1600" b="0">
                <a:solidFill>
                  <a:schemeClr val="tx1"/>
                </a:solidFill>
              </a:defRPr>
            </a:lvl2pPr>
            <a:lvl3pPr marL="685800" indent="0">
              <a:lnSpc>
                <a:spcPct val="100000"/>
              </a:lnSpc>
              <a:buFont typeface="Arial" panose="020B0604020202020204" pitchFamily="34" charset="0"/>
              <a:buNone/>
              <a:defRPr sz="1600" b="0"/>
            </a:lvl3pPr>
            <a:lvl4pPr marL="1143000" indent="0">
              <a:lnSpc>
                <a:spcPct val="100000"/>
              </a:lnSpc>
              <a:buNone/>
              <a:defRPr sz="1600" b="0"/>
            </a:lvl4pPr>
            <a:lvl5pPr marL="1600200" indent="0">
              <a:lnSpc>
                <a:spcPct val="100000"/>
              </a:lnSpc>
              <a:buNone/>
              <a:defRPr sz="16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Chart Placeholder 7">
            <a:extLst>
              <a:ext uri="{FF2B5EF4-FFF2-40B4-BE49-F238E27FC236}">
                <a16:creationId xmlns:a16="http://schemas.microsoft.com/office/drawing/2014/main" id="{07033ECE-8A25-1BDB-661C-C7B93D8B6C86}"/>
              </a:ext>
            </a:extLst>
          </p:cNvPr>
          <p:cNvSpPr>
            <a:spLocks noGrp="1"/>
          </p:cNvSpPr>
          <p:nvPr>
            <p:ph type="chart" sz="quarter" idx="15"/>
          </p:nvPr>
        </p:nvSpPr>
        <p:spPr>
          <a:xfrm>
            <a:off x="6335509" y="1679575"/>
            <a:ext cx="5334000" cy="4264025"/>
          </a:xfrm>
        </p:spPr>
        <p:txBody>
          <a:bodyPr/>
          <a:lstStyle/>
          <a:p>
            <a:r>
              <a:rPr lang="en-US"/>
              <a:t>Click icon to add chart</a:t>
            </a:r>
          </a:p>
        </p:txBody>
      </p:sp>
    </p:spTree>
    <p:extLst>
      <p:ext uri="{BB962C8B-B14F-4D97-AF65-F5344CB8AC3E}">
        <p14:creationId xmlns:p14="http://schemas.microsoft.com/office/powerpoint/2010/main" val="340696424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A / Char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10" name="Chart Placeholder 7">
            <a:extLst>
              <a:ext uri="{FF2B5EF4-FFF2-40B4-BE49-F238E27FC236}">
                <a16:creationId xmlns:a16="http://schemas.microsoft.com/office/drawing/2014/main" id="{377A6A54-78A1-8BCA-A22A-94F10ABF7644}"/>
              </a:ext>
            </a:extLst>
          </p:cNvPr>
          <p:cNvSpPr>
            <a:spLocks noGrp="1"/>
          </p:cNvSpPr>
          <p:nvPr>
            <p:ph type="chart" sz="quarter" idx="14"/>
          </p:nvPr>
        </p:nvSpPr>
        <p:spPr>
          <a:xfrm>
            <a:off x="527049" y="1679575"/>
            <a:ext cx="11142663" cy="4264025"/>
          </a:xfrm>
        </p:spPr>
        <p:txBody>
          <a:bodyPr/>
          <a:lstStyle/>
          <a:p>
            <a:r>
              <a:rPr lang="en-US"/>
              <a:t>Click icon to add chart</a:t>
            </a:r>
          </a:p>
        </p:txBody>
      </p:sp>
      <p:sp>
        <p:nvSpPr>
          <p:cNvPr id="4" name="Title 3">
            <a:extLst>
              <a:ext uri="{FF2B5EF4-FFF2-40B4-BE49-F238E27FC236}">
                <a16:creationId xmlns:a16="http://schemas.microsoft.com/office/drawing/2014/main" id="{3CAFAEB9-5B0F-DC7A-66A9-66B472265E3D}"/>
              </a:ext>
            </a:extLst>
          </p:cNvPr>
          <p:cNvSpPr>
            <a:spLocks noGrp="1"/>
          </p:cNvSpPr>
          <p:nvPr>
            <p:ph type="title"/>
          </p:nvPr>
        </p:nvSpPr>
        <p:spPr/>
        <p:txBody>
          <a:bodyPr/>
          <a:lstStyle/>
          <a:p>
            <a:r>
              <a:rPr lang="en-US"/>
              <a:t>Click to edit Master title style</a:t>
            </a:r>
          </a:p>
        </p:txBody>
      </p:sp>
      <p:sp>
        <p:nvSpPr>
          <p:cNvPr id="5" name="Folded Corner 4">
            <a:extLst>
              <a:ext uri="{FF2B5EF4-FFF2-40B4-BE49-F238E27FC236}">
                <a16:creationId xmlns:a16="http://schemas.microsoft.com/office/drawing/2014/main" id="{C3CBA517-1540-7255-306E-AA95F385C1ED}"/>
              </a:ext>
            </a:extLst>
          </p:cNvPr>
          <p:cNvSpPr/>
          <p:nvPr/>
        </p:nvSpPr>
        <p:spPr>
          <a:xfrm>
            <a:off x="527050" y="-2601456"/>
            <a:ext cx="2656114" cy="2132224"/>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EA94060-73C2-560A-9104-568254AA7A3C}"/>
              </a:ext>
            </a:extLst>
          </p:cNvPr>
          <p:cNvSpPr txBox="1"/>
          <p:nvPr/>
        </p:nvSpPr>
        <p:spPr>
          <a:xfrm>
            <a:off x="663666" y="-2416398"/>
            <a:ext cx="2394857" cy="1754326"/>
          </a:xfrm>
          <a:prstGeom prst="rect">
            <a:avLst/>
          </a:prstGeom>
          <a:noFill/>
        </p:spPr>
        <p:txBody>
          <a:bodyPr wrap="square" rtlCol="0">
            <a:spAutoFit/>
          </a:bodyPr>
          <a:lstStyle/>
          <a:p>
            <a:r>
              <a:rPr lang="en-US" b="1" dirty="0">
                <a:solidFill>
                  <a:schemeClr val="bg2">
                    <a:lumMod val="10000"/>
                  </a:schemeClr>
                </a:solidFill>
              </a:rPr>
              <a:t>CHART NOTES</a:t>
            </a:r>
          </a:p>
          <a:p>
            <a:r>
              <a:rPr lang="en-US" dirty="0">
                <a:solidFill>
                  <a:schemeClr val="bg2">
                    <a:lumMod val="10000"/>
                  </a:schemeClr>
                </a:solidFill>
              </a:rPr>
              <a:t>Click the chart icon to select the chart type. Colors will be auto-selected from our palette.</a:t>
            </a:r>
          </a:p>
        </p:txBody>
      </p:sp>
    </p:spTree>
    <p:extLst>
      <p:ext uri="{BB962C8B-B14F-4D97-AF65-F5344CB8AC3E}">
        <p14:creationId xmlns:p14="http://schemas.microsoft.com/office/powerpoint/2010/main" val="338179679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A / Table">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4" name="Title 3">
            <a:extLst>
              <a:ext uri="{FF2B5EF4-FFF2-40B4-BE49-F238E27FC236}">
                <a16:creationId xmlns:a16="http://schemas.microsoft.com/office/drawing/2014/main" id="{3CAFAEB9-5B0F-DC7A-66A9-66B472265E3D}"/>
              </a:ext>
            </a:extLst>
          </p:cNvPr>
          <p:cNvSpPr>
            <a:spLocks noGrp="1"/>
          </p:cNvSpPr>
          <p:nvPr>
            <p:ph type="title"/>
          </p:nvPr>
        </p:nvSpPr>
        <p:spPr/>
        <p:txBody>
          <a:bodyPr/>
          <a:lstStyle/>
          <a:p>
            <a:r>
              <a:rPr lang="en-US"/>
              <a:t>Click to edit Master title style</a:t>
            </a:r>
          </a:p>
        </p:txBody>
      </p:sp>
      <p:sp>
        <p:nvSpPr>
          <p:cNvPr id="9" name="Table Placeholder 2">
            <a:extLst>
              <a:ext uri="{FF2B5EF4-FFF2-40B4-BE49-F238E27FC236}">
                <a16:creationId xmlns:a16="http://schemas.microsoft.com/office/drawing/2014/main" id="{1BD3733C-072E-BA85-2DFA-0A86E6750F63}"/>
              </a:ext>
            </a:extLst>
          </p:cNvPr>
          <p:cNvSpPr>
            <a:spLocks noGrp="1"/>
          </p:cNvSpPr>
          <p:nvPr>
            <p:ph type="tbl" sz="quarter" idx="15"/>
          </p:nvPr>
        </p:nvSpPr>
        <p:spPr>
          <a:xfrm>
            <a:off x="508000" y="1671638"/>
            <a:ext cx="11156951" cy="4303712"/>
          </a:xfrm>
        </p:spPr>
        <p:txBody>
          <a:bodyPr/>
          <a:lstStyle/>
          <a:p>
            <a:r>
              <a:rPr lang="en-US"/>
              <a:t>Click icon to add table</a:t>
            </a:r>
          </a:p>
        </p:txBody>
      </p:sp>
      <p:sp>
        <p:nvSpPr>
          <p:cNvPr id="14" name="Folded Corner 13">
            <a:extLst>
              <a:ext uri="{FF2B5EF4-FFF2-40B4-BE49-F238E27FC236}">
                <a16:creationId xmlns:a16="http://schemas.microsoft.com/office/drawing/2014/main" id="{2C0A454B-581B-5CC4-E8DA-7998C9C7A9E0}"/>
              </a:ext>
            </a:extLst>
          </p:cNvPr>
          <p:cNvSpPr/>
          <p:nvPr/>
        </p:nvSpPr>
        <p:spPr>
          <a:xfrm>
            <a:off x="527050" y="-2601456"/>
            <a:ext cx="2656114" cy="2132224"/>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4542BA6B-EF4F-1AAA-3B30-7DB5CD7B7F1E}"/>
              </a:ext>
            </a:extLst>
          </p:cNvPr>
          <p:cNvSpPr txBox="1"/>
          <p:nvPr/>
        </p:nvSpPr>
        <p:spPr>
          <a:xfrm>
            <a:off x="663666" y="-2416398"/>
            <a:ext cx="2394857" cy="1754326"/>
          </a:xfrm>
          <a:prstGeom prst="rect">
            <a:avLst/>
          </a:prstGeom>
          <a:noFill/>
        </p:spPr>
        <p:txBody>
          <a:bodyPr wrap="square" rtlCol="0">
            <a:spAutoFit/>
          </a:bodyPr>
          <a:lstStyle/>
          <a:p>
            <a:r>
              <a:rPr lang="en-US" b="1" dirty="0">
                <a:solidFill>
                  <a:schemeClr val="bg2">
                    <a:lumMod val="10000"/>
                  </a:schemeClr>
                </a:solidFill>
              </a:rPr>
              <a:t>TABLE NOTES</a:t>
            </a:r>
          </a:p>
          <a:p>
            <a:r>
              <a:rPr lang="en-US" dirty="0">
                <a:solidFill>
                  <a:schemeClr val="bg2">
                    <a:lumMod val="10000"/>
                  </a:schemeClr>
                </a:solidFill>
              </a:rPr>
              <a:t>This slide creates a table, as you can see in the grid icon. Click the icon to create a clean-styled table.</a:t>
            </a:r>
          </a:p>
        </p:txBody>
      </p:sp>
      <p:sp>
        <p:nvSpPr>
          <p:cNvPr id="16" name="Folded Corner 15">
            <a:extLst>
              <a:ext uri="{FF2B5EF4-FFF2-40B4-BE49-F238E27FC236}">
                <a16:creationId xmlns:a16="http://schemas.microsoft.com/office/drawing/2014/main" id="{57B71CBA-53DB-7584-A0B3-9B1FB5232BB9}"/>
              </a:ext>
            </a:extLst>
          </p:cNvPr>
          <p:cNvSpPr/>
          <p:nvPr/>
        </p:nvSpPr>
        <p:spPr>
          <a:xfrm>
            <a:off x="3439885" y="-2885665"/>
            <a:ext cx="6824034" cy="2601457"/>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BE919EF1-54DE-D76B-1EA2-5EAB7733A33C}"/>
              </a:ext>
            </a:extLst>
          </p:cNvPr>
          <p:cNvSpPr txBox="1"/>
          <p:nvPr/>
        </p:nvSpPr>
        <p:spPr>
          <a:xfrm>
            <a:off x="3576501" y="-2700606"/>
            <a:ext cx="6687418" cy="2308324"/>
          </a:xfrm>
          <a:prstGeom prst="rect">
            <a:avLst/>
          </a:prstGeom>
          <a:noFill/>
        </p:spPr>
        <p:txBody>
          <a:bodyPr wrap="square" rtlCol="0">
            <a:spAutoFit/>
          </a:bodyPr>
          <a:lstStyle/>
          <a:p>
            <a:r>
              <a:rPr lang="en-US" b="1" dirty="0">
                <a:solidFill>
                  <a:schemeClr val="bg2">
                    <a:lumMod val="10000"/>
                  </a:schemeClr>
                </a:solidFill>
              </a:rPr>
              <a:t>TABLE TIPS</a:t>
            </a:r>
          </a:p>
          <a:p>
            <a:r>
              <a:rPr lang="en-US" dirty="0">
                <a:solidFill>
                  <a:schemeClr val="bg2">
                    <a:lumMod val="10000"/>
                  </a:schemeClr>
                </a:solidFill>
              </a:rPr>
              <a:t>If you paste content into your new table and it looks funky, select all text and find the Clear All Formatting button (A with an eraser) in the main Home menu bar.</a:t>
            </a:r>
          </a:p>
          <a:p>
            <a:r>
              <a:rPr lang="en-US" dirty="0">
                <a:solidFill>
                  <a:schemeClr val="bg2">
                    <a:lumMod val="10000"/>
                  </a:schemeClr>
                </a:solidFill>
              </a:rPr>
              <a:t>In the Table Design and Layout menu bars are more tools to create Header Row, First Column (so you don’t need to manually make the text bold, </a:t>
            </a:r>
            <a:r>
              <a:rPr lang="en-US" dirty="0" err="1">
                <a:solidFill>
                  <a:schemeClr val="bg2">
                    <a:lumMod val="10000"/>
                  </a:schemeClr>
                </a:solidFill>
              </a:rPr>
              <a:t>etc</a:t>
            </a:r>
            <a:r>
              <a:rPr lang="en-US" dirty="0">
                <a:solidFill>
                  <a:schemeClr val="bg2">
                    <a:lumMod val="10000"/>
                  </a:schemeClr>
                </a:solidFill>
              </a:rPr>
              <a:t>), and to Distribute Rows/columns if they look inconsistent.</a:t>
            </a:r>
          </a:p>
        </p:txBody>
      </p:sp>
      <p:pic>
        <p:nvPicPr>
          <p:cNvPr id="18" name="Picture 17" descr="A close-up of a white background&#10;&#10;Description automatically generated">
            <a:extLst>
              <a:ext uri="{FF2B5EF4-FFF2-40B4-BE49-F238E27FC236}">
                <a16:creationId xmlns:a16="http://schemas.microsoft.com/office/drawing/2014/main" id="{D75E49B9-7DA3-4D14-EA74-F3DC1737A6F2}"/>
              </a:ext>
            </a:extLst>
          </p:cNvPr>
          <p:cNvPicPr>
            <a:picLocks noChangeAspect="1"/>
          </p:cNvPicPr>
          <p:nvPr/>
        </p:nvPicPr>
        <p:blipFill>
          <a:blip r:embed="rId2"/>
          <a:stretch>
            <a:fillRect/>
          </a:stretch>
        </p:blipFill>
        <p:spPr>
          <a:xfrm>
            <a:off x="10520640" y="-1554227"/>
            <a:ext cx="2921000" cy="876300"/>
          </a:xfrm>
          <a:prstGeom prst="rect">
            <a:avLst/>
          </a:prstGeom>
        </p:spPr>
      </p:pic>
      <p:pic>
        <p:nvPicPr>
          <p:cNvPr id="19" name="Picture 18">
            <a:extLst>
              <a:ext uri="{FF2B5EF4-FFF2-40B4-BE49-F238E27FC236}">
                <a16:creationId xmlns:a16="http://schemas.microsoft.com/office/drawing/2014/main" id="{2CDC6434-6B85-65E5-D666-3B8CC29A97D6}"/>
              </a:ext>
            </a:extLst>
          </p:cNvPr>
          <p:cNvPicPr>
            <a:picLocks noChangeAspect="1"/>
          </p:cNvPicPr>
          <p:nvPr/>
        </p:nvPicPr>
        <p:blipFill rotWithShape="1">
          <a:blip r:embed="rId3"/>
          <a:srcRect l="12903" t="12903" r="12903" b="12903"/>
          <a:stretch/>
        </p:blipFill>
        <p:spPr>
          <a:xfrm>
            <a:off x="7368164" y="-1833348"/>
            <a:ext cx="269782" cy="269780"/>
          </a:xfrm>
          <a:prstGeom prst="rect">
            <a:avLst/>
          </a:prstGeom>
        </p:spPr>
      </p:pic>
      <p:pic>
        <p:nvPicPr>
          <p:cNvPr id="20" name="Picture 19" descr="A screenshot of a checklist&#10;&#10;Description automatically generated">
            <a:extLst>
              <a:ext uri="{FF2B5EF4-FFF2-40B4-BE49-F238E27FC236}">
                <a16:creationId xmlns:a16="http://schemas.microsoft.com/office/drawing/2014/main" id="{20D0C2D0-4E1C-8AB5-46D4-BC6865F355E5}"/>
              </a:ext>
            </a:extLst>
          </p:cNvPr>
          <p:cNvPicPr>
            <a:picLocks noChangeAspect="1"/>
          </p:cNvPicPr>
          <p:nvPr/>
        </p:nvPicPr>
        <p:blipFill>
          <a:blip r:embed="rId4"/>
          <a:stretch>
            <a:fillRect/>
          </a:stretch>
        </p:blipFill>
        <p:spPr>
          <a:xfrm>
            <a:off x="10520640" y="-2604518"/>
            <a:ext cx="2768600" cy="965200"/>
          </a:xfrm>
          <a:prstGeom prst="rect">
            <a:avLst/>
          </a:prstGeom>
        </p:spPr>
      </p:pic>
    </p:spTree>
    <p:extLst>
      <p:ext uri="{BB962C8B-B14F-4D97-AF65-F5344CB8AC3E}">
        <p14:creationId xmlns:p14="http://schemas.microsoft.com/office/powerpoint/2010/main" val="61522495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A / SmartAr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10" name="Title 9">
            <a:extLst>
              <a:ext uri="{FF2B5EF4-FFF2-40B4-BE49-F238E27FC236}">
                <a16:creationId xmlns:a16="http://schemas.microsoft.com/office/drawing/2014/main" id="{D50DEE82-281D-C343-3AF9-133F04521DC1}"/>
              </a:ext>
            </a:extLst>
          </p:cNvPr>
          <p:cNvSpPr>
            <a:spLocks noGrp="1"/>
          </p:cNvSpPr>
          <p:nvPr>
            <p:ph type="title"/>
          </p:nvPr>
        </p:nvSpPr>
        <p:spPr/>
        <p:txBody>
          <a:bodyPr/>
          <a:lstStyle/>
          <a:p>
            <a:r>
              <a:rPr lang="en-US"/>
              <a:t>Click to edit Master title style</a:t>
            </a:r>
          </a:p>
        </p:txBody>
      </p:sp>
      <p:sp>
        <p:nvSpPr>
          <p:cNvPr id="5" name="SmartArt Placeholder 2">
            <a:extLst>
              <a:ext uri="{FF2B5EF4-FFF2-40B4-BE49-F238E27FC236}">
                <a16:creationId xmlns:a16="http://schemas.microsoft.com/office/drawing/2014/main" id="{3758A520-CF0A-02A6-CA65-12C173C0A471}"/>
              </a:ext>
            </a:extLst>
          </p:cNvPr>
          <p:cNvSpPr>
            <a:spLocks noGrp="1"/>
          </p:cNvSpPr>
          <p:nvPr>
            <p:ph type="dgm" sz="quarter" idx="12"/>
          </p:nvPr>
        </p:nvSpPr>
        <p:spPr>
          <a:xfrm>
            <a:off x="522288" y="1650999"/>
            <a:ext cx="11128248" cy="4292601"/>
          </a:xfrm>
        </p:spPr>
        <p:txBody>
          <a:bodyPr/>
          <a:lstStyle/>
          <a:p>
            <a:r>
              <a:rPr lang="en-US"/>
              <a:t>Click icon to add SmartArt graphic</a:t>
            </a:r>
          </a:p>
        </p:txBody>
      </p:sp>
      <p:pic>
        <p:nvPicPr>
          <p:cNvPr id="11" name="Picture 10" descr="A screenshot of a computer&#10;&#10;Description automatically generated">
            <a:extLst>
              <a:ext uri="{FF2B5EF4-FFF2-40B4-BE49-F238E27FC236}">
                <a16:creationId xmlns:a16="http://schemas.microsoft.com/office/drawing/2014/main" id="{0132F9A6-E060-53A8-7DD2-42C588FE8238}"/>
              </a:ext>
            </a:extLst>
          </p:cNvPr>
          <p:cNvPicPr>
            <a:picLocks noChangeAspect="1"/>
          </p:cNvPicPr>
          <p:nvPr/>
        </p:nvPicPr>
        <p:blipFill>
          <a:blip r:embed="rId2"/>
          <a:stretch>
            <a:fillRect/>
          </a:stretch>
        </p:blipFill>
        <p:spPr>
          <a:xfrm>
            <a:off x="-4840818" y="2267710"/>
            <a:ext cx="4153235" cy="3398872"/>
          </a:xfrm>
          <a:prstGeom prst="rect">
            <a:avLst/>
          </a:prstGeom>
        </p:spPr>
      </p:pic>
      <p:sp>
        <p:nvSpPr>
          <p:cNvPr id="14" name="Folded Corner 13">
            <a:extLst>
              <a:ext uri="{FF2B5EF4-FFF2-40B4-BE49-F238E27FC236}">
                <a16:creationId xmlns:a16="http://schemas.microsoft.com/office/drawing/2014/main" id="{E3D6E1F0-414F-40E9-E7A6-4A90CC8B3FEB}"/>
              </a:ext>
            </a:extLst>
          </p:cNvPr>
          <p:cNvSpPr/>
          <p:nvPr/>
        </p:nvSpPr>
        <p:spPr>
          <a:xfrm>
            <a:off x="-4840817" y="-90577"/>
            <a:ext cx="4153235" cy="2132224"/>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41FFC195-1C40-6D37-4BCE-279450950DDA}"/>
              </a:ext>
            </a:extLst>
          </p:cNvPr>
          <p:cNvSpPr txBox="1"/>
          <p:nvPr/>
        </p:nvSpPr>
        <p:spPr>
          <a:xfrm>
            <a:off x="-4704201" y="94481"/>
            <a:ext cx="3908335" cy="1754326"/>
          </a:xfrm>
          <a:prstGeom prst="rect">
            <a:avLst/>
          </a:prstGeom>
          <a:noFill/>
        </p:spPr>
        <p:txBody>
          <a:bodyPr wrap="square" rtlCol="0">
            <a:spAutoFit/>
          </a:bodyPr>
          <a:lstStyle/>
          <a:p>
            <a:r>
              <a:rPr lang="en-US" b="1" dirty="0">
                <a:solidFill>
                  <a:schemeClr val="bg2">
                    <a:lumMod val="10000"/>
                  </a:schemeClr>
                </a:solidFill>
              </a:rPr>
              <a:t>SMART ART NOTES</a:t>
            </a:r>
          </a:p>
          <a:p>
            <a:r>
              <a:rPr lang="en-US" dirty="0">
                <a:solidFill>
                  <a:schemeClr val="bg2">
                    <a:lumMod val="10000"/>
                  </a:schemeClr>
                </a:solidFill>
              </a:rPr>
              <a:t>To swap out an image in SmartArt, right-click on it and Change Graphic to From a File if you have an image of your own, or From Icons to select from lots of stock icons.</a:t>
            </a:r>
          </a:p>
        </p:txBody>
      </p:sp>
      <p:sp>
        <p:nvSpPr>
          <p:cNvPr id="16" name="Folded Corner 15">
            <a:extLst>
              <a:ext uri="{FF2B5EF4-FFF2-40B4-BE49-F238E27FC236}">
                <a16:creationId xmlns:a16="http://schemas.microsoft.com/office/drawing/2014/main" id="{89DBED43-44B8-2059-CB78-09E9656BA32A}"/>
              </a:ext>
            </a:extLst>
          </p:cNvPr>
          <p:cNvSpPr/>
          <p:nvPr/>
        </p:nvSpPr>
        <p:spPr>
          <a:xfrm>
            <a:off x="-4840818" y="6014049"/>
            <a:ext cx="4153235" cy="1790700"/>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93F39BCA-0776-FC9F-3CDC-D9EEC95FDFC5}"/>
              </a:ext>
            </a:extLst>
          </p:cNvPr>
          <p:cNvSpPr txBox="1"/>
          <p:nvPr/>
        </p:nvSpPr>
        <p:spPr>
          <a:xfrm>
            <a:off x="-4704202" y="6199107"/>
            <a:ext cx="3908335" cy="1477328"/>
          </a:xfrm>
          <a:prstGeom prst="rect">
            <a:avLst/>
          </a:prstGeom>
          <a:noFill/>
        </p:spPr>
        <p:txBody>
          <a:bodyPr wrap="square" rtlCol="0">
            <a:spAutoFit/>
          </a:bodyPr>
          <a:lstStyle/>
          <a:p>
            <a:r>
              <a:rPr lang="en-US" b="1" dirty="0">
                <a:solidFill>
                  <a:schemeClr val="bg2">
                    <a:lumMod val="10000"/>
                  </a:schemeClr>
                </a:solidFill>
              </a:rPr>
              <a:t>SMART ART CAUTION</a:t>
            </a:r>
          </a:p>
          <a:p>
            <a:r>
              <a:rPr lang="en-US" dirty="0">
                <a:solidFill>
                  <a:schemeClr val="bg2">
                    <a:lumMod val="10000"/>
                  </a:schemeClr>
                </a:solidFill>
              </a:rPr>
              <a:t>There are lots of fun SmartArt options, but sometimes the icons it creates are wonky. Use the Picture Notes on the right to Fill/Fit correctly.</a:t>
            </a:r>
          </a:p>
        </p:txBody>
      </p:sp>
      <p:pic>
        <p:nvPicPr>
          <p:cNvPr id="19" name="Picture 18" descr="A diagram of a product&#10;&#10;Description automatically generated">
            <a:extLst>
              <a:ext uri="{FF2B5EF4-FFF2-40B4-BE49-F238E27FC236}">
                <a16:creationId xmlns:a16="http://schemas.microsoft.com/office/drawing/2014/main" id="{E1F63709-FCA1-5FA0-2C93-2607DB8BA79E}"/>
              </a:ext>
            </a:extLst>
          </p:cNvPr>
          <p:cNvPicPr>
            <a:picLocks noChangeAspect="1"/>
          </p:cNvPicPr>
          <p:nvPr/>
        </p:nvPicPr>
        <p:blipFill>
          <a:blip r:embed="rId3"/>
          <a:stretch>
            <a:fillRect/>
          </a:stretch>
        </p:blipFill>
        <p:spPr>
          <a:xfrm>
            <a:off x="-4548551" y="8076072"/>
            <a:ext cx="3568700" cy="1790700"/>
          </a:xfrm>
          <a:prstGeom prst="rect">
            <a:avLst/>
          </a:prstGeom>
        </p:spPr>
      </p:pic>
      <p:sp>
        <p:nvSpPr>
          <p:cNvPr id="20" name="TextBox 19">
            <a:extLst>
              <a:ext uri="{FF2B5EF4-FFF2-40B4-BE49-F238E27FC236}">
                <a16:creationId xmlns:a16="http://schemas.microsoft.com/office/drawing/2014/main" id="{B424398D-4577-6BA1-E62A-161E9E3175B4}"/>
              </a:ext>
            </a:extLst>
          </p:cNvPr>
          <p:cNvSpPr txBox="1"/>
          <p:nvPr/>
        </p:nvSpPr>
        <p:spPr>
          <a:xfrm>
            <a:off x="-4595918" y="9948312"/>
            <a:ext cx="3908335" cy="369332"/>
          </a:xfrm>
          <a:prstGeom prst="rect">
            <a:avLst/>
          </a:prstGeom>
          <a:noFill/>
        </p:spPr>
        <p:txBody>
          <a:bodyPr wrap="square" rtlCol="0">
            <a:spAutoFit/>
          </a:bodyPr>
          <a:lstStyle/>
          <a:p>
            <a:r>
              <a:rPr lang="en-US" b="0" i="1" dirty="0"/>
              <a:t>Distorted icons</a:t>
            </a:r>
          </a:p>
        </p:txBody>
      </p:sp>
      <p:pic>
        <p:nvPicPr>
          <p:cNvPr id="21" name="Picture 20" descr="A screenshot of a computer&#10;&#10;Description automatically generated">
            <a:extLst>
              <a:ext uri="{FF2B5EF4-FFF2-40B4-BE49-F238E27FC236}">
                <a16:creationId xmlns:a16="http://schemas.microsoft.com/office/drawing/2014/main" id="{6EBC6067-269B-DB89-F504-FCB437D93B45}"/>
              </a:ext>
            </a:extLst>
          </p:cNvPr>
          <p:cNvPicPr>
            <a:picLocks noChangeAspect="1"/>
          </p:cNvPicPr>
          <p:nvPr/>
        </p:nvPicPr>
        <p:blipFill>
          <a:blip r:embed="rId4"/>
          <a:stretch>
            <a:fillRect/>
          </a:stretch>
        </p:blipFill>
        <p:spPr>
          <a:xfrm>
            <a:off x="-7170925" y="6046986"/>
            <a:ext cx="1752600" cy="1587500"/>
          </a:xfrm>
          <a:prstGeom prst="rect">
            <a:avLst/>
          </a:prstGeom>
        </p:spPr>
      </p:pic>
      <p:sp>
        <p:nvSpPr>
          <p:cNvPr id="22" name="TextBox 21">
            <a:extLst>
              <a:ext uri="{FF2B5EF4-FFF2-40B4-BE49-F238E27FC236}">
                <a16:creationId xmlns:a16="http://schemas.microsoft.com/office/drawing/2014/main" id="{91E4EF31-3F27-D958-5134-694414E583EF}"/>
              </a:ext>
            </a:extLst>
          </p:cNvPr>
          <p:cNvSpPr txBox="1"/>
          <p:nvPr/>
        </p:nvSpPr>
        <p:spPr>
          <a:xfrm>
            <a:off x="-7170924" y="7557668"/>
            <a:ext cx="1889216" cy="646331"/>
          </a:xfrm>
          <a:prstGeom prst="rect">
            <a:avLst/>
          </a:prstGeom>
          <a:noFill/>
        </p:spPr>
        <p:txBody>
          <a:bodyPr wrap="square" rtlCol="0">
            <a:spAutoFit/>
          </a:bodyPr>
          <a:lstStyle/>
          <a:p>
            <a:r>
              <a:rPr lang="en-US" b="0" i="1" dirty="0"/>
              <a:t>How to change icon colors</a:t>
            </a:r>
          </a:p>
        </p:txBody>
      </p:sp>
    </p:spTree>
    <p:extLst>
      <p:ext uri="{BB962C8B-B14F-4D97-AF65-F5344CB8AC3E}">
        <p14:creationId xmlns:p14="http://schemas.microsoft.com/office/powerpoint/2010/main" val="92649519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A / 1234 Quart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2B9EB-50F6-544E-73E3-A5CC66BE9838}"/>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451B7AA-3D78-C14F-5011-66B86D49CA8C}"/>
              </a:ext>
            </a:extLst>
          </p:cNvPr>
          <p:cNvSpPr>
            <a:spLocks noGrp="1"/>
          </p:cNvSpPr>
          <p:nvPr>
            <p:ph type="sldNum" sz="quarter" idx="10"/>
          </p:nvPr>
        </p:nvSpPr>
        <p:spPr/>
        <p:txBody>
          <a:bodyPr/>
          <a:lstStyle/>
          <a:p>
            <a:fld id="{8D31BEAE-1623-9446-BB9E-68A101F988DA}" type="slidenum">
              <a:rPr lang="en-US" smtClean="0"/>
              <a:pPr/>
              <a:t>‹#›</a:t>
            </a:fld>
            <a:endParaRPr lang="en-US"/>
          </a:p>
        </p:txBody>
      </p:sp>
      <p:sp>
        <p:nvSpPr>
          <p:cNvPr id="4" name="Footer Placeholder 3">
            <a:extLst>
              <a:ext uri="{FF2B5EF4-FFF2-40B4-BE49-F238E27FC236}">
                <a16:creationId xmlns:a16="http://schemas.microsoft.com/office/drawing/2014/main" id="{2CBAD4C8-2845-F023-A565-1B2625E207D7}"/>
              </a:ext>
            </a:extLst>
          </p:cNvPr>
          <p:cNvSpPr>
            <a:spLocks noGrp="1"/>
          </p:cNvSpPr>
          <p:nvPr>
            <p:ph type="ftr" sz="quarter" idx="11"/>
          </p:nvPr>
        </p:nvSpPr>
        <p:spPr/>
        <p:txBody>
          <a:bodyPr/>
          <a:lstStyle/>
          <a:p>
            <a:endParaRPr lang="en-US" dirty="0"/>
          </a:p>
        </p:txBody>
      </p:sp>
      <p:sp>
        <p:nvSpPr>
          <p:cNvPr id="5" name="Text Placeholder 10">
            <a:extLst>
              <a:ext uri="{FF2B5EF4-FFF2-40B4-BE49-F238E27FC236}">
                <a16:creationId xmlns:a16="http://schemas.microsoft.com/office/drawing/2014/main" id="{A60737DD-ABAC-6498-CF74-AFC215B76057}"/>
              </a:ext>
            </a:extLst>
          </p:cNvPr>
          <p:cNvSpPr>
            <a:spLocks noGrp="1"/>
          </p:cNvSpPr>
          <p:nvPr>
            <p:ph type="body" sz="quarter" idx="12" hasCustomPrompt="1"/>
          </p:nvPr>
        </p:nvSpPr>
        <p:spPr>
          <a:xfrm>
            <a:off x="1774473" y="1639322"/>
            <a:ext cx="4074948" cy="1964244"/>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10">
            <a:extLst>
              <a:ext uri="{FF2B5EF4-FFF2-40B4-BE49-F238E27FC236}">
                <a16:creationId xmlns:a16="http://schemas.microsoft.com/office/drawing/2014/main" id="{0A4CC553-184D-A46C-5C0C-5321B4D42E1B}"/>
              </a:ext>
            </a:extLst>
          </p:cNvPr>
          <p:cNvSpPr>
            <a:spLocks noGrp="1"/>
          </p:cNvSpPr>
          <p:nvPr>
            <p:ph type="body" sz="quarter" idx="14" hasCustomPrompt="1"/>
          </p:nvPr>
        </p:nvSpPr>
        <p:spPr>
          <a:xfrm>
            <a:off x="7470284" y="3979128"/>
            <a:ext cx="4074948" cy="1964244"/>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10">
            <a:extLst>
              <a:ext uri="{FF2B5EF4-FFF2-40B4-BE49-F238E27FC236}">
                <a16:creationId xmlns:a16="http://schemas.microsoft.com/office/drawing/2014/main" id="{24E8524B-767B-5205-721C-584963CB899E}"/>
              </a:ext>
            </a:extLst>
          </p:cNvPr>
          <p:cNvSpPr>
            <a:spLocks noGrp="1"/>
          </p:cNvSpPr>
          <p:nvPr>
            <p:ph type="body" sz="quarter" idx="15" hasCustomPrompt="1"/>
          </p:nvPr>
        </p:nvSpPr>
        <p:spPr>
          <a:xfrm>
            <a:off x="1774473" y="3992828"/>
            <a:ext cx="4074948" cy="1964244"/>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10">
            <a:extLst>
              <a:ext uri="{FF2B5EF4-FFF2-40B4-BE49-F238E27FC236}">
                <a16:creationId xmlns:a16="http://schemas.microsoft.com/office/drawing/2014/main" id="{89B47013-82A5-9C18-88C5-8068AB8357EE}"/>
              </a:ext>
            </a:extLst>
          </p:cNvPr>
          <p:cNvSpPr>
            <a:spLocks noGrp="1"/>
          </p:cNvSpPr>
          <p:nvPr>
            <p:ph type="body" sz="quarter" idx="16" hasCustomPrompt="1"/>
          </p:nvPr>
        </p:nvSpPr>
        <p:spPr>
          <a:xfrm>
            <a:off x="7470284" y="1625623"/>
            <a:ext cx="4074948" cy="1964244"/>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Oval 9">
            <a:extLst>
              <a:ext uri="{FF2B5EF4-FFF2-40B4-BE49-F238E27FC236}">
                <a16:creationId xmlns:a16="http://schemas.microsoft.com/office/drawing/2014/main" id="{C28B3DD5-90FE-78B7-CF7F-D612BF37DD20}"/>
              </a:ext>
            </a:extLst>
          </p:cNvPr>
          <p:cNvSpPr/>
          <p:nvPr/>
        </p:nvSpPr>
        <p:spPr>
          <a:xfrm>
            <a:off x="646770" y="1618773"/>
            <a:ext cx="809125" cy="809125"/>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E180F58-70AE-002D-1015-D31F6D7E8C22}"/>
              </a:ext>
            </a:extLst>
          </p:cNvPr>
          <p:cNvSpPr/>
          <p:nvPr/>
        </p:nvSpPr>
        <p:spPr>
          <a:xfrm>
            <a:off x="646770" y="3980769"/>
            <a:ext cx="809125" cy="80912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FA9B79D1-174B-5A18-D8DA-AA685EF44C71}"/>
              </a:ext>
            </a:extLst>
          </p:cNvPr>
          <p:cNvSpPr/>
          <p:nvPr/>
        </p:nvSpPr>
        <p:spPr>
          <a:xfrm>
            <a:off x="6342581" y="1622054"/>
            <a:ext cx="809125" cy="809125"/>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63795FCD-626C-65F2-32C4-020C189E104E}"/>
              </a:ext>
            </a:extLst>
          </p:cNvPr>
          <p:cNvSpPr/>
          <p:nvPr/>
        </p:nvSpPr>
        <p:spPr>
          <a:xfrm>
            <a:off x="6342581" y="3984049"/>
            <a:ext cx="809125" cy="809125"/>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0823A80-291D-06F7-5867-59D005ED0E05}"/>
              </a:ext>
            </a:extLst>
          </p:cNvPr>
          <p:cNvSpPr txBox="1"/>
          <p:nvPr/>
        </p:nvSpPr>
        <p:spPr>
          <a:xfrm>
            <a:off x="646770" y="1618773"/>
            <a:ext cx="809125" cy="809125"/>
          </a:xfrm>
          <a:prstGeom prst="rect">
            <a:avLst/>
          </a:prstGeom>
          <a:noFill/>
        </p:spPr>
        <p:txBody>
          <a:bodyPr wrap="square" rtlCol="0" anchor="ctr">
            <a:noAutofit/>
          </a:bodyPr>
          <a:lstStyle/>
          <a:p>
            <a:pPr algn="ctr"/>
            <a:r>
              <a:rPr lang="en-US" sz="3600" b="1" dirty="0">
                <a:solidFill>
                  <a:schemeClr val="bg1"/>
                </a:solidFill>
              </a:rPr>
              <a:t>1</a:t>
            </a:r>
          </a:p>
        </p:txBody>
      </p:sp>
      <p:sp>
        <p:nvSpPr>
          <p:cNvPr id="15" name="TextBox 14">
            <a:extLst>
              <a:ext uri="{FF2B5EF4-FFF2-40B4-BE49-F238E27FC236}">
                <a16:creationId xmlns:a16="http://schemas.microsoft.com/office/drawing/2014/main" id="{63FA840D-697D-E881-E61E-3818493C5BC5}"/>
              </a:ext>
            </a:extLst>
          </p:cNvPr>
          <p:cNvSpPr txBox="1"/>
          <p:nvPr/>
        </p:nvSpPr>
        <p:spPr>
          <a:xfrm>
            <a:off x="646770" y="3979127"/>
            <a:ext cx="809125" cy="809125"/>
          </a:xfrm>
          <a:prstGeom prst="rect">
            <a:avLst/>
          </a:prstGeom>
          <a:noFill/>
        </p:spPr>
        <p:txBody>
          <a:bodyPr wrap="square" rtlCol="0" anchor="ctr">
            <a:noAutofit/>
          </a:bodyPr>
          <a:lstStyle/>
          <a:p>
            <a:pPr algn="ctr"/>
            <a:r>
              <a:rPr lang="en-US" sz="3600" b="1" dirty="0">
                <a:solidFill>
                  <a:schemeClr val="bg1"/>
                </a:solidFill>
              </a:rPr>
              <a:t>2</a:t>
            </a:r>
          </a:p>
        </p:txBody>
      </p:sp>
      <p:sp>
        <p:nvSpPr>
          <p:cNvPr id="16" name="TextBox 15">
            <a:extLst>
              <a:ext uri="{FF2B5EF4-FFF2-40B4-BE49-F238E27FC236}">
                <a16:creationId xmlns:a16="http://schemas.microsoft.com/office/drawing/2014/main" id="{6B50D308-E9B5-035E-7639-0DD9BB373D09}"/>
              </a:ext>
            </a:extLst>
          </p:cNvPr>
          <p:cNvSpPr txBox="1"/>
          <p:nvPr/>
        </p:nvSpPr>
        <p:spPr>
          <a:xfrm>
            <a:off x="6342581" y="1618771"/>
            <a:ext cx="809125" cy="809125"/>
          </a:xfrm>
          <a:prstGeom prst="rect">
            <a:avLst/>
          </a:prstGeom>
          <a:noFill/>
        </p:spPr>
        <p:txBody>
          <a:bodyPr wrap="square" rtlCol="0" anchor="ctr">
            <a:noAutofit/>
          </a:bodyPr>
          <a:lstStyle/>
          <a:p>
            <a:pPr algn="ctr"/>
            <a:r>
              <a:rPr lang="en-US" sz="3600" b="1" dirty="0">
                <a:solidFill>
                  <a:schemeClr val="bg1"/>
                </a:solidFill>
              </a:rPr>
              <a:t>3</a:t>
            </a:r>
          </a:p>
        </p:txBody>
      </p:sp>
      <p:sp>
        <p:nvSpPr>
          <p:cNvPr id="17" name="TextBox 16">
            <a:extLst>
              <a:ext uri="{FF2B5EF4-FFF2-40B4-BE49-F238E27FC236}">
                <a16:creationId xmlns:a16="http://schemas.microsoft.com/office/drawing/2014/main" id="{A9E35E3E-DBB7-0134-87D8-87C2BAE3368E}"/>
              </a:ext>
            </a:extLst>
          </p:cNvPr>
          <p:cNvSpPr txBox="1"/>
          <p:nvPr/>
        </p:nvSpPr>
        <p:spPr>
          <a:xfrm>
            <a:off x="6342581" y="3979127"/>
            <a:ext cx="809125" cy="809125"/>
          </a:xfrm>
          <a:prstGeom prst="rect">
            <a:avLst/>
          </a:prstGeom>
          <a:noFill/>
        </p:spPr>
        <p:txBody>
          <a:bodyPr wrap="square" rtlCol="0" anchor="ctr">
            <a:noAutofit/>
          </a:bodyPr>
          <a:lstStyle/>
          <a:p>
            <a:pPr algn="ctr"/>
            <a:r>
              <a:rPr lang="en-US" sz="3600" b="1" dirty="0">
                <a:solidFill>
                  <a:schemeClr val="bg1"/>
                </a:solidFill>
              </a:rPr>
              <a:t>4</a:t>
            </a:r>
          </a:p>
        </p:txBody>
      </p:sp>
    </p:spTree>
    <p:extLst>
      <p:ext uri="{BB962C8B-B14F-4D97-AF65-F5344CB8AC3E}">
        <p14:creationId xmlns:p14="http://schemas.microsoft.com/office/powerpoint/2010/main" val="408785825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A / 1234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2B9EB-50F6-544E-73E3-A5CC66BE9838}"/>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451B7AA-3D78-C14F-5011-66B86D49CA8C}"/>
              </a:ext>
            </a:extLst>
          </p:cNvPr>
          <p:cNvSpPr>
            <a:spLocks noGrp="1"/>
          </p:cNvSpPr>
          <p:nvPr>
            <p:ph type="sldNum" sz="quarter" idx="10"/>
          </p:nvPr>
        </p:nvSpPr>
        <p:spPr/>
        <p:txBody>
          <a:bodyPr/>
          <a:lstStyle/>
          <a:p>
            <a:fld id="{8D31BEAE-1623-9446-BB9E-68A101F988DA}" type="slidenum">
              <a:rPr lang="en-US" smtClean="0"/>
              <a:pPr/>
              <a:t>‹#›</a:t>
            </a:fld>
            <a:endParaRPr lang="en-US"/>
          </a:p>
        </p:txBody>
      </p:sp>
      <p:sp>
        <p:nvSpPr>
          <p:cNvPr id="4" name="Footer Placeholder 3">
            <a:extLst>
              <a:ext uri="{FF2B5EF4-FFF2-40B4-BE49-F238E27FC236}">
                <a16:creationId xmlns:a16="http://schemas.microsoft.com/office/drawing/2014/main" id="{2CBAD4C8-2845-F023-A565-1B2625E207D7}"/>
              </a:ext>
            </a:extLst>
          </p:cNvPr>
          <p:cNvSpPr>
            <a:spLocks noGrp="1"/>
          </p:cNvSpPr>
          <p:nvPr>
            <p:ph type="ftr" sz="quarter" idx="11"/>
          </p:nvPr>
        </p:nvSpPr>
        <p:spPr/>
        <p:txBody>
          <a:bodyPr/>
          <a:lstStyle/>
          <a:p>
            <a:endParaRPr lang="en-US" dirty="0"/>
          </a:p>
        </p:txBody>
      </p:sp>
      <p:sp>
        <p:nvSpPr>
          <p:cNvPr id="5" name="Text Placeholder 10">
            <a:extLst>
              <a:ext uri="{FF2B5EF4-FFF2-40B4-BE49-F238E27FC236}">
                <a16:creationId xmlns:a16="http://schemas.microsoft.com/office/drawing/2014/main" id="{A60737DD-ABAC-6498-CF74-AFC215B76057}"/>
              </a:ext>
            </a:extLst>
          </p:cNvPr>
          <p:cNvSpPr>
            <a:spLocks noGrp="1"/>
          </p:cNvSpPr>
          <p:nvPr>
            <p:ph type="body" sz="quarter" idx="12" hasCustomPrompt="1"/>
          </p:nvPr>
        </p:nvSpPr>
        <p:spPr>
          <a:xfrm>
            <a:off x="535934" y="2827866"/>
            <a:ext cx="2655230" cy="3268134"/>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20" name="Group 19">
            <a:extLst>
              <a:ext uri="{FF2B5EF4-FFF2-40B4-BE49-F238E27FC236}">
                <a16:creationId xmlns:a16="http://schemas.microsoft.com/office/drawing/2014/main" id="{5C901D04-3F7B-6668-8EE9-409F1E48A67F}"/>
              </a:ext>
            </a:extLst>
          </p:cNvPr>
          <p:cNvGrpSpPr/>
          <p:nvPr/>
        </p:nvGrpSpPr>
        <p:grpSpPr>
          <a:xfrm>
            <a:off x="1458986" y="1720363"/>
            <a:ext cx="809125" cy="809125"/>
            <a:chOff x="646770" y="1618773"/>
            <a:chExt cx="809125" cy="809125"/>
          </a:xfrm>
        </p:grpSpPr>
        <p:sp>
          <p:nvSpPr>
            <p:cNvPr id="10" name="Oval 9">
              <a:extLst>
                <a:ext uri="{FF2B5EF4-FFF2-40B4-BE49-F238E27FC236}">
                  <a16:creationId xmlns:a16="http://schemas.microsoft.com/office/drawing/2014/main" id="{C28B3DD5-90FE-78B7-CF7F-D612BF37DD20}"/>
                </a:ext>
              </a:extLst>
            </p:cNvPr>
            <p:cNvSpPr/>
            <p:nvPr/>
          </p:nvSpPr>
          <p:spPr>
            <a:xfrm>
              <a:off x="646770" y="1618773"/>
              <a:ext cx="809125" cy="809125"/>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0823A80-291D-06F7-5867-59D005ED0E05}"/>
                </a:ext>
              </a:extLst>
            </p:cNvPr>
            <p:cNvSpPr txBox="1"/>
            <p:nvPr/>
          </p:nvSpPr>
          <p:spPr>
            <a:xfrm>
              <a:off x="646770" y="1618773"/>
              <a:ext cx="809125" cy="809125"/>
            </a:xfrm>
            <a:prstGeom prst="rect">
              <a:avLst/>
            </a:prstGeom>
            <a:noFill/>
          </p:spPr>
          <p:txBody>
            <a:bodyPr wrap="square" rtlCol="0" anchor="ctr">
              <a:noAutofit/>
            </a:bodyPr>
            <a:lstStyle/>
            <a:p>
              <a:pPr algn="ctr"/>
              <a:r>
                <a:rPr lang="en-US" sz="3600" b="1" dirty="0">
                  <a:solidFill>
                    <a:schemeClr val="bg1"/>
                  </a:solidFill>
                </a:rPr>
                <a:t>1</a:t>
              </a:r>
            </a:p>
          </p:txBody>
        </p:sp>
      </p:grpSp>
      <p:grpSp>
        <p:nvGrpSpPr>
          <p:cNvPr id="19" name="Group 18">
            <a:extLst>
              <a:ext uri="{FF2B5EF4-FFF2-40B4-BE49-F238E27FC236}">
                <a16:creationId xmlns:a16="http://schemas.microsoft.com/office/drawing/2014/main" id="{12FB55ED-168A-04A3-E4C8-283314BDCD4C}"/>
              </a:ext>
            </a:extLst>
          </p:cNvPr>
          <p:cNvGrpSpPr/>
          <p:nvPr/>
        </p:nvGrpSpPr>
        <p:grpSpPr>
          <a:xfrm>
            <a:off x="4282606" y="1718719"/>
            <a:ext cx="809125" cy="810767"/>
            <a:chOff x="3506563" y="1617129"/>
            <a:chExt cx="809125" cy="810767"/>
          </a:xfrm>
        </p:grpSpPr>
        <p:sp>
          <p:nvSpPr>
            <p:cNvPr id="11" name="Oval 10">
              <a:extLst>
                <a:ext uri="{FF2B5EF4-FFF2-40B4-BE49-F238E27FC236}">
                  <a16:creationId xmlns:a16="http://schemas.microsoft.com/office/drawing/2014/main" id="{DE180F58-70AE-002D-1015-D31F6D7E8C22}"/>
                </a:ext>
              </a:extLst>
            </p:cNvPr>
            <p:cNvSpPr/>
            <p:nvPr/>
          </p:nvSpPr>
          <p:spPr>
            <a:xfrm>
              <a:off x="3506563" y="1618771"/>
              <a:ext cx="809125" cy="80912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3FA840D-697D-E881-E61E-3818493C5BC5}"/>
                </a:ext>
              </a:extLst>
            </p:cNvPr>
            <p:cNvSpPr txBox="1"/>
            <p:nvPr/>
          </p:nvSpPr>
          <p:spPr>
            <a:xfrm>
              <a:off x="3506563" y="1617129"/>
              <a:ext cx="809125" cy="809125"/>
            </a:xfrm>
            <a:prstGeom prst="rect">
              <a:avLst/>
            </a:prstGeom>
            <a:noFill/>
          </p:spPr>
          <p:txBody>
            <a:bodyPr wrap="square" rtlCol="0" anchor="ctr">
              <a:noAutofit/>
            </a:bodyPr>
            <a:lstStyle/>
            <a:p>
              <a:pPr algn="ctr"/>
              <a:r>
                <a:rPr lang="en-US" sz="3600" b="1" dirty="0">
                  <a:solidFill>
                    <a:schemeClr val="bg1"/>
                  </a:solidFill>
                </a:rPr>
                <a:t>2</a:t>
              </a:r>
            </a:p>
          </p:txBody>
        </p:sp>
      </p:grpSp>
      <p:grpSp>
        <p:nvGrpSpPr>
          <p:cNvPr id="18" name="Group 17">
            <a:extLst>
              <a:ext uri="{FF2B5EF4-FFF2-40B4-BE49-F238E27FC236}">
                <a16:creationId xmlns:a16="http://schemas.microsoft.com/office/drawing/2014/main" id="{79AB1E2B-D1CB-2F27-46E5-BAF57621871E}"/>
              </a:ext>
            </a:extLst>
          </p:cNvPr>
          <p:cNvGrpSpPr/>
          <p:nvPr/>
        </p:nvGrpSpPr>
        <p:grpSpPr>
          <a:xfrm>
            <a:off x="7106226" y="1720361"/>
            <a:ext cx="809125" cy="812408"/>
            <a:chOff x="6366356" y="1618771"/>
            <a:chExt cx="809125" cy="812408"/>
          </a:xfrm>
        </p:grpSpPr>
        <p:sp>
          <p:nvSpPr>
            <p:cNvPr id="12" name="Oval 11">
              <a:extLst>
                <a:ext uri="{FF2B5EF4-FFF2-40B4-BE49-F238E27FC236}">
                  <a16:creationId xmlns:a16="http://schemas.microsoft.com/office/drawing/2014/main" id="{FA9B79D1-174B-5A18-D8DA-AA685EF44C71}"/>
                </a:ext>
              </a:extLst>
            </p:cNvPr>
            <p:cNvSpPr/>
            <p:nvPr/>
          </p:nvSpPr>
          <p:spPr>
            <a:xfrm>
              <a:off x="6366356" y="1622054"/>
              <a:ext cx="809125" cy="809125"/>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6B50D308-E9B5-035E-7639-0DD9BB373D09}"/>
                </a:ext>
              </a:extLst>
            </p:cNvPr>
            <p:cNvSpPr txBox="1"/>
            <p:nvPr/>
          </p:nvSpPr>
          <p:spPr>
            <a:xfrm>
              <a:off x="6366356" y="1618771"/>
              <a:ext cx="809125" cy="809125"/>
            </a:xfrm>
            <a:prstGeom prst="rect">
              <a:avLst/>
            </a:prstGeom>
            <a:noFill/>
          </p:spPr>
          <p:txBody>
            <a:bodyPr wrap="square" rtlCol="0" anchor="ctr">
              <a:noAutofit/>
            </a:bodyPr>
            <a:lstStyle/>
            <a:p>
              <a:pPr algn="ctr"/>
              <a:r>
                <a:rPr lang="en-US" sz="3600" b="1" dirty="0">
                  <a:solidFill>
                    <a:schemeClr val="bg1"/>
                  </a:solidFill>
                </a:rPr>
                <a:t>3</a:t>
              </a:r>
            </a:p>
          </p:txBody>
        </p:sp>
      </p:grpSp>
      <p:grpSp>
        <p:nvGrpSpPr>
          <p:cNvPr id="9" name="Group 8">
            <a:extLst>
              <a:ext uri="{FF2B5EF4-FFF2-40B4-BE49-F238E27FC236}">
                <a16:creationId xmlns:a16="http://schemas.microsoft.com/office/drawing/2014/main" id="{A07DA4E8-0228-4ADF-5298-1AE4AD24692B}"/>
              </a:ext>
            </a:extLst>
          </p:cNvPr>
          <p:cNvGrpSpPr/>
          <p:nvPr/>
        </p:nvGrpSpPr>
        <p:grpSpPr>
          <a:xfrm>
            <a:off x="9929845" y="1713797"/>
            <a:ext cx="809125" cy="814047"/>
            <a:chOff x="10012965" y="1612207"/>
            <a:chExt cx="809125" cy="814047"/>
          </a:xfrm>
        </p:grpSpPr>
        <p:sp>
          <p:nvSpPr>
            <p:cNvPr id="13" name="Oval 12">
              <a:extLst>
                <a:ext uri="{FF2B5EF4-FFF2-40B4-BE49-F238E27FC236}">
                  <a16:creationId xmlns:a16="http://schemas.microsoft.com/office/drawing/2014/main" id="{63795FCD-626C-65F2-32C4-020C189E104E}"/>
                </a:ext>
              </a:extLst>
            </p:cNvPr>
            <p:cNvSpPr/>
            <p:nvPr/>
          </p:nvSpPr>
          <p:spPr>
            <a:xfrm>
              <a:off x="10012965" y="1617129"/>
              <a:ext cx="809125" cy="809125"/>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A9E35E3E-DBB7-0134-87D8-87C2BAE3368E}"/>
                </a:ext>
              </a:extLst>
            </p:cNvPr>
            <p:cNvSpPr txBox="1"/>
            <p:nvPr/>
          </p:nvSpPr>
          <p:spPr>
            <a:xfrm>
              <a:off x="10012965" y="1612207"/>
              <a:ext cx="809125" cy="809125"/>
            </a:xfrm>
            <a:prstGeom prst="rect">
              <a:avLst/>
            </a:prstGeom>
            <a:noFill/>
          </p:spPr>
          <p:txBody>
            <a:bodyPr wrap="square" rtlCol="0" anchor="ctr">
              <a:noAutofit/>
            </a:bodyPr>
            <a:lstStyle/>
            <a:p>
              <a:pPr algn="ctr"/>
              <a:r>
                <a:rPr lang="en-US" sz="3600" b="1" dirty="0">
                  <a:solidFill>
                    <a:schemeClr val="bg1"/>
                  </a:solidFill>
                </a:rPr>
                <a:t>4</a:t>
              </a:r>
            </a:p>
          </p:txBody>
        </p:sp>
      </p:grpSp>
      <p:sp>
        <p:nvSpPr>
          <p:cNvPr id="22" name="Text Placeholder 10">
            <a:extLst>
              <a:ext uri="{FF2B5EF4-FFF2-40B4-BE49-F238E27FC236}">
                <a16:creationId xmlns:a16="http://schemas.microsoft.com/office/drawing/2014/main" id="{7F863EF8-C4C3-0279-EA26-E30D8D66E994}"/>
              </a:ext>
            </a:extLst>
          </p:cNvPr>
          <p:cNvSpPr>
            <a:spLocks noGrp="1"/>
          </p:cNvSpPr>
          <p:nvPr>
            <p:ph type="body" sz="quarter" idx="13" hasCustomPrompt="1"/>
          </p:nvPr>
        </p:nvSpPr>
        <p:spPr>
          <a:xfrm>
            <a:off x="3359554" y="2827866"/>
            <a:ext cx="2655230" cy="3268134"/>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Text Placeholder 10">
            <a:extLst>
              <a:ext uri="{FF2B5EF4-FFF2-40B4-BE49-F238E27FC236}">
                <a16:creationId xmlns:a16="http://schemas.microsoft.com/office/drawing/2014/main" id="{2127FB7A-08AC-7B51-084B-81F98D5AFFB1}"/>
              </a:ext>
            </a:extLst>
          </p:cNvPr>
          <p:cNvSpPr>
            <a:spLocks noGrp="1"/>
          </p:cNvSpPr>
          <p:nvPr>
            <p:ph type="body" sz="quarter" idx="14" hasCustomPrompt="1"/>
          </p:nvPr>
        </p:nvSpPr>
        <p:spPr>
          <a:xfrm>
            <a:off x="9006793" y="2827866"/>
            <a:ext cx="2655230" cy="3268134"/>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ext Placeholder 10">
            <a:extLst>
              <a:ext uri="{FF2B5EF4-FFF2-40B4-BE49-F238E27FC236}">
                <a16:creationId xmlns:a16="http://schemas.microsoft.com/office/drawing/2014/main" id="{5281BEDE-D841-461C-9D45-DC862267D369}"/>
              </a:ext>
            </a:extLst>
          </p:cNvPr>
          <p:cNvSpPr>
            <a:spLocks noGrp="1"/>
          </p:cNvSpPr>
          <p:nvPr>
            <p:ph type="body" sz="quarter" idx="15" hasCustomPrompt="1"/>
          </p:nvPr>
        </p:nvSpPr>
        <p:spPr>
          <a:xfrm>
            <a:off x="6183174" y="2827866"/>
            <a:ext cx="2655230" cy="3268134"/>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139074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A / 12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2B9EB-50F6-544E-73E3-A5CC66BE9838}"/>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451B7AA-3D78-C14F-5011-66B86D49CA8C}"/>
              </a:ext>
            </a:extLst>
          </p:cNvPr>
          <p:cNvSpPr>
            <a:spLocks noGrp="1"/>
          </p:cNvSpPr>
          <p:nvPr>
            <p:ph type="sldNum" sz="quarter" idx="10"/>
          </p:nvPr>
        </p:nvSpPr>
        <p:spPr/>
        <p:txBody>
          <a:bodyPr/>
          <a:lstStyle/>
          <a:p>
            <a:fld id="{8D31BEAE-1623-9446-BB9E-68A101F988DA}" type="slidenum">
              <a:rPr lang="en-US" smtClean="0"/>
              <a:pPr/>
              <a:t>‹#›</a:t>
            </a:fld>
            <a:endParaRPr lang="en-US"/>
          </a:p>
        </p:txBody>
      </p:sp>
      <p:sp>
        <p:nvSpPr>
          <p:cNvPr id="4" name="Footer Placeholder 3">
            <a:extLst>
              <a:ext uri="{FF2B5EF4-FFF2-40B4-BE49-F238E27FC236}">
                <a16:creationId xmlns:a16="http://schemas.microsoft.com/office/drawing/2014/main" id="{2CBAD4C8-2845-F023-A565-1B2625E207D7}"/>
              </a:ext>
            </a:extLst>
          </p:cNvPr>
          <p:cNvSpPr>
            <a:spLocks noGrp="1"/>
          </p:cNvSpPr>
          <p:nvPr>
            <p:ph type="ftr" sz="quarter" idx="11"/>
          </p:nvPr>
        </p:nvSpPr>
        <p:spPr/>
        <p:txBody>
          <a:bodyPr/>
          <a:lstStyle/>
          <a:p>
            <a:endParaRPr lang="en-US" dirty="0"/>
          </a:p>
        </p:txBody>
      </p:sp>
      <p:grpSp>
        <p:nvGrpSpPr>
          <p:cNvPr id="20" name="Group 19">
            <a:extLst>
              <a:ext uri="{FF2B5EF4-FFF2-40B4-BE49-F238E27FC236}">
                <a16:creationId xmlns:a16="http://schemas.microsoft.com/office/drawing/2014/main" id="{5C901D04-3F7B-6668-8EE9-409F1E48A67F}"/>
              </a:ext>
            </a:extLst>
          </p:cNvPr>
          <p:cNvGrpSpPr/>
          <p:nvPr/>
        </p:nvGrpSpPr>
        <p:grpSpPr>
          <a:xfrm>
            <a:off x="1880895" y="1720363"/>
            <a:ext cx="809125" cy="809125"/>
            <a:chOff x="646770" y="1618773"/>
            <a:chExt cx="809125" cy="809125"/>
          </a:xfrm>
        </p:grpSpPr>
        <p:sp>
          <p:nvSpPr>
            <p:cNvPr id="10" name="Oval 9">
              <a:extLst>
                <a:ext uri="{FF2B5EF4-FFF2-40B4-BE49-F238E27FC236}">
                  <a16:creationId xmlns:a16="http://schemas.microsoft.com/office/drawing/2014/main" id="{C28B3DD5-90FE-78B7-CF7F-D612BF37DD20}"/>
                </a:ext>
              </a:extLst>
            </p:cNvPr>
            <p:cNvSpPr/>
            <p:nvPr/>
          </p:nvSpPr>
          <p:spPr>
            <a:xfrm>
              <a:off x="646770" y="1618773"/>
              <a:ext cx="809125" cy="809125"/>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0823A80-291D-06F7-5867-59D005ED0E05}"/>
                </a:ext>
              </a:extLst>
            </p:cNvPr>
            <p:cNvSpPr txBox="1"/>
            <p:nvPr/>
          </p:nvSpPr>
          <p:spPr>
            <a:xfrm>
              <a:off x="646770" y="1618773"/>
              <a:ext cx="809125" cy="809125"/>
            </a:xfrm>
            <a:prstGeom prst="rect">
              <a:avLst/>
            </a:prstGeom>
            <a:noFill/>
          </p:spPr>
          <p:txBody>
            <a:bodyPr wrap="square" rtlCol="0" anchor="ctr">
              <a:noAutofit/>
            </a:bodyPr>
            <a:lstStyle/>
            <a:p>
              <a:pPr algn="ctr"/>
              <a:r>
                <a:rPr lang="en-US" sz="3600" b="1" dirty="0">
                  <a:solidFill>
                    <a:schemeClr val="bg1"/>
                  </a:solidFill>
                </a:rPr>
                <a:t>1</a:t>
              </a:r>
            </a:p>
          </p:txBody>
        </p:sp>
      </p:grpSp>
      <p:grpSp>
        <p:nvGrpSpPr>
          <p:cNvPr id="19" name="Group 18">
            <a:extLst>
              <a:ext uri="{FF2B5EF4-FFF2-40B4-BE49-F238E27FC236}">
                <a16:creationId xmlns:a16="http://schemas.microsoft.com/office/drawing/2014/main" id="{12FB55ED-168A-04A3-E4C8-283314BDCD4C}"/>
              </a:ext>
            </a:extLst>
          </p:cNvPr>
          <p:cNvGrpSpPr/>
          <p:nvPr/>
        </p:nvGrpSpPr>
        <p:grpSpPr>
          <a:xfrm>
            <a:off x="5691437" y="1718719"/>
            <a:ext cx="809125" cy="810767"/>
            <a:chOff x="3506563" y="1617129"/>
            <a:chExt cx="809125" cy="810767"/>
          </a:xfrm>
        </p:grpSpPr>
        <p:sp>
          <p:nvSpPr>
            <p:cNvPr id="11" name="Oval 10">
              <a:extLst>
                <a:ext uri="{FF2B5EF4-FFF2-40B4-BE49-F238E27FC236}">
                  <a16:creationId xmlns:a16="http://schemas.microsoft.com/office/drawing/2014/main" id="{DE180F58-70AE-002D-1015-D31F6D7E8C22}"/>
                </a:ext>
              </a:extLst>
            </p:cNvPr>
            <p:cNvSpPr/>
            <p:nvPr/>
          </p:nvSpPr>
          <p:spPr>
            <a:xfrm>
              <a:off x="3506563" y="1618771"/>
              <a:ext cx="809125" cy="80912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3FA840D-697D-E881-E61E-3818493C5BC5}"/>
                </a:ext>
              </a:extLst>
            </p:cNvPr>
            <p:cNvSpPr txBox="1"/>
            <p:nvPr/>
          </p:nvSpPr>
          <p:spPr>
            <a:xfrm>
              <a:off x="3506563" y="1617129"/>
              <a:ext cx="809125" cy="809125"/>
            </a:xfrm>
            <a:prstGeom prst="rect">
              <a:avLst/>
            </a:prstGeom>
            <a:noFill/>
          </p:spPr>
          <p:txBody>
            <a:bodyPr wrap="square" rtlCol="0" anchor="ctr">
              <a:noAutofit/>
            </a:bodyPr>
            <a:lstStyle/>
            <a:p>
              <a:pPr algn="ctr"/>
              <a:r>
                <a:rPr lang="en-US" sz="3600" b="1" dirty="0">
                  <a:solidFill>
                    <a:schemeClr val="bg1"/>
                  </a:solidFill>
                </a:rPr>
                <a:t>2</a:t>
              </a:r>
            </a:p>
          </p:txBody>
        </p:sp>
      </p:grpSp>
      <p:grpSp>
        <p:nvGrpSpPr>
          <p:cNvPr id="18" name="Group 17">
            <a:extLst>
              <a:ext uri="{FF2B5EF4-FFF2-40B4-BE49-F238E27FC236}">
                <a16:creationId xmlns:a16="http://schemas.microsoft.com/office/drawing/2014/main" id="{79AB1E2B-D1CB-2F27-46E5-BAF57621871E}"/>
              </a:ext>
            </a:extLst>
          </p:cNvPr>
          <p:cNvGrpSpPr/>
          <p:nvPr/>
        </p:nvGrpSpPr>
        <p:grpSpPr>
          <a:xfrm>
            <a:off x="9472869" y="1720361"/>
            <a:ext cx="809125" cy="812408"/>
            <a:chOff x="6366356" y="1618771"/>
            <a:chExt cx="809125" cy="812408"/>
          </a:xfrm>
        </p:grpSpPr>
        <p:sp>
          <p:nvSpPr>
            <p:cNvPr id="12" name="Oval 11">
              <a:extLst>
                <a:ext uri="{FF2B5EF4-FFF2-40B4-BE49-F238E27FC236}">
                  <a16:creationId xmlns:a16="http://schemas.microsoft.com/office/drawing/2014/main" id="{FA9B79D1-174B-5A18-D8DA-AA685EF44C71}"/>
                </a:ext>
              </a:extLst>
            </p:cNvPr>
            <p:cNvSpPr/>
            <p:nvPr/>
          </p:nvSpPr>
          <p:spPr>
            <a:xfrm>
              <a:off x="6366356" y="1622054"/>
              <a:ext cx="809125" cy="809125"/>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6B50D308-E9B5-035E-7639-0DD9BB373D09}"/>
                </a:ext>
              </a:extLst>
            </p:cNvPr>
            <p:cNvSpPr txBox="1"/>
            <p:nvPr/>
          </p:nvSpPr>
          <p:spPr>
            <a:xfrm>
              <a:off x="6366356" y="1618771"/>
              <a:ext cx="809125" cy="809125"/>
            </a:xfrm>
            <a:prstGeom prst="rect">
              <a:avLst/>
            </a:prstGeom>
            <a:noFill/>
          </p:spPr>
          <p:txBody>
            <a:bodyPr wrap="square" rtlCol="0" anchor="ctr">
              <a:noAutofit/>
            </a:bodyPr>
            <a:lstStyle/>
            <a:p>
              <a:pPr algn="ctr"/>
              <a:r>
                <a:rPr lang="en-US" sz="3600" b="1" dirty="0">
                  <a:solidFill>
                    <a:schemeClr val="bg1"/>
                  </a:solidFill>
                </a:rPr>
                <a:t>3</a:t>
              </a:r>
            </a:p>
          </p:txBody>
        </p:sp>
      </p:grpSp>
      <p:sp>
        <p:nvSpPr>
          <p:cNvPr id="6" name="Text Placeholder 10">
            <a:extLst>
              <a:ext uri="{FF2B5EF4-FFF2-40B4-BE49-F238E27FC236}">
                <a16:creationId xmlns:a16="http://schemas.microsoft.com/office/drawing/2014/main" id="{E3CF2DBF-05E0-828D-21F9-84FE503A1811}"/>
              </a:ext>
            </a:extLst>
          </p:cNvPr>
          <p:cNvSpPr>
            <a:spLocks noGrp="1"/>
          </p:cNvSpPr>
          <p:nvPr>
            <p:ph type="body" sz="quarter" idx="12" hasCustomPrompt="1"/>
          </p:nvPr>
        </p:nvSpPr>
        <p:spPr>
          <a:xfrm>
            <a:off x="546601" y="3064972"/>
            <a:ext cx="3477714"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10">
            <a:extLst>
              <a:ext uri="{FF2B5EF4-FFF2-40B4-BE49-F238E27FC236}">
                <a16:creationId xmlns:a16="http://schemas.microsoft.com/office/drawing/2014/main" id="{A18D820F-BF2F-D3A9-F2E7-B504ADEDB6C5}"/>
              </a:ext>
            </a:extLst>
          </p:cNvPr>
          <p:cNvSpPr>
            <a:spLocks noGrp="1"/>
          </p:cNvSpPr>
          <p:nvPr>
            <p:ph type="body" sz="quarter" idx="13" hasCustomPrompt="1"/>
          </p:nvPr>
        </p:nvSpPr>
        <p:spPr>
          <a:xfrm>
            <a:off x="4315579" y="3064972"/>
            <a:ext cx="3477714"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10">
            <a:extLst>
              <a:ext uri="{FF2B5EF4-FFF2-40B4-BE49-F238E27FC236}">
                <a16:creationId xmlns:a16="http://schemas.microsoft.com/office/drawing/2014/main" id="{0CDF1771-BCCD-F31D-9E1A-751F28B84937}"/>
              </a:ext>
            </a:extLst>
          </p:cNvPr>
          <p:cNvSpPr>
            <a:spLocks noGrp="1"/>
          </p:cNvSpPr>
          <p:nvPr>
            <p:ph type="body" sz="quarter" idx="15" hasCustomPrompt="1"/>
          </p:nvPr>
        </p:nvSpPr>
        <p:spPr>
          <a:xfrm>
            <a:off x="8138575" y="3064972"/>
            <a:ext cx="3477714"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4367126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A / 4 Icons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2B9EB-50F6-544E-73E3-A5CC66BE9838}"/>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451B7AA-3D78-C14F-5011-66B86D49CA8C}"/>
              </a:ext>
            </a:extLst>
          </p:cNvPr>
          <p:cNvSpPr>
            <a:spLocks noGrp="1"/>
          </p:cNvSpPr>
          <p:nvPr>
            <p:ph type="sldNum" sz="quarter" idx="10"/>
          </p:nvPr>
        </p:nvSpPr>
        <p:spPr/>
        <p:txBody>
          <a:bodyPr/>
          <a:lstStyle/>
          <a:p>
            <a:fld id="{8D31BEAE-1623-9446-BB9E-68A101F988DA}" type="slidenum">
              <a:rPr lang="en-US" smtClean="0"/>
              <a:pPr/>
              <a:t>‹#›</a:t>
            </a:fld>
            <a:endParaRPr lang="en-US"/>
          </a:p>
        </p:txBody>
      </p:sp>
      <p:sp>
        <p:nvSpPr>
          <p:cNvPr id="4" name="Footer Placeholder 3">
            <a:extLst>
              <a:ext uri="{FF2B5EF4-FFF2-40B4-BE49-F238E27FC236}">
                <a16:creationId xmlns:a16="http://schemas.microsoft.com/office/drawing/2014/main" id="{2CBAD4C8-2845-F023-A565-1B2625E207D7}"/>
              </a:ext>
            </a:extLst>
          </p:cNvPr>
          <p:cNvSpPr>
            <a:spLocks noGrp="1"/>
          </p:cNvSpPr>
          <p:nvPr>
            <p:ph type="ftr" sz="quarter" idx="11"/>
          </p:nvPr>
        </p:nvSpPr>
        <p:spPr/>
        <p:txBody>
          <a:bodyPr/>
          <a:lstStyle/>
          <a:p>
            <a:endParaRPr lang="en-US" dirty="0"/>
          </a:p>
        </p:txBody>
      </p:sp>
      <p:sp>
        <p:nvSpPr>
          <p:cNvPr id="5" name="Text Placeholder 10">
            <a:extLst>
              <a:ext uri="{FF2B5EF4-FFF2-40B4-BE49-F238E27FC236}">
                <a16:creationId xmlns:a16="http://schemas.microsoft.com/office/drawing/2014/main" id="{A60737DD-ABAC-6498-CF74-AFC215B76057}"/>
              </a:ext>
            </a:extLst>
          </p:cNvPr>
          <p:cNvSpPr>
            <a:spLocks noGrp="1"/>
          </p:cNvSpPr>
          <p:nvPr>
            <p:ph type="body" sz="quarter" idx="12" hasCustomPrompt="1"/>
          </p:nvPr>
        </p:nvSpPr>
        <p:spPr>
          <a:xfrm>
            <a:off x="646771" y="3064972"/>
            <a:ext cx="2655230"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Oval 9">
            <a:extLst>
              <a:ext uri="{FF2B5EF4-FFF2-40B4-BE49-F238E27FC236}">
                <a16:creationId xmlns:a16="http://schemas.microsoft.com/office/drawing/2014/main" id="{C28B3DD5-90FE-78B7-CF7F-D612BF37DD20}"/>
              </a:ext>
            </a:extLst>
          </p:cNvPr>
          <p:cNvSpPr/>
          <p:nvPr/>
        </p:nvSpPr>
        <p:spPr>
          <a:xfrm>
            <a:off x="1308285" y="1458825"/>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E180F58-70AE-002D-1015-D31F6D7E8C22}"/>
              </a:ext>
            </a:extLst>
          </p:cNvPr>
          <p:cNvSpPr/>
          <p:nvPr/>
        </p:nvSpPr>
        <p:spPr>
          <a:xfrm>
            <a:off x="4131905" y="1458823"/>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FA9B79D1-174B-5A18-D8DA-AA685EF44C71}"/>
              </a:ext>
            </a:extLst>
          </p:cNvPr>
          <p:cNvSpPr/>
          <p:nvPr/>
        </p:nvSpPr>
        <p:spPr>
          <a:xfrm>
            <a:off x="6955525" y="1462106"/>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63795FCD-626C-65F2-32C4-020C189E104E}"/>
              </a:ext>
            </a:extLst>
          </p:cNvPr>
          <p:cNvSpPr/>
          <p:nvPr/>
        </p:nvSpPr>
        <p:spPr>
          <a:xfrm>
            <a:off x="9779144" y="1457181"/>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10">
            <a:extLst>
              <a:ext uri="{FF2B5EF4-FFF2-40B4-BE49-F238E27FC236}">
                <a16:creationId xmlns:a16="http://schemas.microsoft.com/office/drawing/2014/main" id="{7F863EF8-C4C3-0279-EA26-E30D8D66E994}"/>
              </a:ext>
            </a:extLst>
          </p:cNvPr>
          <p:cNvSpPr>
            <a:spLocks noGrp="1"/>
          </p:cNvSpPr>
          <p:nvPr>
            <p:ph type="body" sz="quarter" idx="13" hasCustomPrompt="1"/>
          </p:nvPr>
        </p:nvSpPr>
        <p:spPr>
          <a:xfrm>
            <a:off x="3470391" y="3064972"/>
            <a:ext cx="2655230"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Text Placeholder 10">
            <a:extLst>
              <a:ext uri="{FF2B5EF4-FFF2-40B4-BE49-F238E27FC236}">
                <a16:creationId xmlns:a16="http://schemas.microsoft.com/office/drawing/2014/main" id="{2127FB7A-08AC-7B51-084B-81F98D5AFFB1}"/>
              </a:ext>
            </a:extLst>
          </p:cNvPr>
          <p:cNvSpPr>
            <a:spLocks noGrp="1"/>
          </p:cNvSpPr>
          <p:nvPr>
            <p:ph type="body" sz="quarter" idx="14" hasCustomPrompt="1"/>
          </p:nvPr>
        </p:nvSpPr>
        <p:spPr>
          <a:xfrm>
            <a:off x="9117630" y="3064972"/>
            <a:ext cx="2655230"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ext Placeholder 10">
            <a:extLst>
              <a:ext uri="{FF2B5EF4-FFF2-40B4-BE49-F238E27FC236}">
                <a16:creationId xmlns:a16="http://schemas.microsoft.com/office/drawing/2014/main" id="{5281BEDE-D841-461C-9D45-DC862267D369}"/>
              </a:ext>
            </a:extLst>
          </p:cNvPr>
          <p:cNvSpPr>
            <a:spLocks noGrp="1"/>
          </p:cNvSpPr>
          <p:nvPr>
            <p:ph type="body" sz="quarter" idx="15" hasCustomPrompt="1"/>
          </p:nvPr>
        </p:nvSpPr>
        <p:spPr>
          <a:xfrm>
            <a:off x="6294011" y="3064972"/>
            <a:ext cx="2655230"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Picture Placeholder 20" descr="Schoolhouse with solid fill">
            <a:extLst>
              <a:ext uri="{FF2B5EF4-FFF2-40B4-BE49-F238E27FC236}">
                <a16:creationId xmlns:a16="http://schemas.microsoft.com/office/drawing/2014/main" id="{18032619-3560-4114-BB03-E89077050396}"/>
              </a:ext>
            </a:extLst>
          </p:cNvPr>
          <p:cNvSpPr>
            <a:spLocks noGrp="1"/>
          </p:cNvSpPr>
          <p:nvPr>
            <p:ph type="pic" sz="quarter" idx="16"/>
          </p:nvPr>
        </p:nvSpPr>
        <p:spPr>
          <a:xfrm>
            <a:off x="1467378" y="1617319"/>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endParaRPr lang="en-US" dirty="0"/>
          </a:p>
        </p:txBody>
      </p:sp>
      <p:sp>
        <p:nvSpPr>
          <p:cNvPr id="25" name="Picture Placeholder 20" descr="Schoolhouse with solid fill">
            <a:extLst>
              <a:ext uri="{FF2B5EF4-FFF2-40B4-BE49-F238E27FC236}">
                <a16:creationId xmlns:a16="http://schemas.microsoft.com/office/drawing/2014/main" id="{4E2B04B0-F79D-180C-8F09-B34B16256DB0}"/>
              </a:ext>
            </a:extLst>
          </p:cNvPr>
          <p:cNvSpPr>
            <a:spLocks noGrp="1"/>
          </p:cNvSpPr>
          <p:nvPr>
            <p:ph type="pic" sz="quarter" idx="17"/>
          </p:nvPr>
        </p:nvSpPr>
        <p:spPr>
          <a:xfrm>
            <a:off x="4290998" y="1617319"/>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p>
        </p:txBody>
      </p:sp>
      <p:sp>
        <p:nvSpPr>
          <p:cNvPr id="26" name="Picture Placeholder 20" descr="Schoolhouse with solid fill">
            <a:extLst>
              <a:ext uri="{FF2B5EF4-FFF2-40B4-BE49-F238E27FC236}">
                <a16:creationId xmlns:a16="http://schemas.microsoft.com/office/drawing/2014/main" id="{455DAF04-5E4B-8906-CC43-1813616A7545}"/>
              </a:ext>
            </a:extLst>
          </p:cNvPr>
          <p:cNvSpPr>
            <a:spLocks noGrp="1"/>
          </p:cNvSpPr>
          <p:nvPr>
            <p:ph type="pic" sz="quarter" idx="18"/>
          </p:nvPr>
        </p:nvSpPr>
        <p:spPr>
          <a:xfrm>
            <a:off x="7114618" y="1617319"/>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p>
        </p:txBody>
      </p:sp>
      <p:sp>
        <p:nvSpPr>
          <p:cNvPr id="27" name="Picture Placeholder 20" descr="Schoolhouse with solid fill">
            <a:extLst>
              <a:ext uri="{FF2B5EF4-FFF2-40B4-BE49-F238E27FC236}">
                <a16:creationId xmlns:a16="http://schemas.microsoft.com/office/drawing/2014/main" id="{352CE480-BAE9-58B0-9C83-1F032B6C2746}"/>
              </a:ext>
            </a:extLst>
          </p:cNvPr>
          <p:cNvSpPr>
            <a:spLocks noGrp="1"/>
          </p:cNvSpPr>
          <p:nvPr>
            <p:ph type="pic" sz="quarter" idx="19"/>
          </p:nvPr>
        </p:nvSpPr>
        <p:spPr>
          <a:xfrm>
            <a:off x="9938237" y="1617319"/>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endParaRPr lang="en-US" dirty="0"/>
          </a:p>
        </p:txBody>
      </p:sp>
      <p:sp>
        <p:nvSpPr>
          <p:cNvPr id="30" name="Folded Corner 29">
            <a:extLst>
              <a:ext uri="{FF2B5EF4-FFF2-40B4-BE49-F238E27FC236}">
                <a16:creationId xmlns:a16="http://schemas.microsoft.com/office/drawing/2014/main" id="{C0DBAD4F-A807-50BA-4F35-915B2BE79507}"/>
              </a:ext>
            </a:extLst>
          </p:cNvPr>
          <p:cNvSpPr/>
          <p:nvPr/>
        </p:nvSpPr>
        <p:spPr>
          <a:xfrm>
            <a:off x="-4407144" y="98406"/>
            <a:ext cx="3631290" cy="6337319"/>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390F4849-DB8D-E29F-2F66-AAE41D628478}"/>
              </a:ext>
            </a:extLst>
          </p:cNvPr>
          <p:cNvSpPr txBox="1"/>
          <p:nvPr/>
        </p:nvSpPr>
        <p:spPr>
          <a:xfrm>
            <a:off x="-4270528" y="283464"/>
            <a:ext cx="3369983" cy="5909310"/>
          </a:xfrm>
          <a:prstGeom prst="rect">
            <a:avLst/>
          </a:prstGeom>
          <a:noFill/>
        </p:spPr>
        <p:txBody>
          <a:bodyPr wrap="square" rtlCol="0">
            <a:spAutoFit/>
          </a:bodyPr>
          <a:lstStyle/>
          <a:p>
            <a:r>
              <a:rPr lang="en-US" b="1" dirty="0">
                <a:solidFill>
                  <a:schemeClr val="bg2">
                    <a:lumMod val="10000"/>
                  </a:schemeClr>
                </a:solidFill>
              </a:rPr>
              <a:t>HOW TO CHOOSE ICONS</a:t>
            </a:r>
          </a:p>
          <a:p>
            <a:r>
              <a:rPr lang="en-US" dirty="0">
                <a:solidFill>
                  <a:schemeClr val="bg2">
                    <a:lumMod val="10000"/>
                  </a:schemeClr>
                </a:solidFill>
              </a:rPr>
              <a:t>These icons work differently than SmartArt icons:</a:t>
            </a:r>
          </a:p>
          <a:p>
            <a:pPr marL="342900" indent="-342900">
              <a:buFont typeface="+mj-lt"/>
              <a:buAutoNum type="arabicPeriod"/>
            </a:pPr>
            <a:r>
              <a:rPr lang="en-US" dirty="0">
                <a:solidFill>
                  <a:schemeClr val="bg2">
                    <a:lumMod val="10000"/>
                  </a:schemeClr>
                </a:solidFill>
              </a:rPr>
              <a:t>First, click the square OUTLINE of the icon, not the little icon image in the middle.</a:t>
            </a:r>
          </a:p>
          <a:p>
            <a:pPr marL="342900" indent="-342900">
              <a:buFont typeface="+mj-lt"/>
              <a:buAutoNum type="arabicPeriod"/>
            </a:pPr>
            <a:r>
              <a:rPr lang="en-US" dirty="0">
                <a:solidFill>
                  <a:schemeClr val="bg2">
                    <a:lumMod val="10000"/>
                  </a:schemeClr>
                </a:solidFill>
              </a:rPr>
              <a:t>Open up the Format Pane. (With the icon selected, Shape Format, then Format Pane.)</a:t>
            </a:r>
          </a:p>
          <a:p>
            <a:pPr marL="342900" indent="-342900">
              <a:buFont typeface="+mj-lt"/>
              <a:buAutoNum type="arabicPeriod"/>
            </a:pPr>
            <a:r>
              <a:rPr lang="en-US" dirty="0">
                <a:solidFill>
                  <a:schemeClr val="bg2">
                    <a:lumMod val="10000"/>
                  </a:schemeClr>
                </a:solidFill>
              </a:rPr>
              <a:t>In Shape Options &gt; Fill, select Picture or texture fill. Even if it is already selected, click on it again.</a:t>
            </a:r>
          </a:p>
          <a:p>
            <a:pPr marL="342900" indent="-342900">
              <a:buFont typeface="+mj-lt"/>
              <a:buAutoNum type="arabicPeriod"/>
            </a:pPr>
            <a:r>
              <a:rPr lang="en-US" dirty="0">
                <a:solidFill>
                  <a:schemeClr val="bg2">
                    <a:lumMod val="10000"/>
                  </a:schemeClr>
                </a:solidFill>
              </a:rPr>
              <a:t>Now a new menu option at the top should be available: Graphics Format.</a:t>
            </a:r>
          </a:p>
          <a:p>
            <a:pPr marL="342900" indent="-342900">
              <a:buFont typeface="+mj-lt"/>
              <a:buAutoNum type="arabicPeriod"/>
            </a:pPr>
            <a:r>
              <a:rPr lang="en-US" dirty="0">
                <a:solidFill>
                  <a:schemeClr val="bg2">
                    <a:lumMod val="10000"/>
                  </a:schemeClr>
                </a:solidFill>
              </a:rPr>
              <a:t>Look for a button called Change Graphic &gt; </a:t>
            </a:r>
            <a:br>
              <a:rPr lang="en-US" dirty="0">
                <a:solidFill>
                  <a:schemeClr val="bg2">
                    <a:lumMod val="10000"/>
                  </a:schemeClr>
                </a:solidFill>
              </a:rPr>
            </a:br>
            <a:r>
              <a:rPr lang="en-US" dirty="0">
                <a:solidFill>
                  <a:schemeClr val="bg2">
                    <a:lumMod val="10000"/>
                  </a:schemeClr>
                </a:solidFill>
              </a:rPr>
              <a:t>From Icons (see below).</a:t>
            </a:r>
          </a:p>
        </p:txBody>
      </p:sp>
      <p:pic>
        <p:nvPicPr>
          <p:cNvPr id="32" name="Picture 31" descr="A screenshot of a computer&#10;&#10;Description automatically generated">
            <a:extLst>
              <a:ext uri="{FF2B5EF4-FFF2-40B4-BE49-F238E27FC236}">
                <a16:creationId xmlns:a16="http://schemas.microsoft.com/office/drawing/2014/main" id="{CE751775-BE2B-EDE8-EB86-DA7D7B9C1FDA}"/>
              </a:ext>
            </a:extLst>
          </p:cNvPr>
          <p:cNvPicPr>
            <a:picLocks noChangeAspect="1"/>
          </p:cNvPicPr>
          <p:nvPr/>
        </p:nvPicPr>
        <p:blipFill>
          <a:blip r:embed="rId4"/>
          <a:stretch>
            <a:fillRect/>
          </a:stretch>
        </p:blipFill>
        <p:spPr>
          <a:xfrm>
            <a:off x="-4270528" y="6759594"/>
            <a:ext cx="2870200" cy="2273300"/>
          </a:xfrm>
          <a:prstGeom prst="rect">
            <a:avLst/>
          </a:prstGeom>
        </p:spPr>
      </p:pic>
    </p:spTree>
    <p:extLst>
      <p:ext uri="{BB962C8B-B14F-4D97-AF65-F5344CB8AC3E}">
        <p14:creationId xmlns:p14="http://schemas.microsoft.com/office/powerpoint/2010/main" val="25590707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A / 3 Icons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2B9EB-50F6-544E-73E3-A5CC66BE9838}"/>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451B7AA-3D78-C14F-5011-66B86D49CA8C}"/>
              </a:ext>
            </a:extLst>
          </p:cNvPr>
          <p:cNvSpPr>
            <a:spLocks noGrp="1"/>
          </p:cNvSpPr>
          <p:nvPr>
            <p:ph type="sldNum" sz="quarter" idx="10"/>
          </p:nvPr>
        </p:nvSpPr>
        <p:spPr/>
        <p:txBody>
          <a:bodyPr/>
          <a:lstStyle/>
          <a:p>
            <a:fld id="{8D31BEAE-1623-9446-BB9E-68A101F988DA}" type="slidenum">
              <a:rPr lang="en-US" smtClean="0"/>
              <a:pPr/>
              <a:t>‹#›</a:t>
            </a:fld>
            <a:endParaRPr lang="en-US"/>
          </a:p>
        </p:txBody>
      </p:sp>
      <p:sp>
        <p:nvSpPr>
          <p:cNvPr id="4" name="Footer Placeholder 3">
            <a:extLst>
              <a:ext uri="{FF2B5EF4-FFF2-40B4-BE49-F238E27FC236}">
                <a16:creationId xmlns:a16="http://schemas.microsoft.com/office/drawing/2014/main" id="{2CBAD4C8-2845-F023-A565-1B2625E207D7}"/>
              </a:ext>
            </a:extLst>
          </p:cNvPr>
          <p:cNvSpPr>
            <a:spLocks noGrp="1"/>
          </p:cNvSpPr>
          <p:nvPr>
            <p:ph type="ftr" sz="quarter" idx="11"/>
          </p:nvPr>
        </p:nvSpPr>
        <p:spPr/>
        <p:txBody>
          <a:bodyPr/>
          <a:lstStyle/>
          <a:p>
            <a:endParaRPr lang="en-US" dirty="0"/>
          </a:p>
        </p:txBody>
      </p:sp>
      <p:sp>
        <p:nvSpPr>
          <p:cNvPr id="5" name="Text Placeholder 10">
            <a:extLst>
              <a:ext uri="{FF2B5EF4-FFF2-40B4-BE49-F238E27FC236}">
                <a16:creationId xmlns:a16="http://schemas.microsoft.com/office/drawing/2014/main" id="{A60737DD-ABAC-6498-CF74-AFC215B76057}"/>
              </a:ext>
            </a:extLst>
          </p:cNvPr>
          <p:cNvSpPr>
            <a:spLocks noGrp="1"/>
          </p:cNvSpPr>
          <p:nvPr>
            <p:ph type="body" sz="quarter" idx="12" hasCustomPrompt="1"/>
          </p:nvPr>
        </p:nvSpPr>
        <p:spPr>
          <a:xfrm>
            <a:off x="546601" y="3064972"/>
            <a:ext cx="3477714"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Oval 9">
            <a:extLst>
              <a:ext uri="{FF2B5EF4-FFF2-40B4-BE49-F238E27FC236}">
                <a16:creationId xmlns:a16="http://schemas.microsoft.com/office/drawing/2014/main" id="{C28B3DD5-90FE-78B7-CF7F-D612BF37DD20}"/>
              </a:ext>
            </a:extLst>
          </p:cNvPr>
          <p:cNvSpPr/>
          <p:nvPr/>
        </p:nvSpPr>
        <p:spPr>
          <a:xfrm>
            <a:off x="1619357" y="1458825"/>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E180F58-70AE-002D-1015-D31F6D7E8C22}"/>
              </a:ext>
            </a:extLst>
          </p:cNvPr>
          <p:cNvSpPr/>
          <p:nvPr/>
        </p:nvSpPr>
        <p:spPr>
          <a:xfrm>
            <a:off x="5388335" y="1458823"/>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FA9B79D1-174B-5A18-D8DA-AA685EF44C71}"/>
              </a:ext>
            </a:extLst>
          </p:cNvPr>
          <p:cNvSpPr/>
          <p:nvPr/>
        </p:nvSpPr>
        <p:spPr>
          <a:xfrm>
            <a:off x="9211331" y="1462106"/>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10">
            <a:extLst>
              <a:ext uri="{FF2B5EF4-FFF2-40B4-BE49-F238E27FC236}">
                <a16:creationId xmlns:a16="http://schemas.microsoft.com/office/drawing/2014/main" id="{7F863EF8-C4C3-0279-EA26-E30D8D66E994}"/>
              </a:ext>
            </a:extLst>
          </p:cNvPr>
          <p:cNvSpPr>
            <a:spLocks noGrp="1"/>
          </p:cNvSpPr>
          <p:nvPr>
            <p:ph type="body" sz="quarter" idx="13" hasCustomPrompt="1"/>
          </p:nvPr>
        </p:nvSpPr>
        <p:spPr>
          <a:xfrm>
            <a:off x="4315579" y="3064972"/>
            <a:ext cx="3477714"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ext Placeholder 10">
            <a:extLst>
              <a:ext uri="{FF2B5EF4-FFF2-40B4-BE49-F238E27FC236}">
                <a16:creationId xmlns:a16="http://schemas.microsoft.com/office/drawing/2014/main" id="{5281BEDE-D841-461C-9D45-DC862267D369}"/>
              </a:ext>
            </a:extLst>
          </p:cNvPr>
          <p:cNvSpPr>
            <a:spLocks noGrp="1"/>
          </p:cNvSpPr>
          <p:nvPr>
            <p:ph type="body" sz="quarter" idx="15" hasCustomPrompt="1"/>
          </p:nvPr>
        </p:nvSpPr>
        <p:spPr>
          <a:xfrm>
            <a:off x="8138575" y="3064972"/>
            <a:ext cx="3477714"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Picture Placeholder 20" descr="Schoolhouse with solid fill">
            <a:extLst>
              <a:ext uri="{FF2B5EF4-FFF2-40B4-BE49-F238E27FC236}">
                <a16:creationId xmlns:a16="http://schemas.microsoft.com/office/drawing/2014/main" id="{18032619-3560-4114-BB03-E89077050396}"/>
              </a:ext>
            </a:extLst>
          </p:cNvPr>
          <p:cNvSpPr>
            <a:spLocks noGrp="1"/>
          </p:cNvSpPr>
          <p:nvPr>
            <p:ph type="pic" sz="quarter" idx="16"/>
          </p:nvPr>
        </p:nvSpPr>
        <p:spPr>
          <a:xfrm>
            <a:off x="1778450" y="1617319"/>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endParaRPr lang="en-US" dirty="0"/>
          </a:p>
        </p:txBody>
      </p:sp>
      <p:sp>
        <p:nvSpPr>
          <p:cNvPr id="25" name="Picture Placeholder 20" descr="Schoolhouse with solid fill">
            <a:extLst>
              <a:ext uri="{FF2B5EF4-FFF2-40B4-BE49-F238E27FC236}">
                <a16:creationId xmlns:a16="http://schemas.microsoft.com/office/drawing/2014/main" id="{4E2B04B0-F79D-180C-8F09-B34B16256DB0}"/>
              </a:ext>
            </a:extLst>
          </p:cNvPr>
          <p:cNvSpPr>
            <a:spLocks noGrp="1"/>
          </p:cNvSpPr>
          <p:nvPr>
            <p:ph type="pic" sz="quarter" idx="17"/>
          </p:nvPr>
        </p:nvSpPr>
        <p:spPr>
          <a:xfrm>
            <a:off x="5547428" y="1617319"/>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p>
        </p:txBody>
      </p:sp>
      <p:sp>
        <p:nvSpPr>
          <p:cNvPr id="26" name="Picture Placeholder 20" descr="Schoolhouse with solid fill">
            <a:extLst>
              <a:ext uri="{FF2B5EF4-FFF2-40B4-BE49-F238E27FC236}">
                <a16:creationId xmlns:a16="http://schemas.microsoft.com/office/drawing/2014/main" id="{455DAF04-5E4B-8906-CC43-1813616A7545}"/>
              </a:ext>
            </a:extLst>
          </p:cNvPr>
          <p:cNvSpPr>
            <a:spLocks noGrp="1"/>
          </p:cNvSpPr>
          <p:nvPr>
            <p:ph type="pic" sz="quarter" idx="18"/>
          </p:nvPr>
        </p:nvSpPr>
        <p:spPr>
          <a:xfrm>
            <a:off x="9370424" y="1617319"/>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p>
        </p:txBody>
      </p:sp>
      <p:sp>
        <p:nvSpPr>
          <p:cNvPr id="30" name="Folded Corner 29">
            <a:extLst>
              <a:ext uri="{FF2B5EF4-FFF2-40B4-BE49-F238E27FC236}">
                <a16:creationId xmlns:a16="http://schemas.microsoft.com/office/drawing/2014/main" id="{C0DBAD4F-A807-50BA-4F35-915B2BE79507}"/>
              </a:ext>
            </a:extLst>
          </p:cNvPr>
          <p:cNvSpPr/>
          <p:nvPr/>
        </p:nvSpPr>
        <p:spPr>
          <a:xfrm>
            <a:off x="-4407144" y="98406"/>
            <a:ext cx="3631290" cy="6337319"/>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390F4849-DB8D-E29F-2F66-AAE41D628478}"/>
              </a:ext>
            </a:extLst>
          </p:cNvPr>
          <p:cNvSpPr txBox="1"/>
          <p:nvPr/>
        </p:nvSpPr>
        <p:spPr>
          <a:xfrm>
            <a:off x="-4270528" y="283464"/>
            <a:ext cx="3369983" cy="5909310"/>
          </a:xfrm>
          <a:prstGeom prst="rect">
            <a:avLst/>
          </a:prstGeom>
          <a:noFill/>
        </p:spPr>
        <p:txBody>
          <a:bodyPr wrap="square" rtlCol="0">
            <a:spAutoFit/>
          </a:bodyPr>
          <a:lstStyle/>
          <a:p>
            <a:r>
              <a:rPr lang="en-US" b="1" dirty="0">
                <a:solidFill>
                  <a:schemeClr val="bg2">
                    <a:lumMod val="10000"/>
                  </a:schemeClr>
                </a:solidFill>
              </a:rPr>
              <a:t>HOW TO CHOOSE ICONS</a:t>
            </a:r>
          </a:p>
          <a:p>
            <a:r>
              <a:rPr lang="en-US" dirty="0">
                <a:solidFill>
                  <a:schemeClr val="bg2">
                    <a:lumMod val="10000"/>
                  </a:schemeClr>
                </a:solidFill>
              </a:rPr>
              <a:t>These icons work differently than SmartArt icons:</a:t>
            </a:r>
          </a:p>
          <a:p>
            <a:pPr marL="342900" indent="-342900">
              <a:buFont typeface="+mj-lt"/>
              <a:buAutoNum type="arabicPeriod"/>
            </a:pPr>
            <a:r>
              <a:rPr lang="en-US" dirty="0">
                <a:solidFill>
                  <a:schemeClr val="bg2">
                    <a:lumMod val="10000"/>
                  </a:schemeClr>
                </a:solidFill>
              </a:rPr>
              <a:t>First, click the square OUTLINE of the icon, not the little icon image in the middle.</a:t>
            </a:r>
          </a:p>
          <a:p>
            <a:pPr marL="342900" indent="-342900">
              <a:buFont typeface="+mj-lt"/>
              <a:buAutoNum type="arabicPeriod"/>
            </a:pPr>
            <a:r>
              <a:rPr lang="en-US" dirty="0">
                <a:solidFill>
                  <a:schemeClr val="bg2">
                    <a:lumMod val="10000"/>
                  </a:schemeClr>
                </a:solidFill>
              </a:rPr>
              <a:t>Open up the Format Pane. (With the icon selected, Shape Format, then Format Pane.)</a:t>
            </a:r>
          </a:p>
          <a:p>
            <a:pPr marL="342900" indent="-342900">
              <a:buFont typeface="+mj-lt"/>
              <a:buAutoNum type="arabicPeriod"/>
            </a:pPr>
            <a:r>
              <a:rPr lang="en-US" dirty="0">
                <a:solidFill>
                  <a:schemeClr val="bg2">
                    <a:lumMod val="10000"/>
                  </a:schemeClr>
                </a:solidFill>
              </a:rPr>
              <a:t>In Shape Options &gt; Fill, select Picture or texture fill. Even if it is already selected, click on it again.</a:t>
            </a:r>
          </a:p>
          <a:p>
            <a:pPr marL="342900" indent="-342900">
              <a:buFont typeface="+mj-lt"/>
              <a:buAutoNum type="arabicPeriod"/>
            </a:pPr>
            <a:r>
              <a:rPr lang="en-US" dirty="0">
                <a:solidFill>
                  <a:schemeClr val="bg2">
                    <a:lumMod val="10000"/>
                  </a:schemeClr>
                </a:solidFill>
              </a:rPr>
              <a:t>Now a new menu option at the top should be available: Graphics Format.</a:t>
            </a:r>
          </a:p>
          <a:p>
            <a:pPr marL="342900" indent="-342900">
              <a:buFont typeface="+mj-lt"/>
              <a:buAutoNum type="arabicPeriod"/>
            </a:pPr>
            <a:r>
              <a:rPr lang="en-US" dirty="0">
                <a:solidFill>
                  <a:schemeClr val="bg2">
                    <a:lumMod val="10000"/>
                  </a:schemeClr>
                </a:solidFill>
              </a:rPr>
              <a:t>Look for a button called Change Graphic &gt; </a:t>
            </a:r>
            <a:br>
              <a:rPr lang="en-US" dirty="0">
                <a:solidFill>
                  <a:schemeClr val="bg2">
                    <a:lumMod val="10000"/>
                  </a:schemeClr>
                </a:solidFill>
              </a:rPr>
            </a:br>
            <a:r>
              <a:rPr lang="en-US" dirty="0">
                <a:solidFill>
                  <a:schemeClr val="bg2">
                    <a:lumMod val="10000"/>
                  </a:schemeClr>
                </a:solidFill>
              </a:rPr>
              <a:t>From Icons (see below).</a:t>
            </a:r>
          </a:p>
        </p:txBody>
      </p:sp>
      <p:pic>
        <p:nvPicPr>
          <p:cNvPr id="32" name="Picture 31" descr="A screenshot of a computer&#10;&#10;Description automatically generated">
            <a:extLst>
              <a:ext uri="{FF2B5EF4-FFF2-40B4-BE49-F238E27FC236}">
                <a16:creationId xmlns:a16="http://schemas.microsoft.com/office/drawing/2014/main" id="{CE751775-BE2B-EDE8-EB86-DA7D7B9C1FDA}"/>
              </a:ext>
            </a:extLst>
          </p:cNvPr>
          <p:cNvPicPr>
            <a:picLocks noChangeAspect="1"/>
          </p:cNvPicPr>
          <p:nvPr/>
        </p:nvPicPr>
        <p:blipFill>
          <a:blip r:embed="rId4"/>
          <a:stretch>
            <a:fillRect/>
          </a:stretch>
        </p:blipFill>
        <p:spPr>
          <a:xfrm>
            <a:off x="-4270528" y="6759594"/>
            <a:ext cx="2870200" cy="2273300"/>
          </a:xfrm>
          <a:prstGeom prst="rect">
            <a:avLst/>
          </a:prstGeom>
        </p:spPr>
      </p:pic>
    </p:spTree>
    <p:extLst>
      <p:ext uri="{BB962C8B-B14F-4D97-AF65-F5344CB8AC3E}">
        <p14:creationId xmlns:p14="http://schemas.microsoft.com/office/powerpoint/2010/main" val="409840880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A / 4 Icons Quart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2B9EB-50F6-544E-73E3-A5CC66BE9838}"/>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451B7AA-3D78-C14F-5011-66B86D49CA8C}"/>
              </a:ext>
            </a:extLst>
          </p:cNvPr>
          <p:cNvSpPr>
            <a:spLocks noGrp="1"/>
          </p:cNvSpPr>
          <p:nvPr>
            <p:ph type="sldNum" sz="quarter" idx="10"/>
          </p:nvPr>
        </p:nvSpPr>
        <p:spPr/>
        <p:txBody>
          <a:bodyPr/>
          <a:lstStyle/>
          <a:p>
            <a:fld id="{8D31BEAE-1623-9446-BB9E-68A101F988DA}" type="slidenum">
              <a:rPr lang="en-US" smtClean="0"/>
              <a:pPr/>
              <a:t>‹#›</a:t>
            </a:fld>
            <a:endParaRPr lang="en-US"/>
          </a:p>
        </p:txBody>
      </p:sp>
      <p:sp>
        <p:nvSpPr>
          <p:cNvPr id="4" name="Footer Placeholder 3">
            <a:extLst>
              <a:ext uri="{FF2B5EF4-FFF2-40B4-BE49-F238E27FC236}">
                <a16:creationId xmlns:a16="http://schemas.microsoft.com/office/drawing/2014/main" id="{2CBAD4C8-2845-F023-A565-1B2625E207D7}"/>
              </a:ext>
            </a:extLst>
          </p:cNvPr>
          <p:cNvSpPr>
            <a:spLocks noGrp="1"/>
          </p:cNvSpPr>
          <p:nvPr>
            <p:ph type="ftr" sz="quarter" idx="11"/>
          </p:nvPr>
        </p:nvSpPr>
        <p:spPr/>
        <p:txBody>
          <a:bodyPr/>
          <a:lstStyle/>
          <a:p>
            <a:endParaRPr lang="en-US" dirty="0"/>
          </a:p>
        </p:txBody>
      </p:sp>
      <p:sp>
        <p:nvSpPr>
          <p:cNvPr id="5" name="Text Placeholder 10">
            <a:extLst>
              <a:ext uri="{FF2B5EF4-FFF2-40B4-BE49-F238E27FC236}">
                <a16:creationId xmlns:a16="http://schemas.microsoft.com/office/drawing/2014/main" id="{A60737DD-ABAC-6498-CF74-AFC215B76057}"/>
              </a:ext>
            </a:extLst>
          </p:cNvPr>
          <p:cNvSpPr>
            <a:spLocks noGrp="1"/>
          </p:cNvSpPr>
          <p:nvPr>
            <p:ph type="body" sz="quarter" idx="12" hasCustomPrompt="1"/>
          </p:nvPr>
        </p:nvSpPr>
        <p:spPr>
          <a:xfrm>
            <a:off x="1774473" y="1639322"/>
            <a:ext cx="4075890" cy="1964244"/>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10">
            <a:extLst>
              <a:ext uri="{FF2B5EF4-FFF2-40B4-BE49-F238E27FC236}">
                <a16:creationId xmlns:a16="http://schemas.microsoft.com/office/drawing/2014/main" id="{0A4CC553-184D-A46C-5C0C-5321B4D42E1B}"/>
              </a:ext>
            </a:extLst>
          </p:cNvPr>
          <p:cNvSpPr>
            <a:spLocks noGrp="1"/>
          </p:cNvSpPr>
          <p:nvPr>
            <p:ph type="body" sz="quarter" idx="14" hasCustomPrompt="1"/>
          </p:nvPr>
        </p:nvSpPr>
        <p:spPr>
          <a:xfrm>
            <a:off x="7662816" y="3979128"/>
            <a:ext cx="4075890" cy="1964244"/>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10">
            <a:extLst>
              <a:ext uri="{FF2B5EF4-FFF2-40B4-BE49-F238E27FC236}">
                <a16:creationId xmlns:a16="http://schemas.microsoft.com/office/drawing/2014/main" id="{24E8524B-767B-5205-721C-584963CB899E}"/>
              </a:ext>
            </a:extLst>
          </p:cNvPr>
          <p:cNvSpPr>
            <a:spLocks noGrp="1"/>
          </p:cNvSpPr>
          <p:nvPr>
            <p:ph type="body" sz="quarter" idx="15" hasCustomPrompt="1"/>
          </p:nvPr>
        </p:nvSpPr>
        <p:spPr>
          <a:xfrm>
            <a:off x="1774473" y="3992828"/>
            <a:ext cx="4075890" cy="1964244"/>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10">
            <a:extLst>
              <a:ext uri="{FF2B5EF4-FFF2-40B4-BE49-F238E27FC236}">
                <a16:creationId xmlns:a16="http://schemas.microsoft.com/office/drawing/2014/main" id="{89B47013-82A5-9C18-88C5-8068AB8357EE}"/>
              </a:ext>
            </a:extLst>
          </p:cNvPr>
          <p:cNvSpPr>
            <a:spLocks noGrp="1"/>
          </p:cNvSpPr>
          <p:nvPr>
            <p:ph type="body" sz="quarter" idx="16" hasCustomPrompt="1"/>
          </p:nvPr>
        </p:nvSpPr>
        <p:spPr>
          <a:xfrm>
            <a:off x="7662816" y="1625623"/>
            <a:ext cx="4075890" cy="1964244"/>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Oval 8">
            <a:extLst>
              <a:ext uri="{FF2B5EF4-FFF2-40B4-BE49-F238E27FC236}">
                <a16:creationId xmlns:a16="http://schemas.microsoft.com/office/drawing/2014/main" id="{88AFDC57-79D6-4ABA-8324-A0F4A61ED420}"/>
              </a:ext>
            </a:extLst>
          </p:cNvPr>
          <p:cNvSpPr/>
          <p:nvPr/>
        </p:nvSpPr>
        <p:spPr>
          <a:xfrm>
            <a:off x="294201" y="1623790"/>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Picture Placeholder 20" descr="Schoolhouse with solid fill">
            <a:extLst>
              <a:ext uri="{FF2B5EF4-FFF2-40B4-BE49-F238E27FC236}">
                <a16:creationId xmlns:a16="http://schemas.microsoft.com/office/drawing/2014/main" id="{008BF77E-79AA-231A-59F0-13A823157A4E}"/>
              </a:ext>
            </a:extLst>
          </p:cNvPr>
          <p:cNvSpPr>
            <a:spLocks noGrp="1"/>
          </p:cNvSpPr>
          <p:nvPr>
            <p:ph type="pic" sz="quarter" idx="17"/>
          </p:nvPr>
        </p:nvSpPr>
        <p:spPr>
          <a:xfrm>
            <a:off x="453294" y="1782284"/>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endParaRPr lang="en-US" dirty="0"/>
          </a:p>
        </p:txBody>
      </p:sp>
      <p:sp>
        <p:nvSpPr>
          <p:cNvPr id="28" name="Oval 27">
            <a:extLst>
              <a:ext uri="{FF2B5EF4-FFF2-40B4-BE49-F238E27FC236}">
                <a16:creationId xmlns:a16="http://schemas.microsoft.com/office/drawing/2014/main" id="{46654D0F-EA47-52EE-3DF8-9C605BDA1171}"/>
              </a:ext>
            </a:extLst>
          </p:cNvPr>
          <p:cNvSpPr/>
          <p:nvPr/>
        </p:nvSpPr>
        <p:spPr>
          <a:xfrm>
            <a:off x="294201" y="3979128"/>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20" descr="Schoolhouse with solid fill">
            <a:extLst>
              <a:ext uri="{FF2B5EF4-FFF2-40B4-BE49-F238E27FC236}">
                <a16:creationId xmlns:a16="http://schemas.microsoft.com/office/drawing/2014/main" id="{00DFE2A0-B868-099B-5C52-D377DC83C013}"/>
              </a:ext>
            </a:extLst>
          </p:cNvPr>
          <p:cNvSpPr>
            <a:spLocks noGrp="1"/>
          </p:cNvSpPr>
          <p:nvPr>
            <p:ph type="pic" sz="quarter" idx="18"/>
          </p:nvPr>
        </p:nvSpPr>
        <p:spPr>
          <a:xfrm>
            <a:off x="453294" y="4137622"/>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endParaRPr lang="en-US" dirty="0"/>
          </a:p>
        </p:txBody>
      </p:sp>
      <p:sp>
        <p:nvSpPr>
          <p:cNvPr id="30" name="Oval 29">
            <a:extLst>
              <a:ext uri="{FF2B5EF4-FFF2-40B4-BE49-F238E27FC236}">
                <a16:creationId xmlns:a16="http://schemas.microsoft.com/office/drawing/2014/main" id="{270C5356-1D4E-CF85-5DE5-C564CDC8CCDB}"/>
              </a:ext>
            </a:extLst>
          </p:cNvPr>
          <p:cNvSpPr/>
          <p:nvPr/>
        </p:nvSpPr>
        <p:spPr>
          <a:xfrm>
            <a:off x="6178212" y="1623790"/>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Picture Placeholder 20" descr="Schoolhouse with solid fill">
            <a:extLst>
              <a:ext uri="{FF2B5EF4-FFF2-40B4-BE49-F238E27FC236}">
                <a16:creationId xmlns:a16="http://schemas.microsoft.com/office/drawing/2014/main" id="{E6B24D2D-4EB4-BCB2-2449-2041586DFAB9}"/>
              </a:ext>
            </a:extLst>
          </p:cNvPr>
          <p:cNvSpPr>
            <a:spLocks noGrp="1"/>
          </p:cNvSpPr>
          <p:nvPr>
            <p:ph type="pic" sz="quarter" idx="19"/>
          </p:nvPr>
        </p:nvSpPr>
        <p:spPr>
          <a:xfrm>
            <a:off x="6337305" y="1782284"/>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endParaRPr lang="en-US" dirty="0"/>
          </a:p>
        </p:txBody>
      </p:sp>
      <p:sp>
        <p:nvSpPr>
          <p:cNvPr id="32" name="Oval 31">
            <a:extLst>
              <a:ext uri="{FF2B5EF4-FFF2-40B4-BE49-F238E27FC236}">
                <a16:creationId xmlns:a16="http://schemas.microsoft.com/office/drawing/2014/main" id="{642E65B9-9719-7869-62DE-A0FACD3E105B}"/>
              </a:ext>
            </a:extLst>
          </p:cNvPr>
          <p:cNvSpPr/>
          <p:nvPr/>
        </p:nvSpPr>
        <p:spPr>
          <a:xfrm>
            <a:off x="6178212" y="3979128"/>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Picture Placeholder 20" descr="Schoolhouse with solid fill">
            <a:extLst>
              <a:ext uri="{FF2B5EF4-FFF2-40B4-BE49-F238E27FC236}">
                <a16:creationId xmlns:a16="http://schemas.microsoft.com/office/drawing/2014/main" id="{BF956203-6B2E-7D2E-0769-6CC2F3E60528}"/>
              </a:ext>
            </a:extLst>
          </p:cNvPr>
          <p:cNvSpPr>
            <a:spLocks noGrp="1"/>
          </p:cNvSpPr>
          <p:nvPr>
            <p:ph type="pic" sz="quarter" idx="20"/>
          </p:nvPr>
        </p:nvSpPr>
        <p:spPr>
          <a:xfrm>
            <a:off x="6337305" y="4137622"/>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endParaRPr lang="en-US" dirty="0"/>
          </a:p>
        </p:txBody>
      </p:sp>
      <p:sp>
        <p:nvSpPr>
          <p:cNvPr id="10" name="Folded Corner 9">
            <a:extLst>
              <a:ext uri="{FF2B5EF4-FFF2-40B4-BE49-F238E27FC236}">
                <a16:creationId xmlns:a16="http://schemas.microsoft.com/office/drawing/2014/main" id="{94120C81-1CF8-0DBD-3E39-D5949597725C}"/>
              </a:ext>
            </a:extLst>
          </p:cNvPr>
          <p:cNvSpPr/>
          <p:nvPr/>
        </p:nvSpPr>
        <p:spPr>
          <a:xfrm>
            <a:off x="-4407144" y="98406"/>
            <a:ext cx="3631290" cy="6337319"/>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CC5F4A96-C62F-8C28-2524-15DD14BAE52B}"/>
              </a:ext>
            </a:extLst>
          </p:cNvPr>
          <p:cNvSpPr txBox="1"/>
          <p:nvPr/>
        </p:nvSpPr>
        <p:spPr>
          <a:xfrm>
            <a:off x="-4270528" y="283464"/>
            <a:ext cx="3369983" cy="5909310"/>
          </a:xfrm>
          <a:prstGeom prst="rect">
            <a:avLst/>
          </a:prstGeom>
          <a:noFill/>
        </p:spPr>
        <p:txBody>
          <a:bodyPr wrap="square" rtlCol="0">
            <a:spAutoFit/>
          </a:bodyPr>
          <a:lstStyle/>
          <a:p>
            <a:r>
              <a:rPr lang="en-US" b="1" dirty="0">
                <a:solidFill>
                  <a:schemeClr val="bg2">
                    <a:lumMod val="10000"/>
                  </a:schemeClr>
                </a:solidFill>
              </a:rPr>
              <a:t>HOW TO CHOOSE ICONS</a:t>
            </a:r>
          </a:p>
          <a:p>
            <a:r>
              <a:rPr lang="en-US" dirty="0">
                <a:solidFill>
                  <a:schemeClr val="bg2">
                    <a:lumMod val="10000"/>
                  </a:schemeClr>
                </a:solidFill>
              </a:rPr>
              <a:t>These icons work differently than SmartArt icons:</a:t>
            </a:r>
          </a:p>
          <a:p>
            <a:pPr marL="342900" indent="-342900">
              <a:buFont typeface="+mj-lt"/>
              <a:buAutoNum type="arabicPeriod"/>
            </a:pPr>
            <a:r>
              <a:rPr lang="en-US" dirty="0">
                <a:solidFill>
                  <a:schemeClr val="bg2">
                    <a:lumMod val="10000"/>
                  </a:schemeClr>
                </a:solidFill>
              </a:rPr>
              <a:t>First, click the square OUTLINE of the icon, not the little icon image in the middle.</a:t>
            </a:r>
          </a:p>
          <a:p>
            <a:pPr marL="342900" indent="-342900">
              <a:buFont typeface="+mj-lt"/>
              <a:buAutoNum type="arabicPeriod"/>
            </a:pPr>
            <a:r>
              <a:rPr lang="en-US" dirty="0">
                <a:solidFill>
                  <a:schemeClr val="bg2">
                    <a:lumMod val="10000"/>
                  </a:schemeClr>
                </a:solidFill>
              </a:rPr>
              <a:t>Open up the Format Pane. (With the icon selected, Shape Format, then Format Pane.)</a:t>
            </a:r>
          </a:p>
          <a:p>
            <a:pPr marL="342900" indent="-342900">
              <a:buFont typeface="+mj-lt"/>
              <a:buAutoNum type="arabicPeriod"/>
            </a:pPr>
            <a:r>
              <a:rPr lang="en-US" dirty="0">
                <a:solidFill>
                  <a:schemeClr val="bg2">
                    <a:lumMod val="10000"/>
                  </a:schemeClr>
                </a:solidFill>
              </a:rPr>
              <a:t>In Shape Options &gt; Fill, select Picture or texture fill. Even if it is already selected, click on it again.</a:t>
            </a:r>
          </a:p>
          <a:p>
            <a:pPr marL="342900" indent="-342900">
              <a:buFont typeface="+mj-lt"/>
              <a:buAutoNum type="arabicPeriod"/>
            </a:pPr>
            <a:r>
              <a:rPr lang="en-US" dirty="0">
                <a:solidFill>
                  <a:schemeClr val="bg2">
                    <a:lumMod val="10000"/>
                  </a:schemeClr>
                </a:solidFill>
              </a:rPr>
              <a:t>Now a new menu option at the top should be available: Graphics Format.</a:t>
            </a:r>
          </a:p>
          <a:p>
            <a:pPr marL="342900" indent="-342900">
              <a:buFont typeface="+mj-lt"/>
              <a:buAutoNum type="arabicPeriod"/>
            </a:pPr>
            <a:r>
              <a:rPr lang="en-US" dirty="0">
                <a:solidFill>
                  <a:schemeClr val="bg2">
                    <a:lumMod val="10000"/>
                  </a:schemeClr>
                </a:solidFill>
              </a:rPr>
              <a:t>Look for a button called Change Graphic &gt; </a:t>
            </a:r>
            <a:br>
              <a:rPr lang="en-US" dirty="0">
                <a:solidFill>
                  <a:schemeClr val="bg2">
                    <a:lumMod val="10000"/>
                  </a:schemeClr>
                </a:solidFill>
              </a:rPr>
            </a:br>
            <a:r>
              <a:rPr lang="en-US" dirty="0">
                <a:solidFill>
                  <a:schemeClr val="bg2">
                    <a:lumMod val="10000"/>
                  </a:schemeClr>
                </a:solidFill>
              </a:rPr>
              <a:t>From Icons (see below).</a:t>
            </a:r>
          </a:p>
        </p:txBody>
      </p:sp>
      <p:pic>
        <p:nvPicPr>
          <p:cNvPr id="12" name="Picture 11" descr="A screenshot of a computer&#10;&#10;Description automatically generated">
            <a:extLst>
              <a:ext uri="{FF2B5EF4-FFF2-40B4-BE49-F238E27FC236}">
                <a16:creationId xmlns:a16="http://schemas.microsoft.com/office/drawing/2014/main" id="{4E1D8930-F6AC-85C7-96D2-0BFF63B39382}"/>
              </a:ext>
            </a:extLst>
          </p:cNvPr>
          <p:cNvPicPr>
            <a:picLocks noChangeAspect="1"/>
          </p:cNvPicPr>
          <p:nvPr/>
        </p:nvPicPr>
        <p:blipFill>
          <a:blip r:embed="rId4"/>
          <a:stretch>
            <a:fillRect/>
          </a:stretch>
        </p:blipFill>
        <p:spPr>
          <a:xfrm>
            <a:off x="-4270528" y="6759594"/>
            <a:ext cx="2870200" cy="2273300"/>
          </a:xfrm>
          <a:prstGeom prst="rect">
            <a:avLst/>
          </a:prstGeom>
        </p:spPr>
      </p:pic>
    </p:spTree>
    <p:extLst>
      <p:ext uri="{BB962C8B-B14F-4D97-AF65-F5344CB8AC3E}">
        <p14:creationId xmlns:p14="http://schemas.microsoft.com/office/powerpoint/2010/main" val="82401719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A / Calendar Q1234">
    <p:spTree>
      <p:nvGrpSpPr>
        <p:cNvPr id="1" name=""/>
        <p:cNvGrpSpPr/>
        <p:nvPr/>
      </p:nvGrpSpPr>
      <p:grpSpPr>
        <a:xfrm>
          <a:off x="0" y="0"/>
          <a:ext cx="0" cy="0"/>
          <a:chOff x="0" y="0"/>
          <a:chExt cx="0" cy="0"/>
        </a:xfrm>
      </p:grpSpPr>
      <p:grpSp>
        <p:nvGrpSpPr>
          <p:cNvPr id="81" name="Group 80">
            <a:extLst>
              <a:ext uri="{FF2B5EF4-FFF2-40B4-BE49-F238E27FC236}">
                <a16:creationId xmlns:a16="http://schemas.microsoft.com/office/drawing/2014/main" id="{36AF7E13-544C-AE82-3B0F-F434875736F7}"/>
              </a:ext>
            </a:extLst>
          </p:cNvPr>
          <p:cNvGrpSpPr/>
          <p:nvPr/>
        </p:nvGrpSpPr>
        <p:grpSpPr>
          <a:xfrm>
            <a:off x="0" y="1303553"/>
            <a:ext cx="12192000" cy="5097247"/>
            <a:chOff x="0" y="1303553"/>
            <a:chExt cx="12192000" cy="5097247"/>
          </a:xfrm>
        </p:grpSpPr>
        <p:sp>
          <p:nvSpPr>
            <p:cNvPr id="62" name="Rectangle 61">
              <a:extLst>
                <a:ext uri="{FF2B5EF4-FFF2-40B4-BE49-F238E27FC236}">
                  <a16:creationId xmlns:a16="http://schemas.microsoft.com/office/drawing/2014/main" id="{80F48FC5-E2F9-C258-26C2-93BBD0306FCA}"/>
                </a:ext>
              </a:extLst>
            </p:cNvPr>
            <p:cNvSpPr/>
            <p:nvPr/>
          </p:nvSpPr>
          <p:spPr>
            <a:xfrm rot="10800000">
              <a:off x="0" y="1303553"/>
              <a:ext cx="2787328" cy="5097246"/>
            </a:xfrm>
            <a:prstGeom prst="rect">
              <a:avLst/>
            </a:prstGeom>
            <a:solidFill>
              <a:schemeClr val="bg2">
                <a:lumMod val="90000"/>
                <a:alpha val="374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9" name="Rectangle 78">
              <a:extLst>
                <a:ext uri="{FF2B5EF4-FFF2-40B4-BE49-F238E27FC236}">
                  <a16:creationId xmlns:a16="http://schemas.microsoft.com/office/drawing/2014/main" id="{2E5253AB-EB95-A851-FE9D-387CF03FB1CE}"/>
                </a:ext>
              </a:extLst>
            </p:cNvPr>
            <p:cNvSpPr/>
            <p:nvPr/>
          </p:nvSpPr>
          <p:spPr>
            <a:xfrm rot="10800000">
              <a:off x="5297037" y="1303553"/>
              <a:ext cx="2534451" cy="5097246"/>
            </a:xfrm>
            <a:prstGeom prst="rect">
              <a:avLst/>
            </a:prstGeom>
            <a:solidFill>
              <a:schemeClr val="bg2">
                <a:lumMod val="90000"/>
                <a:alpha val="374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0" name="Rectangle 79">
              <a:extLst>
                <a:ext uri="{FF2B5EF4-FFF2-40B4-BE49-F238E27FC236}">
                  <a16:creationId xmlns:a16="http://schemas.microsoft.com/office/drawing/2014/main" id="{921DA061-D9B2-1988-7D5B-390AC978B1F6}"/>
                </a:ext>
              </a:extLst>
            </p:cNvPr>
            <p:cNvSpPr/>
            <p:nvPr/>
          </p:nvSpPr>
          <p:spPr>
            <a:xfrm rot="10800000">
              <a:off x="10328270" y="1303554"/>
              <a:ext cx="1863730" cy="5097246"/>
            </a:xfrm>
            <a:prstGeom prst="rect">
              <a:avLst/>
            </a:prstGeom>
            <a:solidFill>
              <a:schemeClr val="bg2">
                <a:lumMod val="90000"/>
                <a:alpha val="374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5" name="Footer Placeholder 4">
            <a:extLst>
              <a:ext uri="{FF2B5EF4-FFF2-40B4-BE49-F238E27FC236}">
                <a16:creationId xmlns:a16="http://schemas.microsoft.com/office/drawing/2014/main" id="{7D81A7D7-C00A-7D56-3BDF-C089245CFB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A5BAC2-CA7F-1B0F-0D29-02A8C83C62F2}"/>
              </a:ext>
            </a:extLst>
          </p:cNvPr>
          <p:cNvSpPr>
            <a:spLocks noGrp="1"/>
          </p:cNvSpPr>
          <p:nvPr>
            <p:ph type="sldNum" sz="quarter" idx="12"/>
          </p:nvPr>
        </p:nvSpPr>
        <p:spPr/>
        <p:txBody>
          <a:bodyPr/>
          <a:lstStyle/>
          <a:p>
            <a:fld id="{8D31BEAE-1623-9446-BB9E-68A101F988DA}" type="slidenum">
              <a:rPr lang="en-US" smtClean="0"/>
              <a:pPr/>
              <a:t>‹#›</a:t>
            </a:fld>
            <a:endParaRPr lang="en-US"/>
          </a:p>
        </p:txBody>
      </p:sp>
      <p:sp>
        <p:nvSpPr>
          <p:cNvPr id="3" name="Text Placeholder 10">
            <a:extLst>
              <a:ext uri="{FF2B5EF4-FFF2-40B4-BE49-F238E27FC236}">
                <a16:creationId xmlns:a16="http://schemas.microsoft.com/office/drawing/2014/main" id="{E618077B-57C1-BFBC-90D3-898E16DB792C}"/>
              </a:ext>
            </a:extLst>
          </p:cNvPr>
          <p:cNvSpPr>
            <a:spLocks noGrp="1"/>
          </p:cNvSpPr>
          <p:nvPr>
            <p:ph type="body" sz="quarter" idx="14" hasCustomPrompt="1"/>
          </p:nvPr>
        </p:nvSpPr>
        <p:spPr>
          <a:xfrm>
            <a:off x="388627" y="3074742"/>
            <a:ext cx="2269588" cy="3199643"/>
          </a:xfrm>
          <a:prstGeom prst="rect">
            <a:avLst/>
          </a:prstGeom>
        </p:spPr>
        <p:txBody>
          <a:bodyPr lIns="0" tIns="0" rIns="0" bIns="0" anchor="t">
            <a:normAutofit/>
          </a:bodyPr>
          <a:lstStyle>
            <a:lvl1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1pPr>
            <a:lvl2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2pPr>
            <a:lvl3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3pPr>
            <a:lvl4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4pPr>
            <a:lvl5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itle 23">
            <a:extLst>
              <a:ext uri="{FF2B5EF4-FFF2-40B4-BE49-F238E27FC236}">
                <a16:creationId xmlns:a16="http://schemas.microsoft.com/office/drawing/2014/main" id="{5506F869-5BFE-0EB0-C3D8-58D17320D870}"/>
              </a:ext>
            </a:extLst>
          </p:cNvPr>
          <p:cNvSpPr>
            <a:spLocks noGrp="1"/>
          </p:cNvSpPr>
          <p:nvPr>
            <p:ph type="title"/>
          </p:nvPr>
        </p:nvSpPr>
        <p:spPr/>
        <p:txBody>
          <a:bodyPr/>
          <a:lstStyle/>
          <a:p>
            <a:r>
              <a:rPr lang="en-US"/>
              <a:t>Click to edit Master title style</a:t>
            </a:r>
          </a:p>
        </p:txBody>
      </p:sp>
      <p:sp>
        <p:nvSpPr>
          <p:cNvPr id="4" name="Rectangle 3">
            <a:extLst>
              <a:ext uri="{FF2B5EF4-FFF2-40B4-BE49-F238E27FC236}">
                <a16:creationId xmlns:a16="http://schemas.microsoft.com/office/drawing/2014/main" id="{0FB5F392-220B-4DFF-61FA-BB5A4620720B}"/>
              </a:ext>
            </a:extLst>
          </p:cNvPr>
          <p:cNvSpPr/>
          <p:nvPr/>
        </p:nvSpPr>
        <p:spPr>
          <a:xfrm>
            <a:off x="10465717" y="1491502"/>
            <a:ext cx="590073" cy="81399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12" name="Rectangle 11">
            <a:extLst>
              <a:ext uri="{FF2B5EF4-FFF2-40B4-BE49-F238E27FC236}">
                <a16:creationId xmlns:a16="http://schemas.microsoft.com/office/drawing/2014/main" id="{83EAAD5D-8E2E-7B96-D9FC-0F8AD58F5A13}"/>
              </a:ext>
            </a:extLst>
          </p:cNvPr>
          <p:cNvSpPr/>
          <p:nvPr/>
        </p:nvSpPr>
        <p:spPr>
          <a:xfrm>
            <a:off x="388627" y="1491502"/>
            <a:ext cx="590073" cy="81399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13" name="Rectangle 12">
            <a:extLst>
              <a:ext uri="{FF2B5EF4-FFF2-40B4-BE49-F238E27FC236}">
                <a16:creationId xmlns:a16="http://schemas.microsoft.com/office/drawing/2014/main" id="{B332DE6B-7B2C-2735-1913-5922FF9F8321}"/>
              </a:ext>
            </a:extLst>
          </p:cNvPr>
          <p:cNvSpPr/>
          <p:nvPr/>
        </p:nvSpPr>
        <p:spPr>
          <a:xfrm>
            <a:off x="1228385" y="1491502"/>
            <a:ext cx="590073" cy="81399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14" name="Rectangle 13">
            <a:extLst>
              <a:ext uri="{FF2B5EF4-FFF2-40B4-BE49-F238E27FC236}">
                <a16:creationId xmlns:a16="http://schemas.microsoft.com/office/drawing/2014/main" id="{1F3E9A0A-9204-0548-C2F5-C5887DAEBC98}"/>
              </a:ext>
            </a:extLst>
          </p:cNvPr>
          <p:cNvSpPr/>
          <p:nvPr/>
        </p:nvSpPr>
        <p:spPr>
          <a:xfrm>
            <a:off x="2068142" y="1491502"/>
            <a:ext cx="590073" cy="81399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30" name="Rectangle 29">
            <a:extLst>
              <a:ext uri="{FF2B5EF4-FFF2-40B4-BE49-F238E27FC236}">
                <a16:creationId xmlns:a16="http://schemas.microsoft.com/office/drawing/2014/main" id="{2DB6244E-941A-9836-573A-A8A3146C0E31}"/>
              </a:ext>
            </a:extLst>
          </p:cNvPr>
          <p:cNvSpPr/>
          <p:nvPr/>
        </p:nvSpPr>
        <p:spPr>
          <a:xfrm>
            <a:off x="5427171" y="1491502"/>
            <a:ext cx="590073" cy="81399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31" name="Rectangle 30">
            <a:extLst>
              <a:ext uri="{FF2B5EF4-FFF2-40B4-BE49-F238E27FC236}">
                <a16:creationId xmlns:a16="http://schemas.microsoft.com/office/drawing/2014/main" id="{3F1DB782-CDAE-6D4A-D322-EDDB2CFED469}"/>
              </a:ext>
            </a:extLst>
          </p:cNvPr>
          <p:cNvSpPr/>
          <p:nvPr/>
        </p:nvSpPr>
        <p:spPr>
          <a:xfrm>
            <a:off x="6266929" y="1491502"/>
            <a:ext cx="590073" cy="81399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32" name="Rectangle 31">
            <a:extLst>
              <a:ext uri="{FF2B5EF4-FFF2-40B4-BE49-F238E27FC236}">
                <a16:creationId xmlns:a16="http://schemas.microsoft.com/office/drawing/2014/main" id="{4D7BE942-1F0E-D0D0-857C-1578690D6020}"/>
              </a:ext>
            </a:extLst>
          </p:cNvPr>
          <p:cNvSpPr/>
          <p:nvPr/>
        </p:nvSpPr>
        <p:spPr>
          <a:xfrm>
            <a:off x="7106686" y="1491502"/>
            <a:ext cx="590073" cy="81399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40" name="Rectangle 39">
            <a:extLst>
              <a:ext uri="{FF2B5EF4-FFF2-40B4-BE49-F238E27FC236}">
                <a16:creationId xmlns:a16="http://schemas.microsoft.com/office/drawing/2014/main" id="{A08F7685-F8F6-CC60-9689-7362FEF7010F}"/>
              </a:ext>
            </a:extLst>
          </p:cNvPr>
          <p:cNvSpPr/>
          <p:nvPr/>
        </p:nvSpPr>
        <p:spPr>
          <a:xfrm>
            <a:off x="2907899" y="1491502"/>
            <a:ext cx="590073" cy="81399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41" name="Rectangle 40">
            <a:extLst>
              <a:ext uri="{FF2B5EF4-FFF2-40B4-BE49-F238E27FC236}">
                <a16:creationId xmlns:a16="http://schemas.microsoft.com/office/drawing/2014/main" id="{7886C5D2-B587-D297-3382-7670A7C873A6}"/>
              </a:ext>
            </a:extLst>
          </p:cNvPr>
          <p:cNvSpPr/>
          <p:nvPr/>
        </p:nvSpPr>
        <p:spPr>
          <a:xfrm>
            <a:off x="3747657" y="1491502"/>
            <a:ext cx="590073" cy="81399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42" name="Rectangle 41">
            <a:extLst>
              <a:ext uri="{FF2B5EF4-FFF2-40B4-BE49-F238E27FC236}">
                <a16:creationId xmlns:a16="http://schemas.microsoft.com/office/drawing/2014/main" id="{4D6A2E44-1C6D-59B0-2A44-8C6E8F4CE9DB}"/>
              </a:ext>
            </a:extLst>
          </p:cNvPr>
          <p:cNvSpPr/>
          <p:nvPr/>
        </p:nvSpPr>
        <p:spPr>
          <a:xfrm>
            <a:off x="4587414" y="1491502"/>
            <a:ext cx="590073" cy="81399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50" name="Rectangle 49">
            <a:extLst>
              <a:ext uri="{FF2B5EF4-FFF2-40B4-BE49-F238E27FC236}">
                <a16:creationId xmlns:a16="http://schemas.microsoft.com/office/drawing/2014/main" id="{B064E3B7-D17B-F399-1499-88DF2710FB49}"/>
              </a:ext>
            </a:extLst>
          </p:cNvPr>
          <p:cNvSpPr/>
          <p:nvPr/>
        </p:nvSpPr>
        <p:spPr>
          <a:xfrm>
            <a:off x="7946443" y="1491502"/>
            <a:ext cx="590073" cy="8139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51" name="Rectangle 50">
            <a:extLst>
              <a:ext uri="{FF2B5EF4-FFF2-40B4-BE49-F238E27FC236}">
                <a16:creationId xmlns:a16="http://schemas.microsoft.com/office/drawing/2014/main" id="{8B41E848-AADD-3AEA-1775-EC8535BFB43A}"/>
              </a:ext>
            </a:extLst>
          </p:cNvPr>
          <p:cNvSpPr/>
          <p:nvPr/>
        </p:nvSpPr>
        <p:spPr>
          <a:xfrm>
            <a:off x="8786201" y="1491502"/>
            <a:ext cx="590073" cy="8139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52" name="Rectangle 51">
            <a:extLst>
              <a:ext uri="{FF2B5EF4-FFF2-40B4-BE49-F238E27FC236}">
                <a16:creationId xmlns:a16="http://schemas.microsoft.com/office/drawing/2014/main" id="{0AE02425-CD3D-7C7A-9FFA-E12AB163BD52}"/>
              </a:ext>
            </a:extLst>
          </p:cNvPr>
          <p:cNvSpPr/>
          <p:nvPr/>
        </p:nvSpPr>
        <p:spPr>
          <a:xfrm>
            <a:off x="9625958" y="1491502"/>
            <a:ext cx="590073" cy="8139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grpSp>
        <p:nvGrpSpPr>
          <p:cNvPr id="61" name="Group 60">
            <a:extLst>
              <a:ext uri="{FF2B5EF4-FFF2-40B4-BE49-F238E27FC236}">
                <a16:creationId xmlns:a16="http://schemas.microsoft.com/office/drawing/2014/main" id="{4439C275-09E5-0028-5717-75C4E70B8C06}"/>
              </a:ext>
            </a:extLst>
          </p:cNvPr>
          <p:cNvGrpSpPr/>
          <p:nvPr/>
        </p:nvGrpSpPr>
        <p:grpSpPr>
          <a:xfrm>
            <a:off x="255658" y="1554505"/>
            <a:ext cx="10936504" cy="624479"/>
            <a:chOff x="255658" y="1698158"/>
            <a:chExt cx="10936504" cy="624479"/>
          </a:xfrm>
        </p:grpSpPr>
        <p:sp>
          <p:nvSpPr>
            <p:cNvPr id="8" name="Text Placeholder 25">
              <a:extLst>
                <a:ext uri="{FF2B5EF4-FFF2-40B4-BE49-F238E27FC236}">
                  <a16:creationId xmlns:a16="http://schemas.microsoft.com/office/drawing/2014/main" id="{EF4A4CFF-89A9-442F-924F-CC85C7E0FE61}"/>
                </a:ext>
              </a:extLst>
            </p:cNvPr>
            <p:cNvSpPr txBox="1">
              <a:spLocks/>
            </p:cNvSpPr>
            <p:nvPr/>
          </p:nvSpPr>
          <p:spPr>
            <a:xfrm>
              <a:off x="10336150"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JUL</a:t>
              </a:r>
            </a:p>
          </p:txBody>
        </p:sp>
        <p:sp>
          <p:nvSpPr>
            <p:cNvPr id="10" name="Text Placeholder 25">
              <a:extLst>
                <a:ext uri="{FF2B5EF4-FFF2-40B4-BE49-F238E27FC236}">
                  <a16:creationId xmlns:a16="http://schemas.microsoft.com/office/drawing/2014/main" id="{746078A3-91D2-5042-6A40-072D3A4A6889}"/>
                </a:ext>
              </a:extLst>
            </p:cNvPr>
            <p:cNvSpPr txBox="1">
              <a:spLocks/>
            </p:cNvSpPr>
            <p:nvPr/>
          </p:nvSpPr>
          <p:spPr>
            <a:xfrm>
              <a:off x="10434864"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7</a:t>
              </a:r>
            </a:p>
          </p:txBody>
        </p:sp>
        <p:sp>
          <p:nvSpPr>
            <p:cNvPr id="15" name="Text Placeholder 25">
              <a:extLst>
                <a:ext uri="{FF2B5EF4-FFF2-40B4-BE49-F238E27FC236}">
                  <a16:creationId xmlns:a16="http://schemas.microsoft.com/office/drawing/2014/main" id="{E74B99B9-E274-C51C-F837-0149789D70CB}"/>
                </a:ext>
              </a:extLst>
            </p:cNvPr>
            <p:cNvSpPr txBox="1">
              <a:spLocks/>
            </p:cNvSpPr>
            <p:nvPr/>
          </p:nvSpPr>
          <p:spPr>
            <a:xfrm>
              <a:off x="255658"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JUL</a:t>
              </a:r>
            </a:p>
          </p:txBody>
        </p:sp>
        <p:sp>
          <p:nvSpPr>
            <p:cNvPr id="18" name="Text Placeholder 25">
              <a:extLst>
                <a:ext uri="{FF2B5EF4-FFF2-40B4-BE49-F238E27FC236}">
                  <a16:creationId xmlns:a16="http://schemas.microsoft.com/office/drawing/2014/main" id="{EB9F235A-BF32-20EA-9962-D1D6E3A34124}"/>
                </a:ext>
              </a:extLst>
            </p:cNvPr>
            <p:cNvSpPr txBox="1">
              <a:spLocks/>
            </p:cNvSpPr>
            <p:nvPr/>
          </p:nvSpPr>
          <p:spPr>
            <a:xfrm>
              <a:off x="1095699"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AUG</a:t>
              </a:r>
            </a:p>
          </p:txBody>
        </p:sp>
        <p:sp>
          <p:nvSpPr>
            <p:cNvPr id="25" name="Text Placeholder 25">
              <a:extLst>
                <a:ext uri="{FF2B5EF4-FFF2-40B4-BE49-F238E27FC236}">
                  <a16:creationId xmlns:a16="http://schemas.microsoft.com/office/drawing/2014/main" id="{CF5FF2AE-AB1F-2E6C-22E7-73AB53079B7A}"/>
                </a:ext>
              </a:extLst>
            </p:cNvPr>
            <p:cNvSpPr txBox="1">
              <a:spLocks/>
            </p:cNvSpPr>
            <p:nvPr/>
          </p:nvSpPr>
          <p:spPr>
            <a:xfrm>
              <a:off x="1935740"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SEPT</a:t>
              </a:r>
            </a:p>
          </p:txBody>
        </p:sp>
        <p:sp>
          <p:nvSpPr>
            <p:cNvPr id="26" name="Text Placeholder 25">
              <a:extLst>
                <a:ext uri="{FF2B5EF4-FFF2-40B4-BE49-F238E27FC236}">
                  <a16:creationId xmlns:a16="http://schemas.microsoft.com/office/drawing/2014/main" id="{B34A52E5-5B84-5268-122B-B2DCB3875CDB}"/>
                </a:ext>
              </a:extLst>
            </p:cNvPr>
            <p:cNvSpPr txBox="1">
              <a:spLocks/>
            </p:cNvSpPr>
            <p:nvPr/>
          </p:nvSpPr>
          <p:spPr>
            <a:xfrm>
              <a:off x="354372"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7</a:t>
              </a:r>
            </a:p>
          </p:txBody>
        </p:sp>
        <p:sp>
          <p:nvSpPr>
            <p:cNvPr id="27" name="Text Placeholder 25">
              <a:extLst>
                <a:ext uri="{FF2B5EF4-FFF2-40B4-BE49-F238E27FC236}">
                  <a16:creationId xmlns:a16="http://schemas.microsoft.com/office/drawing/2014/main" id="{B3217B66-BF11-2578-9127-C32947B63639}"/>
                </a:ext>
              </a:extLst>
            </p:cNvPr>
            <p:cNvSpPr txBox="1">
              <a:spLocks/>
            </p:cNvSpPr>
            <p:nvPr/>
          </p:nvSpPr>
          <p:spPr>
            <a:xfrm>
              <a:off x="1194413"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8</a:t>
              </a:r>
            </a:p>
          </p:txBody>
        </p:sp>
        <p:sp>
          <p:nvSpPr>
            <p:cNvPr id="28" name="Text Placeholder 25">
              <a:extLst>
                <a:ext uri="{FF2B5EF4-FFF2-40B4-BE49-F238E27FC236}">
                  <a16:creationId xmlns:a16="http://schemas.microsoft.com/office/drawing/2014/main" id="{780E42A6-8E56-B1E7-42BC-191A1AFCAF49}"/>
                </a:ext>
              </a:extLst>
            </p:cNvPr>
            <p:cNvSpPr txBox="1">
              <a:spLocks/>
            </p:cNvSpPr>
            <p:nvPr/>
          </p:nvSpPr>
          <p:spPr>
            <a:xfrm>
              <a:off x="2034454"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9</a:t>
              </a:r>
            </a:p>
          </p:txBody>
        </p:sp>
        <p:sp>
          <p:nvSpPr>
            <p:cNvPr id="33" name="Text Placeholder 25">
              <a:extLst>
                <a:ext uri="{FF2B5EF4-FFF2-40B4-BE49-F238E27FC236}">
                  <a16:creationId xmlns:a16="http://schemas.microsoft.com/office/drawing/2014/main" id="{ADC3E325-B513-3F04-A09A-3DCD6A8A503D}"/>
                </a:ext>
              </a:extLst>
            </p:cNvPr>
            <p:cNvSpPr txBox="1">
              <a:spLocks/>
            </p:cNvSpPr>
            <p:nvPr/>
          </p:nvSpPr>
          <p:spPr>
            <a:xfrm>
              <a:off x="5295904"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JAN</a:t>
              </a:r>
            </a:p>
          </p:txBody>
        </p:sp>
        <p:sp>
          <p:nvSpPr>
            <p:cNvPr id="34" name="Text Placeholder 25">
              <a:extLst>
                <a:ext uri="{FF2B5EF4-FFF2-40B4-BE49-F238E27FC236}">
                  <a16:creationId xmlns:a16="http://schemas.microsoft.com/office/drawing/2014/main" id="{0C6DF01C-2224-B823-AAB9-83D7DC575046}"/>
                </a:ext>
              </a:extLst>
            </p:cNvPr>
            <p:cNvSpPr txBox="1">
              <a:spLocks/>
            </p:cNvSpPr>
            <p:nvPr/>
          </p:nvSpPr>
          <p:spPr>
            <a:xfrm>
              <a:off x="6135944"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FEB</a:t>
              </a:r>
            </a:p>
          </p:txBody>
        </p:sp>
        <p:sp>
          <p:nvSpPr>
            <p:cNvPr id="35" name="Text Placeholder 25">
              <a:extLst>
                <a:ext uri="{FF2B5EF4-FFF2-40B4-BE49-F238E27FC236}">
                  <a16:creationId xmlns:a16="http://schemas.microsoft.com/office/drawing/2014/main" id="{E673621D-0135-4C89-D0E0-60CA40F828B9}"/>
                </a:ext>
              </a:extLst>
            </p:cNvPr>
            <p:cNvSpPr txBox="1">
              <a:spLocks/>
            </p:cNvSpPr>
            <p:nvPr/>
          </p:nvSpPr>
          <p:spPr>
            <a:xfrm>
              <a:off x="6975985"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MAR</a:t>
              </a:r>
            </a:p>
          </p:txBody>
        </p:sp>
        <p:sp>
          <p:nvSpPr>
            <p:cNvPr id="36" name="Text Placeholder 25">
              <a:extLst>
                <a:ext uri="{FF2B5EF4-FFF2-40B4-BE49-F238E27FC236}">
                  <a16:creationId xmlns:a16="http://schemas.microsoft.com/office/drawing/2014/main" id="{78B322DA-DE89-EFB1-4DF7-FA970E934D8B}"/>
                </a:ext>
              </a:extLst>
            </p:cNvPr>
            <p:cNvSpPr txBox="1">
              <a:spLocks/>
            </p:cNvSpPr>
            <p:nvPr/>
          </p:nvSpPr>
          <p:spPr>
            <a:xfrm>
              <a:off x="5394618"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1</a:t>
              </a:r>
            </a:p>
          </p:txBody>
        </p:sp>
        <p:sp>
          <p:nvSpPr>
            <p:cNvPr id="37" name="Text Placeholder 25">
              <a:extLst>
                <a:ext uri="{FF2B5EF4-FFF2-40B4-BE49-F238E27FC236}">
                  <a16:creationId xmlns:a16="http://schemas.microsoft.com/office/drawing/2014/main" id="{F6A3CD72-791F-3A38-F443-7A4A4F844528}"/>
                </a:ext>
              </a:extLst>
            </p:cNvPr>
            <p:cNvSpPr txBox="1">
              <a:spLocks/>
            </p:cNvSpPr>
            <p:nvPr/>
          </p:nvSpPr>
          <p:spPr>
            <a:xfrm>
              <a:off x="6234658"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2</a:t>
              </a:r>
            </a:p>
          </p:txBody>
        </p:sp>
        <p:sp>
          <p:nvSpPr>
            <p:cNvPr id="38" name="Text Placeholder 25">
              <a:extLst>
                <a:ext uri="{FF2B5EF4-FFF2-40B4-BE49-F238E27FC236}">
                  <a16:creationId xmlns:a16="http://schemas.microsoft.com/office/drawing/2014/main" id="{E8E9D0D8-E905-41DC-0FFE-1805814BBE47}"/>
                </a:ext>
              </a:extLst>
            </p:cNvPr>
            <p:cNvSpPr txBox="1">
              <a:spLocks/>
            </p:cNvSpPr>
            <p:nvPr/>
          </p:nvSpPr>
          <p:spPr>
            <a:xfrm>
              <a:off x="7074699"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3</a:t>
              </a:r>
            </a:p>
          </p:txBody>
        </p:sp>
        <p:sp>
          <p:nvSpPr>
            <p:cNvPr id="43" name="Text Placeholder 25">
              <a:extLst>
                <a:ext uri="{FF2B5EF4-FFF2-40B4-BE49-F238E27FC236}">
                  <a16:creationId xmlns:a16="http://schemas.microsoft.com/office/drawing/2014/main" id="{608B8946-FDDB-783B-6AA2-C7BE41319580}"/>
                </a:ext>
              </a:extLst>
            </p:cNvPr>
            <p:cNvSpPr txBox="1">
              <a:spLocks/>
            </p:cNvSpPr>
            <p:nvPr/>
          </p:nvSpPr>
          <p:spPr>
            <a:xfrm>
              <a:off x="2775781"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OCT</a:t>
              </a:r>
            </a:p>
          </p:txBody>
        </p:sp>
        <p:sp>
          <p:nvSpPr>
            <p:cNvPr id="44" name="Text Placeholder 25">
              <a:extLst>
                <a:ext uri="{FF2B5EF4-FFF2-40B4-BE49-F238E27FC236}">
                  <a16:creationId xmlns:a16="http://schemas.microsoft.com/office/drawing/2014/main" id="{1B6B342A-99EF-589B-4DA6-9E9AF4140D21}"/>
                </a:ext>
              </a:extLst>
            </p:cNvPr>
            <p:cNvSpPr txBox="1">
              <a:spLocks/>
            </p:cNvSpPr>
            <p:nvPr/>
          </p:nvSpPr>
          <p:spPr>
            <a:xfrm>
              <a:off x="3615822"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NOV</a:t>
              </a:r>
            </a:p>
          </p:txBody>
        </p:sp>
        <p:sp>
          <p:nvSpPr>
            <p:cNvPr id="45" name="Text Placeholder 25">
              <a:extLst>
                <a:ext uri="{FF2B5EF4-FFF2-40B4-BE49-F238E27FC236}">
                  <a16:creationId xmlns:a16="http://schemas.microsoft.com/office/drawing/2014/main" id="{3EDF8EF8-449E-F7EC-9D24-9233A73ABF8F}"/>
                </a:ext>
              </a:extLst>
            </p:cNvPr>
            <p:cNvSpPr txBox="1">
              <a:spLocks/>
            </p:cNvSpPr>
            <p:nvPr/>
          </p:nvSpPr>
          <p:spPr>
            <a:xfrm>
              <a:off x="4455863"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DEC</a:t>
              </a:r>
            </a:p>
          </p:txBody>
        </p:sp>
        <p:sp>
          <p:nvSpPr>
            <p:cNvPr id="46" name="Text Placeholder 25">
              <a:extLst>
                <a:ext uri="{FF2B5EF4-FFF2-40B4-BE49-F238E27FC236}">
                  <a16:creationId xmlns:a16="http://schemas.microsoft.com/office/drawing/2014/main" id="{768A74A0-13F7-6728-AF88-DF341875BA62}"/>
                </a:ext>
              </a:extLst>
            </p:cNvPr>
            <p:cNvSpPr txBox="1">
              <a:spLocks/>
            </p:cNvSpPr>
            <p:nvPr/>
          </p:nvSpPr>
          <p:spPr>
            <a:xfrm>
              <a:off x="2874495"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10</a:t>
              </a:r>
            </a:p>
          </p:txBody>
        </p:sp>
        <p:sp>
          <p:nvSpPr>
            <p:cNvPr id="47" name="Text Placeholder 25">
              <a:extLst>
                <a:ext uri="{FF2B5EF4-FFF2-40B4-BE49-F238E27FC236}">
                  <a16:creationId xmlns:a16="http://schemas.microsoft.com/office/drawing/2014/main" id="{53188667-690E-DCD4-3A2F-996F7DF3314F}"/>
                </a:ext>
              </a:extLst>
            </p:cNvPr>
            <p:cNvSpPr txBox="1">
              <a:spLocks/>
            </p:cNvSpPr>
            <p:nvPr/>
          </p:nvSpPr>
          <p:spPr>
            <a:xfrm>
              <a:off x="3714536"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11</a:t>
              </a:r>
            </a:p>
          </p:txBody>
        </p:sp>
        <p:sp>
          <p:nvSpPr>
            <p:cNvPr id="48" name="Text Placeholder 25">
              <a:extLst>
                <a:ext uri="{FF2B5EF4-FFF2-40B4-BE49-F238E27FC236}">
                  <a16:creationId xmlns:a16="http://schemas.microsoft.com/office/drawing/2014/main" id="{3C2F5569-A84D-838D-BACE-ABF6ACBA5195}"/>
                </a:ext>
              </a:extLst>
            </p:cNvPr>
            <p:cNvSpPr txBox="1">
              <a:spLocks/>
            </p:cNvSpPr>
            <p:nvPr/>
          </p:nvSpPr>
          <p:spPr>
            <a:xfrm>
              <a:off x="4554577"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12</a:t>
              </a:r>
            </a:p>
          </p:txBody>
        </p:sp>
        <p:sp>
          <p:nvSpPr>
            <p:cNvPr id="53" name="Text Placeholder 25">
              <a:extLst>
                <a:ext uri="{FF2B5EF4-FFF2-40B4-BE49-F238E27FC236}">
                  <a16:creationId xmlns:a16="http://schemas.microsoft.com/office/drawing/2014/main" id="{7E14DA48-7148-F528-F288-9FD39948A687}"/>
                </a:ext>
              </a:extLst>
            </p:cNvPr>
            <p:cNvSpPr txBox="1">
              <a:spLocks/>
            </p:cNvSpPr>
            <p:nvPr/>
          </p:nvSpPr>
          <p:spPr>
            <a:xfrm>
              <a:off x="7816026"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APR</a:t>
              </a:r>
            </a:p>
          </p:txBody>
        </p:sp>
        <p:sp>
          <p:nvSpPr>
            <p:cNvPr id="54" name="Text Placeholder 25">
              <a:extLst>
                <a:ext uri="{FF2B5EF4-FFF2-40B4-BE49-F238E27FC236}">
                  <a16:creationId xmlns:a16="http://schemas.microsoft.com/office/drawing/2014/main" id="{239A60EA-0126-9597-293F-A4B41CD1DB2B}"/>
                </a:ext>
              </a:extLst>
            </p:cNvPr>
            <p:cNvSpPr txBox="1">
              <a:spLocks/>
            </p:cNvSpPr>
            <p:nvPr/>
          </p:nvSpPr>
          <p:spPr>
            <a:xfrm>
              <a:off x="9496108"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JUN</a:t>
              </a:r>
            </a:p>
          </p:txBody>
        </p:sp>
        <p:sp>
          <p:nvSpPr>
            <p:cNvPr id="55" name="Text Placeholder 25">
              <a:extLst>
                <a:ext uri="{FF2B5EF4-FFF2-40B4-BE49-F238E27FC236}">
                  <a16:creationId xmlns:a16="http://schemas.microsoft.com/office/drawing/2014/main" id="{6CAE6DD2-4DF7-600A-6146-E10F09B62DA6}"/>
                </a:ext>
              </a:extLst>
            </p:cNvPr>
            <p:cNvSpPr txBox="1">
              <a:spLocks/>
            </p:cNvSpPr>
            <p:nvPr/>
          </p:nvSpPr>
          <p:spPr>
            <a:xfrm>
              <a:off x="8656067"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MAY</a:t>
              </a:r>
            </a:p>
          </p:txBody>
        </p:sp>
        <p:sp>
          <p:nvSpPr>
            <p:cNvPr id="56" name="Text Placeholder 25">
              <a:extLst>
                <a:ext uri="{FF2B5EF4-FFF2-40B4-BE49-F238E27FC236}">
                  <a16:creationId xmlns:a16="http://schemas.microsoft.com/office/drawing/2014/main" id="{018D0337-2655-D7EE-44C8-DB28570D8D0A}"/>
                </a:ext>
              </a:extLst>
            </p:cNvPr>
            <p:cNvSpPr txBox="1">
              <a:spLocks/>
            </p:cNvSpPr>
            <p:nvPr/>
          </p:nvSpPr>
          <p:spPr>
            <a:xfrm>
              <a:off x="7914740"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4</a:t>
              </a:r>
            </a:p>
          </p:txBody>
        </p:sp>
        <p:sp>
          <p:nvSpPr>
            <p:cNvPr id="57" name="Text Placeholder 25">
              <a:extLst>
                <a:ext uri="{FF2B5EF4-FFF2-40B4-BE49-F238E27FC236}">
                  <a16:creationId xmlns:a16="http://schemas.microsoft.com/office/drawing/2014/main" id="{BD18F3BA-C9F4-1F5F-F695-CD6F6E19A982}"/>
                </a:ext>
              </a:extLst>
            </p:cNvPr>
            <p:cNvSpPr txBox="1">
              <a:spLocks/>
            </p:cNvSpPr>
            <p:nvPr/>
          </p:nvSpPr>
          <p:spPr>
            <a:xfrm>
              <a:off x="9594822"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6</a:t>
              </a:r>
            </a:p>
          </p:txBody>
        </p:sp>
        <p:sp>
          <p:nvSpPr>
            <p:cNvPr id="58" name="Text Placeholder 25">
              <a:extLst>
                <a:ext uri="{FF2B5EF4-FFF2-40B4-BE49-F238E27FC236}">
                  <a16:creationId xmlns:a16="http://schemas.microsoft.com/office/drawing/2014/main" id="{4B4ACC63-6160-EF2E-8300-CC95F6AEF470}"/>
                </a:ext>
              </a:extLst>
            </p:cNvPr>
            <p:cNvSpPr txBox="1">
              <a:spLocks/>
            </p:cNvSpPr>
            <p:nvPr/>
          </p:nvSpPr>
          <p:spPr>
            <a:xfrm>
              <a:off x="8754781"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5</a:t>
              </a:r>
            </a:p>
          </p:txBody>
        </p:sp>
      </p:grpSp>
      <p:sp>
        <p:nvSpPr>
          <p:cNvPr id="63" name="Text Placeholder 10">
            <a:extLst>
              <a:ext uri="{FF2B5EF4-FFF2-40B4-BE49-F238E27FC236}">
                <a16:creationId xmlns:a16="http://schemas.microsoft.com/office/drawing/2014/main" id="{F24F83E7-D9CE-6ED2-A1A6-BED86C019E8E}"/>
              </a:ext>
            </a:extLst>
          </p:cNvPr>
          <p:cNvSpPr>
            <a:spLocks noGrp="1"/>
          </p:cNvSpPr>
          <p:nvPr>
            <p:ph type="body" sz="quarter" idx="15" hasCustomPrompt="1"/>
          </p:nvPr>
        </p:nvSpPr>
        <p:spPr>
          <a:xfrm>
            <a:off x="388627" y="2485141"/>
            <a:ext cx="2269588" cy="546638"/>
          </a:xfrm>
          <a:prstGeom prst="rect">
            <a:avLst/>
          </a:prstGeom>
        </p:spPr>
        <p:txBody>
          <a:bodyPr anchor="t">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4" name="Text Placeholder 10">
            <a:extLst>
              <a:ext uri="{FF2B5EF4-FFF2-40B4-BE49-F238E27FC236}">
                <a16:creationId xmlns:a16="http://schemas.microsoft.com/office/drawing/2014/main" id="{32E17DD5-3AEE-4440-10F2-32BD10340E0C}"/>
              </a:ext>
            </a:extLst>
          </p:cNvPr>
          <p:cNvSpPr>
            <a:spLocks noGrp="1"/>
          </p:cNvSpPr>
          <p:nvPr>
            <p:ph type="body" sz="quarter" idx="16" hasCustomPrompt="1"/>
          </p:nvPr>
        </p:nvSpPr>
        <p:spPr>
          <a:xfrm>
            <a:off x="2907899" y="3074742"/>
            <a:ext cx="2269588" cy="3199643"/>
          </a:xfrm>
          <a:prstGeom prst="rect">
            <a:avLst/>
          </a:prstGeom>
        </p:spPr>
        <p:txBody>
          <a:bodyPr lIns="0" tIns="0" rIns="0" bIns="0" anchor="t">
            <a:normAutofit/>
          </a:bodyPr>
          <a:lstStyle>
            <a:lvl1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1pPr>
            <a:lvl2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2pPr>
            <a:lvl3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3pPr>
            <a:lvl4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4pPr>
            <a:lvl5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6" name="Text Placeholder 10">
            <a:extLst>
              <a:ext uri="{FF2B5EF4-FFF2-40B4-BE49-F238E27FC236}">
                <a16:creationId xmlns:a16="http://schemas.microsoft.com/office/drawing/2014/main" id="{CA1FFF52-EBBF-C3CB-515C-7E048FB34362}"/>
              </a:ext>
            </a:extLst>
          </p:cNvPr>
          <p:cNvSpPr>
            <a:spLocks noGrp="1"/>
          </p:cNvSpPr>
          <p:nvPr>
            <p:ph type="body" sz="quarter" idx="18" hasCustomPrompt="1"/>
          </p:nvPr>
        </p:nvSpPr>
        <p:spPr>
          <a:xfrm>
            <a:off x="5427171" y="3074742"/>
            <a:ext cx="2269588" cy="3199643"/>
          </a:xfrm>
          <a:prstGeom prst="rect">
            <a:avLst/>
          </a:prstGeom>
        </p:spPr>
        <p:txBody>
          <a:bodyPr lIns="0" tIns="0" rIns="0" bIns="0" anchor="t">
            <a:normAutofit/>
          </a:bodyPr>
          <a:lstStyle>
            <a:lvl1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1pPr>
            <a:lvl2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2pPr>
            <a:lvl3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3pPr>
            <a:lvl4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4pPr>
            <a:lvl5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2" name="Text Placeholder 10">
            <a:extLst>
              <a:ext uri="{FF2B5EF4-FFF2-40B4-BE49-F238E27FC236}">
                <a16:creationId xmlns:a16="http://schemas.microsoft.com/office/drawing/2014/main" id="{7AD819FE-87B4-47EE-A95A-E032A1305321}"/>
              </a:ext>
            </a:extLst>
          </p:cNvPr>
          <p:cNvSpPr>
            <a:spLocks noGrp="1"/>
          </p:cNvSpPr>
          <p:nvPr>
            <p:ph type="body" sz="quarter" idx="24" hasCustomPrompt="1"/>
          </p:nvPr>
        </p:nvSpPr>
        <p:spPr>
          <a:xfrm>
            <a:off x="7946443" y="3074742"/>
            <a:ext cx="2269588" cy="3199643"/>
          </a:xfrm>
          <a:prstGeom prst="rect">
            <a:avLst/>
          </a:prstGeom>
        </p:spPr>
        <p:txBody>
          <a:bodyPr lIns="0" tIns="0" rIns="0" bIns="0" anchor="t">
            <a:normAutofit/>
          </a:bodyPr>
          <a:lstStyle>
            <a:lvl1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1pPr>
            <a:lvl2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2pPr>
            <a:lvl3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3pPr>
            <a:lvl4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4pPr>
            <a:lvl5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4" name="Text Placeholder 10">
            <a:extLst>
              <a:ext uri="{FF2B5EF4-FFF2-40B4-BE49-F238E27FC236}">
                <a16:creationId xmlns:a16="http://schemas.microsoft.com/office/drawing/2014/main" id="{EC97DDD7-7592-9538-6926-67D96238CD7C}"/>
              </a:ext>
            </a:extLst>
          </p:cNvPr>
          <p:cNvSpPr>
            <a:spLocks noGrp="1"/>
          </p:cNvSpPr>
          <p:nvPr>
            <p:ph type="body" sz="quarter" idx="25" hasCustomPrompt="1"/>
          </p:nvPr>
        </p:nvSpPr>
        <p:spPr>
          <a:xfrm>
            <a:off x="10463905" y="3074742"/>
            <a:ext cx="1476561" cy="3199643"/>
          </a:xfrm>
          <a:prstGeom prst="rect">
            <a:avLst/>
          </a:prstGeom>
        </p:spPr>
        <p:txBody>
          <a:bodyPr lIns="0" tIns="0" rIns="0" bIns="0" anchor="t">
            <a:normAutofit/>
          </a:bodyPr>
          <a:lstStyle>
            <a:lvl1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1pPr>
            <a:lvl2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2pPr>
            <a:lvl3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3pPr>
            <a:lvl4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4pPr>
            <a:lvl5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5" name="Text Placeholder 10">
            <a:extLst>
              <a:ext uri="{FF2B5EF4-FFF2-40B4-BE49-F238E27FC236}">
                <a16:creationId xmlns:a16="http://schemas.microsoft.com/office/drawing/2014/main" id="{67A327BB-B533-8FD2-90EA-B5E6C0120A9C}"/>
              </a:ext>
            </a:extLst>
          </p:cNvPr>
          <p:cNvSpPr>
            <a:spLocks noGrp="1"/>
          </p:cNvSpPr>
          <p:nvPr>
            <p:ph type="body" sz="quarter" idx="26" hasCustomPrompt="1"/>
          </p:nvPr>
        </p:nvSpPr>
        <p:spPr>
          <a:xfrm>
            <a:off x="2907447" y="2485141"/>
            <a:ext cx="2269588" cy="546638"/>
          </a:xfrm>
          <a:prstGeom prst="rect">
            <a:avLst/>
          </a:prstGeom>
        </p:spPr>
        <p:txBody>
          <a:bodyPr anchor="t">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2"/>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2"/>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2"/>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2"/>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6" name="Text Placeholder 10">
            <a:extLst>
              <a:ext uri="{FF2B5EF4-FFF2-40B4-BE49-F238E27FC236}">
                <a16:creationId xmlns:a16="http://schemas.microsoft.com/office/drawing/2014/main" id="{F89D142A-B4FF-1C1D-3FFD-0B691BF5BA11}"/>
              </a:ext>
            </a:extLst>
          </p:cNvPr>
          <p:cNvSpPr>
            <a:spLocks noGrp="1"/>
          </p:cNvSpPr>
          <p:nvPr>
            <p:ph type="body" sz="quarter" idx="27" hasCustomPrompt="1"/>
          </p:nvPr>
        </p:nvSpPr>
        <p:spPr>
          <a:xfrm>
            <a:off x="5426267" y="2485141"/>
            <a:ext cx="2269588" cy="546638"/>
          </a:xfrm>
          <a:prstGeom prst="rect">
            <a:avLst/>
          </a:prstGeom>
        </p:spPr>
        <p:txBody>
          <a:bodyPr anchor="t">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2"/>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2"/>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2"/>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2"/>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7" name="Text Placeholder 10">
            <a:extLst>
              <a:ext uri="{FF2B5EF4-FFF2-40B4-BE49-F238E27FC236}">
                <a16:creationId xmlns:a16="http://schemas.microsoft.com/office/drawing/2014/main" id="{1FB0E633-7D1F-1E43-8113-5EFE02FE3B4B}"/>
              </a:ext>
            </a:extLst>
          </p:cNvPr>
          <p:cNvSpPr>
            <a:spLocks noGrp="1"/>
          </p:cNvSpPr>
          <p:nvPr>
            <p:ph type="body" sz="quarter" idx="28" hasCustomPrompt="1"/>
          </p:nvPr>
        </p:nvSpPr>
        <p:spPr>
          <a:xfrm>
            <a:off x="7945086" y="2485141"/>
            <a:ext cx="2269588" cy="546638"/>
          </a:xfrm>
          <a:prstGeom prst="rect">
            <a:avLst/>
          </a:prstGeom>
        </p:spPr>
        <p:txBody>
          <a:bodyPr anchor="t">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8" name="Text Placeholder 10">
            <a:extLst>
              <a:ext uri="{FF2B5EF4-FFF2-40B4-BE49-F238E27FC236}">
                <a16:creationId xmlns:a16="http://schemas.microsoft.com/office/drawing/2014/main" id="{FBA66266-5E4C-1DF9-0594-B49006F1E091}"/>
              </a:ext>
            </a:extLst>
          </p:cNvPr>
          <p:cNvSpPr>
            <a:spLocks noGrp="1"/>
          </p:cNvSpPr>
          <p:nvPr>
            <p:ph type="body" sz="quarter" idx="29" hasCustomPrompt="1"/>
          </p:nvPr>
        </p:nvSpPr>
        <p:spPr>
          <a:xfrm>
            <a:off x="10463905" y="2485141"/>
            <a:ext cx="1636940" cy="546638"/>
          </a:xfrm>
          <a:prstGeom prst="rect">
            <a:avLst/>
          </a:prstGeom>
        </p:spPr>
        <p:txBody>
          <a:bodyPr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2" name="Folded Corner 81">
            <a:extLst>
              <a:ext uri="{FF2B5EF4-FFF2-40B4-BE49-F238E27FC236}">
                <a16:creationId xmlns:a16="http://schemas.microsoft.com/office/drawing/2014/main" id="{145FD398-FC66-98B7-BDC8-7CEF6128302B}"/>
              </a:ext>
            </a:extLst>
          </p:cNvPr>
          <p:cNvSpPr/>
          <p:nvPr/>
        </p:nvSpPr>
        <p:spPr>
          <a:xfrm>
            <a:off x="0" y="-1195906"/>
            <a:ext cx="3448403" cy="850393"/>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TextBox 82">
            <a:extLst>
              <a:ext uri="{FF2B5EF4-FFF2-40B4-BE49-F238E27FC236}">
                <a16:creationId xmlns:a16="http://schemas.microsoft.com/office/drawing/2014/main" id="{FF2577C1-41FD-474E-66DC-A98E427A941D}"/>
              </a:ext>
            </a:extLst>
          </p:cNvPr>
          <p:cNvSpPr txBox="1"/>
          <p:nvPr/>
        </p:nvSpPr>
        <p:spPr>
          <a:xfrm>
            <a:off x="136617" y="-1010848"/>
            <a:ext cx="3448402" cy="369332"/>
          </a:xfrm>
          <a:prstGeom prst="rect">
            <a:avLst/>
          </a:prstGeom>
          <a:noFill/>
        </p:spPr>
        <p:txBody>
          <a:bodyPr wrap="square" rtlCol="0">
            <a:spAutoFit/>
          </a:bodyPr>
          <a:lstStyle/>
          <a:p>
            <a:r>
              <a:rPr lang="en-US" b="1" dirty="0">
                <a:solidFill>
                  <a:schemeClr val="bg2">
                    <a:lumMod val="10000"/>
                  </a:schemeClr>
                </a:solidFill>
              </a:rPr>
              <a:t>Quarters of the School Year</a:t>
            </a:r>
          </a:p>
        </p:txBody>
      </p:sp>
      <p:sp>
        <p:nvSpPr>
          <p:cNvPr id="84" name="Rectangle 83">
            <a:extLst>
              <a:ext uri="{FF2B5EF4-FFF2-40B4-BE49-F238E27FC236}">
                <a16:creationId xmlns:a16="http://schemas.microsoft.com/office/drawing/2014/main" id="{1DC910C5-AA5C-DD61-5E9F-FC6441220232}"/>
              </a:ext>
            </a:extLst>
          </p:cNvPr>
          <p:cNvSpPr/>
          <p:nvPr/>
        </p:nvSpPr>
        <p:spPr>
          <a:xfrm>
            <a:off x="13289240" y="-392282"/>
            <a:ext cx="6356073" cy="3821282"/>
          </a:xfrm>
          <a:prstGeom prst="rect">
            <a:avLst/>
          </a:prstGeom>
          <a:solidFill>
            <a:srgbClr val="ECEC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446573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BF8B5-9788-4748-B56D-89DB5B39E23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1BD7173-7475-43E1-A68B-E72162AB2D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69B7F9A-1C29-4F86-A4C5-DF512D50EFB6}"/>
              </a:ext>
            </a:extLst>
          </p:cNvPr>
          <p:cNvSpPr>
            <a:spLocks noGrp="1"/>
          </p:cNvSpPr>
          <p:nvPr>
            <p:ph type="dt" sz="half" idx="10"/>
          </p:nvPr>
        </p:nvSpPr>
        <p:spPr/>
        <p:txBody>
          <a:bodyPr/>
          <a:lstStyle/>
          <a:p>
            <a:fld id="{545A9B6E-82B9-449E-B4ED-4682C7845AFA}" type="datetimeFigureOut">
              <a:rPr lang="en-US" smtClean="0"/>
              <a:t>7/25/2025</a:t>
            </a:fld>
            <a:endParaRPr lang="en-US"/>
          </a:p>
        </p:txBody>
      </p:sp>
      <p:sp>
        <p:nvSpPr>
          <p:cNvPr id="5" name="Footer Placeholder 4">
            <a:extLst>
              <a:ext uri="{FF2B5EF4-FFF2-40B4-BE49-F238E27FC236}">
                <a16:creationId xmlns:a16="http://schemas.microsoft.com/office/drawing/2014/main" id="{9EA6BB9C-1F76-4C8D-9672-79111330D9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E9079D-845A-41F6-8EA3-F3688AE51F5D}"/>
              </a:ext>
            </a:extLst>
          </p:cNvPr>
          <p:cNvSpPr>
            <a:spLocks noGrp="1"/>
          </p:cNvSpPr>
          <p:nvPr>
            <p:ph type="sldNum" sz="quarter" idx="12"/>
          </p:nvPr>
        </p:nvSpPr>
        <p:spPr/>
        <p:txBody>
          <a:bodyPr/>
          <a:lstStyle/>
          <a:p>
            <a:fld id="{DD90BDDB-D95B-452C-B309-69A233EAC38F}" type="slidenum">
              <a:rPr lang="en-US" smtClean="0"/>
              <a:t>‹#›</a:t>
            </a:fld>
            <a:endParaRPr lang="en-US"/>
          </a:p>
        </p:txBody>
      </p:sp>
    </p:spTree>
    <p:extLst>
      <p:ext uri="{BB962C8B-B14F-4D97-AF65-F5344CB8AC3E}">
        <p14:creationId xmlns:p14="http://schemas.microsoft.com/office/powerpoint/2010/main" val="335889838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A / 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10" name="Title 9">
            <a:extLst>
              <a:ext uri="{FF2B5EF4-FFF2-40B4-BE49-F238E27FC236}">
                <a16:creationId xmlns:a16="http://schemas.microsoft.com/office/drawing/2014/main" id="{D50DEE82-281D-C343-3AF9-133F04521DC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6237387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A / Tex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10" name="Title 9">
            <a:extLst>
              <a:ext uri="{FF2B5EF4-FFF2-40B4-BE49-F238E27FC236}">
                <a16:creationId xmlns:a16="http://schemas.microsoft.com/office/drawing/2014/main" id="{D50DEE82-281D-C343-3AF9-133F04521DC1}"/>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6B31E6B5-CB10-39F9-8588-9D1C395D111C}"/>
              </a:ext>
            </a:extLst>
          </p:cNvPr>
          <p:cNvSpPr>
            <a:spLocks noGrp="1"/>
          </p:cNvSpPr>
          <p:nvPr>
            <p:ph type="body" sz="quarter" idx="13"/>
          </p:nvPr>
        </p:nvSpPr>
        <p:spPr>
          <a:xfrm>
            <a:off x="709612" y="1651000"/>
            <a:ext cx="10841411" cy="4373281"/>
          </a:xfrm>
        </p:spPr>
        <p:txBody>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589439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A / Text 2 columns">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10" name="Title 9">
            <a:extLst>
              <a:ext uri="{FF2B5EF4-FFF2-40B4-BE49-F238E27FC236}">
                <a16:creationId xmlns:a16="http://schemas.microsoft.com/office/drawing/2014/main" id="{D50DEE82-281D-C343-3AF9-133F04521DC1}"/>
              </a:ext>
            </a:extLst>
          </p:cNvPr>
          <p:cNvSpPr>
            <a:spLocks noGrp="1"/>
          </p:cNvSpPr>
          <p:nvPr>
            <p:ph type="title"/>
          </p:nvPr>
        </p:nvSpPr>
        <p:spPr/>
        <p:txBody>
          <a:bodyPr/>
          <a:lstStyle/>
          <a:p>
            <a:r>
              <a:rPr lang="en-US"/>
              <a:t>Click to edit Master title style</a:t>
            </a:r>
          </a:p>
        </p:txBody>
      </p:sp>
      <p:sp>
        <p:nvSpPr>
          <p:cNvPr id="11" name="Text Placeholder 2">
            <a:extLst>
              <a:ext uri="{FF2B5EF4-FFF2-40B4-BE49-F238E27FC236}">
                <a16:creationId xmlns:a16="http://schemas.microsoft.com/office/drawing/2014/main" id="{018885CD-64E5-43A1-DF3E-4883F4BCD184}"/>
              </a:ext>
            </a:extLst>
          </p:cNvPr>
          <p:cNvSpPr>
            <a:spLocks noGrp="1"/>
          </p:cNvSpPr>
          <p:nvPr>
            <p:ph type="body" sz="quarter" idx="13"/>
          </p:nvPr>
        </p:nvSpPr>
        <p:spPr>
          <a:xfrm>
            <a:off x="709613" y="1651000"/>
            <a:ext cx="5193350" cy="4403725"/>
          </a:xfrm>
        </p:spPr>
        <p:txBody>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2">
            <a:extLst>
              <a:ext uri="{FF2B5EF4-FFF2-40B4-BE49-F238E27FC236}">
                <a16:creationId xmlns:a16="http://schemas.microsoft.com/office/drawing/2014/main" id="{4A67A2F8-BA21-AC34-4F7D-3E0F57C4C5B0}"/>
              </a:ext>
            </a:extLst>
          </p:cNvPr>
          <p:cNvSpPr>
            <a:spLocks noGrp="1"/>
          </p:cNvSpPr>
          <p:nvPr>
            <p:ph type="body" sz="quarter" idx="14"/>
          </p:nvPr>
        </p:nvSpPr>
        <p:spPr>
          <a:xfrm>
            <a:off x="6290441" y="1650576"/>
            <a:ext cx="5193350" cy="4403725"/>
          </a:xfrm>
        </p:spPr>
        <p:txBody>
          <a:bodyPr/>
          <a:lstStyle>
            <a:lvl1pPr>
              <a:defRPr lang="en-US" smtClean="0"/>
            </a:lvl1pPr>
            <a:lvl2pPr>
              <a:defRPr lang="en-US" smtClean="0"/>
            </a:lvl2pPr>
            <a:lvl3pPr>
              <a:defRPr lang="en-US" smtClean="0"/>
            </a:lvl3pPr>
            <a:lvl4pPr>
              <a:defRPr lang="en-US" smtClean="0"/>
            </a:lvl4pPr>
            <a:lvl5pPr>
              <a:defRPr lang="en-US"/>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458836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A / Combo 1">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C2FCD623-8F3D-9A0A-156A-EDF1D4CEE3D8}"/>
              </a:ext>
            </a:extLst>
          </p:cNvPr>
          <p:cNvSpPr>
            <a:spLocks noGrp="1"/>
          </p:cNvSpPr>
          <p:nvPr>
            <p:ph type="sldNum" sz="quarter" idx="12"/>
          </p:nvPr>
        </p:nvSpPr>
        <p:spPr/>
        <p:txBody>
          <a:bodyPr/>
          <a:lstStyle/>
          <a:p>
            <a:fld id="{8D31BEAE-1623-9446-BB9E-68A101F988DA}" type="slidenum">
              <a:rPr lang="en-US" smtClean="0"/>
              <a:pPr/>
              <a:t>‹#›</a:t>
            </a:fld>
            <a:endParaRPr lang="en-US" dirty="0"/>
          </a:p>
        </p:txBody>
      </p:sp>
      <p:sp>
        <p:nvSpPr>
          <p:cNvPr id="10" name="Picture Placeholder 9">
            <a:extLst>
              <a:ext uri="{FF2B5EF4-FFF2-40B4-BE49-F238E27FC236}">
                <a16:creationId xmlns:a16="http://schemas.microsoft.com/office/drawing/2014/main" id="{8C440A41-EDC7-DE1D-3E4F-768DB5D2F82B}"/>
              </a:ext>
            </a:extLst>
          </p:cNvPr>
          <p:cNvSpPr>
            <a:spLocks noGrp="1"/>
          </p:cNvSpPr>
          <p:nvPr>
            <p:ph type="pic" sz="quarter" idx="13"/>
          </p:nvPr>
        </p:nvSpPr>
        <p:spPr>
          <a:xfrm>
            <a:off x="7069138" y="1303338"/>
            <a:ext cx="5122862" cy="5097462"/>
          </a:xfrm>
          <a:prstGeom prst="rect">
            <a:avLst/>
          </a:prstGeom>
        </p:spPr>
        <p:txBody>
          <a:bodyPr/>
          <a:lstStyle/>
          <a:p>
            <a:r>
              <a:rPr lang="en-US"/>
              <a:t>Click icon to add picture</a:t>
            </a:r>
          </a:p>
        </p:txBody>
      </p:sp>
      <p:sp>
        <p:nvSpPr>
          <p:cNvPr id="6" name="Title 5">
            <a:extLst>
              <a:ext uri="{FF2B5EF4-FFF2-40B4-BE49-F238E27FC236}">
                <a16:creationId xmlns:a16="http://schemas.microsoft.com/office/drawing/2014/main" id="{54091E4A-1A55-691F-03C2-8CDD4F89DA0E}"/>
              </a:ext>
            </a:extLst>
          </p:cNvPr>
          <p:cNvSpPr>
            <a:spLocks noGrp="1"/>
          </p:cNvSpPr>
          <p:nvPr>
            <p:ph type="title"/>
          </p:nvPr>
        </p:nvSpPr>
        <p:spPr/>
        <p:txBody>
          <a:bodyPr/>
          <a:lstStyle/>
          <a:p>
            <a:r>
              <a:rPr lang="en-US"/>
              <a:t>Click to edit Master title style</a:t>
            </a:r>
          </a:p>
        </p:txBody>
      </p:sp>
      <p:sp>
        <p:nvSpPr>
          <p:cNvPr id="11" name="Text Placeholder 2">
            <a:extLst>
              <a:ext uri="{FF2B5EF4-FFF2-40B4-BE49-F238E27FC236}">
                <a16:creationId xmlns:a16="http://schemas.microsoft.com/office/drawing/2014/main" id="{17DD08DB-58A1-7453-C085-B4FA9EA0AD80}"/>
              </a:ext>
            </a:extLst>
          </p:cNvPr>
          <p:cNvSpPr>
            <a:spLocks noGrp="1"/>
          </p:cNvSpPr>
          <p:nvPr>
            <p:ph type="body" sz="quarter" idx="14"/>
          </p:nvPr>
        </p:nvSpPr>
        <p:spPr>
          <a:xfrm>
            <a:off x="709613" y="1651000"/>
            <a:ext cx="5911904" cy="4403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Footer Placeholder 12">
            <a:extLst>
              <a:ext uri="{FF2B5EF4-FFF2-40B4-BE49-F238E27FC236}">
                <a16:creationId xmlns:a16="http://schemas.microsoft.com/office/drawing/2014/main" id="{3787E93A-FA65-0A66-2079-7D30D8A8E1CD}"/>
              </a:ext>
            </a:extLst>
          </p:cNvPr>
          <p:cNvSpPr>
            <a:spLocks noGrp="1"/>
          </p:cNvSpPr>
          <p:nvPr>
            <p:ph type="ftr" sz="quarter" idx="15"/>
          </p:nvPr>
        </p:nvSpPr>
        <p:spPr/>
        <p:txBody>
          <a:bodyPr/>
          <a:lstStyle/>
          <a:p>
            <a:endParaRPr lang="en-US" dirty="0"/>
          </a:p>
        </p:txBody>
      </p:sp>
    </p:spTree>
    <p:extLst>
      <p:ext uri="{BB962C8B-B14F-4D97-AF65-F5344CB8AC3E}">
        <p14:creationId xmlns:p14="http://schemas.microsoft.com/office/powerpoint/2010/main" val="236636492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A / Combo 2">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C2FCD623-8F3D-9A0A-156A-EDF1D4CEE3D8}"/>
              </a:ext>
            </a:extLst>
          </p:cNvPr>
          <p:cNvSpPr>
            <a:spLocks noGrp="1"/>
          </p:cNvSpPr>
          <p:nvPr>
            <p:ph type="sldNum" sz="quarter" idx="12"/>
          </p:nvPr>
        </p:nvSpPr>
        <p:spPr/>
        <p:txBody>
          <a:bodyPr/>
          <a:lstStyle/>
          <a:p>
            <a:fld id="{8D31BEAE-1623-9446-BB9E-68A101F988DA}" type="slidenum">
              <a:rPr lang="en-US" smtClean="0"/>
              <a:pPr/>
              <a:t>‹#›</a:t>
            </a:fld>
            <a:endParaRPr lang="en-US" dirty="0"/>
          </a:p>
        </p:txBody>
      </p:sp>
      <p:sp>
        <p:nvSpPr>
          <p:cNvPr id="10" name="Picture Placeholder 9">
            <a:extLst>
              <a:ext uri="{FF2B5EF4-FFF2-40B4-BE49-F238E27FC236}">
                <a16:creationId xmlns:a16="http://schemas.microsoft.com/office/drawing/2014/main" id="{8C440A41-EDC7-DE1D-3E4F-768DB5D2F82B}"/>
              </a:ext>
            </a:extLst>
          </p:cNvPr>
          <p:cNvSpPr>
            <a:spLocks noGrp="1"/>
          </p:cNvSpPr>
          <p:nvPr>
            <p:ph type="pic" sz="quarter" idx="13"/>
          </p:nvPr>
        </p:nvSpPr>
        <p:spPr>
          <a:xfrm>
            <a:off x="7192537" y="1650382"/>
            <a:ext cx="4439365" cy="4403920"/>
          </a:xfrm>
          <a:prstGeom prst="rect">
            <a:avLst/>
          </a:prstGeom>
        </p:spPr>
        <p:txBody>
          <a:bodyPr/>
          <a:lstStyle/>
          <a:p>
            <a:r>
              <a:rPr lang="en-US"/>
              <a:t>Click icon to add picture</a:t>
            </a:r>
          </a:p>
        </p:txBody>
      </p:sp>
      <p:sp>
        <p:nvSpPr>
          <p:cNvPr id="6" name="Title 5">
            <a:extLst>
              <a:ext uri="{FF2B5EF4-FFF2-40B4-BE49-F238E27FC236}">
                <a16:creationId xmlns:a16="http://schemas.microsoft.com/office/drawing/2014/main" id="{76E47969-3C45-3DD2-36EE-7C13407EED62}"/>
              </a:ext>
            </a:extLst>
          </p:cNvPr>
          <p:cNvSpPr>
            <a:spLocks noGrp="1"/>
          </p:cNvSpPr>
          <p:nvPr>
            <p:ph type="title"/>
          </p:nvPr>
        </p:nvSpPr>
        <p:spPr/>
        <p:txBody>
          <a:bodyPr/>
          <a:lstStyle/>
          <a:p>
            <a:r>
              <a:rPr lang="en-US"/>
              <a:t>Click to edit Master title style</a:t>
            </a:r>
          </a:p>
        </p:txBody>
      </p:sp>
      <p:sp>
        <p:nvSpPr>
          <p:cNvPr id="11" name="Text Placeholder 2">
            <a:extLst>
              <a:ext uri="{FF2B5EF4-FFF2-40B4-BE49-F238E27FC236}">
                <a16:creationId xmlns:a16="http://schemas.microsoft.com/office/drawing/2014/main" id="{C04955AF-50BF-A7A2-E2A0-02660E238DC4}"/>
              </a:ext>
            </a:extLst>
          </p:cNvPr>
          <p:cNvSpPr>
            <a:spLocks noGrp="1"/>
          </p:cNvSpPr>
          <p:nvPr>
            <p:ph type="body" sz="quarter" idx="14"/>
          </p:nvPr>
        </p:nvSpPr>
        <p:spPr>
          <a:xfrm>
            <a:off x="709613" y="1651000"/>
            <a:ext cx="5911904" cy="4403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a:extLst>
              <a:ext uri="{FF2B5EF4-FFF2-40B4-BE49-F238E27FC236}">
                <a16:creationId xmlns:a16="http://schemas.microsoft.com/office/drawing/2014/main" id="{2C9680BC-F913-EDF6-D245-A446AF2F01B0}"/>
              </a:ext>
            </a:extLst>
          </p:cNvPr>
          <p:cNvSpPr>
            <a:spLocks noGrp="1"/>
          </p:cNvSpPr>
          <p:nvPr>
            <p:ph type="ftr" sz="quarter" idx="15"/>
          </p:nvPr>
        </p:nvSpPr>
        <p:spPr/>
        <p:txBody>
          <a:bodyPr/>
          <a:lstStyle/>
          <a:p>
            <a:endParaRPr lang="en-US" dirty="0"/>
          </a:p>
        </p:txBody>
      </p:sp>
    </p:spTree>
    <p:extLst>
      <p:ext uri="{BB962C8B-B14F-4D97-AF65-F5344CB8AC3E}">
        <p14:creationId xmlns:p14="http://schemas.microsoft.com/office/powerpoint/2010/main" val="21841689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A / Combo 3">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C2FCD623-8F3D-9A0A-156A-EDF1D4CEE3D8}"/>
              </a:ext>
            </a:extLst>
          </p:cNvPr>
          <p:cNvSpPr>
            <a:spLocks noGrp="1"/>
          </p:cNvSpPr>
          <p:nvPr>
            <p:ph type="sldNum" sz="quarter" idx="12"/>
          </p:nvPr>
        </p:nvSpPr>
        <p:spPr/>
        <p:txBody>
          <a:bodyPr/>
          <a:lstStyle/>
          <a:p>
            <a:fld id="{8D31BEAE-1623-9446-BB9E-68A101F988DA}" type="slidenum">
              <a:rPr lang="en-US" smtClean="0"/>
              <a:pPr/>
              <a:t>‹#›</a:t>
            </a:fld>
            <a:endParaRPr lang="en-US" dirty="0"/>
          </a:p>
        </p:txBody>
      </p:sp>
      <p:sp>
        <p:nvSpPr>
          <p:cNvPr id="10" name="Picture Placeholder 9">
            <a:extLst>
              <a:ext uri="{FF2B5EF4-FFF2-40B4-BE49-F238E27FC236}">
                <a16:creationId xmlns:a16="http://schemas.microsoft.com/office/drawing/2014/main" id="{8C440A41-EDC7-DE1D-3E4F-768DB5D2F82B}"/>
              </a:ext>
            </a:extLst>
          </p:cNvPr>
          <p:cNvSpPr>
            <a:spLocks noGrp="1"/>
          </p:cNvSpPr>
          <p:nvPr>
            <p:ph type="pic" sz="quarter" idx="13"/>
          </p:nvPr>
        </p:nvSpPr>
        <p:spPr>
          <a:xfrm>
            <a:off x="7069138" y="0"/>
            <a:ext cx="5122862" cy="6400800"/>
          </a:xfrm>
          <a:prstGeom prst="rect">
            <a:avLst/>
          </a:prstGeom>
        </p:spPr>
        <p:txBody>
          <a:bodyPr/>
          <a:lstStyle/>
          <a:p>
            <a:r>
              <a:rPr lang="en-US"/>
              <a:t>Click icon to add picture</a:t>
            </a:r>
          </a:p>
        </p:txBody>
      </p:sp>
      <p:sp>
        <p:nvSpPr>
          <p:cNvPr id="6" name="Title 5">
            <a:extLst>
              <a:ext uri="{FF2B5EF4-FFF2-40B4-BE49-F238E27FC236}">
                <a16:creationId xmlns:a16="http://schemas.microsoft.com/office/drawing/2014/main" id="{F566BB93-91F9-D890-8B35-01FCB5FC80F7}"/>
              </a:ext>
            </a:extLst>
          </p:cNvPr>
          <p:cNvSpPr>
            <a:spLocks noGrp="1"/>
          </p:cNvSpPr>
          <p:nvPr>
            <p:ph type="title"/>
          </p:nvPr>
        </p:nvSpPr>
        <p:spPr>
          <a:xfrm>
            <a:off x="646770" y="283464"/>
            <a:ext cx="6200080" cy="850392"/>
          </a:xfrm>
        </p:spPr>
        <p:txBody>
          <a:bodyPr/>
          <a:lstStyle/>
          <a:p>
            <a:r>
              <a:rPr lang="en-US"/>
              <a:t>Click to edit Master title style</a:t>
            </a:r>
            <a:endParaRPr lang="en-US" dirty="0"/>
          </a:p>
        </p:txBody>
      </p:sp>
      <p:sp>
        <p:nvSpPr>
          <p:cNvPr id="11" name="Text Placeholder 2">
            <a:extLst>
              <a:ext uri="{FF2B5EF4-FFF2-40B4-BE49-F238E27FC236}">
                <a16:creationId xmlns:a16="http://schemas.microsoft.com/office/drawing/2014/main" id="{3F65E177-BB8C-0187-F490-0A3B8E4C7736}"/>
              </a:ext>
            </a:extLst>
          </p:cNvPr>
          <p:cNvSpPr>
            <a:spLocks noGrp="1"/>
          </p:cNvSpPr>
          <p:nvPr>
            <p:ph type="body" sz="quarter" idx="14"/>
          </p:nvPr>
        </p:nvSpPr>
        <p:spPr>
          <a:xfrm>
            <a:off x="709613" y="1651000"/>
            <a:ext cx="5911904" cy="4403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a:extLst>
              <a:ext uri="{FF2B5EF4-FFF2-40B4-BE49-F238E27FC236}">
                <a16:creationId xmlns:a16="http://schemas.microsoft.com/office/drawing/2014/main" id="{A377DE61-03E8-3C42-DC49-DB8A66B92C5E}"/>
              </a:ext>
            </a:extLst>
          </p:cNvPr>
          <p:cNvSpPr>
            <a:spLocks noGrp="1"/>
          </p:cNvSpPr>
          <p:nvPr>
            <p:ph type="ftr" sz="quarter" idx="15"/>
          </p:nvPr>
        </p:nvSpPr>
        <p:spPr/>
        <p:txBody>
          <a:bodyPr/>
          <a:lstStyle/>
          <a:p>
            <a:endParaRPr lang="en-US" dirty="0"/>
          </a:p>
        </p:txBody>
      </p:sp>
    </p:spTree>
    <p:extLst>
      <p:ext uri="{BB962C8B-B14F-4D97-AF65-F5344CB8AC3E}">
        <p14:creationId xmlns:p14="http://schemas.microsoft.com/office/powerpoint/2010/main" val="402003489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A / Combo 4">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2B52E62-7F42-BADE-0A37-69BB5CC3B0B6}"/>
              </a:ext>
            </a:extLst>
          </p:cNvPr>
          <p:cNvSpPr>
            <a:spLocks noGrp="1"/>
          </p:cNvSpPr>
          <p:nvPr>
            <p:ph type="pic" sz="quarter" idx="13"/>
          </p:nvPr>
        </p:nvSpPr>
        <p:spPr>
          <a:xfrm>
            <a:off x="8014447" y="1303886"/>
            <a:ext cx="4177553" cy="5096119"/>
          </a:xfrm>
          <a:prstGeom prst="rect">
            <a:avLst/>
          </a:prstGeom>
        </p:spPr>
        <p:txBody>
          <a:bodyPr/>
          <a:lstStyle/>
          <a:p>
            <a:r>
              <a:rPr lang="en-US"/>
              <a:t>Click icon to add picture</a:t>
            </a:r>
          </a:p>
        </p:txBody>
      </p:sp>
      <p:sp>
        <p:nvSpPr>
          <p:cNvPr id="6" name="Footer Placeholder 5">
            <a:extLst>
              <a:ext uri="{FF2B5EF4-FFF2-40B4-BE49-F238E27FC236}">
                <a16:creationId xmlns:a16="http://schemas.microsoft.com/office/drawing/2014/main" id="{569DF3C9-CAE7-8600-A5E0-F6F9819BC360}"/>
              </a:ext>
            </a:extLst>
          </p:cNvPr>
          <p:cNvSpPr>
            <a:spLocks noGrp="1"/>
          </p:cNvSpPr>
          <p:nvPr>
            <p:ph type="ftr" sz="quarter" idx="14"/>
          </p:nvPr>
        </p:nvSpPr>
        <p:spPr/>
        <p:txBody>
          <a:bodyPr/>
          <a:lstStyle/>
          <a:p>
            <a:endParaRPr lang="en-US"/>
          </a:p>
        </p:txBody>
      </p:sp>
      <p:sp>
        <p:nvSpPr>
          <p:cNvPr id="7" name="Slide Number Placeholder 6">
            <a:extLst>
              <a:ext uri="{FF2B5EF4-FFF2-40B4-BE49-F238E27FC236}">
                <a16:creationId xmlns:a16="http://schemas.microsoft.com/office/drawing/2014/main" id="{89790A9D-7288-3ACB-9DCD-DE4C3E58F60C}"/>
              </a:ext>
            </a:extLst>
          </p:cNvPr>
          <p:cNvSpPr>
            <a:spLocks noGrp="1"/>
          </p:cNvSpPr>
          <p:nvPr>
            <p:ph type="sldNum" sz="quarter" idx="15"/>
          </p:nvPr>
        </p:nvSpPr>
        <p:spPr/>
        <p:txBody>
          <a:bodyPr/>
          <a:lstStyle/>
          <a:p>
            <a:fld id="{8D31BEAE-1623-9446-BB9E-68A101F988DA}" type="slidenum">
              <a:rPr lang="en-US" smtClean="0"/>
              <a:pPr/>
              <a:t>‹#›</a:t>
            </a:fld>
            <a:endParaRPr lang="en-US"/>
          </a:p>
        </p:txBody>
      </p:sp>
      <p:sp>
        <p:nvSpPr>
          <p:cNvPr id="3" name="Title 2">
            <a:extLst>
              <a:ext uri="{FF2B5EF4-FFF2-40B4-BE49-F238E27FC236}">
                <a16:creationId xmlns:a16="http://schemas.microsoft.com/office/drawing/2014/main" id="{219A3324-9C41-D0B4-7CB0-A269C9606D7D}"/>
              </a:ext>
            </a:extLst>
          </p:cNvPr>
          <p:cNvSpPr>
            <a:spLocks noGrp="1"/>
          </p:cNvSpPr>
          <p:nvPr>
            <p:ph type="title"/>
          </p:nvPr>
        </p:nvSpPr>
        <p:spPr/>
        <p:txBody>
          <a:bodyPr/>
          <a:lstStyle/>
          <a:p>
            <a:r>
              <a:rPr lang="en-US"/>
              <a:t>Click to edit Master title style</a:t>
            </a:r>
          </a:p>
        </p:txBody>
      </p:sp>
      <p:sp>
        <p:nvSpPr>
          <p:cNvPr id="2" name="Text Placeholder 2">
            <a:extLst>
              <a:ext uri="{FF2B5EF4-FFF2-40B4-BE49-F238E27FC236}">
                <a16:creationId xmlns:a16="http://schemas.microsoft.com/office/drawing/2014/main" id="{A2F21B27-9248-0378-0EF5-39544B6B48C6}"/>
              </a:ext>
            </a:extLst>
          </p:cNvPr>
          <p:cNvSpPr>
            <a:spLocks noGrp="1"/>
          </p:cNvSpPr>
          <p:nvPr>
            <p:ph type="body" sz="quarter" idx="17"/>
          </p:nvPr>
        </p:nvSpPr>
        <p:spPr>
          <a:xfrm>
            <a:off x="709612" y="1651000"/>
            <a:ext cx="6810539" cy="4403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1175901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A / Combo 5">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C2FCD623-8F3D-9A0A-156A-EDF1D4CEE3D8}"/>
              </a:ext>
            </a:extLst>
          </p:cNvPr>
          <p:cNvSpPr>
            <a:spLocks noGrp="1"/>
          </p:cNvSpPr>
          <p:nvPr>
            <p:ph type="sldNum" sz="quarter" idx="12"/>
          </p:nvPr>
        </p:nvSpPr>
        <p:spPr/>
        <p:txBody>
          <a:bodyPr/>
          <a:lstStyle/>
          <a:p>
            <a:fld id="{8D31BEAE-1623-9446-BB9E-68A101F988DA}" type="slidenum">
              <a:rPr lang="en-US" smtClean="0"/>
              <a:pPr/>
              <a:t>‹#›</a:t>
            </a:fld>
            <a:endParaRPr lang="en-US" dirty="0"/>
          </a:p>
        </p:txBody>
      </p:sp>
      <p:sp>
        <p:nvSpPr>
          <p:cNvPr id="10" name="Picture Placeholder 9">
            <a:extLst>
              <a:ext uri="{FF2B5EF4-FFF2-40B4-BE49-F238E27FC236}">
                <a16:creationId xmlns:a16="http://schemas.microsoft.com/office/drawing/2014/main" id="{8C440A41-EDC7-DE1D-3E4F-768DB5D2F82B}"/>
              </a:ext>
            </a:extLst>
          </p:cNvPr>
          <p:cNvSpPr>
            <a:spLocks noGrp="1"/>
          </p:cNvSpPr>
          <p:nvPr>
            <p:ph type="pic" sz="quarter" idx="13"/>
          </p:nvPr>
        </p:nvSpPr>
        <p:spPr>
          <a:xfrm>
            <a:off x="-1" y="0"/>
            <a:ext cx="6812273" cy="6400800"/>
          </a:xfrm>
          <a:prstGeom prst="rect">
            <a:avLst/>
          </a:prstGeom>
        </p:spPr>
        <p:txBody>
          <a:bodyPr/>
          <a:lstStyle/>
          <a:p>
            <a:r>
              <a:rPr lang="en-US"/>
              <a:t>Click icon to add picture</a:t>
            </a:r>
          </a:p>
        </p:txBody>
      </p:sp>
      <p:sp>
        <p:nvSpPr>
          <p:cNvPr id="6" name="Title 5">
            <a:extLst>
              <a:ext uri="{FF2B5EF4-FFF2-40B4-BE49-F238E27FC236}">
                <a16:creationId xmlns:a16="http://schemas.microsoft.com/office/drawing/2014/main" id="{2C16EC7B-C9EA-E03F-7D93-FA0791EFEF21}"/>
              </a:ext>
            </a:extLst>
          </p:cNvPr>
          <p:cNvSpPr>
            <a:spLocks noGrp="1"/>
          </p:cNvSpPr>
          <p:nvPr>
            <p:ph type="title"/>
          </p:nvPr>
        </p:nvSpPr>
        <p:spPr>
          <a:xfrm>
            <a:off x="7347580" y="283464"/>
            <a:ext cx="4427437" cy="850392"/>
          </a:xfrm>
        </p:spPr>
        <p:txBody>
          <a:bodyPr/>
          <a:lstStyle/>
          <a:p>
            <a:r>
              <a:rPr lang="en-US"/>
              <a:t>Click to edit Master title style</a:t>
            </a:r>
            <a:endParaRPr lang="en-US" dirty="0"/>
          </a:p>
        </p:txBody>
      </p:sp>
      <p:sp>
        <p:nvSpPr>
          <p:cNvPr id="12" name="Text Placeholder 2">
            <a:extLst>
              <a:ext uri="{FF2B5EF4-FFF2-40B4-BE49-F238E27FC236}">
                <a16:creationId xmlns:a16="http://schemas.microsoft.com/office/drawing/2014/main" id="{ABD5BBB4-1335-AA70-E275-D549AC94F3DF}"/>
              </a:ext>
            </a:extLst>
          </p:cNvPr>
          <p:cNvSpPr>
            <a:spLocks noGrp="1"/>
          </p:cNvSpPr>
          <p:nvPr>
            <p:ph type="body" sz="quarter" idx="14"/>
          </p:nvPr>
        </p:nvSpPr>
        <p:spPr>
          <a:xfrm>
            <a:off x="7345422" y="1651000"/>
            <a:ext cx="4427437" cy="4403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a:extLst>
              <a:ext uri="{FF2B5EF4-FFF2-40B4-BE49-F238E27FC236}">
                <a16:creationId xmlns:a16="http://schemas.microsoft.com/office/drawing/2014/main" id="{640C3216-EC6F-338E-149D-2DFFA96DE2D9}"/>
              </a:ext>
            </a:extLst>
          </p:cNvPr>
          <p:cNvSpPr>
            <a:spLocks noGrp="1"/>
          </p:cNvSpPr>
          <p:nvPr>
            <p:ph type="ftr" sz="quarter" idx="15"/>
          </p:nvPr>
        </p:nvSpPr>
        <p:spPr/>
        <p:txBody>
          <a:bodyPr/>
          <a:lstStyle/>
          <a:p>
            <a:endParaRPr lang="en-US" dirty="0"/>
          </a:p>
        </p:txBody>
      </p:sp>
    </p:spTree>
    <p:extLst>
      <p:ext uri="{BB962C8B-B14F-4D97-AF65-F5344CB8AC3E}">
        <p14:creationId xmlns:p14="http://schemas.microsoft.com/office/powerpoint/2010/main" val="239832529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A / Combo 6">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C2FCD623-8F3D-9A0A-156A-EDF1D4CEE3D8}"/>
              </a:ext>
            </a:extLst>
          </p:cNvPr>
          <p:cNvSpPr>
            <a:spLocks noGrp="1"/>
          </p:cNvSpPr>
          <p:nvPr>
            <p:ph type="sldNum" sz="quarter" idx="12"/>
          </p:nvPr>
        </p:nvSpPr>
        <p:spPr/>
        <p:txBody>
          <a:bodyPr/>
          <a:lstStyle/>
          <a:p>
            <a:fld id="{8D31BEAE-1623-9446-BB9E-68A101F988DA}" type="slidenum">
              <a:rPr lang="en-US" smtClean="0"/>
              <a:pPr/>
              <a:t>‹#›</a:t>
            </a:fld>
            <a:endParaRPr lang="en-US" dirty="0"/>
          </a:p>
        </p:txBody>
      </p:sp>
      <p:sp>
        <p:nvSpPr>
          <p:cNvPr id="10" name="Picture Placeholder 9">
            <a:extLst>
              <a:ext uri="{FF2B5EF4-FFF2-40B4-BE49-F238E27FC236}">
                <a16:creationId xmlns:a16="http://schemas.microsoft.com/office/drawing/2014/main" id="{8C440A41-EDC7-DE1D-3E4F-768DB5D2F82B}"/>
              </a:ext>
            </a:extLst>
          </p:cNvPr>
          <p:cNvSpPr>
            <a:spLocks noGrp="1"/>
          </p:cNvSpPr>
          <p:nvPr>
            <p:ph type="pic" sz="quarter" idx="13"/>
          </p:nvPr>
        </p:nvSpPr>
        <p:spPr>
          <a:xfrm>
            <a:off x="709489" y="1650382"/>
            <a:ext cx="6102783" cy="4403919"/>
          </a:xfrm>
          <a:prstGeom prst="rect">
            <a:avLst/>
          </a:prstGeom>
        </p:spPr>
        <p:txBody>
          <a:bodyPr/>
          <a:lstStyle/>
          <a:p>
            <a:r>
              <a:rPr lang="en-US"/>
              <a:t>Click icon to add picture</a:t>
            </a:r>
          </a:p>
        </p:txBody>
      </p:sp>
      <p:sp>
        <p:nvSpPr>
          <p:cNvPr id="2" name="Title 1">
            <a:extLst>
              <a:ext uri="{FF2B5EF4-FFF2-40B4-BE49-F238E27FC236}">
                <a16:creationId xmlns:a16="http://schemas.microsoft.com/office/drawing/2014/main" id="{0FDC78F6-8597-524F-24DE-4B61C8E221EF}"/>
              </a:ext>
            </a:extLst>
          </p:cNvPr>
          <p:cNvSpPr>
            <a:spLocks noGrp="1"/>
          </p:cNvSpPr>
          <p:nvPr>
            <p:ph type="title"/>
          </p:nvPr>
        </p:nvSpPr>
        <p:spPr/>
        <p:txBody>
          <a:bodyPr/>
          <a:lstStyle/>
          <a:p>
            <a:r>
              <a:rPr lang="en-US"/>
              <a:t>Click to edit Master title style</a:t>
            </a:r>
          </a:p>
        </p:txBody>
      </p:sp>
      <p:sp>
        <p:nvSpPr>
          <p:cNvPr id="11" name="Text Placeholder 2">
            <a:extLst>
              <a:ext uri="{FF2B5EF4-FFF2-40B4-BE49-F238E27FC236}">
                <a16:creationId xmlns:a16="http://schemas.microsoft.com/office/drawing/2014/main" id="{B6F1C08A-B072-4FF2-F2D2-67A95FFDA96F}"/>
              </a:ext>
            </a:extLst>
          </p:cNvPr>
          <p:cNvSpPr>
            <a:spLocks noGrp="1"/>
          </p:cNvSpPr>
          <p:nvPr>
            <p:ph type="body" sz="quarter" idx="14"/>
          </p:nvPr>
        </p:nvSpPr>
        <p:spPr>
          <a:xfrm>
            <a:off x="7345422" y="1651000"/>
            <a:ext cx="4427437" cy="4403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79FF29FD-7433-8CD2-9EE5-8CFF5074C13C}"/>
              </a:ext>
            </a:extLst>
          </p:cNvPr>
          <p:cNvSpPr>
            <a:spLocks noGrp="1"/>
          </p:cNvSpPr>
          <p:nvPr>
            <p:ph type="ftr" sz="quarter" idx="15"/>
          </p:nvPr>
        </p:nvSpPr>
        <p:spPr/>
        <p:txBody>
          <a:bodyPr/>
          <a:lstStyle/>
          <a:p>
            <a:endParaRPr lang="en-US" dirty="0"/>
          </a:p>
        </p:txBody>
      </p:sp>
    </p:spTree>
    <p:extLst>
      <p:ext uri="{BB962C8B-B14F-4D97-AF65-F5344CB8AC3E}">
        <p14:creationId xmlns:p14="http://schemas.microsoft.com/office/powerpoint/2010/main" val="229197649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A / Combo 7">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C2FCD623-8F3D-9A0A-156A-EDF1D4CEE3D8}"/>
              </a:ext>
            </a:extLst>
          </p:cNvPr>
          <p:cNvSpPr>
            <a:spLocks noGrp="1"/>
          </p:cNvSpPr>
          <p:nvPr>
            <p:ph type="sldNum" sz="quarter" idx="12"/>
          </p:nvPr>
        </p:nvSpPr>
        <p:spPr/>
        <p:txBody>
          <a:bodyPr/>
          <a:lstStyle/>
          <a:p>
            <a:fld id="{8D31BEAE-1623-9446-BB9E-68A101F988DA}" type="slidenum">
              <a:rPr lang="en-US" smtClean="0"/>
              <a:pPr/>
              <a:t>‹#›</a:t>
            </a:fld>
            <a:endParaRPr lang="en-US" dirty="0"/>
          </a:p>
        </p:txBody>
      </p:sp>
      <p:sp>
        <p:nvSpPr>
          <p:cNvPr id="10" name="Picture Placeholder 9">
            <a:extLst>
              <a:ext uri="{FF2B5EF4-FFF2-40B4-BE49-F238E27FC236}">
                <a16:creationId xmlns:a16="http://schemas.microsoft.com/office/drawing/2014/main" id="{8C440A41-EDC7-DE1D-3E4F-768DB5D2F82B}"/>
              </a:ext>
            </a:extLst>
          </p:cNvPr>
          <p:cNvSpPr>
            <a:spLocks noGrp="1"/>
          </p:cNvSpPr>
          <p:nvPr>
            <p:ph type="pic" sz="quarter" idx="13"/>
          </p:nvPr>
        </p:nvSpPr>
        <p:spPr>
          <a:xfrm>
            <a:off x="1" y="1303338"/>
            <a:ext cx="6812272" cy="5097462"/>
          </a:xfrm>
          <a:prstGeom prst="rect">
            <a:avLst/>
          </a:prstGeom>
        </p:spPr>
        <p:txBody>
          <a:bodyPr/>
          <a:lstStyle/>
          <a:p>
            <a:r>
              <a:rPr lang="en-US"/>
              <a:t>Click icon to add picture</a:t>
            </a:r>
          </a:p>
        </p:txBody>
      </p:sp>
      <p:sp>
        <p:nvSpPr>
          <p:cNvPr id="2" name="Title 1">
            <a:extLst>
              <a:ext uri="{FF2B5EF4-FFF2-40B4-BE49-F238E27FC236}">
                <a16:creationId xmlns:a16="http://schemas.microsoft.com/office/drawing/2014/main" id="{0FDC78F6-8597-524F-24DE-4B61C8E221EF}"/>
              </a:ext>
            </a:extLst>
          </p:cNvPr>
          <p:cNvSpPr>
            <a:spLocks noGrp="1"/>
          </p:cNvSpPr>
          <p:nvPr>
            <p:ph type="title"/>
          </p:nvPr>
        </p:nvSpPr>
        <p:spPr/>
        <p:txBody>
          <a:bodyPr/>
          <a:lstStyle/>
          <a:p>
            <a:r>
              <a:rPr lang="en-US"/>
              <a:t>Click to edit Master title style</a:t>
            </a:r>
          </a:p>
        </p:txBody>
      </p:sp>
      <p:sp>
        <p:nvSpPr>
          <p:cNvPr id="6" name="Text Placeholder 2">
            <a:extLst>
              <a:ext uri="{FF2B5EF4-FFF2-40B4-BE49-F238E27FC236}">
                <a16:creationId xmlns:a16="http://schemas.microsoft.com/office/drawing/2014/main" id="{11928F0B-4483-BBAA-4FEC-CAE493F2B39B}"/>
              </a:ext>
            </a:extLst>
          </p:cNvPr>
          <p:cNvSpPr>
            <a:spLocks noGrp="1"/>
          </p:cNvSpPr>
          <p:nvPr>
            <p:ph type="body" sz="quarter" idx="14"/>
          </p:nvPr>
        </p:nvSpPr>
        <p:spPr>
          <a:xfrm>
            <a:off x="7345422" y="1651000"/>
            <a:ext cx="4427437" cy="4403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63E56E4D-A05F-00A6-F25E-26EC1D666D1E}"/>
              </a:ext>
            </a:extLst>
          </p:cNvPr>
          <p:cNvSpPr>
            <a:spLocks noGrp="1"/>
          </p:cNvSpPr>
          <p:nvPr>
            <p:ph type="ftr" sz="quarter" idx="15"/>
          </p:nvPr>
        </p:nvSpPr>
        <p:spPr/>
        <p:txBody>
          <a:bodyPr/>
          <a:lstStyle/>
          <a:p>
            <a:endParaRPr lang="en-US" dirty="0"/>
          </a:p>
        </p:txBody>
      </p:sp>
    </p:spTree>
    <p:extLst>
      <p:ext uri="{BB962C8B-B14F-4D97-AF65-F5344CB8AC3E}">
        <p14:creationId xmlns:p14="http://schemas.microsoft.com/office/powerpoint/2010/main" val="423438892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A / Combo 8">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7D81A7D7-C00A-7D56-3BDF-C089245CFB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A5BAC2-CA7F-1B0F-0D29-02A8C83C62F2}"/>
              </a:ext>
            </a:extLst>
          </p:cNvPr>
          <p:cNvSpPr>
            <a:spLocks noGrp="1"/>
          </p:cNvSpPr>
          <p:nvPr>
            <p:ph type="sldNum" sz="quarter" idx="12"/>
          </p:nvPr>
        </p:nvSpPr>
        <p:spPr/>
        <p:txBody>
          <a:bodyPr/>
          <a:lstStyle/>
          <a:p>
            <a:fld id="{8D31BEAE-1623-9446-BB9E-68A101F988DA}" type="slidenum">
              <a:rPr lang="en-US" smtClean="0"/>
              <a:pPr/>
              <a:t>‹#›</a:t>
            </a:fld>
            <a:endParaRPr lang="en-US"/>
          </a:p>
        </p:txBody>
      </p:sp>
      <p:sp>
        <p:nvSpPr>
          <p:cNvPr id="14" name="Picture Placeholder 13">
            <a:extLst>
              <a:ext uri="{FF2B5EF4-FFF2-40B4-BE49-F238E27FC236}">
                <a16:creationId xmlns:a16="http://schemas.microsoft.com/office/drawing/2014/main" id="{0E3DCD07-464F-7967-DB81-7EFAC5EA37E5}"/>
              </a:ext>
            </a:extLst>
          </p:cNvPr>
          <p:cNvSpPr>
            <a:spLocks noGrp="1"/>
          </p:cNvSpPr>
          <p:nvPr>
            <p:ph type="pic" sz="quarter" idx="16"/>
          </p:nvPr>
        </p:nvSpPr>
        <p:spPr>
          <a:xfrm>
            <a:off x="5652994" y="1303338"/>
            <a:ext cx="3268662" cy="2546350"/>
          </a:xfrm>
          <a:prstGeom prst="rect">
            <a:avLst/>
          </a:prstGeom>
        </p:spPr>
        <p:txBody>
          <a:bodyPr/>
          <a:lstStyle/>
          <a:p>
            <a:r>
              <a:rPr lang="en-US"/>
              <a:t>Click icon to add picture</a:t>
            </a:r>
          </a:p>
        </p:txBody>
      </p:sp>
      <p:sp>
        <p:nvSpPr>
          <p:cNvPr id="15" name="Picture Placeholder 13">
            <a:extLst>
              <a:ext uri="{FF2B5EF4-FFF2-40B4-BE49-F238E27FC236}">
                <a16:creationId xmlns:a16="http://schemas.microsoft.com/office/drawing/2014/main" id="{098C906F-DDA9-FD42-2542-277314DFA9E9}"/>
              </a:ext>
            </a:extLst>
          </p:cNvPr>
          <p:cNvSpPr>
            <a:spLocks noGrp="1"/>
          </p:cNvSpPr>
          <p:nvPr>
            <p:ph type="pic" sz="quarter" idx="17"/>
          </p:nvPr>
        </p:nvSpPr>
        <p:spPr>
          <a:xfrm>
            <a:off x="5652994" y="3854450"/>
            <a:ext cx="3268662" cy="2546350"/>
          </a:xfrm>
          <a:prstGeom prst="rect">
            <a:avLst/>
          </a:prstGeom>
        </p:spPr>
        <p:txBody>
          <a:bodyPr/>
          <a:lstStyle/>
          <a:p>
            <a:r>
              <a:rPr lang="en-US"/>
              <a:t>Click icon to add picture</a:t>
            </a:r>
          </a:p>
        </p:txBody>
      </p:sp>
      <p:sp>
        <p:nvSpPr>
          <p:cNvPr id="16" name="Picture Placeholder 13">
            <a:extLst>
              <a:ext uri="{FF2B5EF4-FFF2-40B4-BE49-F238E27FC236}">
                <a16:creationId xmlns:a16="http://schemas.microsoft.com/office/drawing/2014/main" id="{21ED23EC-FA99-7F58-AF5D-5F7040755974}"/>
              </a:ext>
            </a:extLst>
          </p:cNvPr>
          <p:cNvSpPr>
            <a:spLocks noGrp="1"/>
          </p:cNvSpPr>
          <p:nvPr>
            <p:ph type="pic" sz="quarter" idx="18"/>
          </p:nvPr>
        </p:nvSpPr>
        <p:spPr>
          <a:xfrm>
            <a:off x="8923338" y="1303338"/>
            <a:ext cx="3268662" cy="2546350"/>
          </a:xfrm>
          <a:prstGeom prst="rect">
            <a:avLst/>
          </a:prstGeom>
        </p:spPr>
        <p:txBody>
          <a:bodyPr/>
          <a:lstStyle/>
          <a:p>
            <a:r>
              <a:rPr lang="en-US"/>
              <a:t>Click icon to add picture</a:t>
            </a:r>
          </a:p>
        </p:txBody>
      </p:sp>
      <p:sp>
        <p:nvSpPr>
          <p:cNvPr id="17" name="Picture Placeholder 13">
            <a:extLst>
              <a:ext uri="{FF2B5EF4-FFF2-40B4-BE49-F238E27FC236}">
                <a16:creationId xmlns:a16="http://schemas.microsoft.com/office/drawing/2014/main" id="{CED40D80-0325-AEF3-E082-75500C434FF7}"/>
              </a:ext>
            </a:extLst>
          </p:cNvPr>
          <p:cNvSpPr>
            <a:spLocks noGrp="1"/>
          </p:cNvSpPr>
          <p:nvPr>
            <p:ph type="pic" sz="quarter" idx="19"/>
          </p:nvPr>
        </p:nvSpPr>
        <p:spPr>
          <a:xfrm>
            <a:off x="8923338" y="3854450"/>
            <a:ext cx="3268662" cy="2546350"/>
          </a:xfrm>
          <a:prstGeom prst="rect">
            <a:avLst/>
          </a:prstGeom>
        </p:spPr>
        <p:txBody>
          <a:bodyPr/>
          <a:lstStyle/>
          <a:p>
            <a:r>
              <a:rPr lang="en-US"/>
              <a:t>Click icon to add picture</a:t>
            </a:r>
          </a:p>
        </p:txBody>
      </p:sp>
      <p:sp>
        <p:nvSpPr>
          <p:cNvPr id="6" name="Title 5">
            <a:extLst>
              <a:ext uri="{FF2B5EF4-FFF2-40B4-BE49-F238E27FC236}">
                <a16:creationId xmlns:a16="http://schemas.microsoft.com/office/drawing/2014/main" id="{65004C0E-D999-23BD-6FAE-FFDD9C8BA19A}"/>
              </a:ext>
            </a:extLst>
          </p:cNvPr>
          <p:cNvSpPr>
            <a:spLocks noGrp="1"/>
          </p:cNvSpPr>
          <p:nvPr>
            <p:ph type="title"/>
          </p:nvPr>
        </p:nvSpPr>
        <p:spPr/>
        <p:txBody>
          <a:bodyPr/>
          <a:lstStyle/>
          <a:p>
            <a:r>
              <a:rPr lang="en-US"/>
              <a:t>Click to edit Master title style</a:t>
            </a:r>
          </a:p>
        </p:txBody>
      </p:sp>
      <p:sp>
        <p:nvSpPr>
          <p:cNvPr id="4" name="Text Placeholder 2">
            <a:extLst>
              <a:ext uri="{FF2B5EF4-FFF2-40B4-BE49-F238E27FC236}">
                <a16:creationId xmlns:a16="http://schemas.microsoft.com/office/drawing/2014/main" id="{F79A757A-AEC3-27F5-6B1D-70F0C81BC86A}"/>
              </a:ext>
            </a:extLst>
          </p:cNvPr>
          <p:cNvSpPr>
            <a:spLocks noGrp="1"/>
          </p:cNvSpPr>
          <p:nvPr>
            <p:ph type="body" sz="quarter" idx="20"/>
          </p:nvPr>
        </p:nvSpPr>
        <p:spPr>
          <a:xfrm>
            <a:off x="709613" y="1651000"/>
            <a:ext cx="4461478" cy="4403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4565689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A / 2 pictures">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10" name="Title 9">
            <a:extLst>
              <a:ext uri="{FF2B5EF4-FFF2-40B4-BE49-F238E27FC236}">
                <a16:creationId xmlns:a16="http://schemas.microsoft.com/office/drawing/2014/main" id="{D50DEE82-281D-C343-3AF9-133F04521DC1}"/>
              </a:ext>
            </a:extLst>
          </p:cNvPr>
          <p:cNvSpPr>
            <a:spLocks noGrp="1"/>
          </p:cNvSpPr>
          <p:nvPr>
            <p:ph type="title"/>
          </p:nvPr>
        </p:nvSpPr>
        <p:spPr/>
        <p:txBody>
          <a:bodyPr/>
          <a:lstStyle/>
          <a:p>
            <a:r>
              <a:rPr lang="en-US"/>
              <a:t>Click to edit Master title style</a:t>
            </a:r>
          </a:p>
        </p:txBody>
      </p:sp>
      <p:sp>
        <p:nvSpPr>
          <p:cNvPr id="4" name="Picture Placeholder 9">
            <a:extLst>
              <a:ext uri="{FF2B5EF4-FFF2-40B4-BE49-F238E27FC236}">
                <a16:creationId xmlns:a16="http://schemas.microsoft.com/office/drawing/2014/main" id="{832CBEC6-6582-4C99-AEF8-896245878E47}"/>
              </a:ext>
            </a:extLst>
          </p:cNvPr>
          <p:cNvSpPr>
            <a:spLocks noGrp="1"/>
          </p:cNvSpPr>
          <p:nvPr>
            <p:ph type="pic" sz="quarter" idx="13"/>
          </p:nvPr>
        </p:nvSpPr>
        <p:spPr>
          <a:xfrm>
            <a:off x="646772" y="1633118"/>
            <a:ext cx="5255553" cy="4403725"/>
          </a:xfrm>
          <a:prstGeom prst="rect">
            <a:avLst/>
          </a:prstGeom>
        </p:spPr>
        <p:txBody>
          <a:bodyPr/>
          <a:lstStyle/>
          <a:p>
            <a:r>
              <a:rPr lang="en-US"/>
              <a:t>Click icon to add picture</a:t>
            </a:r>
          </a:p>
        </p:txBody>
      </p:sp>
      <p:sp>
        <p:nvSpPr>
          <p:cNvPr id="8" name="Picture Placeholder 9">
            <a:extLst>
              <a:ext uri="{FF2B5EF4-FFF2-40B4-BE49-F238E27FC236}">
                <a16:creationId xmlns:a16="http://schemas.microsoft.com/office/drawing/2014/main" id="{AA151CD1-A56B-CA75-0B4D-4A3D16C044FA}"/>
              </a:ext>
            </a:extLst>
          </p:cNvPr>
          <p:cNvSpPr>
            <a:spLocks noGrp="1"/>
          </p:cNvSpPr>
          <p:nvPr>
            <p:ph type="pic" sz="quarter" idx="14"/>
          </p:nvPr>
        </p:nvSpPr>
        <p:spPr>
          <a:xfrm>
            <a:off x="6198606" y="1633118"/>
            <a:ext cx="5255553" cy="4403725"/>
          </a:xfrm>
          <a:prstGeom prst="rect">
            <a:avLst/>
          </a:prstGeom>
        </p:spPr>
        <p:txBody>
          <a:bodyPr/>
          <a:lstStyle/>
          <a:p>
            <a:r>
              <a:rPr lang="en-US"/>
              <a:t>Click icon to add picture</a:t>
            </a:r>
          </a:p>
        </p:txBody>
      </p:sp>
    </p:spTree>
    <p:extLst>
      <p:ext uri="{BB962C8B-B14F-4D97-AF65-F5344CB8AC3E}">
        <p14:creationId xmlns:p14="http://schemas.microsoft.com/office/powerpoint/2010/main" val="386520184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A / 2 pictures + Caption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7D81A7D7-C00A-7D56-3BDF-C089245CFB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A5BAC2-CA7F-1B0F-0D29-02A8C83C62F2}"/>
              </a:ext>
            </a:extLst>
          </p:cNvPr>
          <p:cNvSpPr>
            <a:spLocks noGrp="1"/>
          </p:cNvSpPr>
          <p:nvPr>
            <p:ph type="sldNum" sz="quarter" idx="12"/>
          </p:nvPr>
        </p:nvSpPr>
        <p:spPr/>
        <p:txBody>
          <a:bodyPr/>
          <a:lstStyle/>
          <a:p>
            <a:fld id="{8D31BEAE-1623-9446-BB9E-68A101F988DA}" type="slidenum">
              <a:rPr lang="en-US" smtClean="0"/>
              <a:pPr/>
              <a:t>‹#›</a:t>
            </a:fld>
            <a:endParaRPr lang="en-US"/>
          </a:p>
        </p:txBody>
      </p:sp>
      <p:sp>
        <p:nvSpPr>
          <p:cNvPr id="10" name="Picture Placeholder 9">
            <a:extLst>
              <a:ext uri="{FF2B5EF4-FFF2-40B4-BE49-F238E27FC236}">
                <a16:creationId xmlns:a16="http://schemas.microsoft.com/office/drawing/2014/main" id="{42D16FA0-6671-03B4-AB9F-9BBA4053303A}"/>
              </a:ext>
            </a:extLst>
          </p:cNvPr>
          <p:cNvSpPr>
            <a:spLocks noGrp="1"/>
          </p:cNvSpPr>
          <p:nvPr>
            <p:ph type="pic" sz="quarter" idx="13"/>
          </p:nvPr>
        </p:nvSpPr>
        <p:spPr>
          <a:xfrm>
            <a:off x="646772" y="1633118"/>
            <a:ext cx="5255553" cy="4403725"/>
          </a:xfrm>
          <a:prstGeom prst="rect">
            <a:avLst/>
          </a:prstGeom>
        </p:spPr>
        <p:txBody>
          <a:bodyPr/>
          <a:lstStyle/>
          <a:p>
            <a:r>
              <a:rPr lang="en-US"/>
              <a:t>Click icon to add picture</a:t>
            </a:r>
          </a:p>
        </p:txBody>
      </p:sp>
      <p:sp>
        <p:nvSpPr>
          <p:cNvPr id="12" name="Picture Placeholder 9">
            <a:extLst>
              <a:ext uri="{FF2B5EF4-FFF2-40B4-BE49-F238E27FC236}">
                <a16:creationId xmlns:a16="http://schemas.microsoft.com/office/drawing/2014/main" id="{25F78D4E-0161-CF05-AE55-15E2C37C19B9}"/>
              </a:ext>
            </a:extLst>
          </p:cNvPr>
          <p:cNvSpPr>
            <a:spLocks noGrp="1"/>
          </p:cNvSpPr>
          <p:nvPr>
            <p:ph type="pic" sz="quarter" idx="14"/>
          </p:nvPr>
        </p:nvSpPr>
        <p:spPr>
          <a:xfrm>
            <a:off x="6198606" y="1633118"/>
            <a:ext cx="5255553" cy="4403725"/>
          </a:xfrm>
          <a:prstGeom prst="rect">
            <a:avLst/>
          </a:prstGeom>
        </p:spPr>
        <p:txBody>
          <a:bodyPr/>
          <a:lstStyle/>
          <a:p>
            <a:r>
              <a:rPr lang="en-US"/>
              <a:t>Click icon to add picture</a:t>
            </a:r>
          </a:p>
        </p:txBody>
      </p:sp>
      <p:sp>
        <p:nvSpPr>
          <p:cNvPr id="14" name="Text Placeholder 13">
            <a:extLst>
              <a:ext uri="{FF2B5EF4-FFF2-40B4-BE49-F238E27FC236}">
                <a16:creationId xmlns:a16="http://schemas.microsoft.com/office/drawing/2014/main" id="{D31E8DC3-D6FB-3A95-7DF3-B4158A4BD48C}"/>
              </a:ext>
            </a:extLst>
          </p:cNvPr>
          <p:cNvSpPr>
            <a:spLocks noGrp="1"/>
          </p:cNvSpPr>
          <p:nvPr>
            <p:ph type="body" sz="quarter" idx="15"/>
          </p:nvPr>
        </p:nvSpPr>
        <p:spPr>
          <a:xfrm>
            <a:off x="646112" y="5630863"/>
            <a:ext cx="5255553" cy="406400"/>
          </a:xfrm>
          <a:prstGeom prst="rect">
            <a:avLst/>
          </a:prstGeom>
          <a:effectLst>
            <a:outerShdw blurRad="50800" dist="38100" dir="5400000" algn="t" rotWithShape="0">
              <a:prstClr val="black">
                <a:alpha val="40000"/>
              </a:prstClr>
            </a:outerShdw>
          </a:effectLst>
        </p:spPr>
        <p:txBody>
          <a:bodyPr anchor="b"/>
          <a:lstStyle>
            <a:lvl1pPr marL="0" indent="0">
              <a:buFont typeface="Arial" panose="020B0604020202020204" pitchFamily="34" charset="0"/>
              <a:buNone/>
              <a:defRPr>
                <a:solidFill>
                  <a:schemeClr val="bg1"/>
                </a:solidFill>
              </a:defRPr>
            </a:lvl1pPr>
            <a:lvl2pPr marL="228600" indent="0">
              <a:buNone/>
              <a:defRPr>
                <a:solidFill>
                  <a:schemeClr val="bg1"/>
                </a:solidFill>
              </a:defRPr>
            </a:lvl2pPr>
            <a:lvl3pPr marL="685800" indent="0">
              <a:buNone/>
              <a:defRPr>
                <a:solidFill>
                  <a:schemeClr val="bg1"/>
                </a:solidFill>
              </a:defRPr>
            </a:lvl3pPr>
            <a:lvl4pPr marL="1143000" indent="0">
              <a:buNone/>
              <a:defRPr>
                <a:solidFill>
                  <a:schemeClr val="bg1"/>
                </a:solidFill>
              </a:defRPr>
            </a:lvl4pPr>
            <a:lvl5pPr marL="16002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13">
            <a:extLst>
              <a:ext uri="{FF2B5EF4-FFF2-40B4-BE49-F238E27FC236}">
                <a16:creationId xmlns:a16="http://schemas.microsoft.com/office/drawing/2014/main" id="{92CFC271-71A4-70C8-48F2-4D1E2AA136CF}"/>
              </a:ext>
            </a:extLst>
          </p:cNvPr>
          <p:cNvSpPr>
            <a:spLocks noGrp="1"/>
          </p:cNvSpPr>
          <p:nvPr>
            <p:ph type="body" sz="quarter" idx="16"/>
          </p:nvPr>
        </p:nvSpPr>
        <p:spPr>
          <a:xfrm>
            <a:off x="6211093" y="5639076"/>
            <a:ext cx="5255553" cy="406400"/>
          </a:xfrm>
          <a:prstGeom prst="rect">
            <a:avLst/>
          </a:prstGeom>
          <a:effectLst>
            <a:outerShdw blurRad="50800" dist="38100" dir="5400000" algn="t" rotWithShape="0">
              <a:prstClr val="black">
                <a:alpha val="40000"/>
              </a:prstClr>
            </a:outerShdw>
          </a:effectLst>
        </p:spPr>
        <p:txBody>
          <a:bodyPr anchor="b"/>
          <a:lstStyle>
            <a:lvl1pPr marL="0" indent="0">
              <a:buFont typeface="Arial" panose="020B0604020202020204" pitchFamily="34" charset="0"/>
              <a:buNone/>
              <a:defRPr>
                <a:solidFill>
                  <a:schemeClr val="bg1"/>
                </a:solidFill>
              </a:defRPr>
            </a:lvl1pPr>
            <a:lvl2pPr marL="228600" indent="0">
              <a:buNone/>
              <a:defRPr>
                <a:solidFill>
                  <a:schemeClr val="bg1"/>
                </a:solidFill>
              </a:defRPr>
            </a:lvl2pPr>
            <a:lvl3pPr marL="685800" indent="0">
              <a:buNone/>
              <a:defRPr>
                <a:solidFill>
                  <a:schemeClr val="bg1"/>
                </a:solidFill>
              </a:defRPr>
            </a:lvl3pPr>
            <a:lvl4pPr marL="1143000" indent="0">
              <a:buNone/>
              <a:defRPr>
                <a:solidFill>
                  <a:schemeClr val="bg1"/>
                </a:solidFill>
              </a:defRPr>
            </a:lvl4pPr>
            <a:lvl5pPr marL="16002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B229958-7471-95D2-08A0-BA5779E827DE}"/>
              </a:ext>
            </a:extLst>
          </p:cNvPr>
          <p:cNvSpPr>
            <a:spLocks noGrp="1"/>
          </p:cNvSpPr>
          <p:nvPr>
            <p:ph type="title"/>
          </p:nvPr>
        </p:nvSpPr>
        <p:spPr/>
        <p:txBody>
          <a:bodyPr/>
          <a:lstStyle/>
          <a:p>
            <a:r>
              <a:rPr lang="en-US"/>
              <a:t>Click to edit Master title style</a:t>
            </a:r>
          </a:p>
        </p:txBody>
      </p:sp>
      <p:sp>
        <p:nvSpPr>
          <p:cNvPr id="2" name="Folded Corner 1">
            <a:extLst>
              <a:ext uri="{FF2B5EF4-FFF2-40B4-BE49-F238E27FC236}">
                <a16:creationId xmlns:a16="http://schemas.microsoft.com/office/drawing/2014/main" id="{BBDA453E-4098-B219-9EB6-5B768AB633A2}"/>
              </a:ext>
            </a:extLst>
          </p:cNvPr>
          <p:cNvSpPr/>
          <p:nvPr/>
        </p:nvSpPr>
        <p:spPr>
          <a:xfrm>
            <a:off x="0" y="-1621101"/>
            <a:ext cx="3767899" cy="1264095"/>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0977B52-E5D6-6910-1E6C-CF040BAFF5D5}"/>
              </a:ext>
            </a:extLst>
          </p:cNvPr>
          <p:cNvSpPr txBox="1"/>
          <p:nvPr/>
        </p:nvSpPr>
        <p:spPr>
          <a:xfrm>
            <a:off x="136617" y="-1436043"/>
            <a:ext cx="3448402" cy="923330"/>
          </a:xfrm>
          <a:prstGeom prst="rect">
            <a:avLst/>
          </a:prstGeom>
          <a:noFill/>
        </p:spPr>
        <p:txBody>
          <a:bodyPr wrap="square" rtlCol="0">
            <a:spAutoFit/>
          </a:bodyPr>
          <a:lstStyle/>
          <a:p>
            <a:r>
              <a:rPr lang="en-US" b="1" dirty="0">
                <a:solidFill>
                  <a:schemeClr val="bg2">
                    <a:lumMod val="10000"/>
                  </a:schemeClr>
                </a:solidFill>
              </a:rPr>
              <a:t>Captions on top of photos</a:t>
            </a:r>
          </a:p>
          <a:p>
            <a:r>
              <a:rPr lang="en-US" dirty="0">
                <a:solidFill>
                  <a:schemeClr val="bg2">
                    <a:lumMod val="10000"/>
                  </a:schemeClr>
                </a:solidFill>
              </a:rPr>
              <a:t>This design is intended to place a caption on top of your picture.</a:t>
            </a:r>
          </a:p>
        </p:txBody>
      </p:sp>
    </p:spTree>
    <p:extLst>
      <p:ext uri="{BB962C8B-B14F-4D97-AF65-F5344CB8AC3E}">
        <p14:creationId xmlns:p14="http://schemas.microsoft.com/office/powerpoint/2010/main" val="211838372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A / 2 pictures + Captions 2">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7D81A7D7-C00A-7D56-3BDF-C089245CFB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A5BAC2-CA7F-1B0F-0D29-02A8C83C62F2}"/>
              </a:ext>
            </a:extLst>
          </p:cNvPr>
          <p:cNvSpPr>
            <a:spLocks noGrp="1"/>
          </p:cNvSpPr>
          <p:nvPr>
            <p:ph type="sldNum" sz="quarter" idx="12"/>
          </p:nvPr>
        </p:nvSpPr>
        <p:spPr/>
        <p:txBody>
          <a:bodyPr/>
          <a:lstStyle/>
          <a:p>
            <a:fld id="{8D31BEAE-1623-9446-BB9E-68A101F988DA}" type="slidenum">
              <a:rPr lang="en-US" smtClean="0"/>
              <a:pPr/>
              <a:t>‹#›</a:t>
            </a:fld>
            <a:endParaRPr lang="en-US"/>
          </a:p>
        </p:txBody>
      </p:sp>
      <p:sp>
        <p:nvSpPr>
          <p:cNvPr id="10" name="Picture Placeholder 9">
            <a:extLst>
              <a:ext uri="{FF2B5EF4-FFF2-40B4-BE49-F238E27FC236}">
                <a16:creationId xmlns:a16="http://schemas.microsoft.com/office/drawing/2014/main" id="{42D16FA0-6671-03B4-AB9F-9BBA4053303A}"/>
              </a:ext>
            </a:extLst>
          </p:cNvPr>
          <p:cNvSpPr>
            <a:spLocks noGrp="1"/>
          </p:cNvSpPr>
          <p:nvPr>
            <p:ph type="pic" sz="quarter" idx="13"/>
          </p:nvPr>
        </p:nvSpPr>
        <p:spPr>
          <a:xfrm>
            <a:off x="646772" y="1633117"/>
            <a:ext cx="5255553" cy="4005072"/>
          </a:xfrm>
          <a:prstGeom prst="rect">
            <a:avLst/>
          </a:prstGeom>
        </p:spPr>
        <p:txBody>
          <a:bodyPr/>
          <a:lstStyle/>
          <a:p>
            <a:r>
              <a:rPr lang="en-US"/>
              <a:t>Click icon to add picture</a:t>
            </a:r>
          </a:p>
        </p:txBody>
      </p:sp>
      <p:sp>
        <p:nvSpPr>
          <p:cNvPr id="12" name="Picture Placeholder 9">
            <a:extLst>
              <a:ext uri="{FF2B5EF4-FFF2-40B4-BE49-F238E27FC236}">
                <a16:creationId xmlns:a16="http://schemas.microsoft.com/office/drawing/2014/main" id="{25F78D4E-0161-CF05-AE55-15E2C37C19B9}"/>
              </a:ext>
            </a:extLst>
          </p:cNvPr>
          <p:cNvSpPr>
            <a:spLocks noGrp="1"/>
          </p:cNvSpPr>
          <p:nvPr>
            <p:ph type="pic" sz="quarter" idx="14"/>
          </p:nvPr>
        </p:nvSpPr>
        <p:spPr>
          <a:xfrm>
            <a:off x="6198606" y="1633117"/>
            <a:ext cx="5255553" cy="4005957"/>
          </a:xfrm>
          <a:prstGeom prst="rect">
            <a:avLst/>
          </a:prstGeom>
        </p:spPr>
        <p:txBody>
          <a:bodyPr/>
          <a:lstStyle/>
          <a:p>
            <a:r>
              <a:rPr lang="en-US"/>
              <a:t>Click icon to add picture</a:t>
            </a:r>
          </a:p>
        </p:txBody>
      </p:sp>
      <p:sp>
        <p:nvSpPr>
          <p:cNvPr id="14" name="Text Placeholder 13">
            <a:extLst>
              <a:ext uri="{FF2B5EF4-FFF2-40B4-BE49-F238E27FC236}">
                <a16:creationId xmlns:a16="http://schemas.microsoft.com/office/drawing/2014/main" id="{D31E8DC3-D6FB-3A95-7DF3-B4158A4BD48C}"/>
              </a:ext>
            </a:extLst>
          </p:cNvPr>
          <p:cNvSpPr>
            <a:spLocks noGrp="1"/>
          </p:cNvSpPr>
          <p:nvPr>
            <p:ph type="body" sz="quarter" idx="15"/>
          </p:nvPr>
        </p:nvSpPr>
        <p:spPr>
          <a:xfrm>
            <a:off x="646112" y="5639076"/>
            <a:ext cx="5255553" cy="406400"/>
          </a:xfrm>
          <a:prstGeom prst="rect">
            <a:avLst/>
          </a:prstGeom>
          <a:solidFill>
            <a:schemeClr val="accent1"/>
          </a:solidFill>
          <a:effectLst/>
        </p:spPr>
        <p:txBody>
          <a:bodyPr lIns="182880" tIns="0" rIns="182880" bIns="0" anchor="ctr"/>
          <a:lstStyle>
            <a:lvl1pPr marL="0" indent="0">
              <a:lnSpc>
                <a:spcPct val="100000"/>
              </a:lnSpc>
              <a:spcBef>
                <a:spcPts val="0"/>
              </a:spcBef>
              <a:buFont typeface="Arial" panose="020B0604020202020204" pitchFamily="34" charset="0"/>
              <a:buNone/>
              <a:defRPr>
                <a:solidFill>
                  <a:schemeClr val="bg1"/>
                </a:solidFill>
              </a:defRPr>
            </a:lvl1pPr>
            <a:lvl2pPr marL="228600" indent="0">
              <a:lnSpc>
                <a:spcPct val="100000"/>
              </a:lnSpc>
              <a:spcBef>
                <a:spcPts val="0"/>
              </a:spcBef>
              <a:buNone/>
              <a:defRPr>
                <a:solidFill>
                  <a:schemeClr val="bg1"/>
                </a:solidFill>
              </a:defRPr>
            </a:lvl2pPr>
            <a:lvl3pPr marL="685800" indent="0">
              <a:lnSpc>
                <a:spcPct val="100000"/>
              </a:lnSpc>
              <a:buNone/>
              <a:defRPr>
                <a:solidFill>
                  <a:schemeClr val="bg1"/>
                </a:solidFill>
              </a:defRPr>
            </a:lvl3pPr>
            <a:lvl4pPr marL="1143000" indent="0">
              <a:lnSpc>
                <a:spcPct val="100000"/>
              </a:lnSpc>
              <a:buNone/>
              <a:defRPr>
                <a:solidFill>
                  <a:schemeClr val="bg1"/>
                </a:solidFill>
              </a:defRPr>
            </a:lvl4pPr>
            <a:lvl5pPr marL="1600200" indent="0">
              <a:lnSpc>
                <a:spcPct val="100000"/>
              </a:lnSpc>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13">
            <a:extLst>
              <a:ext uri="{FF2B5EF4-FFF2-40B4-BE49-F238E27FC236}">
                <a16:creationId xmlns:a16="http://schemas.microsoft.com/office/drawing/2014/main" id="{3430E431-87E3-DA53-A55D-A3B54FC263C4}"/>
              </a:ext>
            </a:extLst>
          </p:cNvPr>
          <p:cNvSpPr>
            <a:spLocks noGrp="1"/>
          </p:cNvSpPr>
          <p:nvPr>
            <p:ph type="body" sz="quarter" idx="16"/>
          </p:nvPr>
        </p:nvSpPr>
        <p:spPr>
          <a:xfrm>
            <a:off x="6198606" y="5639076"/>
            <a:ext cx="5255553" cy="406400"/>
          </a:xfrm>
          <a:prstGeom prst="rect">
            <a:avLst/>
          </a:prstGeom>
          <a:solidFill>
            <a:schemeClr val="accent1"/>
          </a:solidFill>
          <a:effectLst/>
        </p:spPr>
        <p:txBody>
          <a:bodyPr lIns="182880" tIns="0" rIns="182880" bIns="0" anchor="ctr"/>
          <a:lstStyle>
            <a:lvl1pPr marL="0" indent="0">
              <a:lnSpc>
                <a:spcPct val="100000"/>
              </a:lnSpc>
              <a:spcBef>
                <a:spcPts val="0"/>
              </a:spcBef>
              <a:buFont typeface="Arial" panose="020B0604020202020204" pitchFamily="34" charset="0"/>
              <a:buNone/>
              <a:defRPr>
                <a:solidFill>
                  <a:schemeClr val="bg1"/>
                </a:solidFill>
              </a:defRPr>
            </a:lvl1pPr>
            <a:lvl2pPr marL="228600" indent="0">
              <a:lnSpc>
                <a:spcPct val="100000"/>
              </a:lnSpc>
              <a:spcBef>
                <a:spcPts val="0"/>
              </a:spcBef>
              <a:buNone/>
              <a:defRPr>
                <a:solidFill>
                  <a:schemeClr val="bg1"/>
                </a:solidFill>
              </a:defRPr>
            </a:lvl2pPr>
            <a:lvl3pPr marL="685800" indent="0">
              <a:lnSpc>
                <a:spcPct val="100000"/>
              </a:lnSpc>
              <a:buNone/>
              <a:defRPr>
                <a:solidFill>
                  <a:schemeClr val="bg1"/>
                </a:solidFill>
              </a:defRPr>
            </a:lvl3pPr>
            <a:lvl4pPr marL="1143000" indent="0">
              <a:lnSpc>
                <a:spcPct val="100000"/>
              </a:lnSpc>
              <a:buNone/>
              <a:defRPr>
                <a:solidFill>
                  <a:schemeClr val="bg1"/>
                </a:solidFill>
              </a:defRPr>
            </a:lvl4pPr>
            <a:lvl5pPr marL="1600200" indent="0">
              <a:lnSpc>
                <a:spcPct val="100000"/>
              </a:lnSpc>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a:extLst>
              <a:ext uri="{FF2B5EF4-FFF2-40B4-BE49-F238E27FC236}">
                <a16:creationId xmlns:a16="http://schemas.microsoft.com/office/drawing/2014/main" id="{C43C2B1A-5803-9B6F-13F4-AFD9B0367BC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5707821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A / 4 pictures">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B36BBA00-FA1A-6485-EB01-6446369E6846}"/>
              </a:ext>
            </a:extLst>
          </p:cNvPr>
          <p:cNvSpPr/>
          <p:nvPr/>
        </p:nvSpPr>
        <p:spPr>
          <a:xfrm rot="10800000">
            <a:off x="-2" y="1914645"/>
            <a:ext cx="12191999" cy="1847749"/>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7D81A7D7-C00A-7D56-3BDF-C089245CFB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A5BAC2-CA7F-1B0F-0D29-02A8C83C62F2}"/>
              </a:ext>
            </a:extLst>
          </p:cNvPr>
          <p:cNvSpPr>
            <a:spLocks noGrp="1"/>
          </p:cNvSpPr>
          <p:nvPr>
            <p:ph type="sldNum" sz="quarter" idx="12"/>
          </p:nvPr>
        </p:nvSpPr>
        <p:spPr/>
        <p:txBody>
          <a:bodyPr/>
          <a:lstStyle/>
          <a:p>
            <a:fld id="{8D31BEAE-1623-9446-BB9E-68A101F988DA}" type="slidenum">
              <a:rPr lang="en-US" smtClean="0"/>
              <a:pPr/>
              <a:t>‹#›</a:t>
            </a:fld>
            <a:endParaRPr lang="en-US"/>
          </a:p>
        </p:txBody>
      </p:sp>
      <p:sp>
        <p:nvSpPr>
          <p:cNvPr id="3" name="Text Placeholder 10">
            <a:extLst>
              <a:ext uri="{FF2B5EF4-FFF2-40B4-BE49-F238E27FC236}">
                <a16:creationId xmlns:a16="http://schemas.microsoft.com/office/drawing/2014/main" id="{E618077B-57C1-BFBC-90D3-898E16DB792C}"/>
              </a:ext>
            </a:extLst>
          </p:cNvPr>
          <p:cNvSpPr>
            <a:spLocks noGrp="1"/>
          </p:cNvSpPr>
          <p:nvPr>
            <p:ph type="body" sz="quarter" idx="14" hasCustomPrompt="1"/>
          </p:nvPr>
        </p:nvSpPr>
        <p:spPr>
          <a:xfrm>
            <a:off x="419140" y="4207369"/>
            <a:ext cx="2776128" cy="1599604"/>
          </a:xfrm>
          <a:prstGeom prst="rect">
            <a:avLst/>
          </a:prstGeo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12">
            <a:extLst>
              <a:ext uri="{FF2B5EF4-FFF2-40B4-BE49-F238E27FC236}">
                <a16:creationId xmlns:a16="http://schemas.microsoft.com/office/drawing/2014/main" id="{3EB709BC-1AB8-6198-97BF-9E573B1286F5}"/>
              </a:ext>
            </a:extLst>
          </p:cNvPr>
          <p:cNvSpPr>
            <a:spLocks noGrp="1"/>
          </p:cNvSpPr>
          <p:nvPr>
            <p:ph type="pic" sz="quarter" idx="16"/>
          </p:nvPr>
        </p:nvSpPr>
        <p:spPr>
          <a:xfrm>
            <a:off x="626532" y="1706562"/>
            <a:ext cx="2361344" cy="2252662"/>
          </a:xfrm>
          <a:prstGeom prst="rect">
            <a:avLst/>
          </a:prstGeom>
        </p:spPr>
        <p:txBody>
          <a:bodyPr/>
          <a:lstStyle/>
          <a:p>
            <a:r>
              <a:rPr lang="en-US"/>
              <a:t>Click icon to add picture</a:t>
            </a:r>
            <a:endParaRPr lang="en-US" dirty="0"/>
          </a:p>
        </p:txBody>
      </p:sp>
      <p:sp>
        <p:nvSpPr>
          <p:cNvPr id="16" name="Picture Placeholder 12">
            <a:extLst>
              <a:ext uri="{FF2B5EF4-FFF2-40B4-BE49-F238E27FC236}">
                <a16:creationId xmlns:a16="http://schemas.microsoft.com/office/drawing/2014/main" id="{B3FB1061-B597-A8CA-455D-2390A9FE191A}"/>
              </a:ext>
            </a:extLst>
          </p:cNvPr>
          <p:cNvSpPr>
            <a:spLocks noGrp="1"/>
          </p:cNvSpPr>
          <p:nvPr>
            <p:ph type="pic" sz="quarter" idx="19"/>
          </p:nvPr>
        </p:nvSpPr>
        <p:spPr>
          <a:xfrm>
            <a:off x="6344926" y="1706562"/>
            <a:ext cx="2361344" cy="2252662"/>
          </a:xfrm>
          <a:prstGeom prst="rect">
            <a:avLst/>
          </a:prstGeom>
        </p:spPr>
        <p:txBody>
          <a:bodyPr/>
          <a:lstStyle/>
          <a:p>
            <a:r>
              <a:rPr lang="en-US"/>
              <a:t>Click icon to add picture</a:t>
            </a:r>
            <a:endParaRPr lang="en-US" dirty="0"/>
          </a:p>
        </p:txBody>
      </p:sp>
      <p:sp>
        <p:nvSpPr>
          <p:cNvPr id="17" name="Picture Placeholder 12">
            <a:extLst>
              <a:ext uri="{FF2B5EF4-FFF2-40B4-BE49-F238E27FC236}">
                <a16:creationId xmlns:a16="http://schemas.microsoft.com/office/drawing/2014/main" id="{4012B174-8962-7E6E-4CFB-0D51D627D036}"/>
              </a:ext>
            </a:extLst>
          </p:cNvPr>
          <p:cNvSpPr>
            <a:spLocks noGrp="1"/>
          </p:cNvSpPr>
          <p:nvPr>
            <p:ph type="pic" sz="quarter" idx="20"/>
          </p:nvPr>
        </p:nvSpPr>
        <p:spPr>
          <a:xfrm>
            <a:off x="3485729" y="1706562"/>
            <a:ext cx="2361344" cy="2252662"/>
          </a:xfrm>
          <a:prstGeom prst="rect">
            <a:avLst/>
          </a:prstGeom>
        </p:spPr>
        <p:txBody>
          <a:bodyPr/>
          <a:lstStyle/>
          <a:p>
            <a:r>
              <a:rPr lang="en-US"/>
              <a:t>Click icon to add picture</a:t>
            </a:r>
            <a:endParaRPr lang="en-US" dirty="0"/>
          </a:p>
        </p:txBody>
      </p:sp>
      <p:sp>
        <p:nvSpPr>
          <p:cNvPr id="19" name="Picture Placeholder 12">
            <a:extLst>
              <a:ext uri="{FF2B5EF4-FFF2-40B4-BE49-F238E27FC236}">
                <a16:creationId xmlns:a16="http://schemas.microsoft.com/office/drawing/2014/main" id="{116884D1-2767-4DB5-58F8-7B5D35DCE322}"/>
              </a:ext>
            </a:extLst>
          </p:cNvPr>
          <p:cNvSpPr>
            <a:spLocks noGrp="1"/>
          </p:cNvSpPr>
          <p:nvPr>
            <p:ph type="pic" sz="quarter" idx="22"/>
          </p:nvPr>
        </p:nvSpPr>
        <p:spPr>
          <a:xfrm>
            <a:off x="9204124" y="1706562"/>
            <a:ext cx="2361344" cy="2252662"/>
          </a:xfrm>
          <a:prstGeom prst="rect">
            <a:avLst/>
          </a:prstGeom>
        </p:spPr>
        <p:txBody>
          <a:bodyPr/>
          <a:lstStyle/>
          <a:p>
            <a:r>
              <a:rPr lang="en-US"/>
              <a:t>Click icon to add picture</a:t>
            </a:r>
            <a:endParaRPr lang="en-US" dirty="0"/>
          </a:p>
        </p:txBody>
      </p:sp>
      <p:sp>
        <p:nvSpPr>
          <p:cNvPr id="20" name="Text Placeholder 10">
            <a:extLst>
              <a:ext uri="{FF2B5EF4-FFF2-40B4-BE49-F238E27FC236}">
                <a16:creationId xmlns:a16="http://schemas.microsoft.com/office/drawing/2014/main" id="{73BB9C51-16BF-CEB8-B943-515041ABB1D6}"/>
              </a:ext>
            </a:extLst>
          </p:cNvPr>
          <p:cNvSpPr>
            <a:spLocks noGrp="1"/>
          </p:cNvSpPr>
          <p:nvPr>
            <p:ph type="body" sz="quarter" idx="23" hasCustomPrompt="1"/>
          </p:nvPr>
        </p:nvSpPr>
        <p:spPr>
          <a:xfrm>
            <a:off x="3278337" y="4207369"/>
            <a:ext cx="2776128" cy="1599604"/>
          </a:xfrm>
          <a:prstGeom prst="rect">
            <a:avLst/>
          </a:prstGeo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Text Placeholder 10">
            <a:extLst>
              <a:ext uri="{FF2B5EF4-FFF2-40B4-BE49-F238E27FC236}">
                <a16:creationId xmlns:a16="http://schemas.microsoft.com/office/drawing/2014/main" id="{0FB3F5A5-D89A-A745-852D-5C30D213901A}"/>
              </a:ext>
            </a:extLst>
          </p:cNvPr>
          <p:cNvSpPr>
            <a:spLocks noGrp="1"/>
          </p:cNvSpPr>
          <p:nvPr>
            <p:ph type="body" sz="quarter" idx="24" hasCustomPrompt="1"/>
          </p:nvPr>
        </p:nvSpPr>
        <p:spPr>
          <a:xfrm>
            <a:off x="6137534" y="4207369"/>
            <a:ext cx="2776128" cy="1599604"/>
          </a:xfrm>
          <a:prstGeom prst="rect">
            <a:avLst/>
          </a:prstGeo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ext Placeholder 10">
            <a:extLst>
              <a:ext uri="{FF2B5EF4-FFF2-40B4-BE49-F238E27FC236}">
                <a16:creationId xmlns:a16="http://schemas.microsoft.com/office/drawing/2014/main" id="{D3005962-1D59-98D7-BDC5-76C8118B6894}"/>
              </a:ext>
            </a:extLst>
          </p:cNvPr>
          <p:cNvSpPr>
            <a:spLocks noGrp="1"/>
          </p:cNvSpPr>
          <p:nvPr>
            <p:ph type="body" sz="quarter" idx="25" hasCustomPrompt="1"/>
          </p:nvPr>
        </p:nvSpPr>
        <p:spPr>
          <a:xfrm>
            <a:off x="8996732" y="4207369"/>
            <a:ext cx="2776128" cy="1599604"/>
          </a:xfrm>
          <a:prstGeom prst="rect">
            <a:avLst/>
          </a:prstGeo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itle 23">
            <a:extLst>
              <a:ext uri="{FF2B5EF4-FFF2-40B4-BE49-F238E27FC236}">
                <a16:creationId xmlns:a16="http://schemas.microsoft.com/office/drawing/2014/main" id="{5506F869-5BFE-0EB0-C3D8-58D17320D87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2762154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A / 3 picture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046769-DE11-E401-0036-79059C9A2695}"/>
              </a:ext>
            </a:extLst>
          </p:cNvPr>
          <p:cNvSpPr/>
          <p:nvPr/>
        </p:nvSpPr>
        <p:spPr>
          <a:xfrm rot="10800000">
            <a:off x="-2" y="1914645"/>
            <a:ext cx="12191999" cy="1847749"/>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7D81A7D7-C00A-7D56-3BDF-C089245CFB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A5BAC2-CA7F-1B0F-0D29-02A8C83C62F2}"/>
              </a:ext>
            </a:extLst>
          </p:cNvPr>
          <p:cNvSpPr>
            <a:spLocks noGrp="1"/>
          </p:cNvSpPr>
          <p:nvPr>
            <p:ph type="sldNum" sz="quarter" idx="12"/>
          </p:nvPr>
        </p:nvSpPr>
        <p:spPr/>
        <p:txBody>
          <a:bodyPr/>
          <a:lstStyle/>
          <a:p>
            <a:fld id="{8D31BEAE-1623-9446-BB9E-68A101F988DA}" type="slidenum">
              <a:rPr lang="en-US" smtClean="0"/>
              <a:pPr/>
              <a:t>‹#›</a:t>
            </a:fld>
            <a:endParaRPr lang="en-US"/>
          </a:p>
        </p:txBody>
      </p:sp>
      <p:sp>
        <p:nvSpPr>
          <p:cNvPr id="3" name="Text Placeholder 10">
            <a:extLst>
              <a:ext uri="{FF2B5EF4-FFF2-40B4-BE49-F238E27FC236}">
                <a16:creationId xmlns:a16="http://schemas.microsoft.com/office/drawing/2014/main" id="{E618077B-57C1-BFBC-90D3-898E16DB792C}"/>
              </a:ext>
            </a:extLst>
          </p:cNvPr>
          <p:cNvSpPr>
            <a:spLocks noGrp="1"/>
          </p:cNvSpPr>
          <p:nvPr>
            <p:ph type="body" sz="quarter" idx="14" hasCustomPrompt="1"/>
          </p:nvPr>
        </p:nvSpPr>
        <p:spPr>
          <a:xfrm>
            <a:off x="626531" y="4207369"/>
            <a:ext cx="3188541" cy="1599604"/>
          </a:xfrm>
          <a:prstGeom prst="rect">
            <a:avLst/>
          </a:prstGeo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12">
            <a:extLst>
              <a:ext uri="{FF2B5EF4-FFF2-40B4-BE49-F238E27FC236}">
                <a16:creationId xmlns:a16="http://schemas.microsoft.com/office/drawing/2014/main" id="{3EB709BC-1AB8-6198-97BF-9E573B1286F5}"/>
              </a:ext>
            </a:extLst>
          </p:cNvPr>
          <p:cNvSpPr>
            <a:spLocks noGrp="1"/>
          </p:cNvSpPr>
          <p:nvPr>
            <p:ph type="pic" sz="quarter" idx="16"/>
          </p:nvPr>
        </p:nvSpPr>
        <p:spPr>
          <a:xfrm>
            <a:off x="626531" y="1706562"/>
            <a:ext cx="3188541" cy="2252662"/>
          </a:xfrm>
          <a:prstGeom prst="rect">
            <a:avLst/>
          </a:prstGeom>
        </p:spPr>
        <p:txBody>
          <a:bodyPr/>
          <a:lstStyle/>
          <a:p>
            <a:r>
              <a:rPr lang="en-US"/>
              <a:t>Click icon to add picture</a:t>
            </a:r>
            <a:endParaRPr lang="en-US" dirty="0"/>
          </a:p>
        </p:txBody>
      </p:sp>
      <p:sp>
        <p:nvSpPr>
          <p:cNvPr id="16" name="Picture Placeholder 12">
            <a:extLst>
              <a:ext uri="{FF2B5EF4-FFF2-40B4-BE49-F238E27FC236}">
                <a16:creationId xmlns:a16="http://schemas.microsoft.com/office/drawing/2014/main" id="{B3FB1061-B597-A8CA-455D-2390A9FE191A}"/>
              </a:ext>
            </a:extLst>
          </p:cNvPr>
          <p:cNvSpPr>
            <a:spLocks noGrp="1"/>
          </p:cNvSpPr>
          <p:nvPr>
            <p:ph type="pic" sz="quarter" idx="19"/>
          </p:nvPr>
        </p:nvSpPr>
        <p:spPr>
          <a:xfrm>
            <a:off x="8376928" y="1706562"/>
            <a:ext cx="3188541" cy="2252662"/>
          </a:xfrm>
          <a:prstGeom prst="rect">
            <a:avLst/>
          </a:prstGeom>
        </p:spPr>
        <p:txBody>
          <a:bodyPr/>
          <a:lstStyle/>
          <a:p>
            <a:r>
              <a:rPr lang="en-US"/>
              <a:t>Click icon to add picture</a:t>
            </a:r>
            <a:endParaRPr lang="en-US" dirty="0"/>
          </a:p>
        </p:txBody>
      </p:sp>
      <p:sp>
        <p:nvSpPr>
          <p:cNvPr id="17" name="Picture Placeholder 12">
            <a:extLst>
              <a:ext uri="{FF2B5EF4-FFF2-40B4-BE49-F238E27FC236}">
                <a16:creationId xmlns:a16="http://schemas.microsoft.com/office/drawing/2014/main" id="{4012B174-8962-7E6E-4CFB-0D51D627D036}"/>
              </a:ext>
            </a:extLst>
          </p:cNvPr>
          <p:cNvSpPr>
            <a:spLocks noGrp="1"/>
          </p:cNvSpPr>
          <p:nvPr>
            <p:ph type="pic" sz="quarter" idx="20"/>
          </p:nvPr>
        </p:nvSpPr>
        <p:spPr>
          <a:xfrm>
            <a:off x="4501729" y="1706562"/>
            <a:ext cx="3188541" cy="2252662"/>
          </a:xfrm>
          <a:prstGeom prst="rect">
            <a:avLst/>
          </a:prstGeom>
        </p:spPr>
        <p:txBody>
          <a:bodyPr/>
          <a:lstStyle/>
          <a:p>
            <a:r>
              <a:rPr lang="en-US"/>
              <a:t>Click icon to add picture</a:t>
            </a:r>
            <a:endParaRPr lang="en-US" dirty="0"/>
          </a:p>
        </p:txBody>
      </p:sp>
      <p:sp>
        <p:nvSpPr>
          <p:cNvPr id="20" name="Text Placeholder 10">
            <a:extLst>
              <a:ext uri="{FF2B5EF4-FFF2-40B4-BE49-F238E27FC236}">
                <a16:creationId xmlns:a16="http://schemas.microsoft.com/office/drawing/2014/main" id="{73BB9C51-16BF-CEB8-B943-515041ABB1D6}"/>
              </a:ext>
            </a:extLst>
          </p:cNvPr>
          <p:cNvSpPr>
            <a:spLocks noGrp="1"/>
          </p:cNvSpPr>
          <p:nvPr>
            <p:ph type="body" sz="quarter" idx="23" hasCustomPrompt="1"/>
          </p:nvPr>
        </p:nvSpPr>
        <p:spPr>
          <a:xfrm>
            <a:off x="4501729" y="4207369"/>
            <a:ext cx="3188541" cy="1599604"/>
          </a:xfrm>
          <a:prstGeom prst="rect">
            <a:avLst/>
          </a:prstGeo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Text Placeholder 10">
            <a:extLst>
              <a:ext uri="{FF2B5EF4-FFF2-40B4-BE49-F238E27FC236}">
                <a16:creationId xmlns:a16="http://schemas.microsoft.com/office/drawing/2014/main" id="{0FB3F5A5-D89A-A745-852D-5C30D213901A}"/>
              </a:ext>
            </a:extLst>
          </p:cNvPr>
          <p:cNvSpPr>
            <a:spLocks noGrp="1"/>
          </p:cNvSpPr>
          <p:nvPr>
            <p:ph type="body" sz="quarter" idx="24" hasCustomPrompt="1"/>
          </p:nvPr>
        </p:nvSpPr>
        <p:spPr>
          <a:xfrm>
            <a:off x="8376928" y="4207369"/>
            <a:ext cx="3188541" cy="1599604"/>
          </a:xfrm>
          <a:prstGeom prst="rect">
            <a:avLst/>
          </a:prstGeo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9">
            <a:extLst>
              <a:ext uri="{FF2B5EF4-FFF2-40B4-BE49-F238E27FC236}">
                <a16:creationId xmlns:a16="http://schemas.microsoft.com/office/drawing/2014/main" id="{CAA60EE7-83FF-6547-C1C1-F2DF64DFC9D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4885964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A / Big pictur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776FACBF-26B9-200F-3ECD-141AAF1B84FD}"/>
              </a:ext>
            </a:extLst>
          </p:cNvPr>
          <p:cNvSpPr>
            <a:spLocks noGrp="1"/>
          </p:cNvSpPr>
          <p:nvPr>
            <p:ph type="pic" sz="quarter" idx="12"/>
          </p:nvPr>
        </p:nvSpPr>
        <p:spPr>
          <a:xfrm>
            <a:off x="0" y="0"/>
            <a:ext cx="12191999" cy="6400754"/>
          </a:xfrm>
          <a:prstGeom prst="rect">
            <a:avLst/>
          </a:prstGeom>
        </p:spPr>
        <p:txBody>
          <a:bodyPr/>
          <a:lstStyle/>
          <a:p>
            <a:r>
              <a:rPr lang="en-US"/>
              <a:t>Click icon to add picture</a:t>
            </a:r>
          </a:p>
        </p:txBody>
      </p:sp>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123665002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A / Big picture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B2001D0-B2F3-EFA2-E0D1-8DB3E1E1DE8B}"/>
              </a:ext>
            </a:extLst>
          </p:cNvPr>
          <p:cNvSpPr/>
          <p:nvPr/>
        </p:nvSpPr>
        <p:spPr>
          <a:xfrm>
            <a:off x="0" y="0"/>
            <a:ext cx="12192000" cy="15870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9">
            <a:extLst>
              <a:ext uri="{FF2B5EF4-FFF2-40B4-BE49-F238E27FC236}">
                <a16:creationId xmlns:a16="http://schemas.microsoft.com/office/drawing/2014/main" id="{776FACBF-26B9-200F-3ECD-141AAF1B84FD}"/>
              </a:ext>
            </a:extLst>
          </p:cNvPr>
          <p:cNvSpPr>
            <a:spLocks noGrp="1"/>
          </p:cNvSpPr>
          <p:nvPr>
            <p:ph type="pic" sz="quarter" idx="12"/>
          </p:nvPr>
        </p:nvSpPr>
        <p:spPr>
          <a:xfrm>
            <a:off x="526695" y="475488"/>
            <a:ext cx="11138610" cy="5449778"/>
          </a:xfrm>
          <a:prstGeom prst="rect">
            <a:avLst/>
          </a:prstGeom>
        </p:spPr>
        <p:txBody>
          <a:bodyPr/>
          <a:lstStyle/>
          <a:p>
            <a:r>
              <a:rPr lang="en-US"/>
              <a:t>Click icon to add picture</a:t>
            </a:r>
          </a:p>
        </p:txBody>
      </p:sp>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218342327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4_A / Conten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776FACBF-26B9-200F-3ECD-141AAF1B84FD}"/>
              </a:ext>
            </a:extLst>
          </p:cNvPr>
          <p:cNvSpPr>
            <a:spLocks noGrp="1"/>
          </p:cNvSpPr>
          <p:nvPr>
            <p:ph type="pic" sz="quarter" idx="12"/>
          </p:nvPr>
        </p:nvSpPr>
        <p:spPr>
          <a:xfrm>
            <a:off x="526695" y="1679574"/>
            <a:ext cx="11138610" cy="4245691"/>
          </a:xfrm>
          <a:prstGeom prst="rect">
            <a:avLst/>
          </a:prstGeom>
        </p:spPr>
        <p:txBody>
          <a:bodyPr/>
          <a:lstStyle/>
          <a:p>
            <a:r>
              <a:rPr lang="en-US"/>
              <a:t>Click icon to add picture</a:t>
            </a:r>
          </a:p>
        </p:txBody>
      </p:sp>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4" name="Title 3">
            <a:extLst>
              <a:ext uri="{FF2B5EF4-FFF2-40B4-BE49-F238E27FC236}">
                <a16:creationId xmlns:a16="http://schemas.microsoft.com/office/drawing/2014/main" id="{E08B740F-3677-2265-9CB2-FEE90F759E9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7651407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A / Table Char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dirty="0"/>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5" name="Table Placeholder 4">
            <a:extLst>
              <a:ext uri="{FF2B5EF4-FFF2-40B4-BE49-F238E27FC236}">
                <a16:creationId xmlns:a16="http://schemas.microsoft.com/office/drawing/2014/main" id="{44D8D699-2FE1-8C87-F739-149CA7B47B38}"/>
              </a:ext>
            </a:extLst>
          </p:cNvPr>
          <p:cNvSpPr>
            <a:spLocks noGrp="1"/>
          </p:cNvSpPr>
          <p:nvPr>
            <p:ph type="tbl" sz="quarter" idx="13"/>
          </p:nvPr>
        </p:nvSpPr>
        <p:spPr>
          <a:xfrm>
            <a:off x="527050" y="1679575"/>
            <a:ext cx="5329443" cy="4244975"/>
          </a:xfrm>
        </p:spPr>
        <p:txBody>
          <a:bodyPr/>
          <a:lstStyle/>
          <a:p>
            <a:r>
              <a:rPr lang="en-US"/>
              <a:t>Click icon to add table</a:t>
            </a:r>
            <a:endParaRPr lang="en-US" dirty="0"/>
          </a:p>
        </p:txBody>
      </p:sp>
      <p:sp>
        <p:nvSpPr>
          <p:cNvPr id="4" name="Title 3">
            <a:extLst>
              <a:ext uri="{FF2B5EF4-FFF2-40B4-BE49-F238E27FC236}">
                <a16:creationId xmlns:a16="http://schemas.microsoft.com/office/drawing/2014/main" id="{3963DAE9-855E-EB39-6E79-A70B79E9AAF4}"/>
              </a:ext>
            </a:extLst>
          </p:cNvPr>
          <p:cNvSpPr>
            <a:spLocks noGrp="1"/>
          </p:cNvSpPr>
          <p:nvPr>
            <p:ph type="title"/>
          </p:nvPr>
        </p:nvSpPr>
        <p:spPr/>
        <p:txBody>
          <a:bodyPr/>
          <a:lstStyle/>
          <a:p>
            <a:r>
              <a:rPr lang="en-US"/>
              <a:t>Click to edit Master title style</a:t>
            </a:r>
          </a:p>
        </p:txBody>
      </p:sp>
      <p:sp>
        <p:nvSpPr>
          <p:cNvPr id="8" name="Folded Corner 7">
            <a:extLst>
              <a:ext uri="{FF2B5EF4-FFF2-40B4-BE49-F238E27FC236}">
                <a16:creationId xmlns:a16="http://schemas.microsoft.com/office/drawing/2014/main" id="{54F862A5-5293-5EC1-DFC2-F9F3A60CCCD1}"/>
              </a:ext>
            </a:extLst>
          </p:cNvPr>
          <p:cNvSpPr/>
          <p:nvPr/>
        </p:nvSpPr>
        <p:spPr>
          <a:xfrm>
            <a:off x="527050" y="-2601456"/>
            <a:ext cx="2656114" cy="2132224"/>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21AA182-6538-BC86-2A3C-95CCFAEC38F8}"/>
              </a:ext>
            </a:extLst>
          </p:cNvPr>
          <p:cNvSpPr txBox="1"/>
          <p:nvPr/>
        </p:nvSpPr>
        <p:spPr>
          <a:xfrm>
            <a:off x="663666" y="-2416398"/>
            <a:ext cx="2394857" cy="1754326"/>
          </a:xfrm>
          <a:prstGeom prst="rect">
            <a:avLst/>
          </a:prstGeom>
          <a:noFill/>
        </p:spPr>
        <p:txBody>
          <a:bodyPr wrap="square" rtlCol="0">
            <a:spAutoFit/>
          </a:bodyPr>
          <a:lstStyle/>
          <a:p>
            <a:r>
              <a:rPr lang="en-US" b="1" dirty="0">
                <a:solidFill>
                  <a:schemeClr val="bg2">
                    <a:lumMod val="10000"/>
                  </a:schemeClr>
                </a:solidFill>
              </a:rPr>
              <a:t>TABLE NOTES</a:t>
            </a:r>
          </a:p>
          <a:p>
            <a:r>
              <a:rPr lang="en-US" dirty="0">
                <a:solidFill>
                  <a:schemeClr val="bg2">
                    <a:lumMod val="10000"/>
                  </a:schemeClr>
                </a:solidFill>
              </a:rPr>
              <a:t>This slide creates a table, as you can see in the grid icon. Click the icon to create a clean-styled table.</a:t>
            </a:r>
          </a:p>
        </p:txBody>
      </p:sp>
      <p:sp>
        <p:nvSpPr>
          <p:cNvPr id="11" name="Folded Corner 10">
            <a:extLst>
              <a:ext uri="{FF2B5EF4-FFF2-40B4-BE49-F238E27FC236}">
                <a16:creationId xmlns:a16="http://schemas.microsoft.com/office/drawing/2014/main" id="{A8C4BFDB-544B-1C71-1F68-BA920ACA544B}"/>
              </a:ext>
            </a:extLst>
          </p:cNvPr>
          <p:cNvSpPr/>
          <p:nvPr/>
        </p:nvSpPr>
        <p:spPr>
          <a:xfrm>
            <a:off x="3439885" y="-2885665"/>
            <a:ext cx="6824034" cy="2601457"/>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6D4CF33-C25D-543E-5170-619DBDB0F74A}"/>
              </a:ext>
            </a:extLst>
          </p:cNvPr>
          <p:cNvSpPr txBox="1"/>
          <p:nvPr/>
        </p:nvSpPr>
        <p:spPr>
          <a:xfrm>
            <a:off x="3576501" y="-2700606"/>
            <a:ext cx="6687418" cy="2308324"/>
          </a:xfrm>
          <a:prstGeom prst="rect">
            <a:avLst/>
          </a:prstGeom>
          <a:noFill/>
        </p:spPr>
        <p:txBody>
          <a:bodyPr wrap="square" rtlCol="0">
            <a:spAutoFit/>
          </a:bodyPr>
          <a:lstStyle/>
          <a:p>
            <a:r>
              <a:rPr lang="en-US" b="1" dirty="0">
                <a:solidFill>
                  <a:schemeClr val="bg2">
                    <a:lumMod val="10000"/>
                  </a:schemeClr>
                </a:solidFill>
              </a:rPr>
              <a:t>TABLE TIPS</a:t>
            </a:r>
          </a:p>
          <a:p>
            <a:r>
              <a:rPr lang="en-US" dirty="0">
                <a:solidFill>
                  <a:schemeClr val="bg2">
                    <a:lumMod val="10000"/>
                  </a:schemeClr>
                </a:solidFill>
              </a:rPr>
              <a:t>If you paste content into your new table and it looks funky, select all text and find the Clear All Formatting button (A with an eraser) in the main Home menu bar.</a:t>
            </a:r>
          </a:p>
          <a:p>
            <a:r>
              <a:rPr lang="en-US" dirty="0">
                <a:solidFill>
                  <a:schemeClr val="bg2">
                    <a:lumMod val="10000"/>
                  </a:schemeClr>
                </a:solidFill>
              </a:rPr>
              <a:t>In the Table Design and Layout menu bars are more tools to create Header Row, First Column (so you don’t need to manually make the text bold, </a:t>
            </a:r>
            <a:r>
              <a:rPr lang="en-US" dirty="0" err="1">
                <a:solidFill>
                  <a:schemeClr val="bg2">
                    <a:lumMod val="10000"/>
                  </a:schemeClr>
                </a:solidFill>
              </a:rPr>
              <a:t>etc</a:t>
            </a:r>
            <a:r>
              <a:rPr lang="en-US" dirty="0">
                <a:solidFill>
                  <a:schemeClr val="bg2">
                    <a:lumMod val="10000"/>
                  </a:schemeClr>
                </a:solidFill>
              </a:rPr>
              <a:t>), and to Distribute Rows/columns if they look inconsistent.</a:t>
            </a:r>
          </a:p>
        </p:txBody>
      </p:sp>
      <p:pic>
        <p:nvPicPr>
          <p:cNvPr id="14" name="Picture 13" descr="A close-up of a white background&#10;&#10;Description automatically generated">
            <a:extLst>
              <a:ext uri="{FF2B5EF4-FFF2-40B4-BE49-F238E27FC236}">
                <a16:creationId xmlns:a16="http://schemas.microsoft.com/office/drawing/2014/main" id="{5D1DF4B6-F01F-6E3E-1245-CDC5F35F981E}"/>
              </a:ext>
            </a:extLst>
          </p:cNvPr>
          <p:cNvPicPr>
            <a:picLocks noChangeAspect="1"/>
          </p:cNvPicPr>
          <p:nvPr/>
        </p:nvPicPr>
        <p:blipFill>
          <a:blip r:embed="rId2"/>
          <a:stretch>
            <a:fillRect/>
          </a:stretch>
        </p:blipFill>
        <p:spPr>
          <a:xfrm>
            <a:off x="10520640" y="-1554227"/>
            <a:ext cx="2921000" cy="876300"/>
          </a:xfrm>
          <a:prstGeom prst="rect">
            <a:avLst/>
          </a:prstGeom>
        </p:spPr>
      </p:pic>
      <p:pic>
        <p:nvPicPr>
          <p:cNvPr id="16" name="Picture 15">
            <a:extLst>
              <a:ext uri="{FF2B5EF4-FFF2-40B4-BE49-F238E27FC236}">
                <a16:creationId xmlns:a16="http://schemas.microsoft.com/office/drawing/2014/main" id="{6EF7C9AA-4872-ECDA-A031-11FDA5E4ABB6}"/>
              </a:ext>
            </a:extLst>
          </p:cNvPr>
          <p:cNvPicPr>
            <a:picLocks noChangeAspect="1"/>
          </p:cNvPicPr>
          <p:nvPr/>
        </p:nvPicPr>
        <p:blipFill rotWithShape="1">
          <a:blip r:embed="rId3"/>
          <a:srcRect l="12903" t="12903" r="12903" b="12903"/>
          <a:stretch/>
        </p:blipFill>
        <p:spPr>
          <a:xfrm>
            <a:off x="7368164" y="-1833348"/>
            <a:ext cx="269782" cy="269780"/>
          </a:xfrm>
          <a:prstGeom prst="rect">
            <a:avLst/>
          </a:prstGeom>
        </p:spPr>
      </p:pic>
      <p:pic>
        <p:nvPicPr>
          <p:cNvPr id="18" name="Picture 17" descr="A screenshot of a checklist&#10;&#10;Description automatically generated">
            <a:extLst>
              <a:ext uri="{FF2B5EF4-FFF2-40B4-BE49-F238E27FC236}">
                <a16:creationId xmlns:a16="http://schemas.microsoft.com/office/drawing/2014/main" id="{7AFAA99E-AEE0-E36F-E2B1-E00B3D0D194F}"/>
              </a:ext>
            </a:extLst>
          </p:cNvPr>
          <p:cNvPicPr>
            <a:picLocks noChangeAspect="1"/>
          </p:cNvPicPr>
          <p:nvPr/>
        </p:nvPicPr>
        <p:blipFill>
          <a:blip r:embed="rId4"/>
          <a:stretch>
            <a:fillRect/>
          </a:stretch>
        </p:blipFill>
        <p:spPr>
          <a:xfrm>
            <a:off x="10520640" y="-2604518"/>
            <a:ext cx="2768600" cy="965200"/>
          </a:xfrm>
          <a:prstGeom prst="rect">
            <a:avLst/>
          </a:prstGeom>
        </p:spPr>
      </p:pic>
      <p:sp>
        <p:nvSpPr>
          <p:cNvPr id="21" name="Text Placeholder 20">
            <a:extLst>
              <a:ext uri="{FF2B5EF4-FFF2-40B4-BE49-F238E27FC236}">
                <a16:creationId xmlns:a16="http://schemas.microsoft.com/office/drawing/2014/main" id="{FF29BCFF-F00E-53EE-DA87-4A44C592E6ED}"/>
              </a:ext>
            </a:extLst>
          </p:cNvPr>
          <p:cNvSpPr>
            <a:spLocks noGrp="1"/>
          </p:cNvSpPr>
          <p:nvPr>
            <p:ph type="body" sz="quarter" idx="14"/>
          </p:nvPr>
        </p:nvSpPr>
        <p:spPr>
          <a:xfrm>
            <a:off x="527050" y="5924551"/>
            <a:ext cx="11137900" cy="461096"/>
          </a:xfrm>
        </p:spPr>
        <p:txBody>
          <a:bodyPr anchor="ctr">
            <a:noAutofit/>
          </a:bodyPr>
          <a:lstStyle>
            <a:lvl1pPr>
              <a:lnSpc>
                <a:spcPct val="100000"/>
              </a:lnSpc>
              <a:spcBef>
                <a:spcPts val="0"/>
              </a:spcBef>
              <a:spcAft>
                <a:spcPts val="0"/>
              </a:spcAft>
              <a:defRPr sz="1600" b="0">
                <a:solidFill>
                  <a:schemeClr val="tx1"/>
                </a:solidFill>
              </a:defRPr>
            </a:lvl1pPr>
            <a:lvl2pPr marL="0" indent="0">
              <a:lnSpc>
                <a:spcPct val="100000"/>
              </a:lnSpc>
              <a:spcBef>
                <a:spcPts val="0"/>
              </a:spcBef>
              <a:buNone/>
              <a:defRPr sz="1600" b="0">
                <a:solidFill>
                  <a:schemeClr val="tx1"/>
                </a:solidFill>
              </a:defRPr>
            </a:lvl2pPr>
            <a:lvl3pPr marL="685800" indent="0">
              <a:lnSpc>
                <a:spcPct val="100000"/>
              </a:lnSpc>
              <a:buFont typeface="Arial" panose="020B0604020202020204" pitchFamily="34" charset="0"/>
              <a:buNone/>
              <a:defRPr sz="1600" b="0"/>
            </a:lvl3pPr>
            <a:lvl4pPr marL="1143000" indent="0">
              <a:lnSpc>
                <a:spcPct val="100000"/>
              </a:lnSpc>
              <a:buNone/>
              <a:defRPr sz="1600" b="0"/>
            </a:lvl4pPr>
            <a:lvl5pPr marL="1600200" indent="0">
              <a:lnSpc>
                <a:spcPct val="100000"/>
              </a:lnSpc>
              <a:buNone/>
              <a:defRPr sz="16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Chart Placeholder 7">
            <a:extLst>
              <a:ext uri="{FF2B5EF4-FFF2-40B4-BE49-F238E27FC236}">
                <a16:creationId xmlns:a16="http://schemas.microsoft.com/office/drawing/2014/main" id="{07033ECE-8A25-1BDB-661C-C7B93D8B6C86}"/>
              </a:ext>
            </a:extLst>
          </p:cNvPr>
          <p:cNvSpPr>
            <a:spLocks noGrp="1"/>
          </p:cNvSpPr>
          <p:nvPr>
            <p:ph type="chart" sz="quarter" idx="15"/>
          </p:nvPr>
        </p:nvSpPr>
        <p:spPr>
          <a:xfrm>
            <a:off x="6335509" y="1679575"/>
            <a:ext cx="5334000" cy="4264025"/>
          </a:xfrm>
        </p:spPr>
        <p:txBody>
          <a:bodyPr/>
          <a:lstStyle/>
          <a:p>
            <a:r>
              <a:rPr lang="en-US"/>
              <a:t>Click icon to add chart</a:t>
            </a:r>
          </a:p>
        </p:txBody>
      </p:sp>
    </p:spTree>
    <p:extLst>
      <p:ext uri="{BB962C8B-B14F-4D97-AF65-F5344CB8AC3E}">
        <p14:creationId xmlns:p14="http://schemas.microsoft.com/office/powerpoint/2010/main" val="352657402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A / Char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10" name="Chart Placeholder 7">
            <a:extLst>
              <a:ext uri="{FF2B5EF4-FFF2-40B4-BE49-F238E27FC236}">
                <a16:creationId xmlns:a16="http://schemas.microsoft.com/office/drawing/2014/main" id="{377A6A54-78A1-8BCA-A22A-94F10ABF7644}"/>
              </a:ext>
            </a:extLst>
          </p:cNvPr>
          <p:cNvSpPr>
            <a:spLocks noGrp="1"/>
          </p:cNvSpPr>
          <p:nvPr>
            <p:ph type="chart" sz="quarter" idx="14"/>
          </p:nvPr>
        </p:nvSpPr>
        <p:spPr>
          <a:xfrm>
            <a:off x="527049" y="1679575"/>
            <a:ext cx="11142663" cy="4264025"/>
          </a:xfrm>
        </p:spPr>
        <p:txBody>
          <a:bodyPr/>
          <a:lstStyle/>
          <a:p>
            <a:r>
              <a:rPr lang="en-US"/>
              <a:t>Click icon to add chart</a:t>
            </a:r>
          </a:p>
        </p:txBody>
      </p:sp>
      <p:sp>
        <p:nvSpPr>
          <p:cNvPr id="4" name="Title 3">
            <a:extLst>
              <a:ext uri="{FF2B5EF4-FFF2-40B4-BE49-F238E27FC236}">
                <a16:creationId xmlns:a16="http://schemas.microsoft.com/office/drawing/2014/main" id="{3CAFAEB9-5B0F-DC7A-66A9-66B472265E3D}"/>
              </a:ext>
            </a:extLst>
          </p:cNvPr>
          <p:cNvSpPr>
            <a:spLocks noGrp="1"/>
          </p:cNvSpPr>
          <p:nvPr>
            <p:ph type="title"/>
          </p:nvPr>
        </p:nvSpPr>
        <p:spPr/>
        <p:txBody>
          <a:bodyPr/>
          <a:lstStyle/>
          <a:p>
            <a:r>
              <a:rPr lang="en-US"/>
              <a:t>Click to edit Master title style</a:t>
            </a:r>
          </a:p>
        </p:txBody>
      </p:sp>
      <p:sp>
        <p:nvSpPr>
          <p:cNvPr id="5" name="Folded Corner 4">
            <a:extLst>
              <a:ext uri="{FF2B5EF4-FFF2-40B4-BE49-F238E27FC236}">
                <a16:creationId xmlns:a16="http://schemas.microsoft.com/office/drawing/2014/main" id="{C3CBA517-1540-7255-306E-AA95F385C1ED}"/>
              </a:ext>
            </a:extLst>
          </p:cNvPr>
          <p:cNvSpPr/>
          <p:nvPr/>
        </p:nvSpPr>
        <p:spPr>
          <a:xfrm>
            <a:off x="527050" y="-2601456"/>
            <a:ext cx="2656114" cy="2132224"/>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EA94060-73C2-560A-9104-568254AA7A3C}"/>
              </a:ext>
            </a:extLst>
          </p:cNvPr>
          <p:cNvSpPr txBox="1"/>
          <p:nvPr/>
        </p:nvSpPr>
        <p:spPr>
          <a:xfrm>
            <a:off x="663666" y="-2416398"/>
            <a:ext cx="2394857" cy="1754326"/>
          </a:xfrm>
          <a:prstGeom prst="rect">
            <a:avLst/>
          </a:prstGeom>
          <a:noFill/>
        </p:spPr>
        <p:txBody>
          <a:bodyPr wrap="square" rtlCol="0">
            <a:spAutoFit/>
          </a:bodyPr>
          <a:lstStyle/>
          <a:p>
            <a:r>
              <a:rPr lang="en-US" b="1" dirty="0">
                <a:solidFill>
                  <a:schemeClr val="bg2">
                    <a:lumMod val="10000"/>
                  </a:schemeClr>
                </a:solidFill>
              </a:rPr>
              <a:t>CHART NOTES</a:t>
            </a:r>
          </a:p>
          <a:p>
            <a:r>
              <a:rPr lang="en-US" dirty="0">
                <a:solidFill>
                  <a:schemeClr val="bg2">
                    <a:lumMod val="10000"/>
                  </a:schemeClr>
                </a:solidFill>
              </a:rPr>
              <a:t>Click the chart icon to select the chart type. Colors will be auto-selected from our palette.</a:t>
            </a:r>
          </a:p>
        </p:txBody>
      </p:sp>
    </p:spTree>
    <p:extLst>
      <p:ext uri="{BB962C8B-B14F-4D97-AF65-F5344CB8AC3E}">
        <p14:creationId xmlns:p14="http://schemas.microsoft.com/office/powerpoint/2010/main" val="9417308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A / Table">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4" name="Title 3">
            <a:extLst>
              <a:ext uri="{FF2B5EF4-FFF2-40B4-BE49-F238E27FC236}">
                <a16:creationId xmlns:a16="http://schemas.microsoft.com/office/drawing/2014/main" id="{3CAFAEB9-5B0F-DC7A-66A9-66B472265E3D}"/>
              </a:ext>
            </a:extLst>
          </p:cNvPr>
          <p:cNvSpPr>
            <a:spLocks noGrp="1"/>
          </p:cNvSpPr>
          <p:nvPr>
            <p:ph type="title"/>
          </p:nvPr>
        </p:nvSpPr>
        <p:spPr/>
        <p:txBody>
          <a:bodyPr/>
          <a:lstStyle/>
          <a:p>
            <a:r>
              <a:rPr lang="en-US"/>
              <a:t>Click to edit Master title style</a:t>
            </a:r>
          </a:p>
        </p:txBody>
      </p:sp>
      <p:sp>
        <p:nvSpPr>
          <p:cNvPr id="9" name="Table Placeholder 2">
            <a:extLst>
              <a:ext uri="{FF2B5EF4-FFF2-40B4-BE49-F238E27FC236}">
                <a16:creationId xmlns:a16="http://schemas.microsoft.com/office/drawing/2014/main" id="{1BD3733C-072E-BA85-2DFA-0A86E6750F63}"/>
              </a:ext>
            </a:extLst>
          </p:cNvPr>
          <p:cNvSpPr>
            <a:spLocks noGrp="1"/>
          </p:cNvSpPr>
          <p:nvPr>
            <p:ph type="tbl" sz="quarter" idx="15"/>
          </p:nvPr>
        </p:nvSpPr>
        <p:spPr>
          <a:xfrm>
            <a:off x="508000" y="1671638"/>
            <a:ext cx="11156951" cy="4303712"/>
          </a:xfrm>
        </p:spPr>
        <p:txBody>
          <a:bodyPr/>
          <a:lstStyle/>
          <a:p>
            <a:r>
              <a:rPr lang="en-US"/>
              <a:t>Click icon to add table</a:t>
            </a:r>
          </a:p>
        </p:txBody>
      </p:sp>
      <p:sp>
        <p:nvSpPr>
          <p:cNvPr id="14" name="Folded Corner 13">
            <a:extLst>
              <a:ext uri="{FF2B5EF4-FFF2-40B4-BE49-F238E27FC236}">
                <a16:creationId xmlns:a16="http://schemas.microsoft.com/office/drawing/2014/main" id="{2C0A454B-581B-5CC4-E8DA-7998C9C7A9E0}"/>
              </a:ext>
            </a:extLst>
          </p:cNvPr>
          <p:cNvSpPr/>
          <p:nvPr/>
        </p:nvSpPr>
        <p:spPr>
          <a:xfrm>
            <a:off x="527050" y="-2601456"/>
            <a:ext cx="2656114" cy="2132224"/>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4542BA6B-EF4F-1AAA-3B30-7DB5CD7B7F1E}"/>
              </a:ext>
            </a:extLst>
          </p:cNvPr>
          <p:cNvSpPr txBox="1"/>
          <p:nvPr/>
        </p:nvSpPr>
        <p:spPr>
          <a:xfrm>
            <a:off x="663666" y="-2416398"/>
            <a:ext cx="2394857" cy="1754326"/>
          </a:xfrm>
          <a:prstGeom prst="rect">
            <a:avLst/>
          </a:prstGeom>
          <a:noFill/>
        </p:spPr>
        <p:txBody>
          <a:bodyPr wrap="square" rtlCol="0">
            <a:spAutoFit/>
          </a:bodyPr>
          <a:lstStyle/>
          <a:p>
            <a:r>
              <a:rPr lang="en-US" b="1" dirty="0">
                <a:solidFill>
                  <a:schemeClr val="bg2">
                    <a:lumMod val="10000"/>
                  </a:schemeClr>
                </a:solidFill>
              </a:rPr>
              <a:t>TABLE NOTES</a:t>
            </a:r>
          </a:p>
          <a:p>
            <a:r>
              <a:rPr lang="en-US" dirty="0">
                <a:solidFill>
                  <a:schemeClr val="bg2">
                    <a:lumMod val="10000"/>
                  </a:schemeClr>
                </a:solidFill>
              </a:rPr>
              <a:t>This slide creates a table, as you can see in the grid icon. Click the icon to create a clean-styled table.</a:t>
            </a:r>
          </a:p>
        </p:txBody>
      </p:sp>
      <p:sp>
        <p:nvSpPr>
          <p:cNvPr id="16" name="Folded Corner 15">
            <a:extLst>
              <a:ext uri="{FF2B5EF4-FFF2-40B4-BE49-F238E27FC236}">
                <a16:creationId xmlns:a16="http://schemas.microsoft.com/office/drawing/2014/main" id="{57B71CBA-53DB-7584-A0B3-9B1FB5232BB9}"/>
              </a:ext>
            </a:extLst>
          </p:cNvPr>
          <p:cNvSpPr/>
          <p:nvPr/>
        </p:nvSpPr>
        <p:spPr>
          <a:xfrm>
            <a:off x="3439885" y="-2885665"/>
            <a:ext cx="6824034" cy="2601457"/>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BE919EF1-54DE-D76B-1EA2-5EAB7733A33C}"/>
              </a:ext>
            </a:extLst>
          </p:cNvPr>
          <p:cNvSpPr txBox="1"/>
          <p:nvPr/>
        </p:nvSpPr>
        <p:spPr>
          <a:xfrm>
            <a:off x="3576501" y="-2700606"/>
            <a:ext cx="6687418" cy="2308324"/>
          </a:xfrm>
          <a:prstGeom prst="rect">
            <a:avLst/>
          </a:prstGeom>
          <a:noFill/>
        </p:spPr>
        <p:txBody>
          <a:bodyPr wrap="square" rtlCol="0">
            <a:spAutoFit/>
          </a:bodyPr>
          <a:lstStyle/>
          <a:p>
            <a:r>
              <a:rPr lang="en-US" b="1" dirty="0">
                <a:solidFill>
                  <a:schemeClr val="bg2">
                    <a:lumMod val="10000"/>
                  </a:schemeClr>
                </a:solidFill>
              </a:rPr>
              <a:t>TABLE TIPS</a:t>
            </a:r>
          </a:p>
          <a:p>
            <a:r>
              <a:rPr lang="en-US" dirty="0">
                <a:solidFill>
                  <a:schemeClr val="bg2">
                    <a:lumMod val="10000"/>
                  </a:schemeClr>
                </a:solidFill>
              </a:rPr>
              <a:t>If you paste content into your new table and it looks funky, select all text and find the Clear All Formatting button (A with an eraser) in the main Home menu bar.</a:t>
            </a:r>
          </a:p>
          <a:p>
            <a:r>
              <a:rPr lang="en-US" dirty="0">
                <a:solidFill>
                  <a:schemeClr val="bg2">
                    <a:lumMod val="10000"/>
                  </a:schemeClr>
                </a:solidFill>
              </a:rPr>
              <a:t>In the Table Design and Layout menu bars are more tools to create Header Row, First Column (so you don’t need to manually make the text bold, </a:t>
            </a:r>
            <a:r>
              <a:rPr lang="en-US" dirty="0" err="1">
                <a:solidFill>
                  <a:schemeClr val="bg2">
                    <a:lumMod val="10000"/>
                  </a:schemeClr>
                </a:solidFill>
              </a:rPr>
              <a:t>etc</a:t>
            </a:r>
            <a:r>
              <a:rPr lang="en-US" dirty="0">
                <a:solidFill>
                  <a:schemeClr val="bg2">
                    <a:lumMod val="10000"/>
                  </a:schemeClr>
                </a:solidFill>
              </a:rPr>
              <a:t>), and to Distribute Rows/columns if they look inconsistent.</a:t>
            </a:r>
          </a:p>
        </p:txBody>
      </p:sp>
      <p:pic>
        <p:nvPicPr>
          <p:cNvPr id="18" name="Picture 17" descr="A close-up of a white background&#10;&#10;Description automatically generated">
            <a:extLst>
              <a:ext uri="{FF2B5EF4-FFF2-40B4-BE49-F238E27FC236}">
                <a16:creationId xmlns:a16="http://schemas.microsoft.com/office/drawing/2014/main" id="{D75E49B9-7DA3-4D14-EA74-F3DC1737A6F2}"/>
              </a:ext>
            </a:extLst>
          </p:cNvPr>
          <p:cNvPicPr>
            <a:picLocks noChangeAspect="1"/>
          </p:cNvPicPr>
          <p:nvPr/>
        </p:nvPicPr>
        <p:blipFill>
          <a:blip r:embed="rId2"/>
          <a:stretch>
            <a:fillRect/>
          </a:stretch>
        </p:blipFill>
        <p:spPr>
          <a:xfrm>
            <a:off x="10520640" y="-1554227"/>
            <a:ext cx="2921000" cy="876300"/>
          </a:xfrm>
          <a:prstGeom prst="rect">
            <a:avLst/>
          </a:prstGeom>
        </p:spPr>
      </p:pic>
      <p:pic>
        <p:nvPicPr>
          <p:cNvPr id="19" name="Picture 18">
            <a:extLst>
              <a:ext uri="{FF2B5EF4-FFF2-40B4-BE49-F238E27FC236}">
                <a16:creationId xmlns:a16="http://schemas.microsoft.com/office/drawing/2014/main" id="{2CDC6434-6B85-65E5-D666-3B8CC29A97D6}"/>
              </a:ext>
            </a:extLst>
          </p:cNvPr>
          <p:cNvPicPr>
            <a:picLocks noChangeAspect="1"/>
          </p:cNvPicPr>
          <p:nvPr/>
        </p:nvPicPr>
        <p:blipFill rotWithShape="1">
          <a:blip r:embed="rId3"/>
          <a:srcRect l="12903" t="12903" r="12903" b="12903"/>
          <a:stretch/>
        </p:blipFill>
        <p:spPr>
          <a:xfrm>
            <a:off x="7368164" y="-1833348"/>
            <a:ext cx="269782" cy="269780"/>
          </a:xfrm>
          <a:prstGeom prst="rect">
            <a:avLst/>
          </a:prstGeom>
        </p:spPr>
      </p:pic>
      <p:pic>
        <p:nvPicPr>
          <p:cNvPr id="20" name="Picture 19" descr="A screenshot of a checklist&#10;&#10;Description automatically generated">
            <a:extLst>
              <a:ext uri="{FF2B5EF4-FFF2-40B4-BE49-F238E27FC236}">
                <a16:creationId xmlns:a16="http://schemas.microsoft.com/office/drawing/2014/main" id="{20D0C2D0-4E1C-8AB5-46D4-BC6865F355E5}"/>
              </a:ext>
            </a:extLst>
          </p:cNvPr>
          <p:cNvPicPr>
            <a:picLocks noChangeAspect="1"/>
          </p:cNvPicPr>
          <p:nvPr/>
        </p:nvPicPr>
        <p:blipFill>
          <a:blip r:embed="rId4"/>
          <a:stretch>
            <a:fillRect/>
          </a:stretch>
        </p:blipFill>
        <p:spPr>
          <a:xfrm>
            <a:off x="10520640" y="-2604518"/>
            <a:ext cx="2768600" cy="965200"/>
          </a:xfrm>
          <a:prstGeom prst="rect">
            <a:avLst/>
          </a:prstGeom>
        </p:spPr>
      </p:pic>
    </p:spTree>
    <p:extLst>
      <p:ext uri="{BB962C8B-B14F-4D97-AF65-F5344CB8AC3E}">
        <p14:creationId xmlns:p14="http://schemas.microsoft.com/office/powerpoint/2010/main" val="246921161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A / SmartAr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10" name="Title 9">
            <a:extLst>
              <a:ext uri="{FF2B5EF4-FFF2-40B4-BE49-F238E27FC236}">
                <a16:creationId xmlns:a16="http://schemas.microsoft.com/office/drawing/2014/main" id="{D50DEE82-281D-C343-3AF9-133F04521DC1}"/>
              </a:ext>
            </a:extLst>
          </p:cNvPr>
          <p:cNvSpPr>
            <a:spLocks noGrp="1"/>
          </p:cNvSpPr>
          <p:nvPr>
            <p:ph type="title"/>
          </p:nvPr>
        </p:nvSpPr>
        <p:spPr/>
        <p:txBody>
          <a:bodyPr/>
          <a:lstStyle/>
          <a:p>
            <a:r>
              <a:rPr lang="en-US"/>
              <a:t>Click to edit Master title style</a:t>
            </a:r>
          </a:p>
        </p:txBody>
      </p:sp>
      <p:sp>
        <p:nvSpPr>
          <p:cNvPr id="5" name="SmartArt Placeholder 2">
            <a:extLst>
              <a:ext uri="{FF2B5EF4-FFF2-40B4-BE49-F238E27FC236}">
                <a16:creationId xmlns:a16="http://schemas.microsoft.com/office/drawing/2014/main" id="{3758A520-CF0A-02A6-CA65-12C173C0A471}"/>
              </a:ext>
            </a:extLst>
          </p:cNvPr>
          <p:cNvSpPr>
            <a:spLocks noGrp="1"/>
          </p:cNvSpPr>
          <p:nvPr>
            <p:ph type="dgm" sz="quarter" idx="12"/>
          </p:nvPr>
        </p:nvSpPr>
        <p:spPr>
          <a:xfrm>
            <a:off x="522288" y="1650999"/>
            <a:ext cx="11128248" cy="4292601"/>
          </a:xfrm>
        </p:spPr>
        <p:txBody>
          <a:bodyPr/>
          <a:lstStyle/>
          <a:p>
            <a:r>
              <a:rPr lang="en-US"/>
              <a:t>Click icon to add SmartArt graphic</a:t>
            </a:r>
          </a:p>
        </p:txBody>
      </p:sp>
      <p:pic>
        <p:nvPicPr>
          <p:cNvPr id="11" name="Picture 10" descr="A screenshot of a computer&#10;&#10;Description automatically generated">
            <a:extLst>
              <a:ext uri="{FF2B5EF4-FFF2-40B4-BE49-F238E27FC236}">
                <a16:creationId xmlns:a16="http://schemas.microsoft.com/office/drawing/2014/main" id="{0132F9A6-E060-53A8-7DD2-42C588FE8238}"/>
              </a:ext>
            </a:extLst>
          </p:cNvPr>
          <p:cNvPicPr>
            <a:picLocks noChangeAspect="1"/>
          </p:cNvPicPr>
          <p:nvPr/>
        </p:nvPicPr>
        <p:blipFill>
          <a:blip r:embed="rId2"/>
          <a:stretch>
            <a:fillRect/>
          </a:stretch>
        </p:blipFill>
        <p:spPr>
          <a:xfrm>
            <a:off x="-4840818" y="2267710"/>
            <a:ext cx="4153235" cy="3398872"/>
          </a:xfrm>
          <a:prstGeom prst="rect">
            <a:avLst/>
          </a:prstGeom>
        </p:spPr>
      </p:pic>
      <p:sp>
        <p:nvSpPr>
          <p:cNvPr id="14" name="Folded Corner 13">
            <a:extLst>
              <a:ext uri="{FF2B5EF4-FFF2-40B4-BE49-F238E27FC236}">
                <a16:creationId xmlns:a16="http://schemas.microsoft.com/office/drawing/2014/main" id="{E3D6E1F0-414F-40E9-E7A6-4A90CC8B3FEB}"/>
              </a:ext>
            </a:extLst>
          </p:cNvPr>
          <p:cNvSpPr/>
          <p:nvPr/>
        </p:nvSpPr>
        <p:spPr>
          <a:xfrm>
            <a:off x="-4840817" y="-90577"/>
            <a:ext cx="4153235" cy="2132224"/>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41FFC195-1C40-6D37-4BCE-279450950DDA}"/>
              </a:ext>
            </a:extLst>
          </p:cNvPr>
          <p:cNvSpPr txBox="1"/>
          <p:nvPr/>
        </p:nvSpPr>
        <p:spPr>
          <a:xfrm>
            <a:off x="-4704201" y="94481"/>
            <a:ext cx="3908335" cy="1754326"/>
          </a:xfrm>
          <a:prstGeom prst="rect">
            <a:avLst/>
          </a:prstGeom>
          <a:noFill/>
        </p:spPr>
        <p:txBody>
          <a:bodyPr wrap="square" rtlCol="0">
            <a:spAutoFit/>
          </a:bodyPr>
          <a:lstStyle/>
          <a:p>
            <a:r>
              <a:rPr lang="en-US" b="1" dirty="0">
                <a:solidFill>
                  <a:schemeClr val="bg2">
                    <a:lumMod val="10000"/>
                  </a:schemeClr>
                </a:solidFill>
              </a:rPr>
              <a:t>SMART ART NOTES</a:t>
            </a:r>
          </a:p>
          <a:p>
            <a:r>
              <a:rPr lang="en-US" dirty="0">
                <a:solidFill>
                  <a:schemeClr val="bg2">
                    <a:lumMod val="10000"/>
                  </a:schemeClr>
                </a:solidFill>
              </a:rPr>
              <a:t>To swap out an image in SmartArt, right-click on it and Change Graphic to From a File if you have an image of your own, or From Icons to select from lots of stock icons.</a:t>
            </a:r>
          </a:p>
        </p:txBody>
      </p:sp>
      <p:sp>
        <p:nvSpPr>
          <p:cNvPr id="16" name="Folded Corner 15">
            <a:extLst>
              <a:ext uri="{FF2B5EF4-FFF2-40B4-BE49-F238E27FC236}">
                <a16:creationId xmlns:a16="http://schemas.microsoft.com/office/drawing/2014/main" id="{89DBED43-44B8-2059-CB78-09E9656BA32A}"/>
              </a:ext>
            </a:extLst>
          </p:cNvPr>
          <p:cNvSpPr/>
          <p:nvPr/>
        </p:nvSpPr>
        <p:spPr>
          <a:xfrm>
            <a:off x="-4840818" y="6014049"/>
            <a:ext cx="4153235" cy="1790700"/>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93F39BCA-0776-FC9F-3CDC-D9EEC95FDFC5}"/>
              </a:ext>
            </a:extLst>
          </p:cNvPr>
          <p:cNvSpPr txBox="1"/>
          <p:nvPr/>
        </p:nvSpPr>
        <p:spPr>
          <a:xfrm>
            <a:off x="-4704202" y="6199107"/>
            <a:ext cx="3908335" cy="1477328"/>
          </a:xfrm>
          <a:prstGeom prst="rect">
            <a:avLst/>
          </a:prstGeom>
          <a:noFill/>
        </p:spPr>
        <p:txBody>
          <a:bodyPr wrap="square" rtlCol="0">
            <a:spAutoFit/>
          </a:bodyPr>
          <a:lstStyle/>
          <a:p>
            <a:r>
              <a:rPr lang="en-US" b="1" dirty="0">
                <a:solidFill>
                  <a:schemeClr val="bg2">
                    <a:lumMod val="10000"/>
                  </a:schemeClr>
                </a:solidFill>
              </a:rPr>
              <a:t>SMART ART CAUTION</a:t>
            </a:r>
          </a:p>
          <a:p>
            <a:r>
              <a:rPr lang="en-US" dirty="0">
                <a:solidFill>
                  <a:schemeClr val="bg2">
                    <a:lumMod val="10000"/>
                  </a:schemeClr>
                </a:solidFill>
              </a:rPr>
              <a:t>There are lots of fun SmartArt options, but sometimes the icons it creates are wonky. Use the Picture Notes on the right to Fill/Fit correctly.</a:t>
            </a:r>
          </a:p>
        </p:txBody>
      </p:sp>
      <p:pic>
        <p:nvPicPr>
          <p:cNvPr id="19" name="Picture 18" descr="A diagram of a product&#10;&#10;Description automatically generated">
            <a:extLst>
              <a:ext uri="{FF2B5EF4-FFF2-40B4-BE49-F238E27FC236}">
                <a16:creationId xmlns:a16="http://schemas.microsoft.com/office/drawing/2014/main" id="{E1F63709-FCA1-5FA0-2C93-2607DB8BA79E}"/>
              </a:ext>
            </a:extLst>
          </p:cNvPr>
          <p:cNvPicPr>
            <a:picLocks noChangeAspect="1"/>
          </p:cNvPicPr>
          <p:nvPr/>
        </p:nvPicPr>
        <p:blipFill>
          <a:blip r:embed="rId3"/>
          <a:stretch>
            <a:fillRect/>
          </a:stretch>
        </p:blipFill>
        <p:spPr>
          <a:xfrm>
            <a:off x="-4548551" y="8076072"/>
            <a:ext cx="3568700" cy="1790700"/>
          </a:xfrm>
          <a:prstGeom prst="rect">
            <a:avLst/>
          </a:prstGeom>
        </p:spPr>
      </p:pic>
      <p:sp>
        <p:nvSpPr>
          <p:cNvPr id="20" name="TextBox 19">
            <a:extLst>
              <a:ext uri="{FF2B5EF4-FFF2-40B4-BE49-F238E27FC236}">
                <a16:creationId xmlns:a16="http://schemas.microsoft.com/office/drawing/2014/main" id="{B424398D-4577-6BA1-E62A-161E9E3175B4}"/>
              </a:ext>
            </a:extLst>
          </p:cNvPr>
          <p:cNvSpPr txBox="1"/>
          <p:nvPr/>
        </p:nvSpPr>
        <p:spPr>
          <a:xfrm>
            <a:off x="-4595918" y="9948312"/>
            <a:ext cx="3908335" cy="369332"/>
          </a:xfrm>
          <a:prstGeom prst="rect">
            <a:avLst/>
          </a:prstGeom>
          <a:noFill/>
        </p:spPr>
        <p:txBody>
          <a:bodyPr wrap="square" rtlCol="0">
            <a:spAutoFit/>
          </a:bodyPr>
          <a:lstStyle/>
          <a:p>
            <a:r>
              <a:rPr lang="en-US" b="0" i="1" dirty="0"/>
              <a:t>Distorted icons</a:t>
            </a:r>
          </a:p>
        </p:txBody>
      </p:sp>
      <p:pic>
        <p:nvPicPr>
          <p:cNvPr id="21" name="Picture 20" descr="A screenshot of a computer&#10;&#10;Description automatically generated">
            <a:extLst>
              <a:ext uri="{FF2B5EF4-FFF2-40B4-BE49-F238E27FC236}">
                <a16:creationId xmlns:a16="http://schemas.microsoft.com/office/drawing/2014/main" id="{6EBC6067-269B-DB89-F504-FCB437D93B45}"/>
              </a:ext>
            </a:extLst>
          </p:cNvPr>
          <p:cNvPicPr>
            <a:picLocks noChangeAspect="1"/>
          </p:cNvPicPr>
          <p:nvPr/>
        </p:nvPicPr>
        <p:blipFill>
          <a:blip r:embed="rId4"/>
          <a:stretch>
            <a:fillRect/>
          </a:stretch>
        </p:blipFill>
        <p:spPr>
          <a:xfrm>
            <a:off x="-7170925" y="6046986"/>
            <a:ext cx="1752600" cy="1587500"/>
          </a:xfrm>
          <a:prstGeom prst="rect">
            <a:avLst/>
          </a:prstGeom>
        </p:spPr>
      </p:pic>
      <p:sp>
        <p:nvSpPr>
          <p:cNvPr id="22" name="TextBox 21">
            <a:extLst>
              <a:ext uri="{FF2B5EF4-FFF2-40B4-BE49-F238E27FC236}">
                <a16:creationId xmlns:a16="http://schemas.microsoft.com/office/drawing/2014/main" id="{91E4EF31-3F27-D958-5134-694414E583EF}"/>
              </a:ext>
            </a:extLst>
          </p:cNvPr>
          <p:cNvSpPr txBox="1"/>
          <p:nvPr/>
        </p:nvSpPr>
        <p:spPr>
          <a:xfrm>
            <a:off x="-7170924" y="7557668"/>
            <a:ext cx="1889216" cy="646331"/>
          </a:xfrm>
          <a:prstGeom prst="rect">
            <a:avLst/>
          </a:prstGeom>
          <a:noFill/>
        </p:spPr>
        <p:txBody>
          <a:bodyPr wrap="square" rtlCol="0">
            <a:spAutoFit/>
          </a:bodyPr>
          <a:lstStyle/>
          <a:p>
            <a:r>
              <a:rPr lang="en-US" b="0" i="1" dirty="0"/>
              <a:t>How to change icon colors</a:t>
            </a:r>
          </a:p>
        </p:txBody>
      </p:sp>
    </p:spTree>
    <p:extLst>
      <p:ext uri="{BB962C8B-B14F-4D97-AF65-F5344CB8AC3E}">
        <p14:creationId xmlns:p14="http://schemas.microsoft.com/office/powerpoint/2010/main" val="28644932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A / 1234 Quart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2B9EB-50F6-544E-73E3-A5CC66BE9838}"/>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451B7AA-3D78-C14F-5011-66B86D49CA8C}"/>
              </a:ext>
            </a:extLst>
          </p:cNvPr>
          <p:cNvSpPr>
            <a:spLocks noGrp="1"/>
          </p:cNvSpPr>
          <p:nvPr>
            <p:ph type="sldNum" sz="quarter" idx="10"/>
          </p:nvPr>
        </p:nvSpPr>
        <p:spPr/>
        <p:txBody>
          <a:bodyPr/>
          <a:lstStyle/>
          <a:p>
            <a:fld id="{8D31BEAE-1623-9446-BB9E-68A101F988DA}" type="slidenum">
              <a:rPr lang="en-US" smtClean="0"/>
              <a:pPr/>
              <a:t>‹#›</a:t>
            </a:fld>
            <a:endParaRPr lang="en-US"/>
          </a:p>
        </p:txBody>
      </p:sp>
      <p:sp>
        <p:nvSpPr>
          <p:cNvPr id="4" name="Footer Placeholder 3">
            <a:extLst>
              <a:ext uri="{FF2B5EF4-FFF2-40B4-BE49-F238E27FC236}">
                <a16:creationId xmlns:a16="http://schemas.microsoft.com/office/drawing/2014/main" id="{2CBAD4C8-2845-F023-A565-1B2625E207D7}"/>
              </a:ext>
            </a:extLst>
          </p:cNvPr>
          <p:cNvSpPr>
            <a:spLocks noGrp="1"/>
          </p:cNvSpPr>
          <p:nvPr>
            <p:ph type="ftr" sz="quarter" idx="11"/>
          </p:nvPr>
        </p:nvSpPr>
        <p:spPr/>
        <p:txBody>
          <a:bodyPr/>
          <a:lstStyle/>
          <a:p>
            <a:endParaRPr lang="en-US" dirty="0"/>
          </a:p>
        </p:txBody>
      </p:sp>
      <p:sp>
        <p:nvSpPr>
          <p:cNvPr id="5" name="Text Placeholder 10">
            <a:extLst>
              <a:ext uri="{FF2B5EF4-FFF2-40B4-BE49-F238E27FC236}">
                <a16:creationId xmlns:a16="http://schemas.microsoft.com/office/drawing/2014/main" id="{A60737DD-ABAC-6498-CF74-AFC215B76057}"/>
              </a:ext>
            </a:extLst>
          </p:cNvPr>
          <p:cNvSpPr>
            <a:spLocks noGrp="1"/>
          </p:cNvSpPr>
          <p:nvPr>
            <p:ph type="body" sz="quarter" idx="12" hasCustomPrompt="1"/>
          </p:nvPr>
        </p:nvSpPr>
        <p:spPr>
          <a:xfrm>
            <a:off x="1774473" y="1639322"/>
            <a:ext cx="4074948" cy="1964244"/>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10">
            <a:extLst>
              <a:ext uri="{FF2B5EF4-FFF2-40B4-BE49-F238E27FC236}">
                <a16:creationId xmlns:a16="http://schemas.microsoft.com/office/drawing/2014/main" id="{0A4CC553-184D-A46C-5C0C-5321B4D42E1B}"/>
              </a:ext>
            </a:extLst>
          </p:cNvPr>
          <p:cNvSpPr>
            <a:spLocks noGrp="1"/>
          </p:cNvSpPr>
          <p:nvPr>
            <p:ph type="body" sz="quarter" idx="14" hasCustomPrompt="1"/>
          </p:nvPr>
        </p:nvSpPr>
        <p:spPr>
          <a:xfrm>
            <a:off x="7470284" y="3979128"/>
            <a:ext cx="4074948" cy="1964244"/>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10">
            <a:extLst>
              <a:ext uri="{FF2B5EF4-FFF2-40B4-BE49-F238E27FC236}">
                <a16:creationId xmlns:a16="http://schemas.microsoft.com/office/drawing/2014/main" id="{24E8524B-767B-5205-721C-584963CB899E}"/>
              </a:ext>
            </a:extLst>
          </p:cNvPr>
          <p:cNvSpPr>
            <a:spLocks noGrp="1"/>
          </p:cNvSpPr>
          <p:nvPr>
            <p:ph type="body" sz="quarter" idx="15" hasCustomPrompt="1"/>
          </p:nvPr>
        </p:nvSpPr>
        <p:spPr>
          <a:xfrm>
            <a:off x="1774473" y="3992828"/>
            <a:ext cx="4074948" cy="1964244"/>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10">
            <a:extLst>
              <a:ext uri="{FF2B5EF4-FFF2-40B4-BE49-F238E27FC236}">
                <a16:creationId xmlns:a16="http://schemas.microsoft.com/office/drawing/2014/main" id="{89B47013-82A5-9C18-88C5-8068AB8357EE}"/>
              </a:ext>
            </a:extLst>
          </p:cNvPr>
          <p:cNvSpPr>
            <a:spLocks noGrp="1"/>
          </p:cNvSpPr>
          <p:nvPr>
            <p:ph type="body" sz="quarter" idx="16" hasCustomPrompt="1"/>
          </p:nvPr>
        </p:nvSpPr>
        <p:spPr>
          <a:xfrm>
            <a:off x="7470284" y="1625623"/>
            <a:ext cx="4074948" cy="1964244"/>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Oval 9">
            <a:extLst>
              <a:ext uri="{FF2B5EF4-FFF2-40B4-BE49-F238E27FC236}">
                <a16:creationId xmlns:a16="http://schemas.microsoft.com/office/drawing/2014/main" id="{C28B3DD5-90FE-78B7-CF7F-D612BF37DD20}"/>
              </a:ext>
            </a:extLst>
          </p:cNvPr>
          <p:cNvSpPr/>
          <p:nvPr/>
        </p:nvSpPr>
        <p:spPr>
          <a:xfrm>
            <a:off x="646770" y="1618773"/>
            <a:ext cx="809125" cy="809125"/>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E180F58-70AE-002D-1015-D31F6D7E8C22}"/>
              </a:ext>
            </a:extLst>
          </p:cNvPr>
          <p:cNvSpPr/>
          <p:nvPr/>
        </p:nvSpPr>
        <p:spPr>
          <a:xfrm>
            <a:off x="646770" y="3980769"/>
            <a:ext cx="809125" cy="80912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FA9B79D1-174B-5A18-D8DA-AA685EF44C71}"/>
              </a:ext>
            </a:extLst>
          </p:cNvPr>
          <p:cNvSpPr/>
          <p:nvPr/>
        </p:nvSpPr>
        <p:spPr>
          <a:xfrm>
            <a:off x="6342581" y="1622054"/>
            <a:ext cx="809125" cy="809125"/>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63795FCD-626C-65F2-32C4-020C189E104E}"/>
              </a:ext>
            </a:extLst>
          </p:cNvPr>
          <p:cNvSpPr/>
          <p:nvPr/>
        </p:nvSpPr>
        <p:spPr>
          <a:xfrm>
            <a:off x="6342581" y="3984049"/>
            <a:ext cx="809125" cy="809125"/>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0823A80-291D-06F7-5867-59D005ED0E05}"/>
              </a:ext>
            </a:extLst>
          </p:cNvPr>
          <p:cNvSpPr txBox="1"/>
          <p:nvPr/>
        </p:nvSpPr>
        <p:spPr>
          <a:xfrm>
            <a:off x="646770" y="1618773"/>
            <a:ext cx="809125" cy="809125"/>
          </a:xfrm>
          <a:prstGeom prst="rect">
            <a:avLst/>
          </a:prstGeom>
          <a:noFill/>
        </p:spPr>
        <p:txBody>
          <a:bodyPr wrap="square" rtlCol="0" anchor="ctr">
            <a:noAutofit/>
          </a:bodyPr>
          <a:lstStyle/>
          <a:p>
            <a:pPr algn="ctr"/>
            <a:r>
              <a:rPr lang="en-US" sz="3600" b="1" dirty="0">
                <a:solidFill>
                  <a:schemeClr val="bg1"/>
                </a:solidFill>
              </a:rPr>
              <a:t>1</a:t>
            </a:r>
          </a:p>
        </p:txBody>
      </p:sp>
      <p:sp>
        <p:nvSpPr>
          <p:cNvPr id="15" name="TextBox 14">
            <a:extLst>
              <a:ext uri="{FF2B5EF4-FFF2-40B4-BE49-F238E27FC236}">
                <a16:creationId xmlns:a16="http://schemas.microsoft.com/office/drawing/2014/main" id="{63FA840D-697D-E881-E61E-3818493C5BC5}"/>
              </a:ext>
            </a:extLst>
          </p:cNvPr>
          <p:cNvSpPr txBox="1"/>
          <p:nvPr/>
        </p:nvSpPr>
        <p:spPr>
          <a:xfrm>
            <a:off x="646770" y="3979127"/>
            <a:ext cx="809125" cy="809125"/>
          </a:xfrm>
          <a:prstGeom prst="rect">
            <a:avLst/>
          </a:prstGeom>
          <a:noFill/>
        </p:spPr>
        <p:txBody>
          <a:bodyPr wrap="square" rtlCol="0" anchor="ctr">
            <a:noAutofit/>
          </a:bodyPr>
          <a:lstStyle/>
          <a:p>
            <a:pPr algn="ctr"/>
            <a:r>
              <a:rPr lang="en-US" sz="3600" b="1" dirty="0">
                <a:solidFill>
                  <a:schemeClr val="bg1"/>
                </a:solidFill>
              </a:rPr>
              <a:t>2</a:t>
            </a:r>
          </a:p>
        </p:txBody>
      </p:sp>
      <p:sp>
        <p:nvSpPr>
          <p:cNvPr id="16" name="TextBox 15">
            <a:extLst>
              <a:ext uri="{FF2B5EF4-FFF2-40B4-BE49-F238E27FC236}">
                <a16:creationId xmlns:a16="http://schemas.microsoft.com/office/drawing/2014/main" id="{6B50D308-E9B5-035E-7639-0DD9BB373D09}"/>
              </a:ext>
            </a:extLst>
          </p:cNvPr>
          <p:cNvSpPr txBox="1"/>
          <p:nvPr/>
        </p:nvSpPr>
        <p:spPr>
          <a:xfrm>
            <a:off x="6342581" y="1618771"/>
            <a:ext cx="809125" cy="809125"/>
          </a:xfrm>
          <a:prstGeom prst="rect">
            <a:avLst/>
          </a:prstGeom>
          <a:noFill/>
        </p:spPr>
        <p:txBody>
          <a:bodyPr wrap="square" rtlCol="0" anchor="ctr">
            <a:noAutofit/>
          </a:bodyPr>
          <a:lstStyle/>
          <a:p>
            <a:pPr algn="ctr"/>
            <a:r>
              <a:rPr lang="en-US" sz="3600" b="1" dirty="0">
                <a:solidFill>
                  <a:schemeClr val="bg1"/>
                </a:solidFill>
              </a:rPr>
              <a:t>3</a:t>
            </a:r>
          </a:p>
        </p:txBody>
      </p:sp>
      <p:sp>
        <p:nvSpPr>
          <p:cNvPr id="17" name="TextBox 16">
            <a:extLst>
              <a:ext uri="{FF2B5EF4-FFF2-40B4-BE49-F238E27FC236}">
                <a16:creationId xmlns:a16="http://schemas.microsoft.com/office/drawing/2014/main" id="{A9E35E3E-DBB7-0134-87D8-87C2BAE3368E}"/>
              </a:ext>
            </a:extLst>
          </p:cNvPr>
          <p:cNvSpPr txBox="1"/>
          <p:nvPr/>
        </p:nvSpPr>
        <p:spPr>
          <a:xfrm>
            <a:off x="6342581" y="3979127"/>
            <a:ext cx="809125" cy="809125"/>
          </a:xfrm>
          <a:prstGeom prst="rect">
            <a:avLst/>
          </a:prstGeom>
          <a:noFill/>
        </p:spPr>
        <p:txBody>
          <a:bodyPr wrap="square" rtlCol="0" anchor="ctr">
            <a:noAutofit/>
          </a:bodyPr>
          <a:lstStyle/>
          <a:p>
            <a:pPr algn="ctr"/>
            <a:r>
              <a:rPr lang="en-US" sz="3600" b="1" dirty="0">
                <a:solidFill>
                  <a:schemeClr val="bg1"/>
                </a:solidFill>
              </a:rPr>
              <a:t>4</a:t>
            </a:r>
          </a:p>
        </p:txBody>
      </p:sp>
    </p:spTree>
    <p:extLst>
      <p:ext uri="{BB962C8B-B14F-4D97-AF65-F5344CB8AC3E}">
        <p14:creationId xmlns:p14="http://schemas.microsoft.com/office/powerpoint/2010/main" val="358081903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A / 1234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2B9EB-50F6-544E-73E3-A5CC66BE9838}"/>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451B7AA-3D78-C14F-5011-66B86D49CA8C}"/>
              </a:ext>
            </a:extLst>
          </p:cNvPr>
          <p:cNvSpPr>
            <a:spLocks noGrp="1"/>
          </p:cNvSpPr>
          <p:nvPr>
            <p:ph type="sldNum" sz="quarter" idx="10"/>
          </p:nvPr>
        </p:nvSpPr>
        <p:spPr/>
        <p:txBody>
          <a:bodyPr/>
          <a:lstStyle/>
          <a:p>
            <a:fld id="{8D31BEAE-1623-9446-BB9E-68A101F988DA}" type="slidenum">
              <a:rPr lang="en-US" smtClean="0"/>
              <a:pPr/>
              <a:t>‹#›</a:t>
            </a:fld>
            <a:endParaRPr lang="en-US"/>
          </a:p>
        </p:txBody>
      </p:sp>
      <p:sp>
        <p:nvSpPr>
          <p:cNvPr id="4" name="Footer Placeholder 3">
            <a:extLst>
              <a:ext uri="{FF2B5EF4-FFF2-40B4-BE49-F238E27FC236}">
                <a16:creationId xmlns:a16="http://schemas.microsoft.com/office/drawing/2014/main" id="{2CBAD4C8-2845-F023-A565-1B2625E207D7}"/>
              </a:ext>
            </a:extLst>
          </p:cNvPr>
          <p:cNvSpPr>
            <a:spLocks noGrp="1"/>
          </p:cNvSpPr>
          <p:nvPr>
            <p:ph type="ftr" sz="quarter" idx="11"/>
          </p:nvPr>
        </p:nvSpPr>
        <p:spPr/>
        <p:txBody>
          <a:bodyPr/>
          <a:lstStyle/>
          <a:p>
            <a:endParaRPr lang="en-US" dirty="0"/>
          </a:p>
        </p:txBody>
      </p:sp>
      <p:sp>
        <p:nvSpPr>
          <p:cNvPr id="5" name="Text Placeholder 10">
            <a:extLst>
              <a:ext uri="{FF2B5EF4-FFF2-40B4-BE49-F238E27FC236}">
                <a16:creationId xmlns:a16="http://schemas.microsoft.com/office/drawing/2014/main" id="{A60737DD-ABAC-6498-CF74-AFC215B76057}"/>
              </a:ext>
            </a:extLst>
          </p:cNvPr>
          <p:cNvSpPr>
            <a:spLocks noGrp="1"/>
          </p:cNvSpPr>
          <p:nvPr>
            <p:ph type="body" sz="quarter" idx="12" hasCustomPrompt="1"/>
          </p:nvPr>
        </p:nvSpPr>
        <p:spPr>
          <a:xfrm>
            <a:off x="535934" y="2827866"/>
            <a:ext cx="2655230" cy="3268134"/>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20" name="Group 19">
            <a:extLst>
              <a:ext uri="{FF2B5EF4-FFF2-40B4-BE49-F238E27FC236}">
                <a16:creationId xmlns:a16="http://schemas.microsoft.com/office/drawing/2014/main" id="{5C901D04-3F7B-6668-8EE9-409F1E48A67F}"/>
              </a:ext>
            </a:extLst>
          </p:cNvPr>
          <p:cNvGrpSpPr/>
          <p:nvPr/>
        </p:nvGrpSpPr>
        <p:grpSpPr>
          <a:xfrm>
            <a:off x="1458986" y="1720363"/>
            <a:ext cx="809125" cy="809125"/>
            <a:chOff x="646770" y="1618773"/>
            <a:chExt cx="809125" cy="809125"/>
          </a:xfrm>
        </p:grpSpPr>
        <p:sp>
          <p:nvSpPr>
            <p:cNvPr id="10" name="Oval 9">
              <a:extLst>
                <a:ext uri="{FF2B5EF4-FFF2-40B4-BE49-F238E27FC236}">
                  <a16:creationId xmlns:a16="http://schemas.microsoft.com/office/drawing/2014/main" id="{C28B3DD5-90FE-78B7-CF7F-D612BF37DD20}"/>
                </a:ext>
              </a:extLst>
            </p:cNvPr>
            <p:cNvSpPr/>
            <p:nvPr/>
          </p:nvSpPr>
          <p:spPr>
            <a:xfrm>
              <a:off x="646770" y="1618773"/>
              <a:ext cx="809125" cy="809125"/>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0823A80-291D-06F7-5867-59D005ED0E05}"/>
                </a:ext>
              </a:extLst>
            </p:cNvPr>
            <p:cNvSpPr txBox="1"/>
            <p:nvPr/>
          </p:nvSpPr>
          <p:spPr>
            <a:xfrm>
              <a:off x="646770" y="1618773"/>
              <a:ext cx="809125" cy="809125"/>
            </a:xfrm>
            <a:prstGeom prst="rect">
              <a:avLst/>
            </a:prstGeom>
            <a:noFill/>
          </p:spPr>
          <p:txBody>
            <a:bodyPr wrap="square" rtlCol="0" anchor="ctr">
              <a:noAutofit/>
            </a:bodyPr>
            <a:lstStyle/>
            <a:p>
              <a:pPr algn="ctr"/>
              <a:r>
                <a:rPr lang="en-US" sz="3600" b="1" dirty="0">
                  <a:solidFill>
                    <a:schemeClr val="bg1"/>
                  </a:solidFill>
                </a:rPr>
                <a:t>1</a:t>
              </a:r>
            </a:p>
          </p:txBody>
        </p:sp>
      </p:grpSp>
      <p:grpSp>
        <p:nvGrpSpPr>
          <p:cNvPr id="19" name="Group 18">
            <a:extLst>
              <a:ext uri="{FF2B5EF4-FFF2-40B4-BE49-F238E27FC236}">
                <a16:creationId xmlns:a16="http://schemas.microsoft.com/office/drawing/2014/main" id="{12FB55ED-168A-04A3-E4C8-283314BDCD4C}"/>
              </a:ext>
            </a:extLst>
          </p:cNvPr>
          <p:cNvGrpSpPr/>
          <p:nvPr/>
        </p:nvGrpSpPr>
        <p:grpSpPr>
          <a:xfrm>
            <a:off x="4282606" y="1718719"/>
            <a:ext cx="809125" cy="810767"/>
            <a:chOff x="3506563" y="1617129"/>
            <a:chExt cx="809125" cy="810767"/>
          </a:xfrm>
        </p:grpSpPr>
        <p:sp>
          <p:nvSpPr>
            <p:cNvPr id="11" name="Oval 10">
              <a:extLst>
                <a:ext uri="{FF2B5EF4-FFF2-40B4-BE49-F238E27FC236}">
                  <a16:creationId xmlns:a16="http://schemas.microsoft.com/office/drawing/2014/main" id="{DE180F58-70AE-002D-1015-D31F6D7E8C22}"/>
                </a:ext>
              </a:extLst>
            </p:cNvPr>
            <p:cNvSpPr/>
            <p:nvPr/>
          </p:nvSpPr>
          <p:spPr>
            <a:xfrm>
              <a:off x="3506563" y="1618771"/>
              <a:ext cx="809125" cy="80912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3FA840D-697D-E881-E61E-3818493C5BC5}"/>
                </a:ext>
              </a:extLst>
            </p:cNvPr>
            <p:cNvSpPr txBox="1"/>
            <p:nvPr/>
          </p:nvSpPr>
          <p:spPr>
            <a:xfrm>
              <a:off x="3506563" y="1617129"/>
              <a:ext cx="809125" cy="809125"/>
            </a:xfrm>
            <a:prstGeom prst="rect">
              <a:avLst/>
            </a:prstGeom>
            <a:noFill/>
          </p:spPr>
          <p:txBody>
            <a:bodyPr wrap="square" rtlCol="0" anchor="ctr">
              <a:noAutofit/>
            </a:bodyPr>
            <a:lstStyle/>
            <a:p>
              <a:pPr algn="ctr"/>
              <a:r>
                <a:rPr lang="en-US" sz="3600" b="1" dirty="0">
                  <a:solidFill>
                    <a:schemeClr val="bg1"/>
                  </a:solidFill>
                </a:rPr>
                <a:t>2</a:t>
              </a:r>
            </a:p>
          </p:txBody>
        </p:sp>
      </p:grpSp>
      <p:grpSp>
        <p:nvGrpSpPr>
          <p:cNvPr id="18" name="Group 17">
            <a:extLst>
              <a:ext uri="{FF2B5EF4-FFF2-40B4-BE49-F238E27FC236}">
                <a16:creationId xmlns:a16="http://schemas.microsoft.com/office/drawing/2014/main" id="{79AB1E2B-D1CB-2F27-46E5-BAF57621871E}"/>
              </a:ext>
            </a:extLst>
          </p:cNvPr>
          <p:cNvGrpSpPr/>
          <p:nvPr/>
        </p:nvGrpSpPr>
        <p:grpSpPr>
          <a:xfrm>
            <a:off x="7106226" y="1720361"/>
            <a:ext cx="809125" cy="812408"/>
            <a:chOff x="6366356" y="1618771"/>
            <a:chExt cx="809125" cy="812408"/>
          </a:xfrm>
        </p:grpSpPr>
        <p:sp>
          <p:nvSpPr>
            <p:cNvPr id="12" name="Oval 11">
              <a:extLst>
                <a:ext uri="{FF2B5EF4-FFF2-40B4-BE49-F238E27FC236}">
                  <a16:creationId xmlns:a16="http://schemas.microsoft.com/office/drawing/2014/main" id="{FA9B79D1-174B-5A18-D8DA-AA685EF44C71}"/>
                </a:ext>
              </a:extLst>
            </p:cNvPr>
            <p:cNvSpPr/>
            <p:nvPr/>
          </p:nvSpPr>
          <p:spPr>
            <a:xfrm>
              <a:off x="6366356" y="1622054"/>
              <a:ext cx="809125" cy="809125"/>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6B50D308-E9B5-035E-7639-0DD9BB373D09}"/>
                </a:ext>
              </a:extLst>
            </p:cNvPr>
            <p:cNvSpPr txBox="1"/>
            <p:nvPr/>
          </p:nvSpPr>
          <p:spPr>
            <a:xfrm>
              <a:off x="6366356" y="1618771"/>
              <a:ext cx="809125" cy="809125"/>
            </a:xfrm>
            <a:prstGeom prst="rect">
              <a:avLst/>
            </a:prstGeom>
            <a:noFill/>
          </p:spPr>
          <p:txBody>
            <a:bodyPr wrap="square" rtlCol="0" anchor="ctr">
              <a:noAutofit/>
            </a:bodyPr>
            <a:lstStyle/>
            <a:p>
              <a:pPr algn="ctr"/>
              <a:r>
                <a:rPr lang="en-US" sz="3600" b="1" dirty="0">
                  <a:solidFill>
                    <a:schemeClr val="bg1"/>
                  </a:solidFill>
                </a:rPr>
                <a:t>3</a:t>
              </a:r>
            </a:p>
          </p:txBody>
        </p:sp>
      </p:grpSp>
      <p:grpSp>
        <p:nvGrpSpPr>
          <p:cNvPr id="9" name="Group 8">
            <a:extLst>
              <a:ext uri="{FF2B5EF4-FFF2-40B4-BE49-F238E27FC236}">
                <a16:creationId xmlns:a16="http://schemas.microsoft.com/office/drawing/2014/main" id="{A07DA4E8-0228-4ADF-5298-1AE4AD24692B}"/>
              </a:ext>
            </a:extLst>
          </p:cNvPr>
          <p:cNvGrpSpPr/>
          <p:nvPr/>
        </p:nvGrpSpPr>
        <p:grpSpPr>
          <a:xfrm>
            <a:off x="9929845" y="1713797"/>
            <a:ext cx="809125" cy="814047"/>
            <a:chOff x="10012965" y="1612207"/>
            <a:chExt cx="809125" cy="814047"/>
          </a:xfrm>
        </p:grpSpPr>
        <p:sp>
          <p:nvSpPr>
            <p:cNvPr id="13" name="Oval 12">
              <a:extLst>
                <a:ext uri="{FF2B5EF4-FFF2-40B4-BE49-F238E27FC236}">
                  <a16:creationId xmlns:a16="http://schemas.microsoft.com/office/drawing/2014/main" id="{63795FCD-626C-65F2-32C4-020C189E104E}"/>
                </a:ext>
              </a:extLst>
            </p:cNvPr>
            <p:cNvSpPr/>
            <p:nvPr/>
          </p:nvSpPr>
          <p:spPr>
            <a:xfrm>
              <a:off x="10012965" y="1617129"/>
              <a:ext cx="809125" cy="809125"/>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A9E35E3E-DBB7-0134-87D8-87C2BAE3368E}"/>
                </a:ext>
              </a:extLst>
            </p:cNvPr>
            <p:cNvSpPr txBox="1"/>
            <p:nvPr/>
          </p:nvSpPr>
          <p:spPr>
            <a:xfrm>
              <a:off x="10012965" y="1612207"/>
              <a:ext cx="809125" cy="809125"/>
            </a:xfrm>
            <a:prstGeom prst="rect">
              <a:avLst/>
            </a:prstGeom>
            <a:noFill/>
          </p:spPr>
          <p:txBody>
            <a:bodyPr wrap="square" rtlCol="0" anchor="ctr">
              <a:noAutofit/>
            </a:bodyPr>
            <a:lstStyle/>
            <a:p>
              <a:pPr algn="ctr"/>
              <a:r>
                <a:rPr lang="en-US" sz="3600" b="1" dirty="0">
                  <a:solidFill>
                    <a:schemeClr val="bg1"/>
                  </a:solidFill>
                </a:rPr>
                <a:t>4</a:t>
              </a:r>
            </a:p>
          </p:txBody>
        </p:sp>
      </p:grpSp>
      <p:sp>
        <p:nvSpPr>
          <p:cNvPr id="22" name="Text Placeholder 10">
            <a:extLst>
              <a:ext uri="{FF2B5EF4-FFF2-40B4-BE49-F238E27FC236}">
                <a16:creationId xmlns:a16="http://schemas.microsoft.com/office/drawing/2014/main" id="{7F863EF8-C4C3-0279-EA26-E30D8D66E994}"/>
              </a:ext>
            </a:extLst>
          </p:cNvPr>
          <p:cNvSpPr>
            <a:spLocks noGrp="1"/>
          </p:cNvSpPr>
          <p:nvPr>
            <p:ph type="body" sz="quarter" idx="13" hasCustomPrompt="1"/>
          </p:nvPr>
        </p:nvSpPr>
        <p:spPr>
          <a:xfrm>
            <a:off x="3359554" y="2827866"/>
            <a:ext cx="2655230" cy="3268134"/>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Text Placeholder 10">
            <a:extLst>
              <a:ext uri="{FF2B5EF4-FFF2-40B4-BE49-F238E27FC236}">
                <a16:creationId xmlns:a16="http://schemas.microsoft.com/office/drawing/2014/main" id="{2127FB7A-08AC-7B51-084B-81F98D5AFFB1}"/>
              </a:ext>
            </a:extLst>
          </p:cNvPr>
          <p:cNvSpPr>
            <a:spLocks noGrp="1"/>
          </p:cNvSpPr>
          <p:nvPr>
            <p:ph type="body" sz="quarter" idx="14" hasCustomPrompt="1"/>
          </p:nvPr>
        </p:nvSpPr>
        <p:spPr>
          <a:xfrm>
            <a:off x="9006793" y="2827866"/>
            <a:ext cx="2655230" cy="3268134"/>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ext Placeholder 10">
            <a:extLst>
              <a:ext uri="{FF2B5EF4-FFF2-40B4-BE49-F238E27FC236}">
                <a16:creationId xmlns:a16="http://schemas.microsoft.com/office/drawing/2014/main" id="{5281BEDE-D841-461C-9D45-DC862267D369}"/>
              </a:ext>
            </a:extLst>
          </p:cNvPr>
          <p:cNvSpPr>
            <a:spLocks noGrp="1"/>
          </p:cNvSpPr>
          <p:nvPr>
            <p:ph type="body" sz="quarter" idx="15" hasCustomPrompt="1"/>
          </p:nvPr>
        </p:nvSpPr>
        <p:spPr>
          <a:xfrm>
            <a:off x="6183174" y="2827866"/>
            <a:ext cx="2655230" cy="3268134"/>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28121334"/>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A / 12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2B9EB-50F6-544E-73E3-A5CC66BE9838}"/>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451B7AA-3D78-C14F-5011-66B86D49CA8C}"/>
              </a:ext>
            </a:extLst>
          </p:cNvPr>
          <p:cNvSpPr>
            <a:spLocks noGrp="1"/>
          </p:cNvSpPr>
          <p:nvPr>
            <p:ph type="sldNum" sz="quarter" idx="10"/>
          </p:nvPr>
        </p:nvSpPr>
        <p:spPr/>
        <p:txBody>
          <a:bodyPr/>
          <a:lstStyle/>
          <a:p>
            <a:fld id="{8D31BEAE-1623-9446-BB9E-68A101F988DA}" type="slidenum">
              <a:rPr lang="en-US" smtClean="0"/>
              <a:pPr/>
              <a:t>‹#›</a:t>
            </a:fld>
            <a:endParaRPr lang="en-US"/>
          </a:p>
        </p:txBody>
      </p:sp>
      <p:sp>
        <p:nvSpPr>
          <p:cNvPr id="4" name="Footer Placeholder 3">
            <a:extLst>
              <a:ext uri="{FF2B5EF4-FFF2-40B4-BE49-F238E27FC236}">
                <a16:creationId xmlns:a16="http://schemas.microsoft.com/office/drawing/2014/main" id="{2CBAD4C8-2845-F023-A565-1B2625E207D7}"/>
              </a:ext>
            </a:extLst>
          </p:cNvPr>
          <p:cNvSpPr>
            <a:spLocks noGrp="1"/>
          </p:cNvSpPr>
          <p:nvPr>
            <p:ph type="ftr" sz="quarter" idx="11"/>
          </p:nvPr>
        </p:nvSpPr>
        <p:spPr/>
        <p:txBody>
          <a:bodyPr/>
          <a:lstStyle/>
          <a:p>
            <a:endParaRPr lang="en-US" dirty="0"/>
          </a:p>
        </p:txBody>
      </p:sp>
      <p:grpSp>
        <p:nvGrpSpPr>
          <p:cNvPr id="20" name="Group 19">
            <a:extLst>
              <a:ext uri="{FF2B5EF4-FFF2-40B4-BE49-F238E27FC236}">
                <a16:creationId xmlns:a16="http://schemas.microsoft.com/office/drawing/2014/main" id="{5C901D04-3F7B-6668-8EE9-409F1E48A67F}"/>
              </a:ext>
            </a:extLst>
          </p:cNvPr>
          <p:cNvGrpSpPr/>
          <p:nvPr/>
        </p:nvGrpSpPr>
        <p:grpSpPr>
          <a:xfrm>
            <a:off x="1880895" y="1720363"/>
            <a:ext cx="809125" cy="809125"/>
            <a:chOff x="646770" y="1618773"/>
            <a:chExt cx="809125" cy="809125"/>
          </a:xfrm>
        </p:grpSpPr>
        <p:sp>
          <p:nvSpPr>
            <p:cNvPr id="10" name="Oval 9">
              <a:extLst>
                <a:ext uri="{FF2B5EF4-FFF2-40B4-BE49-F238E27FC236}">
                  <a16:creationId xmlns:a16="http://schemas.microsoft.com/office/drawing/2014/main" id="{C28B3DD5-90FE-78B7-CF7F-D612BF37DD20}"/>
                </a:ext>
              </a:extLst>
            </p:cNvPr>
            <p:cNvSpPr/>
            <p:nvPr/>
          </p:nvSpPr>
          <p:spPr>
            <a:xfrm>
              <a:off x="646770" y="1618773"/>
              <a:ext cx="809125" cy="809125"/>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0823A80-291D-06F7-5867-59D005ED0E05}"/>
                </a:ext>
              </a:extLst>
            </p:cNvPr>
            <p:cNvSpPr txBox="1"/>
            <p:nvPr/>
          </p:nvSpPr>
          <p:spPr>
            <a:xfrm>
              <a:off x="646770" y="1618773"/>
              <a:ext cx="809125" cy="809125"/>
            </a:xfrm>
            <a:prstGeom prst="rect">
              <a:avLst/>
            </a:prstGeom>
            <a:noFill/>
          </p:spPr>
          <p:txBody>
            <a:bodyPr wrap="square" rtlCol="0" anchor="ctr">
              <a:noAutofit/>
            </a:bodyPr>
            <a:lstStyle/>
            <a:p>
              <a:pPr algn="ctr"/>
              <a:r>
                <a:rPr lang="en-US" sz="3600" b="1" dirty="0">
                  <a:solidFill>
                    <a:schemeClr val="bg1"/>
                  </a:solidFill>
                </a:rPr>
                <a:t>1</a:t>
              </a:r>
            </a:p>
          </p:txBody>
        </p:sp>
      </p:grpSp>
      <p:grpSp>
        <p:nvGrpSpPr>
          <p:cNvPr id="19" name="Group 18">
            <a:extLst>
              <a:ext uri="{FF2B5EF4-FFF2-40B4-BE49-F238E27FC236}">
                <a16:creationId xmlns:a16="http://schemas.microsoft.com/office/drawing/2014/main" id="{12FB55ED-168A-04A3-E4C8-283314BDCD4C}"/>
              </a:ext>
            </a:extLst>
          </p:cNvPr>
          <p:cNvGrpSpPr/>
          <p:nvPr/>
        </p:nvGrpSpPr>
        <p:grpSpPr>
          <a:xfrm>
            <a:off x="5691437" y="1718719"/>
            <a:ext cx="809125" cy="810767"/>
            <a:chOff x="3506563" y="1617129"/>
            <a:chExt cx="809125" cy="810767"/>
          </a:xfrm>
        </p:grpSpPr>
        <p:sp>
          <p:nvSpPr>
            <p:cNvPr id="11" name="Oval 10">
              <a:extLst>
                <a:ext uri="{FF2B5EF4-FFF2-40B4-BE49-F238E27FC236}">
                  <a16:creationId xmlns:a16="http://schemas.microsoft.com/office/drawing/2014/main" id="{DE180F58-70AE-002D-1015-D31F6D7E8C22}"/>
                </a:ext>
              </a:extLst>
            </p:cNvPr>
            <p:cNvSpPr/>
            <p:nvPr/>
          </p:nvSpPr>
          <p:spPr>
            <a:xfrm>
              <a:off x="3506563" y="1618771"/>
              <a:ext cx="809125" cy="80912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3FA840D-697D-E881-E61E-3818493C5BC5}"/>
                </a:ext>
              </a:extLst>
            </p:cNvPr>
            <p:cNvSpPr txBox="1"/>
            <p:nvPr/>
          </p:nvSpPr>
          <p:spPr>
            <a:xfrm>
              <a:off x="3506563" y="1617129"/>
              <a:ext cx="809125" cy="809125"/>
            </a:xfrm>
            <a:prstGeom prst="rect">
              <a:avLst/>
            </a:prstGeom>
            <a:noFill/>
          </p:spPr>
          <p:txBody>
            <a:bodyPr wrap="square" rtlCol="0" anchor="ctr">
              <a:noAutofit/>
            </a:bodyPr>
            <a:lstStyle/>
            <a:p>
              <a:pPr algn="ctr"/>
              <a:r>
                <a:rPr lang="en-US" sz="3600" b="1" dirty="0">
                  <a:solidFill>
                    <a:schemeClr val="bg1"/>
                  </a:solidFill>
                </a:rPr>
                <a:t>2</a:t>
              </a:r>
            </a:p>
          </p:txBody>
        </p:sp>
      </p:grpSp>
      <p:grpSp>
        <p:nvGrpSpPr>
          <p:cNvPr id="18" name="Group 17">
            <a:extLst>
              <a:ext uri="{FF2B5EF4-FFF2-40B4-BE49-F238E27FC236}">
                <a16:creationId xmlns:a16="http://schemas.microsoft.com/office/drawing/2014/main" id="{79AB1E2B-D1CB-2F27-46E5-BAF57621871E}"/>
              </a:ext>
            </a:extLst>
          </p:cNvPr>
          <p:cNvGrpSpPr/>
          <p:nvPr/>
        </p:nvGrpSpPr>
        <p:grpSpPr>
          <a:xfrm>
            <a:off x="9472869" y="1720361"/>
            <a:ext cx="809125" cy="812408"/>
            <a:chOff x="6366356" y="1618771"/>
            <a:chExt cx="809125" cy="812408"/>
          </a:xfrm>
        </p:grpSpPr>
        <p:sp>
          <p:nvSpPr>
            <p:cNvPr id="12" name="Oval 11">
              <a:extLst>
                <a:ext uri="{FF2B5EF4-FFF2-40B4-BE49-F238E27FC236}">
                  <a16:creationId xmlns:a16="http://schemas.microsoft.com/office/drawing/2014/main" id="{FA9B79D1-174B-5A18-D8DA-AA685EF44C71}"/>
                </a:ext>
              </a:extLst>
            </p:cNvPr>
            <p:cNvSpPr/>
            <p:nvPr/>
          </p:nvSpPr>
          <p:spPr>
            <a:xfrm>
              <a:off x="6366356" y="1622054"/>
              <a:ext cx="809125" cy="809125"/>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6B50D308-E9B5-035E-7639-0DD9BB373D09}"/>
                </a:ext>
              </a:extLst>
            </p:cNvPr>
            <p:cNvSpPr txBox="1"/>
            <p:nvPr/>
          </p:nvSpPr>
          <p:spPr>
            <a:xfrm>
              <a:off x="6366356" y="1618771"/>
              <a:ext cx="809125" cy="809125"/>
            </a:xfrm>
            <a:prstGeom prst="rect">
              <a:avLst/>
            </a:prstGeom>
            <a:noFill/>
          </p:spPr>
          <p:txBody>
            <a:bodyPr wrap="square" rtlCol="0" anchor="ctr">
              <a:noAutofit/>
            </a:bodyPr>
            <a:lstStyle/>
            <a:p>
              <a:pPr algn="ctr"/>
              <a:r>
                <a:rPr lang="en-US" sz="3600" b="1" dirty="0">
                  <a:solidFill>
                    <a:schemeClr val="bg1"/>
                  </a:solidFill>
                </a:rPr>
                <a:t>3</a:t>
              </a:r>
            </a:p>
          </p:txBody>
        </p:sp>
      </p:grpSp>
      <p:sp>
        <p:nvSpPr>
          <p:cNvPr id="6" name="Text Placeholder 10">
            <a:extLst>
              <a:ext uri="{FF2B5EF4-FFF2-40B4-BE49-F238E27FC236}">
                <a16:creationId xmlns:a16="http://schemas.microsoft.com/office/drawing/2014/main" id="{E3CF2DBF-05E0-828D-21F9-84FE503A1811}"/>
              </a:ext>
            </a:extLst>
          </p:cNvPr>
          <p:cNvSpPr>
            <a:spLocks noGrp="1"/>
          </p:cNvSpPr>
          <p:nvPr>
            <p:ph type="body" sz="quarter" idx="12" hasCustomPrompt="1"/>
          </p:nvPr>
        </p:nvSpPr>
        <p:spPr>
          <a:xfrm>
            <a:off x="546601" y="3064972"/>
            <a:ext cx="3477714"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10">
            <a:extLst>
              <a:ext uri="{FF2B5EF4-FFF2-40B4-BE49-F238E27FC236}">
                <a16:creationId xmlns:a16="http://schemas.microsoft.com/office/drawing/2014/main" id="{A18D820F-BF2F-D3A9-F2E7-B504ADEDB6C5}"/>
              </a:ext>
            </a:extLst>
          </p:cNvPr>
          <p:cNvSpPr>
            <a:spLocks noGrp="1"/>
          </p:cNvSpPr>
          <p:nvPr>
            <p:ph type="body" sz="quarter" idx="13" hasCustomPrompt="1"/>
          </p:nvPr>
        </p:nvSpPr>
        <p:spPr>
          <a:xfrm>
            <a:off x="4315579" y="3064972"/>
            <a:ext cx="3477714"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10">
            <a:extLst>
              <a:ext uri="{FF2B5EF4-FFF2-40B4-BE49-F238E27FC236}">
                <a16:creationId xmlns:a16="http://schemas.microsoft.com/office/drawing/2014/main" id="{0CDF1771-BCCD-F31D-9E1A-751F28B84937}"/>
              </a:ext>
            </a:extLst>
          </p:cNvPr>
          <p:cNvSpPr>
            <a:spLocks noGrp="1"/>
          </p:cNvSpPr>
          <p:nvPr>
            <p:ph type="body" sz="quarter" idx="15" hasCustomPrompt="1"/>
          </p:nvPr>
        </p:nvSpPr>
        <p:spPr>
          <a:xfrm>
            <a:off x="8138575" y="3064972"/>
            <a:ext cx="3477714"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621920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A / 4 Icons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2B9EB-50F6-544E-73E3-A5CC66BE9838}"/>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451B7AA-3D78-C14F-5011-66B86D49CA8C}"/>
              </a:ext>
            </a:extLst>
          </p:cNvPr>
          <p:cNvSpPr>
            <a:spLocks noGrp="1"/>
          </p:cNvSpPr>
          <p:nvPr>
            <p:ph type="sldNum" sz="quarter" idx="10"/>
          </p:nvPr>
        </p:nvSpPr>
        <p:spPr/>
        <p:txBody>
          <a:bodyPr/>
          <a:lstStyle/>
          <a:p>
            <a:fld id="{8D31BEAE-1623-9446-BB9E-68A101F988DA}" type="slidenum">
              <a:rPr lang="en-US" smtClean="0"/>
              <a:pPr/>
              <a:t>‹#›</a:t>
            </a:fld>
            <a:endParaRPr lang="en-US"/>
          </a:p>
        </p:txBody>
      </p:sp>
      <p:sp>
        <p:nvSpPr>
          <p:cNvPr id="4" name="Footer Placeholder 3">
            <a:extLst>
              <a:ext uri="{FF2B5EF4-FFF2-40B4-BE49-F238E27FC236}">
                <a16:creationId xmlns:a16="http://schemas.microsoft.com/office/drawing/2014/main" id="{2CBAD4C8-2845-F023-A565-1B2625E207D7}"/>
              </a:ext>
            </a:extLst>
          </p:cNvPr>
          <p:cNvSpPr>
            <a:spLocks noGrp="1"/>
          </p:cNvSpPr>
          <p:nvPr>
            <p:ph type="ftr" sz="quarter" idx="11"/>
          </p:nvPr>
        </p:nvSpPr>
        <p:spPr/>
        <p:txBody>
          <a:bodyPr/>
          <a:lstStyle/>
          <a:p>
            <a:endParaRPr lang="en-US" dirty="0"/>
          </a:p>
        </p:txBody>
      </p:sp>
      <p:sp>
        <p:nvSpPr>
          <p:cNvPr id="5" name="Text Placeholder 10">
            <a:extLst>
              <a:ext uri="{FF2B5EF4-FFF2-40B4-BE49-F238E27FC236}">
                <a16:creationId xmlns:a16="http://schemas.microsoft.com/office/drawing/2014/main" id="{A60737DD-ABAC-6498-CF74-AFC215B76057}"/>
              </a:ext>
            </a:extLst>
          </p:cNvPr>
          <p:cNvSpPr>
            <a:spLocks noGrp="1"/>
          </p:cNvSpPr>
          <p:nvPr>
            <p:ph type="body" sz="quarter" idx="12" hasCustomPrompt="1"/>
          </p:nvPr>
        </p:nvSpPr>
        <p:spPr>
          <a:xfrm>
            <a:off x="646771" y="3064972"/>
            <a:ext cx="2655230"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Oval 9">
            <a:extLst>
              <a:ext uri="{FF2B5EF4-FFF2-40B4-BE49-F238E27FC236}">
                <a16:creationId xmlns:a16="http://schemas.microsoft.com/office/drawing/2014/main" id="{C28B3DD5-90FE-78B7-CF7F-D612BF37DD20}"/>
              </a:ext>
            </a:extLst>
          </p:cNvPr>
          <p:cNvSpPr/>
          <p:nvPr/>
        </p:nvSpPr>
        <p:spPr>
          <a:xfrm>
            <a:off x="1308285" y="1458825"/>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E180F58-70AE-002D-1015-D31F6D7E8C22}"/>
              </a:ext>
            </a:extLst>
          </p:cNvPr>
          <p:cNvSpPr/>
          <p:nvPr/>
        </p:nvSpPr>
        <p:spPr>
          <a:xfrm>
            <a:off x="4131905" y="1458823"/>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FA9B79D1-174B-5A18-D8DA-AA685EF44C71}"/>
              </a:ext>
            </a:extLst>
          </p:cNvPr>
          <p:cNvSpPr/>
          <p:nvPr/>
        </p:nvSpPr>
        <p:spPr>
          <a:xfrm>
            <a:off x="6955525" y="1462106"/>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63795FCD-626C-65F2-32C4-020C189E104E}"/>
              </a:ext>
            </a:extLst>
          </p:cNvPr>
          <p:cNvSpPr/>
          <p:nvPr/>
        </p:nvSpPr>
        <p:spPr>
          <a:xfrm>
            <a:off x="9779144" y="1457181"/>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10">
            <a:extLst>
              <a:ext uri="{FF2B5EF4-FFF2-40B4-BE49-F238E27FC236}">
                <a16:creationId xmlns:a16="http://schemas.microsoft.com/office/drawing/2014/main" id="{7F863EF8-C4C3-0279-EA26-E30D8D66E994}"/>
              </a:ext>
            </a:extLst>
          </p:cNvPr>
          <p:cNvSpPr>
            <a:spLocks noGrp="1"/>
          </p:cNvSpPr>
          <p:nvPr>
            <p:ph type="body" sz="quarter" idx="13" hasCustomPrompt="1"/>
          </p:nvPr>
        </p:nvSpPr>
        <p:spPr>
          <a:xfrm>
            <a:off x="3470391" y="3064972"/>
            <a:ext cx="2655230"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Text Placeholder 10">
            <a:extLst>
              <a:ext uri="{FF2B5EF4-FFF2-40B4-BE49-F238E27FC236}">
                <a16:creationId xmlns:a16="http://schemas.microsoft.com/office/drawing/2014/main" id="{2127FB7A-08AC-7B51-084B-81F98D5AFFB1}"/>
              </a:ext>
            </a:extLst>
          </p:cNvPr>
          <p:cNvSpPr>
            <a:spLocks noGrp="1"/>
          </p:cNvSpPr>
          <p:nvPr>
            <p:ph type="body" sz="quarter" idx="14" hasCustomPrompt="1"/>
          </p:nvPr>
        </p:nvSpPr>
        <p:spPr>
          <a:xfrm>
            <a:off x="9117630" y="3064972"/>
            <a:ext cx="2655230"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ext Placeholder 10">
            <a:extLst>
              <a:ext uri="{FF2B5EF4-FFF2-40B4-BE49-F238E27FC236}">
                <a16:creationId xmlns:a16="http://schemas.microsoft.com/office/drawing/2014/main" id="{5281BEDE-D841-461C-9D45-DC862267D369}"/>
              </a:ext>
            </a:extLst>
          </p:cNvPr>
          <p:cNvSpPr>
            <a:spLocks noGrp="1"/>
          </p:cNvSpPr>
          <p:nvPr>
            <p:ph type="body" sz="quarter" idx="15" hasCustomPrompt="1"/>
          </p:nvPr>
        </p:nvSpPr>
        <p:spPr>
          <a:xfrm>
            <a:off x="6294011" y="3064972"/>
            <a:ext cx="2655230"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Picture Placeholder 20" descr="Schoolhouse with solid fill">
            <a:extLst>
              <a:ext uri="{FF2B5EF4-FFF2-40B4-BE49-F238E27FC236}">
                <a16:creationId xmlns:a16="http://schemas.microsoft.com/office/drawing/2014/main" id="{18032619-3560-4114-BB03-E89077050396}"/>
              </a:ext>
            </a:extLst>
          </p:cNvPr>
          <p:cNvSpPr>
            <a:spLocks noGrp="1"/>
          </p:cNvSpPr>
          <p:nvPr>
            <p:ph type="pic" sz="quarter" idx="16"/>
          </p:nvPr>
        </p:nvSpPr>
        <p:spPr>
          <a:xfrm>
            <a:off x="1467378" y="1617319"/>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endParaRPr lang="en-US" dirty="0"/>
          </a:p>
        </p:txBody>
      </p:sp>
      <p:sp>
        <p:nvSpPr>
          <p:cNvPr id="25" name="Picture Placeholder 20" descr="Schoolhouse with solid fill">
            <a:extLst>
              <a:ext uri="{FF2B5EF4-FFF2-40B4-BE49-F238E27FC236}">
                <a16:creationId xmlns:a16="http://schemas.microsoft.com/office/drawing/2014/main" id="{4E2B04B0-F79D-180C-8F09-B34B16256DB0}"/>
              </a:ext>
            </a:extLst>
          </p:cNvPr>
          <p:cNvSpPr>
            <a:spLocks noGrp="1"/>
          </p:cNvSpPr>
          <p:nvPr>
            <p:ph type="pic" sz="quarter" idx="17"/>
          </p:nvPr>
        </p:nvSpPr>
        <p:spPr>
          <a:xfrm>
            <a:off x="4290998" y="1617319"/>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p>
        </p:txBody>
      </p:sp>
      <p:sp>
        <p:nvSpPr>
          <p:cNvPr id="26" name="Picture Placeholder 20" descr="Schoolhouse with solid fill">
            <a:extLst>
              <a:ext uri="{FF2B5EF4-FFF2-40B4-BE49-F238E27FC236}">
                <a16:creationId xmlns:a16="http://schemas.microsoft.com/office/drawing/2014/main" id="{455DAF04-5E4B-8906-CC43-1813616A7545}"/>
              </a:ext>
            </a:extLst>
          </p:cNvPr>
          <p:cNvSpPr>
            <a:spLocks noGrp="1"/>
          </p:cNvSpPr>
          <p:nvPr>
            <p:ph type="pic" sz="quarter" idx="18"/>
          </p:nvPr>
        </p:nvSpPr>
        <p:spPr>
          <a:xfrm>
            <a:off x="7114618" y="1617319"/>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p>
        </p:txBody>
      </p:sp>
      <p:sp>
        <p:nvSpPr>
          <p:cNvPr id="27" name="Picture Placeholder 20" descr="Schoolhouse with solid fill">
            <a:extLst>
              <a:ext uri="{FF2B5EF4-FFF2-40B4-BE49-F238E27FC236}">
                <a16:creationId xmlns:a16="http://schemas.microsoft.com/office/drawing/2014/main" id="{352CE480-BAE9-58B0-9C83-1F032B6C2746}"/>
              </a:ext>
            </a:extLst>
          </p:cNvPr>
          <p:cNvSpPr>
            <a:spLocks noGrp="1"/>
          </p:cNvSpPr>
          <p:nvPr>
            <p:ph type="pic" sz="quarter" idx="19"/>
          </p:nvPr>
        </p:nvSpPr>
        <p:spPr>
          <a:xfrm>
            <a:off x="9938237" y="1617319"/>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endParaRPr lang="en-US" dirty="0"/>
          </a:p>
        </p:txBody>
      </p:sp>
      <p:sp>
        <p:nvSpPr>
          <p:cNvPr id="30" name="Folded Corner 29">
            <a:extLst>
              <a:ext uri="{FF2B5EF4-FFF2-40B4-BE49-F238E27FC236}">
                <a16:creationId xmlns:a16="http://schemas.microsoft.com/office/drawing/2014/main" id="{C0DBAD4F-A807-50BA-4F35-915B2BE79507}"/>
              </a:ext>
            </a:extLst>
          </p:cNvPr>
          <p:cNvSpPr/>
          <p:nvPr/>
        </p:nvSpPr>
        <p:spPr>
          <a:xfrm>
            <a:off x="-4407144" y="98406"/>
            <a:ext cx="3631290" cy="6337319"/>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390F4849-DB8D-E29F-2F66-AAE41D628478}"/>
              </a:ext>
            </a:extLst>
          </p:cNvPr>
          <p:cNvSpPr txBox="1"/>
          <p:nvPr/>
        </p:nvSpPr>
        <p:spPr>
          <a:xfrm>
            <a:off x="-4270528" y="283464"/>
            <a:ext cx="3369983" cy="5909310"/>
          </a:xfrm>
          <a:prstGeom prst="rect">
            <a:avLst/>
          </a:prstGeom>
          <a:noFill/>
        </p:spPr>
        <p:txBody>
          <a:bodyPr wrap="square" rtlCol="0">
            <a:spAutoFit/>
          </a:bodyPr>
          <a:lstStyle/>
          <a:p>
            <a:r>
              <a:rPr lang="en-US" b="1" dirty="0">
                <a:solidFill>
                  <a:schemeClr val="bg2">
                    <a:lumMod val="10000"/>
                  </a:schemeClr>
                </a:solidFill>
              </a:rPr>
              <a:t>HOW TO CHOOSE ICONS</a:t>
            </a:r>
          </a:p>
          <a:p>
            <a:r>
              <a:rPr lang="en-US" dirty="0">
                <a:solidFill>
                  <a:schemeClr val="bg2">
                    <a:lumMod val="10000"/>
                  </a:schemeClr>
                </a:solidFill>
              </a:rPr>
              <a:t>These icons work differently than SmartArt icons:</a:t>
            </a:r>
          </a:p>
          <a:p>
            <a:pPr marL="342900" indent="-342900">
              <a:buFont typeface="+mj-lt"/>
              <a:buAutoNum type="arabicPeriod"/>
            </a:pPr>
            <a:r>
              <a:rPr lang="en-US" dirty="0">
                <a:solidFill>
                  <a:schemeClr val="bg2">
                    <a:lumMod val="10000"/>
                  </a:schemeClr>
                </a:solidFill>
              </a:rPr>
              <a:t>First, click the square OUTLINE of the icon, not the little icon image in the middle.</a:t>
            </a:r>
          </a:p>
          <a:p>
            <a:pPr marL="342900" indent="-342900">
              <a:buFont typeface="+mj-lt"/>
              <a:buAutoNum type="arabicPeriod"/>
            </a:pPr>
            <a:r>
              <a:rPr lang="en-US" dirty="0">
                <a:solidFill>
                  <a:schemeClr val="bg2">
                    <a:lumMod val="10000"/>
                  </a:schemeClr>
                </a:solidFill>
              </a:rPr>
              <a:t>Open up the Format Pane. (With the icon selected, Shape Format, then Format Pane.)</a:t>
            </a:r>
          </a:p>
          <a:p>
            <a:pPr marL="342900" indent="-342900">
              <a:buFont typeface="+mj-lt"/>
              <a:buAutoNum type="arabicPeriod"/>
            </a:pPr>
            <a:r>
              <a:rPr lang="en-US" dirty="0">
                <a:solidFill>
                  <a:schemeClr val="bg2">
                    <a:lumMod val="10000"/>
                  </a:schemeClr>
                </a:solidFill>
              </a:rPr>
              <a:t>In Shape Options &gt; Fill, select Picture or texture fill. Even if it is already selected, click on it again.</a:t>
            </a:r>
          </a:p>
          <a:p>
            <a:pPr marL="342900" indent="-342900">
              <a:buFont typeface="+mj-lt"/>
              <a:buAutoNum type="arabicPeriod"/>
            </a:pPr>
            <a:r>
              <a:rPr lang="en-US" dirty="0">
                <a:solidFill>
                  <a:schemeClr val="bg2">
                    <a:lumMod val="10000"/>
                  </a:schemeClr>
                </a:solidFill>
              </a:rPr>
              <a:t>Now a new menu option at the top should be available: Graphics Format.</a:t>
            </a:r>
          </a:p>
          <a:p>
            <a:pPr marL="342900" indent="-342900">
              <a:buFont typeface="+mj-lt"/>
              <a:buAutoNum type="arabicPeriod"/>
            </a:pPr>
            <a:r>
              <a:rPr lang="en-US" dirty="0">
                <a:solidFill>
                  <a:schemeClr val="bg2">
                    <a:lumMod val="10000"/>
                  </a:schemeClr>
                </a:solidFill>
              </a:rPr>
              <a:t>Look for a button called Change Graphic &gt; </a:t>
            </a:r>
            <a:br>
              <a:rPr lang="en-US" dirty="0">
                <a:solidFill>
                  <a:schemeClr val="bg2">
                    <a:lumMod val="10000"/>
                  </a:schemeClr>
                </a:solidFill>
              </a:rPr>
            </a:br>
            <a:r>
              <a:rPr lang="en-US" dirty="0">
                <a:solidFill>
                  <a:schemeClr val="bg2">
                    <a:lumMod val="10000"/>
                  </a:schemeClr>
                </a:solidFill>
              </a:rPr>
              <a:t>From Icons (see below).</a:t>
            </a:r>
          </a:p>
        </p:txBody>
      </p:sp>
      <p:pic>
        <p:nvPicPr>
          <p:cNvPr id="32" name="Picture 31" descr="A screenshot of a computer&#10;&#10;Description automatically generated">
            <a:extLst>
              <a:ext uri="{FF2B5EF4-FFF2-40B4-BE49-F238E27FC236}">
                <a16:creationId xmlns:a16="http://schemas.microsoft.com/office/drawing/2014/main" id="{CE751775-BE2B-EDE8-EB86-DA7D7B9C1FDA}"/>
              </a:ext>
            </a:extLst>
          </p:cNvPr>
          <p:cNvPicPr>
            <a:picLocks noChangeAspect="1"/>
          </p:cNvPicPr>
          <p:nvPr/>
        </p:nvPicPr>
        <p:blipFill>
          <a:blip r:embed="rId4"/>
          <a:stretch>
            <a:fillRect/>
          </a:stretch>
        </p:blipFill>
        <p:spPr>
          <a:xfrm>
            <a:off x="-4270528" y="6759594"/>
            <a:ext cx="2870200" cy="2273300"/>
          </a:xfrm>
          <a:prstGeom prst="rect">
            <a:avLst/>
          </a:prstGeom>
        </p:spPr>
      </p:pic>
    </p:spTree>
    <p:extLst>
      <p:ext uri="{BB962C8B-B14F-4D97-AF65-F5344CB8AC3E}">
        <p14:creationId xmlns:p14="http://schemas.microsoft.com/office/powerpoint/2010/main" val="160561991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A / 3 Icons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2B9EB-50F6-544E-73E3-A5CC66BE9838}"/>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451B7AA-3D78-C14F-5011-66B86D49CA8C}"/>
              </a:ext>
            </a:extLst>
          </p:cNvPr>
          <p:cNvSpPr>
            <a:spLocks noGrp="1"/>
          </p:cNvSpPr>
          <p:nvPr>
            <p:ph type="sldNum" sz="quarter" idx="10"/>
          </p:nvPr>
        </p:nvSpPr>
        <p:spPr/>
        <p:txBody>
          <a:bodyPr/>
          <a:lstStyle/>
          <a:p>
            <a:fld id="{8D31BEAE-1623-9446-BB9E-68A101F988DA}" type="slidenum">
              <a:rPr lang="en-US" smtClean="0"/>
              <a:pPr/>
              <a:t>‹#›</a:t>
            </a:fld>
            <a:endParaRPr lang="en-US"/>
          </a:p>
        </p:txBody>
      </p:sp>
      <p:sp>
        <p:nvSpPr>
          <p:cNvPr id="4" name="Footer Placeholder 3">
            <a:extLst>
              <a:ext uri="{FF2B5EF4-FFF2-40B4-BE49-F238E27FC236}">
                <a16:creationId xmlns:a16="http://schemas.microsoft.com/office/drawing/2014/main" id="{2CBAD4C8-2845-F023-A565-1B2625E207D7}"/>
              </a:ext>
            </a:extLst>
          </p:cNvPr>
          <p:cNvSpPr>
            <a:spLocks noGrp="1"/>
          </p:cNvSpPr>
          <p:nvPr>
            <p:ph type="ftr" sz="quarter" idx="11"/>
          </p:nvPr>
        </p:nvSpPr>
        <p:spPr/>
        <p:txBody>
          <a:bodyPr/>
          <a:lstStyle/>
          <a:p>
            <a:endParaRPr lang="en-US" dirty="0"/>
          </a:p>
        </p:txBody>
      </p:sp>
      <p:sp>
        <p:nvSpPr>
          <p:cNvPr id="5" name="Text Placeholder 10">
            <a:extLst>
              <a:ext uri="{FF2B5EF4-FFF2-40B4-BE49-F238E27FC236}">
                <a16:creationId xmlns:a16="http://schemas.microsoft.com/office/drawing/2014/main" id="{A60737DD-ABAC-6498-CF74-AFC215B76057}"/>
              </a:ext>
            </a:extLst>
          </p:cNvPr>
          <p:cNvSpPr>
            <a:spLocks noGrp="1"/>
          </p:cNvSpPr>
          <p:nvPr>
            <p:ph type="body" sz="quarter" idx="12" hasCustomPrompt="1"/>
          </p:nvPr>
        </p:nvSpPr>
        <p:spPr>
          <a:xfrm>
            <a:off x="546601" y="3064972"/>
            <a:ext cx="3477714"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Oval 9">
            <a:extLst>
              <a:ext uri="{FF2B5EF4-FFF2-40B4-BE49-F238E27FC236}">
                <a16:creationId xmlns:a16="http://schemas.microsoft.com/office/drawing/2014/main" id="{C28B3DD5-90FE-78B7-CF7F-D612BF37DD20}"/>
              </a:ext>
            </a:extLst>
          </p:cNvPr>
          <p:cNvSpPr/>
          <p:nvPr/>
        </p:nvSpPr>
        <p:spPr>
          <a:xfrm>
            <a:off x="1619357" y="1458825"/>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E180F58-70AE-002D-1015-D31F6D7E8C22}"/>
              </a:ext>
            </a:extLst>
          </p:cNvPr>
          <p:cNvSpPr/>
          <p:nvPr/>
        </p:nvSpPr>
        <p:spPr>
          <a:xfrm>
            <a:off x="5388335" y="1458823"/>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FA9B79D1-174B-5A18-D8DA-AA685EF44C71}"/>
              </a:ext>
            </a:extLst>
          </p:cNvPr>
          <p:cNvSpPr/>
          <p:nvPr/>
        </p:nvSpPr>
        <p:spPr>
          <a:xfrm>
            <a:off x="9211331" y="1462106"/>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10">
            <a:extLst>
              <a:ext uri="{FF2B5EF4-FFF2-40B4-BE49-F238E27FC236}">
                <a16:creationId xmlns:a16="http://schemas.microsoft.com/office/drawing/2014/main" id="{7F863EF8-C4C3-0279-EA26-E30D8D66E994}"/>
              </a:ext>
            </a:extLst>
          </p:cNvPr>
          <p:cNvSpPr>
            <a:spLocks noGrp="1"/>
          </p:cNvSpPr>
          <p:nvPr>
            <p:ph type="body" sz="quarter" idx="13" hasCustomPrompt="1"/>
          </p:nvPr>
        </p:nvSpPr>
        <p:spPr>
          <a:xfrm>
            <a:off x="4315579" y="3064972"/>
            <a:ext cx="3477714"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ext Placeholder 10">
            <a:extLst>
              <a:ext uri="{FF2B5EF4-FFF2-40B4-BE49-F238E27FC236}">
                <a16:creationId xmlns:a16="http://schemas.microsoft.com/office/drawing/2014/main" id="{5281BEDE-D841-461C-9D45-DC862267D369}"/>
              </a:ext>
            </a:extLst>
          </p:cNvPr>
          <p:cNvSpPr>
            <a:spLocks noGrp="1"/>
          </p:cNvSpPr>
          <p:nvPr>
            <p:ph type="body" sz="quarter" idx="15" hasCustomPrompt="1"/>
          </p:nvPr>
        </p:nvSpPr>
        <p:spPr>
          <a:xfrm>
            <a:off x="8138575" y="3064972"/>
            <a:ext cx="3477714"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Picture Placeholder 20" descr="Schoolhouse with solid fill">
            <a:extLst>
              <a:ext uri="{FF2B5EF4-FFF2-40B4-BE49-F238E27FC236}">
                <a16:creationId xmlns:a16="http://schemas.microsoft.com/office/drawing/2014/main" id="{18032619-3560-4114-BB03-E89077050396}"/>
              </a:ext>
            </a:extLst>
          </p:cNvPr>
          <p:cNvSpPr>
            <a:spLocks noGrp="1"/>
          </p:cNvSpPr>
          <p:nvPr>
            <p:ph type="pic" sz="quarter" idx="16"/>
          </p:nvPr>
        </p:nvSpPr>
        <p:spPr>
          <a:xfrm>
            <a:off x="1778450" y="1617319"/>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endParaRPr lang="en-US" dirty="0"/>
          </a:p>
        </p:txBody>
      </p:sp>
      <p:sp>
        <p:nvSpPr>
          <p:cNvPr id="25" name="Picture Placeholder 20" descr="Schoolhouse with solid fill">
            <a:extLst>
              <a:ext uri="{FF2B5EF4-FFF2-40B4-BE49-F238E27FC236}">
                <a16:creationId xmlns:a16="http://schemas.microsoft.com/office/drawing/2014/main" id="{4E2B04B0-F79D-180C-8F09-B34B16256DB0}"/>
              </a:ext>
            </a:extLst>
          </p:cNvPr>
          <p:cNvSpPr>
            <a:spLocks noGrp="1"/>
          </p:cNvSpPr>
          <p:nvPr>
            <p:ph type="pic" sz="quarter" idx="17"/>
          </p:nvPr>
        </p:nvSpPr>
        <p:spPr>
          <a:xfrm>
            <a:off x="5547428" y="1617319"/>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p>
        </p:txBody>
      </p:sp>
      <p:sp>
        <p:nvSpPr>
          <p:cNvPr id="26" name="Picture Placeholder 20" descr="Schoolhouse with solid fill">
            <a:extLst>
              <a:ext uri="{FF2B5EF4-FFF2-40B4-BE49-F238E27FC236}">
                <a16:creationId xmlns:a16="http://schemas.microsoft.com/office/drawing/2014/main" id="{455DAF04-5E4B-8906-CC43-1813616A7545}"/>
              </a:ext>
            </a:extLst>
          </p:cNvPr>
          <p:cNvSpPr>
            <a:spLocks noGrp="1"/>
          </p:cNvSpPr>
          <p:nvPr>
            <p:ph type="pic" sz="quarter" idx="18"/>
          </p:nvPr>
        </p:nvSpPr>
        <p:spPr>
          <a:xfrm>
            <a:off x="9370424" y="1617319"/>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p>
        </p:txBody>
      </p:sp>
      <p:sp>
        <p:nvSpPr>
          <p:cNvPr id="30" name="Folded Corner 29">
            <a:extLst>
              <a:ext uri="{FF2B5EF4-FFF2-40B4-BE49-F238E27FC236}">
                <a16:creationId xmlns:a16="http://schemas.microsoft.com/office/drawing/2014/main" id="{C0DBAD4F-A807-50BA-4F35-915B2BE79507}"/>
              </a:ext>
            </a:extLst>
          </p:cNvPr>
          <p:cNvSpPr/>
          <p:nvPr/>
        </p:nvSpPr>
        <p:spPr>
          <a:xfrm>
            <a:off x="-4407144" y="98406"/>
            <a:ext cx="3631290" cy="6337319"/>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390F4849-DB8D-E29F-2F66-AAE41D628478}"/>
              </a:ext>
            </a:extLst>
          </p:cNvPr>
          <p:cNvSpPr txBox="1"/>
          <p:nvPr/>
        </p:nvSpPr>
        <p:spPr>
          <a:xfrm>
            <a:off x="-4270528" y="283464"/>
            <a:ext cx="3369983" cy="5909310"/>
          </a:xfrm>
          <a:prstGeom prst="rect">
            <a:avLst/>
          </a:prstGeom>
          <a:noFill/>
        </p:spPr>
        <p:txBody>
          <a:bodyPr wrap="square" rtlCol="0">
            <a:spAutoFit/>
          </a:bodyPr>
          <a:lstStyle/>
          <a:p>
            <a:r>
              <a:rPr lang="en-US" b="1" dirty="0">
                <a:solidFill>
                  <a:schemeClr val="bg2">
                    <a:lumMod val="10000"/>
                  </a:schemeClr>
                </a:solidFill>
              </a:rPr>
              <a:t>HOW TO CHOOSE ICONS</a:t>
            </a:r>
          </a:p>
          <a:p>
            <a:r>
              <a:rPr lang="en-US" dirty="0">
                <a:solidFill>
                  <a:schemeClr val="bg2">
                    <a:lumMod val="10000"/>
                  </a:schemeClr>
                </a:solidFill>
              </a:rPr>
              <a:t>These icons work differently than SmartArt icons:</a:t>
            </a:r>
          </a:p>
          <a:p>
            <a:pPr marL="342900" indent="-342900">
              <a:buFont typeface="+mj-lt"/>
              <a:buAutoNum type="arabicPeriod"/>
            </a:pPr>
            <a:r>
              <a:rPr lang="en-US" dirty="0">
                <a:solidFill>
                  <a:schemeClr val="bg2">
                    <a:lumMod val="10000"/>
                  </a:schemeClr>
                </a:solidFill>
              </a:rPr>
              <a:t>First, click the square OUTLINE of the icon, not the little icon image in the middle.</a:t>
            </a:r>
          </a:p>
          <a:p>
            <a:pPr marL="342900" indent="-342900">
              <a:buFont typeface="+mj-lt"/>
              <a:buAutoNum type="arabicPeriod"/>
            </a:pPr>
            <a:r>
              <a:rPr lang="en-US" dirty="0">
                <a:solidFill>
                  <a:schemeClr val="bg2">
                    <a:lumMod val="10000"/>
                  </a:schemeClr>
                </a:solidFill>
              </a:rPr>
              <a:t>Open up the Format Pane. (With the icon selected, Shape Format, then Format Pane.)</a:t>
            </a:r>
          </a:p>
          <a:p>
            <a:pPr marL="342900" indent="-342900">
              <a:buFont typeface="+mj-lt"/>
              <a:buAutoNum type="arabicPeriod"/>
            </a:pPr>
            <a:r>
              <a:rPr lang="en-US" dirty="0">
                <a:solidFill>
                  <a:schemeClr val="bg2">
                    <a:lumMod val="10000"/>
                  </a:schemeClr>
                </a:solidFill>
              </a:rPr>
              <a:t>In Shape Options &gt; Fill, select Picture or texture fill. Even if it is already selected, click on it again.</a:t>
            </a:r>
          </a:p>
          <a:p>
            <a:pPr marL="342900" indent="-342900">
              <a:buFont typeface="+mj-lt"/>
              <a:buAutoNum type="arabicPeriod"/>
            </a:pPr>
            <a:r>
              <a:rPr lang="en-US" dirty="0">
                <a:solidFill>
                  <a:schemeClr val="bg2">
                    <a:lumMod val="10000"/>
                  </a:schemeClr>
                </a:solidFill>
              </a:rPr>
              <a:t>Now a new menu option at the top should be available: Graphics Format.</a:t>
            </a:r>
          </a:p>
          <a:p>
            <a:pPr marL="342900" indent="-342900">
              <a:buFont typeface="+mj-lt"/>
              <a:buAutoNum type="arabicPeriod"/>
            </a:pPr>
            <a:r>
              <a:rPr lang="en-US" dirty="0">
                <a:solidFill>
                  <a:schemeClr val="bg2">
                    <a:lumMod val="10000"/>
                  </a:schemeClr>
                </a:solidFill>
              </a:rPr>
              <a:t>Look for a button called Change Graphic &gt; </a:t>
            </a:r>
            <a:br>
              <a:rPr lang="en-US" dirty="0">
                <a:solidFill>
                  <a:schemeClr val="bg2">
                    <a:lumMod val="10000"/>
                  </a:schemeClr>
                </a:solidFill>
              </a:rPr>
            </a:br>
            <a:r>
              <a:rPr lang="en-US" dirty="0">
                <a:solidFill>
                  <a:schemeClr val="bg2">
                    <a:lumMod val="10000"/>
                  </a:schemeClr>
                </a:solidFill>
              </a:rPr>
              <a:t>From Icons (see below).</a:t>
            </a:r>
          </a:p>
        </p:txBody>
      </p:sp>
      <p:pic>
        <p:nvPicPr>
          <p:cNvPr id="32" name="Picture 31" descr="A screenshot of a computer&#10;&#10;Description automatically generated">
            <a:extLst>
              <a:ext uri="{FF2B5EF4-FFF2-40B4-BE49-F238E27FC236}">
                <a16:creationId xmlns:a16="http://schemas.microsoft.com/office/drawing/2014/main" id="{CE751775-BE2B-EDE8-EB86-DA7D7B9C1FDA}"/>
              </a:ext>
            </a:extLst>
          </p:cNvPr>
          <p:cNvPicPr>
            <a:picLocks noChangeAspect="1"/>
          </p:cNvPicPr>
          <p:nvPr/>
        </p:nvPicPr>
        <p:blipFill>
          <a:blip r:embed="rId4"/>
          <a:stretch>
            <a:fillRect/>
          </a:stretch>
        </p:blipFill>
        <p:spPr>
          <a:xfrm>
            <a:off x="-4270528" y="6759594"/>
            <a:ext cx="2870200" cy="2273300"/>
          </a:xfrm>
          <a:prstGeom prst="rect">
            <a:avLst/>
          </a:prstGeom>
        </p:spPr>
      </p:pic>
    </p:spTree>
    <p:extLst>
      <p:ext uri="{BB962C8B-B14F-4D97-AF65-F5344CB8AC3E}">
        <p14:creationId xmlns:p14="http://schemas.microsoft.com/office/powerpoint/2010/main" val="78161881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A / 4 Icons Quart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2B9EB-50F6-544E-73E3-A5CC66BE9838}"/>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451B7AA-3D78-C14F-5011-66B86D49CA8C}"/>
              </a:ext>
            </a:extLst>
          </p:cNvPr>
          <p:cNvSpPr>
            <a:spLocks noGrp="1"/>
          </p:cNvSpPr>
          <p:nvPr>
            <p:ph type="sldNum" sz="quarter" idx="10"/>
          </p:nvPr>
        </p:nvSpPr>
        <p:spPr/>
        <p:txBody>
          <a:bodyPr/>
          <a:lstStyle/>
          <a:p>
            <a:fld id="{8D31BEAE-1623-9446-BB9E-68A101F988DA}" type="slidenum">
              <a:rPr lang="en-US" smtClean="0"/>
              <a:pPr/>
              <a:t>‹#›</a:t>
            </a:fld>
            <a:endParaRPr lang="en-US"/>
          </a:p>
        </p:txBody>
      </p:sp>
      <p:sp>
        <p:nvSpPr>
          <p:cNvPr id="4" name="Footer Placeholder 3">
            <a:extLst>
              <a:ext uri="{FF2B5EF4-FFF2-40B4-BE49-F238E27FC236}">
                <a16:creationId xmlns:a16="http://schemas.microsoft.com/office/drawing/2014/main" id="{2CBAD4C8-2845-F023-A565-1B2625E207D7}"/>
              </a:ext>
            </a:extLst>
          </p:cNvPr>
          <p:cNvSpPr>
            <a:spLocks noGrp="1"/>
          </p:cNvSpPr>
          <p:nvPr>
            <p:ph type="ftr" sz="quarter" idx="11"/>
          </p:nvPr>
        </p:nvSpPr>
        <p:spPr/>
        <p:txBody>
          <a:bodyPr/>
          <a:lstStyle/>
          <a:p>
            <a:endParaRPr lang="en-US" dirty="0"/>
          </a:p>
        </p:txBody>
      </p:sp>
      <p:sp>
        <p:nvSpPr>
          <p:cNvPr id="5" name="Text Placeholder 10">
            <a:extLst>
              <a:ext uri="{FF2B5EF4-FFF2-40B4-BE49-F238E27FC236}">
                <a16:creationId xmlns:a16="http://schemas.microsoft.com/office/drawing/2014/main" id="{A60737DD-ABAC-6498-CF74-AFC215B76057}"/>
              </a:ext>
            </a:extLst>
          </p:cNvPr>
          <p:cNvSpPr>
            <a:spLocks noGrp="1"/>
          </p:cNvSpPr>
          <p:nvPr>
            <p:ph type="body" sz="quarter" idx="12" hasCustomPrompt="1"/>
          </p:nvPr>
        </p:nvSpPr>
        <p:spPr>
          <a:xfrm>
            <a:off x="1774473" y="1639322"/>
            <a:ext cx="4075890" cy="1964244"/>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10">
            <a:extLst>
              <a:ext uri="{FF2B5EF4-FFF2-40B4-BE49-F238E27FC236}">
                <a16:creationId xmlns:a16="http://schemas.microsoft.com/office/drawing/2014/main" id="{0A4CC553-184D-A46C-5C0C-5321B4D42E1B}"/>
              </a:ext>
            </a:extLst>
          </p:cNvPr>
          <p:cNvSpPr>
            <a:spLocks noGrp="1"/>
          </p:cNvSpPr>
          <p:nvPr>
            <p:ph type="body" sz="quarter" idx="14" hasCustomPrompt="1"/>
          </p:nvPr>
        </p:nvSpPr>
        <p:spPr>
          <a:xfrm>
            <a:off x="7662816" y="3979128"/>
            <a:ext cx="4075890" cy="1964244"/>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10">
            <a:extLst>
              <a:ext uri="{FF2B5EF4-FFF2-40B4-BE49-F238E27FC236}">
                <a16:creationId xmlns:a16="http://schemas.microsoft.com/office/drawing/2014/main" id="{24E8524B-767B-5205-721C-584963CB899E}"/>
              </a:ext>
            </a:extLst>
          </p:cNvPr>
          <p:cNvSpPr>
            <a:spLocks noGrp="1"/>
          </p:cNvSpPr>
          <p:nvPr>
            <p:ph type="body" sz="quarter" idx="15" hasCustomPrompt="1"/>
          </p:nvPr>
        </p:nvSpPr>
        <p:spPr>
          <a:xfrm>
            <a:off x="1774473" y="3992828"/>
            <a:ext cx="4075890" cy="1964244"/>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10">
            <a:extLst>
              <a:ext uri="{FF2B5EF4-FFF2-40B4-BE49-F238E27FC236}">
                <a16:creationId xmlns:a16="http://schemas.microsoft.com/office/drawing/2014/main" id="{89B47013-82A5-9C18-88C5-8068AB8357EE}"/>
              </a:ext>
            </a:extLst>
          </p:cNvPr>
          <p:cNvSpPr>
            <a:spLocks noGrp="1"/>
          </p:cNvSpPr>
          <p:nvPr>
            <p:ph type="body" sz="quarter" idx="16" hasCustomPrompt="1"/>
          </p:nvPr>
        </p:nvSpPr>
        <p:spPr>
          <a:xfrm>
            <a:off x="7662816" y="1625623"/>
            <a:ext cx="4075890" cy="1964244"/>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Oval 8">
            <a:extLst>
              <a:ext uri="{FF2B5EF4-FFF2-40B4-BE49-F238E27FC236}">
                <a16:creationId xmlns:a16="http://schemas.microsoft.com/office/drawing/2014/main" id="{88AFDC57-79D6-4ABA-8324-A0F4A61ED420}"/>
              </a:ext>
            </a:extLst>
          </p:cNvPr>
          <p:cNvSpPr/>
          <p:nvPr/>
        </p:nvSpPr>
        <p:spPr>
          <a:xfrm>
            <a:off x="294201" y="1623790"/>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Picture Placeholder 20" descr="Schoolhouse with solid fill">
            <a:extLst>
              <a:ext uri="{FF2B5EF4-FFF2-40B4-BE49-F238E27FC236}">
                <a16:creationId xmlns:a16="http://schemas.microsoft.com/office/drawing/2014/main" id="{008BF77E-79AA-231A-59F0-13A823157A4E}"/>
              </a:ext>
            </a:extLst>
          </p:cNvPr>
          <p:cNvSpPr>
            <a:spLocks noGrp="1"/>
          </p:cNvSpPr>
          <p:nvPr>
            <p:ph type="pic" sz="quarter" idx="17"/>
          </p:nvPr>
        </p:nvSpPr>
        <p:spPr>
          <a:xfrm>
            <a:off x="453294" y="1782284"/>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endParaRPr lang="en-US" dirty="0"/>
          </a:p>
        </p:txBody>
      </p:sp>
      <p:sp>
        <p:nvSpPr>
          <p:cNvPr id="28" name="Oval 27">
            <a:extLst>
              <a:ext uri="{FF2B5EF4-FFF2-40B4-BE49-F238E27FC236}">
                <a16:creationId xmlns:a16="http://schemas.microsoft.com/office/drawing/2014/main" id="{46654D0F-EA47-52EE-3DF8-9C605BDA1171}"/>
              </a:ext>
            </a:extLst>
          </p:cNvPr>
          <p:cNvSpPr/>
          <p:nvPr/>
        </p:nvSpPr>
        <p:spPr>
          <a:xfrm>
            <a:off x="294201" y="3979128"/>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20" descr="Schoolhouse with solid fill">
            <a:extLst>
              <a:ext uri="{FF2B5EF4-FFF2-40B4-BE49-F238E27FC236}">
                <a16:creationId xmlns:a16="http://schemas.microsoft.com/office/drawing/2014/main" id="{00DFE2A0-B868-099B-5C52-D377DC83C013}"/>
              </a:ext>
            </a:extLst>
          </p:cNvPr>
          <p:cNvSpPr>
            <a:spLocks noGrp="1"/>
          </p:cNvSpPr>
          <p:nvPr>
            <p:ph type="pic" sz="quarter" idx="18"/>
          </p:nvPr>
        </p:nvSpPr>
        <p:spPr>
          <a:xfrm>
            <a:off x="453294" y="4137622"/>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endParaRPr lang="en-US" dirty="0"/>
          </a:p>
        </p:txBody>
      </p:sp>
      <p:sp>
        <p:nvSpPr>
          <p:cNvPr id="30" name="Oval 29">
            <a:extLst>
              <a:ext uri="{FF2B5EF4-FFF2-40B4-BE49-F238E27FC236}">
                <a16:creationId xmlns:a16="http://schemas.microsoft.com/office/drawing/2014/main" id="{270C5356-1D4E-CF85-5DE5-C564CDC8CCDB}"/>
              </a:ext>
            </a:extLst>
          </p:cNvPr>
          <p:cNvSpPr/>
          <p:nvPr/>
        </p:nvSpPr>
        <p:spPr>
          <a:xfrm>
            <a:off x="6178212" y="1623790"/>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Picture Placeholder 20" descr="Schoolhouse with solid fill">
            <a:extLst>
              <a:ext uri="{FF2B5EF4-FFF2-40B4-BE49-F238E27FC236}">
                <a16:creationId xmlns:a16="http://schemas.microsoft.com/office/drawing/2014/main" id="{E6B24D2D-4EB4-BCB2-2449-2041586DFAB9}"/>
              </a:ext>
            </a:extLst>
          </p:cNvPr>
          <p:cNvSpPr>
            <a:spLocks noGrp="1"/>
          </p:cNvSpPr>
          <p:nvPr>
            <p:ph type="pic" sz="quarter" idx="19"/>
          </p:nvPr>
        </p:nvSpPr>
        <p:spPr>
          <a:xfrm>
            <a:off x="6337305" y="1782284"/>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endParaRPr lang="en-US" dirty="0"/>
          </a:p>
        </p:txBody>
      </p:sp>
      <p:sp>
        <p:nvSpPr>
          <p:cNvPr id="32" name="Oval 31">
            <a:extLst>
              <a:ext uri="{FF2B5EF4-FFF2-40B4-BE49-F238E27FC236}">
                <a16:creationId xmlns:a16="http://schemas.microsoft.com/office/drawing/2014/main" id="{642E65B9-9719-7869-62DE-A0FACD3E105B}"/>
              </a:ext>
            </a:extLst>
          </p:cNvPr>
          <p:cNvSpPr/>
          <p:nvPr/>
        </p:nvSpPr>
        <p:spPr>
          <a:xfrm>
            <a:off x="6178212" y="3979128"/>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Picture Placeholder 20" descr="Schoolhouse with solid fill">
            <a:extLst>
              <a:ext uri="{FF2B5EF4-FFF2-40B4-BE49-F238E27FC236}">
                <a16:creationId xmlns:a16="http://schemas.microsoft.com/office/drawing/2014/main" id="{BF956203-6B2E-7D2E-0769-6CC2F3E60528}"/>
              </a:ext>
            </a:extLst>
          </p:cNvPr>
          <p:cNvSpPr>
            <a:spLocks noGrp="1"/>
          </p:cNvSpPr>
          <p:nvPr>
            <p:ph type="pic" sz="quarter" idx="20"/>
          </p:nvPr>
        </p:nvSpPr>
        <p:spPr>
          <a:xfrm>
            <a:off x="6337305" y="4137622"/>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endParaRPr lang="en-US" dirty="0"/>
          </a:p>
        </p:txBody>
      </p:sp>
      <p:sp>
        <p:nvSpPr>
          <p:cNvPr id="10" name="Folded Corner 9">
            <a:extLst>
              <a:ext uri="{FF2B5EF4-FFF2-40B4-BE49-F238E27FC236}">
                <a16:creationId xmlns:a16="http://schemas.microsoft.com/office/drawing/2014/main" id="{94120C81-1CF8-0DBD-3E39-D5949597725C}"/>
              </a:ext>
            </a:extLst>
          </p:cNvPr>
          <p:cNvSpPr/>
          <p:nvPr/>
        </p:nvSpPr>
        <p:spPr>
          <a:xfrm>
            <a:off x="-4407144" y="98406"/>
            <a:ext cx="3631290" cy="6337319"/>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CC5F4A96-C62F-8C28-2524-15DD14BAE52B}"/>
              </a:ext>
            </a:extLst>
          </p:cNvPr>
          <p:cNvSpPr txBox="1"/>
          <p:nvPr/>
        </p:nvSpPr>
        <p:spPr>
          <a:xfrm>
            <a:off x="-4270528" y="283464"/>
            <a:ext cx="3369983" cy="5909310"/>
          </a:xfrm>
          <a:prstGeom prst="rect">
            <a:avLst/>
          </a:prstGeom>
          <a:noFill/>
        </p:spPr>
        <p:txBody>
          <a:bodyPr wrap="square" rtlCol="0">
            <a:spAutoFit/>
          </a:bodyPr>
          <a:lstStyle/>
          <a:p>
            <a:r>
              <a:rPr lang="en-US" b="1" dirty="0">
                <a:solidFill>
                  <a:schemeClr val="bg2">
                    <a:lumMod val="10000"/>
                  </a:schemeClr>
                </a:solidFill>
              </a:rPr>
              <a:t>HOW TO CHOOSE ICONS</a:t>
            </a:r>
          </a:p>
          <a:p>
            <a:r>
              <a:rPr lang="en-US" dirty="0">
                <a:solidFill>
                  <a:schemeClr val="bg2">
                    <a:lumMod val="10000"/>
                  </a:schemeClr>
                </a:solidFill>
              </a:rPr>
              <a:t>These icons work differently than SmartArt icons:</a:t>
            </a:r>
          </a:p>
          <a:p>
            <a:pPr marL="342900" indent="-342900">
              <a:buFont typeface="+mj-lt"/>
              <a:buAutoNum type="arabicPeriod"/>
            </a:pPr>
            <a:r>
              <a:rPr lang="en-US" dirty="0">
                <a:solidFill>
                  <a:schemeClr val="bg2">
                    <a:lumMod val="10000"/>
                  </a:schemeClr>
                </a:solidFill>
              </a:rPr>
              <a:t>First, click the square OUTLINE of the icon, not the little icon image in the middle.</a:t>
            </a:r>
          </a:p>
          <a:p>
            <a:pPr marL="342900" indent="-342900">
              <a:buFont typeface="+mj-lt"/>
              <a:buAutoNum type="arabicPeriod"/>
            </a:pPr>
            <a:r>
              <a:rPr lang="en-US" dirty="0">
                <a:solidFill>
                  <a:schemeClr val="bg2">
                    <a:lumMod val="10000"/>
                  </a:schemeClr>
                </a:solidFill>
              </a:rPr>
              <a:t>Open up the Format Pane. (With the icon selected, Shape Format, then Format Pane.)</a:t>
            </a:r>
          </a:p>
          <a:p>
            <a:pPr marL="342900" indent="-342900">
              <a:buFont typeface="+mj-lt"/>
              <a:buAutoNum type="arabicPeriod"/>
            </a:pPr>
            <a:r>
              <a:rPr lang="en-US" dirty="0">
                <a:solidFill>
                  <a:schemeClr val="bg2">
                    <a:lumMod val="10000"/>
                  </a:schemeClr>
                </a:solidFill>
              </a:rPr>
              <a:t>In Shape Options &gt; Fill, select Picture or texture fill. Even if it is already selected, click on it again.</a:t>
            </a:r>
          </a:p>
          <a:p>
            <a:pPr marL="342900" indent="-342900">
              <a:buFont typeface="+mj-lt"/>
              <a:buAutoNum type="arabicPeriod"/>
            </a:pPr>
            <a:r>
              <a:rPr lang="en-US" dirty="0">
                <a:solidFill>
                  <a:schemeClr val="bg2">
                    <a:lumMod val="10000"/>
                  </a:schemeClr>
                </a:solidFill>
              </a:rPr>
              <a:t>Now a new menu option at the top should be available: Graphics Format.</a:t>
            </a:r>
          </a:p>
          <a:p>
            <a:pPr marL="342900" indent="-342900">
              <a:buFont typeface="+mj-lt"/>
              <a:buAutoNum type="arabicPeriod"/>
            </a:pPr>
            <a:r>
              <a:rPr lang="en-US" dirty="0">
                <a:solidFill>
                  <a:schemeClr val="bg2">
                    <a:lumMod val="10000"/>
                  </a:schemeClr>
                </a:solidFill>
              </a:rPr>
              <a:t>Look for a button called Change Graphic &gt; </a:t>
            </a:r>
            <a:br>
              <a:rPr lang="en-US" dirty="0">
                <a:solidFill>
                  <a:schemeClr val="bg2">
                    <a:lumMod val="10000"/>
                  </a:schemeClr>
                </a:solidFill>
              </a:rPr>
            </a:br>
            <a:r>
              <a:rPr lang="en-US" dirty="0">
                <a:solidFill>
                  <a:schemeClr val="bg2">
                    <a:lumMod val="10000"/>
                  </a:schemeClr>
                </a:solidFill>
              </a:rPr>
              <a:t>From Icons (see below).</a:t>
            </a:r>
          </a:p>
        </p:txBody>
      </p:sp>
      <p:pic>
        <p:nvPicPr>
          <p:cNvPr id="12" name="Picture 11" descr="A screenshot of a computer&#10;&#10;Description automatically generated">
            <a:extLst>
              <a:ext uri="{FF2B5EF4-FFF2-40B4-BE49-F238E27FC236}">
                <a16:creationId xmlns:a16="http://schemas.microsoft.com/office/drawing/2014/main" id="{4E1D8930-F6AC-85C7-96D2-0BFF63B39382}"/>
              </a:ext>
            </a:extLst>
          </p:cNvPr>
          <p:cNvPicPr>
            <a:picLocks noChangeAspect="1"/>
          </p:cNvPicPr>
          <p:nvPr/>
        </p:nvPicPr>
        <p:blipFill>
          <a:blip r:embed="rId4"/>
          <a:stretch>
            <a:fillRect/>
          </a:stretch>
        </p:blipFill>
        <p:spPr>
          <a:xfrm>
            <a:off x="-4270528" y="6759594"/>
            <a:ext cx="2870200" cy="2273300"/>
          </a:xfrm>
          <a:prstGeom prst="rect">
            <a:avLst/>
          </a:prstGeom>
        </p:spPr>
      </p:pic>
    </p:spTree>
    <p:extLst>
      <p:ext uri="{BB962C8B-B14F-4D97-AF65-F5344CB8AC3E}">
        <p14:creationId xmlns:p14="http://schemas.microsoft.com/office/powerpoint/2010/main" val="126931816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A / Calendar Q1234">
    <p:spTree>
      <p:nvGrpSpPr>
        <p:cNvPr id="1" name=""/>
        <p:cNvGrpSpPr/>
        <p:nvPr/>
      </p:nvGrpSpPr>
      <p:grpSpPr>
        <a:xfrm>
          <a:off x="0" y="0"/>
          <a:ext cx="0" cy="0"/>
          <a:chOff x="0" y="0"/>
          <a:chExt cx="0" cy="0"/>
        </a:xfrm>
      </p:grpSpPr>
      <p:grpSp>
        <p:nvGrpSpPr>
          <p:cNvPr id="81" name="Group 80">
            <a:extLst>
              <a:ext uri="{FF2B5EF4-FFF2-40B4-BE49-F238E27FC236}">
                <a16:creationId xmlns:a16="http://schemas.microsoft.com/office/drawing/2014/main" id="{36AF7E13-544C-AE82-3B0F-F434875736F7}"/>
              </a:ext>
            </a:extLst>
          </p:cNvPr>
          <p:cNvGrpSpPr/>
          <p:nvPr/>
        </p:nvGrpSpPr>
        <p:grpSpPr>
          <a:xfrm>
            <a:off x="0" y="1303553"/>
            <a:ext cx="12192000" cy="5097247"/>
            <a:chOff x="0" y="1303553"/>
            <a:chExt cx="12192000" cy="5097247"/>
          </a:xfrm>
        </p:grpSpPr>
        <p:sp>
          <p:nvSpPr>
            <p:cNvPr id="62" name="Rectangle 61">
              <a:extLst>
                <a:ext uri="{FF2B5EF4-FFF2-40B4-BE49-F238E27FC236}">
                  <a16:creationId xmlns:a16="http://schemas.microsoft.com/office/drawing/2014/main" id="{80F48FC5-E2F9-C258-26C2-93BBD0306FCA}"/>
                </a:ext>
              </a:extLst>
            </p:cNvPr>
            <p:cNvSpPr/>
            <p:nvPr/>
          </p:nvSpPr>
          <p:spPr>
            <a:xfrm rot="10800000">
              <a:off x="0" y="1303553"/>
              <a:ext cx="2787328" cy="5097246"/>
            </a:xfrm>
            <a:prstGeom prst="rect">
              <a:avLst/>
            </a:prstGeom>
            <a:solidFill>
              <a:schemeClr val="bg2">
                <a:lumMod val="90000"/>
                <a:alpha val="374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9" name="Rectangle 78">
              <a:extLst>
                <a:ext uri="{FF2B5EF4-FFF2-40B4-BE49-F238E27FC236}">
                  <a16:creationId xmlns:a16="http://schemas.microsoft.com/office/drawing/2014/main" id="{2E5253AB-EB95-A851-FE9D-387CF03FB1CE}"/>
                </a:ext>
              </a:extLst>
            </p:cNvPr>
            <p:cNvSpPr/>
            <p:nvPr/>
          </p:nvSpPr>
          <p:spPr>
            <a:xfrm rot="10800000">
              <a:off x="5297037" y="1303553"/>
              <a:ext cx="2534451" cy="5097246"/>
            </a:xfrm>
            <a:prstGeom prst="rect">
              <a:avLst/>
            </a:prstGeom>
            <a:solidFill>
              <a:schemeClr val="bg2">
                <a:lumMod val="90000"/>
                <a:alpha val="374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0" name="Rectangle 79">
              <a:extLst>
                <a:ext uri="{FF2B5EF4-FFF2-40B4-BE49-F238E27FC236}">
                  <a16:creationId xmlns:a16="http://schemas.microsoft.com/office/drawing/2014/main" id="{921DA061-D9B2-1988-7D5B-390AC978B1F6}"/>
                </a:ext>
              </a:extLst>
            </p:cNvPr>
            <p:cNvSpPr/>
            <p:nvPr/>
          </p:nvSpPr>
          <p:spPr>
            <a:xfrm rot="10800000">
              <a:off x="10328270" y="1303554"/>
              <a:ext cx="1863730" cy="5097246"/>
            </a:xfrm>
            <a:prstGeom prst="rect">
              <a:avLst/>
            </a:prstGeom>
            <a:solidFill>
              <a:schemeClr val="bg2">
                <a:lumMod val="90000"/>
                <a:alpha val="374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5" name="Footer Placeholder 4">
            <a:extLst>
              <a:ext uri="{FF2B5EF4-FFF2-40B4-BE49-F238E27FC236}">
                <a16:creationId xmlns:a16="http://schemas.microsoft.com/office/drawing/2014/main" id="{7D81A7D7-C00A-7D56-3BDF-C089245CFB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A5BAC2-CA7F-1B0F-0D29-02A8C83C62F2}"/>
              </a:ext>
            </a:extLst>
          </p:cNvPr>
          <p:cNvSpPr>
            <a:spLocks noGrp="1"/>
          </p:cNvSpPr>
          <p:nvPr>
            <p:ph type="sldNum" sz="quarter" idx="12"/>
          </p:nvPr>
        </p:nvSpPr>
        <p:spPr/>
        <p:txBody>
          <a:bodyPr/>
          <a:lstStyle/>
          <a:p>
            <a:fld id="{8D31BEAE-1623-9446-BB9E-68A101F988DA}" type="slidenum">
              <a:rPr lang="en-US" smtClean="0"/>
              <a:pPr/>
              <a:t>‹#›</a:t>
            </a:fld>
            <a:endParaRPr lang="en-US"/>
          </a:p>
        </p:txBody>
      </p:sp>
      <p:sp>
        <p:nvSpPr>
          <p:cNvPr id="3" name="Text Placeholder 10">
            <a:extLst>
              <a:ext uri="{FF2B5EF4-FFF2-40B4-BE49-F238E27FC236}">
                <a16:creationId xmlns:a16="http://schemas.microsoft.com/office/drawing/2014/main" id="{E618077B-57C1-BFBC-90D3-898E16DB792C}"/>
              </a:ext>
            </a:extLst>
          </p:cNvPr>
          <p:cNvSpPr>
            <a:spLocks noGrp="1"/>
          </p:cNvSpPr>
          <p:nvPr>
            <p:ph type="body" sz="quarter" idx="14" hasCustomPrompt="1"/>
          </p:nvPr>
        </p:nvSpPr>
        <p:spPr>
          <a:xfrm>
            <a:off x="388627" y="3074742"/>
            <a:ext cx="2269588" cy="3199643"/>
          </a:xfrm>
          <a:prstGeom prst="rect">
            <a:avLst/>
          </a:prstGeom>
        </p:spPr>
        <p:txBody>
          <a:bodyPr lIns="0" tIns="0" rIns="0" bIns="0" anchor="t">
            <a:normAutofit/>
          </a:bodyPr>
          <a:lstStyle>
            <a:lvl1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1pPr>
            <a:lvl2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2pPr>
            <a:lvl3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3pPr>
            <a:lvl4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4pPr>
            <a:lvl5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itle 23">
            <a:extLst>
              <a:ext uri="{FF2B5EF4-FFF2-40B4-BE49-F238E27FC236}">
                <a16:creationId xmlns:a16="http://schemas.microsoft.com/office/drawing/2014/main" id="{5506F869-5BFE-0EB0-C3D8-58D17320D870}"/>
              </a:ext>
            </a:extLst>
          </p:cNvPr>
          <p:cNvSpPr>
            <a:spLocks noGrp="1"/>
          </p:cNvSpPr>
          <p:nvPr>
            <p:ph type="title"/>
          </p:nvPr>
        </p:nvSpPr>
        <p:spPr/>
        <p:txBody>
          <a:bodyPr/>
          <a:lstStyle/>
          <a:p>
            <a:r>
              <a:rPr lang="en-US"/>
              <a:t>Click to edit Master title style</a:t>
            </a:r>
          </a:p>
        </p:txBody>
      </p:sp>
      <p:sp>
        <p:nvSpPr>
          <p:cNvPr id="4" name="Rectangle 3">
            <a:extLst>
              <a:ext uri="{FF2B5EF4-FFF2-40B4-BE49-F238E27FC236}">
                <a16:creationId xmlns:a16="http://schemas.microsoft.com/office/drawing/2014/main" id="{0FB5F392-220B-4DFF-61FA-BB5A4620720B}"/>
              </a:ext>
            </a:extLst>
          </p:cNvPr>
          <p:cNvSpPr/>
          <p:nvPr/>
        </p:nvSpPr>
        <p:spPr>
          <a:xfrm>
            <a:off x="10465717" y="1491502"/>
            <a:ext cx="590073" cy="81399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12" name="Rectangle 11">
            <a:extLst>
              <a:ext uri="{FF2B5EF4-FFF2-40B4-BE49-F238E27FC236}">
                <a16:creationId xmlns:a16="http://schemas.microsoft.com/office/drawing/2014/main" id="{83EAAD5D-8E2E-7B96-D9FC-0F8AD58F5A13}"/>
              </a:ext>
            </a:extLst>
          </p:cNvPr>
          <p:cNvSpPr/>
          <p:nvPr/>
        </p:nvSpPr>
        <p:spPr>
          <a:xfrm>
            <a:off x="388627" y="1491502"/>
            <a:ext cx="590073" cy="81399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13" name="Rectangle 12">
            <a:extLst>
              <a:ext uri="{FF2B5EF4-FFF2-40B4-BE49-F238E27FC236}">
                <a16:creationId xmlns:a16="http://schemas.microsoft.com/office/drawing/2014/main" id="{B332DE6B-7B2C-2735-1913-5922FF9F8321}"/>
              </a:ext>
            </a:extLst>
          </p:cNvPr>
          <p:cNvSpPr/>
          <p:nvPr/>
        </p:nvSpPr>
        <p:spPr>
          <a:xfrm>
            <a:off x="1228385" y="1491502"/>
            <a:ext cx="590073" cy="81399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14" name="Rectangle 13">
            <a:extLst>
              <a:ext uri="{FF2B5EF4-FFF2-40B4-BE49-F238E27FC236}">
                <a16:creationId xmlns:a16="http://schemas.microsoft.com/office/drawing/2014/main" id="{1F3E9A0A-9204-0548-C2F5-C5887DAEBC98}"/>
              </a:ext>
            </a:extLst>
          </p:cNvPr>
          <p:cNvSpPr/>
          <p:nvPr/>
        </p:nvSpPr>
        <p:spPr>
          <a:xfrm>
            <a:off x="2068142" y="1491502"/>
            <a:ext cx="590073" cy="81399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30" name="Rectangle 29">
            <a:extLst>
              <a:ext uri="{FF2B5EF4-FFF2-40B4-BE49-F238E27FC236}">
                <a16:creationId xmlns:a16="http://schemas.microsoft.com/office/drawing/2014/main" id="{2DB6244E-941A-9836-573A-A8A3146C0E31}"/>
              </a:ext>
            </a:extLst>
          </p:cNvPr>
          <p:cNvSpPr/>
          <p:nvPr/>
        </p:nvSpPr>
        <p:spPr>
          <a:xfrm>
            <a:off x="5427171" y="1491502"/>
            <a:ext cx="590073" cy="81399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31" name="Rectangle 30">
            <a:extLst>
              <a:ext uri="{FF2B5EF4-FFF2-40B4-BE49-F238E27FC236}">
                <a16:creationId xmlns:a16="http://schemas.microsoft.com/office/drawing/2014/main" id="{3F1DB782-CDAE-6D4A-D322-EDDB2CFED469}"/>
              </a:ext>
            </a:extLst>
          </p:cNvPr>
          <p:cNvSpPr/>
          <p:nvPr/>
        </p:nvSpPr>
        <p:spPr>
          <a:xfrm>
            <a:off x="6266929" y="1491502"/>
            <a:ext cx="590073" cy="81399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32" name="Rectangle 31">
            <a:extLst>
              <a:ext uri="{FF2B5EF4-FFF2-40B4-BE49-F238E27FC236}">
                <a16:creationId xmlns:a16="http://schemas.microsoft.com/office/drawing/2014/main" id="{4D7BE942-1F0E-D0D0-857C-1578690D6020}"/>
              </a:ext>
            </a:extLst>
          </p:cNvPr>
          <p:cNvSpPr/>
          <p:nvPr/>
        </p:nvSpPr>
        <p:spPr>
          <a:xfrm>
            <a:off x="7106686" y="1491502"/>
            <a:ext cx="590073" cy="81399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40" name="Rectangle 39">
            <a:extLst>
              <a:ext uri="{FF2B5EF4-FFF2-40B4-BE49-F238E27FC236}">
                <a16:creationId xmlns:a16="http://schemas.microsoft.com/office/drawing/2014/main" id="{A08F7685-F8F6-CC60-9689-7362FEF7010F}"/>
              </a:ext>
            </a:extLst>
          </p:cNvPr>
          <p:cNvSpPr/>
          <p:nvPr/>
        </p:nvSpPr>
        <p:spPr>
          <a:xfrm>
            <a:off x="2907899" y="1491502"/>
            <a:ext cx="590073" cy="81399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41" name="Rectangle 40">
            <a:extLst>
              <a:ext uri="{FF2B5EF4-FFF2-40B4-BE49-F238E27FC236}">
                <a16:creationId xmlns:a16="http://schemas.microsoft.com/office/drawing/2014/main" id="{7886C5D2-B587-D297-3382-7670A7C873A6}"/>
              </a:ext>
            </a:extLst>
          </p:cNvPr>
          <p:cNvSpPr/>
          <p:nvPr/>
        </p:nvSpPr>
        <p:spPr>
          <a:xfrm>
            <a:off x="3747657" y="1491502"/>
            <a:ext cx="590073" cy="81399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42" name="Rectangle 41">
            <a:extLst>
              <a:ext uri="{FF2B5EF4-FFF2-40B4-BE49-F238E27FC236}">
                <a16:creationId xmlns:a16="http://schemas.microsoft.com/office/drawing/2014/main" id="{4D6A2E44-1C6D-59B0-2A44-8C6E8F4CE9DB}"/>
              </a:ext>
            </a:extLst>
          </p:cNvPr>
          <p:cNvSpPr/>
          <p:nvPr/>
        </p:nvSpPr>
        <p:spPr>
          <a:xfrm>
            <a:off x="4587414" y="1491502"/>
            <a:ext cx="590073" cy="81399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50" name="Rectangle 49">
            <a:extLst>
              <a:ext uri="{FF2B5EF4-FFF2-40B4-BE49-F238E27FC236}">
                <a16:creationId xmlns:a16="http://schemas.microsoft.com/office/drawing/2014/main" id="{B064E3B7-D17B-F399-1499-88DF2710FB49}"/>
              </a:ext>
            </a:extLst>
          </p:cNvPr>
          <p:cNvSpPr/>
          <p:nvPr/>
        </p:nvSpPr>
        <p:spPr>
          <a:xfrm>
            <a:off x="7946443" y="1491502"/>
            <a:ext cx="590073" cy="8139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51" name="Rectangle 50">
            <a:extLst>
              <a:ext uri="{FF2B5EF4-FFF2-40B4-BE49-F238E27FC236}">
                <a16:creationId xmlns:a16="http://schemas.microsoft.com/office/drawing/2014/main" id="{8B41E848-AADD-3AEA-1775-EC8535BFB43A}"/>
              </a:ext>
            </a:extLst>
          </p:cNvPr>
          <p:cNvSpPr/>
          <p:nvPr/>
        </p:nvSpPr>
        <p:spPr>
          <a:xfrm>
            <a:off x="8786201" y="1491502"/>
            <a:ext cx="590073" cy="8139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52" name="Rectangle 51">
            <a:extLst>
              <a:ext uri="{FF2B5EF4-FFF2-40B4-BE49-F238E27FC236}">
                <a16:creationId xmlns:a16="http://schemas.microsoft.com/office/drawing/2014/main" id="{0AE02425-CD3D-7C7A-9FFA-E12AB163BD52}"/>
              </a:ext>
            </a:extLst>
          </p:cNvPr>
          <p:cNvSpPr/>
          <p:nvPr/>
        </p:nvSpPr>
        <p:spPr>
          <a:xfrm>
            <a:off x="9625958" y="1491502"/>
            <a:ext cx="590073" cy="8139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grpSp>
        <p:nvGrpSpPr>
          <p:cNvPr id="61" name="Group 60">
            <a:extLst>
              <a:ext uri="{FF2B5EF4-FFF2-40B4-BE49-F238E27FC236}">
                <a16:creationId xmlns:a16="http://schemas.microsoft.com/office/drawing/2014/main" id="{4439C275-09E5-0028-5717-75C4E70B8C06}"/>
              </a:ext>
            </a:extLst>
          </p:cNvPr>
          <p:cNvGrpSpPr/>
          <p:nvPr/>
        </p:nvGrpSpPr>
        <p:grpSpPr>
          <a:xfrm>
            <a:off x="255658" y="1554505"/>
            <a:ext cx="10936504" cy="624479"/>
            <a:chOff x="255658" y="1698158"/>
            <a:chExt cx="10936504" cy="624479"/>
          </a:xfrm>
        </p:grpSpPr>
        <p:sp>
          <p:nvSpPr>
            <p:cNvPr id="8" name="Text Placeholder 25">
              <a:extLst>
                <a:ext uri="{FF2B5EF4-FFF2-40B4-BE49-F238E27FC236}">
                  <a16:creationId xmlns:a16="http://schemas.microsoft.com/office/drawing/2014/main" id="{EF4A4CFF-89A9-442F-924F-CC85C7E0FE61}"/>
                </a:ext>
              </a:extLst>
            </p:cNvPr>
            <p:cNvSpPr txBox="1">
              <a:spLocks/>
            </p:cNvSpPr>
            <p:nvPr/>
          </p:nvSpPr>
          <p:spPr>
            <a:xfrm>
              <a:off x="10336150"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JUL</a:t>
              </a:r>
            </a:p>
          </p:txBody>
        </p:sp>
        <p:sp>
          <p:nvSpPr>
            <p:cNvPr id="10" name="Text Placeholder 25">
              <a:extLst>
                <a:ext uri="{FF2B5EF4-FFF2-40B4-BE49-F238E27FC236}">
                  <a16:creationId xmlns:a16="http://schemas.microsoft.com/office/drawing/2014/main" id="{746078A3-91D2-5042-6A40-072D3A4A6889}"/>
                </a:ext>
              </a:extLst>
            </p:cNvPr>
            <p:cNvSpPr txBox="1">
              <a:spLocks/>
            </p:cNvSpPr>
            <p:nvPr/>
          </p:nvSpPr>
          <p:spPr>
            <a:xfrm>
              <a:off x="10434864"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7</a:t>
              </a:r>
            </a:p>
          </p:txBody>
        </p:sp>
        <p:sp>
          <p:nvSpPr>
            <p:cNvPr id="15" name="Text Placeholder 25">
              <a:extLst>
                <a:ext uri="{FF2B5EF4-FFF2-40B4-BE49-F238E27FC236}">
                  <a16:creationId xmlns:a16="http://schemas.microsoft.com/office/drawing/2014/main" id="{E74B99B9-E274-C51C-F837-0149789D70CB}"/>
                </a:ext>
              </a:extLst>
            </p:cNvPr>
            <p:cNvSpPr txBox="1">
              <a:spLocks/>
            </p:cNvSpPr>
            <p:nvPr/>
          </p:nvSpPr>
          <p:spPr>
            <a:xfrm>
              <a:off x="255658"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JUL</a:t>
              </a:r>
            </a:p>
          </p:txBody>
        </p:sp>
        <p:sp>
          <p:nvSpPr>
            <p:cNvPr id="18" name="Text Placeholder 25">
              <a:extLst>
                <a:ext uri="{FF2B5EF4-FFF2-40B4-BE49-F238E27FC236}">
                  <a16:creationId xmlns:a16="http://schemas.microsoft.com/office/drawing/2014/main" id="{EB9F235A-BF32-20EA-9962-D1D6E3A34124}"/>
                </a:ext>
              </a:extLst>
            </p:cNvPr>
            <p:cNvSpPr txBox="1">
              <a:spLocks/>
            </p:cNvSpPr>
            <p:nvPr/>
          </p:nvSpPr>
          <p:spPr>
            <a:xfrm>
              <a:off x="1095699"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AUG</a:t>
              </a:r>
            </a:p>
          </p:txBody>
        </p:sp>
        <p:sp>
          <p:nvSpPr>
            <p:cNvPr id="25" name="Text Placeholder 25">
              <a:extLst>
                <a:ext uri="{FF2B5EF4-FFF2-40B4-BE49-F238E27FC236}">
                  <a16:creationId xmlns:a16="http://schemas.microsoft.com/office/drawing/2014/main" id="{CF5FF2AE-AB1F-2E6C-22E7-73AB53079B7A}"/>
                </a:ext>
              </a:extLst>
            </p:cNvPr>
            <p:cNvSpPr txBox="1">
              <a:spLocks/>
            </p:cNvSpPr>
            <p:nvPr/>
          </p:nvSpPr>
          <p:spPr>
            <a:xfrm>
              <a:off x="1935740"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SEPT</a:t>
              </a:r>
            </a:p>
          </p:txBody>
        </p:sp>
        <p:sp>
          <p:nvSpPr>
            <p:cNvPr id="26" name="Text Placeholder 25">
              <a:extLst>
                <a:ext uri="{FF2B5EF4-FFF2-40B4-BE49-F238E27FC236}">
                  <a16:creationId xmlns:a16="http://schemas.microsoft.com/office/drawing/2014/main" id="{B34A52E5-5B84-5268-122B-B2DCB3875CDB}"/>
                </a:ext>
              </a:extLst>
            </p:cNvPr>
            <p:cNvSpPr txBox="1">
              <a:spLocks/>
            </p:cNvSpPr>
            <p:nvPr/>
          </p:nvSpPr>
          <p:spPr>
            <a:xfrm>
              <a:off x="354372"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7</a:t>
              </a:r>
            </a:p>
          </p:txBody>
        </p:sp>
        <p:sp>
          <p:nvSpPr>
            <p:cNvPr id="27" name="Text Placeholder 25">
              <a:extLst>
                <a:ext uri="{FF2B5EF4-FFF2-40B4-BE49-F238E27FC236}">
                  <a16:creationId xmlns:a16="http://schemas.microsoft.com/office/drawing/2014/main" id="{B3217B66-BF11-2578-9127-C32947B63639}"/>
                </a:ext>
              </a:extLst>
            </p:cNvPr>
            <p:cNvSpPr txBox="1">
              <a:spLocks/>
            </p:cNvSpPr>
            <p:nvPr/>
          </p:nvSpPr>
          <p:spPr>
            <a:xfrm>
              <a:off x="1194413"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8</a:t>
              </a:r>
            </a:p>
          </p:txBody>
        </p:sp>
        <p:sp>
          <p:nvSpPr>
            <p:cNvPr id="28" name="Text Placeholder 25">
              <a:extLst>
                <a:ext uri="{FF2B5EF4-FFF2-40B4-BE49-F238E27FC236}">
                  <a16:creationId xmlns:a16="http://schemas.microsoft.com/office/drawing/2014/main" id="{780E42A6-8E56-B1E7-42BC-191A1AFCAF49}"/>
                </a:ext>
              </a:extLst>
            </p:cNvPr>
            <p:cNvSpPr txBox="1">
              <a:spLocks/>
            </p:cNvSpPr>
            <p:nvPr/>
          </p:nvSpPr>
          <p:spPr>
            <a:xfrm>
              <a:off x="2034454"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9</a:t>
              </a:r>
            </a:p>
          </p:txBody>
        </p:sp>
        <p:sp>
          <p:nvSpPr>
            <p:cNvPr id="33" name="Text Placeholder 25">
              <a:extLst>
                <a:ext uri="{FF2B5EF4-FFF2-40B4-BE49-F238E27FC236}">
                  <a16:creationId xmlns:a16="http://schemas.microsoft.com/office/drawing/2014/main" id="{ADC3E325-B513-3F04-A09A-3DCD6A8A503D}"/>
                </a:ext>
              </a:extLst>
            </p:cNvPr>
            <p:cNvSpPr txBox="1">
              <a:spLocks/>
            </p:cNvSpPr>
            <p:nvPr/>
          </p:nvSpPr>
          <p:spPr>
            <a:xfrm>
              <a:off x="5295904"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JAN</a:t>
              </a:r>
            </a:p>
          </p:txBody>
        </p:sp>
        <p:sp>
          <p:nvSpPr>
            <p:cNvPr id="34" name="Text Placeholder 25">
              <a:extLst>
                <a:ext uri="{FF2B5EF4-FFF2-40B4-BE49-F238E27FC236}">
                  <a16:creationId xmlns:a16="http://schemas.microsoft.com/office/drawing/2014/main" id="{0C6DF01C-2224-B823-AAB9-83D7DC575046}"/>
                </a:ext>
              </a:extLst>
            </p:cNvPr>
            <p:cNvSpPr txBox="1">
              <a:spLocks/>
            </p:cNvSpPr>
            <p:nvPr/>
          </p:nvSpPr>
          <p:spPr>
            <a:xfrm>
              <a:off x="6135944"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FEB</a:t>
              </a:r>
            </a:p>
          </p:txBody>
        </p:sp>
        <p:sp>
          <p:nvSpPr>
            <p:cNvPr id="35" name="Text Placeholder 25">
              <a:extLst>
                <a:ext uri="{FF2B5EF4-FFF2-40B4-BE49-F238E27FC236}">
                  <a16:creationId xmlns:a16="http://schemas.microsoft.com/office/drawing/2014/main" id="{E673621D-0135-4C89-D0E0-60CA40F828B9}"/>
                </a:ext>
              </a:extLst>
            </p:cNvPr>
            <p:cNvSpPr txBox="1">
              <a:spLocks/>
            </p:cNvSpPr>
            <p:nvPr/>
          </p:nvSpPr>
          <p:spPr>
            <a:xfrm>
              <a:off x="6975985"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MAR</a:t>
              </a:r>
            </a:p>
          </p:txBody>
        </p:sp>
        <p:sp>
          <p:nvSpPr>
            <p:cNvPr id="36" name="Text Placeholder 25">
              <a:extLst>
                <a:ext uri="{FF2B5EF4-FFF2-40B4-BE49-F238E27FC236}">
                  <a16:creationId xmlns:a16="http://schemas.microsoft.com/office/drawing/2014/main" id="{78B322DA-DE89-EFB1-4DF7-FA970E934D8B}"/>
                </a:ext>
              </a:extLst>
            </p:cNvPr>
            <p:cNvSpPr txBox="1">
              <a:spLocks/>
            </p:cNvSpPr>
            <p:nvPr/>
          </p:nvSpPr>
          <p:spPr>
            <a:xfrm>
              <a:off x="5394618"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1</a:t>
              </a:r>
            </a:p>
          </p:txBody>
        </p:sp>
        <p:sp>
          <p:nvSpPr>
            <p:cNvPr id="37" name="Text Placeholder 25">
              <a:extLst>
                <a:ext uri="{FF2B5EF4-FFF2-40B4-BE49-F238E27FC236}">
                  <a16:creationId xmlns:a16="http://schemas.microsoft.com/office/drawing/2014/main" id="{F6A3CD72-791F-3A38-F443-7A4A4F844528}"/>
                </a:ext>
              </a:extLst>
            </p:cNvPr>
            <p:cNvSpPr txBox="1">
              <a:spLocks/>
            </p:cNvSpPr>
            <p:nvPr/>
          </p:nvSpPr>
          <p:spPr>
            <a:xfrm>
              <a:off x="6234658"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2</a:t>
              </a:r>
            </a:p>
          </p:txBody>
        </p:sp>
        <p:sp>
          <p:nvSpPr>
            <p:cNvPr id="38" name="Text Placeholder 25">
              <a:extLst>
                <a:ext uri="{FF2B5EF4-FFF2-40B4-BE49-F238E27FC236}">
                  <a16:creationId xmlns:a16="http://schemas.microsoft.com/office/drawing/2014/main" id="{E8E9D0D8-E905-41DC-0FFE-1805814BBE47}"/>
                </a:ext>
              </a:extLst>
            </p:cNvPr>
            <p:cNvSpPr txBox="1">
              <a:spLocks/>
            </p:cNvSpPr>
            <p:nvPr/>
          </p:nvSpPr>
          <p:spPr>
            <a:xfrm>
              <a:off x="7074699"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3</a:t>
              </a:r>
            </a:p>
          </p:txBody>
        </p:sp>
        <p:sp>
          <p:nvSpPr>
            <p:cNvPr id="43" name="Text Placeholder 25">
              <a:extLst>
                <a:ext uri="{FF2B5EF4-FFF2-40B4-BE49-F238E27FC236}">
                  <a16:creationId xmlns:a16="http://schemas.microsoft.com/office/drawing/2014/main" id="{608B8946-FDDB-783B-6AA2-C7BE41319580}"/>
                </a:ext>
              </a:extLst>
            </p:cNvPr>
            <p:cNvSpPr txBox="1">
              <a:spLocks/>
            </p:cNvSpPr>
            <p:nvPr/>
          </p:nvSpPr>
          <p:spPr>
            <a:xfrm>
              <a:off x="2775781"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OCT</a:t>
              </a:r>
            </a:p>
          </p:txBody>
        </p:sp>
        <p:sp>
          <p:nvSpPr>
            <p:cNvPr id="44" name="Text Placeholder 25">
              <a:extLst>
                <a:ext uri="{FF2B5EF4-FFF2-40B4-BE49-F238E27FC236}">
                  <a16:creationId xmlns:a16="http://schemas.microsoft.com/office/drawing/2014/main" id="{1B6B342A-99EF-589B-4DA6-9E9AF4140D21}"/>
                </a:ext>
              </a:extLst>
            </p:cNvPr>
            <p:cNvSpPr txBox="1">
              <a:spLocks/>
            </p:cNvSpPr>
            <p:nvPr/>
          </p:nvSpPr>
          <p:spPr>
            <a:xfrm>
              <a:off x="3615822"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NOV</a:t>
              </a:r>
            </a:p>
          </p:txBody>
        </p:sp>
        <p:sp>
          <p:nvSpPr>
            <p:cNvPr id="45" name="Text Placeholder 25">
              <a:extLst>
                <a:ext uri="{FF2B5EF4-FFF2-40B4-BE49-F238E27FC236}">
                  <a16:creationId xmlns:a16="http://schemas.microsoft.com/office/drawing/2014/main" id="{3EDF8EF8-449E-F7EC-9D24-9233A73ABF8F}"/>
                </a:ext>
              </a:extLst>
            </p:cNvPr>
            <p:cNvSpPr txBox="1">
              <a:spLocks/>
            </p:cNvSpPr>
            <p:nvPr/>
          </p:nvSpPr>
          <p:spPr>
            <a:xfrm>
              <a:off x="4455863"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DEC</a:t>
              </a:r>
            </a:p>
          </p:txBody>
        </p:sp>
        <p:sp>
          <p:nvSpPr>
            <p:cNvPr id="46" name="Text Placeholder 25">
              <a:extLst>
                <a:ext uri="{FF2B5EF4-FFF2-40B4-BE49-F238E27FC236}">
                  <a16:creationId xmlns:a16="http://schemas.microsoft.com/office/drawing/2014/main" id="{768A74A0-13F7-6728-AF88-DF341875BA62}"/>
                </a:ext>
              </a:extLst>
            </p:cNvPr>
            <p:cNvSpPr txBox="1">
              <a:spLocks/>
            </p:cNvSpPr>
            <p:nvPr/>
          </p:nvSpPr>
          <p:spPr>
            <a:xfrm>
              <a:off x="2874495"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10</a:t>
              </a:r>
            </a:p>
          </p:txBody>
        </p:sp>
        <p:sp>
          <p:nvSpPr>
            <p:cNvPr id="47" name="Text Placeholder 25">
              <a:extLst>
                <a:ext uri="{FF2B5EF4-FFF2-40B4-BE49-F238E27FC236}">
                  <a16:creationId xmlns:a16="http://schemas.microsoft.com/office/drawing/2014/main" id="{53188667-690E-DCD4-3A2F-996F7DF3314F}"/>
                </a:ext>
              </a:extLst>
            </p:cNvPr>
            <p:cNvSpPr txBox="1">
              <a:spLocks/>
            </p:cNvSpPr>
            <p:nvPr/>
          </p:nvSpPr>
          <p:spPr>
            <a:xfrm>
              <a:off x="3714536"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11</a:t>
              </a:r>
            </a:p>
          </p:txBody>
        </p:sp>
        <p:sp>
          <p:nvSpPr>
            <p:cNvPr id="48" name="Text Placeholder 25">
              <a:extLst>
                <a:ext uri="{FF2B5EF4-FFF2-40B4-BE49-F238E27FC236}">
                  <a16:creationId xmlns:a16="http://schemas.microsoft.com/office/drawing/2014/main" id="{3C2F5569-A84D-838D-BACE-ABF6ACBA5195}"/>
                </a:ext>
              </a:extLst>
            </p:cNvPr>
            <p:cNvSpPr txBox="1">
              <a:spLocks/>
            </p:cNvSpPr>
            <p:nvPr/>
          </p:nvSpPr>
          <p:spPr>
            <a:xfrm>
              <a:off x="4554577"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12</a:t>
              </a:r>
            </a:p>
          </p:txBody>
        </p:sp>
        <p:sp>
          <p:nvSpPr>
            <p:cNvPr id="53" name="Text Placeholder 25">
              <a:extLst>
                <a:ext uri="{FF2B5EF4-FFF2-40B4-BE49-F238E27FC236}">
                  <a16:creationId xmlns:a16="http://schemas.microsoft.com/office/drawing/2014/main" id="{7E14DA48-7148-F528-F288-9FD39948A687}"/>
                </a:ext>
              </a:extLst>
            </p:cNvPr>
            <p:cNvSpPr txBox="1">
              <a:spLocks/>
            </p:cNvSpPr>
            <p:nvPr/>
          </p:nvSpPr>
          <p:spPr>
            <a:xfrm>
              <a:off x="7816026"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APR</a:t>
              </a:r>
            </a:p>
          </p:txBody>
        </p:sp>
        <p:sp>
          <p:nvSpPr>
            <p:cNvPr id="54" name="Text Placeholder 25">
              <a:extLst>
                <a:ext uri="{FF2B5EF4-FFF2-40B4-BE49-F238E27FC236}">
                  <a16:creationId xmlns:a16="http://schemas.microsoft.com/office/drawing/2014/main" id="{239A60EA-0126-9597-293F-A4B41CD1DB2B}"/>
                </a:ext>
              </a:extLst>
            </p:cNvPr>
            <p:cNvSpPr txBox="1">
              <a:spLocks/>
            </p:cNvSpPr>
            <p:nvPr/>
          </p:nvSpPr>
          <p:spPr>
            <a:xfrm>
              <a:off x="9496108"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JUN</a:t>
              </a:r>
            </a:p>
          </p:txBody>
        </p:sp>
        <p:sp>
          <p:nvSpPr>
            <p:cNvPr id="55" name="Text Placeholder 25">
              <a:extLst>
                <a:ext uri="{FF2B5EF4-FFF2-40B4-BE49-F238E27FC236}">
                  <a16:creationId xmlns:a16="http://schemas.microsoft.com/office/drawing/2014/main" id="{6CAE6DD2-4DF7-600A-6146-E10F09B62DA6}"/>
                </a:ext>
              </a:extLst>
            </p:cNvPr>
            <p:cNvSpPr txBox="1">
              <a:spLocks/>
            </p:cNvSpPr>
            <p:nvPr/>
          </p:nvSpPr>
          <p:spPr>
            <a:xfrm>
              <a:off x="8656067"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MAY</a:t>
              </a:r>
            </a:p>
          </p:txBody>
        </p:sp>
        <p:sp>
          <p:nvSpPr>
            <p:cNvPr id="56" name="Text Placeholder 25">
              <a:extLst>
                <a:ext uri="{FF2B5EF4-FFF2-40B4-BE49-F238E27FC236}">
                  <a16:creationId xmlns:a16="http://schemas.microsoft.com/office/drawing/2014/main" id="{018D0337-2655-D7EE-44C8-DB28570D8D0A}"/>
                </a:ext>
              </a:extLst>
            </p:cNvPr>
            <p:cNvSpPr txBox="1">
              <a:spLocks/>
            </p:cNvSpPr>
            <p:nvPr/>
          </p:nvSpPr>
          <p:spPr>
            <a:xfrm>
              <a:off x="7914740"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4</a:t>
              </a:r>
            </a:p>
          </p:txBody>
        </p:sp>
        <p:sp>
          <p:nvSpPr>
            <p:cNvPr id="57" name="Text Placeholder 25">
              <a:extLst>
                <a:ext uri="{FF2B5EF4-FFF2-40B4-BE49-F238E27FC236}">
                  <a16:creationId xmlns:a16="http://schemas.microsoft.com/office/drawing/2014/main" id="{BD18F3BA-C9F4-1F5F-F695-CD6F6E19A982}"/>
                </a:ext>
              </a:extLst>
            </p:cNvPr>
            <p:cNvSpPr txBox="1">
              <a:spLocks/>
            </p:cNvSpPr>
            <p:nvPr/>
          </p:nvSpPr>
          <p:spPr>
            <a:xfrm>
              <a:off x="9594822"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6</a:t>
              </a:r>
            </a:p>
          </p:txBody>
        </p:sp>
        <p:sp>
          <p:nvSpPr>
            <p:cNvPr id="58" name="Text Placeholder 25">
              <a:extLst>
                <a:ext uri="{FF2B5EF4-FFF2-40B4-BE49-F238E27FC236}">
                  <a16:creationId xmlns:a16="http://schemas.microsoft.com/office/drawing/2014/main" id="{4B4ACC63-6160-EF2E-8300-CC95F6AEF470}"/>
                </a:ext>
              </a:extLst>
            </p:cNvPr>
            <p:cNvSpPr txBox="1">
              <a:spLocks/>
            </p:cNvSpPr>
            <p:nvPr/>
          </p:nvSpPr>
          <p:spPr>
            <a:xfrm>
              <a:off x="8754781"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5</a:t>
              </a:r>
            </a:p>
          </p:txBody>
        </p:sp>
      </p:grpSp>
      <p:sp>
        <p:nvSpPr>
          <p:cNvPr id="63" name="Text Placeholder 10">
            <a:extLst>
              <a:ext uri="{FF2B5EF4-FFF2-40B4-BE49-F238E27FC236}">
                <a16:creationId xmlns:a16="http://schemas.microsoft.com/office/drawing/2014/main" id="{F24F83E7-D9CE-6ED2-A1A6-BED86C019E8E}"/>
              </a:ext>
            </a:extLst>
          </p:cNvPr>
          <p:cNvSpPr>
            <a:spLocks noGrp="1"/>
          </p:cNvSpPr>
          <p:nvPr>
            <p:ph type="body" sz="quarter" idx="15" hasCustomPrompt="1"/>
          </p:nvPr>
        </p:nvSpPr>
        <p:spPr>
          <a:xfrm>
            <a:off x="388627" y="2485141"/>
            <a:ext cx="2269588" cy="546638"/>
          </a:xfrm>
          <a:prstGeom prst="rect">
            <a:avLst/>
          </a:prstGeom>
        </p:spPr>
        <p:txBody>
          <a:bodyPr anchor="t">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4" name="Text Placeholder 10">
            <a:extLst>
              <a:ext uri="{FF2B5EF4-FFF2-40B4-BE49-F238E27FC236}">
                <a16:creationId xmlns:a16="http://schemas.microsoft.com/office/drawing/2014/main" id="{32E17DD5-3AEE-4440-10F2-32BD10340E0C}"/>
              </a:ext>
            </a:extLst>
          </p:cNvPr>
          <p:cNvSpPr>
            <a:spLocks noGrp="1"/>
          </p:cNvSpPr>
          <p:nvPr>
            <p:ph type="body" sz="quarter" idx="16" hasCustomPrompt="1"/>
          </p:nvPr>
        </p:nvSpPr>
        <p:spPr>
          <a:xfrm>
            <a:off x="2907899" y="3074742"/>
            <a:ext cx="2269588" cy="3199643"/>
          </a:xfrm>
          <a:prstGeom prst="rect">
            <a:avLst/>
          </a:prstGeom>
        </p:spPr>
        <p:txBody>
          <a:bodyPr lIns="0" tIns="0" rIns="0" bIns="0" anchor="t">
            <a:normAutofit/>
          </a:bodyPr>
          <a:lstStyle>
            <a:lvl1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1pPr>
            <a:lvl2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2pPr>
            <a:lvl3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3pPr>
            <a:lvl4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4pPr>
            <a:lvl5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6" name="Text Placeholder 10">
            <a:extLst>
              <a:ext uri="{FF2B5EF4-FFF2-40B4-BE49-F238E27FC236}">
                <a16:creationId xmlns:a16="http://schemas.microsoft.com/office/drawing/2014/main" id="{CA1FFF52-EBBF-C3CB-515C-7E048FB34362}"/>
              </a:ext>
            </a:extLst>
          </p:cNvPr>
          <p:cNvSpPr>
            <a:spLocks noGrp="1"/>
          </p:cNvSpPr>
          <p:nvPr>
            <p:ph type="body" sz="quarter" idx="18" hasCustomPrompt="1"/>
          </p:nvPr>
        </p:nvSpPr>
        <p:spPr>
          <a:xfrm>
            <a:off x="5427171" y="3074742"/>
            <a:ext cx="2269588" cy="3199643"/>
          </a:xfrm>
          <a:prstGeom prst="rect">
            <a:avLst/>
          </a:prstGeom>
        </p:spPr>
        <p:txBody>
          <a:bodyPr lIns="0" tIns="0" rIns="0" bIns="0" anchor="t">
            <a:normAutofit/>
          </a:bodyPr>
          <a:lstStyle>
            <a:lvl1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1pPr>
            <a:lvl2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2pPr>
            <a:lvl3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3pPr>
            <a:lvl4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4pPr>
            <a:lvl5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2" name="Text Placeholder 10">
            <a:extLst>
              <a:ext uri="{FF2B5EF4-FFF2-40B4-BE49-F238E27FC236}">
                <a16:creationId xmlns:a16="http://schemas.microsoft.com/office/drawing/2014/main" id="{7AD819FE-87B4-47EE-A95A-E032A1305321}"/>
              </a:ext>
            </a:extLst>
          </p:cNvPr>
          <p:cNvSpPr>
            <a:spLocks noGrp="1"/>
          </p:cNvSpPr>
          <p:nvPr>
            <p:ph type="body" sz="quarter" idx="24" hasCustomPrompt="1"/>
          </p:nvPr>
        </p:nvSpPr>
        <p:spPr>
          <a:xfrm>
            <a:off x="7946443" y="3074742"/>
            <a:ext cx="2269588" cy="3199643"/>
          </a:xfrm>
          <a:prstGeom prst="rect">
            <a:avLst/>
          </a:prstGeom>
        </p:spPr>
        <p:txBody>
          <a:bodyPr lIns="0" tIns="0" rIns="0" bIns="0" anchor="t">
            <a:normAutofit/>
          </a:bodyPr>
          <a:lstStyle>
            <a:lvl1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1pPr>
            <a:lvl2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2pPr>
            <a:lvl3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3pPr>
            <a:lvl4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4pPr>
            <a:lvl5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4" name="Text Placeholder 10">
            <a:extLst>
              <a:ext uri="{FF2B5EF4-FFF2-40B4-BE49-F238E27FC236}">
                <a16:creationId xmlns:a16="http://schemas.microsoft.com/office/drawing/2014/main" id="{EC97DDD7-7592-9538-6926-67D96238CD7C}"/>
              </a:ext>
            </a:extLst>
          </p:cNvPr>
          <p:cNvSpPr>
            <a:spLocks noGrp="1"/>
          </p:cNvSpPr>
          <p:nvPr>
            <p:ph type="body" sz="quarter" idx="25" hasCustomPrompt="1"/>
          </p:nvPr>
        </p:nvSpPr>
        <p:spPr>
          <a:xfrm>
            <a:off x="10463905" y="3074742"/>
            <a:ext cx="1476561" cy="3199643"/>
          </a:xfrm>
          <a:prstGeom prst="rect">
            <a:avLst/>
          </a:prstGeom>
        </p:spPr>
        <p:txBody>
          <a:bodyPr lIns="0" tIns="0" rIns="0" bIns="0" anchor="t">
            <a:normAutofit/>
          </a:bodyPr>
          <a:lstStyle>
            <a:lvl1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1pPr>
            <a:lvl2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2pPr>
            <a:lvl3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3pPr>
            <a:lvl4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4pPr>
            <a:lvl5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5" name="Text Placeholder 10">
            <a:extLst>
              <a:ext uri="{FF2B5EF4-FFF2-40B4-BE49-F238E27FC236}">
                <a16:creationId xmlns:a16="http://schemas.microsoft.com/office/drawing/2014/main" id="{67A327BB-B533-8FD2-90EA-B5E6C0120A9C}"/>
              </a:ext>
            </a:extLst>
          </p:cNvPr>
          <p:cNvSpPr>
            <a:spLocks noGrp="1"/>
          </p:cNvSpPr>
          <p:nvPr>
            <p:ph type="body" sz="quarter" idx="26" hasCustomPrompt="1"/>
          </p:nvPr>
        </p:nvSpPr>
        <p:spPr>
          <a:xfrm>
            <a:off x="2907447" y="2485141"/>
            <a:ext cx="2269588" cy="546638"/>
          </a:xfrm>
          <a:prstGeom prst="rect">
            <a:avLst/>
          </a:prstGeom>
        </p:spPr>
        <p:txBody>
          <a:bodyPr anchor="t">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2"/>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2"/>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2"/>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2"/>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6" name="Text Placeholder 10">
            <a:extLst>
              <a:ext uri="{FF2B5EF4-FFF2-40B4-BE49-F238E27FC236}">
                <a16:creationId xmlns:a16="http://schemas.microsoft.com/office/drawing/2014/main" id="{F89D142A-B4FF-1C1D-3FFD-0B691BF5BA11}"/>
              </a:ext>
            </a:extLst>
          </p:cNvPr>
          <p:cNvSpPr>
            <a:spLocks noGrp="1"/>
          </p:cNvSpPr>
          <p:nvPr>
            <p:ph type="body" sz="quarter" idx="27" hasCustomPrompt="1"/>
          </p:nvPr>
        </p:nvSpPr>
        <p:spPr>
          <a:xfrm>
            <a:off x="5426267" y="2485141"/>
            <a:ext cx="2269588" cy="546638"/>
          </a:xfrm>
          <a:prstGeom prst="rect">
            <a:avLst/>
          </a:prstGeom>
        </p:spPr>
        <p:txBody>
          <a:bodyPr anchor="t">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2"/>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2"/>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2"/>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2"/>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7" name="Text Placeholder 10">
            <a:extLst>
              <a:ext uri="{FF2B5EF4-FFF2-40B4-BE49-F238E27FC236}">
                <a16:creationId xmlns:a16="http://schemas.microsoft.com/office/drawing/2014/main" id="{1FB0E633-7D1F-1E43-8113-5EFE02FE3B4B}"/>
              </a:ext>
            </a:extLst>
          </p:cNvPr>
          <p:cNvSpPr>
            <a:spLocks noGrp="1"/>
          </p:cNvSpPr>
          <p:nvPr>
            <p:ph type="body" sz="quarter" idx="28" hasCustomPrompt="1"/>
          </p:nvPr>
        </p:nvSpPr>
        <p:spPr>
          <a:xfrm>
            <a:off x="7945086" y="2485141"/>
            <a:ext cx="2269588" cy="546638"/>
          </a:xfrm>
          <a:prstGeom prst="rect">
            <a:avLst/>
          </a:prstGeom>
        </p:spPr>
        <p:txBody>
          <a:bodyPr anchor="t">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8" name="Text Placeholder 10">
            <a:extLst>
              <a:ext uri="{FF2B5EF4-FFF2-40B4-BE49-F238E27FC236}">
                <a16:creationId xmlns:a16="http://schemas.microsoft.com/office/drawing/2014/main" id="{FBA66266-5E4C-1DF9-0594-B49006F1E091}"/>
              </a:ext>
            </a:extLst>
          </p:cNvPr>
          <p:cNvSpPr>
            <a:spLocks noGrp="1"/>
          </p:cNvSpPr>
          <p:nvPr>
            <p:ph type="body" sz="quarter" idx="29" hasCustomPrompt="1"/>
          </p:nvPr>
        </p:nvSpPr>
        <p:spPr>
          <a:xfrm>
            <a:off x="10463905" y="2485141"/>
            <a:ext cx="1636940" cy="546638"/>
          </a:xfrm>
          <a:prstGeom prst="rect">
            <a:avLst/>
          </a:prstGeom>
        </p:spPr>
        <p:txBody>
          <a:bodyPr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2" name="Folded Corner 81">
            <a:extLst>
              <a:ext uri="{FF2B5EF4-FFF2-40B4-BE49-F238E27FC236}">
                <a16:creationId xmlns:a16="http://schemas.microsoft.com/office/drawing/2014/main" id="{145FD398-FC66-98B7-BDC8-7CEF6128302B}"/>
              </a:ext>
            </a:extLst>
          </p:cNvPr>
          <p:cNvSpPr/>
          <p:nvPr/>
        </p:nvSpPr>
        <p:spPr>
          <a:xfrm>
            <a:off x="0" y="-1195906"/>
            <a:ext cx="3448403" cy="850393"/>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TextBox 82">
            <a:extLst>
              <a:ext uri="{FF2B5EF4-FFF2-40B4-BE49-F238E27FC236}">
                <a16:creationId xmlns:a16="http://schemas.microsoft.com/office/drawing/2014/main" id="{FF2577C1-41FD-474E-66DC-A98E427A941D}"/>
              </a:ext>
            </a:extLst>
          </p:cNvPr>
          <p:cNvSpPr txBox="1"/>
          <p:nvPr/>
        </p:nvSpPr>
        <p:spPr>
          <a:xfrm>
            <a:off x="136617" y="-1010848"/>
            <a:ext cx="3448402" cy="369332"/>
          </a:xfrm>
          <a:prstGeom prst="rect">
            <a:avLst/>
          </a:prstGeom>
          <a:noFill/>
        </p:spPr>
        <p:txBody>
          <a:bodyPr wrap="square" rtlCol="0">
            <a:spAutoFit/>
          </a:bodyPr>
          <a:lstStyle/>
          <a:p>
            <a:r>
              <a:rPr lang="en-US" b="1" dirty="0">
                <a:solidFill>
                  <a:schemeClr val="bg2">
                    <a:lumMod val="10000"/>
                  </a:schemeClr>
                </a:solidFill>
              </a:rPr>
              <a:t>Quarters of the School Year</a:t>
            </a:r>
          </a:p>
        </p:txBody>
      </p:sp>
      <p:sp>
        <p:nvSpPr>
          <p:cNvPr id="84" name="Rectangle 83">
            <a:extLst>
              <a:ext uri="{FF2B5EF4-FFF2-40B4-BE49-F238E27FC236}">
                <a16:creationId xmlns:a16="http://schemas.microsoft.com/office/drawing/2014/main" id="{1DC910C5-AA5C-DD61-5E9F-FC6441220232}"/>
              </a:ext>
            </a:extLst>
          </p:cNvPr>
          <p:cNvSpPr/>
          <p:nvPr/>
        </p:nvSpPr>
        <p:spPr>
          <a:xfrm>
            <a:off x="13289240" y="-392282"/>
            <a:ext cx="6356073" cy="3821282"/>
          </a:xfrm>
          <a:prstGeom prst="rect">
            <a:avLst/>
          </a:prstGeom>
          <a:solidFill>
            <a:srgbClr val="ECEC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9578894"/>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BF8B5-9788-4748-B56D-89DB5B39E23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1BD7173-7475-43E1-A68B-E72162AB2D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69B7F9A-1C29-4F86-A4C5-DF512D50EFB6}"/>
              </a:ext>
            </a:extLst>
          </p:cNvPr>
          <p:cNvSpPr>
            <a:spLocks noGrp="1"/>
          </p:cNvSpPr>
          <p:nvPr>
            <p:ph type="dt" sz="half" idx="10"/>
          </p:nvPr>
        </p:nvSpPr>
        <p:spPr/>
        <p:txBody>
          <a:bodyPr/>
          <a:lstStyle/>
          <a:p>
            <a:fld id="{545A9B6E-82B9-449E-B4ED-4682C7845AFA}" type="datetimeFigureOut">
              <a:rPr lang="en-US" smtClean="0"/>
              <a:t>7/25/2025</a:t>
            </a:fld>
            <a:endParaRPr lang="en-US"/>
          </a:p>
        </p:txBody>
      </p:sp>
      <p:sp>
        <p:nvSpPr>
          <p:cNvPr id="5" name="Footer Placeholder 4">
            <a:extLst>
              <a:ext uri="{FF2B5EF4-FFF2-40B4-BE49-F238E27FC236}">
                <a16:creationId xmlns:a16="http://schemas.microsoft.com/office/drawing/2014/main" id="{9EA6BB9C-1F76-4C8D-9672-79111330D9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E9079D-845A-41F6-8EA3-F3688AE51F5D}"/>
              </a:ext>
            </a:extLst>
          </p:cNvPr>
          <p:cNvSpPr>
            <a:spLocks noGrp="1"/>
          </p:cNvSpPr>
          <p:nvPr>
            <p:ph type="sldNum" sz="quarter" idx="12"/>
          </p:nvPr>
        </p:nvSpPr>
        <p:spPr/>
        <p:txBody>
          <a:bodyPr/>
          <a:lstStyle/>
          <a:p>
            <a:fld id="{DD90BDDB-D95B-452C-B309-69A233EAC38F}" type="slidenum">
              <a:rPr lang="en-US" smtClean="0"/>
              <a:t>‹#›</a:t>
            </a:fld>
            <a:endParaRPr lang="en-US"/>
          </a:p>
        </p:txBody>
      </p:sp>
    </p:spTree>
    <p:extLst>
      <p:ext uri="{BB962C8B-B14F-4D97-AF65-F5344CB8AC3E}">
        <p14:creationId xmlns:p14="http://schemas.microsoft.com/office/powerpoint/2010/main" val="356790926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A / 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10" name="Title 9">
            <a:extLst>
              <a:ext uri="{FF2B5EF4-FFF2-40B4-BE49-F238E27FC236}">
                <a16:creationId xmlns:a16="http://schemas.microsoft.com/office/drawing/2014/main" id="{D50DEE82-281D-C343-3AF9-133F04521DC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3691728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A / Tex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10" name="Title 9">
            <a:extLst>
              <a:ext uri="{FF2B5EF4-FFF2-40B4-BE49-F238E27FC236}">
                <a16:creationId xmlns:a16="http://schemas.microsoft.com/office/drawing/2014/main" id="{D50DEE82-281D-C343-3AF9-133F04521DC1}"/>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6B31E6B5-CB10-39F9-8588-9D1C395D111C}"/>
              </a:ext>
            </a:extLst>
          </p:cNvPr>
          <p:cNvSpPr>
            <a:spLocks noGrp="1"/>
          </p:cNvSpPr>
          <p:nvPr>
            <p:ph type="body" sz="quarter" idx="13"/>
          </p:nvPr>
        </p:nvSpPr>
        <p:spPr>
          <a:xfrm>
            <a:off x="709612" y="1651000"/>
            <a:ext cx="10841411" cy="4373281"/>
          </a:xfrm>
        </p:spPr>
        <p:txBody>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28804828"/>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A / Text 2 columns">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10" name="Title 9">
            <a:extLst>
              <a:ext uri="{FF2B5EF4-FFF2-40B4-BE49-F238E27FC236}">
                <a16:creationId xmlns:a16="http://schemas.microsoft.com/office/drawing/2014/main" id="{D50DEE82-281D-C343-3AF9-133F04521DC1}"/>
              </a:ext>
            </a:extLst>
          </p:cNvPr>
          <p:cNvSpPr>
            <a:spLocks noGrp="1"/>
          </p:cNvSpPr>
          <p:nvPr>
            <p:ph type="title"/>
          </p:nvPr>
        </p:nvSpPr>
        <p:spPr/>
        <p:txBody>
          <a:bodyPr/>
          <a:lstStyle/>
          <a:p>
            <a:r>
              <a:rPr lang="en-US"/>
              <a:t>Click to edit Master title style</a:t>
            </a:r>
          </a:p>
        </p:txBody>
      </p:sp>
      <p:sp>
        <p:nvSpPr>
          <p:cNvPr id="11" name="Text Placeholder 2">
            <a:extLst>
              <a:ext uri="{FF2B5EF4-FFF2-40B4-BE49-F238E27FC236}">
                <a16:creationId xmlns:a16="http://schemas.microsoft.com/office/drawing/2014/main" id="{018885CD-64E5-43A1-DF3E-4883F4BCD184}"/>
              </a:ext>
            </a:extLst>
          </p:cNvPr>
          <p:cNvSpPr>
            <a:spLocks noGrp="1"/>
          </p:cNvSpPr>
          <p:nvPr>
            <p:ph type="body" sz="quarter" idx="13"/>
          </p:nvPr>
        </p:nvSpPr>
        <p:spPr>
          <a:xfrm>
            <a:off x="709613" y="1651000"/>
            <a:ext cx="5193350" cy="4403725"/>
          </a:xfrm>
        </p:spPr>
        <p:txBody>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2">
            <a:extLst>
              <a:ext uri="{FF2B5EF4-FFF2-40B4-BE49-F238E27FC236}">
                <a16:creationId xmlns:a16="http://schemas.microsoft.com/office/drawing/2014/main" id="{4A67A2F8-BA21-AC34-4F7D-3E0F57C4C5B0}"/>
              </a:ext>
            </a:extLst>
          </p:cNvPr>
          <p:cNvSpPr>
            <a:spLocks noGrp="1"/>
          </p:cNvSpPr>
          <p:nvPr>
            <p:ph type="body" sz="quarter" idx="14"/>
          </p:nvPr>
        </p:nvSpPr>
        <p:spPr>
          <a:xfrm>
            <a:off x="6290441" y="1650576"/>
            <a:ext cx="5193350" cy="4403725"/>
          </a:xfrm>
        </p:spPr>
        <p:txBody>
          <a:bodyPr/>
          <a:lstStyle>
            <a:lvl1pPr>
              <a:defRPr lang="en-US" smtClean="0"/>
            </a:lvl1pPr>
            <a:lvl2pPr>
              <a:defRPr lang="en-US" smtClean="0"/>
            </a:lvl2pPr>
            <a:lvl3pPr>
              <a:defRPr lang="en-US" smtClean="0"/>
            </a:lvl3pPr>
            <a:lvl4pPr>
              <a:defRPr lang="en-US" smtClean="0"/>
            </a:lvl4pPr>
            <a:lvl5pPr>
              <a:defRPr lang="en-US"/>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3964775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A / Combo 1">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C2FCD623-8F3D-9A0A-156A-EDF1D4CEE3D8}"/>
              </a:ext>
            </a:extLst>
          </p:cNvPr>
          <p:cNvSpPr>
            <a:spLocks noGrp="1"/>
          </p:cNvSpPr>
          <p:nvPr>
            <p:ph type="sldNum" sz="quarter" idx="12"/>
          </p:nvPr>
        </p:nvSpPr>
        <p:spPr/>
        <p:txBody>
          <a:bodyPr/>
          <a:lstStyle/>
          <a:p>
            <a:fld id="{8D31BEAE-1623-9446-BB9E-68A101F988DA}" type="slidenum">
              <a:rPr lang="en-US" smtClean="0"/>
              <a:pPr/>
              <a:t>‹#›</a:t>
            </a:fld>
            <a:endParaRPr lang="en-US" dirty="0"/>
          </a:p>
        </p:txBody>
      </p:sp>
      <p:sp>
        <p:nvSpPr>
          <p:cNvPr id="10" name="Picture Placeholder 9">
            <a:extLst>
              <a:ext uri="{FF2B5EF4-FFF2-40B4-BE49-F238E27FC236}">
                <a16:creationId xmlns:a16="http://schemas.microsoft.com/office/drawing/2014/main" id="{8C440A41-EDC7-DE1D-3E4F-768DB5D2F82B}"/>
              </a:ext>
            </a:extLst>
          </p:cNvPr>
          <p:cNvSpPr>
            <a:spLocks noGrp="1"/>
          </p:cNvSpPr>
          <p:nvPr>
            <p:ph type="pic" sz="quarter" idx="13"/>
          </p:nvPr>
        </p:nvSpPr>
        <p:spPr>
          <a:xfrm>
            <a:off x="7069138" y="1303338"/>
            <a:ext cx="5122862" cy="5097462"/>
          </a:xfrm>
          <a:prstGeom prst="rect">
            <a:avLst/>
          </a:prstGeom>
        </p:spPr>
        <p:txBody>
          <a:bodyPr/>
          <a:lstStyle/>
          <a:p>
            <a:r>
              <a:rPr lang="en-US"/>
              <a:t>Click icon to add picture</a:t>
            </a:r>
          </a:p>
        </p:txBody>
      </p:sp>
      <p:sp>
        <p:nvSpPr>
          <p:cNvPr id="6" name="Title 5">
            <a:extLst>
              <a:ext uri="{FF2B5EF4-FFF2-40B4-BE49-F238E27FC236}">
                <a16:creationId xmlns:a16="http://schemas.microsoft.com/office/drawing/2014/main" id="{54091E4A-1A55-691F-03C2-8CDD4F89DA0E}"/>
              </a:ext>
            </a:extLst>
          </p:cNvPr>
          <p:cNvSpPr>
            <a:spLocks noGrp="1"/>
          </p:cNvSpPr>
          <p:nvPr>
            <p:ph type="title"/>
          </p:nvPr>
        </p:nvSpPr>
        <p:spPr/>
        <p:txBody>
          <a:bodyPr/>
          <a:lstStyle/>
          <a:p>
            <a:r>
              <a:rPr lang="en-US"/>
              <a:t>Click to edit Master title style</a:t>
            </a:r>
          </a:p>
        </p:txBody>
      </p:sp>
      <p:sp>
        <p:nvSpPr>
          <p:cNvPr id="11" name="Text Placeholder 2">
            <a:extLst>
              <a:ext uri="{FF2B5EF4-FFF2-40B4-BE49-F238E27FC236}">
                <a16:creationId xmlns:a16="http://schemas.microsoft.com/office/drawing/2014/main" id="{17DD08DB-58A1-7453-C085-B4FA9EA0AD80}"/>
              </a:ext>
            </a:extLst>
          </p:cNvPr>
          <p:cNvSpPr>
            <a:spLocks noGrp="1"/>
          </p:cNvSpPr>
          <p:nvPr>
            <p:ph type="body" sz="quarter" idx="14"/>
          </p:nvPr>
        </p:nvSpPr>
        <p:spPr>
          <a:xfrm>
            <a:off x="709613" y="1651000"/>
            <a:ext cx="5911904" cy="4403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Footer Placeholder 12">
            <a:extLst>
              <a:ext uri="{FF2B5EF4-FFF2-40B4-BE49-F238E27FC236}">
                <a16:creationId xmlns:a16="http://schemas.microsoft.com/office/drawing/2014/main" id="{3787E93A-FA65-0A66-2079-7D30D8A8E1CD}"/>
              </a:ext>
            </a:extLst>
          </p:cNvPr>
          <p:cNvSpPr>
            <a:spLocks noGrp="1"/>
          </p:cNvSpPr>
          <p:nvPr>
            <p:ph type="ftr" sz="quarter" idx="15"/>
          </p:nvPr>
        </p:nvSpPr>
        <p:spPr/>
        <p:txBody>
          <a:bodyPr/>
          <a:lstStyle/>
          <a:p>
            <a:endParaRPr lang="en-US" dirty="0"/>
          </a:p>
        </p:txBody>
      </p:sp>
    </p:spTree>
    <p:extLst>
      <p:ext uri="{BB962C8B-B14F-4D97-AF65-F5344CB8AC3E}">
        <p14:creationId xmlns:p14="http://schemas.microsoft.com/office/powerpoint/2010/main" val="252185274"/>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A / Combo 2">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C2FCD623-8F3D-9A0A-156A-EDF1D4CEE3D8}"/>
              </a:ext>
            </a:extLst>
          </p:cNvPr>
          <p:cNvSpPr>
            <a:spLocks noGrp="1"/>
          </p:cNvSpPr>
          <p:nvPr>
            <p:ph type="sldNum" sz="quarter" idx="12"/>
          </p:nvPr>
        </p:nvSpPr>
        <p:spPr/>
        <p:txBody>
          <a:bodyPr/>
          <a:lstStyle/>
          <a:p>
            <a:fld id="{8D31BEAE-1623-9446-BB9E-68A101F988DA}" type="slidenum">
              <a:rPr lang="en-US" smtClean="0"/>
              <a:pPr/>
              <a:t>‹#›</a:t>
            </a:fld>
            <a:endParaRPr lang="en-US" dirty="0"/>
          </a:p>
        </p:txBody>
      </p:sp>
      <p:sp>
        <p:nvSpPr>
          <p:cNvPr id="10" name="Picture Placeholder 9">
            <a:extLst>
              <a:ext uri="{FF2B5EF4-FFF2-40B4-BE49-F238E27FC236}">
                <a16:creationId xmlns:a16="http://schemas.microsoft.com/office/drawing/2014/main" id="{8C440A41-EDC7-DE1D-3E4F-768DB5D2F82B}"/>
              </a:ext>
            </a:extLst>
          </p:cNvPr>
          <p:cNvSpPr>
            <a:spLocks noGrp="1"/>
          </p:cNvSpPr>
          <p:nvPr>
            <p:ph type="pic" sz="quarter" idx="13"/>
          </p:nvPr>
        </p:nvSpPr>
        <p:spPr>
          <a:xfrm>
            <a:off x="7192537" y="1650382"/>
            <a:ext cx="4439365" cy="4403920"/>
          </a:xfrm>
          <a:prstGeom prst="rect">
            <a:avLst/>
          </a:prstGeom>
        </p:spPr>
        <p:txBody>
          <a:bodyPr/>
          <a:lstStyle/>
          <a:p>
            <a:r>
              <a:rPr lang="en-US"/>
              <a:t>Click icon to add picture</a:t>
            </a:r>
          </a:p>
        </p:txBody>
      </p:sp>
      <p:sp>
        <p:nvSpPr>
          <p:cNvPr id="6" name="Title 5">
            <a:extLst>
              <a:ext uri="{FF2B5EF4-FFF2-40B4-BE49-F238E27FC236}">
                <a16:creationId xmlns:a16="http://schemas.microsoft.com/office/drawing/2014/main" id="{76E47969-3C45-3DD2-36EE-7C13407EED62}"/>
              </a:ext>
            </a:extLst>
          </p:cNvPr>
          <p:cNvSpPr>
            <a:spLocks noGrp="1"/>
          </p:cNvSpPr>
          <p:nvPr>
            <p:ph type="title"/>
          </p:nvPr>
        </p:nvSpPr>
        <p:spPr/>
        <p:txBody>
          <a:bodyPr/>
          <a:lstStyle/>
          <a:p>
            <a:r>
              <a:rPr lang="en-US"/>
              <a:t>Click to edit Master title style</a:t>
            </a:r>
          </a:p>
        </p:txBody>
      </p:sp>
      <p:sp>
        <p:nvSpPr>
          <p:cNvPr id="11" name="Text Placeholder 2">
            <a:extLst>
              <a:ext uri="{FF2B5EF4-FFF2-40B4-BE49-F238E27FC236}">
                <a16:creationId xmlns:a16="http://schemas.microsoft.com/office/drawing/2014/main" id="{C04955AF-50BF-A7A2-E2A0-02660E238DC4}"/>
              </a:ext>
            </a:extLst>
          </p:cNvPr>
          <p:cNvSpPr>
            <a:spLocks noGrp="1"/>
          </p:cNvSpPr>
          <p:nvPr>
            <p:ph type="body" sz="quarter" idx="14"/>
          </p:nvPr>
        </p:nvSpPr>
        <p:spPr>
          <a:xfrm>
            <a:off x="709613" y="1651000"/>
            <a:ext cx="5911904" cy="4403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a:extLst>
              <a:ext uri="{FF2B5EF4-FFF2-40B4-BE49-F238E27FC236}">
                <a16:creationId xmlns:a16="http://schemas.microsoft.com/office/drawing/2014/main" id="{2C9680BC-F913-EDF6-D245-A446AF2F01B0}"/>
              </a:ext>
            </a:extLst>
          </p:cNvPr>
          <p:cNvSpPr>
            <a:spLocks noGrp="1"/>
          </p:cNvSpPr>
          <p:nvPr>
            <p:ph type="ftr" sz="quarter" idx="15"/>
          </p:nvPr>
        </p:nvSpPr>
        <p:spPr/>
        <p:txBody>
          <a:bodyPr/>
          <a:lstStyle/>
          <a:p>
            <a:endParaRPr lang="en-US" dirty="0"/>
          </a:p>
        </p:txBody>
      </p:sp>
    </p:spTree>
    <p:extLst>
      <p:ext uri="{BB962C8B-B14F-4D97-AF65-F5344CB8AC3E}">
        <p14:creationId xmlns:p14="http://schemas.microsoft.com/office/powerpoint/2010/main" val="239903423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p:cSld name="A / Combo 3">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C2FCD623-8F3D-9A0A-156A-EDF1D4CEE3D8}"/>
              </a:ext>
            </a:extLst>
          </p:cNvPr>
          <p:cNvSpPr>
            <a:spLocks noGrp="1"/>
          </p:cNvSpPr>
          <p:nvPr>
            <p:ph type="sldNum" sz="quarter" idx="12"/>
          </p:nvPr>
        </p:nvSpPr>
        <p:spPr/>
        <p:txBody>
          <a:bodyPr/>
          <a:lstStyle/>
          <a:p>
            <a:fld id="{8D31BEAE-1623-9446-BB9E-68A101F988DA}" type="slidenum">
              <a:rPr lang="en-US" smtClean="0"/>
              <a:pPr/>
              <a:t>‹#›</a:t>
            </a:fld>
            <a:endParaRPr lang="en-US" dirty="0"/>
          </a:p>
        </p:txBody>
      </p:sp>
      <p:sp>
        <p:nvSpPr>
          <p:cNvPr id="10" name="Picture Placeholder 9">
            <a:extLst>
              <a:ext uri="{FF2B5EF4-FFF2-40B4-BE49-F238E27FC236}">
                <a16:creationId xmlns:a16="http://schemas.microsoft.com/office/drawing/2014/main" id="{8C440A41-EDC7-DE1D-3E4F-768DB5D2F82B}"/>
              </a:ext>
            </a:extLst>
          </p:cNvPr>
          <p:cNvSpPr>
            <a:spLocks noGrp="1"/>
          </p:cNvSpPr>
          <p:nvPr>
            <p:ph type="pic" sz="quarter" idx="13"/>
          </p:nvPr>
        </p:nvSpPr>
        <p:spPr>
          <a:xfrm>
            <a:off x="7069138" y="0"/>
            <a:ext cx="5122862" cy="6400800"/>
          </a:xfrm>
          <a:prstGeom prst="rect">
            <a:avLst/>
          </a:prstGeom>
        </p:spPr>
        <p:txBody>
          <a:bodyPr/>
          <a:lstStyle/>
          <a:p>
            <a:r>
              <a:rPr lang="en-US"/>
              <a:t>Click icon to add picture</a:t>
            </a:r>
          </a:p>
        </p:txBody>
      </p:sp>
      <p:sp>
        <p:nvSpPr>
          <p:cNvPr id="6" name="Title 5">
            <a:extLst>
              <a:ext uri="{FF2B5EF4-FFF2-40B4-BE49-F238E27FC236}">
                <a16:creationId xmlns:a16="http://schemas.microsoft.com/office/drawing/2014/main" id="{F566BB93-91F9-D890-8B35-01FCB5FC80F7}"/>
              </a:ext>
            </a:extLst>
          </p:cNvPr>
          <p:cNvSpPr>
            <a:spLocks noGrp="1"/>
          </p:cNvSpPr>
          <p:nvPr>
            <p:ph type="title"/>
          </p:nvPr>
        </p:nvSpPr>
        <p:spPr>
          <a:xfrm>
            <a:off x="646770" y="283464"/>
            <a:ext cx="6200080" cy="850392"/>
          </a:xfrm>
        </p:spPr>
        <p:txBody>
          <a:bodyPr/>
          <a:lstStyle/>
          <a:p>
            <a:r>
              <a:rPr lang="en-US"/>
              <a:t>Click to edit Master title style</a:t>
            </a:r>
            <a:endParaRPr lang="en-US" dirty="0"/>
          </a:p>
        </p:txBody>
      </p:sp>
      <p:sp>
        <p:nvSpPr>
          <p:cNvPr id="11" name="Text Placeholder 2">
            <a:extLst>
              <a:ext uri="{FF2B5EF4-FFF2-40B4-BE49-F238E27FC236}">
                <a16:creationId xmlns:a16="http://schemas.microsoft.com/office/drawing/2014/main" id="{3F65E177-BB8C-0187-F490-0A3B8E4C7736}"/>
              </a:ext>
            </a:extLst>
          </p:cNvPr>
          <p:cNvSpPr>
            <a:spLocks noGrp="1"/>
          </p:cNvSpPr>
          <p:nvPr>
            <p:ph type="body" sz="quarter" idx="14"/>
          </p:nvPr>
        </p:nvSpPr>
        <p:spPr>
          <a:xfrm>
            <a:off x="709613" y="1651000"/>
            <a:ext cx="5911904" cy="4403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a:extLst>
              <a:ext uri="{FF2B5EF4-FFF2-40B4-BE49-F238E27FC236}">
                <a16:creationId xmlns:a16="http://schemas.microsoft.com/office/drawing/2014/main" id="{A377DE61-03E8-3C42-DC49-DB8A66B92C5E}"/>
              </a:ext>
            </a:extLst>
          </p:cNvPr>
          <p:cNvSpPr>
            <a:spLocks noGrp="1"/>
          </p:cNvSpPr>
          <p:nvPr>
            <p:ph type="ftr" sz="quarter" idx="15"/>
          </p:nvPr>
        </p:nvSpPr>
        <p:spPr/>
        <p:txBody>
          <a:bodyPr/>
          <a:lstStyle/>
          <a:p>
            <a:endParaRPr lang="en-US" dirty="0"/>
          </a:p>
        </p:txBody>
      </p:sp>
    </p:spTree>
    <p:extLst>
      <p:ext uri="{BB962C8B-B14F-4D97-AF65-F5344CB8AC3E}">
        <p14:creationId xmlns:p14="http://schemas.microsoft.com/office/powerpoint/2010/main" val="205206527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p:cSld name="A / Combo 4">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2B52E62-7F42-BADE-0A37-69BB5CC3B0B6}"/>
              </a:ext>
            </a:extLst>
          </p:cNvPr>
          <p:cNvSpPr>
            <a:spLocks noGrp="1"/>
          </p:cNvSpPr>
          <p:nvPr>
            <p:ph type="pic" sz="quarter" idx="13"/>
          </p:nvPr>
        </p:nvSpPr>
        <p:spPr>
          <a:xfrm>
            <a:off x="8014447" y="1303886"/>
            <a:ext cx="4177553" cy="5096119"/>
          </a:xfrm>
          <a:prstGeom prst="rect">
            <a:avLst/>
          </a:prstGeom>
        </p:spPr>
        <p:txBody>
          <a:bodyPr/>
          <a:lstStyle/>
          <a:p>
            <a:r>
              <a:rPr lang="en-US"/>
              <a:t>Click icon to add picture</a:t>
            </a:r>
          </a:p>
        </p:txBody>
      </p:sp>
      <p:sp>
        <p:nvSpPr>
          <p:cNvPr id="6" name="Footer Placeholder 5">
            <a:extLst>
              <a:ext uri="{FF2B5EF4-FFF2-40B4-BE49-F238E27FC236}">
                <a16:creationId xmlns:a16="http://schemas.microsoft.com/office/drawing/2014/main" id="{569DF3C9-CAE7-8600-A5E0-F6F9819BC360}"/>
              </a:ext>
            </a:extLst>
          </p:cNvPr>
          <p:cNvSpPr>
            <a:spLocks noGrp="1"/>
          </p:cNvSpPr>
          <p:nvPr>
            <p:ph type="ftr" sz="quarter" idx="14"/>
          </p:nvPr>
        </p:nvSpPr>
        <p:spPr/>
        <p:txBody>
          <a:bodyPr/>
          <a:lstStyle/>
          <a:p>
            <a:endParaRPr lang="en-US"/>
          </a:p>
        </p:txBody>
      </p:sp>
      <p:sp>
        <p:nvSpPr>
          <p:cNvPr id="7" name="Slide Number Placeholder 6">
            <a:extLst>
              <a:ext uri="{FF2B5EF4-FFF2-40B4-BE49-F238E27FC236}">
                <a16:creationId xmlns:a16="http://schemas.microsoft.com/office/drawing/2014/main" id="{89790A9D-7288-3ACB-9DCD-DE4C3E58F60C}"/>
              </a:ext>
            </a:extLst>
          </p:cNvPr>
          <p:cNvSpPr>
            <a:spLocks noGrp="1"/>
          </p:cNvSpPr>
          <p:nvPr>
            <p:ph type="sldNum" sz="quarter" idx="15"/>
          </p:nvPr>
        </p:nvSpPr>
        <p:spPr/>
        <p:txBody>
          <a:bodyPr/>
          <a:lstStyle/>
          <a:p>
            <a:fld id="{8D31BEAE-1623-9446-BB9E-68A101F988DA}" type="slidenum">
              <a:rPr lang="en-US" smtClean="0"/>
              <a:pPr/>
              <a:t>‹#›</a:t>
            </a:fld>
            <a:endParaRPr lang="en-US"/>
          </a:p>
        </p:txBody>
      </p:sp>
      <p:sp>
        <p:nvSpPr>
          <p:cNvPr id="3" name="Title 2">
            <a:extLst>
              <a:ext uri="{FF2B5EF4-FFF2-40B4-BE49-F238E27FC236}">
                <a16:creationId xmlns:a16="http://schemas.microsoft.com/office/drawing/2014/main" id="{219A3324-9C41-D0B4-7CB0-A269C9606D7D}"/>
              </a:ext>
            </a:extLst>
          </p:cNvPr>
          <p:cNvSpPr>
            <a:spLocks noGrp="1"/>
          </p:cNvSpPr>
          <p:nvPr>
            <p:ph type="title"/>
          </p:nvPr>
        </p:nvSpPr>
        <p:spPr/>
        <p:txBody>
          <a:bodyPr/>
          <a:lstStyle/>
          <a:p>
            <a:r>
              <a:rPr lang="en-US"/>
              <a:t>Click to edit Master title style</a:t>
            </a:r>
          </a:p>
        </p:txBody>
      </p:sp>
      <p:sp>
        <p:nvSpPr>
          <p:cNvPr id="2" name="Text Placeholder 2">
            <a:extLst>
              <a:ext uri="{FF2B5EF4-FFF2-40B4-BE49-F238E27FC236}">
                <a16:creationId xmlns:a16="http://schemas.microsoft.com/office/drawing/2014/main" id="{A2F21B27-9248-0378-0EF5-39544B6B48C6}"/>
              </a:ext>
            </a:extLst>
          </p:cNvPr>
          <p:cNvSpPr>
            <a:spLocks noGrp="1"/>
          </p:cNvSpPr>
          <p:nvPr>
            <p:ph type="body" sz="quarter" idx="17"/>
          </p:nvPr>
        </p:nvSpPr>
        <p:spPr>
          <a:xfrm>
            <a:off x="709612" y="1651000"/>
            <a:ext cx="6810539" cy="4403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2420795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A / Combo 5">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C2FCD623-8F3D-9A0A-156A-EDF1D4CEE3D8}"/>
              </a:ext>
            </a:extLst>
          </p:cNvPr>
          <p:cNvSpPr>
            <a:spLocks noGrp="1"/>
          </p:cNvSpPr>
          <p:nvPr>
            <p:ph type="sldNum" sz="quarter" idx="12"/>
          </p:nvPr>
        </p:nvSpPr>
        <p:spPr/>
        <p:txBody>
          <a:bodyPr/>
          <a:lstStyle/>
          <a:p>
            <a:fld id="{8D31BEAE-1623-9446-BB9E-68A101F988DA}" type="slidenum">
              <a:rPr lang="en-US" smtClean="0"/>
              <a:pPr/>
              <a:t>‹#›</a:t>
            </a:fld>
            <a:endParaRPr lang="en-US" dirty="0"/>
          </a:p>
        </p:txBody>
      </p:sp>
      <p:sp>
        <p:nvSpPr>
          <p:cNvPr id="10" name="Picture Placeholder 9">
            <a:extLst>
              <a:ext uri="{FF2B5EF4-FFF2-40B4-BE49-F238E27FC236}">
                <a16:creationId xmlns:a16="http://schemas.microsoft.com/office/drawing/2014/main" id="{8C440A41-EDC7-DE1D-3E4F-768DB5D2F82B}"/>
              </a:ext>
            </a:extLst>
          </p:cNvPr>
          <p:cNvSpPr>
            <a:spLocks noGrp="1"/>
          </p:cNvSpPr>
          <p:nvPr>
            <p:ph type="pic" sz="quarter" idx="13"/>
          </p:nvPr>
        </p:nvSpPr>
        <p:spPr>
          <a:xfrm>
            <a:off x="-1" y="0"/>
            <a:ext cx="6812273" cy="6400800"/>
          </a:xfrm>
          <a:prstGeom prst="rect">
            <a:avLst/>
          </a:prstGeom>
        </p:spPr>
        <p:txBody>
          <a:bodyPr/>
          <a:lstStyle/>
          <a:p>
            <a:r>
              <a:rPr lang="en-US"/>
              <a:t>Click icon to add picture</a:t>
            </a:r>
          </a:p>
        </p:txBody>
      </p:sp>
      <p:sp>
        <p:nvSpPr>
          <p:cNvPr id="6" name="Title 5">
            <a:extLst>
              <a:ext uri="{FF2B5EF4-FFF2-40B4-BE49-F238E27FC236}">
                <a16:creationId xmlns:a16="http://schemas.microsoft.com/office/drawing/2014/main" id="{2C16EC7B-C9EA-E03F-7D93-FA0791EFEF21}"/>
              </a:ext>
            </a:extLst>
          </p:cNvPr>
          <p:cNvSpPr>
            <a:spLocks noGrp="1"/>
          </p:cNvSpPr>
          <p:nvPr>
            <p:ph type="title"/>
          </p:nvPr>
        </p:nvSpPr>
        <p:spPr>
          <a:xfrm>
            <a:off x="7347580" y="283464"/>
            <a:ext cx="4427437" cy="850392"/>
          </a:xfrm>
        </p:spPr>
        <p:txBody>
          <a:bodyPr/>
          <a:lstStyle/>
          <a:p>
            <a:r>
              <a:rPr lang="en-US"/>
              <a:t>Click to edit Master title style</a:t>
            </a:r>
            <a:endParaRPr lang="en-US" dirty="0"/>
          </a:p>
        </p:txBody>
      </p:sp>
      <p:sp>
        <p:nvSpPr>
          <p:cNvPr id="12" name="Text Placeholder 2">
            <a:extLst>
              <a:ext uri="{FF2B5EF4-FFF2-40B4-BE49-F238E27FC236}">
                <a16:creationId xmlns:a16="http://schemas.microsoft.com/office/drawing/2014/main" id="{ABD5BBB4-1335-AA70-E275-D549AC94F3DF}"/>
              </a:ext>
            </a:extLst>
          </p:cNvPr>
          <p:cNvSpPr>
            <a:spLocks noGrp="1"/>
          </p:cNvSpPr>
          <p:nvPr>
            <p:ph type="body" sz="quarter" idx="14"/>
          </p:nvPr>
        </p:nvSpPr>
        <p:spPr>
          <a:xfrm>
            <a:off x="7345422" y="1651000"/>
            <a:ext cx="4427437" cy="4403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a:extLst>
              <a:ext uri="{FF2B5EF4-FFF2-40B4-BE49-F238E27FC236}">
                <a16:creationId xmlns:a16="http://schemas.microsoft.com/office/drawing/2014/main" id="{640C3216-EC6F-338E-149D-2DFFA96DE2D9}"/>
              </a:ext>
            </a:extLst>
          </p:cNvPr>
          <p:cNvSpPr>
            <a:spLocks noGrp="1"/>
          </p:cNvSpPr>
          <p:nvPr>
            <p:ph type="ftr" sz="quarter" idx="15"/>
          </p:nvPr>
        </p:nvSpPr>
        <p:spPr/>
        <p:txBody>
          <a:bodyPr/>
          <a:lstStyle/>
          <a:p>
            <a:endParaRPr lang="en-US" dirty="0"/>
          </a:p>
        </p:txBody>
      </p:sp>
    </p:spTree>
    <p:extLst>
      <p:ext uri="{BB962C8B-B14F-4D97-AF65-F5344CB8AC3E}">
        <p14:creationId xmlns:p14="http://schemas.microsoft.com/office/powerpoint/2010/main" val="3355989306"/>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A / Combo 6">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C2FCD623-8F3D-9A0A-156A-EDF1D4CEE3D8}"/>
              </a:ext>
            </a:extLst>
          </p:cNvPr>
          <p:cNvSpPr>
            <a:spLocks noGrp="1"/>
          </p:cNvSpPr>
          <p:nvPr>
            <p:ph type="sldNum" sz="quarter" idx="12"/>
          </p:nvPr>
        </p:nvSpPr>
        <p:spPr/>
        <p:txBody>
          <a:bodyPr/>
          <a:lstStyle/>
          <a:p>
            <a:fld id="{8D31BEAE-1623-9446-BB9E-68A101F988DA}" type="slidenum">
              <a:rPr lang="en-US" smtClean="0"/>
              <a:pPr/>
              <a:t>‹#›</a:t>
            </a:fld>
            <a:endParaRPr lang="en-US" dirty="0"/>
          </a:p>
        </p:txBody>
      </p:sp>
      <p:sp>
        <p:nvSpPr>
          <p:cNvPr id="10" name="Picture Placeholder 9">
            <a:extLst>
              <a:ext uri="{FF2B5EF4-FFF2-40B4-BE49-F238E27FC236}">
                <a16:creationId xmlns:a16="http://schemas.microsoft.com/office/drawing/2014/main" id="{8C440A41-EDC7-DE1D-3E4F-768DB5D2F82B}"/>
              </a:ext>
            </a:extLst>
          </p:cNvPr>
          <p:cNvSpPr>
            <a:spLocks noGrp="1"/>
          </p:cNvSpPr>
          <p:nvPr>
            <p:ph type="pic" sz="quarter" idx="13"/>
          </p:nvPr>
        </p:nvSpPr>
        <p:spPr>
          <a:xfrm>
            <a:off x="709489" y="1650382"/>
            <a:ext cx="6102783" cy="4403919"/>
          </a:xfrm>
          <a:prstGeom prst="rect">
            <a:avLst/>
          </a:prstGeom>
        </p:spPr>
        <p:txBody>
          <a:bodyPr/>
          <a:lstStyle/>
          <a:p>
            <a:r>
              <a:rPr lang="en-US"/>
              <a:t>Click icon to add picture</a:t>
            </a:r>
          </a:p>
        </p:txBody>
      </p:sp>
      <p:sp>
        <p:nvSpPr>
          <p:cNvPr id="2" name="Title 1">
            <a:extLst>
              <a:ext uri="{FF2B5EF4-FFF2-40B4-BE49-F238E27FC236}">
                <a16:creationId xmlns:a16="http://schemas.microsoft.com/office/drawing/2014/main" id="{0FDC78F6-8597-524F-24DE-4B61C8E221EF}"/>
              </a:ext>
            </a:extLst>
          </p:cNvPr>
          <p:cNvSpPr>
            <a:spLocks noGrp="1"/>
          </p:cNvSpPr>
          <p:nvPr>
            <p:ph type="title"/>
          </p:nvPr>
        </p:nvSpPr>
        <p:spPr/>
        <p:txBody>
          <a:bodyPr/>
          <a:lstStyle/>
          <a:p>
            <a:r>
              <a:rPr lang="en-US"/>
              <a:t>Click to edit Master title style</a:t>
            </a:r>
          </a:p>
        </p:txBody>
      </p:sp>
      <p:sp>
        <p:nvSpPr>
          <p:cNvPr id="11" name="Text Placeholder 2">
            <a:extLst>
              <a:ext uri="{FF2B5EF4-FFF2-40B4-BE49-F238E27FC236}">
                <a16:creationId xmlns:a16="http://schemas.microsoft.com/office/drawing/2014/main" id="{B6F1C08A-B072-4FF2-F2D2-67A95FFDA96F}"/>
              </a:ext>
            </a:extLst>
          </p:cNvPr>
          <p:cNvSpPr>
            <a:spLocks noGrp="1"/>
          </p:cNvSpPr>
          <p:nvPr>
            <p:ph type="body" sz="quarter" idx="14"/>
          </p:nvPr>
        </p:nvSpPr>
        <p:spPr>
          <a:xfrm>
            <a:off x="7345422" y="1651000"/>
            <a:ext cx="4427437" cy="4403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79FF29FD-7433-8CD2-9EE5-8CFF5074C13C}"/>
              </a:ext>
            </a:extLst>
          </p:cNvPr>
          <p:cNvSpPr>
            <a:spLocks noGrp="1"/>
          </p:cNvSpPr>
          <p:nvPr>
            <p:ph type="ftr" sz="quarter" idx="15"/>
          </p:nvPr>
        </p:nvSpPr>
        <p:spPr/>
        <p:txBody>
          <a:bodyPr/>
          <a:lstStyle/>
          <a:p>
            <a:endParaRPr lang="en-US" dirty="0"/>
          </a:p>
        </p:txBody>
      </p:sp>
    </p:spTree>
    <p:extLst>
      <p:ext uri="{BB962C8B-B14F-4D97-AF65-F5344CB8AC3E}">
        <p14:creationId xmlns:p14="http://schemas.microsoft.com/office/powerpoint/2010/main" val="136213625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A / Combo 7">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C2FCD623-8F3D-9A0A-156A-EDF1D4CEE3D8}"/>
              </a:ext>
            </a:extLst>
          </p:cNvPr>
          <p:cNvSpPr>
            <a:spLocks noGrp="1"/>
          </p:cNvSpPr>
          <p:nvPr>
            <p:ph type="sldNum" sz="quarter" idx="12"/>
          </p:nvPr>
        </p:nvSpPr>
        <p:spPr/>
        <p:txBody>
          <a:bodyPr/>
          <a:lstStyle/>
          <a:p>
            <a:fld id="{8D31BEAE-1623-9446-BB9E-68A101F988DA}" type="slidenum">
              <a:rPr lang="en-US" smtClean="0"/>
              <a:pPr/>
              <a:t>‹#›</a:t>
            </a:fld>
            <a:endParaRPr lang="en-US" dirty="0"/>
          </a:p>
        </p:txBody>
      </p:sp>
      <p:sp>
        <p:nvSpPr>
          <p:cNvPr id="10" name="Picture Placeholder 9">
            <a:extLst>
              <a:ext uri="{FF2B5EF4-FFF2-40B4-BE49-F238E27FC236}">
                <a16:creationId xmlns:a16="http://schemas.microsoft.com/office/drawing/2014/main" id="{8C440A41-EDC7-DE1D-3E4F-768DB5D2F82B}"/>
              </a:ext>
            </a:extLst>
          </p:cNvPr>
          <p:cNvSpPr>
            <a:spLocks noGrp="1"/>
          </p:cNvSpPr>
          <p:nvPr>
            <p:ph type="pic" sz="quarter" idx="13"/>
          </p:nvPr>
        </p:nvSpPr>
        <p:spPr>
          <a:xfrm>
            <a:off x="1" y="1303338"/>
            <a:ext cx="6812272" cy="5097462"/>
          </a:xfrm>
          <a:prstGeom prst="rect">
            <a:avLst/>
          </a:prstGeom>
        </p:spPr>
        <p:txBody>
          <a:bodyPr/>
          <a:lstStyle/>
          <a:p>
            <a:r>
              <a:rPr lang="en-US"/>
              <a:t>Click icon to add picture</a:t>
            </a:r>
          </a:p>
        </p:txBody>
      </p:sp>
      <p:sp>
        <p:nvSpPr>
          <p:cNvPr id="2" name="Title 1">
            <a:extLst>
              <a:ext uri="{FF2B5EF4-FFF2-40B4-BE49-F238E27FC236}">
                <a16:creationId xmlns:a16="http://schemas.microsoft.com/office/drawing/2014/main" id="{0FDC78F6-8597-524F-24DE-4B61C8E221EF}"/>
              </a:ext>
            </a:extLst>
          </p:cNvPr>
          <p:cNvSpPr>
            <a:spLocks noGrp="1"/>
          </p:cNvSpPr>
          <p:nvPr>
            <p:ph type="title"/>
          </p:nvPr>
        </p:nvSpPr>
        <p:spPr/>
        <p:txBody>
          <a:bodyPr/>
          <a:lstStyle/>
          <a:p>
            <a:r>
              <a:rPr lang="en-US"/>
              <a:t>Click to edit Master title style</a:t>
            </a:r>
          </a:p>
        </p:txBody>
      </p:sp>
      <p:sp>
        <p:nvSpPr>
          <p:cNvPr id="6" name="Text Placeholder 2">
            <a:extLst>
              <a:ext uri="{FF2B5EF4-FFF2-40B4-BE49-F238E27FC236}">
                <a16:creationId xmlns:a16="http://schemas.microsoft.com/office/drawing/2014/main" id="{11928F0B-4483-BBAA-4FEC-CAE493F2B39B}"/>
              </a:ext>
            </a:extLst>
          </p:cNvPr>
          <p:cNvSpPr>
            <a:spLocks noGrp="1"/>
          </p:cNvSpPr>
          <p:nvPr>
            <p:ph type="body" sz="quarter" idx="14"/>
          </p:nvPr>
        </p:nvSpPr>
        <p:spPr>
          <a:xfrm>
            <a:off x="7345422" y="1651000"/>
            <a:ext cx="4427437" cy="4403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63E56E4D-A05F-00A6-F25E-26EC1D666D1E}"/>
              </a:ext>
            </a:extLst>
          </p:cNvPr>
          <p:cNvSpPr>
            <a:spLocks noGrp="1"/>
          </p:cNvSpPr>
          <p:nvPr>
            <p:ph type="ftr" sz="quarter" idx="15"/>
          </p:nvPr>
        </p:nvSpPr>
        <p:spPr/>
        <p:txBody>
          <a:bodyPr/>
          <a:lstStyle/>
          <a:p>
            <a:endParaRPr lang="en-US" dirty="0"/>
          </a:p>
        </p:txBody>
      </p:sp>
    </p:spTree>
    <p:extLst>
      <p:ext uri="{BB962C8B-B14F-4D97-AF65-F5344CB8AC3E}">
        <p14:creationId xmlns:p14="http://schemas.microsoft.com/office/powerpoint/2010/main" val="260635309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A / Combo 8">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7D81A7D7-C00A-7D56-3BDF-C089245CFB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A5BAC2-CA7F-1B0F-0D29-02A8C83C62F2}"/>
              </a:ext>
            </a:extLst>
          </p:cNvPr>
          <p:cNvSpPr>
            <a:spLocks noGrp="1"/>
          </p:cNvSpPr>
          <p:nvPr>
            <p:ph type="sldNum" sz="quarter" idx="12"/>
          </p:nvPr>
        </p:nvSpPr>
        <p:spPr/>
        <p:txBody>
          <a:bodyPr/>
          <a:lstStyle/>
          <a:p>
            <a:fld id="{8D31BEAE-1623-9446-BB9E-68A101F988DA}" type="slidenum">
              <a:rPr lang="en-US" smtClean="0"/>
              <a:pPr/>
              <a:t>‹#›</a:t>
            </a:fld>
            <a:endParaRPr lang="en-US"/>
          </a:p>
        </p:txBody>
      </p:sp>
      <p:sp>
        <p:nvSpPr>
          <p:cNvPr id="14" name="Picture Placeholder 13">
            <a:extLst>
              <a:ext uri="{FF2B5EF4-FFF2-40B4-BE49-F238E27FC236}">
                <a16:creationId xmlns:a16="http://schemas.microsoft.com/office/drawing/2014/main" id="{0E3DCD07-464F-7967-DB81-7EFAC5EA37E5}"/>
              </a:ext>
            </a:extLst>
          </p:cNvPr>
          <p:cNvSpPr>
            <a:spLocks noGrp="1"/>
          </p:cNvSpPr>
          <p:nvPr>
            <p:ph type="pic" sz="quarter" idx="16"/>
          </p:nvPr>
        </p:nvSpPr>
        <p:spPr>
          <a:xfrm>
            <a:off x="5652994" y="1303338"/>
            <a:ext cx="3268662" cy="2546350"/>
          </a:xfrm>
          <a:prstGeom prst="rect">
            <a:avLst/>
          </a:prstGeom>
        </p:spPr>
        <p:txBody>
          <a:bodyPr/>
          <a:lstStyle/>
          <a:p>
            <a:r>
              <a:rPr lang="en-US"/>
              <a:t>Click icon to add picture</a:t>
            </a:r>
          </a:p>
        </p:txBody>
      </p:sp>
      <p:sp>
        <p:nvSpPr>
          <p:cNvPr id="15" name="Picture Placeholder 13">
            <a:extLst>
              <a:ext uri="{FF2B5EF4-FFF2-40B4-BE49-F238E27FC236}">
                <a16:creationId xmlns:a16="http://schemas.microsoft.com/office/drawing/2014/main" id="{098C906F-DDA9-FD42-2542-277314DFA9E9}"/>
              </a:ext>
            </a:extLst>
          </p:cNvPr>
          <p:cNvSpPr>
            <a:spLocks noGrp="1"/>
          </p:cNvSpPr>
          <p:nvPr>
            <p:ph type="pic" sz="quarter" idx="17"/>
          </p:nvPr>
        </p:nvSpPr>
        <p:spPr>
          <a:xfrm>
            <a:off x="5652994" y="3854450"/>
            <a:ext cx="3268662" cy="2546350"/>
          </a:xfrm>
          <a:prstGeom prst="rect">
            <a:avLst/>
          </a:prstGeom>
        </p:spPr>
        <p:txBody>
          <a:bodyPr/>
          <a:lstStyle/>
          <a:p>
            <a:r>
              <a:rPr lang="en-US"/>
              <a:t>Click icon to add picture</a:t>
            </a:r>
          </a:p>
        </p:txBody>
      </p:sp>
      <p:sp>
        <p:nvSpPr>
          <p:cNvPr id="16" name="Picture Placeholder 13">
            <a:extLst>
              <a:ext uri="{FF2B5EF4-FFF2-40B4-BE49-F238E27FC236}">
                <a16:creationId xmlns:a16="http://schemas.microsoft.com/office/drawing/2014/main" id="{21ED23EC-FA99-7F58-AF5D-5F7040755974}"/>
              </a:ext>
            </a:extLst>
          </p:cNvPr>
          <p:cNvSpPr>
            <a:spLocks noGrp="1"/>
          </p:cNvSpPr>
          <p:nvPr>
            <p:ph type="pic" sz="quarter" idx="18"/>
          </p:nvPr>
        </p:nvSpPr>
        <p:spPr>
          <a:xfrm>
            <a:off x="8923338" y="1303338"/>
            <a:ext cx="3268662" cy="2546350"/>
          </a:xfrm>
          <a:prstGeom prst="rect">
            <a:avLst/>
          </a:prstGeom>
        </p:spPr>
        <p:txBody>
          <a:bodyPr/>
          <a:lstStyle/>
          <a:p>
            <a:r>
              <a:rPr lang="en-US"/>
              <a:t>Click icon to add picture</a:t>
            </a:r>
          </a:p>
        </p:txBody>
      </p:sp>
      <p:sp>
        <p:nvSpPr>
          <p:cNvPr id="17" name="Picture Placeholder 13">
            <a:extLst>
              <a:ext uri="{FF2B5EF4-FFF2-40B4-BE49-F238E27FC236}">
                <a16:creationId xmlns:a16="http://schemas.microsoft.com/office/drawing/2014/main" id="{CED40D80-0325-AEF3-E082-75500C434FF7}"/>
              </a:ext>
            </a:extLst>
          </p:cNvPr>
          <p:cNvSpPr>
            <a:spLocks noGrp="1"/>
          </p:cNvSpPr>
          <p:nvPr>
            <p:ph type="pic" sz="quarter" idx="19"/>
          </p:nvPr>
        </p:nvSpPr>
        <p:spPr>
          <a:xfrm>
            <a:off x="8923338" y="3854450"/>
            <a:ext cx="3268662" cy="2546350"/>
          </a:xfrm>
          <a:prstGeom prst="rect">
            <a:avLst/>
          </a:prstGeom>
        </p:spPr>
        <p:txBody>
          <a:bodyPr/>
          <a:lstStyle/>
          <a:p>
            <a:r>
              <a:rPr lang="en-US"/>
              <a:t>Click icon to add picture</a:t>
            </a:r>
          </a:p>
        </p:txBody>
      </p:sp>
      <p:sp>
        <p:nvSpPr>
          <p:cNvPr id="6" name="Title 5">
            <a:extLst>
              <a:ext uri="{FF2B5EF4-FFF2-40B4-BE49-F238E27FC236}">
                <a16:creationId xmlns:a16="http://schemas.microsoft.com/office/drawing/2014/main" id="{65004C0E-D999-23BD-6FAE-FFDD9C8BA19A}"/>
              </a:ext>
            </a:extLst>
          </p:cNvPr>
          <p:cNvSpPr>
            <a:spLocks noGrp="1"/>
          </p:cNvSpPr>
          <p:nvPr>
            <p:ph type="title"/>
          </p:nvPr>
        </p:nvSpPr>
        <p:spPr/>
        <p:txBody>
          <a:bodyPr/>
          <a:lstStyle/>
          <a:p>
            <a:r>
              <a:rPr lang="en-US"/>
              <a:t>Click to edit Master title style</a:t>
            </a:r>
          </a:p>
        </p:txBody>
      </p:sp>
      <p:sp>
        <p:nvSpPr>
          <p:cNvPr id="4" name="Text Placeholder 2">
            <a:extLst>
              <a:ext uri="{FF2B5EF4-FFF2-40B4-BE49-F238E27FC236}">
                <a16:creationId xmlns:a16="http://schemas.microsoft.com/office/drawing/2014/main" id="{F79A757A-AEC3-27F5-6B1D-70F0C81BC86A}"/>
              </a:ext>
            </a:extLst>
          </p:cNvPr>
          <p:cNvSpPr>
            <a:spLocks noGrp="1"/>
          </p:cNvSpPr>
          <p:nvPr>
            <p:ph type="body" sz="quarter" idx="20"/>
          </p:nvPr>
        </p:nvSpPr>
        <p:spPr>
          <a:xfrm>
            <a:off x="709613" y="1651000"/>
            <a:ext cx="4461478" cy="4403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236489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A / 2 pictures">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10" name="Title 9">
            <a:extLst>
              <a:ext uri="{FF2B5EF4-FFF2-40B4-BE49-F238E27FC236}">
                <a16:creationId xmlns:a16="http://schemas.microsoft.com/office/drawing/2014/main" id="{D50DEE82-281D-C343-3AF9-133F04521DC1}"/>
              </a:ext>
            </a:extLst>
          </p:cNvPr>
          <p:cNvSpPr>
            <a:spLocks noGrp="1"/>
          </p:cNvSpPr>
          <p:nvPr>
            <p:ph type="title"/>
          </p:nvPr>
        </p:nvSpPr>
        <p:spPr/>
        <p:txBody>
          <a:bodyPr/>
          <a:lstStyle/>
          <a:p>
            <a:r>
              <a:rPr lang="en-US"/>
              <a:t>Click to edit Master title style</a:t>
            </a:r>
          </a:p>
        </p:txBody>
      </p:sp>
      <p:sp>
        <p:nvSpPr>
          <p:cNvPr id="4" name="Picture Placeholder 9">
            <a:extLst>
              <a:ext uri="{FF2B5EF4-FFF2-40B4-BE49-F238E27FC236}">
                <a16:creationId xmlns:a16="http://schemas.microsoft.com/office/drawing/2014/main" id="{832CBEC6-6582-4C99-AEF8-896245878E47}"/>
              </a:ext>
            </a:extLst>
          </p:cNvPr>
          <p:cNvSpPr>
            <a:spLocks noGrp="1"/>
          </p:cNvSpPr>
          <p:nvPr>
            <p:ph type="pic" sz="quarter" idx="13"/>
          </p:nvPr>
        </p:nvSpPr>
        <p:spPr>
          <a:xfrm>
            <a:off x="646772" y="1633118"/>
            <a:ext cx="5255553" cy="4403725"/>
          </a:xfrm>
          <a:prstGeom prst="rect">
            <a:avLst/>
          </a:prstGeom>
        </p:spPr>
        <p:txBody>
          <a:bodyPr/>
          <a:lstStyle/>
          <a:p>
            <a:r>
              <a:rPr lang="en-US"/>
              <a:t>Click icon to add picture</a:t>
            </a:r>
          </a:p>
        </p:txBody>
      </p:sp>
      <p:sp>
        <p:nvSpPr>
          <p:cNvPr id="8" name="Picture Placeholder 9">
            <a:extLst>
              <a:ext uri="{FF2B5EF4-FFF2-40B4-BE49-F238E27FC236}">
                <a16:creationId xmlns:a16="http://schemas.microsoft.com/office/drawing/2014/main" id="{AA151CD1-A56B-CA75-0B4D-4A3D16C044FA}"/>
              </a:ext>
            </a:extLst>
          </p:cNvPr>
          <p:cNvSpPr>
            <a:spLocks noGrp="1"/>
          </p:cNvSpPr>
          <p:nvPr>
            <p:ph type="pic" sz="quarter" idx="14"/>
          </p:nvPr>
        </p:nvSpPr>
        <p:spPr>
          <a:xfrm>
            <a:off x="6198606" y="1633118"/>
            <a:ext cx="5255553" cy="4403725"/>
          </a:xfrm>
          <a:prstGeom prst="rect">
            <a:avLst/>
          </a:prstGeom>
        </p:spPr>
        <p:txBody>
          <a:bodyPr/>
          <a:lstStyle/>
          <a:p>
            <a:r>
              <a:rPr lang="en-US"/>
              <a:t>Click icon to add picture</a:t>
            </a:r>
          </a:p>
        </p:txBody>
      </p:sp>
    </p:spTree>
    <p:extLst>
      <p:ext uri="{BB962C8B-B14F-4D97-AF65-F5344CB8AC3E}">
        <p14:creationId xmlns:p14="http://schemas.microsoft.com/office/powerpoint/2010/main" val="368695226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A / 2 pictures + Caption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7D81A7D7-C00A-7D56-3BDF-C089245CFB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A5BAC2-CA7F-1B0F-0D29-02A8C83C62F2}"/>
              </a:ext>
            </a:extLst>
          </p:cNvPr>
          <p:cNvSpPr>
            <a:spLocks noGrp="1"/>
          </p:cNvSpPr>
          <p:nvPr>
            <p:ph type="sldNum" sz="quarter" idx="12"/>
          </p:nvPr>
        </p:nvSpPr>
        <p:spPr/>
        <p:txBody>
          <a:bodyPr/>
          <a:lstStyle/>
          <a:p>
            <a:fld id="{8D31BEAE-1623-9446-BB9E-68A101F988DA}" type="slidenum">
              <a:rPr lang="en-US" smtClean="0"/>
              <a:pPr/>
              <a:t>‹#›</a:t>
            </a:fld>
            <a:endParaRPr lang="en-US"/>
          </a:p>
        </p:txBody>
      </p:sp>
      <p:sp>
        <p:nvSpPr>
          <p:cNvPr id="10" name="Picture Placeholder 9">
            <a:extLst>
              <a:ext uri="{FF2B5EF4-FFF2-40B4-BE49-F238E27FC236}">
                <a16:creationId xmlns:a16="http://schemas.microsoft.com/office/drawing/2014/main" id="{42D16FA0-6671-03B4-AB9F-9BBA4053303A}"/>
              </a:ext>
            </a:extLst>
          </p:cNvPr>
          <p:cNvSpPr>
            <a:spLocks noGrp="1"/>
          </p:cNvSpPr>
          <p:nvPr>
            <p:ph type="pic" sz="quarter" idx="13"/>
          </p:nvPr>
        </p:nvSpPr>
        <p:spPr>
          <a:xfrm>
            <a:off x="646772" y="1633118"/>
            <a:ext cx="5255553" cy="4403725"/>
          </a:xfrm>
          <a:prstGeom prst="rect">
            <a:avLst/>
          </a:prstGeom>
        </p:spPr>
        <p:txBody>
          <a:bodyPr/>
          <a:lstStyle/>
          <a:p>
            <a:r>
              <a:rPr lang="en-US"/>
              <a:t>Click icon to add picture</a:t>
            </a:r>
          </a:p>
        </p:txBody>
      </p:sp>
      <p:sp>
        <p:nvSpPr>
          <p:cNvPr id="12" name="Picture Placeholder 9">
            <a:extLst>
              <a:ext uri="{FF2B5EF4-FFF2-40B4-BE49-F238E27FC236}">
                <a16:creationId xmlns:a16="http://schemas.microsoft.com/office/drawing/2014/main" id="{25F78D4E-0161-CF05-AE55-15E2C37C19B9}"/>
              </a:ext>
            </a:extLst>
          </p:cNvPr>
          <p:cNvSpPr>
            <a:spLocks noGrp="1"/>
          </p:cNvSpPr>
          <p:nvPr>
            <p:ph type="pic" sz="quarter" idx="14"/>
          </p:nvPr>
        </p:nvSpPr>
        <p:spPr>
          <a:xfrm>
            <a:off x="6198606" y="1633118"/>
            <a:ext cx="5255553" cy="4403725"/>
          </a:xfrm>
          <a:prstGeom prst="rect">
            <a:avLst/>
          </a:prstGeom>
        </p:spPr>
        <p:txBody>
          <a:bodyPr/>
          <a:lstStyle/>
          <a:p>
            <a:r>
              <a:rPr lang="en-US"/>
              <a:t>Click icon to add picture</a:t>
            </a:r>
          </a:p>
        </p:txBody>
      </p:sp>
      <p:sp>
        <p:nvSpPr>
          <p:cNvPr id="14" name="Text Placeholder 13">
            <a:extLst>
              <a:ext uri="{FF2B5EF4-FFF2-40B4-BE49-F238E27FC236}">
                <a16:creationId xmlns:a16="http://schemas.microsoft.com/office/drawing/2014/main" id="{D31E8DC3-D6FB-3A95-7DF3-B4158A4BD48C}"/>
              </a:ext>
            </a:extLst>
          </p:cNvPr>
          <p:cNvSpPr>
            <a:spLocks noGrp="1"/>
          </p:cNvSpPr>
          <p:nvPr>
            <p:ph type="body" sz="quarter" idx="15"/>
          </p:nvPr>
        </p:nvSpPr>
        <p:spPr>
          <a:xfrm>
            <a:off x="646112" y="5630863"/>
            <a:ext cx="5255553" cy="406400"/>
          </a:xfrm>
          <a:prstGeom prst="rect">
            <a:avLst/>
          </a:prstGeom>
          <a:effectLst>
            <a:outerShdw blurRad="50800" dist="38100" dir="5400000" algn="t" rotWithShape="0">
              <a:prstClr val="black">
                <a:alpha val="40000"/>
              </a:prstClr>
            </a:outerShdw>
          </a:effectLst>
        </p:spPr>
        <p:txBody>
          <a:bodyPr anchor="b"/>
          <a:lstStyle>
            <a:lvl1pPr marL="0" indent="0">
              <a:buFont typeface="Arial" panose="020B0604020202020204" pitchFamily="34" charset="0"/>
              <a:buNone/>
              <a:defRPr>
                <a:solidFill>
                  <a:schemeClr val="bg1"/>
                </a:solidFill>
              </a:defRPr>
            </a:lvl1pPr>
            <a:lvl2pPr marL="228600" indent="0">
              <a:buNone/>
              <a:defRPr>
                <a:solidFill>
                  <a:schemeClr val="bg1"/>
                </a:solidFill>
              </a:defRPr>
            </a:lvl2pPr>
            <a:lvl3pPr marL="685800" indent="0">
              <a:buNone/>
              <a:defRPr>
                <a:solidFill>
                  <a:schemeClr val="bg1"/>
                </a:solidFill>
              </a:defRPr>
            </a:lvl3pPr>
            <a:lvl4pPr marL="1143000" indent="0">
              <a:buNone/>
              <a:defRPr>
                <a:solidFill>
                  <a:schemeClr val="bg1"/>
                </a:solidFill>
              </a:defRPr>
            </a:lvl4pPr>
            <a:lvl5pPr marL="16002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13">
            <a:extLst>
              <a:ext uri="{FF2B5EF4-FFF2-40B4-BE49-F238E27FC236}">
                <a16:creationId xmlns:a16="http://schemas.microsoft.com/office/drawing/2014/main" id="{92CFC271-71A4-70C8-48F2-4D1E2AA136CF}"/>
              </a:ext>
            </a:extLst>
          </p:cNvPr>
          <p:cNvSpPr>
            <a:spLocks noGrp="1"/>
          </p:cNvSpPr>
          <p:nvPr>
            <p:ph type="body" sz="quarter" idx="16"/>
          </p:nvPr>
        </p:nvSpPr>
        <p:spPr>
          <a:xfrm>
            <a:off x="6211093" y="5639076"/>
            <a:ext cx="5255553" cy="406400"/>
          </a:xfrm>
          <a:prstGeom prst="rect">
            <a:avLst/>
          </a:prstGeom>
          <a:effectLst>
            <a:outerShdw blurRad="50800" dist="38100" dir="5400000" algn="t" rotWithShape="0">
              <a:prstClr val="black">
                <a:alpha val="40000"/>
              </a:prstClr>
            </a:outerShdw>
          </a:effectLst>
        </p:spPr>
        <p:txBody>
          <a:bodyPr anchor="b"/>
          <a:lstStyle>
            <a:lvl1pPr marL="0" indent="0">
              <a:buFont typeface="Arial" panose="020B0604020202020204" pitchFamily="34" charset="0"/>
              <a:buNone/>
              <a:defRPr>
                <a:solidFill>
                  <a:schemeClr val="bg1"/>
                </a:solidFill>
              </a:defRPr>
            </a:lvl1pPr>
            <a:lvl2pPr marL="228600" indent="0">
              <a:buNone/>
              <a:defRPr>
                <a:solidFill>
                  <a:schemeClr val="bg1"/>
                </a:solidFill>
              </a:defRPr>
            </a:lvl2pPr>
            <a:lvl3pPr marL="685800" indent="0">
              <a:buNone/>
              <a:defRPr>
                <a:solidFill>
                  <a:schemeClr val="bg1"/>
                </a:solidFill>
              </a:defRPr>
            </a:lvl3pPr>
            <a:lvl4pPr marL="1143000" indent="0">
              <a:buNone/>
              <a:defRPr>
                <a:solidFill>
                  <a:schemeClr val="bg1"/>
                </a:solidFill>
              </a:defRPr>
            </a:lvl4pPr>
            <a:lvl5pPr marL="16002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B229958-7471-95D2-08A0-BA5779E827DE}"/>
              </a:ext>
            </a:extLst>
          </p:cNvPr>
          <p:cNvSpPr>
            <a:spLocks noGrp="1"/>
          </p:cNvSpPr>
          <p:nvPr>
            <p:ph type="title"/>
          </p:nvPr>
        </p:nvSpPr>
        <p:spPr/>
        <p:txBody>
          <a:bodyPr/>
          <a:lstStyle/>
          <a:p>
            <a:r>
              <a:rPr lang="en-US"/>
              <a:t>Click to edit Master title style</a:t>
            </a:r>
          </a:p>
        </p:txBody>
      </p:sp>
      <p:sp>
        <p:nvSpPr>
          <p:cNvPr id="2" name="Folded Corner 1">
            <a:extLst>
              <a:ext uri="{FF2B5EF4-FFF2-40B4-BE49-F238E27FC236}">
                <a16:creationId xmlns:a16="http://schemas.microsoft.com/office/drawing/2014/main" id="{BBDA453E-4098-B219-9EB6-5B768AB633A2}"/>
              </a:ext>
            </a:extLst>
          </p:cNvPr>
          <p:cNvSpPr/>
          <p:nvPr/>
        </p:nvSpPr>
        <p:spPr>
          <a:xfrm>
            <a:off x="0" y="-1621101"/>
            <a:ext cx="3767899" cy="1264095"/>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0977B52-E5D6-6910-1E6C-CF040BAFF5D5}"/>
              </a:ext>
            </a:extLst>
          </p:cNvPr>
          <p:cNvSpPr txBox="1"/>
          <p:nvPr/>
        </p:nvSpPr>
        <p:spPr>
          <a:xfrm>
            <a:off x="136617" y="-1436043"/>
            <a:ext cx="3448402" cy="923330"/>
          </a:xfrm>
          <a:prstGeom prst="rect">
            <a:avLst/>
          </a:prstGeom>
          <a:noFill/>
        </p:spPr>
        <p:txBody>
          <a:bodyPr wrap="square" rtlCol="0">
            <a:spAutoFit/>
          </a:bodyPr>
          <a:lstStyle/>
          <a:p>
            <a:r>
              <a:rPr lang="en-US" b="1" dirty="0">
                <a:solidFill>
                  <a:schemeClr val="bg2">
                    <a:lumMod val="10000"/>
                  </a:schemeClr>
                </a:solidFill>
              </a:rPr>
              <a:t>Captions on top of photos</a:t>
            </a:r>
          </a:p>
          <a:p>
            <a:r>
              <a:rPr lang="en-US" dirty="0">
                <a:solidFill>
                  <a:schemeClr val="bg2">
                    <a:lumMod val="10000"/>
                  </a:schemeClr>
                </a:solidFill>
              </a:rPr>
              <a:t>This design is intended to place a caption on top of your picture.</a:t>
            </a:r>
          </a:p>
        </p:txBody>
      </p:sp>
    </p:spTree>
    <p:extLst>
      <p:ext uri="{BB962C8B-B14F-4D97-AF65-F5344CB8AC3E}">
        <p14:creationId xmlns:p14="http://schemas.microsoft.com/office/powerpoint/2010/main" val="3505402980"/>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A / 2 pictures + Captions 2">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7D81A7D7-C00A-7D56-3BDF-C089245CFB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A5BAC2-CA7F-1B0F-0D29-02A8C83C62F2}"/>
              </a:ext>
            </a:extLst>
          </p:cNvPr>
          <p:cNvSpPr>
            <a:spLocks noGrp="1"/>
          </p:cNvSpPr>
          <p:nvPr>
            <p:ph type="sldNum" sz="quarter" idx="12"/>
          </p:nvPr>
        </p:nvSpPr>
        <p:spPr/>
        <p:txBody>
          <a:bodyPr/>
          <a:lstStyle/>
          <a:p>
            <a:fld id="{8D31BEAE-1623-9446-BB9E-68A101F988DA}" type="slidenum">
              <a:rPr lang="en-US" smtClean="0"/>
              <a:pPr/>
              <a:t>‹#›</a:t>
            </a:fld>
            <a:endParaRPr lang="en-US"/>
          </a:p>
        </p:txBody>
      </p:sp>
      <p:sp>
        <p:nvSpPr>
          <p:cNvPr id="10" name="Picture Placeholder 9">
            <a:extLst>
              <a:ext uri="{FF2B5EF4-FFF2-40B4-BE49-F238E27FC236}">
                <a16:creationId xmlns:a16="http://schemas.microsoft.com/office/drawing/2014/main" id="{42D16FA0-6671-03B4-AB9F-9BBA4053303A}"/>
              </a:ext>
            </a:extLst>
          </p:cNvPr>
          <p:cNvSpPr>
            <a:spLocks noGrp="1"/>
          </p:cNvSpPr>
          <p:nvPr>
            <p:ph type="pic" sz="quarter" idx="13"/>
          </p:nvPr>
        </p:nvSpPr>
        <p:spPr>
          <a:xfrm>
            <a:off x="646772" y="1633117"/>
            <a:ext cx="5255553" cy="4005072"/>
          </a:xfrm>
          <a:prstGeom prst="rect">
            <a:avLst/>
          </a:prstGeom>
        </p:spPr>
        <p:txBody>
          <a:bodyPr/>
          <a:lstStyle/>
          <a:p>
            <a:r>
              <a:rPr lang="en-US"/>
              <a:t>Click icon to add picture</a:t>
            </a:r>
          </a:p>
        </p:txBody>
      </p:sp>
      <p:sp>
        <p:nvSpPr>
          <p:cNvPr id="12" name="Picture Placeholder 9">
            <a:extLst>
              <a:ext uri="{FF2B5EF4-FFF2-40B4-BE49-F238E27FC236}">
                <a16:creationId xmlns:a16="http://schemas.microsoft.com/office/drawing/2014/main" id="{25F78D4E-0161-CF05-AE55-15E2C37C19B9}"/>
              </a:ext>
            </a:extLst>
          </p:cNvPr>
          <p:cNvSpPr>
            <a:spLocks noGrp="1"/>
          </p:cNvSpPr>
          <p:nvPr>
            <p:ph type="pic" sz="quarter" idx="14"/>
          </p:nvPr>
        </p:nvSpPr>
        <p:spPr>
          <a:xfrm>
            <a:off x="6198606" y="1633117"/>
            <a:ext cx="5255553" cy="4005957"/>
          </a:xfrm>
          <a:prstGeom prst="rect">
            <a:avLst/>
          </a:prstGeom>
        </p:spPr>
        <p:txBody>
          <a:bodyPr/>
          <a:lstStyle/>
          <a:p>
            <a:r>
              <a:rPr lang="en-US"/>
              <a:t>Click icon to add picture</a:t>
            </a:r>
          </a:p>
        </p:txBody>
      </p:sp>
      <p:sp>
        <p:nvSpPr>
          <p:cNvPr id="14" name="Text Placeholder 13">
            <a:extLst>
              <a:ext uri="{FF2B5EF4-FFF2-40B4-BE49-F238E27FC236}">
                <a16:creationId xmlns:a16="http://schemas.microsoft.com/office/drawing/2014/main" id="{D31E8DC3-D6FB-3A95-7DF3-B4158A4BD48C}"/>
              </a:ext>
            </a:extLst>
          </p:cNvPr>
          <p:cNvSpPr>
            <a:spLocks noGrp="1"/>
          </p:cNvSpPr>
          <p:nvPr>
            <p:ph type="body" sz="quarter" idx="15"/>
          </p:nvPr>
        </p:nvSpPr>
        <p:spPr>
          <a:xfrm>
            <a:off x="646112" y="5639076"/>
            <a:ext cx="5255553" cy="406400"/>
          </a:xfrm>
          <a:prstGeom prst="rect">
            <a:avLst/>
          </a:prstGeom>
          <a:solidFill>
            <a:schemeClr val="accent1"/>
          </a:solidFill>
          <a:effectLst/>
        </p:spPr>
        <p:txBody>
          <a:bodyPr lIns="182880" tIns="0" rIns="182880" bIns="0" anchor="ctr"/>
          <a:lstStyle>
            <a:lvl1pPr marL="0" indent="0">
              <a:lnSpc>
                <a:spcPct val="100000"/>
              </a:lnSpc>
              <a:spcBef>
                <a:spcPts val="0"/>
              </a:spcBef>
              <a:buFont typeface="Arial" panose="020B0604020202020204" pitchFamily="34" charset="0"/>
              <a:buNone/>
              <a:defRPr>
                <a:solidFill>
                  <a:schemeClr val="bg1"/>
                </a:solidFill>
              </a:defRPr>
            </a:lvl1pPr>
            <a:lvl2pPr marL="228600" indent="0">
              <a:lnSpc>
                <a:spcPct val="100000"/>
              </a:lnSpc>
              <a:spcBef>
                <a:spcPts val="0"/>
              </a:spcBef>
              <a:buNone/>
              <a:defRPr>
                <a:solidFill>
                  <a:schemeClr val="bg1"/>
                </a:solidFill>
              </a:defRPr>
            </a:lvl2pPr>
            <a:lvl3pPr marL="685800" indent="0">
              <a:lnSpc>
                <a:spcPct val="100000"/>
              </a:lnSpc>
              <a:buNone/>
              <a:defRPr>
                <a:solidFill>
                  <a:schemeClr val="bg1"/>
                </a:solidFill>
              </a:defRPr>
            </a:lvl3pPr>
            <a:lvl4pPr marL="1143000" indent="0">
              <a:lnSpc>
                <a:spcPct val="100000"/>
              </a:lnSpc>
              <a:buNone/>
              <a:defRPr>
                <a:solidFill>
                  <a:schemeClr val="bg1"/>
                </a:solidFill>
              </a:defRPr>
            </a:lvl4pPr>
            <a:lvl5pPr marL="1600200" indent="0">
              <a:lnSpc>
                <a:spcPct val="100000"/>
              </a:lnSpc>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13">
            <a:extLst>
              <a:ext uri="{FF2B5EF4-FFF2-40B4-BE49-F238E27FC236}">
                <a16:creationId xmlns:a16="http://schemas.microsoft.com/office/drawing/2014/main" id="{3430E431-87E3-DA53-A55D-A3B54FC263C4}"/>
              </a:ext>
            </a:extLst>
          </p:cNvPr>
          <p:cNvSpPr>
            <a:spLocks noGrp="1"/>
          </p:cNvSpPr>
          <p:nvPr>
            <p:ph type="body" sz="quarter" idx="16"/>
          </p:nvPr>
        </p:nvSpPr>
        <p:spPr>
          <a:xfrm>
            <a:off x="6198606" y="5639076"/>
            <a:ext cx="5255553" cy="406400"/>
          </a:xfrm>
          <a:prstGeom prst="rect">
            <a:avLst/>
          </a:prstGeom>
          <a:solidFill>
            <a:schemeClr val="accent1"/>
          </a:solidFill>
          <a:effectLst/>
        </p:spPr>
        <p:txBody>
          <a:bodyPr lIns="182880" tIns="0" rIns="182880" bIns="0" anchor="ctr"/>
          <a:lstStyle>
            <a:lvl1pPr marL="0" indent="0">
              <a:lnSpc>
                <a:spcPct val="100000"/>
              </a:lnSpc>
              <a:spcBef>
                <a:spcPts val="0"/>
              </a:spcBef>
              <a:buFont typeface="Arial" panose="020B0604020202020204" pitchFamily="34" charset="0"/>
              <a:buNone/>
              <a:defRPr>
                <a:solidFill>
                  <a:schemeClr val="bg1"/>
                </a:solidFill>
              </a:defRPr>
            </a:lvl1pPr>
            <a:lvl2pPr marL="228600" indent="0">
              <a:lnSpc>
                <a:spcPct val="100000"/>
              </a:lnSpc>
              <a:spcBef>
                <a:spcPts val="0"/>
              </a:spcBef>
              <a:buNone/>
              <a:defRPr>
                <a:solidFill>
                  <a:schemeClr val="bg1"/>
                </a:solidFill>
              </a:defRPr>
            </a:lvl2pPr>
            <a:lvl3pPr marL="685800" indent="0">
              <a:lnSpc>
                <a:spcPct val="100000"/>
              </a:lnSpc>
              <a:buNone/>
              <a:defRPr>
                <a:solidFill>
                  <a:schemeClr val="bg1"/>
                </a:solidFill>
              </a:defRPr>
            </a:lvl3pPr>
            <a:lvl4pPr marL="1143000" indent="0">
              <a:lnSpc>
                <a:spcPct val="100000"/>
              </a:lnSpc>
              <a:buNone/>
              <a:defRPr>
                <a:solidFill>
                  <a:schemeClr val="bg1"/>
                </a:solidFill>
              </a:defRPr>
            </a:lvl4pPr>
            <a:lvl5pPr marL="1600200" indent="0">
              <a:lnSpc>
                <a:spcPct val="100000"/>
              </a:lnSpc>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a:extLst>
              <a:ext uri="{FF2B5EF4-FFF2-40B4-BE49-F238E27FC236}">
                <a16:creationId xmlns:a16="http://schemas.microsoft.com/office/drawing/2014/main" id="{C43C2B1A-5803-9B6F-13F4-AFD9B0367BC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6871271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A / 4 pictures">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B36BBA00-FA1A-6485-EB01-6446369E6846}"/>
              </a:ext>
            </a:extLst>
          </p:cNvPr>
          <p:cNvSpPr/>
          <p:nvPr/>
        </p:nvSpPr>
        <p:spPr>
          <a:xfrm rot="10800000">
            <a:off x="-2" y="1914645"/>
            <a:ext cx="12191999" cy="1847749"/>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7D81A7D7-C00A-7D56-3BDF-C089245CFB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A5BAC2-CA7F-1B0F-0D29-02A8C83C62F2}"/>
              </a:ext>
            </a:extLst>
          </p:cNvPr>
          <p:cNvSpPr>
            <a:spLocks noGrp="1"/>
          </p:cNvSpPr>
          <p:nvPr>
            <p:ph type="sldNum" sz="quarter" idx="12"/>
          </p:nvPr>
        </p:nvSpPr>
        <p:spPr/>
        <p:txBody>
          <a:bodyPr/>
          <a:lstStyle/>
          <a:p>
            <a:fld id="{8D31BEAE-1623-9446-BB9E-68A101F988DA}" type="slidenum">
              <a:rPr lang="en-US" smtClean="0"/>
              <a:pPr/>
              <a:t>‹#›</a:t>
            </a:fld>
            <a:endParaRPr lang="en-US"/>
          </a:p>
        </p:txBody>
      </p:sp>
      <p:sp>
        <p:nvSpPr>
          <p:cNvPr id="3" name="Text Placeholder 10">
            <a:extLst>
              <a:ext uri="{FF2B5EF4-FFF2-40B4-BE49-F238E27FC236}">
                <a16:creationId xmlns:a16="http://schemas.microsoft.com/office/drawing/2014/main" id="{E618077B-57C1-BFBC-90D3-898E16DB792C}"/>
              </a:ext>
            </a:extLst>
          </p:cNvPr>
          <p:cNvSpPr>
            <a:spLocks noGrp="1"/>
          </p:cNvSpPr>
          <p:nvPr>
            <p:ph type="body" sz="quarter" idx="14" hasCustomPrompt="1"/>
          </p:nvPr>
        </p:nvSpPr>
        <p:spPr>
          <a:xfrm>
            <a:off x="419140" y="4207369"/>
            <a:ext cx="2776128" cy="1599604"/>
          </a:xfrm>
          <a:prstGeom prst="rect">
            <a:avLst/>
          </a:prstGeo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12">
            <a:extLst>
              <a:ext uri="{FF2B5EF4-FFF2-40B4-BE49-F238E27FC236}">
                <a16:creationId xmlns:a16="http://schemas.microsoft.com/office/drawing/2014/main" id="{3EB709BC-1AB8-6198-97BF-9E573B1286F5}"/>
              </a:ext>
            </a:extLst>
          </p:cNvPr>
          <p:cNvSpPr>
            <a:spLocks noGrp="1"/>
          </p:cNvSpPr>
          <p:nvPr>
            <p:ph type="pic" sz="quarter" idx="16"/>
          </p:nvPr>
        </p:nvSpPr>
        <p:spPr>
          <a:xfrm>
            <a:off x="626532" y="1706562"/>
            <a:ext cx="2361344" cy="2252662"/>
          </a:xfrm>
          <a:prstGeom prst="rect">
            <a:avLst/>
          </a:prstGeom>
        </p:spPr>
        <p:txBody>
          <a:bodyPr/>
          <a:lstStyle/>
          <a:p>
            <a:r>
              <a:rPr lang="en-US"/>
              <a:t>Click icon to add picture</a:t>
            </a:r>
            <a:endParaRPr lang="en-US" dirty="0"/>
          </a:p>
        </p:txBody>
      </p:sp>
      <p:sp>
        <p:nvSpPr>
          <p:cNvPr id="16" name="Picture Placeholder 12">
            <a:extLst>
              <a:ext uri="{FF2B5EF4-FFF2-40B4-BE49-F238E27FC236}">
                <a16:creationId xmlns:a16="http://schemas.microsoft.com/office/drawing/2014/main" id="{B3FB1061-B597-A8CA-455D-2390A9FE191A}"/>
              </a:ext>
            </a:extLst>
          </p:cNvPr>
          <p:cNvSpPr>
            <a:spLocks noGrp="1"/>
          </p:cNvSpPr>
          <p:nvPr>
            <p:ph type="pic" sz="quarter" idx="19"/>
          </p:nvPr>
        </p:nvSpPr>
        <p:spPr>
          <a:xfrm>
            <a:off x="6344926" y="1706562"/>
            <a:ext cx="2361344" cy="2252662"/>
          </a:xfrm>
          <a:prstGeom prst="rect">
            <a:avLst/>
          </a:prstGeom>
        </p:spPr>
        <p:txBody>
          <a:bodyPr/>
          <a:lstStyle/>
          <a:p>
            <a:r>
              <a:rPr lang="en-US"/>
              <a:t>Click icon to add picture</a:t>
            </a:r>
            <a:endParaRPr lang="en-US" dirty="0"/>
          </a:p>
        </p:txBody>
      </p:sp>
      <p:sp>
        <p:nvSpPr>
          <p:cNvPr id="17" name="Picture Placeholder 12">
            <a:extLst>
              <a:ext uri="{FF2B5EF4-FFF2-40B4-BE49-F238E27FC236}">
                <a16:creationId xmlns:a16="http://schemas.microsoft.com/office/drawing/2014/main" id="{4012B174-8962-7E6E-4CFB-0D51D627D036}"/>
              </a:ext>
            </a:extLst>
          </p:cNvPr>
          <p:cNvSpPr>
            <a:spLocks noGrp="1"/>
          </p:cNvSpPr>
          <p:nvPr>
            <p:ph type="pic" sz="quarter" idx="20"/>
          </p:nvPr>
        </p:nvSpPr>
        <p:spPr>
          <a:xfrm>
            <a:off x="3485729" y="1706562"/>
            <a:ext cx="2361344" cy="2252662"/>
          </a:xfrm>
          <a:prstGeom prst="rect">
            <a:avLst/>
          </a:prstGeom>
        </p:spPr>
        <p:txBody>
          <a:bodyPr/>
          <a:lstStyle/>
          <a:p>
            <a:r>
              <a:rPr lang="en-US"/>
              <a:t>Click icon to add picture</a:t>
            </a:r>
            <a:endParaRPr lang="en-US" dirty="0"/>
          </a:p>
        </p:txBody>
      </p:sp>
      <p:sp>
        <p:nvSpPr>
          <p:cNvPr id="19" name="Picture Placeholder 12">
            <a:extLst>
              <a:ext uri="{FF2B5EF4-FFF2-40B4-BE49-F238E27FC236}">
                <a16:creationId xmlns:a16="http://schemas.microsoft.com/office/drawing/2014/main" id="{116884D1-2767-4DB5-58F8-7B5D35DCE322}"/>
              </a:ext>
            </a:extLst>
          </p:cNvPr>
          <p:cNvSpPr>
            <a:spLocks noGrp="1"/>
          </p:cNvSpPr>
          <p:nvPr>
            <p:ph type="pic" sz="quarter" idx="22"/>
          </p:nvPr>
        </p:nvSpPr>
        <p:spPr>
          <a:xfrm>
            <a:off x="9204124" y="1706562"/>
            <a:ext cx="2361344" cy="2252662"/>
          </a:xfrm>
          <a:prstGeom prst="rect">
            <a:avLst/>
          </a:prstGeom>
        </p:spPr>
        <p:txBody>
          <a:bodyPr/>
          <a:lstStyle/>
          <a:p>
            <a:r>
              <a:rPr lang="en-US"/>
              <a:t>Click icon to add picture</a:t>
            </a:r>
            <a:endParaRPr lang="en-US" dirty="0"/>
          </a:p>
        </p:txBody>
      </p:sp>
      <p:sp>
        <p:nvSpPr>
          <p:cNvPr id="20" name="Text Placeholder 10">
            <a:extLst>
              <a:ext uri="{FF2B5EF4-FFF2-40B4-BE49-F238E27FC236}">
                <a16:creationId xmlns:a16="http://schemas.microsoft.com/office/drawing/2014/main" id="{73BB9C51-16BF-CEB8-B943-515041ABB1D6}"/>
              </a:ext>
            </a:extLst>
          </p:cNvPr>
          <p:cNvSpPr>
            <a:spLocks noGrp="1"/>
          </p:cNvSpPr>
          <p:nvPr>
            <p:ph type="body" sz="quarter" idx="23" hasCustomPrompt="1"/>
          </p:nvPr>
        </p:nvSpPr>
        <p:spPr>
          <a:xfrm>
            <a:off x="3278337" y="4207369"/>
            <a:ext cx="2776128" cy="1599604"/>
          </a:xfrm>
          <a:prstGeom prst="rect">
            <a:avLst/>
          </a:prstGeo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Text Placeholder 10">
            <a:extLst>
              <a:ext uri="{FF2B5EF4-FFF2-40B4-BE49-F238E27FC236}">
                <a16:creationId xmlns:a16="http://schemas.microsoft.com/office/drawing/2014/main" id="{0FB3F5A5-D89A-A745-852D-5C30D213901A}"/>
              </a:ext>
            </a:extLst>
          </p:cNvPr>
          <p:cNvSpPr>
            <a:spLocks noGrp="1"/>
          </p:cNvSpPr>
          <p:nvPr>
            <p:ph type="body" sz="quarter" idx="24" hasCustomPrompt="1"/>
          </p:nvPr>
        </p:nvSpPr>
        <p:spPr>
          <a:xfrm>
            <a:off x="6137534" y="4207369"/>
            <a:ext cx="2776128" cy="1599604"/>
          </a:xfrm>
          <a:prstGeom prst="rect">
            <a:avLst/>
          </a:prstGeo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ext Placeholder 10">
            <a:extLst>
              <a:ext uri="{FF2B5EF4-FFF2-40B4-BE49-F238E27FC236}">
                <a16:creationId xmlns:a16="http://schemas.microsoft.com/office/drawing/2014/main" id="{D3005962-1D59-98D7-BDC5-76C8118B6894}"/>
              </a:ext>
            </a:extLst>
          </p:cNvPr>
          <p:cNvSpPr>
            <a:spLocks noGrp="1"/>
          </p:cNvSpPr>
          <p:nvPr>
            <p:ph type="body" sz="quarter" idx="25" hasCustomPrompt="1"/>
          </p:nvPr>
        </p:nvSpPr>
        <p:spPr>
          <a:xfrm>
            <a:off x="8996732" y="4207369"/>
            <a:ext cx="2776128" cy="1599604"/>
          </a:xfrm>
          <a:prstGeom prst="rect">
            <a:avLst/>
          </a:prstGeo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itle 23">
            <a:extLst>
              <a:ext uri="{FF2B5EF4-FFF2-40B4-BE49-F238E27FC236}">
                <a16:creationId xmlns:a16="http://schemas.microsoft.com/office/drawing/2014/main" id="{5506F869-5BFE-0EB0-C3D8-58D17320D87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31776599"/>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A / 3 picture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046769-DE11-E401-0036-79059C9A2695}"/>
              </a:ext>
            </a:extLst>
          </p:cNvPr>
          <p:cNvSpPr/>
          <p:nvPr/>
        </p:nvSpPr>
        <p:spPr>
          <a:xfrm rot="10800000">
            <a:off x="-2" y="1914645"/>
            <a:ext cx="12191999" cy="1847749"/>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7D81A7D7-C00A-7D56-3BDF-C089245CFB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A5BAC2-CA7F-1B0F-0D29-02A8C83C62F2}"/>
              </a:ext>
            </a:extLst>
          </p:cNvPr>
          <p:cNvSpPr>
            <a:spLocks noGrp="1"/>
          </p:cNvSpPr>
          <p:nvPr>
            <p:ph type="sldNum" sz="quarter" idx="12"/>
          </p:nvPr>
        </p:nvSpPr>
        <p:spPr/>
        <p:txBody>
          <a:bodyPr/>
          <a:lstStyle/>
          <a:p>
            <a:fld id="{8D31BEAE-1623-9446-BB9E-68A101F988DA}" type="slidenum">
              <a:rPr lang="en-US" smtClean="0"/>
              <a:pPr/>
              <a:t>‹#›</a:t>
            </a:fld>
            <a:endParaRPr lang="en-US"/>
          </a:p>
        </p:txBody>
      </p:sp>
      <p:sp>
        <p:nvSpPr>
          <p:cNvPr id="3" name="Text Placeholder 10">
            <a:extLst>
              <a:ext uri="{FF2B5EF4-FFF2-40B4-BE49-F238E27FC236}">
                <a16:creationId xmlns:a16="http://schemas.microsoft.com/office/drawing/2014/main" id="{E618077B-57C1-BFBC-90D3-898E16DB792C}"/>
              </a:ext>
            </a:extLst>
          </p:cNvPr>
          <p:cNvSpPr>
            <a:spLocks noGrp="1"/>
          </p:cNvSpPr>
          <p:nvPr>
            <p:ph type="body" sz="quarter" idx="14" hasCustomPrompt="1"/>
          </p:nvPr>
        </p:nvSpPr>
        <p:spPr>
          <a:xfrm>
            <a:off x="626531" y="4207369"/>
            <a:ext cx="3188541" cy="1599604"/>
          </a:xfrm>
          <a:prstGeom prst="rect">
            <a:avLst/>
          </a:prstGeo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12">
            <a:extLst>
              <a:ext uri="{FF2B5EF4-FFF2-40B4-BE49-F238E27FC236}">
                <a16:creationId xmlns:a16="http://schemas.microsoft.com/office/drawing/2014/main" id="{3EB709BC-1AB8-6198-97BF-9E573B1286F5}"/>
              </a:ext>
            </a:extLst>
          </p:cNvPr>
          <p:cNvSpPr>
            <a:spLocks noGrp="1"/>
          </p:cNvSpPr>
          <p:nvPr>
            <p:ph type="pic" sz="quarter" idx="16"/>
          </p:nvPr>
        </p:nvSpPr>
        <p:spPr>
          <a:xfrm>
            <a:off x="626531" y="1706562"/>
            <a:ext cx="3188541" cy="2252662"/>
          </a:xfrm>
          <a:prstGeom prst="rect">
            <a:avLst/>
          </a:prstGeom>
        </p:spPr>
        <p:txBody>
          <a:bodyPr/>
          <a:lstStyle/>
          <a:p>
            <a:r>
              <a:rPr lang="en-US"/>
              <a:t>Click icon to add picture</a:t>
            </a:r>
            <a:endParaRPr lang="en-US" dirty="0"/>
          </a:p>
        </p:txBody>
      </p:sp>
      <p:sp>
        <p:nvSpPr>
          <p:cNvPr id="16" name="Picture Placeholder 12">
            <a:extLst>
              <a:ext uri="{FF2B5EF4-FFF2-40B4-BE49-F238E27FC236}">
                <a16:creationId xmlns:a16="http://schemas.microsoft.com/office/drawing/2014/main" id="{B3FB1061-B597-A8CA-455D-2390A9FE191A}"/>
              </a:ext>
            </a:extLst>
          </p:cNvPr>
          <p:cNvSpPr>
            <a:spLocks noGrp="1"/>
          </p:cNvSpPr>
          <p:nvPr>
            <p:ph type="pic" sz="quarter" idx="19"/>
          </p:nvPr>
        </p:nvSpPr>
        <p:spPr>
          <a:xfrm>
            <a:off x="8376928" y="1706562"/>
            <a:ext cx="3188541" cy="2252662"/>
          </a:xfrm>
          <a:prstGeom prst="rect">
            <a:avLst/>
          </a:prstGeom>
        </p:spPr>
        <p:txBody>
          <a:bodyPr/>
          <a:lstStyle/>
          <a:p>
            <a:r>
              <a:rPr lang="en-US"/>
              <a:t>Click icon to add picture</a:t>
            </a:r>
            <a:endParaRPr lang="en-US" dirty="0"/>
          </a:p>
        </p:txBody>
      </p:sp>
      <p:sp>
        <p:nvSpPr>
          <p:cNvPr id="17" name="Picture Placeholder 12">
            <a:extLst>
              <a:ext uri="{FF2B5EF4-FFF2-40B4-BE49-F238E27FC236}">
                <a16:creationId xmlns:a16="http://schemas.microsoft.com/office/drawing/2014/main" id="{4012B174-8962-7E6E-4CFB-0D51D627D036}"/>
              </a:ext>
            </a:extLst>
          </p:cNvPr>
          <p:cNvSpPr>
            <a:spLocks noGrp="1"/>
          </p:cNvSpPr>
          <p:nvPr>
            <p:ph type="pic" sz="quarter" idx="20"/>
          </p:nvPr>
        </p:nvSpPr>
        <p:spPr>
          <a:xfrm>
            <a:off x="4501729" y="1706562"/>
            <a:ext cx="3188541" cy="2252662"/>
          </a:xfrm>
          <a:prstGeom prst="rect">
            <a:avLst/>
          </a:prstGeom>
        </p:spPr>
        <p:txBody>
          <a:bodyPr/>
          <a:lstStyle/>
          <a:p>
            <a:r>
              <a:rPr lang="en-US"/>
              <a:t>Click icon to add picture</a:t>
            </a:r>
            <a:endParaRPr lang="en-US" dirty="0"/>
          </a:p>
        </p:txBody>
      </p:sp>
      <p:sp>
        <p:nvSpPr>
          <p:cNvPr id="20" name="Text Placeholder 10">
            <a:extLst>
              <a:ext uri="{FF2B5EF4-FFF2-40B4-BE49-F238E27FC236}">
                <a16:creationId xmlns:a16="http://schemas.microsoft.com/office/drawing/2014/main" id="{73BB9C51-16BF-CEB8-B943-515041ABB1D6}"/>
              </a:ext>
            </a:extLst>
          </p:cNvPr>
          <p:cNvSpPr>
            <a:spLocks noGrp="1"/>
          </p:cNvSpPr>
          <p:nvPr>
            <p:ph type="body" sz="quarter" idx="23" hasCustomPrompt="1"/>
          </p:nvPr>
        </p:nvSpPr>
        <p:spPr>
          <a:xfrm>
            <a:off x="4501729" y="4207369"/>
            <a:ext cx="3188541" cy="1599604"/>
          </a:xfrm>
          <a:prstGeom prst="rect">
            <a:avLst/>
          </a:prstGeo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Text Placeholder 10">
            <a:extLst>
              <a:ext uri="{FF2B5EF4-FFF2-40B4-BE49-F238E27FC236}">
                <a16:creationId xmlns:a16="http://schemas.microsoft.com/office/drawing/2014/main" id="{0FB3F5A5-D89A-A745-852D-5C30D213901A}"/>
              </a:ext>
            </a:extLst>
          </p:cNvPr>
          <p:cNvSpPr>
            <a:spLocks noGrp="1"/>
          </p:cNvSpPr>
          <p:nvPr>
            <p:ph type="body" sz="quarter" idx="24" hasCustomPrompt="1"/>
          </p:nvPr>
        </p:nvSpPr>
        <p:spPr>
          <a:xfrm>
            <a:off x="8376928" y="4207369"/>
            <a:ext cx="3188541" cy="1599604"/>
          </a:xfrm>
          <a:prstGeom prst="rect">
            <a:avLst/>
          </a:prstGeo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9">
            <a:extLst>
              <a:ext uri="{FF2B5EF4-FFF2-40B4-BE49-F238E27FC236}">
                <a16:creationId xmlns:a16="http://schemas.microsoft.com/office/drawing/2014/main" id="{CAA60EE7-83FF-6547-C1C1-F2DF64DFC9D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053132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A / Big pictur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776FACBF-26B9-200F-3ECD-141AAF1B84FD}"/>
              </a:ext>
            </a:extLst>
          </p:cNvPr>
          <p:cNvSpPr>
            <a:spLocks noGrp="1"/>
          </p:cNvSpPr>
          <p:nvPr>
            <p:ph type="pic" sz="quarter" idx="12"/>
          </p:nvPr>
        </p:nvSpPr>
        <p:spPr>
          <a:xfrm>
            <a:off x="0" y="0"/>
            <a:ext cx="12191999" cy="6400754"/>
          </a:xfrm>
          <a:prstGeom prst="rect">
            <a:avLst/>
          </a:prstGeom>
        </p:spPr>
        <p:txBody>
          <a:bodyPr/>
          <a:lstStyle/>
          <a:p>
            <a:r>
              <a:rPr lang="en-US"/>
              <a:t>Click icon to add picture</a:t>
            </a:r>
          </a:p>
        </p:txBody>
      </p:sp>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1333625915"/>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A / Big picture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B2001D0-B2F3-EFA2-E0D1-8DB3E1E1DE8B}"/>
              </a:ext>
            </a:extLst>
          </p:cNvPr>
          <p:cNvSpPr/>
          <p:nvPr/>
        </p:nvSpPr>
        <p:spPr>
          <a:xfrm>
            <a:off x="0" y="0"/>
            <a:ext cx="12192000" cy="15870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9">
            <a:extLst>
              <a:ext uri="{FF2B5EF4-FFF2-40B4-BE49-F238E27FC236}">
                <a16:creationId xmlns:a16="http://schemas.microsoft.com/office/drawing/2014/main" id="{776FACBF-26B9-200F-3ECD-141AAF1B84FD}"/>
              </a:ext>
            </a:extLst>
          </p:cNvPr>
          <p:cNvSpPr>
            <a:spLocks noGrp="1"/>
          </p:cNvSpPr>
          <p:nvPr>
            <p:ph type="pic" sz="quarter" idx="12"/>
          </p:nvPr>
        </p:nvSpPr>
        <p:spPr>
          <a:xfrm>
            <a:off x="526695" y="475488"/>
            <a:ext cx="11138610" cy="5449778"/>
          </a:xfrm>
          <a:prstGeom prst="rect">
            <a:avLst/>
          </a:prstGeom>
        </p:spPr>
        <p:txBody>
          <a:bodyPr/>
          <a:lstStyle/>
          <a:p>
            <a:r>
              <a:rPr lang="en-US"/>
              <a:t>Click icon to add picture</a:t>
            </a:r>
          </a:p>
        </p:txBody>
      </p:sp>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3255122383"/>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4_A / Conten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776FACBF-26B9-200F-3ECD-141AAF1B84FD}"/>
              </a:ext>
            </a:extLst>
          </p:cNvPr>
          <p:cNvSpPr>
            <a:spLocks noGrp="1"/>
          </p:cNvSpPr>
          <p:nvPr>
            <p:ph type="pic" sz="quarter" idx="12"/>
          </p:nvPr>
        </p:nvSpPr>
        <p:spPr>
          <a:xfrm>
            <a:off x="526695" y="1679574"/>
            <a:ext cx="11138610" cy="4245691"/>
          </a:xfrm>
          <a:prstGeom prst="rect">
            <a:avLst/>
          </a:prstGeom>
        </p:spPr>
        <p:txBody>
          <a:bodyPr/>
          <a:lstStyle/>
          <a:p>
            <a:r>
              <a:rPr lang="en-US"/>
              <a:t>Click icon to add picture</a:t>
            </a:r>
          </a:p>
        </p:txBody>
      </p:sp>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4" name="Title 3">
            <a:extLst>
              <a:ext uri="{FF2B5EF4-FFF2-40B4-BE49-F238E27FC236}">
                <a16:creationId xmlns:a16="http://schemas.microsoft.com/office/drawing/2014/main" id="{E08B740F-3677-2265-9CB2-FEE90F759E9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67368407"/>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A / Table Char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dirty="0"/>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5" name="Table Placeholder 4">
            <a:extLst>
              <a:ext uri="{FF2B5EF4-FFF2-40B4-BE49-F238E27FC236}">
                <a16:creationId xmlns:a16="http://schemas.microsoft.com/office/drawing/2014/main" id="{44D8D699-2FE1-8C87-F739-149CA7B47B38}"/>
              </a:ext>
            </a:extLst>
          </p:cNvPr>
          <p:cNvSpPr>
            <a:spLocks noGrp="1"/>
          </p:cNvSpPr>
          <p:nvPr>
            <p:ph type="tbl" sz="quarter" idx="13"/>
          </p:nvPr>
        </p:nvSpPr>
        <p:spPr>
          <a:xfrm>
            <a:off x="527050" y="1679575"/>
            <a:ext cx="5329443" cy="4244975"/>
          </a:xfrm>
        </p:spPr>
        <p:txBody>
          <a:bodyPr/>
          <a:lstStyle/>
          <a:p>
            <a:r>
              <a:rPr lang="en-US"/>
              <a:t>Click icon to add table</a:t>
            </a:r>
            <a:endParaRPr lang="en-US" dirty="0"/>
          </a:p>
        </p:txBody>
      </p:sp>
      <p:sp>
        <p:nvSpPr>
          <p:cNvPr id="4" name="Title 3">
            <a:extLst>
              <a:ext uri="{FF2B5EF4-FFF2-40B4-BE49-F238E27FC236}">
                <a16:creationId xmlns:a16="http://schemas.microsoft.com/office/drawing/2014/main" id="{3963DAE9-855E-EB39-6E79-A70B79E9AAF4}"/>
              </a:ext>
            </a:extLst>
          </p:cNvPr>
          <p:cNvSpPr>
            <a:spLocks noGrp="1"/>
          </p:cNvSpPr>
          <p:nvPr>
            <p:ph type="title"/>
          </p:nvPr>
        </p:nvSpPr>
        <p:spPr/>
        <p:txBody>
          <a:bodyPr/>
          <a:lstStyle/>
          <a:p>
            <a:r>
              <a:rPr lang="en-US"/>
              <a:t>Click to edit Master title style</a:t>
            </a:r>
          </a:p>
        </p:txBody>
      </p:sp>
      <p:sp>
        <p:nvSpPr>
          <p:cNvPr id="8" name="Folded Corner 7">
            <a:extLst>
              <a:ext uri="{FF2B5EF4-FFF2-40B4-BE49-F238E27FC236}">
                <a16:creationId xmlns:a16="http://schemas.microsoft.com/office/drawing/2014/main" id="{54F862A5-5293-5EC1-DFC2-F9F3A60CCCD1}"/>
              </a:ext>
            </a:extLst>
          </p:cNvPr>
          <p:cNvSpPr/>
          <p:nvPr/>
        </p:nvSpPr>
        <p:spPr>
          <a:xfrm>
            <a:off x="527050" y="-2601456"/>
            <a:ext cx="2656114" cy="2132224"/>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21AA182-6538-BC86-2A3C-95CCFAEC38F8}"/>
              </a:ext>
            </a:extLst>
          </p:cNvPr>
          <p:cNvSpPr txBox="1"/>
          <p:nvPr/>
        </p:nvSpPr>
        <p:spPr>
          <a:xfrm>
            <a:off x="663666" y="-2416398"/>
            <a:ext cx="2394857" cy="1754326"/>
          </a:xfrm>
          <a:prstGeom prst="rect">
            <a:avLst/>
          </a:prstGeom>
          <a:noFill/>
        </p:spPr>
        <p:txBody>
          <a:bodyPr wrap="square" rtlCol="0">
            <a:spAutoFit/>
          </a:bodyPr>
          <a:lstStyle/>
          <a:p>
            <a:r>
              <a:rPr lang="en-US" b="1" dirty="0">
                <a:solidFill>
                  <a:schemeClr val="bg2">
                    <a:lumMod val="10000"/>
                  </a:schemeClr>
                </a:solidFill>
              </a:rPr>
              <a:t>TABLE NOTES</a:t>
            </a:r>
          </a:p>
          <a:p>
            <a:r>
              <a:rPr lang="en-US" dirty="0">
                <a:solidFill>
                  <a:schemeClr val="bg2">
                    <a:lumMod val="10000"/>
                  </a:schemeClr>
                </a:solidFill>
              </a:rPr>
              <a:t>This slide creates a table, as you can see in the grid icon. Click the icon to create a clean-styled table.</a:t>
            </a:r>
          </a:p>
        </p:txBody>
      </p:sp>
      <p:sp>
        <p:nvSpPr>
          <p:cNvPr id="11" name="Folded Corner 10">
            <a:extLst>
              <a:ext uri="{FF2B5EF4-FFF2-40B4-BE49-F238E27FC236}">
                <a16:creationId xmlns:a16="http://schemas.microsoft.com/office/drawing/2014/main" id="{A8C4BFDB-544B-1C71-1F68-BA920ACA544B}"/>
              </a:ext>
            </a:extLst>
          </p:cNvPr>
          <p:cNvSpPr/>
          <p:nvPr/>
        </p:nvSpPr>
        <p:spPr>
          <a:xfrm>
            <a:off x="3439885" y="-2885665"/>
            <a:ext cx="6824034" cy="2601457"/>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6D4CF33-C25D-543E-5170-619DBDB0F74A}"/>
              </a:ext>
            </a:extLst>
          </p:cNvPr>
          <p:cNvSpPr txBox="1"/>
          <p:nvPr/>
        </p:nvSpPr>
        <p:spPr>
          <a:xfrm>
            <a:off x="3576501" y="-2700606"/>
            <a:ext cx="6687418" cy="2308324"/>
          </a:xfrm>
          <a:prstGeom prst="rect">
            <a:avLst/>
          </a:prstGeom>
          <a:noFill/>
        </p:spPr>
        <p:txBody>
          <a:bodyPr wrap="square" rtlCol="0">
            <a:spAutoFit/>
          </a:bodyPr>
          <a:lstStyle/>
          <a:p>
            <a:r>
              <a:rPr lang="en-US" b="1" dirty="0">
                <a:solidFill>
                  <a:schemeClr val="bg2">
                    <a:lumMod val="10000"/>
                  </a:schemeClr>
                </a:solidFill>
              </a:rPr>
              <a:t>TABLE TIPS</a:t>
            </a:r>
          </a:p>
          <a:p>
            <a:r>
              <a:rPr lang="en-US" dirty="0">
                <a:solidFill>
                  <a:schemeClr val="bg2">
                    <a:lumMod val="10000"/>
                  </a:schemeClr>
                </a:solidFill>
              </a:rPr>
              <a:t>If you paste content into your new table and it looks funky, select all text and find the Clear All Formatting button (A with an eraser) in the main Home menu bar.</a:t>
            </a:r>
          </a:p>
          <a:p>
            <a:r>
              <a:rPr lang="en-US" dirty="0">
                <a:solidFill>
                  <a:schemeClr val="bg2">
                    <a:lumMod val="10000"/>
                  </a:schemeClr>
                </a:solidFill>
              </a:rPr>
              <a:t>In the Table Design and Layout menu bars are more tools to create Header Row, First Column (so you don’t need to manually make the text bold, </a:t>
            </a:r>
            <a:r>
              <a:rPr lang="en-US" dirty="0" err="1">
                <a:solidFill>
                  <a:schemeClr val="bg2">
                    <a:lumMod val="10000"/>
                  </a:schemeClr>
                </a:solidFill>
              </a:rPr>
              <a:t>etc</a:t>
            </a:r>
            <a:r>
              <a:rPr lang="en-US" dirty="0">
                <a:solidFill>
                  <a:schemeClr val="bg2">
                    <a:lumMod val="10000"/>
                  </a:schemeClr>
                </a:solidFill>
              </a:rPr>
              <a:t>), and to Distribute Rows/columns if they look inconsistent.</a:t>
            </a:r>
          </a:p>
        </p:txBody>
      </p:sp>
      <p:pic>
        <p:nvPicPr>
          <p:cNvPr id="14" name="Picture 13" descr="A close-up of a white background&#10;&#10;Description automatically generated">
            <a:extLst>
              <a:ext uri="{FF2B5EF4-FFF2-40B4-BE49-F238E27FC236}">
                <a16:creationId xmlns:a16="http://schemas.microsoft.com/office/drawing/2014/main" id="{5D1DF4B6-F01F-6E3E-1245-CDC5F35F981E}"/>
              </a:ext>
            </a:extLst>
          </p:cNvPr>
          <p:cNvPicPr>
            <a:picLocks noChangeAspect="1"/>
          </p:cNvPicPr>
          <p:nvPr/>
        </p:nvPicPr>
        <p:blipFill>
          <a:blip r:embed="rId2"/>
          <a:stretch>
            <a:fillRect/>
          </a:stretch>
        </p:blipFill>
        <p:spPr>
          <a:xfrm>
            <a:off x="10520640" y="-1554227"/>
            <a:ext cx="2921000" cy="876300"/>
          </a:xfrm>
          <a:prstGeom prst="rect">
            <a:avLst/>
          </a:prstGeom>
        </p:spPr>
      </p:pic>
      <p:pic>
        <p:nvPicPr>
          <p:cNvPr id="16" name="Picture 15">
            <a:extLst>
              <a:ext uri="{FF2B5EF4-FFF2-40B4-BE49-F238E27FC236}">
                <a16:creationId xmlns:a16="http://schemas.microsoft.com/office/drawing/2014/main" id="{6EF7C9AA-4872-ECDA-A031-11FDA5E4ABB6}"/>
              </a:ext>
            </a:extLst>
          </p:cNvPr>
          <p:cNvPicPr>
            <a:picLocks noChangeAspect="1"/>
          </p:cNvPicPr>
          <p:nvPr/>
        </p:nvPicPr>
        <p:blipFill rotWithShape="1">
          <a:blip r:embed="rId3"/>
          <a:srcRect l="12903" t="12903" r="12903" b="12903"/>
          <a:stretch/>
        </p:blipFill>
        <p:spPr>
          <a:xfrm>
            <a:off x="7368164" y="-1833348"/>
            <a:ext cx="269782" cy="269780"/>
          </a:xfrm>
          <a:prstGeom prst="rect">
            <a:avLst/>
          </a:prstGeom>
        </p:spPr>
      </p:pic>
      <p:pic>
        <p:nvPicPr>
          <p:cNvPr id="18" name="Picture 17" descr="A screenshot of a checklist&#10;&#10;Description automatically generated">
            <a:extLst>
              <a:ext uri="{FF2B5EF4-FFF2-40B4-BE49-F238E27FC236}">
                <a16:creationId xmlns:a16="http://schemas.microsoft.com/office/drawing/2014/main" id="{7AFAA99E-AEE0-E36F-E2B1-E00B3D0D194F}"/>
              </a:ext>
            </a:extLst>
          </p:cNvPr>
          <p:cNvPicPr>
            <a:picLocks noChangeAspect="1"/>
          </p:cNvPicPr>
          <p:nvPr/>
        </p:nvPicPr>
        <p:blipFill>
          <a:blip r:embed="rId4"/>
          <a:stretch>
            <a:fillRect/>
          </a:stretch>
        </p:blipFill>
        <p:spPr>
          <a:xfrm>
            <a:off x="10520640" y="-2604518"/>
            <a:ext cx="2768600" cy="965200"/>
          </a:xfrm>
          <a:prstGeom prst="rect">
            <a:avLst/>
          </a:prstGeom>
        </p:spPr>
      </p:pic>
      <p:sp>
        <p:nvSpPr>
          <p:cNvPr id="21" name="Text Placeholder 20">
            <a:extLst>
              <a:ext uri="{FF2B5EF4-FFF2-40B4-BE49-F238E27FC236}">
                <a16:creationId xmlns:a16="http://schemas.microsoft.com/office/drawing/2014/main" id="{FF29BCFF-F00E-53EE-DA87-4A44C592E6ED}"/>
              </a:ext>
            </a:extLst>
          </p:cNvPr>
          <p:cNvSpPr>
            <a:spLocks noGrp="1"/>
          </p:cNvSpPr>
          <p:nvPr>
            <p:ph type="body" sz="quarter" idx="14"/>
          </p:nvPr>
        </p:nvSpPr>
        <p:spPr>
          <a:xfrm>
            <a:off x="527050" y="5924551"/>
            <a:ext cx="11137900" cy="461096"/>
          </a:xfrm>
        </p:spPr>
        <p:txBody>
          <a:bodyPr anchor="ctr">
            <a:noAutofit/>
          </a:bodyPr>
          <a:lstStyle>
            <a:lvl1pPr>
              <a:lnSpc>
                <a:spcPct val="100000"/>
              </a:lnSpc>
              <a:spcBef>
                <a:spcPts val="0"/>
              </a:spcBef>
              <a:spcAft>
                <a:spcPts val="0"/>
              </a:spcAft>
              <a:defRPr sz="1600" b="0">
                <a:solidFill>
                  <a:schemeClr val="tx1"/>
                </a:solidFill>
              </a:defRPr>
            </a:lvl1pPr>
            <a:lvl2pPr marL="0" indent="0">
              <a:lnSpc>
                <a:spcPct val="100000"/>
              </a:lnSpc>
              <a:spcBef>
                <a:spcPts val="0"/>
              </a:spcBef>
              <a:buNone/>
              <a:defRPr sz="1600" b="0">
                <a:solidFill>
                  <a:schemeClr val="tx1"/>
                </a:solidFill>
              </a:defRPr>
            </a:lvl2pPr>
            <a:lvl3pPr marL="685800" indent="0">
              <a:lnSpc>
                <a:spcPct val="100000"/>
              </a:lnSpc>
              <a:buFont typeface="Arial" panose="020B0604020202020204" pitchFamily="34" charset="0"/>
              <a:buNone/>
              <a:defRPr sz="1600" b="0"/>
            </a:lvl3pPr>
            <a:lvl4pPr marL="1143000" indent="0">
              <a:lnSpc>
                <a:spcPct val="100000"/>
              </a:lnSpc>
              <a:buNone/>
              <a:defRPr sz="1600" b="0"/>
            </a:lvl4pPr>
            <a:lvl5pPr marL="1600200" indent="0">
              <a:lnSpc>
                <a:spcPct val="100000"/>
              </a:lnSpc>
              <a:buNone/>
              <a:defRPr sz="16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Chart Placeholder 7">
            <a:extLst>
              <a:ext uri="{FF2B5EF4-FFF2-40B4-BE49-F238E27FC236}">
                <a16:creationId xmlns:a16="http://schemas.microsoft.com/office/drawing/2014/main" id="{07033ECE-8A25-1BDB-661C-C7B93D8B6C86}"/>
              </a:ext>
            </a:extLst>
          </p:cNvPr>
          <p:cNvSpPr>
            <a:spLocks noGrp="1"/>
          </p:cNvSpPr>
          <p:nvPr>
            <p:ph type="chart" sz="quarter" idx="15"/>
          </p:nvPr>
        </p:nvSpPr>
        <p:spPr>
          <a:xfrm>
            <a:off x="6335509" y="1679575"/>
            <a:ext cx="5334000" cy="4264025"/>
          </a:xfrm>
        </p:spPr>
        <p:txBody>
          <a:bodyPr/>
          <a:lstStyle/>
          <a:p>
            <a:r>
              <a:rPr lang="en-US"/>
              <a:t>Click icon to add chart</a:t>
            </a:r>
          </a:p>
        </p:txBody>
      </p:sp>
    </p:spTree>
    <p:extLst>
      <p:ext uri="{BB962C8B-B14F-4D97-AF65-F5344CB8AC3E}">
        <p14:creationId xmlns:p14="http://schemas.microsoft.com/office/powerpoint/2010/main" val="2274086589"/>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A / Char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10" name="Chart Placeholder 7">
            <a:extLst>
              <a:ext uri="{FF2B5EF4-FFF2-40B4-BE49-F238E27FC236}">
                <a16:creationId xmlns:a16="http://schemas.microsoft.com/office/drawing/2014/main" id="{377A6A54-78A1-8BCA-A22A-94F10ABF7644}"/>
              </a:ext>
            </a:extLst>
          </p:cNvPr>
          <p:cNvSpPr>
            <a:spLocks noGrp="1"/>
          </p:cNvSpPr>
          <p:nvPr>
            <p:ph type="chart" sz="quarter" idx="14"/>
          </p:nvPr>
        </p:nvSpPr>
        <p:spPr>
          <a:xfrm>
            <a:off x="527049" y="1679575"/>
            <a:ext cx="11142663" cy="4264025"/>
          </a:xfrm>
        </p:spPr>
        <p:txBody>
          <a:bodyPr/>
          <a:lstStyle/>
          <a:p>
            <a:r>
              <a:rPr lang="en-US"/>
              <a:t>Click icon to add chart</a:t>
            </a:r>
          </a:p>
        </p:txBody>
      </p:sp>
      <p:sp>
        <p:nvSpPr>
          <p:cNvPr id="4" name="Title 3">
            <a:extLst>
              <a:ext uri="{FF2B5EF4-FFF2-40B4-BE49-F238E27FC236}">
                <a16:creationId xmlns:a16="http://schemas.microsoft.com/office/drawing/2014/main" id="{3CAFAEB9-5B0F-DC7A-66A9-66B472265E3D}"/>
              </a:ext>
            </a:extLst>
          </p:cNvPr>
          <p:cNvSpPr>
            <a:spLocks noGrp="1"/>
          </p:cNvSpPr>
          <p:nvPr>
            <p:ph type="title"/>
          </p:nvPr>
        </p:nvSpPr>
        <p:spPr/>
        <p:txBody>
          <a:bodyPr/>
          <a:lstStyle/>
          <a:p>
            <a:r>
              <a:rPr lang="en-US"/>
              <a:t>Click to edit Master title style</a:t>
            </a:r>
          </a:p>
        </p:txBody>
      </p:sp>
      <p:sp>
        <p:nvSpPr>
          <p:cNvPr id="5" name="Folded Corner 4">
            <a:extLst>
              <a:ext uri="{FF2B5EF4-FFF2-40B4-BE49-F238E27FC236}">
                <a16:creationId xmlns:a16="http://schemas.microsoft.com/office/drawing/2014/main" id="{C3CBA517-1540-7255-306E-AA95F385C1ED}"/>
              </a:ext>
            </a:extLst>
          </p:cNvPr>
          <p:cNvSpPr/>
          <p:nvPr/>
        </p:nvSpPr>
        <p:spPr>
          <a:xfrm>
            <a:off x="527050" y="-2601456"/>
            <a:ext cx="2656114" cy="2132224"/>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EA94060-73C2-560A-9104-568254AA7A3C}"/>
              </a:ext>
            </a:extLst>
          </p:cNvPr>
          <p:cNvSpPr txBox="1"/>
          <p:nvPr/>
        </p:nvSpPr>
        <p:spPr>
          <a:xfrm>
            <a:off x="663666" y="-2416398"/>
            <a:ext cx="2394857" cy="1754326"/>
          </a:xfrm>
          <a:prstGeom prst="rect">
            <a:avLst/>
          </a:prstGeom>
          <a:noFill/>
        </p:spPr>
        <p:txBody>
          <a:bodyPr wrap="square" rtlCol="0">
            <a:spAutoFit/>
          </a:bodyPr>
          <a:lstStyle/>
          <a:p>
            <a:r>
              <a:rPr lang="en-US" b="1" dirty="0">
                <a:solidFill>
                  <a:schemeClr val="bg2">
                    <a:lumMod val="10000"/>
                  </a:schemeClr>
                </a:solidFill>
              </a:rPr>
              <a:t>CHART NOTES</a:t>
            </a:r>
          </a:p>
          <a:p>
            <a:r>
              <a:rPr lang="en-US" dirty="0">
                <a:solidFill>
                  <a:schemeClr val="bg2">
                    <a:lumMod val="10000"/>
                  </a:schemeClr>
                </a:solidFill>
              </a:rPr>
              <a:t>Click the chart icon to select the chart type. Colors will be auto-selected from our palette.</a:t>
            </a:r>
          </a:p>
        </p:txBody>
      </p:sp>
    </p:spTree>
    <p:extLst>
      <p:ext uri="{BB962C8B-B14F-4D97-AF65-F5344CB8AC3E}">
        <p14:creationId xmlns:p14="http://schemas.microsoft.com/office/powerpoint/2010/main" val="4225681293"/>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A / Table">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4" name="Title 3">
            <a:extLst>
              <a:ext uri="{FF2B5EF4-FFF2-40B4-BE49-F238E27FC236}">
                <a16:creationId xmlns:a16="http://schemas.microsoft.com/office/drawing/2014/main" id="{3CAFAEB9-5B0F-DC7A-66A9-66B472265E3D}"/>
              </a:ext>
            </a:extLst>
          </p:cNvPr>
          <p:cNvSpPr>
            <a:spLocks noGrp="1"/>
          </p:cNvSpPr>
          <p:nvPr>
            <p:ph type="title"/>
          </p:nvPr>
        </p:nvSpPr>
        <p:spPr/>
        <p:txBody>
          <a:bodyPr/>
          <a:lstStyle/>
          <a:p>
            <a:r>
              <a:rPr lang="en-US"/>
              <a:t>Click to edit Master title style</a:t>
            </a:r>
          </a:p>
        </p:txBody>
      </p:sp>
      <p:sp>
        <p:nvSpPr>
          <p:cNvPr id="9" name="Table Placeholder 2">
            <a:extLst>
              <a:ext uri="{FF2B5EF4-FFF2-40B4-BE49-F238E27FC236}">
                <a16:creationId xmlns:a16="http://schemas.microsoft.com/office/drawing/2014/main" id="{1BD3733C-072E-BA85-2DFA-0A86E6750F63}"/>
              </a:ext>
            </a:extLst>
          </p:cNvPr>
          <p:cNvSpPr>
            <a:spLocks noGrp="1"/>
          </p:cNvSpPr>
          <p:nvPr>
            <p:ph type="tbl" sz="quarter" idx="15"/>
          </p:nvPr>
        </p:nvSpPr>
        <p:spPr>
          <a:xfrm>
            <a:off x="508000" y="1671638"/>
            <a:ext cx="11156951" cy="4303712"/>
          </a:xfrm>
        </p:spPr>
        <p:txBody>
          <a:bodyPr/>
          <a:lstStyle/>
          <a:p>
            <a:r>
              <a:rPr lang="en-US"/>
              <a:t>Click icon to add table</a:t>
            </a:r>
          </a:p>
        </p:txBody>
      </p:sp>
      <p:sp>
        <p:nvSpPr>
          <p:cNvPr id="14" name="Folded Corner 13">
            <a:extLst>
              <a:ext uri="{FF2B5EF4-FFF2-40B4-BE49-F238E27FC236}">
                <a16:creationId xmlns:a16="http://schemas.microsoft.com/office/drawing/2014/main" id="{2C0A454B-581B-5CC4-E8DA-7998C9C7A9E0}"/>
              </a:ext>
            </a:extLst>
          </p:cNvPr>
          <p:cNvSpPr/>
          <p:nvPr/>
        </p:nvSpPr>
        <p:spPr>
          <a:xfrm>
            <a:off x="527050" y="-2601456"/>
            <a:ext cx="2656114" cy="2132224"/>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4542BA6B-EF4F-1AAA-3B30-7DB5CD7B7F1E}"/>
              </a:ext>
            </a:extLst>
          </p:cNvPr>
          <p:cNvSpPr txBox="1"/>
          <p:nvPr/>
        </p:nvSpPr>
        <p:spPr>
          <a:xfrm>
            <a:off x="663666" y="-2416398"/>
            <a:ext cx="2394857" cy="1754326"/>
          </a:xfrm>
          <a:prstGeom prst="rect">
            <a:avLst/>
          </a:prstGeom>
          <a:noFill/>
        </p:spPr>
        <p:txBody>
          <a:bodyPr wrap="square" rtlCol="0">
            <a:spAutoFit/>
          </a:bodyPr>
          <a:lstStyle/>
          <a:p>
            <a:r>
              <a:rPr lang="en-US" b="1" dirty="0">
                <a:solidFill>
                  <a:schemeClr val="bg2">
                    <a:lumMod val="10000"/>
                  </a:schemeClr>
                </a:solidFill>
              </a:rPr>
              <a:t>TABLE NOTES</a:t>
            </a:r>
          </a:p>
          <a:p>
            <a:r>
              <a:rPr lang="en-US" dirty="0">
                <a:solidFill>
                  <a:schemeClr val="bg2">
                    <a:lumMod val="10000"/>
                  </a:schemeClr>
                </a:solidFill>
              </a:rPr>
              <a:t>This slide creates a table, as you can see in the grid icon. Click the icon to create a clean-styled table.</a:t>
            </a:r>
          </a:p>
        </p:txBody>
      </p:sp>
      <p:sp>
        <p:nvSpPr>
          <p:cNvPr id="16" name="Folded Corner 15">
            <a:extLst>
              <a:ext uri="{FF2B5EF4-FFF2-40B4-BE49-F238E27FC236}">
                <a16:creationId xmlns:a16="http://schemas.microsoft.com/office/drawing/2014/main" id="{57B71CBA-53DB-7584-A0B3-9B1FB5232BB9}"/>
              </a:ext>
            </a:extLst>
          </p:cNvPr>
          <p:cNvSpPr/>
          <p:nvPr/>
        </p:nvSpPr>
        <p:spPr>
          <a:xfrm>
            <a:off x="3439885" y="-2885665"/>
            <a:ext cx="6824034" cy="2601457"/>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BE919EF1-54DE-D76B-1EA2-5EAB7733A33C}"/>
              </a:ext>
            </a:extLst>
          </p:cNvPr>
          <p:cNvSpPr txBox="1"/>
          <p:nvPr/>
        </p:nvSpPr>
        <p:spPr>
          <a:xfrm>
            <a:off x="3576501" y="-2700606"/>
            <a:ext cx="6687418" cy="2308324"/>
          </a:xfrm>
          <a:prstGeom prst="rect">
            <a:avLst/>
          </a:prstGeom>
          <a:noFill/>
        </p:spPr>
        <p:txBody>
          <a:bodyPr wrap="square" rtlCol="0">
            <a:spAutoFit/>
          </a:bodyPr>
          <a:lstStyle/>
          <a:p>
            <a:r>
              <a:rPr lang="en-US" b="1" dirty="0">
                <a:solidFill>
                  <a:schemeClr val="bg2">
                    <a:lumMod val="10000"/>
                  </a:schemeClr>
                </a:solidFill>
              </a:rPr>
              <a:t>TABLE TIPS</a:t>
            </a:r>
          </a:p>
          <a:p>
            <a:r>
              <a:rPr lang="en-US" dirty="0">
                <a:solidFill>
                  <a:schemeClr val="bg2">
                    <a:lumMod val="10000"/>
                  </a:schemeClr>
                </a:solidFill>
              </a:rPr>
              <a:t>If you paste content into your new table and it looks funky, select all text and find the Clear All Formatting button (A with an eraser) in the main Home menu bar.</a:t>
            </a:r>
          </a:p>
          <a:p>
            <a:r>
              <a:rPr lang="en-US" dirty="0">
                <a:solidFill>
                  <a:schemeClr val="bg2">
                    <a:lumMod val="10000"/>
                  </a:schemeClr>
                </a:solidFill>
              </a:rPr>
              <a:t>In the Table Design and Layout menu bars are more tools to create Header Row, First Column (so you don’t need to manually make the text bold, </a:t>
            </a:r>
            <a:r>
              <a:rPr lang="en-US" dirty="0" err="1">
                <a:solidFill>
                  <a:schemeClr val="bg2">
                    <a:lumMod val="10000"/>
                  </a:schemeClr>
                </a:solidFill>
              </a:rPr>
              <a:t>etc</a:t>
            </a:r>
            <a:r>
              <a:rPr lang="en-US" dirty="0">
                <a:solidFill>
                  <a:schemeClr val="bg2">
                    <a:lumMod val="10000"/>
                  </a:schemeClr>
                </a:solidFill>
              </a:rPr>
              <a:t>), and to Distribute Rows/columns if they look inconsistent.</a:t>
            </a:r>
          </a:p>
        </p:txBody>
      </p:sp>
      <p:pic>
        <p:nvPicPr>
          <p:cNvPr id="18" name="Picture 17" descr="A close-up of a white background&#10;&#10;Description automatically generated">
            <a:extLst>
              <a:ext uri="{FF2B5EF4-FFF2-40B4-BE49-F238E27FC236}">
                <a16:creationId xmlns:a16="http://schemas.microsoft.com/office/drawing/2014/main" id="{D75E49B9-7DA3-4D14-EA74-F3DC1737A6F2}"/>
              </a:ext>
            </a:extLst>
          </p:cNvPr>
          <p:cNvPicPr>
            <a:picLocks noChangeAspect="1"/>
          </p:cNvPicPr>
          <p:nvPr/>
        </p:nvPicPr>
        <p:blipFill>
          <a:blip r:embed="rId2"/>
          <a:stretch>
            <a:fillRect/>
          </a:stretch>
        </p:blipFill>
        <p:spPr>
          <a:xfrm>
            <a:off x="10520640" y="-1554227"/>
            <a:ext cx="2921000" cy="876300"/>
          </a:xfrm>
          <a:prstGeom prst="rect">
            <a:avLst/>
          </a:prstGeom>
        </p:spPr>
      </p:pic>
      <p:pic>
        <p:nvPicPr>
          <p:cNvPr id="19" name="Picture 18">
            <a:extLst>
              <a:ext uri="{FF2B5EF4-FFF2-40B4-BE49-F238E27FC236}">
                <a16:creationId xmlns:a16="http://schemas.microsoft.com/office/drawing/2014/main" id="{2CDC6434-6B85-65E5-D666-3B8CC29A97D6}"/>
              </a:ext>
            </a:extLst>
          </p:cNvPr>
          <p:cNvPicPr>
            <a:picLocks noChangeAspect="1"/>
          </p:cNvPicPr>
          <p:nvPr/>
        </p:nvPicPr>
        <p:blipFill rotWithShape="1">
          <a:blip r:embed="rId3"/>
          <a:srcRect l="12903" t="12903" r="12903" b="12903"/>
          <a:stretch/>
        </p:blipFill>
        <p:spPr>
          <a:xfrm>
            <a:off x="7368164" y="-1833348"/>
            <a:ext cx="269782" cy="269780"/>
          </a:xfrm>
          <a:prstGeom prst="rect">
            <a:avLst/>
          </a:prstGeom>
        </p:spPr>
      </p:pic>
      <p:pic>
        <p:nvPicPr>
          <p:cNvPr id="20" name="Picture 19" descr="A screenshot of a checklist&#10;&#10;Description automatically generated">
            <a:extLst>
              <a:ext uri="{FF2B5EF4-FFF2-40B4-BE49-F238E27FC236}">
                <a16:creationId xmlns:a16="http://schemas.microsoft.com/office/drawing/2014/main" id="{20D0C2D0-4E1C-8AB5-46D4-BC6865F355E5}"/>
              </a:ext>
            </a:extLst>
          </p:cNvPr>
          <p:cNvPicPr>
            <a:picLocks noChangeAspect="1"/>
          </p:cNvPicPr>
          <p:nvPr/>
        </p:nvPicPr>
        <p:blipFill>
          <a:blip r:embed="rId4"/>
          <a:stretch>
            <a:fillRect/>
          </a:stretch>
        </p:blipFill>
        <p:spPr>
          <a:xfrm>
            <a:off x="10520640" y="-2604518"/>
            <a:ext cx="2768600" cy="965200"/>
          </a:xfrm>
          <a:prstGeom prst="rect">
            <a:avLst/>
          </a:prstGeom>
        </p:spPr>
      </p:pic>
    </p:spTree>
    <p:extLst>
      <p:ext uri="{BB962C8B-B14F-4D97-AF65-F5344CB8AC3E}">
        <p14:creationId xmlns:p14="http://schemas.microsoft.com/office/powerpoint/2010/main" val="4244199124"/>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A / SmartAr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p:txBody>
          <a:bodyPr/>
          <a:lstStyle/>
          <a:p>
            <a:fld id="{8D31BEAE-1623-9446-BB9E-68A101F988DA}" type="slidenum">
              <a:rPr lang="en-US" smtClean="0"/>
              <a:pPr/>
              <a:t>‹#›</a:t>
            </a:fld>
            <a:endParaRPr lang="en-US"/>
          </a:p>
        </p:txBody>
      </p:sp>
      <p:sp>
        <p:nvSpPr>
          <p:cNvPr id="10" name="Title 9">
            <a:extLst>
              <a:ext uri="{FF2B5EF4-FFF2-40B4-BE49-F238E27FC236}">
                <a16:creationId xmlns:a16="http://schemas.microsoft.com/office/drawing/2014/main" id="{D50DEE82-281D-C343-3AF9-133F04521DC1}"/>
              </a:ext>
            </a:extLst>
          </p:cNvPr>
          <p:cNvSpPr>
            <a:spLocks noGrp="1"/>
          </p:cNvSpPr>
          <p:nvPr>
            <p:ph type="title"/>
          </p:nvPr>
        </p:nvSpPr>
        <p:spPr/>
        <p:txBody>
          <a:bodyPr/>
          <a:lstStyle/>
          <a:p>
            <a:r>
              <a:rPr lang="en-US"/>
              <a:t>Click to edit Master title style</a:t>
            </a:r>
          </a:p>
        </p:txBody>
      </p:sp>
      <p:sp>
        <p:nvSpPr>
          <p:cNvPr id="5" name="SmartArt Placeholder 2">
            <a:extLst>
              <a:ext uri="{FF2B5EF4-FFF2-40B4-BE49-F238E27FC236}">
                <a16:creationId xmlns:a16="http://schemas.microsoft.com/office/drawing/2014/main" id="{3758A520-CF0A-02A6-CA65-12C173C0A471}"/>
              </a:ext>
            </a:extLst>
          </p:cNvPr>
          <p:cNvSpPr>
            <a:spLocks noGrp="1"/>
          </p:cNvSpPr>
          <p:nvPr>
            <p:ph type="dgm" sz="quarter" idx="12"/>
          </p:nvPr>
        </p:nvSpPr>
        <p:spPr>
          <a:xfrm>
            <a:off x="522288" y="1650999"/>
            <a:ext cx="11128248" cy="4292601"/>
          </a:xfrm>
        </p:spPr>
        <p:txBody>
          <a:bodyPr/>
          <a:lstStyle/>
          <a:p>
            <a:r>
              <a:rPr lang="en-US"/>
              <a:t>Click icon to add SmartArt graphic</a:t>
            </a:r>
          </a:p>
        </p:txBody>
      </p:sp>
      <p:pic>
        <p:nvPicPr>
          <p:cNvPr id="11" name="Picture 10" descr="A screenshot of a computer&#10;&#10;Description automatically generated">
            <a:extLst>
              <a:ext uri="{FF2B5EF4-FFF2-40B4-BE49-F238E27FC236}">
                <a16:creationId xmlns:a16="http://schemas.microsoft.com/office/drawing/2014/main" id="{0132F9A6-E060-53A8-7DD2-42C588FE8238}"/>
              </a:ext>
            </a:extLst>
          </p:cNvPr>
          <p:cNvPicPr>
            <a:picLocks noChangeAspect="1"/>
          </p:cNvPicPr>
          <p:nvPr/>
        </p:nvPicPr>
        <p:blipFill>
          <a:blip r:embed="rId2"/>
          <a:stretch>
            <a:fillRect/>
          </a:stretch>
        </p:blipFill>
        <p:spPr>
          <a:xfrm>
            <a:off x="-4840818" y="2267710"/>
            <a:ext cx="4153235" cy="3398872"/>
          </a:xfrm>
          <a:prstGeom prst="rect">
            <a:avLst/>
          </a:prstGeom>
        </p:spPr>
      </p:pic>
      <p:sp>
        <p:nvSpPr>
          <p:cNvPr id="14" name="Folded Corner 13">
            <a:extLst>
              <a:ext uri="{FF2B5EF4-FFF2-40B4-BE49-F238E27FC236}">
                <a16:creationId xmlns:a16="http://schemas.microsoft.com/office/drawing/2014/main" id="{E3D6E1F0-414F-40E9-E7A6-4A90CC8B3FEB}"/>
              </a:ext>
            </a:extLst>
          </p:cNvPr>
          <p:cNvSpPr/>
          <p:nvPr/>
        </p:nvSpPr>
        <p:spPr>
          <a:xfrm>
            <a:off x="-4840817" y="-90577"/>
            <a:ext cx="4153235" cy="2132224"/>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41FFC195-1C40-6D37-4BCE-279450950DDA}"/>
              </a:ext>
            </a:extLst>
          </p:cNvPr>
          <p:cNvSpPr txBox="1"/>
          <p:nvPr/>
        </p:nvSpPr>
        <p:spPr>
          <a:xfrm>
            <a:off x="-4704201" y="94481"/>
            <a:ext cx="3908335" cy="1754326"/>
          </a:xfrm>
          <a:prstGeom prst="rect">
            <a:avLst/>
          </a:prstGeom>
          <a:noFill/>
        </p:spPr>
        <p:txBody>
          <a:bodyPr wrap="square" rtlCol="0">
            <a:spAutoFit/>
          </a:bodyPr>
          <a:lstStyle/>
          <a:p>
            <a:r>
              <a:rPr lang="en-US" b="1" dirty="0">
                <a:solidFill>
                  <a:schemeClr val="bg2">
                    <a:lumMod val="10000"/>
                  </a:schemeClr>
                </a:solidFill>
              </a:rPr>
              <a:t>SMART ART NOTES</a:t>
            </a:r>
          </a:p>
          <a:p>
            <a:r>
              <a:rPr lang="en-US" dirty="0">
                <a:solidFill>
                  <a:schemeClr val="bg2">
                    <a:lumMod val="10000"/>
                  </a:schemeClr>
                </a:solidFill>
              </a:rPr>
              <a:t>To swap out an image in SmartArt, right-click on it and Change Graphic to From a File if you have an image of your own, or From Icons to select from lots of stock icons.</a:t>
            </a:r>
          </a:p>
        </p:txBody>
      </p:sp>
      <p:sp>
        <p:nvSpPr>
          <p:cNvPr id="16" name="Folded Corner 15">
            <a:extLst>
              <a:ext uri="{FF2B5EF4-FFF2-40B4-BE49-F238E27FC236}">
                <a16:creationId xmlns:a16="http://schemas.microsoft.com/office/drawing/2014/main" id="{89DBED43-44B8-2059-CB78-09E9656BA32A}"/>
              </a:ext>
            </a:extLst>
          </p:cNvPr>
          <p:cNvSpPr/>
          <p:nvPr/>
        </p:nvSpPr>
        <p:spPr>
          <a:xfrm>
            <a:off x="-4840818" y="6014049"/>
            <a:ext cx="4153235" cy="1790700"/>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93F39BCA-0776-FC9F-3CDC-D9EEC95FDFC5}"/>
              </a:ext>
            </a:extLst>
          </p:cNvPr>
          <p:cNvSpPr txBox="1"/>
          <p:nvPr/>
        </p:nvSpPr>
        <p:spPr>
          <a:xfrm>
            <a:off x="-4704202" y="6199107"/>
            <a:ext cx="3908335" cy="1477328"/>
          </a:xfrm>
          <a:prstGeom prst="rect">
            <a:avLst/>
          </a:prstGeom>
          <a:noFill/>
        </p:spPr>
        <p:txBody>
          <a:bodyPr wrap="square" rtlCol="0">
            <a:spAutoFit/>
          </a:bodyPr>
          <a:lstStyle/>
          <a:p>
            <a:r>
              <a:rPr lang="en-US" b="1" dirty="0">
                <a:solidFill>
                  <a:schemeClr val="bg2">
                    <a:lumMod val="10000"/>
                  </a:schemeClr>
                </a:solidFill>
              </a:rPr>
              <a:t>SMART ART CAUTION</a:t>
            </a:r>
          </a:p>
          <a:p>
            <a:r>
              <a:rPr lang="en-US" dirty="0">
                <a:solidFill>
                  <a:schemeClr val="bg2">
                    <a:lumMod val="10000"/>
                  </a:schemeClr>
                </a:solidFill>
              </a:rPr>
              <a:t>There are lots of fun SmartArt options, but sometimes the icons it creates are wonky. Use the Picture Notes on the right to Fill/Fit correctly.</a:t>
            </a:r>
          </a:p>
        </p:txBody>
      </p:sp>
      <p:pic>
        <p:nvPicPr>
          <p:cNvPr id="19" name="Picture 18" descr="A diagram of a product&#10;&#10;Description automatically generated">
            <a:extLst>
              <a:ext uri="{FF2B5EF4-FFF2-40B4-BE49-F238E27FC236}">
                <a16:creationId xmlns:a16="http://schemas.microsoft.com/office/drawing/2014/main" id="{E1F63709-FCA1-5FA0-2C93-2607DB8BA79E}"/>
              </a:ext>
            </a:extLst>
          </p:cNvPr>
          <p:cNvPicPr>
            <a:picLocks noChangeAspect="1"/>
          </p:cNvPicPr>
          <p:nvPr/>
        </p:nvPicPr>
        <p:blipFill>
          <a:blip r:embed="rId3"/>
          <a:stretch>
            <a:fillRect/>
          </a:stretch>
        </p:blipFill>
        <p:spPr>
          <a:xfrm>
            <a:off x="-4548551" y="8076072"/>
            <a:ext cx="3568700" cy="1790700"/>
          </a:xfrm>
          <a:prstGeom prst="rect">
            <a:avLst/>
          </a:prstGeom>
        </p:spPr>
      </p:pic>
      <p:sp>
        <p:nvSpPr>
          <p:cNvPr id="20" name="TextBox 19">
            <a:extLst>
              <a:ext uri="{FF2B5EF4-FFF2-40B4-BE49-F238E27FC236}">
                <a16:creationId xmlns:a16="http://schemas.microsoft.com/office/drawing/2014/main" id="{B424398D-4577-6BA1-E62A-161E9E3175B4}"/>
              </a:ext>
            </a:extLst>
          </p:cNvPr>
          <p:cNvSpPr txBox="1"/>
          <p:nvPr/>
        </p:nvSpPr>
        <p:spPr>
          <a:xfrm>
            <a:off x="-4595918" y="9948312"/>
            <a:ext cx="3908335" cy="369332"/>
          </a:xfrm>
          <a:prstGeom prst="rect">
            <a:avLst/>
          </a:prstGeom>
          <a:noFill/>
        </p:spPr>
        <p:txBody>
          <a:bodyPr wrap="square" rtlCol="0">
            <a:spAutoFit/>
          </a:bodyPr>
          <a:lstStyle/>
          <a:p>
            <a:r>
              <a:rPr lang="en-US" b="0" i="1" dirty="0"/>
              <a:t>Distorted icons</a:t>
            </a:r>
          </a:p>
        </p:txBody>
      </p:sp>
      <p:pic>
        <p:nvPicPr>
          <p:cNvPr id="21" name="Picture 20" descr="A screenshot of a computer&#10;&#10;Description automatically generated">
            <a:extLst>
              <a:ext uri="{FF2B5EF4-FFF2-40B4-BE49-F238E27FC236}">
                <a16:creationId xmlns:a16="http://schemas.microsoft.com/office/drawing/2014/main" id="{6EBC6067-269B-DB89-F504-FCB437D93B45}"/>
              </a:ext>
            </a:extLst>
          </p:cNvPr>
          <p:cNvPicPr>
            <a:picLocks noChangeAspect="1"/>
          </p:cNvPicPr>
          <p:nvPr/>
        </p:nvPicPr>
        <p:blipFill>
          <a:blip r:embed="rId4"/>
          <a:stretch>
            <a:fillRect/>
          </a:stretch>
        </p:blipFill>
        <p:spPr>
          <a:xfrm>
            <a:off x="-7170925" y="6046986"/>
            <a:ext cx="1752600" cy="1587500"/>
          </a:xfrm>
          <a:prstGeom prst="rect">
            <a:avLst/>
          </a:prstGeom>
        </p:spPr>
      </p:pic>
      <p:sp>
        <p:nvSpPr>
          <p:cNvPr id="22" name="TextBox 21">
            <a:extLst>
              <a:ext uri="{FF2B5EF4-FFF2-40B4-BE49-F238E27FC236}">
                <a16:creationId xmlns:a16="http://schemas.microsoft.com/office/drawing/2014/main" id="{91E4EF31-3F27-D958-5134-694414E583EF}"/>
              </a:ext>
            </a:extLst>
          </p:cNvPr>
          <p:cNvSpPr txBox="1"/>
          <p:nvPr/>
        </p:nvSpPr>
        <p:spPr>
          <a:xfrm>
            <a:off x="-7170924" y="7557668"/>
            <a:ext cx="1889216" cy="646331"/>
          </a:xfrm>
          <a:prstGeom prst="rect">
            <a:avLst/>
          </a:prstGeom>
          <a:noFill/>
        </p:spPr>
        <p:txBody>
          <a:bodyPr wrap="square" rtlCol="0">
            <a:spAutoFit/>
          </a:bodyPr>
          <a:lstStyle/>
          <a:p>
            <a:r>
              <a:rPr lang="en-US" b="0" i="1" dirty="0"/>
              <a:t>How to change icon colors</a:t>
            </a:r>
          </a:p>
        </p:txBody>
      </p:sp>
    </p:spTree>
    <p:extLst>
      <p:ext uri="{BB962C8B-B14F-4D97-AF65-F5344CB8AC3E}">
        <p14:creationId xmlns:p14="http://schemas.microsoft.com/office/powerpoint/2010/main" val="1547686052"/>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A / 1234 Quart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2B9EB-50F6-544E-73E3-A5CC66BE9838}"/>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451B7AA-3D78-C14F-5011-66B86D49CA8C}"/>
              </a:ext>
            </a:extLst>
          </p:cNvPr>
          <p:cNvSpPr>
            <a:spLocks noGrp="1"/>
          </p:cNvSpPr>
          <p:nvPr>
            <p:ph type="sldNum" sz="quarter" idx="10"/>
          </p:nvPr>
        </p:nvSpPr>
        <p:spPr/>
        <p:txBody>
          <a:bodyPr/>
          <a:lstStyle/>
          <a:p>
            <a:fld id="{8D31BEAE-1623-9446-BB9E-68A101F988DA}" type="slidenum">
              <a:rPr lang="en-US" smtClean="0"/>
              <a:pPr/>
              <a:t>‹#›</a:t>
            </a:fld>
            <a:endParaRPr lang="en-US"/>
          </a:p>
        </p:txBody>
      </p:sp>
      <p:sp>
        <p:nvSpPr>
          <p:cNvPr id="4" name="Footer Placeholder 3">
            <a:extLst>
              <a:ext uri="{FF2B5EF4-FFF2-40B4-BE49-F238E27FC236}">
                <a16:creationId xmlns:a16="http://schemas.microsoft.com/office/drawing/2014/main" id="{2CBAD4C8-2845-F023-A565-1B2625E207D7}"/>
              </a:ext>
            </a:extLst>
          </p:cNvPr>
          <p:cNvSpPr>
            <a:spLocks noGrp="1"/>
          </p:cNvSpPr>
          <p:nvPr>
            <p:ph type="ftr" sz="quarter" idx="11"/>
          </p:nvPr>
        </p:nvSpPr>
        <p:spPr/>
        <p:txBody>
          <a:bodyPr/>
          <a:lstStyle/>
          <a:p>
            <a:endParaRPr lang="en-US" dirty="0"/>
          </a:p>
        </p:txBody>
      </p:sp>
      <p:sp>
        <p:nvSpPr>
          <p:cNvPr id="5" name="Text Placeholder 10">
            <a:extLst>
              <a:ext uri="{FF2B5EF4-FFF2-40B4-BE49-F238E27FC236}">
                <a16:creationId xmlns:a16="http://schemas.microsoft.com/office/drawing/2014/main" id="{A60737DD-ABAC-6498-CF74-AFC215B76057}"/>
              </a:ext>
            </a:extLst>
          </p:cNvPr>
          <p:cNvSpPr>
            <a:spLocks noGrp="1"/>
          </p:cNvSpPr>
          <p:nvPr>
            <p:ph type="body" sz="quarter" idx="12" hasCustomPrompt="1"/>
          </p:nvPr>
        </p:nvSpPr>
        <p:spPr>
          <a:xfrm>
            <a:off x="1774473" y="1639322"/>
            <a:ext cx="4074948" cy="1964244"/>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10">
            <a:extLst>
              <a:ext uri="{FF2B5EF4-FFF2-40B4-BE49-F238E27FC236}">
                <a16:creationId xmlns:a16="http://schemas.microsoft.com/office/drawing/2014/main" id="{0A4CC553-184D-A46C-5C0C-5321B4D42E1B}"/>
              </a:ext>
            </a:extLst>
          </p:cNvPr>
          <p:cNvSpPr>
            <a:spLocks noGrp="1"/>
          </p:cNvSpPr>
          <p:nvPr>
            <p:ph type="body" sz="quarter" idx="14" hasCustomPrompt="1"/>
          </p:nvPr>
        </p:nvSpPr>
        <p:spPr>
          <a:xfrm>
            <a:off x="7470284" y="3979128"/>
            <a:ext cx="4074948" cy="1964244"/>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10">
            <a:extLst>
              <a:ext uri="{FF2B5EF4-FFF2-40B4-BE49-F238E27FC236}">
                <a16:creationId xmlns:a16="http://schemas.microsoft.com/office/drawing/2014/main" id="{24E8524B-767B-5205-721C-584963CB899E}"/>
              </a:ext>
            </a:extLst>
          </p:cNvPr>
          <p:cNvSpPr>
            <a:spLocks noGrp="1"/>
          </p:cNvSpPr>
          <p:nvPr>
            <p:ph type="body" sz="quarter" idx="15" hasCustomPrompt="1"/>
          </p:nvPr>
        </p:nvSpPr>
        <p:spPr>
          <a:xfrm>
            <a:off x="1774473" y="3992828"/>
            <a:ext cx="4074948" cy="1964244"/>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10">
            <a:extLst>
              <a:ext uri="{FF2B5EF4-FFF2-40B4-BE49-F238E27FC236}">
                <a16:creationId xmlns:a16="http://schemas.microsoft.com/office/drawing/2014/main" id="{89B47013-82A5-9C18-88C5-8068AB8357EE}"/>
              </a:ext>
            </a:extLst>
          </p:cNvPr>
          <p:cNvSpPr>
            <a:spLocks noGrp="1"/>
          </p:cNvSpPr>
          <p:nvPr>
            <p:ph type="body" sz="quarter" idx="16" hasCustomPrompt="1"/>
          </p:nvPr>
        </p:nvSpPr>
        <p:spPr>
          <a:xfrm>
            <a:off x="7470284" y="1625623"/>
            <a:ext cx="4074948" cy="1964244"/>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Oval 9">
            <a:extLst>
              <a:ext uri="{FF2B5EF4-FFF2-40B4-BE49-F238E27FC236}">
                <a16:creationId xmlns:a16="http://schemas.microsoft.com/office/drawing/2014/main" id="{C28B3DD5-90FE-78B7-CF7F-D612BF37DD20}"/>
              </a:ext>
            </a:extLst>
          </p:cNvPr>
          <p:cNvSpPr/>
          <p:nvPr/>
        </p:nvSpPr>
        <p:spPr>
          <a:xfrm>
            <a:off x="646770" y="1618773"/>
            <a:ext cx="809125" cy="809125"/>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E180F58-70AE-002D-1015-D31F6D7E8C22}"/>
              </a:ext>
            </a:extLst>
          </p:cNvPr>
          <p:cNvSpPr/>
          <p:nvPr/>
        </p:nvSpPr>
        <p:spPr>
          <a:xfrm>
            <a:off x="646770" y="3980769"/>
            <a:ext cx="809125" cy="80912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FA9B79D1-174B-5A18-D8DA-AA685EF44C71}"/>
              </a:ext>
            </a:extLst>
          </p:cNvPr>
          <p:cNvSpPr/>
          <p:nvPr/>
        </p:nvSpPr>
        <p:spPr>
          <a:xfrm>
            <a:off x="6342581" y="1622054"/>
            <a:ext cx="809125" cy="809125"/>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63795FCD-626C-65F2-32C4-020C189E104E}"/>
              </a:ext>
            </a:extLst>
          </p:cNvPr>
          <p:cNvSpPr/>
          <p:nvPr/>
        </p:nvSpPr>
        <p:spPr>
          <a:xfrm>
            <a:off x="6342581" y="3984049"/>
            <a:ext cx="809125" cy="809125"/>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0823A80-291D-06F7-5867-59D005ED0E05}"/>
              </a:ext>
            </a:extLst>
          </p:cNvPr>
          <p:cNvSpPr txBox="1"/>
          <p:nvPr/>
        </p:nvSpPr>
        <p:spPr>
          <a:xfrm>
            <a:off x="646770" y="1618773"/>
            <a:ext cx="809125" cy="809125"/>
          </a:xfrm>
          <a:prstGeom prst="rect">
            <a:avLst/>
          </a:prstGeom>
          <a:noFill/>
        </p:spPr>
        <p:txBody>
          <a:bodyPr wrap="square" rtlCol="0" anchor="ctr">
            <a:noAutofit/>
          </a:bodyPr>
          <a:lstStyle/>
          <a:p>
            <a:pPr algn="ctr"/>
            <a:r>
              <a:rPr lang="en-US" sz="3600" b="1" dirty="0">
                <a:solidFill>
                  <a:schemeClr val="bg1"/>
                </a:solidFill>
              </a:rPr>
              <a:t>1</a:t>
            </a:r>
          </a:p>
        </p:txBody>
      </p:sp>
      <p:sp>
        <p:nvSpPr>
          <p:cNvPr id="15" name="TextBox 14">
            <a:extLst>
              <a:ext uri="{FF2B5EF4-FFF2-40B4-BE49-F238E27FC236}">
                <a16:creationId xmlns:a16="http://schemas.microsoft.com/office/drawing/2014/main" id="{63FA840D-697D-E881-E61E-3818493C5BC5}"/>
              </a:ext>
            </a:extLst>
          </p:cNvPr>
          <p:cNvSpPr txBox="1"/>
          <p:nvPr/>
        </p:nvSpPr>
        <p:spPr>
          <a:xfrm>
            <a:off x="646770" y="3979127"/>
            <a:ext cx="809125" cy="809125"/>
          </a:xfrm>
          <a:prstGeom prst="rect">
            <a:avLst/>
          </a:prstGeom>
          <a:noFill/>
        </p:spPr>
        <p:txBody>
          <a:bodyPr wrap="square" rtlCol="0" anchor="ctr">
            <a:noAutofit/>
          </a:bodyPr>
          <a:lstStyle/>
          <a:p>
            <a:pPr algn="ctr"/>
            <a:r>
              <a:rPr lang="en-US" sz="3600" b="1" dirty="0">
                <a:solidFill>
                  <a:schemeClr val="bg1"/>
                </a:solidFill>
              </a:rPr>
              <a:t>2</a:t>
            </a:r>
          </a:p>
        </p:txBody>
      </p:sp>
      <p:sp>
        <p:nvSpPr>
          <p:cNvPr id="16" name="TextBox 15">
            <a:extLst>
              <a:ext uri="{FF2B5EF4-FFF2-40B4-BE49-F238E27FC236}">
                <a16:creationId xmlns:a16="http://schemas.microsoft.com/office/drawing/2014/main" id="{6B50D308-E9B5-035E-7639-0DD9BB373D09}"/>
              </a:ext>
            </a:extLst>
          </p:cNvPr>
          <p:cNvSpPr txBox="1"/>
          <p:nvPr/>
        </p:nvSpPr>
        <p:spPr>
          <a:xfrm>
            <a:off x="6342581" y="1618771"/>
            <a:ext cx="809125" cy="809125"/>
          </a:xfrm>
          <a:prstGeom prst="rect">
            <a:avLst/>
          </a:prstGeom>
          <a:noFill/>
        </p:spPr>
        <p:txBody>
          <a:bodyPr wrap="square" rtlCol="0" anchor="ctr">
            <a:noAutofit/>
          </a:bodyPr>
          <a:lstStyle/>
          <a:p>
            <a:pPr algn="ctr"/>
            <a:r>
              <a:rPr lang="en-US" sz="3600" b="1" dirty="0">
                <a:solidFill>
                  <a:schemeClr val="bg1"/>
                </a:solidFill>
              </a:rPr>
              <a:t>3</a:t>
            </a:r>
          </a:p>
        </p:txBody>
      </p:sp>
      <p:sp>
        <p:nvSpPr>
          <p:cNvPr id="17" name="TextBox 16">
            <a:extLst>
              <a:ext uri="{FF2B5EF4-FFF2-40B4-BE49-F238E27FC236}">
                <a16:creationId xmlns:a16="http://schemas.microsoft.com/office/drawing/2014/main" id="{A9E35E3E-DBB7-0134-87D8-87C2BAE3368E}"/>
              </a:ext>
            </a:extLst>
          </p:cNvPr>
          <p:cNvSpPr txBox="1"/>
          <p:nvPr/>
        </p:nvSpPr>
        <p:spPr>
          <a:xfrm>
            <a:off x="6342581" y="3979127"/>
            <a:ext cx="809125" cy="809125"/>
          </a:xfrm>
          <a:prstGeom prst="rect">
            <a:avLst/>
          </a:prstGeom>
          <a:noFill/>
        </p:spPr>
        <p:txBody>
          <a:bodyPr wrap="square" rtlCol="0" anchor="ctr">
            <a:noAutofit/>
          </a:bodyPr>
          <a:lstStyle/>
          <a:p>
            <a:pPr algn="ctr"/>
            <a:r>
              <a:rPr lang="en-US" sz="3600" b="1" dirty="0">
                <a:solidFill>
                  <a:schemeClr val="bg1"/>
                </a:solidFill>
              </a:rPr>
              <a:t>4</a:t>
            </a:r>
          </a:p>
        </p:txBody>
      </p:sp>
    </p:spTree>
    <p:extLst>
      <p:ext uri="{BB962C8B-B14F-4D97-AF65-F5344CB8AC3E}">
        <p14:creationId xmlns:p14="http://schemas.microsoft.com/office/powerpoint/2010/main" val="3719797611"/>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A / 1234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2B9EB-50F6-544E-73E3-A5CC66BE9838}"/>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451B7AA-3D78-C14F-5011-66B86D49CA8C}"/>
              </a:ext>
            </a:extLst>
          </p:cNvPr>
          <p:cNvSpPr>
            <a:spLocks noGrp="1"/>
          </p:cNvSpPr>
          <p:nvPr>
            <p:ph type="sldNum" sz="quarter" idx="10"/>
          </p:nvPr>
        </p:nvSpPr>
        <p:spPr/>
        <p:txBody>
          <a:bodyPr/>
          <a:lstStyle/>
          <a:p>
            <a:fld id="{8D31BEAE-1623-9446-BB9E-68A101F988DA}" type="slidenum">
              <a:rPr lang="en-US" smtClean="0"/>
              <a:pPr/>
              <a:t>‹#›</a:t>
            </a:fld>
            <a:endParaRPr lang="en-US"/>
          </a:p>
        </p:txBody>
      </p:sp>
      <p:sp>
        <p:nvSpPr>
          <p:cNvPr id="4" name="Footer Placeholder 3">
            <a:extLst>
              <a:ext uri="{FF2B5EF4-FFF2-40B4-BE49-F238E27FC236}">
                <a16:creationId xmlns:a16="http://schemas.microsoft.com/office/drawing/2014/main" id="{2CBAD4C8-2845-F023-A565-1B2625E207D7}"/>
              </a:ext>
            </a:extLst>
          </p:cNvPr>
          <p:cNvSpPr>
            <a:spLocks noGrp="1"/>
          </p:cNvSpPr>
          <p:nvPr>
            <p:ph type="ftr" sz="quarter" idx="11"/>
          </p:nvPr>
        </p:nvSpPr>
        <p:spPr/>
        <p:txBody>
          <a:bodyPr/>
          <a:lstStyle/>
          <a:p>
            <a:endParaRPr lang="en-US" dirty="0"/>
          </a:p>
        </p:txBody>
      </p:sp>
      <p:sp>
        <p:nvSpPr>
          <p:cNvPr id="5" name="Text Placeholder 10">
            <a:extLst>
              <a:ext uri="{FF2B5EF4-FFF2-40B4-BE49-F238E27FC236}">
                <a16:creationId xmlns:a16="http://schemas.microsoft.com/office/drawing/2014/main" id="{A60737DD-ABAC-6498-CF74-AFC215B76057}"/>
              </a:ext>
            </a:extLst>
          </p:cNvPr>
          <p:cNvSpPr>
            <a:spLocks noGrp="1"/>
          </p:cNvSpPr>
          <p:nvPr>
            <p:ph type="body" sz="quarter" idx="12" hasCustomPrompt="1"/>
          </p:nvPr>
        </p:nvSpPr>
        <p:spPr>
          <a:xfrm>
            <a:off x="535934" y="2827866"/>
            <a:ext cx="2655230" cy="3268134"/>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20" name="Group 19">
            <a:extLst>
              <a:ext uri="{FF2B5EF4-FFF2-40B4-BE49-F238E27FC236}">
                <a16:creationId xmlns:a16="http://schemas.microsoft.com/office/drawing/2014/main" id="{5C901D04-3F7B-6668-8EE9-409F1E48A67F}"/>
              </a:ext>
            </a:extLst>
          </p:cNvPr>
          <p:cNvGrpSpPr/>
          <p:nvPr/>
        </p:nvGrpSpPr>
        <p:grpSpPr>
          <a:xfrm>
            <a:off x="1458986" y="1720363"/>
            <a:ext cx="809125" cy="809125"/>
            <a:chOff x="646770" y="1618773"/>
            <a:chExt cx="809125" cy="809125"/>
          </a:xfrm>
        </p:grpSpPr>
        <p:sp>
          <p:nvSpPr>
            <p:cNvPr id="10" name="Oval 9">
              <a:extLst>
                <a:ext uri="{FF2B5EF4-FFF2-40B4-BE49-F238E27FC236}">
                  <a16:creationId xmlns:a16="http://schemas.microsoft.com/office/drawing/2014/main" id="{C28B3DD5-90FE-78B7-CF7F-D612BF37DD20}"/>
                </a:ext>
              </a:extLst>
            </p:cNvPr>
            <p:cNvSpPr/>
            <p:nvPr/>
          </p:nvSpPr>
          <p:spPr>
            <a:xfrm>
              <a:off x="646770" y="1618773"/>
              <a:ext cx="809125" cy="809125"/>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0823A80-291D-06F7-5867-59D005ED0E05}"/>
                </a:ext>
              </a:extLst>
            </p:cNvPr>
            <p:cNvSpPr txBox="1"/>
            <p:nvPr/>
          </p:nvSpPr>
          <p:spPr>
            <a:xfrm>
              <a:off x="646770" y="1618773"/>
              <a:ext cx="809125" cy="809125"/>
            </a:xfrm>
            <a:prstGeom prst="rect">
              <a:avLst/>
            </a:prstGeom>
            <a:noFill/>
          </p:spPr>
          <p:txBody>
            <a:bodyPr wrap="square" rtlCol="0" anchor="ctr">
              <a:noAutofit/>
            </a:bodyPr>
            <a:lstStyle/>
            <a:p>
              <a:pPr algn="ctr"/>
              <a:r>
                <a:rPr lang="en-US" sz="3600" b="1" dirty="0">
                  <a:solidFill>
                    <a:schemeClr val="bg1"/>
                  </a:solidFill>
                </a:rPr>
                <a:t>1</a:t>
              </a:r>
            </a:p>
          </p:txBody>
        </p:sp>
      </p:grpSp>
      <p:grpSp>
        <p:nvGrpSpPr>
          <p:cNvPr id="19" name="Group 18">
            <a:extLst>
              <a:ext uri="{FF2B5EF4-FFF2-40B4-BE49-F238E27FC236}">
                <a16:creationId xmlns:a16="http://schemas.microsoft.com/office/drawing/2014/main" id="{12FB55ED-168A-04A3-E4C8-283314BDCD4C}"/>
              </a:ext>
            </a:extLst>
          </p:cNvPr>
          <p:cNvGrpSpPr/>
          <p:nvPr/>
        </p:nvGrpSpPr>
        <p:grpSpPr>
          <a:xfrm>
            <a:off x="4282606" y="1718719"/>
            <a:ext cx="809125" cy="810767"/>
            <a:chOff x="3506563" y="1617129"/>
            <a:chExt cx="809125" cy="810767"/>
          </a:xfrm>
        </p:grpSpPr>
        <p:sp>
          <p:nvSpPr>
            <p:cNvPr id="11" name="Oval 10">
              <a:extLst>
                <a:ext uri="{FF2B5EF4-FFF2-40B4-BE49-F238E27FC236}">
                  <a16:creationId xmlns:a16="http://schemas.microsoft.com/office/drawing/2014/main" id="{DE180F58-70AE-002D-1015-D31F6D7E8C22}"/>
                </a:ext>
              </a:extLst>
            </p:cNvPr>
            <p:cNvSpPr/>
            <p:nvPr/>
          </p:nvSpPr>
          <p:spPr>
            <a:xfrm>
              <a:off x="3506563" y="1618771"/>
              <a:ext cx="809125" cy="80912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3FA840D-697D-E881-E61E-3818493C5BC5}"/>
                </a:ext>
              </a:extLst>
            </p:cNvPr>
            <p:cNvSpPr txBox="1"/>
            <p:nvPr/>
          </p:nvSpPr>
          <p:spPr>
            <a:xfrm>
              <a:off x="3506563" y="1617129"/>
              <a:ext cx="809125" cy="809125"/>
            </a:xfrm>
            <a:prstGeom prst="rect">
              <a:avLst/>
            </a:prstGeom>
            <a:noFill/>
          </p:spPr>
          <p:txBody>
            <a:bodyPr wrap="square" rtlCol="0" anchor="ctr">
              <a:noAutofit/>
            </a:bodyPr>
            <a:lstStyle/>
            <a:p>
              <a:pPr algn="ctr"/>
              <a:r>
                <a:rPr lang="en-US" sz="3600" b="1" dirty="0">
                  <a:solidFill>
                    <a:schemeClr val="bg1"/>
                  </a:solidFill>
                </a:rPr>
                <a:t>2</a:t>
              </a:r>
            </a:p>
          </p:txBody>
        </p:sp>
      </p:grpSp>
      <p:grpSp>
        <p:nvGrpSpPr>
          <p:cNvPr id="18" name="Group 17">
            <a:extLst>
              <a:ext uri="{FF2B5EF4-FFF2-40B4-BE49-F238E27FC236}">
                <a16:creationId xmlns:a16="http://schemas.microsoft.com/office/drawing/2014/main" id="{79AB1E2B-D1CB-2F27-46E5-BAF57621871E}"/>
              </a:ext>
            </a:extLst>
          </p:cNvPr>
          <p:cNvGrpSpPr/>
          <p:nvPr/>
        </p:nvGrpSpPr>
        <p:grpSpPr>
          <a:xfrm>
            <a:off x="7106226" y="1720361"/>
            <a:ext cx="809125" cy="812408"/>
            <a:chOff x="6366356" y="1618771"/>
            <a:chExt cx="809125" cy="812408"/>
          </a:xfrm>
        </p:grpSpPr>
        <p:sp>
          <p:nvSpPr>
            <p:cNvPr id="12" name="Oval 11">
              <a:extLst>
                <a:ext uri="{FF2B5EF4-FFF2-40B4-BE49-F238E27FC236}">
                  <a16:creationId xmlns:a16="http://schemas.microsoft.com/office/drawing/2014/main" id="{FA9B79D1-174B-5A18-D8DA-AA685EF44C71}"/>
                </a:ext>
              </a:extLst>
            </p:cNvPr>
            <p:cNvSpPr/>
            <p:nvPr/>
          </p:nvSpPr>
          <p:spPr>
            <a:xfrm>
              <a:off x="6366356" y="1622054"/>
              <a:ext cx="809125" cy="809125"/>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6B50D308-E9B5-035E-7639-0DD9BB373D09}"/>
                </a:ext>
              </a:extLst>
            </p:cNvPr>
            <p:cNvSpPr txBox="1"/>
            <p:nvPr/>
          </p:nvSpPr>
          <p:spPr>
            <a:xfrm>
              <a:off x="6366356" y="1618771"/>
              <a:ext cx="809125" cy="809125"/>
            </a:xfrm>
            <a:prstGeom prst="rect">
              <a:avLst/>
            </a:prstGeom>
            <a:noFill/>
          </p:spPr>
          <p:txBody>
            <a:bodyPr wrap="square" rtlCol="0" anchor="ctr">
              <a:noAutofit/>
            </a:bodyPr>
            <a:lstStyle/>
            <a:p>
              <a:pPr algn="ctr"/>
              <a:r>
                <a:rPr lang="en-US" sz="3600" b="1" dirty="0">
                  <a:solidFill>
                    <a:schemeClr val="bg1"/>
                  </a:solidFill>
                </a:rPr>
                <a:t>3</a:t>
              </a:r>
            </a:p>
          </p:txBody>
        </p:sp>
      </p:grpSp>
      <p:grpSp>
        <p:nvGrpSpPr>
          <p:cNvPr id="9" name="Group 8">
            <a:extLst>
              <a:ext uri="{FF2B5EF4-FFF2-40B4-BE49-F238E27FC236}">
                <a16:creationId xmlns:a16="http://schemas.microsoft.com/office/drawing/2014/main" id="{A07DA4E8-0228-4ADF-5298-1AE4AD24692B}"/>
              </a:ext>
            </a:extLst>
          </p:cNvPr>
          <p:cNvGrpSpPr/>
          <p:nvPr/>
        </p:nvGrpSpPr>
        <p:grpSpPr>
          <a:xfrm>
            <a:off x="9929845" y="1713797"/>
            <a:ext cx="809125" cy="814047"/>
            <a:chOff x="10012965" y="1612207"/>
            <a:chExt cx="809125" cy="814047"/>
          </a:xfrm>
        </p:grpSpPr>
        <p:sp>
          <p:nvSpPr>
            <p:cNvPr id="13" name="Oval 12">
              <a:extLst>
                <a:ext uri="{FF2B5EF4-FFF2-40B4-BE49-F238E27FC236}">
                  <a16:creationId xmlns:a16="http://schemas.microsoft.com/office/drawing/2014/main" id="{63795FCD-626C-65F2-32C4-020C189E104E}"/>
                </a:ext>
              </a:extLst>
            </p:cNvPr>
            <p:cNvSpPr/>
            <p:nvPr/>
          </p:nvSpPr>
          <p:spPr>
            <a:xfrm>
              <a:off x="10012965" y="1617129"/>
              <a:ext cx="809125" cy="809125"/>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A9E35E3E-DBB7-0134-87D8-87C2BAE3368E}"/>
                </a:ext>
              </a:extLst>
            </p:cNvPr>
            <p:cNvSpPr txBox="1"/>
            <p:nvPr/>
          </p:nvSpPr>
          <p:spPr>
            <a:xfrm>
              <a:off x="10012965" y="1612207"/>
              <a:ext cx="809125" cy="809125"/>
            </a:xfrm>
            <a:prstGeom prst="rect">
              <a:avLst/>
            </a:prstGeom>
            <a:noFill/>
          </p:spPr>
          <p:txBody>
            <a:bodyPr wrap="square" rtlCol="0" anchor="ctr">
              <a:noAutofit/>
            </a:bodyPr>
            <a:lstStyle/>
            <a:p>
              <a:pPr algn="ctr"/>
              <a:r>
                <a:rPr lang="en-US" sz="3600" b="1" dirty="0">
                  <a:solidFill>
                    <a:schemeClr val="bg1"/>
                  </a:solidFill>
                </a:rPr>
                <a:t>4</a:t>
              </a:r>
            </a:p>
          </p:txBody>
        </p:sp>
      </p:grpSp>
      <p:sp>
        <p:nvSpPr>
          <p:cNvPr id="22" name="Text Placeholder 10">
            <a:extLst>
              <a:ext uri="{FF2B5EF4-FFF2-40B4-BE49-F238E27FC236}">
                <a16:creationId xmlns:a16="http://schemas.microsoft.com/office/drawing/2014/main" id="{7F863EF8-C4C3-0279-EA26-E30D8D66E994}"/>
              </a:ext>
            </a:extLst>
          </p:cNvPr>
          <p:cNvSpPr>
            <a:spLocks noGrp="1"/>
          </p:cNvSpPr>
          <p:nvPr>
            <p:ph type="body" sz="quarter" idx="13" hasCustomPrompt="1"/>
          </p:nvPr>
        </p:nvSpPr>
        <p:spPr>
          <a:xfrm>
            <a:off x="3359554" y="2827866"/>
            <a:ext cx="2655230" cy="3268134"/>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Text Placeholder 10">
            <a:extLst>
              <a:ext uri="{FF2B5EF4-FFF2-40B4-BE49-F238E27FC236}">
                <a16:creationId xmlns:a16="http://schemas.microsoft.com/office/drawing/2014/main" id="{2127FB7A-08AC-7B51-084B-81F98D5AFFB1}"/>
              </a:ext>
            </a:extLst>
          </p:cNvPr>
          <p:cNvSpPr>
            <a:spLocks noGrp="1"/>
          </p:cNvSpPr>
          <p:nvPr>
            <p:ph type="body" sz="quarter" idx="14" hasCustomPrompt="1"/>
          </p:nvPr>
        </p:nvSpPr>
        <p:spPr>
          <a:xfrm>
            <a:off x="9006793" y="2827866"/>
            <a:ext cx="2655230" cy="3268134"/>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ext Placeholder 10">
            <a:extLst>
              <a:ext uri="{FF2B5EF4-FFF2-40B4-BE49-F238E27FC236}">
                <a16:creationId xmlns:a16="http://schemas.microsoft.com/office/drawing/2014/main" id="{5281BEDE-D841-461C-9D45-DC862267D369}"/>
              </a:ext>
            </a:extLst>
          </p:cNvPr>
          <p:cNvSpPr>
            <a:spLocks noGrp="1"/>
          </p:cNvSpPr>
          <p:nvPr>
            <p:ph type="body" sz="quarter" idx="15" hasCustomPrompt="1"/>
          </p:nvPr>
        </p:nvSpPr>
        <p:spPr>
          <a:xfrm>
            <a:off x="6183174" y="2827866"/>
            <a:ext cx="2655230" cy="3268134"/>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49938370"/>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A / 12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2B9EB-50F6-544E-73E3-A5CC66BE9838}"/>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451B7AA-3D78-C14F-5011-66B86D49CA8C}"/>
              </a:ext>
            </a:extLst>
          </p:cNvPr>
          <p:cNvSpPr>
            <a:spLocks noGrp="1"/>
          </p:cNvSpPr>
          <p:nvPr>
            <p:ph type="sldNum" sz="quarter" idx="10"/>
          </p:nvPr>
        </p:nvSpPr>
        <p:spPr/>
        <p:txBody>
          <a:bodyPr/>
          <a:lstStyle/>
          <a:p>
            <a:fld id="{8D31BEAE-1623-9446-BB9E-68A101F988DA}" type="slidenum">
              <a:rPr lang="en-US" smtClean="0"/>
              <a:pPr/>
              <a:t>‹#›</a:t>
            </a:fld>
            <a:endParaRPr lang="en-US"/>
          </a:p>
        </p:txBody>
      </p:sp>
      <p:sp>
        <p:nvSpPr>
          <p:cNvPr id="4" name="Footer Placeholder 3">
            <a:extLst>
              <a:ext uri="{FF2B5EF4-FFF2-40B4-BE49-F238E27FC236}">
                <a16:creationId xmlns:a16="http://schemas.microsoft.com/office/drawing/2014/main" id="{2CBAD4C8-2845-F023-A565-1B2625E207D7}"/>
              </a:ext>
            </a:extLst>
          </p:cNvPr>
          <p:cNvSpPr>
            <a:spLocks noGrp="1"/>
          </p:cNvSpPr>
          <p:nvPr>
            <p:ph type="ftr" sz="quarter" idx="11"/>
          </p:nvPr>
        </p:nvSpPr>
        <p:spPr/>
        <p:txBody>
          <a:bodyPr/>
          <a:lstStyle/>
          <a:p>
            <a:endParaRPr lang="en-US" dirty="0"/>
          </a:p>
        </p:txBody>
      </p:sp>
      <p:grpSp>
        <p:nvGrpSpPr>
          <p:cNvPr id="20" name="Group 19">
            <a:extLst>
              <a:ext uri="{FF2B5EF4-FFF2-40B4-BE49-F238E27FC236}">
                <a16:creationId xmlns:a16="http://schemas.microsoft.com/office/drawing/2014/main" id="{5C901D04-3F7B-6668-8EE9-409F1E48A67F}"/>
              </a:ext>
            </a:extLst>
          </p:cNvPr>
          <p:cNvGrpSpPr/>
          <p:nvPr/>
        </p:nvGrpSpPr>
        <p:grpSpPr>
          <a:xfrm>
            <a:off x="1880895" y="1720363"/>
            <a:ext cx="809125" cy="809125"/>
            <a:chOff x="646770" y="1618773"/>
            <a:chExt cx="809125" cy="809125"/>
          </a:xfrm>
        </p:grpSpPr>
        <p:sp>
          <p:nvSpPr>
            <p:cNvPr id="10" name="Oval 9">
              <a:extLst>
                <a:ext uri="{FF2B5EF4-FFF2-40B4-BE49-F238E27FC236}">
                  <a16:creationId xmlns:a16="http://schemas.microsoft.com/office/drawing/2014/main" id="{C28B3DD5-90FE-78B7-CF7F-D612BF37DD20}"/>
                </a:ext>
              </a:extLst>
            </p:cNvPr>
            <p:cNvSpPr/>
            <p:nvPr/>
          </p:nvSpPr>
          <p:spPr>
            <a:xfrm>
              <a:off x="646770" y="1618773"/>
              <a:ext cx="809125" cy="809125"/>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0823A80-291D-06F7-5867-59D005ED0E05}"/>
                </a:ext>
              </a:extLst>
            </p:cNvPr>
            <p:cNvSpPr txBox="1"/>
            <p:nvPr/>
          </p:nvSpPr>
          <p:spPr>
            <a:xfrm>
              <a:off x="646770" y="1618773"/>
              <a:ext cx="809125" cy="809125"/>
            </a:xfrm>
            <a:prstGeom prst="rect">
              <a:avLst/>
            </a:prstGeom>
            <a:noFill/>
          </p:spPr>
          <p:txBody>
            <a:bodyPr wrap="square" rtlCol="0" anchor="ctr">
              <a:noAutofit/>
            </a:bodyPr>
            <a:lstStyle/>
            <a:p>
              <a:pPr algn="ctr"/>
              <a:r>
                <a:rPr lang="en-US" sz="3600" b="1" dirty="0">
                  <a:solidFill>
                    <a:schemeClr val="bg1"/>
                  </a:solidFill>
                </a:rPr>
                <a:t>1</a:t>
              </a:r>
            </a:p>
          </p:txBody>
        </p:sp>
      </p:grpSp>
      <p:grpSp>
        <p:nvGrpSpPr>
          <p:cNvPr id="19" name="Group 18">
            <a:extLst>
              <a:ext uri="{FF2B5EF4-FFF2-40B4-BE49-F238E27FC236}">
                <a16:creationId xmlns:a16="http://schemas.microsoft.com/office/drawing/2014/main" id="{12FB55ED-168A-04A3-E4C8-283314BDCD4C}"/>
              </a:ext>
            </a:extLst>
          </p:cNvPr>
          <p:cNvGrpSpPr/>
          <p:nvPr/>
        </p:nvGrpSpPr>
        <p:grpSpPr>
          <a:xfrm>
            <a:off x="5691437" y="1718719"/>
            <a:ext cx="809125" cy="810767"/>
            <a:chOff x="3506563" y="1617129"/>
            <a:chExt cx="809125" cy="810767"/>
          </a:xfrm>
        </p:grpSpPr>
        <p:sp>
          <p:nvSpPr>
            <p:cNvPr id="11" name="Oval 10">
              <a:extLst>
                <a:ext uri="{FF2B5EF4-FFF2-40B4-BE49-F238E27FC236}">
                  <a16:creationId xmlns:a16="http://schemas.microsoft.com/office/drawing/2014/main" id="{DE180F58-70AE-002D-1015-D31F6D7E8C22}"/>
                </a:ext>
              </a:extLst>
            </p:cNvPr>
            <p:cNvSpPr/>
            <p:nvPr/>
          </p:nvSpPr>
          <p:spPr>
            <a:xfrm>
              <a:off x="3506563" y="1618771"/>
              <a:ext cx="809125" cy="80912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3FA840D-697D-E881-E61E-3818493C5BC5}"/>
                </a:ext>
              </a:extLst>
            </p:cNvPr>
            <p:cNvSpPr txBox="1"/>
            <p:nvPr/>
          </p:nvSpPr>
          <p:spPr>
            <a:xfrm>
              <a:off x="3506563" y="1617129"/>
              <a:ext cx="809125" cy="809125"/>
            </a:xfrm>
            <a:prstGeom prst="rect">
              <a:avLst/>
            </a:prstGeom>
            <a:noFill/>
          </p:spPr>
          <p:txBody>
            <a:bodyPr wrap="square" rtlCol="0" anchor="ctr">
              <a:noAutofit/>
            </a:bodyPr>
            <a:lstStyle/>
            <a:p>
              <a:pPr algn="ctr"/>
              <a:r>
                <a:rPr lang="en-US" sz="3600" b="1" dirty="0">
                  <a:solidFill>
                    <a:schemeClr val="bg1"/>
                  </a:solidFill>
                </a:rPr>
                <a:t>2</a:t>
              </a:r>
            </a:p>
          </p:txBody>
        </p:sp>
      </p:grpSp>
      <p:grpSp>
        <p:nvGrpSpPr>
          <p:cNvPr id="18" name="Group 17">
            <a:extLst>
              <a:ext uri="{FF2B5EF4-FFF2-40B4-BE49-F238E27FC236}">
                <a16:creationId xmlns:a16="http://schemas.microsoft.com/office/drawing/2014/main" id="{79AB1E2B-D1CB-2F27-46E5-BAF57621871E}"/>
              </a:ext>
            </a:extLst>
          </p:cNvPr>
          <p:cNvGrpSpPr/>
          <p:nvPr/>
        </p:nvGrpSpPr>
        <p:grpSpPr>
          <a:xfrm>
            <a:off x="9472869" y="1720361"/>
            <a:ext cx="809125" cy="812408"/>
            <a:chOff x="6366356" y="1618771"/>
            <a:chExt cx="809125" cy="812408"/>
          </a:xfrm>
        </p:grpSpPr>
        <p:sp>
          <p:nvSpPr>
            <p:cNvPr id="12" name="Oval 11">
              <a:extLst>
                <a:ext uri="{FF2B5EF4-FFF2-40B4-BE49-F238E27FC236}">
                  <a16:creationId xmlns:a16="http://schemas.microsoft.com/office/drawing/2014/main" id="{FA9B79D1-174B-5A18-D8DA-AA685EF44C71}"/>
                </a:ext>
              </a:extLst>
            </p:cNvPr>
            <p:cNvSpPr/>
            <p:nvPr/>
          </p:nvSpPr>
          <p:spPr>
            <a:xfrm>
              <a:off x="6366356" y="1622054"/>
              <a:ext cx="809125" cy="809125"/>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6B50D308-E9B5-035E-7639-0DD9BB373D09}"/>
                </a:ext>
              </a:extLst>
            </p:cNvPr>
            <p:cNvSpPr txBox="1"/>
            <p:nvPr/>
          </p:nvSpPr>
          <p:spPr>
            <a:xfrm>
              <a:off x="6366356" y="1618771"/>
              <a:ext cx="809125" cy="809125"/>
            </a:xfrm>
            <a:prstGeom prst="rect">
              <a:avLst/>
            </a:prstGeom>
            <a:noFill/>
          </p:spPr>
          <p:txBody>
            <a:bodyPr wrap="square" rtlCol="0" anchor="ctr">
              <a:noAutofit/>
            </a:bodyPr>
            <a:lstStyle/>
            <a:p>
              <a:pPr algn="ctr"/>
              <a:r>
                <a:rPr lang="en-US" sz="3600" b="1" dirty="0">
                  <a:solidFill>
                    <a:schemeClr val="bg1"/>
                  </a:solidFill>
                </a:rPr>
                <a:t>3</a:t>
              </a:r>
            </a:p>
          </p:txBody>
        </p:sp>
      </p:grpSp>
      <p:sp>
        <p:nvSpPr>
          <p:cNvPr id="6" name="Text Placeholder 10">
            <a:extLst>
              <a:ext uri="{FF2B5EF4-FFF2-40B4-BE49-F238E27FC236}">
                <a16:creationId xmlns:a16="http://schemas.microsoft.com/office/drawing/2014/main" id="{E3CF2DBF-05E0-828D-21F9-84FE503A1811}"/>
              </a:ext>
            </a:extLst>
          </p:cNvPr>
          <p:cNvSpPr>
            <a:spLocks noGrp="1"/>
          </p:cNvSpPr>
          <p:nvPr>
            <p:ph type="body" sz="quarter" idx="12" hasCustomPrompt="1"/>
          </p:nvPr>
        </p:nvSpPr>
        <p:spPr>
          <a:xfrm>
            <a:off x="546601" y="3064972"/>
            <a:ext cx="3477714"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10">
            <a:extLst>
              <a:ext uri="{FF2B5EF4-FFF2-40B4-BE49-F238E27FC236}">
                <a16:creationId xmlns:a16="http://schemas.microsoft.com/office/drawing/2014/main" id="{A18D820F-BF2F-D3A9-F2E7-B504ADEDB6C5}"/>
              </a:ext>
            </a:extLst>
          </p:cNvPr>
          <p:cNvSpPr>
            <a:spLocks noGrp="1"/>
          </p:cNvSpPr>
          <p:nvPr>
            <p:ph type="body" sz="quarter" idx="13" hasCustomPrompt="1"/>
          </p:nvPr>
        </p:nvSpPr>
        <p:spPr>
          <a:xfrm>
            <a:off x="4315579" y="3064972"/>
            <a:ext cx="3477714"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10">
            <a:extLst>
              <a:ext uri="{FF2B5EF4-FFF2-40B4-BE49-F238E27FC236}">
                <a16:creationId xmlns:a16="http://schemas.microsoft.com/office/drawing/2014/main" id="{0CDF1771-BCCD-F31D-9E1A-751F28B84937}"/>
              </a:ext>
            </a:extLst>
          </p:cNvPr>
          <p:cNvSpPr>
            <a:spLocks noGrp="1"/>
          </p:cNvSpPr>
          <p:nvPr>
            <p:ph type="body" sz="quarter" idx="15" hasCustomPrompt="1"/>
          </p:nvPr>
        </p:nvSpPr>
        <p:spPr>
          <a:xfrm>
            <a:off x="8138575" y="3064972"/>
            <a:ext cx="3477714"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1209878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A / 4 Icons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2B9EB-50F6-544E-73E3-A5CC66BE9838}"/>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451B7AA-3D78-C14F-5011-66B86D49CA8C}"/>
              </a:ext>
            </a:extLst>
          </p:cNvPr>
          <p:cNvSpPr>
            <a:spLocks noGrp="1"/>
          </p:cNvSpPr>
          <p:nvPr>
            <p:ph type="sldNum" sz="quarter" idx="10"/>
          </p:nvPr>
        </p:nvSpPr>
        <p:spPr/>
        <p:txBody>
          <a:bodyPr/>
          <a:lstStyle/>
          <a:p>
            <a:fld id="{8D31BEAE-1623-9446-BB9E-68A101F988DA}" type="slidenum">
              <a:rPr lang="en-US" smtClean="0"/>
              <a:pPr/>
              <a:t>‹#›</a:t>
            </a:fld>
            <a:endParaRPr lang="en-US"/>
          </a:p>
        </p:txBody>
      </p:sp>
      <p:sp>
        <p:nvSpPr>
          <p:cNvPr id="4" name="Footer Placeholder 3">
            <a:extLst>
              <a:ext uri="{FF2B5EF4-FFF2-40B4-BE49-F238E27FC236}">
                <a16:creationId xmlns:a16="http://schemas.microsoft.com/office/drawing/2014/main" id="{2CBAD4C8-2845-F023-A565-1B2625E207D7}"/>
              </a:ext>
            </a:extLst>
          </p:cNvPr>
          <p:cNvSpPr>
            <a:spLocks noGrp="1"/>
          </p:cNvSpPr>
          <p:nvPr>
            <p:ph type="ftr" sz="quarter" idx="11"/>
          </p:nvPr>
        </p:nvSpPr>
        <p:spPr/>
        <p:txBody>
          <a:bodyPr/>
          <a:lstStyle/>
          <a:p>
            <a:endParaRPr lang="en-US" dirty="0"/>
          </a:p>
        </p:txBody>
      </p:sp>
      <p:sp>
        <p:nvSpPr>
          <p:cNvPr id="5" name="Text Placeholder 10">
            <a:extLst>
              <a:ext uri="{FF2B5EF4-FFF2-40B4-BE49-F238E27FC236}">
                <a16:creationId xmlns:a16="http://schemas.microsoft.com/office/drawing/2014/main" id="{A60737DD-ABAC-6498-CF74-AFC215B76057}"/>
              </a:ext>
            </a:extLst>
          </p:cNvPr>
          <p:cNvSpPr>
            <a:spLocks noGrp="1"/>
          </p:cNvSpPr>
          <p:nvPr>
            <p:ph type="body" sz="quarter" idx="12" hasCustomPrompt="1"/>
          </p:nvPr>
        </p:nvSpPr>
        <p:spPr>
          <a:xfrm>
            <a:off x="646771" y="3064972"/>
            <a:ext cx="2655230"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Oval 9">
            <a:extLst>
              <a:ext uri="{FF2B5EF4-FFF2-40B4-BE49-F238E27FC236}">
                <a16:creationId xmlns:a16="http://schemas.microsoft.com/office/drawing/2014/main" id="{C28B3DD5-90FE-78B7-CF7F-D612BF37DD20}"/>
              </a:ext>
            </a:extLst>
          </p:cNvPr>
          <p:cNvSpPr/>
          <p:nvPr/>
        </p:nvSpPr>
        <p:spPr>
          <a:xfrm>
            <a:off x="1308285" y="1458825"/>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E180F58-70AE-002D-1015-D31F6D7E8C22}"/>
              </a:ext>
            </a:extLst>
          </p:cNvPr>
          <p:cNvSpPr/>
          <p:nvPr/>
        </p:nvSpPr>
        <p:spPr>
          <a:xfrm>
            <a:off x="4131905" y="1458823"/>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FA9B79D1-174B-5A18-D8DA-AA685EF44C71}"/>
              </a:ext>
            </a:extLst>
          </p:cNvPr>
          <p:cNvSpPr/>
          <p:nvPr/>
        </p:nvSpPr>
        <p:spPr>
          <a:xfrm>
            <a:off x="6955525" y="1462106"/>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63795FCD-626C-65F2-32C4-020C189E104E}"/>
              </a:ext>
            </a:extLst>
          </p:cNvPr>
          <p:cNvSpPr/>
          <p:nvPr/>
        </p:nvSpPr>
        <p:spPr>
          <a:xfrm>
            <a:off x="9779144" y="1457181"/>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10">
            <a:extLst>
              <a:ext uri="{FF2B5EF4-FFF2-40B4-BE49-F238E27FC236}">
                <a16:creationId xmlns:a16="http://schemas.microsoft.com/office/drawing/2014/main" id="{7F863EF8-C4C3-0279-EA26-E30D8D66E994}"/>
              </a:ext>
            </a:extLst>
          </p:cNvPr>
          <p:cNvSpPr>
            <a:spLocks noGrp="1"/>
          </p:cNvSpPr>
          <p:nvPr>
            <p:ph type="body" sz="quarter" idx="13" hasCustomPrompt="1"/>
          </p:nvPr>
        </p:nvSpPr>
        <p:spPr>
          <a:xfrm>
            <a:off x="3470391" y="3064972"/>
            <a:ext cx="2655230"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Text Placeholder 10">
            <a:extLst>
              <a:ext uri="{FF2B5EF4-FFF2-40B4-BE49-F238E27FC236}">
                <a16:creationId xmlns:a16="http://schemas.microsoft.com/office/drawing/2014/main" id="{2127FB7A-08AC-7B51-084B-81F98D5AFFB1}"/>
              </a:ext>
            </a:extLst>
          </p:cNvPr>
          <p:cNvSpPr>
            <a:spLocks noGrp="1"/>
          </p:cNvSpPr>
          <p:nvPr>
            <p:ph type="body" sz="quarter" idx="14" hasCustomPrompt="1"/>
          </p:nvPr>
        </p:nvSpPr>
        <p:spPr>
          <a:xfrm>
            <a:off x="9117630" y="3064972"/>
            <a:ext cx="2655230"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ext Placeholder 10">
            <a:extLst>
              <a:ext uri="{FF2B5EF4-FFF2-40B4-BE49-F238E27FC236}">
                <a16:creationId xmlns:a16="http://schemas.microsoft.com/office/drawing/2014/main" id="{5281BEDE-D841-461C-9D45-DC862267D369}"/>
              </a:ext>
            </a:extLst>
          </p:cNvPr>
          <p:cNvSpPr>
            <a:spLocks noGrp="1"/>
          </p:cNvSpPr>
          <p:nvPr>
            <p:ph type="body" sz="quarter" idx="15" hasCustomPrompt="1"/>
          </p:nvPr>
        </p:nvSpPr>
        <p:spPr>
          <a:xfrm>
            <a:off x="6294011" y="3064972"/>
            <a:ext cx="2655230"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Picture Placeholder 20" descr="Schoolhouse with solid fill">
            <a:extLst>
              <a:ext uri="{FF2B5EF4-FFF2-40B4-BE49-F238E27FC236}">
                <a16:creationId xmlns:a16="http://schemas.microsoft.com/office/drawing/2014/main" id="{18032619-3560-4114-BB03-E89077050396}"/>
              </a:ext>
            </a:extLst>
          </p:cNvPr>
          <p:cNvSpPr>
            <a:spLocks noGrp="1"/>
          </p:cNvSpPr>
          <p:nvPr>
            <p:ph type="pic" sz="quarter" idx="16"/>
          </p:nvPr>
        </p:nvSpPr>
        <p:spPr>
          <a:xfrm>
            <a:off x="1467378" y="1617319"/>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endParaRPr lang="en-US" dirty="0"/>
          </a:p>
        </p:txBody>
      </p:sp>
      <p:sp>
        <p:nvSpPr>
          <p:cNvPr id="25" name="Picture Placeholder 20" descr="Schoolhouse with solid fill">
            <a:extLst>
              <a:ext uri="{FF2B5EF4-FFF2-40B4-BE49-F238E27FC236}">
                <a16:creationId xmlns:a16="http://schemas.microsoft.com/office/drawing/2014/main" id="{4E2B04B0-F79D-180C-8F09-B34B16256DB0}"/>
              </a:ext>
            </a:extLst>
          </p:cNvPr>
          <p:cNvSpPr>
            <a:spLocks noGrp="1"/>
          </p:cNvSpPr>
          <p:nvPr>
            <p:ph type="pic" sz="quarter" idx="17"/>
          </p:nvPr>
        </p:nvSpPr>
        <p:spPr>
          <a:xfrm>
            <a:off x="4290998" y="1617319"/>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p>
        </p:txBody>
      </p:sp>
      <p:sp>
        <p:nvSpPr>
          <p:cNvPr id="26" name="Picture Placeholder 20" descr="Schoolhouse with solid fill">
            <a:extLst>
              <a:ext uri="{FF2B5EF4-FFF2-40B4-BE49-F238E27FC236}">
                <a16:creationId xmlns:a16="http://schemas.microsoft.com/office/drawing/2014/main" id="{455DAF04-5E4B-8906-CC43-1813616A7545}"/>
              </a:ext>
            </a:extLst>
          </p:cNvPr>
          <p:cNvSpPr>
            <a:spLocks noGrp="1"/>
          </p:cNvSpPr>
          <p:nvPr>
            <p:ph type="pic" sz="quarter" idx="18"/>
          </p:nvPr>
        </p:nvSpPr>
        <p:spPr>
          <a:xfrm>
            <a:off x="7114618" y="1617319"/>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p>
        </p:txBody>
      </p:sp>
      <p:sp>
        <p:nvSpPr>
          <p:cNvPr id="27" name="Picture Placeholder 20" descr="Schoolhouse with solid fill">
            <a:extLst>
              <a:ext uri="{FF2B5EF4-FFF2-40B4-BE49-F238E27FC236}">
                <a16:creationId xmlns:a16="http://schemas.microsoft.com/office/drawing/2014/main" id="{352CE480-BAE9-58B0-9C83-1F032B6C2746}"/>
              </a:ext>
            </a:extLst>
          </p:cNvPr>
          <p:cNvSpPr>
            <a:spLocks noGrp="1"/>
          </p:cNvSpPr>
          <p:nvPr>
            <p:ph type="pic" sz="quarter" idx="19"/>
          </p:nvPr>
        </p:nvSpPr>
        <p:spPr>
          <a:xfrm>
            <a:off x="9938237" y="1617319"/>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endParaRPr lang="en-US" dirty="0"/>
          </a:p>
        </p:txBody>
      </p:sp>
      <p:sp>
        <p:nvSpPr>
          <p:cNvPr id="30" name="Folded Corner 29">
            <a:extLst>
              <a:ext uri="{FF2B5EF4-FFF2-40B4-BE49-F238E27FC236}">
                <a16:creationId xmlns:a16="http://schemas.microsoft.com/office/drawing/2014/main" id="{C0DBAD4F-A807-50BA-4F35-915B2BE79507}"/>
              </a:ext>
            </a:extLst>
          </p:cNvPr>
          <p:cNvSpPr/>
          <p:nvPr/>
        </p:nvSpPr>
        <p:spPr>
          <a:xfrm>
            <a:off x="-4407144" y="98406"/>
            <a:ext cx="3631290" cy="6337319"/>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390F4849-DB8D-E29F-2F66-AAE41D628478}"/>
              </a:ext>
            </a:extLst>
          </p:cNvPr>
          <p:cNvSpPr txBox="1"/>
          <p:nvPr/>
        </p:nvSpPr>
        <p:spPr>
          <a:xfrm>
            <a:off x="-4270528" y="283464"/>
            <a:ext cx="3369983" cy="5909310"/>
          </a:xfrm>
          <a:prstGeom prst="rect">
            <a:avLst/>
          </a:prstGeom>
          <a:noFill/>
        </p:spPr>
        <p:txBody>
          <a:bodyPr wrap="square" rtlCol="0">
            <a:spAutoFit/>
          </a:bodyPr>
          <a:lstStyle/>
          <a:p>
            <a:r>
              <a:rPr lang="en-US" b="1" dirty="0">
                <a:solidFill>
                  <a:schemeClr val="bg2">
                    <a:lumMod val="10000"/>
                  </a:schemeClr>
                </a:solidFill>
              </a:rPr>
              <a:t>HOW TO CHOOSE ICONS</a:t>
            </a:r>
          </a:p>
          <a:p>
            <a:r>
              <a:rPr lang="en-US" dirty="0">
                <a:solidFill>
                  <a:schemeClr val="bg2">
                    <a:lumMod val="10000"/>
                  </a:schemeClr>
                </a:solidFill>
              </a:rPr>
              <a:t>These icons work differently than SmartArt icons:</a:t>
            </a:r>
          </a:p>
          <a:p>
            <a:pPr marL="342900" indent="-342900">
              <a:buFont typeface="+mj-lt"/>
              <a:buAutoNum type="arabicPeriod"/>
            </a:pPr>
            <a:r>
              <a:rPr lang="en-US" dirty="0">
                <a:solidFill>
                  <a:schemeClr val="bg2">
                    <a:lumMod val="10000"/>
                  </a:schemeClr>
                </a:solidFill>
              </a:rPr>
              <a:t>First, click the square OUTLINE of the icon, not the little icon image in the middle.</a:t>
            </a:r>
          </a:p>
          <a:p>
            <a:pPr marL="342900" indent="-342900">
              <a:buFont typeface="+mj-lt"/>
              <a:buAutoNum type="arabicPeriod"/>
            </a:pPr>
            <a:r>
              <a:rPr lang="en-US" dirty="0">
                <a:solidFill>
                  <a:schemeClr val="bg2">
                    <a:lumMod val="10000"/>
                  </a:schemeClr>
                </a:solidFill>
              </a:rPr>
              <a:t>Open up the Format Pane. (With the icon selected, Shape Format, then Format Pane.)</a:t>
            </a:r>
          </a:p>
          <a:p>
            <a:pPr marL="342900" indent="-342900">
              <a:buFont typeface="+mj-lt"/>
              <a:buAutoNum type="arabicPeriod"/>
            </a:pPr>
            <a:r>
              <a:rPr lang="en-US" dirty="0">
                <a:solidFill>
                  <a:schemeClr val="bg2">
                    <a:lumMod val="10000"/>
                  </a:schemeClr>
                </a:solidFill>
              </a:rPr>
              <a:t>In Shape Options &gt; Fill, select Picture or texture fill. Even if it is already selected, click on it again.</a:t>
            </a:r>
          </a:p>
          <a:p>
            <a:pPr marL="342900" indent="-342900">
              <a:buFont typeface="+mj-lt"/>
              <a:buAutoNum type="arabicPeriod"/>
            </a:pPr>
            <a:r>
              <a:rPr lang="en-US" dirty="0">
                <a:solidFill>
                  <a:schemeClr val="bg2">
                    <a:lumMod val="10000"/>
                  </a:schemeClr>
                </a:solidFill>
              </a:rPr>
              <a:t>Now a new menu option at the top should be available: Graphics Format.</a:t>
            </a:r>
          </a:p>
          <a:p>
            <a:pPr marL="342900" indent="-342900">
              <a:buFont typeface="+mj-lt"/>
              <a:buAutoNum type="arabicPeriod"/>
            </a:pPr>
            <a:r>
              <a:rPr lang="en-US" dirty="0">
                <a:solidFill>
                  <a:schemeClr val="bg2">
                    <a:lumMod val="10000"/>
                  </a:schemeClr>
                </a:solidFill>
              </a:rPr>
              <a:t>Look for a button called Change Graphic &gt; </a:t>
            </a:r>
            <a:br>
              <a:rPr lang="en-US" dirty="0">
                <a:solidFill>
                  <a:schemeClr val="bg2">
                    <a:lumMod val="10000"/>
                  </a:schemeClr>
                </a:solidFill>
              </a:rPr>
            </a:br>
            <a:r>
              <a:rPr lang="en-US" dirty="0">
                <a:solidFill>
                  <a:schemeClr val="bg2">
                    <a:lumMod val="10000"/>
                  </a:schemeClr>
                </a:solidFill>
              </a:rPr>
              <a:t>From Icons (see below).</a:t>
            </a:r>
          </a:p>
        </p:txBody>
      </p:sp>
      <p:pic>
        <p:nvPicPr>
          <p:cNvPr id="32" name="Picture 31" descr="A screenshot of a computer&#10;&#10;Description automatically generated">
            <a:extLst>
              <a:ext uri="{FF2B5EF4-FFF2-40B4-BE49-F238E27FC236}">
                <a16:creationId xmlns:a16="http://schemas.microsoft.com/office/drawing/2014/main" id="{CE751775-BE2B-EDE8-EB86-DA7D7B9C1FDA}"/>
              </a:ext>
            </a:extLst>
          </p:cNvPr>
          <p:cNvPicPr>
            <a:picLocks noChangeAspect="1"/>
          </p:cNvPicPr>
          <p:nvPr/>
        </p:nvPicPr>
        <p:blipFill>
          <a:blip r:embed="rId4"/>
          <a:stretch>
            <a:fillRect/>
          </a:stretch>
        </p:blipFill>
        <p:spPr>
          <a:xfrm>
            <a:off x="-4270528" y="6759594"/>
            <a:ext cx="2870200" cy="2273300"/>
          </a:xfrm>
          <a:prstGeom prst="rect">
            <a:avLst/>
          </a:prstGeom>
        </p:spPr>
      </p:pic>
    </p:spTree>
    <p:extLst>
      <p:ext uri="{BB962C8B-B14F-4D97-AF65-F5344CB8AC3E}">
        <p14:creationId xmlns:p14="http://schemas.microsoft.com/office/powerpoint/2010/main" val="2192019268"/>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A / 3 Icons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2B9EB-50F6-544E-73E3-A5CC66BE9838}"/>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451B7AA-3D78-C14F-5011-66B86D49CA8C}"/>
              </a:ext>
            </a:extLst>
          </p:cNvPr>
          <p:cNvSpPr>
            <a:spLocks noGrp="1"/>
          </p:cNvSpPr>
          <p:nvPr>
            <p:ph type="sldNum" sz="quarter" idx="10"/>
          </p:nvPr>
        </p:nvSpPr>
        <p:spPr/>
        <p:txBody>
          <a:bodyPr/>
          <a:lstStyle/>
          <a:p>
            <a:fld id="{8D31BEAE-1623-9446-BB9E-68A101F988DA}" type="slidenum">
              <a:rPr lang="en-US" smtClean="0"/>
              <a:pPr/>
              <a:t>‹#›</a:t>
            </a:fld>
            <a:endParaRPr lang="en-US"/>
          </a:p>
        </p:txBody>
      </p:sp>
      <p:sp>
        <p:nvSpPr>
          <p:cNvPr id="4" name="Footer Placeholder 3">
            <a:extLst>
              <a:ext uri="{FF2B5EF4-FFF2-40B4-BE49-F238E27FC236}">
                <a16:creationId xmlns:a16="http://schemas.microsoft.com/office/drawing/2014/main" id="{2CBAD4C8-2845-F023-A565-1B2625E207D7}"/>
              </a:ext>
            </a:extLst>
          </p:cNvPr>
          <p:cNvSpPr>
            <a:spLocks noGrp="1"/>
          </p:cNvSpPr>
          <p:nvPr>
            <p:ph type="ftr" sz="quarter" idx="11"/>
          </p:nvPr>
        </p:nvSpPr>
        <p:spPr/>
        <p:txBody>
          <a:bodyPr/>
          <a:lstStyle/>
          <a:p>
            <a:endParaRPr lang="en-US" dirty="0"/>
          </a:p>
        </p:txBody>
      </p:sp>
      <p:sp>
        <p:nvSpPr>
          <p:cNvPr id="5" name="Text Placeholder 10">
            <a:extLst>
              <a:ext uri="{FF2B5EF4-FFF2-40B4-BE49-F238E27FC236}">
                <a16:creationId xmlns:a16="http://schemas.microsoft.com/office/drawing/2014/main" id="{A60737DD-ABAC-6498-CF74-AFC215B76057}"/>
              </a:ext>
            </a:extLst>
          </p:cNvPr>
          <p:cNvSpPr>
            <a:spLocks noGrp="1"/>
          </p:cNvSpPr>
          <p:nvPr>
            <p:ph type="body" sz="quarter" idx="12" hasCustomPrompt="1"/>
          </p:nvPr>
        </p:nvSpPr>
        <p:spPr>
          <a:xfrm>
            <a:off x="546601" y="3064972"/>
            <a:ext cx="3477714"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Oval 9">
            <a:extLst>
              <a:ext uri="{FF2B5EF4-FFF2-40B4-BE49-F238E27FC236}">
                <a16:creationId xmlns:a16="http://schemas.microsoft.com/office/drawing/2014/main" id="{C28B3DD5-90FE-78B7-CF7F-D612BF37DD20}"/>
              </a:ext>
            </a:extLst>
          </p:cNvPr>
          <p:cNvSpPr/>
          <p:nvPr/>
        </p:nvSpPr>
        <p:spPr>
          <a:xfrm>
            <a:off x="1619357" y="1458825"/>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E180F58-70AE-002D-1015-D31F6D7E8C22}"/>
              </a:ext>
            </a:extLst>
          </p:cNvPr>
          <p:cNvSpPr/>
          <p:nvPr/>
        </p:nvSpPr>
        <p:spPr>
          <a:xfrm>
            <a:off x="5388335" y="1458823"/>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FA9B79D1-174B-5A18-D8DA-AA685EF44C71}"/>
              </a:ext>
            </a:extLst>
          </p:cNvPr>
          <p:cNvSpPr/>
          <p:nvPr/>
        </p:nvSpPr>
        <p:spPr>
          <a:xfrm>
            <a:off x="9211331" y="1462106"/>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10">
            <a:extLst>
              <a:ext uri="{FF2B5EF4-FFF2-40B4-BE49-F238E27FC236}">
                <a16:creationId xmlns:a16="http://schemas.microsoft.com/office/drawing/2014/main" id="{7F863EF8-C4C3-0279-EA26-E30D8D66E994}"/>
              </a:ext>
            </a:extLst>
          </p:cNvPr>
          <p:cNvSpPr>
            <a:spLocks noGrp="1"/>
          </p:cNvSpPr>
          <p:nvPr>
            <p:ph type="body" sz="quarter" idx="13" hasCustomPrompt="1"/>
          </p:nvPr>
        </p:nvSpPr>
        <p:spPr>
          <a:xfrm>
            <a:off x="4315579" y="3064972"/>
            <a:ext cx="3477714"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ext Placeholder 10">
            <a:extLst>
              <a:ext uri="{FF2B5EF4-FFF2-40B4-BE49-F238E27FC236}">
                <a16:creationId xmlns:a16="http://schemas.microsoft.com/office/drawing/2014/main" id="{5281BEDE-D841-461C-9D45-DC862267D369}"/>
              </a:ext>
            </a:extLst>
          </p:cNvPr>
          <p:cNvSpPr>
            <a:spLocks noGrp="1"/>
          </p:cNvSpPr>
          <p:nvPr>
            <p:ph type="body" sz="quarter" idx="15" hasCustomPrompt="1"/>
          </p:nvPr>
        </p:nvSpPr>
        <p:spPr>
          <a:xfrm>
            <a:off x="8138575" y="3064972"/>
            <a:ext cx="3477714" cy="3031027"/>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Picture Placeholder 20" descr="Schoolhouse with solid fill">
            <a:extLst>
              <a:ext uri="{FF2B5EF4-FFF2-40B4-BE49-F238E27FC236}">
                <a16:creationId xmlns:a16="http://schemas.microsoft.com/office/drawing/2014/main" id="{18032619-3560-4114-BB03-E89077050396}"/>
              </a:ext>
            </a:extLst>
          </p:cNvPr>
          <p:cNvSpPr>
            <a:spLocks noGrp="1"/>
          </p:cNvSpPr>
          <p:nvPr>
            <p:ph type="pic" sz="quarter" idx="16"/>
          </p:nvPr>
        </p:nvSpPr>
        <p:spPr>
          <a:xfrm>
            <a:off x="1778450" y="1617319"/>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endParaRPr lang="en-US" dirty="0"/>
          </a:p>
        </p:txBody>
      </p:sp>
      <p:sp>
        <p:nvSpPr>
          <p:cNvPr id="25" name="Picture Placeholder 20" descr="Schoolhouse with solid fill">
            <a:extLst>
              <a:ext uri="{FF2B5EF4-FFF2-40B4-BE49-F238E27FC236}">
                <a16:creationId xmlns:a16="http://schemas.microsoft.com/office/drawing/2014/main" id="{4E2B04B0-F79D-180C-8F09-B34B16256DB0}"/>
              </a:ext>
            </a:extLst>
          </p:cNvPr>
          <p:cNvSpPr>
            <a:spLocks noGrp="1"/>
          </p:cNvSpPr>
          <p:nvPr>
            <p:ph type="pic" sz="quarter" idx="17"/>
          </p:nvPr>
        </p:nvSpPr>
        <p:spPr>
          <a:xfrm>
            <a:off x="5547428" y="1617319"/>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p>
        </p:txBody>
      </p:sp>
      <p:sp>
        <p:nvSpPr>
          <p:cNvPr id="26" name="Picture Placeholder 20" descr="Schoolhouse with solid fill">
            <a:extLst>
              <a:ext uri="{FF2B5EF4-FFF2-40B4-BE49-F238E27FC236}">
                <a16:creationId xmlns:a16="http://schemas.microsoft.com/office/drawing/2014/main" id="{455DAF04-5E4B-8906-CC43-1813616A7545}"/>
              </a:ext>
            </a:extLst>
          </p:cNvPr>
          <p:cNvSpPr>
            <a:spLocks noGrp="1"/>
          </p:cNvSpPr>
          <p:nvPr>
            <p:ph type="pic" sz="quarter" idx="18"/>
          </p:nvPr>
        </p:nvSpPr>
        <p:spPr>
          <a:xfrm>
            <a:off x="9370424" y="1617319"/>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p>
        </p:txBody>
      </p:sp>
      <p:sp>
        <p:nvSpPr>
          <p:cNvPr id="30" name="Folded Corner 29">
            <a:extLst>
              <a:ext uri="{FF2B5EF4-FFF2-40B4-BE49-F238E27FC236}">
                <a16:creationId xmlns:a16="http://schemas.microsoft.com/office/drawing/2014/main" id="{C0DBAD4F-A807-50BA-4F35-915B2BE79507}"/>
              </a:ext>
            </a:extLst>
          </p:cNvPr>
          <p:cNvSpPr/>
          <p:nvPr/>
        </p:nvSpPr>
        <p:spPr>
          <a:xfrm>
            <a:off x="-4407144" y="98406"/>
            <a:ext cx="3631290" cy="6337319"/>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390F4849-DB8D-E29F-2F66-AAE41D628478}"/>
              </a:ext>
            </a:extLst>
          </p:cNvPr>
          <p:cNvSpPr txBox="1"/>
          <p:nvPr/>
        </p:nvSpPr>
        <p:spPr>
          <a:xfrm>
            <a:off x="-4270528" y="283464"/>
            <a:ext cx="3369983" cy="5909310"/>
          </a:xfrm>
          <a:prstGeom prst="rect">
            <a:avLst/>
          </a:prstGeom>
          <a:noFill/>
        </p:spPr>
        <p:txBody>
          <a:bodyPr wrap="square" rtlCol="0">
            <a:spAutoFit/>
          </a:bodyPr>
          <a:lstStyle/>
          <a:p>
            <a:r>
              <a:rPr lang="en-US" b="1" dirty="0">
                <a:solidFill>
                  <a:schemeClr val="bg2">
                    <a:lumMod val="10000"/>
                  </a:schemeClr>
                </a:solidFill>
              </a:rPr>
              <a:t>HOW TO CHOOSE ICONS</a:t>
            </a:r>
          </a:p>
          <a:p>
            <a:r>
              <a:rPr lang="en-US" dirty="0">
                <a:solidFill>
                  <a:schemeClr val="bg2">
                    <a:lumMod val="10000"/>
                  </a:schemeClr>
                </a:solidFill>
              </a:rPr>
              <a:t>These icons work differently than SmartArt icons:</a:t>
            </a:r>
          </a:p>
          <a:p>
            <a:pPr marL="342900" indent="-342900">
              <a:buFont typeface="+mj-lt"/>
              <a:buAutoNum type="arabicPeriod"/>
            </a:pPr>
            <a:r>
              <a:rPr lang="en-US" dirty="0">
                <a:solidFill>
                  <a:schemeClr val="bg2">
                    <a:lumMod val="10000"/>
                  </a:schemeClr>
                </a:solidFill>
              </a:rPr>
              <a:t>First, click the square OUTLINE of the icon, not the little icon image in the middle.</a:t>
            </a:r>
          </a:p>
          <a:p>
            <a:pPr marL="342900" indent="-342900">
              <a:buFont typeface="+mj-lt"/>
              <a:buAutoNum type="arabicPeriod"/>
            </a:pPr>
            <a:r>
              <a:rPr lang="en-US" dirty="0">
                <a:solidFill>
                  <a:schemeClr val="bg2">
                    <a:lumMod val="10000"/>
                  </a:schemeClr>
                </a:solidFill>
              </a:rPr>
              <a:t>Open up the Format Pane. (With the icon selected, Shape Format, then Format Pane.)</a:t>
            </a:r>
          </a:p>
          <a:p>
            <a:pPr marL="342900" indent="-342900">
              <a:buFont typeface="+mj-lt"/>
              <a:buAutoNum type="arabicPeriod"/>
            </a:pPr>
            <a:r>
              <a:rPr lang="en-US" dirty="0">
                <a:solidFill>
                  <a:schemeClr val="bg2">
                    <a:lumMod val="10000"/>
                  </a:schemeClr>
                </a:solidFill>
              </a:rPr>
              <a:t>In Shape Options &gt; Fill, select Picture or texture fill. Even if it is already selected, click on it again.</a:t>
            </a:r>
          </a:p>
          <a:p>
            <a:pPr marL="342900" indent="-342900">
              <a:buFont typeface="+mj-lt"/>
              <a:buAutoNum type="arabicPeriod"/>
            </a:pPr>
            <a:r>
              <a:rPr lang="en-US" dirty="0">
                <a:solidFill>
                  <a:schemeClr val="bg2">
                    <a:lumMod val="10000"/>
                  </a:schemeClr>
                </a:solidFill>
              </a:rPr>
              <a:t>Now a new menu option at the top should be available: Graphics Format.</a:t>
            </a:r>
          </a:p>
          <a:p>
            <a:pPr marL="342900" indent="-342900">
              <a:buFont typeface="+mj-lt"/>
              <a:buAutoNum type="arabicPeriod"/>
            </a:pPr>
            <a:r>
              <a:rPr lang="en-US" dirty="0">
                <a:solidFill>
                  <a:schemeClr val="bg2">
                    <a:lumMod val="10000"/>
                  </a:schemeClr>
                </a:solidFill>
              </a:rPr>
              <a:t>Look for a button called Change Graphic &gt; </a:t>
            </a:r>
            <a:br>
              <a:rPr lang="en-US" dirty="0">
                <a:solidFill>
                  <a:schemeClr val="bg2">
                    <a:lumMod val="10000"/>
                  </a:schemeClr>
                </a:solidFill>
              </a:rPr>
            </a:br>
            <a:r>
              <a:rPr lang="en-US" dirty="0">
                <a:solidFill>
                  <a:schemeClr val="bg2">
                    <a:lumMod val="10000"/>
                  </a:schemeClr>
                </a:solidFill>
              </a:rPr>
              <a:t>From Icons (see below).</a:t>
            </a:r>
          </a:p>
        </p:txBody>
      </p:sp>
      <p:pic>
        <p:nvPicPr>
          <p:cNvPr id="32" name="Picture 31" descr="A screenshot of a computer&#10;&#10;Description automatically generated">
            <a:extLst>
              <a:ext uri="{FF2B5EF4-FFF2-40B4-BE49-F238E27FC236}">
                <a16:creationId xmlns:a16="http://schemas.microsoft.com/office/drawing/2014/main" id="{CE751775-BE2B-EDE8-EB86-DA7D7B9C1FDA}"/>
              </a:ext>
            </a:extLst>
          </p:cNvPr>
          <p:cNvPicPr>
            <a:picLocks noChangeAspect="1"/>
          </p:cNvPicPr>
          <p:nvPr/>
        </p:nvPicPr>
        <p:blipFill>
          <a:blip r:embed="rId4"/>
          <a:stretch>
            <a:fillRect/>
          </a:stretch>
        </p:blipFill>
        <p:spPr>
          <a:xfrm>
            <a:off x="-4270528" y="6759594"/>
            <a:ext cx="2870200" cy="2273300"/>
          </a:xfrm>
          <a:prstGeom prst="rect">
            <a:avLst/>
          </a:prstGeom>
        </p:spPr>
      </p:pic>
    </p:spTree>
    <p:extLst>
      <p:ext uri="{BB962C8B-B14F-4D97-AF65-F5344CB8AC3E}">
        <p14:creationId xmlns:p14="http://schemas.microsoft.com/office/powerpoint/2010/main" val="890381061"/>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p:cSld name="A / 4 Icons Quart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2B9EB-50F6-544E-73E3-A5CC66BE9838}"/>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451B7AA-3D78-C14F-5011-66B86D49CA8C}"/>
              </a:ext>
            </a:extLst>
          </p:cNvPr>
          <p:cNvSpPr>
            <a:spLocks noGrp="1"/>
          </p:cNvSpPr>
          <p:nvPr>
            <p:ph type="sldNum" sz="quarter" idx="10"/>
          </p:nvPr>
        </p:nvSpPr>
        <p:spPr/>
        <p:txBody>
          <a:bodyPr/>
          <a:lstStyle/>
          <a:p>
            <a:fld id="{8D31BEAE-1623-9446-BB9E-68A101F988DA}" type="slidenum">
              <a:rPr lang="en-US" smtClean="0"/>
              <a:pPr/>
              <a:t>‹#›</a:t>
            </a:fld>
            <a:endParaRPr lang="en-US"/>
          </a:p>
        </p:txBody>
      </p:sp>
      <p:sp>
        <p:nvSpPr>
          <p:cNvPr id="4" name="Footer Placeholder 3">
            <a:extLst>
              <a:ext uri="{FF2B5EF4-FFF2-40B4-BE49-F238E27FC236}">
                <a16:creationId xmlns:a16="http://schemas.microsoft.com/office/drawing/2014/main" id="{2CBAD4C8-2845-F023-A565-1B2625E207D7}"/>
              </a:ext>
            </a:extLst>
          </p:cNvPr>
          <p:cNvSpPr>
            <a:spLocks noGrp="1"/>
          </p:cNvSpPr>
          <p:nvPr>
            <p:ph type="ftr" sz="quarter" idx="11"/>
          </p:nvPr>
        </p:nvSpPr>
        <p:spPr/>
        <p:txBody>
          <a:bodyPr/>
          <a:lstStyle/>
          <a:p>
            <a:endParaRPr lang="en-US" dirty="0"/>
          </a:p>
        </p:txBody>
      </p:sp>
      <p:sp>
        <p:nvSpPr>
          <p:cNvPr id="5" name="Text Placeholder 10">
            <a:extLst>
              <a:ext uri="{FF2B5EF4-FFF2-40B4-BE49-F238E27FC236}">
                <a16:creationId xmlns:a16="http://schemas.microsoft.com/office/drawing/2014/main" id="{A60737DD-ABAC-6498-CF74-AFC215B76057}"/>
              </a:ext>
            </a:extLst>
          </p:cNvPr>
          <p:cNvSpPr>
            <a:spLocks noGrp="1"/>
          </p:cNvSpPr>
          <p:nvPr>
            <p:ph type="body" sz="quarter" idx="12" hasCustomPrompt="1"/>
          </p:nvPr>
        </p:nvSpPr>
        <p:spPr>
          <a:xfrm>
            <a:off x="1774473" y="1639322"/>
            <a:ext cx="4075890" cy="1964244"/>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10">
            <a:extLst>
              <a:ext uri="{FF2B5EF4-FFF2-40B4-BE49-F238E27FC236}">
                <a16:creationId xmlns:a16="http://schemas.microsoft.com/office/drawing/2014/main" id="{0A4CC553-184D-A46C-5C0C-5321B4D42E1B}"/>
              </a:ext>
            </a:extLst>
          </p:cNvPr>
          <p:cNvSpPr>
            <a:spLocks noGrp="1"/>
          </p:cNvSpPr>
          <p:nvPr>
            <p:ph type="body" sz="quarter" idx="14" hasCustomPrompt="1"/>
          </p:nvPr>
        </p:nvSpPr>
        <p:spPr>
          <a:xfrm>
            <a:off x="7662816" y="3979128"/>
            <a:ext cx="4075890" cy="1964244"/>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10">
            <a:extLst>
              <a:ext uri="{FF2B5EF4-FFF2-40B4-BE49-F238E27FC236}">
                <a16:creationId xmlns:a16="http://schemas.microsoft.com/office/drawing/2014/main" id="{24E8524B-767B-5205-721C-584963CB899E}"/>
              </a:ext>
            </a:extLst>
          </p:cNvPr>
          <p:cNvSpPr>
            <a:spLocks noGrp="1"/>
          </p:cNvSpPr>
          <p:nvPr>
            <p:ph type="body" sz="quarter" idx="15" hasCustomPrompt="1"/>
          </p:nvPr>
        </p:nvSpPr>
        <p:spPr>
          <a:xfrm>
            <a:off x="1774473" y="3992828"/>
            <a:ext cx="4075890" cy="1964244"/>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10">
            <a:extLst>
              <a:ext uri="{FF2B5EF4-FFF2-40B4-BE49-F238E27FC236}">
                <a16:creationId xmlns:a16="http://schemas.microsoft.com/office/drawing/2014/main" id="{89B47013-82A5-9C18-88C5-8068AB8357EE}"/>
              </a:ext>
            </a:extLst>
          </p:cNvPr>
          <p:cNvSpPr>
            <a:spLocks noGrp="1"/>
          </p:cNvSpPr>
          <p:nvPr>
            <p:ph type="body" sz="quarter" idx="16" hasCustomPrompt="1"/>
          </p:nvPr>
        </p:nvSpPr>
        <p:spPr>
          <a:xfrm>
            <a:off x="7662816" y="1625623"/>
            <a:ext cx="4075890" cy="1964244"/>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Oval 8">
            <a:extLst>
              <a:ext uri="{FF2B5EF4-FFF2-40B4-BE49-F238E27FC236}">
                <a16:creationId xmlns:a16="http://schemas.microsoft.com/office/drawing/2014/main" id="{88AFDC57-79D6-4ABA-8324-A0F4A61ED420}"/>
              </a:ext>
            </a:extLst>
          </p:cNvPr>
          <p:cNvSpPr/>
          <p:nvPr/>
        </p:nvSpPr>
        <p:spPr>
          <a:xfrm>
            <a:off x="294201" y="1623790"/>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Picture Placeholder 20" descr="Schoolhouse with solid fill">
            <a:extLst>
              <a:ext uri="{FF2B5EF4-FFF2-40B4-BE49-F238E27FC236}">
                <a16:creationId xmlns:a16="http://schemas.microsoft.com/office/drawing/2014/main" id="{008BF77E-79AA-231A-59F0-13A823157A4E}"/>
              </a:ext>
            </a:extLst>
          </p:cNvPr>
          <p:cNvSpPr>
            <a:spLocks noGrp="1"/>
          </p:cNvSpPr>
          <p:nvPr>
            <p:ph type="pic" sz="quarter" idx="17"/>
          </p:nvPr>
        </p:nvSpPr>
        <p:spPr>
          <a:xfrm>
            <a:off x="453294" y="1782284"/>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endParaRPr lang="en-US" dirty="0"/>
          </a:p>
        </p:txBody>
      </p:sp>
      <p:sp>
        <p:nvSpPr>
          <p:cNvPr id="28" name="Oval 27">
            <a:extLst>
              <a:ext uri="{FF2B5EF4-FFF2-40B4-BE49-F238E27FC236}">
                <a16:creationId xmlns:a16="http://schemas.microsoft.com/office/drawing/2014/main" id="{46654D0F-EA47-52EE-3DF8-9C605BDA1171}"/>
              </a:ext>
            </a:extLst>
          </p:cNvPr>
          <p:cNvSpPr/>
          <p:nvPr/>
        </p:nvSpPr>
        <p:spPr>
          <a:xfrm>
            <a:off x="294201" y="3979128"/>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20" descr="Schoolhouse with solid fill">
            <a:extLst>
              <a:ext uri="{FF2B5EF4-FFF2-40B4-BE49-F238E27FC236}">
                <a16:creationId xmlns:a16="http://schemas.microsoft.com/office/drawing/2014/main" id="{00DFE2A0-B868-099B-5C52-D377DC83C013}"/>
              </a:ext>
            </a:extLst>
          </p:cNvPr>
          <p:cNvSpPr>
            <a:spLocks noGrp="1"/>
          </p:cNvSpPr>
          <p:nvPr>
            <p:ph type="pic" sz="quarter" idx="18"/>
          </p:nvPr>
        </p:nvSpPr>
        <p:spPr>
          <a:xfrm>
            <a:off x="453294" y="4137622"/>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endParaRPr lang="en-US" dirty="0"/>
          </a:p>
        </p:txBody>
      </p:sp>
      <p:sp>
        <p:nvSpPr>
          <p:cNvPr id="30" name="Oval 29">
            <a:extLst>
              <a:ext uri="{FF2B5EF4-FFF2-40B4-BE49-F238E27FC236}">
                <a16:creationId xmlns:a16="http://schemas.microsoft.com/office/drawing/2014/main" id="{270C5356-1D4E-CF85-5DE5-C564CDC8CCDB}"/>
              </a:ext>
            </a:extLst>
          </p:cNvPr>
          <p:cNvSpPr/>
          <p:nvPr/>
        </p:nvSpPr>
        <p:spPr>
          <a:xfrm>
            <a:off x="6178212" y="1623790"/>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Picture Placeholder 20" descr="Schoolhouse with solid fill">
            <a:extLst>
              <a:ext uri="{FF2B5EF4-FFF2-40B4-BE49-F238E27FC236}">
                <a16:creationId xmlns:a16="http://schemas.microsoft.com/office/drawing/2014/main" id="{E6B24D2D-4EB4-BCB2-2449-2041586DFAB9}"/>
              </a:ext>
            </a:extLst>
          </p:cNvPr>
          <p:cNvSpPr>
            <a:spLocks noGrp="1"/>
          </p:cNvSpPr>
          <p:nvPr>
            <p:ph type="pic" sz="quarter" idx="19"/>
          </p:nvPr>
        </p:nvSpPr>
        <p:spPr>
          <a:xfrm>
            <a:off x="6337305" y="1782284"/>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endParaRPr lang="en-US" dirty="0"/>
          </a:p>
        </p:txBody>
      </p:sp>
      <p:sp>
        <p:nvSpPr>
          <p:cNvPr id="32" name="Oval 31">
            <a:extLst>
              <a:ext uri="{FF2B5EF4-FFF2-40B4-BE49-F238E27FC236}">
                <a16:creationId xmlns:a16="http://schemas.microsoft.com/office/drawing/2014/main" id="{642E65B9-9719-7869-62DE-A0FACD3E105B}"/>
              </a:ext>
            </a:extLst>
          </p:cNvPr>
          <p:cNvSpPr/>
          <p:nvPr/>
        </p:nvSpPr>
        <p:spPr>
          <a:xfrm>
            <a:off x="6178212" y="3979128"/>
            <a:ext cx="1332202" cy="133220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Picture Placeholder 20" descr="Schoolhouse with solid fill">
            <a:extLst>
              <a:ext uri="{FF2B5EF4-FFF2-40B4-BE49-F238E27FC236}">
                <a16:creationId xmlns:a16="http://schemas.microsoft.com/office/drawing/2014/main" id="{BF956203-6B2E-7D2E-0769-6CC2F3E60528}"/>
              </a:ext>
            </a:extLst>
          </p:cNvPr>
          <p:cNvSpPr>
            <a:spLocks noGrp="1"/>
          </p:cNvSpPr>
          <p:nvPr>
            <p:ph type="pic" sz="quarter" idx="20"/>
          </p:nvPr>
        </p:nvSpPr>
        <p:spPr>
          <a:xfrm>
            <a:off x="6337305" y="4137622"/>
            <a:ext cx="1014016" cy="1015214"/>
          </a:xfrm>
          <a:blipFill>
            <a:blip r:embed="rId2">
              <a:extLst>
                <a:ext uri="{96DAC541-7B7A-43D3-8B79-37D633B846F1}">
                  <asvg:svgBlip xmlns:asvg="http://schemas.microsoft.com/office/drawing/2016/SVG/main" r:embed="rId3"/>
                </a:ext>
              </a:extLst>
            </a:blip>
            <a:stretch>
              <a:fillRect/>
            </a:stretch>
          </a:blipFill>
        </p:spPr>
        <p:txBody>
          <a:bodyPr>
            <a:normAutofit/>
          </a:bodyPr>
          <a:lstStyle>
            <a:lvl1pPr>
              <a:defRPr sz="1100" b="0"/>
            </a:lvl1pPr>
          </a:lstStyle>
          <a:p>
            <a:r>
              <a:rPr lang="en-US"/>
              <a:t>Click icon to add picture</a:t>
            </a:r>
            <a:endParaRPr lang="en-US" dirty="0"/>
          </a:p>
        </p:txBody>
      </p:sp>
      <p:sp>
        <p:nvSpPr>
          <p:cNvPr id="10" name="Folded Corner 9">
            <a:extLst>
              <a:ext uri="{FF2B5EF4-FFF2-40B4-BE49-F238E27FC236}">
                <a16:creationId xmlns:a16="http://schemas.microsoft.com/office/drawing/2014/main" id="{94120C81-1CF8-0DBD-3E39-D5949597725C}"/>
              </a:ext>
            </a:extLst>
          </p:cNvPr>
          <p:cNvSpPr/>
          <p:nvPr/>
        </p:nvSpPr>
        <p:spPr>
          <a:xfrm>
            <a:off x="-4407144" y="98406"/>
            <a:ext cx="3631290" cy="6337319"/>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CC5F4A96-C62F-8C28-2524-15DD14BAE52B}"/>
              </a:ext>
            </a:extLst>
          </p:cNvPr>
          <p:cNvSpPr txBox="1"/>
          <p:nvPr/>
        </p:nvSpPr>
        <p:spPr>
          <a:xfrm>
            <a:off x="-4270528" y="283464"/>
            <a:ext cx="3369983" cy="5909310"/>
          </a:xfrm>
          <a:prstGeom prst="rect">
            <a:avLst/>
          </a:prstGeom>
          <a:noFill/>
        </p:spPr>
        <p:txBody>
          <a:bodyPr wrap="square" rtlCol="0">
            <a:spAutoFit/>
          </a:bodyPr>
          <a:lstStyle/>
          <a:p>
            <a:r>
              <a:rPr lang="en-US" b="1" dirty="0">
                <a:solidFill>
                  <a:schemeClr val="bg2">
                    <a:lumMod val="10000"/>
                  </a:schemeClr>
                </a:solidFill>
              </a:rPr>
              <a:t>HOW TO CHOOSE ICONS</a:t>
            </a:r>
          </a:p>
          <a:p>
            <a:r>
              <a:rPr lang="en-US" dirty="0">
                <a:solidFill>
                  <a:schemeClr val="bg2">
                    <a:lumMod val="10000"/>
                  </a:schemeClr>
                </a:solidFill>
              </a:rPr>
              <a:t>These icons work differently than SmartArt icons:</a:t>
            </a:r>
          </a:p>
          <a:p>
            <a:pPr marL="342900" indent="-342900">
              <a:buFont typeface="+mj-lt"/>
              <a:buAutoNum type="arabicPeriod"/>
            </a:pPr>
            <a:r>
              <a:rPr lang="en-US" dirty="0">
                <a:solidFill>
                  <a:schemeClr val="bg2">
                    <a:lumMod val="10000"/>
                  </a:schemeClr>
                </a:solidFill>
              </a:rPr>
              <a:t>First, click the square OUTLINE of the icon, not the little icon image in the middle.</a:t>
            </a:r>
          </a:p>
          <a:p>
            <a:pPr marL="342900" indent="-342900">
              <a:buFont typeface="+mj-lt"/>
              <a:buAutoNum type="arabicPeriod"/>
            </a:pPr>
            <a:r>
              <a:rPr lang="en-US" dirty="0">
                <a:solidFill>
                  <a:schemeClr val="bg2">
                    <a:lumMod val="10000"/>
                  </a:schemeClr>
                </a:solidFill>
              </a:rPr>
              <a:t>Open up the Format Pane. (With the icon selected, Shape Format, then Format Pane.)</a:t>
            </a:r>
          </a:p>
          <a:p>
            <a:pPr marL="342900" indent="-342900">
              <a:buFont typeface="+mj-lt"/>
              <a:buAutoNum type="arabicPeriod"/>
            </a:pPr>
            <a:r>
              <a:rPr lang="en-US" dirty="0">
                <a:solidFill>
                  <a:schemeClr val="bg2">
                    <a:lumMod val="10000"/>
                  </a:schemeClr>
                </a:solidFill>
              </a:rPr>
              <a:t>In Shape Options &gt; Fill, select Picture or texture fill. Even if it is already selected, click on it again.</a:t>
            </a:r>
          </a:p>
          <a:p>
            <a:pPr marL="342900" indent="-342900">
              <a:buFont typeface="+mj-lt"/>
              <a:buAutoNum type="arabicPeriod"/>
            </a:pPr>
            <a:r>
              <a:rPr lang="en-US" dirty="0">
                <a:solidFill>
                  <a:schemeClr val="bg2">
                    <a:lumMod val="10000"/>
                  </a:schemeClr>
                </a:solidFill>
              </a:rPr>
              <a:t>Now a new menu option at the top should be available: Graphics Format.</a:t>
            </a:r>
          </a:p>
          <a:p>
            <a:pPr marL="342900" indent="-342900">
              <a:buFont typeface="+mj-lt"/>
              <a:buAutoNum type="arabicPeriod"/>
            </a:pPr>
            <a:r>
              <a:rPr lang="en-US" dirty="0">
                <a:solidFill>
                  <a:schemeClr val="bg2">
                    <a:lumMod val="10000"/>
                  </a:schemeClr>
                </a:solidFill>
              </a:rPr>
              <a:t>Look for a button called Change Graphic &gt; </a:t>
            </a:r>
            <a:br>
              <a:rPr lang="en-US" dirty="0">
                <a:solidFill>
                  <a:schemeClr val="bg2">
                    <a:lumMod val="10000"/>
                  </a:schemeClr>
                </a:solidFill>
              </a:rPr>
            </a:br>
            <a:r>
              <a:rPr lang="en-US" dirty="0">
                <a:solidFill>
                  <a:schemeClr val="bg2">
                    <a:lumMod val="10000"/>
                  </a:schemeClr>
                </a:solidFill>
              </a:rPr>
              <a:t>From Icons (see below).</a:t>
            </a:r>
          </a:p>
        </p:txBody>
      </p:sp>
      <p:pic>
        <p:nvPicPr>
          <p:cNvPr id="12" name="Picture 11" descr="A screenshot of a computer&#10;&#10;Description automatically generated">
            <a:extLst>
              <a:ext uri="{FF2B5EF4-FFF2-40B4-BE49-F238E27FC236}">
                <a16:creationId xmlns:a16="http://schemas.microsoft.com/office/drawing/2014/main" id="{4E1D8930-F6AC-85C7-96D2-0BFF63B39382}"/>
              </a:ext>
            </a:extLst>
          </p:cNvPr>
          <p:cNvPicPr>
            <a:picLocks noChangeAspect="1"/>
          </p:cNvPicPr>
          <p:nvPr/>
        </p:nvPicPr>
        <p:blipFill>
          <a:blip r:embed="rId4"/>
          <a:stretch>
            <a:fillRect/>
          </a:stretch>
        </p:blipFill>
        <p:spPr>
          <a:xfrm>
            <a:off x="-4270528" y="6759594"/>
            <a:ext cx="2870200" cy="2273300"/>
          </a:xfrm>
          <a:prstGeom prst="rect">
            <a:avLst/>
          </a:prstGeom>
        </p:spPr>
      </p:pic>
    </p:spTree>
    <p:extLst>
      <p:ext uri="{BB962C8B-B14F-4D97-AF65-F5344CB8AC3E}">
        <p14:creationId xmlns:p14="http://schemas.microsoft.com/office/powerpoint/2010/main" val="3715943693"/>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p:cSld name="A / Calendar Q1234">
    <p:spTree>
      <p:nvGrpSpPr>
        <p:cNvPr id="1" name=""/>
        <p:cNvGrpSpPr/>
        <p:nvPr/>
      </p:nvGrpSpPr>
      <p:grpSpPr>
        <a:xfrm>
          <a:off x="0" y="0"/>
          <a:ext cx="0" cy="0"/>
          <a:chOff x="0" y="0"/>
          <a:chExt cx="0" cy="0"/>
        </a:xfrm>
      </p:grpSpPr>
      <p:grpSp>
        <p:nvGrpSpPr>
          <p:cNvPr id="81" name="Group 80">
            <a:extLst>
              <a:ext uri="{FF2B5EF4-FFF2-40B4-BE49-F238E27FC236}">
                <a16:creationId xmlns:a16="http://schemas.microsoft.com/office/drawing/2014/main" id="{36AF7E13-544C-AE82-3B0F-F434875736F7}"/>
              </a:ext>
            </a:extLst>
          </p:cNvPr>
          <p:cNvGrpSpPr/>
          <p:nvPr/>
        </p:nvGrpSpPr>
        <p:grpSpPr>
          <a:xfrm>
            <a:off x="0" y="1303553"/>
            <a:ext cx="12192000" cy="5097247"/>
            <a:chOff x="0" y="1303553"/>
            <a:chExt cx="12192000" cy="5097247"/>
          </a:xfrm>
        </p:grpSpPr>
        <p:sp>
          <p:nvSpPr>
            <p:cNvPr id="62" name="Rectangle 61">
              <a:extLst>
                <a:ext uri="{FF2B5EF4-FFF2-40B4-BE49-F238E27FC236}">
                  <a16:creationId xmlns:a16="http://schemas.microsoft.com/office/drawing/2014/main" id="{80F48FC5-E2F9-C258-26C2-93BBD0306FCA}"/>
                </a:ext>
              </a:extLst>
            </p:cNvPr>
            <p:cNvSpPr/>
            <p:nvPr/>
          </p:nvSpPr>
          <p:spPr>
            <a:xfrm rot="10800000">
              <a:off x="0" y="1303553"/>
              <a:ext cx="2787328" cy="5097246"/>
            </a:xfrm>
            <a:prstGeom prst="rect">
              <a:avLst/>
            </a:prstGeom>
            <a:solidFill>
              <a:schemeClr val="bg2">
                <a:lumMod val="90000"/>
                <a:alpha val="374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9" name="Rectangle 78">
              <a:extLst>
                <a:ext uri="{FF2B5EF4-FFF2-40B4-BE49-F238E27FC236}">
                  <a16:creationId xmlns:a16="http://schemas.microsoft.com/office/drawing/2014/main" id="{2E5253AB-EB95-A851-FE9D-387CF03FB1CE}"/>
                </a:ext>
              </a:extLst>
            </p:cNvPr>
            <p:cNvSpPr/>
            <p:nvPr/>
          </p:nvSpPr>
          <p:spPr>
            <a:xfrm rot="10800000">
              <a:off x="5297037" y="1303553"/>
              <a:ext cx="2534451" cy="5097246"/>
            </a:xfrm>
            <a:prstGeom prst="rect">
              <a:avLst/>
            </a:prstGeom>
            <a:solidFill>
              <a:schemeClr val="bg2">
                <a:lumMod val="90000"/>
                <a:alpha val="374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0" name="Rectangle 79">
              <a:extLst>
                <a:ext uri="{FF2B5EF4-FFF2-40B4-BE49-F238E27FC236}">
                  <a16:creationId xmlns:a16="http://schemas.microsoft.com/office/drawing/2014/main" id="{921DA061-D9B2-1988-7D5B-390AC978B1F6}"/>
                </a:ext>
              </a:extLst>
            </p:cNvPr>
            <p:cNvSpPr/>
            <p:nvPr/>
          </p:nvSpPr>
          <p:spPr>
            <a:xfrm rot="10800000">
              <a:off x="10328270" y="1303554"/>
              <a:ext cx="1863730" cy="5097246"/>
            </a:xfrm>
            <a:prstGeom prst="rect">
              <a:avLst/>
            </a:prstGeom>
            <a:solidFill>
              <a:schemeClr val="bg2">
                <a:lumMod val="90000"/>
                <a:alpha val="374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5" name="Footer Placeholder 4">
            <a:extLst>
              <a:ext uri="{FF2B5EF4-FFF2-40B4-BE49-F238E27FC236}">
                <a16:creationId xmlns:a16="http://schemas.microsoft.com/office/drawing/2014/main" id="{7D81A7D7-C00A-7D56-3BDF-C089245CFB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A5BAC2-CA7F-1B0F-0D29-02A8C83C62F2}"/>
              </a:ext>
            </a:extLst>
          </p:cNvPr>
          <p:cNvSpPr>
            <a:spLocks noGrp="1"/>
          </p:cNvSpPr>
          <p:nvPr>
            <p:ph type="sldNum" sz="quarter" idx="12"/>
          </p:nvPr>
        </p:nvSpPr>
        <p:spPr/>
        <p:txBody>
          <a:bodyPr/>
          <a:lstStyle/>
          <a:p>
            <a:fld id="{8D31BEAE-1623-9446-BB9E-68A101F988DA}" type="slidenum">
              <a:rPr lang="en-US" smtClean="0"/>
              <a:pPr/>
              <a:t>‹#›</a:t>
            </a:fld>
            <a:endParaRPr lang="en-US"/>
          </a:p>
        </p:txBody>
      </p:sp>
      <p:sp>
        <p:nvSpPr>
          <p:cNvPr id="3" name="Text Placeholder 10">
            <a:extLst>
              <a:ext uri="{FF2B5EF4-FFF2-40B4-BE49-F238E27FC236}">
                <a16:creationId xmlns:a16="http://schemas.microsoft.com/office/drawing/2014/main" id="{E618077B-57C1-BFBC-90D3-898E16DB792C}"/>
              </a:ext>
            </a:extLst>
          </p:cNvPr>
          <p:cNvSpPr>
            <a:spLocks noGrp="1"/>
          </p:cNvSpPr>
          <p:nvPr>
            <p:ph type="body" sz="quarter" idx="14" hasCustomPrompt="1"/>
          </p:nvPr>
        </p:nvSpPr>
        <p:spPr>
          <a:xfrm>
            <a:off x="388627" y="3074742"/>
            <a:ext cx="2269588" cy="3199643"/>
          </a:xfrm>
          <a:prstGeom prst="rect">
            <a:avLst/>
          </a:prstGeom>
        </p:spPr>
        <p:txBody>
          <a:bodyPr lIns="0" tIns="0" rIns="0" bIns="0" anchor="t">
            <a:normAutofit/>
          </a:bodyPr>
          <a:lstStyle>
            <a:lvl1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1pPr>
            <a:lvl2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2pPr>
            <a:lvl3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3pPr>
            <a:lvl4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4pPr>
            <a:lvl5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itle 23">
            <a:extLst>
              <a:ext uri="{FF2B5EF4-FFF2-40B4-BE49-F238E27FC236}">
                <a16:creationId xmlns:a16="http://schemas.microsoft.com/office/drawing/2014/main" id="{5506F869-5BFE-0EB0-C3D8-58D17320D870}"/>
              </a:ext>
            </a:extLst>
          </p:cNvPr>
          <p:cNvSpPr>
            <a:spLocks noGrp="1"/>
          </p:cNvSpPr>
          <p:nvPr>
            <p:ph type="title"/>
          </p:nvPr>
        </p:nvSpPr>
        <p:spPr/>
        <p:txBody>
          <a:bodyPr/>
          <a:lstStyle/>
          <a:p>
            <a:r>
              <a:rPr lang="en-US"/>
              <a:t>Click to edit Master title style</a:t>
            </a:r>
          </a:p>
        </p:txBody>
      </p:sp>
      <p:sp>
        <p:nvSpPr>
          <p:cNvPr id="4" name="Rectangle 3">
            <a:extLst>
              <a:ext uri="{FF2B5EF4-FFF2-40B4-BE49-F238E27FC236}">
                <a16:creationId xmlns:a16="http://schemas.microsoft.com/office/drawing/2014/main" id="{0FB5F392-220B-4DFF-61FA-BB5A4620720B}"/>
              </a:ext>
            </a:extLst>
          </p:cNvPr>
          <p:cNvSpPr/>
          <p:nvPr/>
        </p:nvSpPr>
        <p:spPr>
          <a:xfrm>
            <a:off x="10465717" y="1491502"/>
            <a:ext cx="590073" cy="81399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12" name="Rectangle 11">
            <a:extLst>
              <a:ext uri="{FF2B5EF4-FFF2-40B4-BE49-F238E27FC236}">
                <a16:creationId xmlns:a16="http://schemas.microsoft.com/office/drawing/2014/main" id="{83EAAD5D-8E2E-7B96-D9FC-0F8AD58F5A13}"/>
              </a:ext>
            </a:extLst>
          </p:cNvPr>
          <p:cNvSpPr/>
          <p:nvPr/>
        </p:nvSpPr>
        <p:spPr>
          <a:xfrm>
            <a:off x="388627" y="1491502"/>
            <a:ext cx="590073" cy="81399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13" name="Rectangle 12">
            <a:extLst>
              <a:ext uri="{FF2B5EF4-FFF2-40B4-BE49-F238E27FC236}">
                <a16:creationId xmlns:a16="http://schemas.microsoft.com/office/drawing/2014/main" id="{B332DE6B-7B2C-2735-1913-5922FF9F8321}"/>
              </a:ext>
            </a:extLst>
          </p:cNvPr>
          <p:cNvSpPr/>
          <p:nvPr/>
        </p:nvSpPr>
        <p:spPr>
          <a:xfrm>
            <a:off x="1228385" y="1491502"/>
            <a:ext cx="590073" cy="81399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14" name="Rectangle 13">
            <a:extLst>
              <a:ext uri="{FF2B5EF4-FFF2-40B4-BE49-F238E27FC236}">
                <a16:creationId xmlns:a16="http://schemas.microsoft.com/office/drawing/2014/main" id="{1F3E9A0A-9204-0548-C2F5-C5887DAEBC98}"/>
              </a:ext>
            </a:extLst>
          </p:cNvPr>
          <p:cNvSpPr/>
          <p:nvPr/>
        </p:nvSpPr>
        <p:spPr>
          <a:xfrm>
            <a:off x="2068142" y="1491502"/>
            <a:ext cx="590073" cy="81399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30" name="Rectangle 29">
            <a:extLst>
              <a:ext uri="{FF2B5EF4-FFF2-40B4-BE49-F238E27FC236}">
                <a16:creationId xmlns:a16="http://schemas.microsoft.com/office/drawing/2014/main" id="{2DB6244E-941A-9836-573A-A8A3146C0E31}"/>
              </a:ext>
            </a:extLst>
          </p:cNvPr>
          <p:cNvSpPr/>
          <p:nvPr/>
        </p:nvSpPr>
        <p:spPr>
          <a:xfrm>
            <a:off x="5427171" y="1491502"/>
            <a:ext cx="590073" cy="81399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31" name="Rectangle 30">
            <a:extLst>
              <a:ext uri="{FF2B5EF4-FFF2-40B4-BE49-F238E27FC236}">
                <a16:creationId xmlns:a16="http://schemas.microsoft.com/office/drawing/2014/main" id="{3F1DB782-CDAE-6D4A-D322-EDDB2CFED469}"/>
              </a:ext>
            </a:extLst>
          </p:cNvPr>
          <p:cNvSpPr/>
          <p:nvPr/>
        </p:nvSpPr>
        <p:spPr>
          <a:xfrm>
            <a:off x="6266929" y="1491502"/>
            <a:ext cx="590073" cy="81399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32" name="Rectangle 31">
            <a:extLst>
              <a:ext uri="{FF2B5EF4-FFF2-40B4-BE49-F238E27FC236}">
                <a16:creationId xmlns:a16="http://schemas.microsoft.com/office/drawing/2014/main" id="{4D7BE942-1F0E-D0D0-857C-1578690D6020}"/>
              </a:ext>
            </a:extLst>
          </p:cNvPr>
          <p:cNvSpPr/>
          <p:nvPr/>
        </p:nvSpPr>
        <p:spPr>
          <a:xfrm>
            <a:off x="7106686" y="1491502"/>
            <a:ext cx="590073" cy="81399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40" name="Rectangle 39">
            <a:extLst>
              <a:ext uri="{FF2B5EF4-FFF2-40B4-BE49-F238E27FC236}">
                <a16:creationId xmlns:a16="http://schemas.microsoft.com/office/drawing/2014/main" id="{A08F7685-F8F6-CC60-9689-7362FEF7010F}"/>
              </a:ext>
            </a:extLst>
          </p:cNvPr>
          <p:cNvSpPr/>
          <p:nvPr/>
        </p:nvSpPr>
        <p:spPr>
          <a:xfrm>
            <a:off x="2907899" y="1491502"/>
            <a:ext cx="590073" cy="81399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41" name="Rectangle 40">
            <a:extLst>
              <a:ext uri="{FF2B5EF4-FFF2-40B4-BE49-F238E27FC236}">
                <a16:creationId xmlns:a16="http://schemas.microsoft.com/office/drawing/2014/main" id="{7886C5D2-B587-D297-3382-7670A7C873A6}"/>
              </a:ext>
            </a:extLst>
          </p:cNvPr>
          <p:cNvSpPr/>
          <p:nvPr/>
        </p:nvSpPr>
        <p:spPr>
          <a:xfrm>
            <a:off x="3747657" y="1491502"/>
            <a:ext cx="590073" cy="81399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42" name="Rectangle 41">
            <a:extLst>
              <a:ext uri="{FF2B5EF4-FFF2-40B4-BE49-F238E27FC236}">
                <a16:creationId xmlns:a16="http://schemas.microsoft.com/office/drawing/2014/main" id="{4D6A2E44-1C6D-59B0-2A44-8C6E8F4CE9DB}"/>
              </a:ext>
            </a:extLst>
          </p:cNvPr>
          <p:cNvSpPr/>
          <p:nvPr/>
        </p:nvSpPr>
        <p:spPr>
          <a:xfrm>
            <a:off x="4587414" y="1491502"/>
            <a:ext cx="590073" cy="81399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50" name="Rectangle 49">
            <a:extLst>
              <a:ext uri="{FF2B5EF4-FFF2-40B4-BE49-F238E27FC236}">
                <a16:creationId xmlns:a16="http://schemas.microsoft.com/office/drawing/2014/main" id="{B064E3B7-D17B-F399-1499-88DF2710FB49}"/>
              </a:ext>
            </a:extLst>
          </p:cNvPr>
          <p:cNvSpPr/>
          <p:nvPr/>
        </p:nvSpPr>
        <p:spPr>
          <a:xfrm>
            <a:off x="7946443" y="1491502"/>
            <a:ext cx="590073" cy="8139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51" name="Rectangle 50">
            <a:extLst>
              <a:ext uri="{FF2B5EF4-FFF2-40B4-BE49-F238E27FC236}">
                <a16:creationId xmlns:a16="http://schemas.microsoft.com/office/drawing/2014/main" id="{8B41E848-AADD-3AEA-1775-EC8535BFB43A}"/>
              </a:ext>
            </a:extLst>
          </p:cNvPr>
          <p:cNvSpPr/>
          <p:nvPr/>
        </p:nvSpPr>
        <p:spPr>
          <a:xfrm>
            <a:off x="8786201" y="1491502"/>
            <a:ext cx="590073" cy="8139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52" name="Rectangle 51">
            <a:extLst>
              <a:ext uri="{FF2B5EF4-FFF2-40B4-BE49-F238E27FC236}">
                <a16:creationId xmlns:a16="http://schemas.microsoft.com/office/drawing/2014/main" id="{0AE02425-CD3D-7C7A-9FFA-E12AB163BD52}"/>
              </a:ext>
            </a:extLst>
          </p:cNvPr>
          <p:cNvSpPr/>
          <p:nvPr/>
        </p:nvSpPr>
        <p:spPr>
          <a:xfrm>
            <a:off x="9625958" y="1491502"/>
            <a:ext cx="590073" cy="8139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grpSp>
        <p:nvGrpSpPr>
          <p:cNvPr id="61" name="Group 60">
            <a:extLst>
              <a:ext uri="{FF2B5EF4-FFF2-40B4-BE49-F238E27FC236}">
                <a16:creationId xmlns:a16="http://schemas.microsoft.com/office/drawing/2014/main" id="{4439C275-09E5-0028-5717-75C4E70B8C06}"/>
              </a:ext>
            </a:extLst>
          </p:cNvPr>
          <p:cNvGrpSpPr/>
          <p:nvPr/>
        </p:nvGrpSpPr>
        <p:grpSpPr>
          <a:xfrm>
            <a:off x="255658" y="1554505"/>
            <a:ext cx="10936504" cy="624479"/>
            <a:chOff x="255658" y="1698158"/>
            <a:chExt cx="10936504" cy="624479"/>
          </a:xfrm>
        </p:grpSpPr>
        <p:sp>
          <p:nvSpPr>
            <p:cNvPr id="8" name="Text Placeholder 25">
              <a:extLst>
                <a:ext uri="{FF2B5EF4-FFF2-40B4-BE49-F238E27FC236}">
                  <a16:creationId xmlns:a16="http://schemas.microsoft.com/office/drawing/2014/main" id="{EF4A4CFF-89A9-442F-924F-CC85C7E0FE61}"/>
                </a:ext>
              </a:extLst>
            </p:cNvPr>
            <p:cNvSpPr txBox="1">
              <a:spLocks/>
            </p:cNvSpPr>
            <p:nvPr/>
          </p:nvSpPr>
          <p:spPr>
            <a:xfrm>
              <a:off x="10336150"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JUL</a:t>
              </a:r>
            </a:p>
          </p:txBody>
        </p:sp>
        <p:sp>
          <p:nvSpPr>
            <p:cNvPr id="10" name="Text Placeholder 25">
              <a:extLst>
                <a:ext uri="{FF2B5EF4-FFF2-40B4-BE49-F238E27FC236}">
                  <a16:creationId xmlns:a16="http://schemas.microsoft.com/office/drawing/2014/main" id="{746078A3-91D2-5042-6A40-072D3A4A6889}"/>
                </a:ext>
              </a:extLst>
            </p:cNvPr>
            <p:cNvSpPr txBox="1">
              <a:spLocks/>
            </p:cNvSpPr>
            <p:nvPr/>
          </p:nvSpPr>
          <p:spPr>
            <a:xfrm>
              <a:off x="10434864"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7</a:t>
              </a:r>
            </a:p>
          </p:txBody>
        </p:sp>
        <p:sp>
          <p:nvSpPr>
            <p:cNvPr id="15" name="Text Placeholder 25">
              <a:extLst>
                <a:ext uri="{FF2B5EF4-FFF2-40B4-BE49-F238E27FC236}">
                  <a16:creationId xmlns:a16="http://schemas.microsoft.com/office/drawing/2014/main" id="{E74B99B9-E274-C51C-F837-0149789D70CB}"/>
                </a:ext>
              </a:extLst>
            </p:cNvPr>
            <p:cNvSpPr txBox="1">
              <a:spLocks/>
            </p:cNvSpPr>
            <p:nvPr/>
          </p:nvSpPr>
          <p:spPr>
            <a:xfrm>
              <a:off x="255658"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JUL</a:t>
              </a:r>
            </a:p>
          </p:txBody>
        </p:sp>
        <p:sp>
          <p:nvSpPr>
            <p:cNvPr id="18" name="Text Placeholder 25">
              <a:extLst>
                <a:ext uri="{FF2B5EF4-FFF2-40B4-BE49-F238E27FC236}">
                  <a16:creationId xmlns:a16="http://schemas.microsoft.com/office/drawing/2014/main" id="{EB9F235A-BF32-20EA-9962-D1D6E3A34124}"/>
                </a:ext>
              </a:extLst>
            </p:cNvPr>
            <p:cNvSpPr txBox="1">
              <a:spLocks/>
            </p:cNvSpPr>
            <p:nvPr/>
          </p:nvSpPr>
          <p:spPr>
            <a:xfrm>
              <a:off x="1095699"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AUG</a:t>
              </a:r>
            </a:p>
          </p:txBody>
        </p:sp>
        <p:sp>
          <p:nvSpPr>
            <p:cNvPr id="25" name="Text Placeholder 25">
              <a:extLst>
                <a:ext uri="{FF2B5EF4-FFF2-40B4-BE49-F238E27FC236}">
                  <a16:creationId xmlns:a16="http://schemas.microsoft.com/office/drawing/2014/main" id="{CF5FF2AE-AB1F-2E6C-22E7-73AB53079B7A}"/>
                </a:ext>
              </a:extLst>
            </p:cNvPr>
            <p:cNvSpPr txBox="1">
              <a:spLocks/>
            </p:cNvSpPr>
            <p:nvPr/>
          </p:nvSpPr>
          <p:spPr>
            <a:xfrm>
              <a:off x="1935740"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SEPT</a:t>
              </a:r>
            </a:p>
          </p:txBody>
        </p:sp>
        <p:sp>
          <p:nvSpPr>
            <p:cNvPr id="26" name="Text Placeholder 25">
              <a:extLst>
                <a:ext uri="{FF2B5EF4-FFF2-40B4-BE49-F238E27FC236}">
                  <a16:creationId xmlns:a16="http://schemas.microsoft.com/office/drawing/2014/main" id="{B34A52E5-5B84-5268-122B-B2DCB3875CDB}"/>
                </a:ext>
              </a:extLst>
            </p:cNvPr>
            <p:cNvSpPr txBox="1">
              <a:spLocks/>
            </p:cNvSpPr>
            <p:nvPr/>
          </p:nvSpPr>
          <p:spPr>
            <a:xfrm>
              <a:off x="354372"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7</a:t>
              </a:r>
            </a:p>
          </p:txBody>
        </p:sp>
        <p:sp>
          <p:nvSpPr>
            <p:cNvPr id="27" name="Text Placeholder 25">
              <a:extLst>
                <a:ext uri="{FF2B5EF4-FFF2-40B4-BE49-F238E27FC236}">
                  <a16:creationId xmlns:a16="http://schemas.microsoft.com/office/drawing/2014/main" id="{B3217B66-BF11-2578-9127-C32947B63639}"/>
                </a:ext>
              </a:extLst>
            </p:cNvPr>
            <p:cNvSpPr txBox="1">
              <a:spLocks/>
            </p:cNvSpPr>
            <p:nvPr/>
          </p:nvSpPr>
          <p:spPr>
            <a:xfrm>
              <a:off x="1194413"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8</a:t>
              </a:r>
            </a:p>
          </p:txBody>
        </p:sp>
        <p:sp>
          <p:nvSpPr>
            <p:cNvPr id="28" name="Text Placeholder 25">
              <a:extLst>
                <a:ext uri="{FF2B5EF4-FFF2-40B4-BE49-F238E27FC236}">
                  <a16:creationId xmlns:a16="http://schemas.microsoft.com/office/drawing/2014/main" id="{780E42A6-8E56-B1E7-42BC-191A1AFCAF49}"/>
                </a:ext>
              </a:extLst>
            </p:cNvPr>
            <p:cNvSpPr txBox="1">
              <a:spLocks/>
            </p:cNvSpPr>
            <p:nvPr/>
          </p:nvSpPr>
          <p:spPr>
            <a:xfrm>
              <a:off x="2034454"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9</a:t>
              </a:r>
            </a:p>
          </p:txBody>
        </p:sp>
        <p:sp>
          <p:nvSpPr>
            <p:cNvPr id="33" name="Text Placeholder 25">
              <a:extLst>
                <a:ext uri="{FF2B5EF4-FFF2-40B4-BE49-F238E27FC236}">
                  <a16:creationId xmlns:a16="http://schemas.microsoft.com/office/drawing/2014/main" id="{ADC3E325-B513-3F04-A09A-3DCD6A8A503D}"/>
                </a:ext>
              </a:extLst>
            </p:cNvPr>
            <p:cNvSpPr txBox="1">
              <a:spLocks/>
            </p:cNvSpPr>
            <p:nvPr/>
          </p:nvSpPr>
          <p:spPr>
            <a:xfrm>
              <a:off x="5295904"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JAN</a:t>
              </a:r>
            </a:p>
          </p:txBody>
        </p:sp>
        <p:sp>
          <p:nvSpPr>
            <p:cNvPr id="34" name="Text Placeholder 25">
              <a:extLst>
                <a:ext uri="{FF2B5EF4-FFF2-40B4-BE49-F238E27FC236}">
                  <a16:creationId xmlns:a16="http://schemas.microsoft.com/office/drawing/2014/main" id="{0C6DF01C-2224-B823-AAB9-83D7DC575046}"/>
                </a:ext>
              </a:extLst>
            </p:cNvPr>
            <p:cNvSpPr txBox="1">
              <a:spLocks/>
            </p:cNvSpPr>
            <p:nvPr/>
          </p:nvSpPr>
          <p:spPr>
            <a:xfrm>
              <a:off x="6135944"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FEB</a:t>
              </a:r>
            </a:p>
          </p:txBody>
        </p:sp>
        <p:sp>
          <p:nvSpPr>
            <p:cNvPr id="35" name="Text Placeholder 25">
              <a:extLst>
                <a:ext uri="{FF2B5EF4-FFF2-40B4-BE49-F238E27FC236}">
                  <a16:creationId xmlns:a16="http://schemas.microsoft.com/office/drawing/2014/main" id="{E673621D-0135-4C89-D0E0-60CA40F828B9}"/>
                </a:ext>
              </a:extLst>
            </p:cNvPr>
            <p:cNvSpPr txBox="1">
              <a:spLocks/>
            </p:cNvSpPr>
            <p:nvPr/>
          </p:nvSpPr>
          <p:spPr>
            <a:xfrm>
              <a:off x="6975985"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MAR</a:t>
              </a:r>
            </a:p>
          </p:txBody>
        </p:sp>
        <p:sp>
          <p:nvSpPr>
            <p:cNvPr id="36" name="Text Placeholder 25">
              <a:extLst>
                <a:ext uri="{FF2B5EF4-FFF2-40B4-BE49-F238E27FC236}">
                  <a16:creationId xmlns:a16="http://schemas.microsoft.com/office/drawing/2014/main" id="{78B322DA-DE89-EFB1-4DF7-FA970E934D8B}"/>
                </a:ext>
              </a:extLst>
            </p:cNvPr>
            <p:cNvSpPr txBox="1">
              <a:spLocks/>
            </p:cNvSpPr>
            <p:nvPr/>
          </p:nvSpPr>
          <p:spPr>
            <a:xfrm>
              <a:off x="5394618"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1</a:t>
              </a:r>
            </a:p>
          </p:txBody>
        </p:sp>
        <p:sp>
          <p:nvSpPr>
            <p:cNvPr id="37" name="Text Placeholder 25">
              <a:extLst>
                <a:ext uri="{FF2B5EF4-FFF2-40B4-BE49-F238E27FC236}">
                  <a16:creationId xmlns:a16="http://schemas.microsoft.com/office/drawing/2014/main" id="{F6A3CD72-791F-3A38-F443-7A4A4F844528}"/>
                </a:ext>
              </a:extLst>
            </p:cNvPr>
            <p:cNvSpPr txBox="1">
              <a:spLocks/>
            </p:cNvSpPr>
            <p:nvPr/>
          </p:nvSpPr>
          <p:spPr>
            <a:xfrm>
              <a:off x="6234658"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2</a:t>
              </a:r>
            </a:p>
          </p:txBody>
        </p:sp>
        <p:sp>
          <p:nvSpPr>
            <p:cNvPr id="38" name="Text Placeholder 25">
              <a:extLst>
                <a:ext uri="{FF2B5EF4-FFF2-40B4-BE49-F238E27FC236}">
                  <a16:creationId xmlns:a16="http://schemas.microsoft.com/office/drawing/2014/main" id="{E8E9D0D8-E905-41DC-0FFE-1805814BBE47}"/>
                </a:ext>
              </a:extLst>
            </p:cNvPr>
            <p:cNvSpPr txBox="1">
              <a:spLocks/>
            </p:cNvSpPr>
            <p:nvPr/>
          </p:nvSpPr>
          <p:spPr>
            <a:xfrm>
              <a:off x="7074699"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3</a:t>
              </a:r>
            </a:p>
          </p:txBody>
        </p:sp>
        <p:sp>
          <p:nvSpPr>
            <p:cNvPr id="43" name="Text Placeholder 25">
              <a:extLst>
                <a:ext uri="{FF2B5EF4-FFF2-40B4-BE49-F238E27FC236}">
                  <a16:creationId xmlns:a16="http://schemas.microsoft.com/office/drawing/2014/main" id="{608B8946-FDDB-783B-6AA2-C7BE41319580}"/>
                </a:ext>
              </a:extLst>
            </p:cNvPr>
            <p:cNvSpPr txBox="1">
              <a:spLocks/>
            </p:cNvSpPr>
            <p:nvPr/>
          </p:nvSpPr>
          <p:spPr>
            <a:xfrm>
              <a:off x="2775781"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OCT</a:t>
              </a:r>
            </a:p>
          </p:txBody>
        </p:sp>
        <p:sp>
          <p:nvSpPr>
            <p:cNvPr id="44" name="Text Placeholder 25">
              <a:extLst>
                <a:ext uri="{FF2B5EF4-FFF2-40B4-BE49-F238E27FC236}">
                  <a16:creationId xmlns:a16="http://schemas.microsoft.com/office/drawing/2014/main" id="{1B6B342A-99EF-589B-4DA6-9E9AF4140D21}"/>
                </a:ext>
              </a:extLst>
            </p:cNvPr>
            <p:cNvSpPr txBox="1">
              <a:spLocks/>
            </p:cNvSpPr>
            <p:nvPr/>
          </p:nvSpPr>
          <p:spPr>
            <a:xfrm>
              <a:off x="3615822"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NOV</a:t>
              </a:r>
            </a:p>
          </p:txBody>
        </p:sp>
        <p:sp>
          <p:nvSpPr>
            <p:cNvPr id="45" name="Text Placeholder 25">
              <a:extLst>
                <a:ext uri="{FF2B5EF4-FFF2-40B4-BE49-F238E27FC236}">
                  <a16:creationId xmlns:a16="http://schemas.microsoft.com/office/drawing/2014/main" id="{3EDF8EF8-449E-F7EC-9D24-9233A73ABF8F}"/>
                </a:ext>
              </a:extLst>
            </p:cNvPr>
            <p:cNvSpPr txBox="1">
              <a:spLocks/>
            </p:cNvSpPr>
            <p:nvPr/>
          </p:nvSpPr>
          <p:spPr>
            <a:xfrm>
              <a:off x="4455863"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DEC</a:t>
              </a:r>
            </a:p>
          </p:txBody>
        </p:sp>
        <p:sp>
          <p:nvSpPr>
            <p:cNvPr id="46" name="Text Placeholder 25">
              <a:extLst>
                <a:ext uri="{FF2B5EF4-FFF2-40B4-BE49-F238E27FC236}">
                  <a16:creationId xmlns:a16="http://schemas.microsoft.com/office/drawing/2014/main" id="{768A74A0-13F7-6728-AF88-DF341875BA62}"/>
                </a:ext>
              </a:extLst>
            </p:cNvPr>
            <p:cNvSpPr txBox="1">
              <a:spLocks/>
            </p:cNvSpPr>
            <p:nvPr/>
          </p:nvSpPr>
          <p:spPr>
            <a:xfrm>
              <a:off x="2874495"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10</a:t>
              </a:r>
            </a:p>
          </p:txBody>
        </p:sp>
        <p:sp>
          <p:nvSpPr>
            <p:cNvPr id="47" name="Text Placeholder 25">
              <a:extLst>
                <a:ext uri="{FF2B5EF4-FFF2-40B4-BE49-F238E27FC236}">
                  <a16:creationId xmlns:a16="http://schemas.microsoft.com/office/drawing/2014/main" id="{53188667-690E-DCD4-3A2F-996F7DF3314F}"/>
                </a:ext>
              </a:extLst>
            </p:cNvPr>
            <p:cNvSpPr txBox="1">
              <a:spLocks/>
            </p:cNvSpPr>
            <p:nvPr/>
          </p:nvSpPr>
          <p:spPr>
            <a:xfrm>
              <a:off x="3714536"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11</a:t>
              </a:r>
            </a:p>
          </p:txBody>
        </p:sp>
        <p:sp>
          <p:nvSpPr>
            <p:cNvPr id="48" name="Text Placeholder 25">
              <a:extLst>
                <a:ext uri="{FF2B5EF4-FFF2-40B4-BE49-F238E27FC236}">
                  <a16:creationId xmlns:a16="http://schemas.microsoft.com/office/drawing/2014/main" id="{3C2F5569-A84D-838D-BACE-ABF6ACBA5195}"/>
                </a:ext>
              </a:extLst>
            </p:cNvPr>
            <p:cNvSpPr txBox="1">
              <a:spLocks/>
            </p:cNvSpPr>
            <p:nvPr/>
          </p:nvSpPr>
          <p:spPr>
            <a:xfrm>
              <a:off x="4554577"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12</a:t>
              </a:r>
            </a:p>
          </p:txBody>
        </p:sp>
        <p:sp>
          <p:nvSpPr>
            <p:cNvPr id="53" name="Text Placeholder 25">
              <a:extLst>
                <a:ext uri="{FF2B5EF4-FFF2-40B4-BE49-F238E27FC236}">
                  <a16:creationId xmlns:a16="http://schemas.microsoft.com/office/drawing/2014/main" id="{7E14DA48-7148-F528-F288-9FD39948A687}"/>
                </a:ext>
              </a:extLst>
            </p:cNvPr>
            <p:cNvSpPr txBox="1">
              <a:spLocks/>
            </p:cNvSpPr>
            <p:nvPr/>
          </p:nvSpPr>
          <p:spPr>
            <a:xfrm>
              <a:off x="7816026"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APR</a:t>
              </a:r>
            </a:p>
          </p:txBody>
        </p:sp>
        <p:sp>
          <p:nvSpPr>
            <p:cNvPr id="54" name="Text Placeholder 25">
              <a:extLst>
                <a:ext uri="{FF2B5EF4-FFF2-40B4-BE49-F238E27FC236}">
                  <a16:creationId xmlns:a16="http://schemas.microsoft.com/office/drawing/2014/main" id="{239A60EA-0126-9597-293F-A4B41CD1DB2B}"/>
                </a:ext>
              </a:extLst>
            </p:cNvPr>
            <p:cNvSpPr txBox="1">
              <a:spLocks/>
            </p:cNvSpPr>
            <p:nvPr/>
          </p:nvSpPr>
          <p:spPr>
            <a:xfrm>
              <a:off x="9496108"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JUN</a:t>
              </a:r>
            </a:p>
          </p:txBody>
        </p:sp>
        <p:sp>
          <p:nvSpPr>
            <p:cNvPr id="55" name="Text Placeholder 25">
              <a:extLst>
                <a:ext uri="{FF2B5EF4-FFF2-40B4-BE49-F238E27FC236}">
                  <a16:creationId xmlns:a16="http://schemas.microsoft.com/office/drawing/2014/main" id="{6CAE6DD2-4DF7-600A-6146-E10F09B62DA6}"/>
                </a:ext>
              </a:extLst>
            </p:cNvPr>
            <p:cNvSpPr txBox="1">
              <a:spLocks/>
            </p:cNvSpPr>
            <p:nvPr/>
          </p:nvSpPr>
          <p:spPr>
            <a:xfrm>
              <a:off x="8656067" y="2074660"/>
              <a:ext cx="856012"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chemeClr val="bg1"/>
                  </a:solidFill>
                  <a:latin typeface="Arial Narrow" panose="020B0604020202020204" pitchFamily="34" charset="0"/>
                  <a:cs typeface="Arial Narrow" panose="020B0604020202020204" pitchFamily="34" charset="0"/>
                </a:rPr>
                <a:t>MAY</a:t>
              </a:r>
            </a:p>
          </p:txBody>
        </p:sp>
        <p:sp>
          <p:nvSpPr>
            <p:cNvPr id="56" name="Text Placeholder 25">
              <a:extLst>
                <a:ext uri="{FF2B5EF4-FFF2-40B4-BE49-F238E27FC236}">
                  <a16:creationId xmlns:a16="http://schemas.microsoft.com/office/drawing/2014/main" id="{018D0337-2655-D7EE-44C8-DB28570D8D0A}"/>
                </a:ext>
              </a:extLst>
            </p:cNvPr>
            <p:cNvSpPr txBox="1">
              <a:spLocks/>
            </p:cNvSpPr>
            <p:nvPr/>
          </p:nvSpPr>
          <p:spPr>
            <a:xfrm>
              <a:off x="7914740"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4</a:t>
              </a:r>
            </a:p>
          </p:txBody>
        </p:sp>
        <p:sp>
          <p:nvSpPr>
            <p:cNvPr id="57" name="Text Placeholder 25">
              <a:extLst>
                <a:ext uri="{FF2B5EF4-FFF2-40B4-BE49-F238E27FC236}">
                  <a16:creationId xmlns:a16="http://schemas.microsoft.com/office/drawing/2014/main" id="{BD18F3BA-C9F4-1F5F-F695-CD6F6E19A982}"/>
                </a:ext>
              </a:extLst>
            </p:cNvPr>
            <p:cNvSpPr txBox="1">
              <a:spLocks/>
            </p:cNvSpPr>
            <p:nvPr/>
          </p:nvSpPr>
          <p:spPr>
            <a:xfrm>
              <a:off x="9594822"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6</a:t>
              </a:r>
            </a:p>
          </p:txBody>
        </p:sp>
        <p:sp>
          <p:nvSpPr>
            <p:cNvPr id="58" name="Text Placeholder 25">
              <a:extLst>
                <a:ext uri="{FF2B5EF4-FFF2-40B4-BE49-F238E27FC236}">
                  <a16:creationId xmlns:a16="http://schemas.microsoft.com/office/drawing/2014/main" id="{4B4ACC63-6160-EF2E-8300-CC95F6AEF470}"/>
                </a:ext>
              </a:extLst>
            </p:cNvPr>
            <p:cNvSpPr txBox="1">
              <a:spLocks/>
            </p:cNvSpPr>
            <p:nvPr/>
          </p:nvSpPr>
          <p:spPr>
            <a:xfrm>
              <a:off x="8754781" y="1698158"/>
              <a:ext cx="658584" cy="247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solidFill>
                    <a:schemeClr val="bg1"/>
                  </a:solidFill>
                  <a:latin typeface="Arial" panose="020B0604020202020204" pitchFamily="34" charset="0"/>
                  <a:cs typeface="Arial" panose="020B0604020202020204" pitchFamily="34" charset="0"/>
                </a:rPr>
                <a:t>5</a:t>
              </a:r>
            </a:p>
          </p:txBody>
        </p:sp>
      </p:grpSp>
      <p:sp>
        <p:nvSpPr>
          <p:cNvPr id="63" name="Text Placeholder 10">
            <a:extLst>
              <a:ext uri="{FF2B5EF4-FFF2-40B4-BE49-F238E27FC236}">
                <a16:creationId xmlns:a16="http://schemas.microsoft.com/office/drawing/2014/main" id="{F24F83E7-D9CE-6ED2-A1A6-BED86C019E8E}"/>
              </a:ext>
            </a:extLst>
          </p:cNvPr>
          <p:cNvSpPr>
            <a:spLocks noGrp="1"/>
          </p:cNvSpPr>
          <p:nvPr>
            <p:ph type="body" sz="quarter" idx="15" hasCustomPrompt="1"/>
          </p:nvPr>
        </p:nvSpPr>
        <p:spPr>
          <a:xfrm>
            <a:off x="388627" y="2485141"/>
            <a:ext cx="2269588" cy="546638"/>
          </a:xfrm>
          <a:prstGeom prst="rect">
            <a:avLst/>
          </a:prstGeom>
        </p:spPr>
        <p:txBody>
          <a:bodyPr anchor="t">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4" name="Text Placeholder 10">
            <a:extLst>
              <a:ext uri="{FF2B5EF4-FFF2-40B4-BE49-F238E27FC236}">
                <a16:creationId xmlns:a16="http://schemas.microsoft.com/office/drawing/2014/main" id="{32E17DD5-3AEE-4440-10F2-32BD10340E0C}"/>
              </a:ext>
            </a:extLst>
          </p:cNvPr>
          <p:cNvSpPr>
            <a:spLocks noGrp="1"/>
          </p:cNvSpPr>
          <p:nvPr>
            <p:ph type="body" sz="quarter" idx="16" hasCustomPrompt="1"/>
          </p:nvPr>
        </p:nvSpPr>
        <p:spPr>
          <a:xfrm>
            <a:off x="2907899" y="3074742"/>
            <a:ext cx="2269588" cy="3199643"/>
          </a:xfrm>
          <a:prstGeom prst="rect">
            <a:avLst/>
          </a:prstGeom>
        </p:spPr>
        <p:txBody>
          <a:bodyPr lIns="0" tIns="0" rIns="0" bIns="0" anchor="t">
            <a:normAutofit/>
          </a:bodyPr>
          <a:lstStyle>
            <a:lvl1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1pPr>
            <a:lvl2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2pPr>
            <a:lvl3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3pPr>
            <a:lvl4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4pPr>
            <a:lvl5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6" name="Text Placeholder 10">
            <a:extLst>
              <a:ext uri="{FF2B5EF4-FFF2-40B4-BE49-F238E27FC236}">
                <a16:creationId xmlns:a16="http://schemas.microsoft.com/office/drawing/2014/main" id="{CA1FFF52-EBBF-C3CB-515C-7E048FB34362}"/>
              </a:ext>
            </a:extLst>
          </p:cNvPr>
          <p:cNvSpPr>
            <a:spLocks noGrp="1"/>
          </p:cNvSpPr>
          <p:nvPr>
            <p:ph type="body" sz="quarter" idx="18" hasCustomPrompt="1"/>
          </p:nvPr>
        </p:nvSpPr>
        <p:spPr>
          <a:xfrm>
            <a:off x="5427171" y="3074742"/>
            <a:ext cx="2269588" cy="3199643"/>
          </a:xfrm>
          <a:prstGeom prst="rect">
            <a:avLst/>
          </a:prstGeom>
        </p:spPr>
        <p:txBody>
          <a:bodyPr lIns="0" tIns="0" rIns="0" bIns="0" anchor="t">
            <a:normAutofit/>
          </a:bodyPr>
          <a:lstStyle>
            <a:lvl1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1pPr>
            <a:lvl2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2pPr>
            <a:lvl3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3pPr>
            <a:lvl4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4pPr>
            <a:lvl5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2" name="Text Placeholder 10">
            <a:extLst>
              <a:ext uri="{FF2B5EF4-FFF2-40B4-BE49-F238E27FC236}">
                <a16:creationId xmlns:a16="http://schemas.microsoft.com/office/drawing/2014/main" id="{7AD819FE-87B4-47EE-A95A-E032A1305321}"/>
              </a:ext>
            </a:extLst>
          </p:cNvPr>
          <p:cNvSpPr>
            <a:spLocks noGrp="1"/>
          </p:cNvSpPr>
          <p:nvPr>
            <p:ph type="body" sz="quarter" idx="24" hasCustomPrompt="1"/>
          </p:nvPr>
        </p:nvSpPr>
        <p:spPr>
          <a:xfrm>
            <a:off x="7946443" y="3074742"/>
            <a:ext cx="2269588" cy="3199643"/>
          </a:xfrm>
          <a:prstGeom prst="rect">
            <a:avLst/>
          </a:prstGeom>
        </p:spPr>
        <p:txBody>
          <a:bodyPr lIns="0" tIns="0" rIns="0" bIns="0" anchor="t">
            <a:normAutofit/>
          </a:bodyPr>
          <a:lstStyle>
            <a:lvl1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1pPr>
            <a:lvl2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2pPr>
            <a:lvl3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3pPr>
            <a:lvl4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4pPr>
            <a:lvl5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4" name="Text Placeholder 10">
            <a:extLst>
              <a:ext uri="{FF2B5EF4-FFF2-40B4-BE49-F238E27FC236}">
                <a16:creationId xmlns:a16="http://schemas.microsoft.com/office/drawing/2014/main" id="{EC97DDD7-7592-9538-6926-67D96238CD7C}"/>
              </a:ext>
            </a:extLst>
          </p:cNvPr>
          <p:cNvSpPr>
            <a:spLocks noGrp="1"/>
          </p:cNvSpPr>
          <p:nvPr>
            <p:ph type="body" sz="quarter" idx="25" hasCustomPrompt="1"/>
          </p:nvPr>
        </p:nvSpPr>
        <p:spPr>
          <a:xfrm>
            <a:off x="10463905" y="3074742"/>
            <a:ext cx="1476561" cy="3199643"/>
          </a:xfrm>
          <a:prstGeom prst="rect">
            <a:avLst/>
          </a:prstGeom>
        </p:spPr>
        <p:txBody>
          <a:bodyPr lIns="0" tIns="0" rIns="0" bIns="0" anchor="t">
            <a:normAutofit/>
          </a:bodyPr>
          <a:lstStyle>
            <a:lvl1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1pPr>
            <a:lvl2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2pPr>
            <a:lvl3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3pPr>
            <a:lvl4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4pPr>
            <a:lvl5pPr marL="182880" indent="-182880" algn="l" defTabSz="914400" rtl="0" eaLnBrk="1" latinLnBrk="0" hangingPunct="1">
              <a:lnSpc>
                <a:spcPct val="100000"/>
              </a:lnSpc>
              <a:spcBef>
                <a:spcPts val="0"/>
              </a:spcBef>
              <a:spcAft>
                <a:spcPts val="600"/>
              </a:spcAft>
              <a:buFont typeface="Arial" panose="020B0604020202020204" pitchFamily="34" charset="0"/>
              <a:buChar char="•"/>
              <a:defRPr lang="en-US" sz="1800" b="0" i="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5" name="Text Placeholder 10">
            <a:extLst>
              <a:ext uri="{FF2B5EF4-FFF2-40B4-BE49-F238E27FC236}">
                <a16:creationId xmlns:a16="http://schemas.microsoft.com/office/drawing/2014/main" id="{67A327BB-B533-8FD2-90EA-B5E6C0120A9C}"/>
              </a:ext>
            </a:extLst>
          </p:cNvPr>
          <p:cNvSpPr>
            <a:spLocks noGrp="1"/>
          </p:cNvSpPr>
          <p:nvPr>
            <p:ph type="body" sz="quarter" idx="26" hasCustomPrompt="1"/>
          </p:nvPr>
        </p:nvSpPr>
        <p:spPr>
          <a:xfrm>
            <a:off x="2907447" y="2485141"/>
            <a:ext cx="2269588" cy="546638"/>
          </a:xfrm>
          <a:prstGeom prst="rect">
            <a:avLst/>
          </a:prstGeom>
        </p:spPr>
        <p:txBody>
          <a:bodyPr anchor="t">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2"/>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2"/>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2"/>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2"/>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6" name="Text Placeholder 10">
            <a:extLst>
              <a:ext uri="{FF2B5EF4-FFF2-40B4-BE49-F238E27FC236}">
                <a16:creationId xmlns:a16="http://schemas.microsoft.com/office/drawing/2014/main" id="{F89D142A-B4FF-1C1D-3FFD-0B691BF5BA11}"/>
              </a:ext>
            </a:extLst>
          </p:cNvPr>
          <p:cNvSpPr>
            <a:spLocks noGrp="1"/>
          </p:cNvSpPr>
          <p:nvPr>
            <p:ph type="body" sz="quarter" idx="27" hasCustomPrompt="1"/>
          </p:nvPr>
        </p:nvSpPr>
        <p:spPr>
          <a:xfrm>
            <a:off x="5426267" y="2485141"/>
            <a:ext cx="2269588" cy="546638"/>
          </a:xfrm>
          <a:prstGeom prst="rect">
            <a:avLst/>
          </a:prstGeom>
        </p:spPr>
        <p:txBody>
          <a:bodyPr anchor="t">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2"/>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2"/>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2"/>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2"/>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7" name="Text Placeholder 10">
            <a:extLst>
              <a:ext uri="{FF2B5EF4-FFF2-40B4-BE49-F238E27FC236}">
                <a16:creationId xmlns:a16="http://schemas.microsoft.com/office/drawing/2014/main" id="{1FB0E633-7D1F-1E43-8113-5EFE02FE3B4B}"/>
              </a:ext>
            </a:extLst>
          </p:cNvPr>
          <p:cNvSpPr>
            <a:spLocks noGrp="1"/>
          </p:cNvSpPr>
          <p:nvPr>
            <p:ph type="body" sz="quarter" idx="28" hasCustomPrompt="1"/>
          </p:nvPr>
        </p:nvSpPr>
        <p:spPr>
          <a:xfrm>
            <a:off x="7945086" y="2485141"/>
            <a:ext cx="2269588" cy="546638"/>
          </a:xfrm>
          <a:prstGeom prst="rect">
            <a:avLst/>
          </a:prstGeom>
        </p:spPr>
        <p:txBody>
          <a:bodyPr anchor="t">
            <a:norm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8" name="Text Placeholder 10">
            <a:extLst>
              <a:ext uri="{FF2B5EF4-FFF2-40B4-BE49-F238E27FC236}">
                <a16:creationId xmlns:a16="http://schemas.microsoft.com/office/drawing/2014/main" id="{FBA66266-5E4C-1DF9-0594-B49006F1E091}"/>
              </a:ext>
            </a:extLst>
          </p:cNvPr>
          <p:cNvSpPr>
            <a:spLocks noGrp="1"/>
          </p:cNvSpPr>
          <p:nvPr>
            <p:ph type="body" sz="quarter" idx="29" hasCustomPrompt="1"/>
          </p:nvPr>
        </p:nvSpPr>
        <p:spPr>
          <a:xfrm>
            <a:off x="10463905" y="2485141"/>
            <a:ext cx="1636940" cy="546638"/>
          </a:xfrm>
          <a:prstGeom prst="rect">
            <a:avLst/>
          </a:prstGeom>
        </p:spPr>
        <p:txBody>
          <a:bodyPr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accent5"/>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2" name="Folded Corner 81">
            <a:extLst>
              <a:ext uri="{FF2B5EF4-FFF2-40B4-BE49-F238E27FC236}">
                <a16:creationId xmlns:a16="http://schemas.microsoft.com/office/drawing/2014/main" id="{145FD398-FC66-98B7-BDC8-7CEF6128302B}"/>
              </a:ext>
            </a:extLst>
          </p:cNvPr>
          <p:cNvSpPr/>
          <p:nvPr/>
        </p:nvSpPr>
        <p:spPr>
          <a:xfrm>
            <a:off x="0" y="-1195906"/>
            <a:ext cx="3448403" cy="850393"/>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TextBox 82">
            <a:extLst>
              <a:ext uri="{FF2B5EF4-FFF2-40B4-BE49-F238E27FC236}">
                <a16:creationId xmlns:a16="http://schemas.microsoft.com/office/drawing/2014/main" id="{FF2577C1-41FD-474E-66DC-A98E427A941D}"/>
              </a:ext>
            </a:extLst>
          </p:cNvPr>
          <p:cNvSpPr txBox="1"/>
          <p:nvPr/>
        </p:nvSpPr>
        <p:spPr>
          <a:xfrm>
            <a:off x="136617" y="-1010848"/>
            <a:ext cx="3448402" cy="369332"/>
          </a:xfrm>
          <a:prstGeom prst="rect">
            <a:avLst/>
          </a:prstGeom>
          <a:noFill/>
        </p:spPr>
        <p:txBody>
          <a:bodyPr wrap="square" rtlCol="0">
            <a:spAutoFit/>
          </a:bodyPr>
          <a:lstStyle/>
          <a:p>
            <a:r>
              <a:rPr lang="en-US" b="1" dirty="0">
                <a:solidFill>
                  <a:schemeClr val="bg2">
                    <a:lumMod val="10000"/>
                  </a:schemeClr>
                </a:solidFill>
              </a:rPr>
              <a:t>Quarters of the School Year</a:t>
            </a:r>
          </a:p>
        </p:txBody>
      </p:sp>
      <p:sp>
        <p:nvSpPr>
          <p:cNvPr id="84" name="Rectangle 83">
            <a:extLst>
              <a:ext uri="{FF2B5EF4-FFF2-40B4-BE49-F238E27FC236}">
                <a16:creationId xmlns:a16="http://schemas.microsoft.com/office/drawing/2014/main" id="{1DC910C5-AA5C-DD61-5E9F-FC6441220232}"/>
              </a:ext>
            </a:extLst>
          </p:cNvPr>
          <p:cNvSpPr/>
          <p:nvPr/>
        </p:nvSpPr>
        <p:spPr>
          <a:xfrm>
            <a:off x="13289240" y="-392282"/>
            <a:ext cx="6356073" cy="3821282"/>
          </a:xfrm>
          <a:prstGeom prst="rect">
            <a:avLst/>
          </a:prstGeom>
          <a:solidFill>
            <a:srgbClr val="ECEC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2253095"/>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BF8B5-9788-4748-B56D-89DB5B39E23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1BD7173-7475-43E1-A68B-E72162AB2D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69B7F9A-1C29-4F86-A4C5-DF512D50EFB6}"/>
              </a:ext>
            </a:extLst>
          </p:cNvPr>
          <p:cNvSpPr>
            <a:spLocks noGrp="1"/>
          </p:cNvSpPr>
          <p:nvPr>
            <p:ph type="dt" sz="half" idx="10"/>
          </p:nvPr>
        </p:nvSpPr>
        <p:spPr/>
        <p:txBody>
          <a:bodyPr/>
          <a:lstStyle/>
          <a:p>
            <a:fld id="{545A9B6E-82B9-449E-B4ED-4682C7845AFA}" type="datetimeFigureOut">
              <a:rPr lang="en-US" smtClean="0"/>
              <a:t>7/25/2025</a:t>
            </a:fld>
            <a:endParaRPr lang="en-US"/>
          </a:p>
        </p:txBody>
      </p:sp>
      <p:sp>
        <p:nvSpPr>
          <p:cNvPr id="5" name="Footer Placeholder 4">
            <a:extLst>
              <a:ext uri="{FF2B5EF4-FFF2-40B4-BE49-F238E27FC236}">
                <a16:creationId xmlns:a16="http://schemas.microsoft.com/office/drawing/2014/main" id="{9EA6BB9C-1F76-4C8D-9672-79111330D9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E9079D-845A-41F6-8EA3-F3688AE51F5D}"/>
              </a:ext>
            </a:extLst>
          </p:cNvPr>
          <p:cNvSpPr>
            <a:spLocks noGrp="1"/>
          </p:cNvSpPr>
          <p:nvPr>
            <p:ph type="sldNum" sz="quarter" idx="12"/>
          </p:nvPr>
        </p:nvSpPr>
        <p:spPr/>
        <p:txBody>
          <a:bodyPr/>
          <a:lstStyle/>
          <a:p>
            <a:fld id="{DD90BDDB-D95B-452C-B309-69A233EAC38F}" type="slidenum">
              <a:rPr lang="en-US" smtClean="0"/>
              <a:t>‹#›</a:t>
            </a:fld>
            <a:endParaRPr lang="en-US"/>
          </a:p>
        </p:txBody>
      </p:sp>
    </p:spTree>
    <p:extLst>
      <p:ext uri="{BB962C8B-B14F-4D97-AF65-F5344CB8AC3E}">
        <p14:creationId xmlns:p14="http://schemas.microsoft.com/office/powerpoint/2010/main" val="2527640525"/>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B / 1">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63F7640C-BAA1-E903-8967-724A52E17569}"/>
              </a:ext>
            </a:extLst>
          </p:cNvPr>
          <p:cNvSpPr>
            <a:spLocks noGrp="1"/>
          </p:cNvSpPr>
          <p:nvPr>
            <p:ph type="pic" sz="quarter" idx="13"/>
          </p:nvPr>
        </p:nvSpPr>
        <p:spPr>
          <a:xfrm>
            <a:off x="974362" y="1618773"/>
            <a:ext cx="4192952" cy="4211281"/>
          </a:xfrm>
          <a:noFill/>
        </p:spPr>
        <p:txBody>
          <a:bodyPr/>
          <a:lstStyle/>
          <a:p>
            <a:r>
              <a:rPr lang="en-US"/>
              <a:t>Click icon to add picture</a:t>
            </a:r>
          </a:p>
        </p:txBody>
      </p:sp>
      <p:sp>
        <p:nvSpPr>
          <p:cNvPr id="2" name="Title 1">
            <a:extLst>
              <a:ext uri="{FF2B5EF4-FFF2-40B4-BE49-F238E27FC236}">
                <a16:creationId xmlns:a16="http://schemas.microsoft.com/office/drawing/2014/main" id="{6F85358E-13CF-DB29-C13F-E5D9E21BFAD6}"/>
              </a:ext>
            </a:extLst>
          </p:cNvPr>
          <p:cNvSpPr>
            <a:spLocks noGrp="1"/>
          </p:cNvSpPr>
          <p:nvPr>
            <p:ph type="title" hasCustomPrompt="1"/>
          </p:nvPr>
        </p:nvSpPr>
        <p:spPr>
          <a:xfrm>
            <a:off x="974362" y="778796"/>
            <a:ext cx="10379438" cy="454104"/>
          </a:xfrm>
          <a:prstGeom prst="rect">
            <a:avLst/>
          </a:prstGeom>
        </p:spPr>
        <p:txBody>
          <a:bodyPr>
            <a:noAutofit/>
          </a:bodyPr>
          <a:lstStyle>
            <a:lvl1pPr>
              <a:defRPr sz="3200" b="1"/>
            </a:lvl1pPr>
          </a:lstStyle>
          <a:p>
            <a:r>
              <a:rPr lang="en-US" dirty="0"/>
              <a:t>CLICK TO EDIT MASTER TITLE STYLE</a:t>
            </a:r>
          </a:p>
        </p:txBody>
      </p:sp>
      <p:sp>
        <p:nvSpPr>
          <p:cNvPr id="7" name="Text Placeholder 10">
            <a:extLst>
              <a:ext uri="{FF2B5EF4-FFF2-40B4-BE49-F238E27FC236}">
                <a16:creationId xmlns:a16="http://schemas.microsoft.com/office/drawing/2014/main" id="{C093F7C7-3AEC-CFE7-C125-FE9A023359FF}"/>
              </a:ext>
            </a:extLst>
          </p:cNvPr>
          <p:cNvSpPr>
            <a:spLocks noGrp="1"/>
          </p:cNvSpPr>
          <p:nvPr>
            <p:ph type="body" sz="quarter" idx="12" hasCustomPrompt="1"/>
          </p:nvPr>
        </p:nvSpPr>
        <p:spPr>
          <a:xfrm>
            <a:off x="6852863" y="1639322"/>
            <a:ext cx="4500937" cy="987388"/>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30" name="Group 29">
            <a:extLst>
              <a:ext uri="{FF2B5EF4-FFF2-40B4-BE49-F238E27FC236}">
                <a16:creationId xmlns:a16="http://schemas.microsoft.com/office/drawing/2014/main" id="{64CA25DA-61F8-DEEA-1646-DC73074F1295}"/>
              </a:ext>
            </a:extLst>
          </p:cNvPr>
          <p:cNvGrpSpPr/>
          <p:nvPr/>
        </p:nvGrpSpPr>
        <p:grpSpPr>
          <a:xfrm>
            <a:off x="5725162" y="1618773"/>
            <a:ext cx="809125" cy="4287090"/>
            <a:chOff x="5725162" y="1547892"/>
            <a:chExt cx="809125" cy="4287090"/>
          </a:xfrm>
        </p:grpSpPr>
        <p:sp>
          <p:nvSpPr>
            <p:cNvPr id="12" name="Oval 11">
              <a:extLst>
                <a:ext uri="{FF2B5EF4-FFF2-40B4-BE49-F238E27FC236}">
                  <a16:creationId xmlns:a16="http://schemas.microsoft.com/office/drawing/2014/main" id="{90F80553-E01A-03B3-787B-F071459C3759}"/>
                </a:ext>
              </a:extLst>
            </p:cNvPr>
            <p:cNvSpPr/>
            <p:nvPr/>
          </p:nvSpPr>
          <p:spPr>
            <a:xfrm>
              <a:off x="5725162" y="1547892"/>
              <a:ext cx="809125" cy="809125"/>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D4D9FFD2-A9E0-6CE6-6400-668A406D26C4}"/>
                </a:ext>
              </a:extLst>
            </p:cNvPr>
            <p:cNvSpPr/>
            <p:nvPr/>
          </p:nvSpPr>
          <p:spPr>
            <a:xfrm>
              <a:off x="5725162" y="2707214"/>
              <a:ext cx="809125" cy="80912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54C54D60-CEA3-69ED-8254-D938987615BF}"/>
                </a:ext>
              </a:extLst>
            </p:cNvPr>
            <p:cNvSpPr/>
            <p:nvPr/>
          </p:nvSpPr>
          <p:spPr>
            <a:xfrm>
              <a:off x="5725162" y="3866536"/>
              <a:ext cx="809125" cy="809125"/>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FDECD019-FCEC-3B38-A7D6-84D76076045F}"/>
                </a:ext>
              </a:extLst>
            </p:cNvPr>
            <p:cNvSpPr/>
            <p:nvPr/>
          </p:nvSpPr>
          <p:spPr>
            <a:xfrm>
              <a:off x="5725162" y="5025857"/>
              <a:ext cx="809125" cy="809125"/>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A7228EF7-AD25-7684-D122-3FC666C030A5}"/>
                </a:ext>
              </a:extLst>
            </p:cNvPr>
            <p:cNvSpPr txBox="1"/>
            <p:nvPr/>
          </p:nvSpPr>
          <p:spPr>
            <a:xfrm>
              <a:off x="5725162" y="1547892"/>
              <a:ext cx="809125" cy="809125"/>
            </a:xfrm>
            <a:prstGeom prst="rect">
              <a:avLst/>
            </a:prstGeom>
            <a:noFill/>
          </p:spPr>
          <p:txBody>
            <a:bodyPr wrap="square" rtlCol="0" anchor="ctr">
              <a:noAutofit/>
            </a:bodyPr>
            <a:lstStyle/>
            <a:p>
              <a:pPr algn="ctr"/>
              <a:r>
                <a:rPr lang="en-US" sz="3600" b="1" dirty="0">
                  <a:solidFill>
                    <a:schemeClr val="bg1"/>
                  </a:solidFill>
                </a:rPr>
                <a:t>1</a:t>
              </a:r>
            </a:p>
          </p:txBody>
        </p:sp>
        <p:sp>
          <p:nvSpPr>
            <p:cNvPr id="17" name="TextBox 16">
              <a:extLst>
                <a:ext uri="{FF2B5EF4-FFF2-40B4-BE49-F238E27FC236}">
                  <a16:creationId xmlns:a16="http://schemas.microsoft.com/office/drawing/2014/main" id="{FB3AC722-E3EB-02D0-CED1-2D3CE8D1743A}"/>
                </a:ext>
              </a:extLst>
            </p:cNvPr>
            <p:cNvSpPr txBox="1"/>
            <p:nvPr/>
          </p:nvSpPr>
          <p:spPr>
            <a:xfrm>
              <a:off x="5725162" y="2705572"/>
              <a:ext cx="809125" cy="809125"/>
            </a:xfrm>
            <a:prstGeom prst="rect">
              <a:avLst/>
            </a:prstGeom>
            <a:noFill/>
          </p:spPr>
          <p:txBody>
            <a:bodyPr wrap="square" rtlCol="0" anchor="ctr">
              <a:noAutofit/>
            </a:bodyPr>
            <a:lstStyle/>
            <a:p>
              <a:pPr algn="ctr"/>
              <a:r>
                <a:rPr lang="en-US" sz="3600" b="1" dirty="0">
                  <a:solidFill>
                    <a:schemeClr val="bg1"/>
                  </a:solidFill>
                </a:rPr>
                <a:t>2</a:t>
              </a:r>
            </a:p>
          </p:txBody>
        </p:sp>
        <p:sp>
          <p:nvSpPr>
            <p:cNvPr id="18" name="TextBox 17">
              <a:extLst>
                <a:ext uri="{FF2B5EF4-FFF2-40B4-BE49-F238E27FC236}">
                  <a16:creationId xmlns:a16="http://schemas.microsoft.com/office/drawing/2014/main" id="{58052443-3470-B115-995C-C882F062B88F}"/>
                </a:ext>
              </a:extLst>
            </p:cNvPr>
            <p:cNvSpPr txBox="1"/>
            <p:nvPr/>
          </p:nvSpPr>
          <p:spPr>
            <a:xfrm>
              <a:off x="5725162" y="3863253"/>
              <a:ext cx="809125" cy="809125"/>
            </a:xfrm>
            <a:prstGeom prst="rect">
              <a:avLst/>
            </a:prstGeom>
            <a:noFill/>
          </p:spPr>
          <p:txBody>
            <a:bodyPr wrap="square" rtlCol="0" anchor="ctr">
              <a:noAutofit/>
            </a:bodyPr>
            <a:lstStyle/>
            <a:p>
              <a:pPr algn="ctr"/>
              <a:r>
                <a:rPr lang="en-US" sz="3600" b="1" dirty="0">
                  <a:solidFill>
                    <a:schemeClr val="bg1"/>
                  </a:solidFill>
                </a:rPr>
                <a:t>3</a:t>
              </a:r>
            </a:p>
          </p:txBody>
        </p:sp>
        <p:sp>
          <p:nvSpPr>
            <p:cNvPr id="19" name="TextBox 18">
              <a:extLst>
                <a:ext uri="{FF2B5EF4-FFF2-40B4-BE49-F238E27FC236}">
                  <a16:creationId xmlns:a16="http://schemas.microsoft.com/office/drawing/2014/main" id="{96F00C9C-0894-773E-F840-E4130D7FC0EB}"/>
                </a:ext>
              </a:extLst>
            </p:cNvPr>
            <p:cNvSpPr txBox="1"/>
            <p:nvPr/>
          </p:nvSpPr>
          <p:spPr>
            <a:xfrm>
              <a:off x="5725162" y="5020935"/>
              <a:ext cx="809125" cy="809125"/>
            </a:xfrm>
            <a:prstGeom prst="rect">
              <a:avLst/>
            </a:prstGeom>
            <a:noFill/>
          </p:spPr>
          <p:txBody>
            <a:bodyPr wrap="square" rtlCol="0" anchor="ctr">
              <a:noAutofit/>
            </a:bodyPr>
            <a:lstStyle/>
            <a:p>
              <a:pPr algn="ctr"/>
              <a:r>
                <a:rPr lang="en-US" sz="3600" b="1" dirty="0">
                  <a:solidFill>
                    <a:schemeClr val="bg1"/>
                  </a:solidFill>
                </a:rPr>
                <a:t>4</a:t>
              </a:r>
            </a:p>
          </p:txBody>
        </p:sp>
      </p:grpSp>
      <p:sp>
        <p:nvSpPr>
          <p:cNvPr id="22" name="Text Placeholder 10">
            <a:extLst>
              <a:ext uri="{FF2B5EF4-FFF2-40B4-BE49-F238E27FC236}">
                <a16:creationId xmlns:a16="http://schemas.microsoft.com/office/drawing/2014/main" id="{ACDF900B-E4BC-B603-2037-0C002FCF9938}"/>
              </a:ext>
            </a:extLst>
          </p:cNvPr>
          <p:cNvSpPr>
            <a:spLocks noGrp="1"/>
          </p:cNvSpPr>
          <p:nvPr>
            <p:ph type="body" sz="quarter" idx="14" hasCustomPrompt="1"/>
          </p:nvPr>
        </p:nvSpPr>
        <p:spPr>
          <a:xfrm>
            <a:off x="6852863" y="5091817"/>
            <a:ext cx="4500937" cy="987388"/>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Text Placeholder 10">
            <a:extLst>
              <a:ext uri="{FF2B5EF4-FFF2-40B4-BE49-F238E27FC236}">
                <a16:creationId xmlns:a16="http://schemas.microsoft.com/office/drawing/2014/main" id="{FF3A7CAB-2A97-DC16-08C7-FEF19F919410}"/>
              </a:ext>
            </a:extLst>
          </p:cNvPr>
          <p:cNvSpPr>
            <a:spLocks noGrp="1"/>
          </p:cNvSpPr>
          <p:nvPr>
            <p:ph type="body" sz="quarter" idx="15" hasCustomPrompt="1"/>
          </p:nvPr>
        </p:nvSpPr>
        <p:spPr>
          <a:xfrm>
            <a:off x="6852863" y="2790154"/>
            <a:ext cx="4500937" cy="987388"/>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ext Placeholder 10">
            <a:extLst>
              <a:ext uri="{FF2B5EF4-FFF2-40B4-BE49-F238E27FC236}">
                <a16:creationId xmlns:a16="http://schemas.microsoft.com/office/drawing/2014/main" id="{A51DC7BB-6D2D-9F73-356B-FB07A068851F}"/>
              </a:ext>
            </a:extLst>
          </p:cNvPr>
          <p:cNvSpPr>
            <a:spLocks noGrp="1"/>
          </p:cNvSpPr>
          <p:nvPr>
            <p:ph type="body" sz="quarter" idx="16" hasCustomPrompt="1"/>
          </p:nvPr>
        </p:nvSpPr>
        <p:spPr>
          <a:xfrm>
            <a:off x="6852863" y="3940986"/>
            <a:ext cx="4500937" cy="987388"/>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TextBox 30">
            <a:extLst>
              <a:ext uri="{FF2B5EF4-FFF2-40B4-BE49-F238E27FC236}">
                <a16:creationId xmlns:a16="http://schemas.microsoft.com/office/drawing/2014/main" id="{1CBE67C8-F808-2824-659A-CA1F9BE02E1F}"/>
              </a:ext>
            </a:extLst>
          </p:cNvPr>
          <p:cNvSpPr txBox="1"/>
          <p:nvPr/>
        </p:nvSpPr>
        <p:spPr>
          <a:xfrm>
            <a:off x="10402225" y="7461675"/>
            <a:ext cx="2741270" cy="1200329"/>
          </a:xfrm>
          <a:prstGeom prst="rect">
            <a:avLst/>
          </a:prstGeom>
          <a:noFill/>
        </p:spPr>
        <p:txBody>
          <a:bodyPr wrap="square" rtlCol="0">
            <a:spAutoFit/>
          </a:bodyPr>
          <a:lstStyle/>
          <a:p>
            <a:r>
              <a:rPr lang="en-US" dirty="0"/>
              <a:t>The first “level” / line is bold. Click Tab to go to the next “level”, which is not bold.</a:t>
            </a:r>
          </a:p>
        </p:txBody>
      </p:sp>
      <p:sp>
        <p:nvSpPr>
          <p:cNvPr id="5" name="Footer Placeholder 4">
            <a:extLst>
              <a:ext uri="{FF2B5EF4-FFF2-40B4-BE49-F238E27FC236}">
                <a16:creationId xmlns:a16="http://schemas.microsoft.com/office/drawing/2014/main" id="{5C76254B-5345-D264-7753-D94E61D207E5}"/>
              </a:ext>
            </a:extLst>
          </p:cNvPr>
          <p:cNvSpPr>
            <a:spLocks noGrp="1"/>
          </p:cNvSpPr>
          <p:nvPr>
            <p:ph type="ftr" sz="quarter" idx="17"/>
          </p:nvPr>
        </p:nvSpPr>
        <p:spPr/>
        <p:txBody>
          <a:bodyPr/>
          <a:lstStyle/>
          <a:p>
            <a:endParaRPr lang="en-US" dirty="0"/>
          </a:p>
        </p:txBody>
      </p:sp>
      <p:sp>
        <p:nvSpPr>
          <p:cNvPr id="6" name="Slide Number Placeholder 5">
            <a:extLst>
              <a:ext uri="{FF2B5EF4-FFF2-40B4-BE49-F238E27FC236}">
                <a16:creationId xmlns:a16="http://schemas.microsoft.com/office/drawing/2014/main" id="{83DB162C-8952-4243-3918-AE6B241F8385}"/>
              </a:ext>
            </a:extLst>
          </p:cNvPr>
          <p:cNvSpPr>
            <a:spLocks noGrp="1"/>
          </p:cNvSpPr>
          <p:nvPr>
            <p:ph type="sldNum" sz="quarter" idx="18"/>
          </p:nvPr>
        </p:nvSpPr>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566413237"/>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B / 2">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63F7640C-BAA1-E903-8967-724A52E17569}"/>
              </a:ext>
            </a:extLst>
          </p:cNvPr>
          <p:cNvSpPr>
            <a:spLocks noGrp="1"/>
          </p:cNvSpPr>
          <p:nvPr>
            <p:ph type="pic" sz="quarter" idx="13"/>
          </p:nvPr>
        </p:nvSpPr>
        <p:spPr>
          <a:xfrm>
            <a:off x="974362" y="1618773"/>
            <a:ext cx="4192952" cy="4211281"/>
          </a:xfrm>
          <a:noFill/>
        </p:spPr>
        <p:txBody>
          <a:bodyPr/>
          <a:lstStyle/>
          <a:p>
            <a:r>
              <a:rPr lang="en-US"/>
              <a:t>Click icon to add picture</a:t>
            </a:r>
          </a:p>
        </p:txBody>
      </p:sp>
      <p:sp>
        <p:nvSpPr>
          <p:cNvPr id="2" name="Title 1">
            <a:extLst>
              <a:ext uri="{FF2B5EF4-FFF2-40B4-BE49-F238E27FC236}">
                <a16:creationId xmlns:a16="http://schemas.microsoft.com/office/drawing/2014/main" id="{6F85358E-13CF-DB29-C13F-E5D9E21BFAD6}"/>
              </a:ext>
            </a:extLst>
          </p:cNvPr>
          <p:cNvSpPr>
            <a:spLocks noGrp="1"/>
          </p:cNvSpPr>
          <p:nvPr>
            <p:ph type="title" hasCustomPrompt="1"/>
          </p:nvPr>
        </p:nvSpPr>
        <p:spPr>
          <a:xfrm>
            <a:off x="974362" y="778796"/>
            <a:ext cx="10379438" cy="454104"/>
          </a:xfrm>
          <a:prstGeom prst="rect">
            <a:avLst/>
          </a:prstGeom>
        </p:spPr>
        <p:txBody>
          <a:bodyPr>
            <a:noAutofit/>
          </a:bodyPr>
          <a:lstStyle>
            <a:lvl1pPr>
              <a:defRPr sz="3200" b="1"/>
            </a:lvl1pPr>
          </a:lstStyle>
          <a:p>
            <a:r>
              <a:rPr lang="en-US" dirty="0"/>
              <a:t>CLICK TO EDIT MASTER TITLE STYLE</a:t>
            </a:r>
          </a:p>
        </p:txBody>
      </p:sp>
      <p:sp>
        <p:nvSpPr>
          <p:cNvPr id="7" name="Text Placeholder 10">
            <a:extLst>
              <a:ext uri="{FF2B5EF4-FFF2-40B4-BE49-F238E27FC236}">
                <a16:creationId xmlns:a16="http://schemas.microsoft.com/office/drawing/2014/main" id="{C093F7C7-3AEC-CFE7-C125-FE9A023359FF}"/>
              </a:ext>
            </a:extLst>
          </p:cNvPr>
          <p:cNvSpPr>
            <a:spLocks noGrp="1"/>
          </p:cNvSpPr>
          <p:nvPr>
            <p:ph type="body" sz="quarter" idx="12" hasCustomPrompt="1"/>
          </p:nvPr>
        </p:nvSpPr>
        <p:spPr>
          <a:xfrm>
            <a:off x="6852863" y="1639322"/>
            <a:ext cx="4500937" cy="987388"/>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ext Placeholder 10">
            <a:extLst>
              <a:ext uri="{FF2B5EF4-FFF2-40B4-BE49-F238E27FC236}">
                <a16:creationId xmlns:a16="http://schemas.microsoft.com/office/drawing/2014/main" id="{ACDF900B-E4BC-B603-2037-0C002FCF9938}"/>
              </a:ext>
            </a:extLst>
          </p:cNvPr>
          <p:cNvSpPr>
            <a:spLocks noGrp="1"/>
          </p:cNvSpPr>
          <p:nvPr>
            <p:ph type="body" sz="quarter" idx="14" hasCustomPrompt="1"/>
          </p:nvPr>
        </p:nvSpPr>
        <p:spPr>
          <a:xfrm>
            <a:off x="6852863" y="5091817"/>
            <a:ext cx="4500937" cy="987388"/>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Text Placeholder 10">
            <a:extLst>
              <a:ext uri="{FF2B5EF4-FFF2-40B4-BE49-F238E27FC236}">
                <a16:creationId xmlns:a16="http://schemas.microsoft.com/office/drawing/2014/main" id="{FF3A7CAB-2A97-DC16-08C7-FEF19F919410}"/>
              </a:ext>
            </a:extLst>
          </p:cNvPr>
          <p:cNvSpPr>
            <a:spLocks noGrp="1"/>
          </p:cNvSpPr>
          <p:nvPr>
            <p:ph type="body" sz="quarter" idx="15" hasCustomPrompt="1"/>
          </p:nvPr>
        </p:nvSpPr>
        <p:spPr>
          <a:xfrm>
            <a:off x="6852863" y="2790154"/>
            <a:ext cx="4500937" cy="987388"/>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ext Placeholder 10">
            <a:extLst>
              <a:ext uri="{FF2B5EF4-FFF2-40B4-BE49-F238E27FC236}">
                <a16:creationId xmlns:a16="http://schemas.microsoft.com/office/drawing/2014/main" id="{A51DC7BB-6D2D-9F73-356B-FB07A068851F}"/>
              </a:ext>
            </a:extLst>
          </p:cNvPr>
          <p:cNvSpPr>
            <a:spLocks noGrp="1"/>
          </p:cNvSpPr>
          <p:nvPr>
            <p:ph type="body" sz="quarter" idx="16" hasCustomPrompt="1"/>
          </p:nvPr>
        </p:nvSpPr>
        <p:spPr>
          <a:xfrm>
            <a:off x="6852863" y="3940986"/>
            <a:ext cx="4500937" cy="987388"/>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28" name="Group 27">
            <a:extLst>
              <a:ext uri="{FF2B5EF4-FFF2-40B4-BE49-F238E27FC236}">
                <a16:creationId xmlns:a16="http://schemas.microsoft.com/office/drawing/2014/main" id="{312743F6-1E58-06EF-73FE-34BC66E69E73}"/>
              </a:ext>
            </a:extLst>
          </p:cNvPr>
          <p:cNvGrpSpPr/>
          <p:nvPr/>
        </p:nvGrpSpPr>
        <p:grpSpPr>
          <a:xfrm>
            <a:off x="5725161" y="1618773"/>
            <a:ext cx="809125" cy="4287090"/>
            <a:chOff x="5725162" y="1547892"/>
            <a:chExt cx="809125" cy="4287090"/>
          </a:xfrm>
        </p:grpSpPr>
        <p:sp>
          <p:nvSpPr>
            <p:cNvPr id="29" name="Oval 28">
              <a:extLst>
                <a:ext uri="{FF2B5EF4-FFF2-40B4-BE49-F238E27FC236}">
                  <a16:creationId xmlns:a16="http://schemas.microsoft.com/office/drawing/2014/main" id="{95C56477-44ED-983B-8F7B-EEC76DC1285E}"/>
                </a:ext>
              </a:extLst>
            </p:cNvPr>
            <p:cNvSpPr/>
            <p:nvPr/>
          </p:nvSpPr>
          <p:spPr>
            <a:xfrm>
              <a:off x="5725162" y="1547892"/>
              <a:ext cx="809125" cy="809125"/>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8304B24A-A71B-A700-3FAB-1C486968C5DE}"/>
                </a:ext>
              </a:extLst>
            </p:cNvPr>
            <p:cNvSpPr/>
            <p:nvPr/>
          </p:nvSpPr>
          <p:spPr>
            <a:xfrm>
              <a:off x="5725162" y="2707214"/>
              <a:ext cx="809125" cy="80912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90903FE1-5444-E775-C0B0-8E649B0D5F17}"/>
                </a:ext>
              </a:extLst>
            </p:cNvPr>
            <p:cNvSpPr/>
            <p:nvPr/>
          </p:nvSpPr>
          <p:spPr>
            <a:xfrm>
              <a:off x="5725162" y="3866536"/>
              <a:ext cx="809125" cy="809125"/>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52B15117-1FD8-E35D-109C-EF6FF5133149}"/>
                </a:ext>
              </a:extLst>
            </p:cNvPr>
            <p:cNvSpPr/>
            <p:nvPr/>
          </p:nvSpPr>
          <p:spPr>
            <a:xfrm>
              <a:off x="5725162" y="5025857"/>
              <a:ext cx="809125" cy="809125"/>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C14CA1FD-E92F-CC2B-B753-EA27BD391729}"/>
                </a:ext>
              </a:extLst>
            </p:cNvPr>
            <p:cNvSpPr txBox="1"/>
            <p:nvPr/>
          </p:nvSpPr>
          <p:spPr>
            <a:xfrm>
              <a:off x="5725162" y="1547892"/>
              <a:ext cx="809125" cy="809125"/>
            </a:xfrm>
            <a:prstGeom prst="rect">
              <a:avLst/>
            </a:prstGeom>
            <a:noFill/>
          </p:spPr>
          <p:txBody>
            <a:bodyPr wrap="square" rtlCol="0" anchor="ctr">
              <a:noAutofit/>
            </a:bodyPr>
            <a:lstStyle/>
            <a:p>
              <a:pPr algn="ctr"/>
              <a:r>
                <a:rPr lang="en-US" sz="3600" b="1" dirty="0">
                  <a:solidFill>
                    <a:schemeClr val="bg1"/>
                  </a:solidFill>
                </a:rPr>
                <a:t>A</a:t>
              </a:r>
            </a:p>
          </p:txBody>
        </p:sp>
        <p:sp>
          <p:nvSpPr>
            <p:cNvPr id="35" name="TextBox 34">
              <a:extLst>
                <a:ext uri="{FF2B5EF4-FFF2-40B4-BE49-F238E27FC236}">
                  <a16:creationId xmlns:a16="http://schemas.microsoft.com/office/drawing/2014/main" id="{7D607427-6488-0959-4054-96F389214BB3}"/>
                </a:ext>
              </a:extLst>
            </p:cNvPr>
            <p:cNvSpPr txBox="1"/>
            <p:nvPr/>
          </p:nvSpPr>
          <p:spPr>
            <a:xfrm>
              <a:off x="5725162" y="2705572"/>
              <a:ext cx="809125" cy="809125"/>
            </a:xfrm>
            <a:prstGeom prst="rect">
              <a:avLst/>
            </a:prstGeom>
            <a:noFill/>
          </p:spPr>
          <p:txBody>
            <a:bodyPr wrap="square" rtlCol="0" anchor="ctr">
              <a:noAutofit/>
            </a:bodyPr>
            <a:lstStyle/>
            <a:p>
              <a:pPr algn="ctr"/>
              <a:r>
                <a:rPr lang="en-US" sz="3600" b="1" dirty="0">
                  <a:solidFill>
                    <a:schemeClr val="bg1"/>
                  </a:solidFill>
                </a:rPr>
                <a:t>B</a:t>
              </a:r>
            </a:p>
          </p:txBody>
        </p:sp>
        <p:sp>
          <p:nvSpPr>
            <p:cNvPr id="36" name="TextBox 35">
              <a:extLst>
                <a:ext uri="{FF2B5EF4-FFF2-40B4-BE49-F238E27FC236}">
                  <a16:creationId xmlns:a16="http://schemas.microsoft.com/office/drawing/2014/main" id="{7C48C027-0E5E-BEC0-6144-C106D1CB5561}"/>
                </a:ext>
              </a:extLst>
            </p:cNvPr>
            <p:cNvSpPr txBox="1"/>
            <p:nvPr/>
          </p:nvSpPr>
          <p:spPr>
            <a:xfrm>
              <a:off x="5725162" y="3863253"/>
              <a:ext cx="809125" cy="809125"/>
            </a:xfrm>
            <a:prstGeom prst="rect">
              <a:avLst/>
            </a:prstGeom>
            <a:noFill/>
          </p:spPr>
          <p:txBody>
            <a:bodyPr wrap="square" rtlCol="0" anchor="ctr">
              <a:noAutofit/>
            </a:bodyPr>
            <a:lstStyle/>
            <a:p>
              <a:pPr algn="ctr"/>
              <a:r>
                <a:rPr lang="en-US" sz="3600" b="1" dirty="0">
                  <a:solidFill>
                    <a:schemeClr val="bg1"/>
                  </a:solidFill>
                </a:rPr>
                <a:t>C</a:t>
              </a:r>
            </a:p>
          </p:txBody>
        </p:sp>
        <p:sp>
          <p:nvSpPr>
            <p:cNvPr id="37" name="TextBox 36">
              <a:extLst>
                <a:ext uri="{FF2B5EF4-FFF2-40B4-BE49-F238E27FC236}">
                  <a16:creationId xmlns:a16="http://schemas.microsoft.com/office/drawing/2014/main" id="{B1E586BA-117C-0439-A95A-91815BE179CD}"/>
                </a:ext>
              </a:extLst>
            </p:cNvPr>
            <p:cNvSpPr txBox="1"/>
            <p:nvPr/>
          </p:nvSpPr>
          <p:spPr>
            <a:xfrm>
              <a:off x="5725162" y="5020935"/>
              <a:ext cx="809125" cy="809125"/>
            </a:xfrm>
            <a:prstGeom prst="rect">
              <a:avLst/>
            </a:prstGeom>
            <a:noFill/>
          </p:spPr>
          <p:txBody>
            <a:bodyPr wrap="square" rtlCol="0" anchor="ctr">
              <a:noAutofit/>
            </a:bodyPr>
            <a:lstStyle/>
            <a:p>
              <a:pPr algn="ctr"/>
              <a:r>
                <a:rPr lang="en-US" sz="3600" b="1" dirty="0">
                  <a:solidFill>
                    <a:schemeClr val="bg1"/>
                  </a:solidFill>
                </a:rPr>
                <a:t>D</a:t>
              </a:r>
            </a:p>
          </p:txBody>
        </p:sp>
      </p:grpSp>
      <p:sp>
        <p:nvSpPr>
          <p:cNvPr id="5" name="TextBox 4">
            <a:extLst>
              <a:ext uri="{FF2B5EF4-FFF2-40B4-BE49-F238E27FC236}">
                <a16:creationId xmlns:a16="http://schemas.microsoft.com/office/drawing/2014/main" id="{E872A5F1-77C6-F183-5F34-60AFE63929C9}"/>
              </a:ext>
            </a:extLst>
          </p:cNvPr>
          <p:cNvSpPr txBox="1"/>
          <p:nvPr/>
        </p:nvSpPr>
        <p:spPr>
          <a:xfrm>
            <a:off x="10402225" y="7461675"/>
            <a:ext cx="2741270" cy="1200329"/>
          </a:xfrm>
          <a:prstGeom prst="rect">
            <a:avLst/>
          </a:prstGeom>
          <a:noFill/>
        </p:spPr>
        <p:txBody>
          <a:bodyPr wrap="square" rtlCol="0">
            <a:spAutoFit/>
          </a:bodyPr>
          <a:lstStyle/>
          <a:p>
            <a:r>
              <a:rPr lang="en-US" dirty="0"/>
              <a:t>The first “level” / line is bold. Click Tab to go to the next “level”, which is not bold.</a:t>
            </a:r>
          </a:p>
        </p:txBody>
      </p:sp>
      <p:sp>
        <p:nvSpPr>
          <p:cNvPr id="6" name="Footer Placeholder 5">
            <a:extLst>
              <a:ext uri="{FF2B5EF4-FFF2-40B4-BE49-F238E27FC236}">
                <a16:creationId xmlns:a16="http://schemas.microsoft.com/office/drawing/2014/main" id="{C2C00F72-C7CF-03BB-1600-ABE92905D632}"/>
              </a:ext>
            </a:extLst>
          </p:cNvPr>
          <p:cNvSpPr>
            <a:spLocks noGrp="1"/>
          </p:cNvSpPr>
          <p:nvPr>
            <p:ph type="ftr" sz="quarter" idx="17"/>
          </p:nvPr>
        </p:nvSpPr>
        <p:spPr/>
        <p:txBody>
          <a:bodyPr/>
          <a:lstStyle/>
          <a:p>
            <a:endParaRPr lang="en-US" dirty="0"/>
          </a:p>
        </p:txBody>
      </p:sp>
      <p:sp>
        <p:nvSpPr>
          <p:cNvPr id="8" name="Slide Number Placeholder 7">
            <a:extLst>
              <a:ext uri="{FF2B5EF4-FFF2-40B4-BE49-F238E27FC236}">
                <a16:creationId xmlns:a16="http://schemas.microsoft.com/office/drawing/2014/main" id="{B82BD60C-D7E4-3FB3-1AF3-00FB1D8C2524}"/>
              </a:ext>
            </a:extLst>
          </p:cNvPr>
          <p:cNvSpPr>
            <a:spLocks noGrp="1"/>
          </p:cNvSpPr>
          <p:nvPr>
            <p:ph type="sldNum" sz="quarter" idx="18"/>
          </p:nvPr>
        </p:nvSpPr>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771251076"/>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p:cSld name="B /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5358E-13CF-DB29-C13F-E5D9E21BFAD6}"/>
              </a:ext>
            </a:extLst>
          </p:cNvPr>
          <p:cNvSpPr>
            <a:spLocks noGrp="1"/>
          </p:cNvSpPr>
          <p:nvPr>
            <p:ph type="title" hasCustomPrompt="1"/>
          </p:nvPr>
        </p:nvSpPr>
        <p:spPr>
          <a:xfrm>
            <a:off x="1294544" y="778796"/>
            <a:ext cx="10059256" cy="454104"/>
          </a:xfrm>
          <a:prstGeom prst="rect">
            <a:avLst/>
          </a:prstGeom>
        </p:spPr>
        <p:txBody>
          <a:bodyPr>
            <a:noAutofit/>
          </a:bodyPr>
          <a:lstStyle>
            <a:lvl1pPr>
              <a:defRPr sz="3200" b="1"/>
            </a:lvl1pPr>
          </a:lstStyle>
          <a:p>
            <a:r>
              <a:rPr lang="en-US" dirty="0"/>
              <a:t>CLICK TO EDIT MASTER TITLE STYLE</a:t>
            </a:r>
          </a:p>
        </p:txBody>
      </p:sp>
      <p:sp>
        <p:nvSpPr>
          <p:cNvPr id="7" name="Text Placeholder 10">
            <a:extLst>
              <a:ext uri="{FF2B5EF4-FFF2-40B4-BE49-F238E27FC236}">
                <a16:creationId xmlns:a16="http://schemas.microsoft.com/office/drawing/2014/main" id="{C093F7C7-3AEC-CFE7-C125-FE9A023359FF}"/>
              </a:ext>
            </a:extLst>
          </p:cNvPr>
          <p:cNvSpPr>
            <a:spLocks noGrp="1"/>
          </p:cNvSpPr>
          <p:nvPr>
            <p:ph type="body" sz="quarter" idx="12" hasCustomPrompt="1"/>
          </p:nvPr>
        </p:nvSpPr>
        <p:spPr>
          <a:xfrm>
            <a:off x="5772209" y="1639321"/>
            <a:ext cx="2766149" cy="1091989"/>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1" u="none" kern="1200" dirty="0" smtClean="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10">
            <a:extLst>
              <a:ext uri="{FF2B5EF4-FFF2-40B4-BE49-F238E27FC236}">
                <a16:creationId xmlns:a16="http://schemas.microsoft.com/office/drawing/2014/main" id="{E2387566-311F-DD6E-FAF4-A77631AC3231}"/>
              </a:ext>
            </a:extLst>
          </p:cNvPr>
          <p:cNvSpPr>
            <a:spLocks noGrp="1"/>
          </p:cNvSpPr>
          <p:nvPr>
            <p:ph type="body" sz="quarter" idx="14" hasCustomPrompt="1"/>
          </p:nvPr>
        </p:nvSpPr>
        <p:spPr>
          <a:xfrm>
            <a:off x="1294544" y="1639320"/>
            <a:ext cx="3704968" cy="2920801"/>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Text Placeholder 10">
            <a:extLst>
              <a:ext uri="{FF2B5EF4-FFF2-40B4-BE49-F238E27FC236}">
                <a16:creationId xmlns:a16="http://schemas.microsoft.com/office/drawing/2014/main" id="{6A9B2F09-AA24-0200-460C-3BF385430BDC}"/>
              </a:ext>
            </a:extLst>
          </p:cNvPr>
          <p:cNvSpPr>
            <a:spLocks noGrp="1"/>
          </p:cNvSpPr>
          <p:nvPr>
            <p:ph type="body" sz="quarter" idx="15" hasCustomPrompt="1"/>
          </p:nvPr>
        </p:nvSpPr>
        <p:spPr>
          <a:xfrm>
            <a:off x="1294544" y="5218680"/>
            <a:ext cx="3704968" cy="389724"/>
          </a:xfrm>
        </p:spPr>
        <p:txBody>
          <a:bodyPr anchor="b">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0" i="1" u="none" kern="1200" dirty="0" smtClean="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buFont typeface="Arial" panose="020B0604020202020204" pitchFamily="34" charset="0"/>
              <a:buNone/>
              <a:defRPr lang="en-US" sz="1800" b="0" i="1" u="none" kern="1200" dirty="0" smtClean="0">
                <a:solidFill>
                  <a:schemeClr val="tx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buFont typeface="Arial" panose="020B0604020202020204" pitchFamily="34" charset="0"/>
              <a:buNone/>
              <a:defRPr lang="en-US" sz="1800" b="0" i="1" u="none" kern="1200" dirty="0" smtClean="0">
                <a:solidFill>
                  <a:schemeClr val="tx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buFont typeface="Arial" panose="020B0604020202020204" pitchFamily="34" charset="0"/>
              <a:buNone/>
              <a:defRPr lang="en-US" sz="1800" b="0" i="1" u="none" kern="1200" dirty="0" smtClean="0">
                <a:solidFill>
                  <a:schemeClr val="tx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buFont typeface="Arial" panose="020B0604020202020204" pitchFamily="34" charset="0"/>
              <a:buNone/>
              <a:defRPr lang="en-US" sz="1800" b="0" i="1"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Chart Placeholder 25">
            <a:extLst>
              <a:ext uri="{FF2B5EF4-FFF2-40B4-BE49-F238E27FC236}">
                <a16:creationId xmlns:a16="http://schemas.microsoft.com/office/drawing/2014/main" id="{392289D2-09AE-E190-C22F-522F10864A92}"/>
              </a:ext>
            </a:extLst>
          </p:cNvPr>
          <p:cNvSpPr>
            <a:spLocks noGrp="1"/>
          </p:cNvSpPr>
          <p:nvPr>
            <p:ph type="chart" sz="quarter" idx="16"/>
          </p:nvPr>
        </p:nvSpPr>
        <p:spPr>
          <a:xfrm>
            <a:off x="5772150" y="3074988"/>
            <a:ext cx="2765425" cy="2533650"/>
          </a:xfrm>
        </p:spPr>
        <p:txBody>
          <a:bodyPr/>
          <a:lstStyle/>
          <a:p>
            <a:r>
              <a:rPr lang="en-US"/>
              <a:t>Click icon to add chart</a:t>
            </a:r>
          </a:p>
        </p:txBody>
      </p:sp>
      <p:sp>
        <p:nvSpPr>
          <p:cNvPr id="27" name="Chart Placeholder 25">
            <a:extLst>
              <a:ext uri="{FF2B5EF4-FFF2-40B4-BE49-F238E27FC236}">
                <a16:creationId xmlns:a16="http://schemas.microsoft.com/office/drawing/2014/main" id="{12B41701-B8BE-7459-E654-E401A0277332}"/>
              </a:ext>
            </a:extLst>
          </p:cNvPr>
          <p:cNvSpPr>
            <a:spLocks noGrp="1"/>
          </p:cNvSpPr>
          <p:nvPr>
            <p:ph type="chart" sz="quarter" idx="17"/>
          </p:nvPr>
        </p:nvSpPr>
        <p:spPr>
          <a:xfrm>
            <a:off x="8981683" y="1639320"/>
            <a:ext cx="2210479" cy="1875776"/>
          </a:xfrm>
        </p:spPr>
        <p:txBody>
          <a:bodyPr/>
          <a:lstStyle/>
          <a:p>
            <a:r>
              <a:rPr lang="en-US"/>
              <a:t>Click icon to add chart</a:t>
            </a:r>
          </a:p>
        </p:txBody>
      </p:sp>
      <p:sp>
        <p:nvSpPr>
          <p:cNvPr id="28" name="Chart Placeholder 25">
            <a:extLst>
              <a:ext uri="{FF2B5EF4-FFF2-40B4-BE49-F238E27FC236}">
                <a16:creationId xmlns:a16="http://schemas.microsoft.com/office/drawing/2014/main" id="{EF796BB1-679A-1E0B-DD52-3A6C8A03F869}"/>
              </a:ext>
            </a:extLst>
          </p:cNvPr>
          <p:cNvSpPr>
            <a:spLocks noGrp="1"/>
          </p:cNvSpPr>
          <p:nvPr>
            <p:ph type="chart" sz="quarter" idx="18"/>
          </p:nvPr>
        </p:nvSpPr>
        <p:spPr>
          <a:xfrm>
            <a:off x="8981682" y="3732628"/>
            <a:ext cx="2210479" cy="1875776"/>
          </a:xfrm>
        </p:spPr>
        <p:txBody>
          <a:bodyPr/>
          <a:lstStyle/>
          <a:p>
            <a:r>
              <a:rPr lang="en-US"/>
              <a:t>Click icon to add chart</a:t>
            </a:r>
          </a:p>
        </p:txBody>
      </p:sp>
      <p:sp>
        <p:nvSpPr>
          <p:cNvPr id="5" name="Footer Placeholder 4">
            <a:extLst>
              <a:ext uri="{FF2B5EF4-FFF2-40B4-BE49-F238E27FC236}">
                <a16:creationId xmlns:a16="http://schemas.microsoft.com/office/drawing/2014/main" id="{E1788458-1E4E-AB4A-D5A6-AC06E6CB2A62}"/>
              </a:ext>
            </a:extLst>
          </p:cNvPr>
          <p:cNvSpPr>
            <a:spLocks noGrp="1"/>
          </p:cNvSpPr>
          <p:nvPr>
            <p:ph type="ftr" sz="quarter" idx="19"/>
          </p:nvPr>
        </p:nvSpPr>
        <p:spPr/>
        <p:txBody>
          <a:bodyPr/>
          <a:lstStyle/>
          <a:p>
            <a:endParaRPr lang="en-US" dirty="0"/>
          </a:p>
        </p:txBody>
      </p:sp>
      <p:sp>
        <p:nvSpPr>
          <p:cNvPr id="6" name="Slide Number Placeholder 5">
            <a:extLst>
              <a:ext uri="{FF2B5EF4-FFF2-40B4-BE49-F238E27FC236}">
                <a16:creationId xmlns:a16="http://schemas.microsoft.com/office/drawing/2014/main" id="{9C41CB9D-D0FE-232B-BA9E-92D9D8E9B9FD}"/>
              </a:ext>
            </a:extLst>
          </p:cNvPr>
          <p:cNvSpPr>
            <a:spLocks noGrp="1"/>
          </p:cNvSpPr>
          <p:nvPr>
            <p:ph type="sldNum" sz="quarter" idx="20"/>
          </p:nvPr>
        </p:nvSpPr>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382330864"/>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p:cSld name="B /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5358E-13CF-DB29-C13F-E5D9E21BFAD6}"/>
              </a:ext>
            </a:extLst>
          </p:cNvPr>
          <p:cNvSpPr>
            <a:spLocks noGrp="1"/>
          </p:cNvSpPr>
          <p:nvPr>
            <p:ph type="title" hasCustomPrompt="1"/>
          </p:nvPr>
        </p:nvSpPr>
        <p:spPr>
          <a:xfrm>
            <a:off x="1294544" y="778796"/>
            <a:ext cx="10059256" cy="454104"/>
          </a:xfrm>
          <a:prstGeom prst="rect">
            <a:avLst/>
          </a:prstGeom>
        </p:spPr>
        <p:txBody>
          <a:bodyPr>
            <a:noAutofit/>
          </a:bodyPr>
          <a:lstStyle>
            <a:lvl1pPr>
              <a:defRPr sz="3200" b="1"/>
            </a:lvl1pPr>
          </a:lstStyle>
          <a:p>
            <a:r>
              <a:rPr lang="en-US" dirty="0"/>
              <a:t>CLICK TO EDIT MASTER TITLE STYLE</a:t>
            </a:r>
          </a:p>
        </p:txBody>
      </p:sp>
      <p:sp>
        <p:nvSpPr>
          <p:cNvPr id="10" name="Text Placeholder 10">
            <a:extLst>
              <a:ext uri="{FF2B5EF4-FFF2-40B4-BE49-F238E27FC236}">
                <a16:creationId xmlns:a16="http://schemas.microsoft.com/office/drawing/2014/main" id="{E2387566-311F-DD6E-FAF4-A77631AC3231}"/>
              </a:ext>
            </a:extLst>
          </p:cNvPr>
          <p:cNvSpPr>
            <a:spLocks noGrp="1"/>
          </p:cNvSpPr>
          <p:nvPr>
            <p:ph type="body" sz="quarter" idx="14" hasCustomPrompt="1"/>
          </p:nvPr>
        </p:nvSpPr>
        <p:spPr>
          <a:xfrm>
            <a:off x="1294544" y="1639320"/>
            <a:ext cx="3704968" cy="2920801"/>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Text Placeholder 10">
            <a:extLst>
              <a:ext uri="{FF2B5EF4-FFF2-40B4-BE49-F238E27FC236}">
                <a16:creationId xmlns:a16="http://schemas.microsoft.com/office/drawing/2014/main" id="{6A9B2F09-AA24-0200-460C-3BF385430BDC}"/>
              </a:ext>
            </a:extLst>
          </p:cNvPr>
          <p:cNvSpPr>
            <a:spLocks noGrp="1"/>
          </p:cNvSpPr>
          <p:nvPr>
            <p:ph type="body" sz="quarter" idx="15" hasCustomPrompt="1"/>
          </p:nvPr>
        </p:nvSpPr>
        <p:spPr>
          <a:xfrm>
            <a:off x="1294544" y="5218680"/>
            <a:ext cx="3704968" cy="389724"/>
          </a:xfrm>
        </p:spPr>
        <p:txBody>
          <a:bodyPr anchor="b">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0" i="1" u="none" kern="1200" dirty="0" smtClean="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buFont typeface="Arial" panose="020B0604020202020204" pitchFamily="34" charset="0"/>
              <a:buNone/>
              <a:defRPr lang="en-US" sz="1800" b="0" i="1" u="none" kern="1200" dirty="0" smtClean="0">
                <a:solidFill>
                  <a:schemeClr val="tx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buFont typeface="Arial" panose="020B0604020202020204" pitchFamily="34" charset="0"/>
              <a:buNone/>
              <a:defRPr lang="en-US" sz="1800" b="0" i="1" u="none" kern="1200" dirty="0" smtClean="0">
                <a:solidFill>
                  <a:schemeClr val="tx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buFont typeface="Arial" panose="020B0604020202020204" pitchFamily="34" charset="0"/>
              <a:buNone/>
              <a:defRPr lang="en-US" sz="1800" b="0" i="1" u="none" kern="1200" dirty="0" smtClean="0">
                <a:solidFill>
                  <a:schemeClr val="tx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buFont typeface="Arial" panose="020B0604020202020204" pitchFamily="34" charset="0"/>
              <a:buNone/>
              <a:defRPr lang="en-US" sz="1800" b="0" i="1"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a:extLst>
              <a:ext uri="{FF2B5EF4-FFF2-40B4-BE49-F238E27FC236}">
                <a16:creationId xmlns:a16="http://schemas.microsoft.com/office/drawing/2014/main" id="{FC3C8FD8-2D5A-84DA-D9B5-AED6900CFB21}"/>
              </a:ext>
            </a:extLst>
          </p:cNvPr>
          <p:cNvSpPr>
            <a:spLocks noGrp="1"/>
          </p:cNvSpPr>
          <p:nvPr>
            <p:ph type="pic" sz="quarter" idx="16"/>
          </p:nvPr>
        </p:nvSpPr>
        <p:spPr>
          <a:xfrm>
            <a:off x="5405438" y="1639888"/>
            <a:ext cx="6367462" cy="4173537"/>
          </a:xfrm>
        </p:spPr>
        <p:txBody>
          <a:bodyPr/>
          <a:lstStyle/>
          <a:p>
            <a:r>
              <a:rPr lang="en-US"/>
              <a:t>Click icon to add picture</a:t>
            </a:r>
          </a:p>
        </p:txBody>
      </p:sp>
      <p:sp>
        <p:nvSpPr>
          <p:cNvPr id="5" name="Footer Placeholder 4">
            <a:extLst>
              <a:ext uri="{FF2B5EF4-FFF2-40B4-BE49-F238E27FC236}">
                <a16:creationId xmlns:a16="http://schemas.microsoft.com/office/drawing/2014/main" id="{79B319B9-4710-1F64-7083-14F1F88F157B}"/>
              </a:ext>
            </a:extLst>
          </p:cNvPr>
          <p:cNvSpPr>
            <a:spLocks noGrp="1"/>
          </p:cNvSpPr>
          <p:nvPr>
            <p:ph type="ftr" sz="quarter" idx="17"/>
          </p:nvPr>
        </p:nvSpPr>
        <p:spPr/>
        <p:txBody>
          <a:bodyPr/>
          <a:lstStyle/>
          <a:p>
            <a:endParaRPr lang="en-US" dirty="0"/>
          </a:p>
        </p:txBody>
      </p:sp>
      <p:sp>
        <p:nvSpPr>
          <p:cNvPr id="6" name="Slide Number Placeholder 5">
            <a:extLst>
              <a:ext uri="{FF2B5EF4-FFF2-40B4-BE49-F238E27FC236}">
                <a16:creationId xmlns:a16="http://schemas.microsoft.com/office/drawing/2014/main" id="{4C63A323-8C81-4A25-CCFD-95A45A3C3472}"/>
              </a:ext>
            </a:extLst>
          </p:cNvPr>
          <p:cNvSpPr>
            <a:spLocks noGrp="1"/>
          </p:cNvSpPr>
          <p:nvPr>
            <p:ph type="sldNum" sz="quarter" idx="18"/>
          </p:nvPr>
        </p:nvSpPr>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3101825581"/>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B /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5358E-13CF-DB29-C13F-E5D9E21BFAD6}"/>
              </a:ext>
            </a:extLst>
          </p:cNvPr>
          <p:cNvSpPr>
            <a:spLocks noGrp="1"/>
          </p:cNvSpPr>
          <p:nvPr>
            <p:ph type="title" hasCustomPrompt="1"/>
          </p:nvPr>
        </p:nvSpPr>
        <p:spPr>
          <a:xfrm>
            <a:off x="1294544" y="778796"/>
            <a:ext cx="10059256" cy="454104"/>
          </a:xfrm>
          <a:prstGeom prst="rect">
            <a:avLst/>
          </a:prstGeom>
        </p:spPr>
        <p:txBody>
          <a:bodyPr>
            <a:noAutofit/>
          </a:bodyPr>
          <a:lstStyle>
            <a:lvl1pPr>
              <a:defRPr sz="3200" b="1"/>
            </a:lvl1pPr>
          </a:lstStyle>
          <a:p>
            <a:r>
              <a:rPr lang="en-US" dirty="0"/>
              <a:t>CLICK TO EDIT MASTER TITLE STYLE</a:t>
            </a:r>
          </a:p>
        </p:txBody>
      </p:sp>
      <p:sp>
        <p:nvSpPr>
          <p:cNvPr id="10" name="Text Placeholder 10">
            <a:extLst>
              <a:ext uri="{FF2B5EF4-FFF2-40B4-BE49-F238E27FC236}">
                <a16:creationId xmlns:a16="http://schemas.microsoft.com/office/drawing/2014/main" id="{E2387566-311F-DD6E-FAF4-A77631AC3231}"/>
              </a:ext>
            </a:extLst>
          </p:cNvPr>
          <p:cNvSpPr>
            <a:spLocks noGrp="1"/>
          </p:cNvSpPr>
          <p:nvPr>
            <p:ph type="body" sz="quarter" idx="14" hasCustomPrompt="1"/>
          </p:nvPr>
        </p:nvSpPr>
        <p:spPr>
          <a:xfrm>
            <a:off x="1294544" y="1639320"/>
            <a:ext cx="3704968" cy="2920801"/>
          </a:xfrm>
        </p:spPr>
        <p:txBody>
          <a:bodyPr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buFont typeface="Arial" panose="020B0604020202020204" pitchFamily="34" charset="0"/>
              <a:buNone/>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Text Placeholder 10">
            <a:extLst>
              <a:ext uri="{FF2B5EF4-FFF2-40B4-BE49-F238E27FC236}">
                <a16:creationId xmlns:a16="http://schemas.microsoft.com/office/drawing/2014/main" id="{6A9B2F09-AA24-0200-460C-3BF385430BDC}"/>
              </a:ext>
            </a:extLst>
          </p:cNvPr>
          <p:cNvSpPr>
            <a:spLocks noGrp="1"/>
          </p:cNvSpPr>
          <p:nvPr>
            <p:ph type="body" sz="quarter" idx="15" hasCustomPrompt="1"/>
          </p:nvPr>
        </p:nvSpPr>
        <p:spPr>
          <a:xfrm>
            <a:off x="1294544" y="5218680"/>
            <a:ext cx="3704968" cy="389724"/>
          </a:xfrm>
        </p:spPr>
        <p:txBody>
          <a:bodyPr anchor="b">
            <a:normAutofit/>
          </a:bodyPr>
          <a:lstStyle>
            <a:lvl1pPr marL="0" indent="0" algn="l" defTabSz="914400" rtl="0" eaLnBrk="1" latinLnBrk="0" hangingPunct="1">
              <a:lnSpc>
                <a:spcPct val="100000"/>
              </a:lnSpc>
              <a:spcBef>
                <a:spcPts val="0"/>
              </a:spcBef>
              <a:buFont typeface="Arial" panose="020B0604020202020204" pitchFamily="34" charset="0"/>
              <a:buNone/>
              <a:defRPr lang="en-US" sz="1800" b="0" i="1" u="none" kern="1200" dirty="0" smtClean="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buFont typeface="Arial" panose="020B0604020202020204" pitchFamily="34" charset="0"/>
              <a:buNone/>
              <a:defRPr lang="en-US" sz="1800" b="0" i="1" u="none" kern="1200" dirty="0" smtClean="0">
                <a:solidFill>
                  <a:schemeClr val="tx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buFont typeface="Arial" panose="020B0604020202020204" pitchFamily="34" charset="0"/>
              <a:buNone/>
              <a:defRPr lang="en-US" sz="1800" b="0" i="1" u="none" kern="1200" dirty="0" smtClean="0">
                <a:solidFill>
                  <a:schemeClr val="tx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buFont typeface="Arial" panose="020B0604020202020204" pitchFamily="34" charset="0"/>
              <a:buNone/>
              <a:defRPr lang="en-US" sz="1800" b="0" i="1" u="none" kern="1200" dirty="0" smtClean="0">
                <a:solidFill>
                  <a:schemeClr val="tx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buFont typeface="Arial" panose="020B0604020202020204" pitchFamily="34" charset="0"/>
              <a:buNone/>
              <a:defRPr lang="en-US" sz="1800" b="0" i="1"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able Placeholder 14">
            <a:extLst>
              <a:ext uri="{FF2B5EF4-FFF2-40B4-BE49-F238E27FC236}">
                <a16:creationId xmlns:a16="http://schemas.microsoft.com/office/drawing/2014/main" id="{8634691B-5138-222B-4893-5B8D451BEE74}"/>
              </a:ext>
            </a:extLst>
          </p:cNvPr>
          <p:cNvSpPr>
            <a:spLocks noGrp="1"/>
          </p:cNvSpPr>
          <p:nvPr>
            <p:ph type="tbl" sz="quarter" idx="17"/>
          </p:nvPr>
        </p:nvSpPr>
        <p:spPr>
          <a:xfrm>
            <a:off x="5405438" y="1639888"/>
            <a:ext cx="6367462" cy="4173537"/>
          </a:xfrm>
        </p:spPr>
        <p:txBody>
          <a:bodyPr/>
          <a:lstStyle/>
          <a:p>
            <a:r>
              <a:rPr lang="en-US"/>
              <a:t>Click icon to add table</a:t>
            </a:r>
          </a:p>
        </p:txBody>
      </p:sp>
      <p:sp>
        <p:nvSpPr>
          <p:cNvPr id="5" name="Footer Placeholder 4">
            <a:extLst>
              <a:ext uri="{FF2B5EF4-FFF2-40B4-BE49-F238E27FC236}">
                <a16:creationId xmlns:a16="http://schemas.microsoft.com/office/drawing/2014/main" id="{C21A88E8-013C-B6EF-D109-E739D2B2F196}"/>
              </a:ext>
            </a:extLst>
          </p:cNvPr>
          <p:cNvSpPr>
            <a:spLocks noGrp="1"/>
          </p:cNvSpPr>
          <p:nvPr>
            <p:ph type="ftr" sz="quarter" idx="18"/>
          </p:nvPr>
        </p:nvSpPr>
        <p:spPr/>
        <p:txBody>
          <a:bodyPr/>
          <a:lstStyle/>
          <a:p>
            <a:endParaRPr lang="en-US" dirty="0"/>
          </a:p>
        </p:txBody>
      </p:sp>
      <p:sp>
        <p:nvSpPr>
          <p:cNvPr id="6" name="Slide Number Placeholder 5">
            <a:extLst>
              <a:ext uri="{FF2B5EF4-FFF2-40B4-BE49-F238E27FC236}">
                <a16:creationId xmlns:a16="http://schemas.microsoft.com/office/drawing/2014/main" id="{014F17AB-8AE9-169A-3654-8B1FD6A278CB}"/>
              </a:ext>
            </a:extLst>
          </p:cNvPr>
          <p:cNvSpPr>
            <a:spLocks noGrp="1"/>
          </p:cNvSpPr>
          <p:nvPr>
            <p:ph type="sldNum" sz="quarter" idx="19"/>
          </p:nvPr>
        </p:nvSpPr>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3447443209"/>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p:cSld name="B /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5358E-13CF-DB29-C13F-E5D9E21BFAD6}"/>
              </a:ext>
            </a:extLst>
          </p:cNvPr>
          <p:cNvSpPr>
            <a:spLocks noGrp="1"/>
          </p:cNvSpPr>
          <p:nvPr>
            <p:ph type="title" hasCustomPrompt="1"/>
          </p:nvPr>
        </p:nvSpPr>
        <p:spPr>
          <a:xfrm>
            <a:off x="1294544" y="778796"/>
            <a:ext cx="10059256" cy="454104"/>
          </a:xfrm>
          <a:prstGeom prst="rect">
            <a:avLst/>
          </a:prstGeom>
        </p:spPr>
        <p:txBody>
          <a:bodyPr>
            <a:noAutofit/>
          </a:bodyPr>
          <a:lstStyle>
            <a:lvl1pPr>
              <a:defRPr sz="3200" b="1"/>
            </a:lvl1pPr>
          </a:lstStyle>
          <a:p>
            <a:r>
              <a:rPr lang="en-US" dirty="0"/>
              <a:t>CLICK TO EDIT MASTER TITLE STYLE</a:t>
            </a:r>
          </a:p>
        </p:txBody>
      </p:sp>
      <p:sp>
        <p:nvSpPr>
          <p:cNvPr id="10" name="Text Placeholder 10">
            <a:extLst>
              <a:ext uri="{FF2B5EF4-FFF2-40B4-BE49-F238E27FC236}">
                <a16:creationId xmlns:a16="http://schemas.microsoft.com/office/drawing/2014/main" id="{E2387566-311F-DD6E-FAF4-A77631AC3231}"/>
              </a:ext>
            </a:extLst>
          </p:cNvPr>
          <p:cNvSpPr>
            <a:spLocks noGrp="1"/>
          </p:cNvSpPr>
          <p:nvPr>
            <p:ph type="body" sz="quarter" idx="14" hasCustomPrompt="1"/>
          </p:nvPr>
        </p:nvSpPr>
        <p:spPr>
          <a:xfrm>
            <a:off x="1294544" y="1639321"/>
            <a:ext cx="9831449" cy="1675380"/>
          </a:xfrm>
        </p:spPr>
        <p:txBody>
          <a:bodyPr anchor="t">
            <a:normAutofit/>
          </a:bodyPr>
          <a:lstStyle>
            <a:lvl1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1pPr>
            <a:lvl2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2pPr>
            <a:lvl3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3pPr>
            <a:lvl4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4pPr>
            <a:lvl5pPr marL="285750" indent="-285750" algn="l" defTabSz="914400" rtl="0" eaLnBrk="1" latinLnBrk="0" hangingPunct="1">
              <a:lnSpc>
                <a:spcPct val="100000"/>
              </a:lnSpc>
              <a:spcBef>
                <a:spcPts val="0"/>
              </a:spcBef>
              <a:buFont typeface="Arial" panose="020B0604020202020204" pitchFamily="34" charset="0"/>
              <a:buChar char="•"/>
              <a:defRPr lang="en-US" sz="18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hart Placeholder 10">
            <a:extLst>
              <a:ext uri="{FF2B5EF4-FFF2-40B4-BE49-F238E27FC236}">
                <a16:creationId xmlns:a16="http://schemas.microsoft.com/office/drawing/2014/main" id="{40491C26-7892-1BBD-A20E-CF2800004292}"/>
              </a:ext>
            </a:extLst>
          </p:cNvPr>
          <p:cNvSpPr>
            <a:spLocks noGrp="1"/>
          </p:cNvSpPr>
          <p:nvPr>
            <p:ph type="chart" sz="quarter" idx="15"/>
          </p:nvPr>
        </p:nvSpPr>
        <p:spPr>
          <a:xfrm>
            <a:off x="1293814" y="3592513"/>
            <a:ext cx="9831449" cy="2252662"/>
          </a:xfrm>
        </p:spPr>
        <p:txBody>
          <a:bodyPr/>
          <a:lstStyle/>
          <a:p>
            <a:r>
              <a:rPr lang="en-US"/>
              <a:t>Click icon to add chart</a:t>
            </a:r>
          </a:p>
        </p:txBody>
      </p:sp>
      <p:sp>
        <p:nvSpPr>
          <p:cNvPr id="5" name="Footer Placeholder 4">
            <a:extLst>
              <a:ext uri="{FF2B5EF4-FFF2-40B4-BE49-F238E27FC236}">
                <a16:creationId xmlns:a16="http://schemas.microsoft.com/office/drawing/2014/main" id="{358B6E26-D0C8-93F4-D1AD-7039D5512E53}"/>
              </a:ext>
            </a:extLst>
          </p:cNvPr>
          <p:cNvSpPr>
            <a:spLocks noGrp="1"/>
          </p:cNvSpPr>
          <p:nvPr>
            <p:ph type="ftr" sz="quarter" idx="16"/>
          </p:nvPr>
        </p:nvSpPr>
        <p:spPr/>
        <p:txBody>
          <a:bodyPr/>
          <a:lstStyle/>
          <a:p>
            <a:endParaRPr lang="en-US" dirty="0"/>
          </a:p>
        </p:txBody>
      </p:sp>
      <p:sp>
        <p:nvSpPr>
          <p:cNvPr id="6" name="Slide Number Placeholder 5">
            <a:extLst>
              <a:ext uri="{FF2B5EF4-FFF2-40B4-BE49-F238E27FC236}">
                <a16:creationId xmlns:a16="http://schemas.microsoft.com/office/drawing/2014/main" id="{8DA99244-CD16-450D-7908-ADE913DF6B09}"/>
              </a:ext>
            </a:extLst>
          </p:cNvPr>
          <p:cNvSpPr>
            <a:spLocks noGrp="1"/>
          </p:cNvSpPr>
          <p:nvPr>
            <p:ph type="sldNum" sz="quarter" idx="17"/>
          </p:nvPr>
        </p:nvSpPr>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83871348"/>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p:cSld name="B /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5358E-13CF-DB29-C13F-E5D9E21BFAD6}"/>
              </a:ext>
            </a:extLst>
          </p:cNvPr>
          <p:cNvSpPr>
            <a:spLocks noGrp="1"/>
          </p:cNvSpPr>
          <p:nvPr>
            <p:ph type="title" hasCustomPrompt="1"/>
          </p:nvPr>
        </p:nvSpPr>
        <p:spPr>
          <a:xfrm>
            <a:off x="1294544" y="778796"/>
            <a:ext cx="10059256" cy="454104"/>
          </a:xfrm>
          <a:prstGeom prst="rect">
            <a:avLst/>
          </a:prstGeom>
        </p:spPr>
        <p:txBody>
          <a:bodyPr>
            <a:noAutofit/>
          </a:bodyPr>
          <a:lstStyle>
            <a:lvl1pPr>
              <a:defRPr sz="3200" b="1"/>
            </a:lvl1pPr>
          </a:lstStyle>
          <a:p>
            <a:r>
              <a:rPr lang="en-US" dirty="0"/>
              <a:t>CLICK TO EDIT MASTER TITLE STYLE</a:t>
            </a:r>
          </a:p>
        </p:txBody>
      </p:sp>
      <p:sp>
        <p:nvSpPr>
          <p:cNvPr id="10" name="Text Placeholder 10">
            <a:extLst>
              <a:ext uri="{FF2B5EF4-FFF2-40B4-BE49-F238E27FC236}">
                <a16:creationId xmlns:a16="http://schemas.microsoft.com/office/drawing/2014/main" id="{E2387566-311F-DD6E-FAF4-A77631AC3231}"/>
              </a:ext>
            </a:extLst>
          </p:cNvPr>
          <p:cNvSpPr>
            <a:spLocks noGrp="1"/>
          </p:cNvSpPr>
          <p:nvPr>
            <p:ph type="body" sz="quarter" idx="14" hasCustomPrompt="1"/>
          </p:nvPr>
        </p:nvSpPr>
        <p:spPr>
          <a:xfrm>
            <a:off x="1294544" y="4207369"/>
            <a:ext cx="2820256" cy="1599604"/>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600" b="0"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6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6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6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6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2">
            <a:extLst>
              <a:ext uri="{FF2B5EF4-FFF2-40B4-BE49-F238E27FC236}">
                <a16:creationId xmlns:a16="http://schemas.microsoft.com/office/drawing/2014/main" id="{F3C66550-7735-6EC8-777F-51C703C028CF}"/>
              </a:ext>
            </a:extLst>
          </p:cNvPr>
          <p:cNvSpPr>
            <a:spLocks noGrp="1"/>
          </p:cNvSpPr>
          <p:nvPr>
            <p:ph type="pic" sz="quarter" idx="16"/>
          </p:nvPr>
        </p:nvSpPr>
        <p:spPr>
          <a:xfrm>
            <a:off x="1294543" y="1604963"/>
            <a:ext cx="9831449" cy="2252662"/>
          </a:xfrm>
        </p:spPr>
        <p:txBody>
          <a:bodyPr/>
          <a:lstStyle/>
          <a:p>
            <a:r>
              <a:rPr lang="en-US"/>
              <a:t>Click icon to add picture</a:t>
            </a:r>
          </a:p>
        </p:txBody>
      </p:sp>
      <p:sp>
        <p:nvSpPr>
          <p:cNvPr id="15" name="Text Placeholder 10">
            <a:extLst>
              <a:ext uri="{FF2B5EF4-FFF2-40B4-BE49-F238E27FC236}">
                <a16:creationId xmlns:a16="http://schemas.microsoft.com/office/drawing/2014/main" id="{1EC41AFD-C05C-3817-2FE1-4886379A4405}"/>
              </a:ext>
            </a:extLst>
          </p:cNvPr>
          <p:cNvSpPr>
            <a:spLocks noGrp="1"/>
          </p:cNvSpPr>
          <p:nvPr>
            <p:ph type="body" sz="quarter" idx="17" hasCustomPrompt="1"/>
          </p:nvPr>
        </p:nvSpPr>
        <p:spPr>
          <a:xfrm>
            <a:off x="8305736" y="4207369"/>
            <a:ext cx="2820256" cy="1599604"/>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600" b="0"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6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6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6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6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ext Placeholder 10">
            <a:extLst>
              <a:ext uri="{FF2B5EF4-FFF2-40B4-BE49-F238E27FC236}">
                <a16:creationId xmlns:a16="http://schemas.microsoft.com/office/drawing/2014/main" id="{99973C52-A87C-E65D-A255-482775733A8B}"/>
              </a:ext>
            </a:extLst>
          </p:cNvPr>
          <p:cNvSpPr>
            <a:spLocks noGrp="1"/>
          </p:cNvSpPr>
          <p:nvPr>
            <p:ph type="body" sz="quarter" idx="18" hasCustomPrompt="1"/>
          </p:nvPr>
        </p:nvSpPr>
        <p:spPr>
          <a:xfrm>
            <a:off x="4685872" y="4207369"/>
            <a:ext cx="2820256" cy="1599604"/>
          </a:xfrm>
        </p:spPr>
        <p:txBody>
          <a:bodyPr anchor="t">
            <a:normAutofit/>
          </a:bodyPr>
          <a:lstStyle>
            <a:lvl1pPr marL="0" indent="0" algn="ctr" defTabSz="914400" rtl="0" eaLnBrk="1" latinLnBrk="0" hangingPunct="1">
              <a:lnSpc>
                <a:spcPct val="100000"/>
              </a:lnSpc>
              <a:spcBef>
                <a:spcPts val="0"/>
              </a:spcBef>
              <a:buFont typeface="Arial" panose="020B0604020202020204" pitchFamily="34" charset="0"/>
              <a:buNone/>
              <a:defRPr lang="en-US" sz="1600" b="0"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buFont typeface="Arial" panose="020B0604020202020204" pitchFamily="34" charset="0"/>
              <a:buNone/>
              <a:defRPr lang="en-US" sz="16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buFont typeface="Arial" panose="020B0604020202020204" pitchFamily="34" charset="0"/>
              <a:buNone/>
              <a:defRPr lang="en-US" sz="16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buFont typeface="Arial" panose="020B0604020202020204" pitchFamily="34" charset="0"/>
              <a:buNone/>
              <a:defRPr lang="en-US" sz="16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buFont typeface="Arial" panose="020B0604020202020204" pitchFamily="34" charset="0"/>
              <a:buNone/>
              <a:defRPr lang="en-US" sz="16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5FF2B3B9-88BA-9670-F51E-85E9A7F3215E}"/>
              </a:ext>
            </a:extLst>
          </p:cNvPr>
          <p:cNvSpPr>
            <a:spLocks noGrp="1"/>
          </p:cNvSpPr>
          <p:nvPr>
            <p:ph type="ftr" sz="quarter" idx="19"/>
          </p:nvPr>
        </p:nvSpPr>
        <p:spPr/>
        <p:txBody>
          <a:bodyPr/>
          <a:lstStyle/>
          <a:p>
            <a:endParaRPr lang="en-US" dirty="0"/>
          </a:p>
        </p:txBody>
      </p:sp>
      <p:sp>
        <p:nvSpPr>
          <p:cNvPr id="6" name="Slide Number Placeholder 5">
            <a:extLst>
              <a:ext uri="{FF2B5EF4-FFF2-40B4-BE49-F238E27FC236}">
                <a16:creationId xmlns:a16="http://schemas.microsoft.com/office/drawing/2014/main" id="{C4AE5A4C-4595-A12E-B7BE-EFF286834B39}"/>
              </a:ext>
            </a:extLst>
          </p:cNvPr>
          <p:cNvSpPr>
            <a:spLocks noGrp="1"/>
          </p:cNvSpPr>
          <p:nvPr>
            <p:ph type="sldNum" sz="quarter" idx="20"/>
          </p:nvPr>
        </p:nvSpPr>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2398762268"/>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p:cSld name="B /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5358E-13CF-DB29-C13F-E5D9E21BFAD6}"/>
              </a:ext>
            </a:extLst>
          </p:cNvPr>
          <p:cNvSpPr>
            <a:spLocks noGrp="1"/>
          </p:cNvSpPr>
          <p:nvPr>
            <p:ph type="title" hasCustomPrompt="1"/>
          </p:nvPr>
        </p:nvSpPr>
        <p:spPr>
          <a:xfrm>
            <a:off x="1294544" y="778796"/>
            <a:ext cx="10059256" cy="454104"/>
          </a:xfrm>
          <a:prstGeom prst="rect">
            <a:avLst/>
          </a:prstGeom>
        </p:spPr>
        <p:txBody>
          <a:bodyPr>
            <a:noAutofit/>
          </a:bodyPr>
          <a:lstStyle>
            <a:lvl1pPr>
              <a:defRPr sz="3200" b="1"/>
            </a:lvl1pPr>
          </a:lstStyle>
          <a:p>
            <a:r>
              <a:rPr lang="en-US" dirty="0"/>
              <a:t>CLICK TO EDIT MASTER TITLE STYLE</a:t>
            </a:r>
          </a:p>
        </p:txBody>
      </p:sp>
      <p:sp>
        <p:nvSpPr>
          <p:cNvPr id="11" name="Text Placeholder 10">
            <a:extLst>
              <a:ext uri="{FF2B5EF4-FFF2-40B4-BE49-F238E27FC236}">
                <a16:creationId xmlns:a16="http://schemas.microsoft.com/office/drawing/2014/main" id="{E162D906-7A22-EDF7-EF98-CAE321541813}"/>
              </a:ext>
            </a:extLst>
          </p:cNvPr>
          <p:cNvSpPr>
            <a:spLocks noGrp="1"/>
          </p:cNvSpPr>
          <p:nvPr>
            <p:ph type="body" sz="quarter" idx="14" hasCustomPrompt="1"/>
          </p:nvPr>
        </p:nvSpPr>
        <p:spPr>
          <a:xfrm>
            <a:off x="626531" y="4207369"/>
            <a:ext cx="3188541" cy="1599604"/>
          </a:xfr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2">
            <a:extLst>
              <a:ext uri="{FF2B5EF4-FFF2-40B4-BE49-F238E27FC236}">
                <a16:creationId xmlns:a16="http://schemas.microsoft.com/office/drawing/2014/main" id="{4F554C97-C954-5F7D-894D-B1CCED1711DC}"/>
              </a:ext>
            </a:extLst>
          </p:cNvPr>
          <p:cNvSpPr>
            <a:spLocks noGrp="1"/>
          </p:cNvSpPr>
          <p:nvPr>
            <p:ph type="pic" sz="quarter" idx="16"/>
          </p:nvPr>
        </p:nvSpPr>
        <p:spPr>
          <a:xfrm>
            <a:off x="626531" y="1706562"/>
            <a:ext cx="3188541" cy="2252662"/>
          </a:xfrm>
        </p:spPr>
        <p:txBody>
          <a:bodyPr/>
          <a:lstStyle/>
          <a:p>
            <a:r>
              <a:rPr lang="en-US"/>
              <a:t>Click icon to add picture</a:t>
            </a:r>
            <a:endParaRPr lang="en-US" dirty="0"/>
          </a:p>
        </p:txBody>
      </p:sp>
      <p:sp>
        <p:nvSpPr>
          <p:cNvPr id="13" name="Picture Placeholder 12">
            <a:extLst>
              <a:ext uri="{FF2B5EF4-FFF2-40B4-BE49-F238E27FC236}">
                <a16:creationId xmlns:a16="http://schemas.microsoft.com/office/drawing/2014/main" id="{7E82352D-FEE6-ADF4-55FF-2F882C615704}"/>
              </a:ext>
            </a:extLst>
          </p:cNvPr>
          <p:cNvSpPr>
            <a:spLocks noGrp="1"/>
          </p:cNvSpPr>
          <p:nvPr>
            <p:ph type="pic" sz="quarter" idx="19"/>
          </p:nvPr>
        </p:nvSpPr>
        <p:spPr>
          <a:xfrm>
            <a:off x="8376928" y="1706562"/>
            <a:ext cx="3188541" cy="2252662"/>
          </a:xfrm>
        </p:spPr>
        <p:txBody>
          <a:bodyPr/>
          <a:lstStyle/>
          <a:p>
            <a:r>
              <a:rPr lang="en-US"/>
              <a:t>Click icon to add picture</a:t>
            </a:r>
            <a:endParaRPr lang="en-US" dirty="0"/>
          </a:p>
        </p:txBody>
      </p:sp>
      <p:sp>
        <p:nvSpPr>
          <p:cNvPr id="17" name="Picture Placeholder 12">
            <a:extLst>
              <a:ext uri="{FF2B5EF4-FFF2-40B4-BE49-F238E27FC236}">
                <a16:creationId xmlns:a16="http://schemas.microsoft.com/office/drawing/2014/main" id="{1CA282EE-F56A-3B6C-1572-886D34ED4021}"/>
              </a:ext>
            </a:extLst>
          </p:cNvPr>
          <p:cNvSpPr>
            <a:spLocks noGrp="1"/>
          </p:cNvSpPr>
          <p:nvPr>
            <p:ph type="pic" sz="quarter" idx="20"/>
          </p:nvPr>
        </p:nvSpPr>
        <p:spPr>
          <a:xfrm>
            <a:off x="4501729" y="1706562"/>
            <a:ext cx="3188541" cy="2252662"/>
          </a:xfrm>
        </p:spPr>
        <p:txBody>
          <a:bodyPr/>
          <a:lstStyle/>
          <a:p>
            <a:r>
              <a:rPr lang="en-US"/>
              <a:t>Click icon to add picture</a:t>
            </a:r>
            <a:endParaRPr lang="en-US" dirty="0"/>
          </a:p>
        </p:txBody>
      </p:sp>
      <p:sp>
        <p:nvSpPr>
          <p:cNvPr id="18" name="Text Placeholder 10">
            <a:extLst>
              <a:ext uri="{FF2B5EF4-FFF2-40B4-BE49-F238E27FC236}">
                <a16:creationId xmlns:a16="http://schemas.microsoft.com/office/drawing/2014/main" id="{3F5DC730-4B13-4996-92AE-78336B358F07}"/>
              </a:ext>
            </a:extLst>
          </p:cNvPr>
          <p:cNvSpPr>
            <a:spLocks noGrp="1"/>
          </p:cNvSpPr>
          <p:nvPr>
            <p:ph type="body" sz="quarter" idx="23" hasCustomPrompt="1"/>
          </p:nvPr>
        </p:nvSpPr>
        <p:spPr>
          <a:xfrm>
            <a:off x="4501729" y="4207369"/>
            <a:ext cx="3188541" cy="1599604"/>
          </a:xfr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Text Placeholder 10">
            <a:extLst>
              <a:ext uri="{FF2B5EF4-FFF2-40B4-BE49-F238E27FC236}">
                <a16:creationId xmlns:a16="http://schemas.microsoft.com/office/drawing/2014/main" id="{7B3DFF9D-E947-FB67-AEC4-CC330347BA58}"/>
              </a:ext>
            </a:extLst>
          </p:cNvPr>
          <p:cNvSpPr>
            <a:spLocks noGrp="1"/>
          </p:cNvSpPr>
          <p:nvPr>
            <p:ph type="body" sz="quarter" idx="24" hasCustomPrompt="1"/>
          </p:nvPr>
        </p:nvSpPr>
        <p:spPr>
          <a:xfrm>
            <a:off x="8376928" y="4207369"/>
            <a:ext cx="3188541" cy="1599604"/>
          </a:xfr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418F7253-25A6-17C6-9187-A90D89735FF8}"/>
              </a:ext>
            </a:extLst>
          </p:cNvPr>
          <p:cNvSpPr>
            <a:spLocks noGrp="1"/>
          </p:cNvSpPr>
          <p:nvPr>
            <p:ph type="ftr" sz="quarter" idx="25"/>
          </p:nvPr>
        </p:nvSpPr>
        <p:spPr/>
        <p:txBody>
          <a:bodyPr/>
          <a:lstStyle/>
          <a:p>
            <a:endParaRPr lang="en-US" dirty="0"/>
          </a:p>
        </p:txBody>
      </p:sp>
      <p:sp>
        <p:nvSpPr>
          <p:cNvPr id="6" name="Slide Number Placeholder 5">
            <a:extLst>
              <a:ext uri="{FF2B5EF4-FFF2-40B4-BE49-F238E27FC236}">
                <a16:creationId xmlns:a16="http://schemas.microsoft.com/office/drawing/2014/main" id="{5C4176E5-7953-F9C7-8360-C853546938E6}"/>
              </a:ext>
            </a:extLst>
          </p:cNvPr>
          <p:cNvSpPr>
            <a:spLocks noGrp="1"/>
          </p:cNvSpPr>
          <p:nvPr>
            <p:ph type="sldNum" sz="quarter" idx="26"/>
          </p:nvPr>
        </p:nvSpPr>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51813461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p:cSld name="B /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5358E-13CF-DB29-C13F-E5D9E21BFAD6}"/>
              </a:ext>
            </a:extLst>
          </p:cNvPr>
          <p:cNvSpPr>
            <a:spLocks noGrp="1"/>
          </p:cNvSpPr>
          <p:nvPr>
            <p:ph type="title" hasCustomPrompt="1"/>
          </p:nvPr>
        </p:nvSpPr>
        <p:spPr>
          <a:xfrm>
            <a:off x="1294544" y="778796"/>
            <a:ext cx="10059256" cy="454104"/>
          </a:xfrm>
          <a:prstGeom prst="rect">
            <a:avLst/>
          </a:prstGeom>
        </p:spPr>
        <p:txBody>
          <a:bodyPr>
            <a:noAutofit/>
          </a:bodyPr>
          <a:lstStyle>
            <a:lvl1pPr>
              <a:defRPr sz="3200" b="1"/>
            </a:lvl1pPr>
          </a:lstStyle>
          <a:p>
            <a:r>
              <a:rPr lang="en-US" dirty="0"/>
              <a:t>CLICK TO EDIT MASTER TITLE STYLE</a:t>
            </a:r>
          </a:p>
        </p:txBody>
      </p:sp>
      <p:sp>
        <p:nvSpPr>
          <p:cNvPr id="14" name="Picture Placeholder 12">
            <a:extLst>
              <a:ext uri="{FF2B5EF4-FFF2-40B4-BE49-F238E27FC236}">
                <a16:creationId xmlns:a16="http://schemas.microsoft.com/office/drawing/2014/main" id="{F3C66550-7735-6EC8-777F-51C703C028CF}"/>
              </a:ext>
            </a:extLst>
          </p:cNvPr>
          <p:cNvSpPr>
            <a:spLocks noGrp="1"/>
          </p:cNvSpPr>
          <p:nvPr>
            <p:ph type="pic" sz="quarter" idx="16"/>
          </p:nvPr>
        </p:nvSpPr>
        <p:spPr>
          <a:xfrm>
            <a:off x="626532" y="1706562"/>
            <a:ext cx="2361344" cy="2252662"/>
          </a:xfrm>
        </p:spPr>
        <p:txBody>
          <a:bodyPr/>
          <a:lstStyle/>
          <a:p>
            <a:r>
              <a:rPr lang="en-US"/>
              <a:t>Click icon to add picture</a:t>
            </a:r>
            <a:endParaRPr lang="en-US" dirty="0"/>
          </a:p>
        </p:txBody>
      </p:sp>
      <p:sp>
        <p:nvSpPr>
          <p:cNvPr id="7" name="Picture Placeholder 12">
            <a:extLst>
              <a:ext uri="{FF2B5EF4-FFF2-40B4-BE49-F238E27FC236}">
                <a16:creationId xmlns:a16="http://schemas.microsoft.com/office/drawing/2014/main" id="{9CA72BF9-BACE-0BD0-9463-A4B71AB91505}"/>
              </a:ext>
            </a:extLst>
          </p:cNvPr>
          <p:cNvSpPr>
            <a:spLocks noGrp="1"/>
          </p:cNvSpPr>
          <p:nvPr>
            <p:ph type="pic" sz="quarter" idx="19"/>
          </p:nvPr>
        </p:nvSpPr>
        <p:spPr>
          <a:xfrm>
            <a:off x="6344926" y="1706562"/>
            <a:ext cx="2361344" cy="2252662"/>
          </a:xfrm>
        </p:spPr>
        <p:txBody>
          <a:bodyPr/>
          <a:lstStyle/>
          <a:p>
            <a:r>
              <a:rPr lang="en-US"/>
              <a:t>Click icon to add picture</a:t>
            </a:r>
            <a:endParaRPr lang="en-US" dirty="0"/>
          </a:p>
        </p:txBody>
      </p:sp>
      <p:sp>
        <p:nvSpPr>
          <p:cNvPr id="9" name="Picture Placeholder 12">
            <a:extLst>
              <a:ext uri="{FF2B5EF4-FFF2-40B4-BE49-F238E27FC236}">
                <a16:creationId xmlns:a16="http://schemas.microsoft.com/office/drawing/2014/main" id="{AD590C77-137C-8586-B25F-6322F818F7BB}"/>
              </a:ext>
            </a:extLst>
          </p:cNvPr>
          <p:cNvSpPr>
            <a:spLocks noGrp="1"/>
          </p:cNvSpPr>
          <p:nvPr>
            <p:ph type="pic" sz="quarter" idx="20"/>
          </p:nvPr>
        </p:nvSpPr>
        <p:spPr>
          <a:xfrm>
            <a:off x="3485729" y="1706562"/>
            <a:ext cx="2361344" cy="2252662"/>
          </a:xfrm>
        </p:spPr>
        <p:txBody>
          <a:bodyPr/>
          <a:lstStyle/>
          <a:p>
            <a:r>
              <a:rPr lang="en-US"/>
              <a:t>Click icon to add picture</a:t>
            </a:r>
            <a:endParaRPr lang="en-US" dirty="0"/>
          </a:p>
        </p:txBody>
      </p:sp>
      <p:sp>
        <p:nvSpPr>
          <p:cNvPr id="11" name="Picture Placeholder 12">
            <a:extLst>
              <a:ext uri="{FF2B5EF4-FFF2-40B4-BE49-F238E27FC236}">
                <a16:creationId xmlns:a16="http://schemas.microsoft.com/office/drawing/2014/main" id="{800A861B-8617-DD05-60AD-1D4E6D2339B6}"/>
              </a:ext>
            </a:extLst>
          </p:cNvPr>
          <p:cNvSpPr>
            <a:spLocks noGrp="1"/>
          </p:cNvSpPr>
          <p:nvPr>
            <p:ph type="pic" sz="quarter" idx="22"/>
          </p:nvPr>
        </p:nvSpPr>
        <p:spPr>
          <a:xfrm>
            <a:off x="9204124" y="1706562"/>
            <a:ext cx="2361344" cy="2252662"/>
          </a:xfrm>
        </p:spPr>
        <p:txBody>
          <a:bodyPr/>
          <a:lstStyle/>
          <a:p>
            <a:r>
              <a:rPr lang="en-US"/>
              <a:t>Click icon to add picture</a:t>
            </a:r>
            <a:endParaRPr lang="en-US" dirty="0"/>
          </a:p>
        </p:txBody>
      </p:sp>
      <p:sp>
        <p:nvSpPr>
          <p:cNvPr id="5" name="Text Placeholder 10">
            <a:extLst>
              <a:ext uri="{FF2B5EF4-FFF2-40B4-BE49-F238E27FC236}">
                <a16:creationId xmlns:a16="http://schemas.microsoft.com/office/drawing/2014/main" id="{7C0AD68F-CC98-A65F-40BE-B8D64FFC2287}"/>
              </a:ext>
            </a:extLst>
          </p:cNvPr>
          <p:cNvSpPr>
            <a:spLocks noGrp="1"/>
          </p:cNvSpPr>
          <p:nvPr>
            <p:ph type="body" sz="quarter" idx="14" hasCustomPrompt="1"/>
          </p:nvPr>
        </p:nvSpPr>
        <p:spPr>
          <a:xfrm>
            <a:off x="419140" y="4207369"/>
            <a:ext cx="2776128" cy="1599604"/>
          </a:xfr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10">
            <a:extLst>
              <a:ext uri="{FF2B5EF4-FFF2-40B4-BE49-F238E27FC236}">
                <a16:creationId xmlns:a16="http://schemas.microsoft.com/office/drawing/2014/main" id="{885F4EAE-069E-02C2-11FF-B664A255B2D3}"/>
              </a:ext>
            </a:extLst>
          </p:cNvPr>
          <p:cNvSpPr>
            <a:spLocks noGrp="1"/>
          </p:cNvSpPr>
          <p:nvPr>
            <p:ph type="body" sz="quarter" idx="23" hasCustomPrompt="1"/>
          </p:nvPr>
        </p:nvSpPr>
        <p:spPr>
          <a:xfrm>
            <a:off x="3278337" y="4207369"/>
            <a:ext cx="2776128" cy="1599604"/>
          </a:xfr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0">
            <a:extLst>
              <a:ext uri="{FF2B5EF4-FFF2-40B4-BE49-F238E27FC236}">
                <a16:creationId xmlns:a16="http://schemas.microsoft.com/office/drawing/2014/main" id="{61D7DB11-9319-CC0C-60B2-3BC9A7E215AE}"/>
              </a:ext>
            </a:extLst>
          </p:cNvPr>
          <p:cNvSpPr>
            <a:spLocks noGrp="1"/>
          </p:cNvSpPr>
          <p:nvPr>
            <p:ph type="body" sz="quarter" idx="24" hasCustomPrompt="1"/>
          </p:nvPr>
        </p:nvSpPr>
        <p:spPr>
          <a:xfrm>
            <a:off x="6137534" y="4207369"/>
            <a:ext cx="2776128" cy="1599604"/>
          </a:xfr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0">
            <a:extLst>
              <a:ext uri="{FF2B5EF4-FFF2-40B4-BE49-F238E27FC236}">
                <a16:creationId xmlns:a16="http://schemas.microsoft.com/office/drawing/2014/main" id="{697040C6-FE52-9311-8A94-004F2716D483}"/>
              </a:ext>
            </a:extLst>
          </p:cNvPr>
          <p:cNvSpPr>
            <a:spLocks noGrp="1"/>
          </p:cNvSpPr>
          <p:nvPr>
            <p:ph type="body" sz="quarter" idx="25" hasCustomPrompt="1"/>
          </p:nvPr>
        </p:nvSpPr>
        <p:spPr>
          <a:xfrm>
            <a:off x="8996732" y="4207369"/>
            <a:ext cx="2776128" cy="1599604"/>
          </a:xfrm>
        </p:spPr>
        <p:txBody>
          <a:bodyPr anchor="t">
            <a:noAutofit/>
          </a:bodyPr>
          <a:lstStyle>
            <a:lvl1pPr marL="0" indent="0" algn="ctr" defTabSz="914400" rtl="0" eaLnBrk="1" latinLnBrk="0" hangingPunct="1">
              <a:lnSpc>
                <a:spcPct val="100000"/>
              </a:lnSpc>
              <a:spcBef>
                <a:spcPts val="0"/>
              </a:spcBef>
              <a:spcAft>
                <a:spcPts val="600"/>
              </a:spcAft>
              <a:buFont typeface="Arial" panose="020B0604020202020204" pitchFamily="34" charset="0"/>
              <a:buNone/>
              <a:defRPr lang="en-US" sz="2200" b="1" u="none" kern="1200" dirty="0" smtClean="0">
                <a:solidFill>
                  <a:schemeClr val="tx1"/>
                </a:solidFill>
                <a:latin typeface="Arial" panose="020B0604020202020204" pitchFamily="34" charset="0"/>
                <a:ea typeface="+mn-ea"/>
                <a:cs typeface="Arial" panose="020B0604020202020204" pitchFamily="34" charset="0"/>
              </a:defRPr>
            </a:lvl1pPr>
            <a:lvl2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2pPr>
            <a:lvl3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3pPr>
            <a:lvl4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4pPr>
            <a:lvl5pPr marL="0" indent="0" algn="ctr" defTabSz="914400" rtl="0" eaLnBrk="1" latinLnBrk="0" hangingPunct="1">
              <a:lnSpc>
                <a:spcPct val="100000"/>
              </a:lnSpc>
              <a:spcBef>
                <a:spcPts val="0"/>
              </a:spcBef>
              <a:spcAft>
                <a:spcPts val="600"/>
              </a:spcAft>
              <a:buFont typeface="Arial" panose="020B0604020202020204" pitchFamily="34" charset="0"/>
              <a:buNone/>
              <a:defRPr lang="en-US" sz="2200" b="0" u="none" kern="1200" dirty="0" smtClean="0">
                <a:solidFill>
                  <a:schemeClr val="tx1"/>
                </a:solidFill>
                <a:latin typeface="Arial" panose="020B0604020202020204" pitchFamily="34" charset="0"/>
                <a:ea typeface="+mn-ea"/>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B3142FD5-EDFA-664E-FEB8-6D6D74AD67E0}"/>
              </a:ext>
            </a:extLst>
          </p:cNvPr>
          <p:cNvSpPr>
            <a:spLocks noGrp="1"/>
          </p:cNvSpPr>
          <p:nvPr>
            <p:ph type="ftr" sz="quarter" idx="26"/>
          </p:nvPr>
        </p:nvSpPr>
        <p:spPr/>
        <p:txBody>
          <a:bodyPr/>
          <a:lstStyle/>
          <a:p>
            <a:endParaRPr lang="en-US" dirty="0"/>
          </a:p>
        </p:txBody>
      </p:sp>
      <p:sp>
        <p:nvSpPr>
          <p:cNvPr id="4" name="Slide Number Placeholder 3">
            <a:extLst>
              <a:ext uri="{FF2B5EF4-FFF2-40B4-BE49-F238E27FC236}">
                <a16:creationId xmlns:a16="http://schemas.microsoft.com/office/drawing/2014/main" id="{ED7009E2-45F0-6506-69B5-AD000E875393}"/>
              </a:ext>
            </a:extLst>
          </p:cNvPr>
          <p:cNvSpPr>
            <a:spLocks noGrp="1"/>
          </p:cNvSpPr>
          <p:nvPr>
            <p:ph type="sldNum" sz="quarter" idx="27"/>
          </p:nvPr>
        </p:nvSpPr>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985532909"/>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p:cSld name="B /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2A59D-2947-8192-61B1-F8E182452CAA}"/>
              </a:ext>
            </a:extLst>
          </p:cNvPr>
          <p:cNvSpPr>
            <a:spLocks noGrp="1"/>
          </p:cNvSpPr>
          <p:nvPr>
            <p:ph type="title"/>
          </p:nvPr>
        </p:nvSpPr>
        <p:spPr>
          <a:xfrm>
            <a:off x="974362" y="778795"/>
            <a:ext cx="10379438" cy="487375"/>
          </a:xfrm>
          <a:prstGeom prst="rect">
            <a:avLst/>
          </a:prstGeom>
        </p:spPr>
        <p:txBody>
          <a:bodyPr/>
          <a:lstStyle/>
          <a:p>
            <a:r>
              <a:rPr lang="en-US"/>
              <a:t>Click to edit Master title style</a:t>
            </a:r>
          </a:p>
        </p:txBody>
      </p:sp>
      <p:sp>
        <p:nvSpPr>
          <p:cNvPr id="3" name="Footer Placeholder 2">
            <a:extLst>
              <a:ext uri="{FF2B5EF4-FFF2-40B4-BE49-F238E27FC236}">
                <a16:creationId xmlns:a16="http://schemas.microsoft.com/office/drawing/2014/main" id="{FADC990D-900B-41D0-A222-D63BDEBCD9F8}"/>
              </a:ext>
            </a:extLst>
          </p:cNvPr>
          <p:cNvSpPr>
            <a:spLocks noGrp="1"/>
          </p:cNvSpPr>
          <p:nvPr>
            <p:ph type="ftr" sz="quarter" idx="10"/>
          </p:nvPr>
        </p:nvSpPr>
        <p:spPr/>
        <p:txBody>
          <a:bodyPr/>
          <a:lstStyle/>
          <a:p>
            <a:endParaRPr lang="en-US" dirty="0"/>
          </a:p>
        </p:txBody>
      </p:sp>
      <p:sp>
        <p:nvSpPr>
          <p:cNvPr id="4" name="Slide Number Placeholder 3">
            <a:extLst>
              <a:ext uri="{FF2B5EF4-FFF2-40B4-BE49-F238E27FC236}">
                <a16:creationId xmlns:a16="http://schemas.microsoft.com/office/drawing/2014/main" id="{119C5738-B757-F218-FB64-0B5C4FFE8134}"/>
              </a:ext>
            </a:extLst>
          </p:cNvPr>
          <p:cNvSpPr>
            <a:spLocks noGrp="1"/>
          </p:cNvSpPr>
          <p:nvPr>
            <p:ph type="sldNum" sz="quarter" idx="11"/>
          </p:nvPr>
        </p:nvSpPr>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2650627287"/>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p:cSld name="C / Title Blue">
    <p:bg>
      <p:bgPr>
        <a:solidFill>
          <a:schemeClr val="bg2">
            <a:lumMod val="90000"/>
          </a:schemeClr>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01AF019-BF4F-B13C-AE51-99D53121FCE0}"/>
              </a:ext>
            </a:extLst>
          </p:cNvPr>
          <p:cNvSpPr/>
          <p:nvPr/>
        </p:nvSpPr>
        <p:spPr>
          <a:xfrm>
            <a:off x="2648813" y="752474"/>
            <a:ext cx="8597791" cy="539063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2102D03-C721-C7A0-525C-B102D6DA398D}"/>
              </a:ext>
            </a:extLst>
          </p:cNvPr>
          <p:cNvSpPr/>
          <p:nvPr/>
        </p:nvSpPr>
        <p:spPr>
          <a:xfrm>
            <a:off x="1600797" y="1243013"/>
            <a:ext cx="8597791" cy="44062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B93E70-58A0-33FE-425D-4BD06D76D5FB}"/>
              </a:ext>
            </a:extLst>
          </p:cNvPr>
          <p:cNvSpPr>
            <a:spLocks noGrp="1"/>
          </p:cNvSpPr>
          <p:nvPr>
            <p:ph type="ctrTitle"/>
          </p:nvPr>
        </p:nvSpPr>
        <p:spPr>
          <a:xfrm>
            <a:off x="2671115" y="1554480"/>
            <a:ext cx="7337323" cy="1579013"/>
          </a:xfrm>
        </p:spPr>
        <p:txBody>
          <a:bodyPr anchor="b">
            <a:normAutofit/>
          </a:bodyPr>
          <a:lstStyle>
            <a:lvl1pPr algn="l">
              <a:defRPr sz="4800" b="1">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41D604B-EC23-B877-7BD3-7128D86EFA0E}"/>
              </a:ext>
            </a:extLst>
          </p:cNvPr>
          <p:cNvSpPr>
            <a:spLocks noGrp="1"/>
          </p:cNvSpPr>
          <p:nvPr>
            <p:ph type="subTitle" idx="1"/>
          </p:nvPr>
        </p:nvSpPr>
        <p:spPr>
          <a:xfrm>
            <a:off x="2648814" y="4057056"/>
            <a:ext cx="4585363" cy="1382919"/>
          </a:xfrm>
        </p:spPr>
        <p:txBody>
          <a:bodyPr anchor="t">
            <a:normAutofit/>
          </a:bodyPr>
          <a:lstStyle>
            <a:lvl1pPr marL="0" indent="0" algn="l">
              <a:lnSpc>
                <a:spcPct val="100000"/>
              </a:lnSpc>
              <a:buNone/>
              <a:defRPr sz="2800" u="none">
                <a:solidFill>
                  <a:schemeClr val="tx1">
                    <a:lumMod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5" name="Rectangle 14">
            <a:extLst>
              <a:ext uri="{FF2B5EF4-FFF2-40B4-BE49-F238E27FC236}">
                <a16:creationId xmlns:a16="http://schemas.microsoft.com/office/drawing/2014/main" id="{A28AAC37-A5CF-36B6-9A2E-D36BF2BB5D09}"/>
              </a:ext>
            </a:extLst>
          </p:cNvPr>
          <p:cNvSpPr/>
          <p:nvPr/>
        </p:nvSpPr>
        <p:spPr>
          <a:xfrm>
            <a:off x="2721729" y="3486150"/>
            <a:ext cx="3314700" cy="16430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03FC809C-60DB-6ED6-7D06-00BF648D1337}"/>
              </a:ext>
            </a:extLst>
          </p:cNvPr>
          <p:cNvPicPr>
            <a:picLocks noChangeAspect="1"/>
          </p:cNvPicPr>
          <p:nvPr/>
        </p:nvPicPr>
        <p:blipFill>
          <a:blip r:embed="rId2"/>
          <a:stretch>
            <a:fillRect/>
          </a:stretch>
        </p:blipFill>
        <p:spPr>
          <a:xfrm>
            <a:off x="7516557" y="4668749"/>
            <a:ext cx="2496680" cy="771226"/>
          </a:xfrm>
          <a:prstGeom prst="rect">
            <a:avLst/>
          </a:prstGeom>
        </p:spPr>
      </p:pic>
      <p:sp>
        <p:nvSpPr>
          <p:cNvPr id="6" name="Footer Placeholder 5">
            <a:extLst>
              <a:ext uri="{FF2B5EF4-FFF2-40B4-BE49-F238E27FC236}">
                <a16:creationId xmlns:a16="http://schemas.microsoft.com/office/drawing/2014/main" id="{92E118CC-9366-C6A8-5904-699F6341EE73}"/>
              </a:ext>
            </a:extLst>
          </p:cNvPr>
          <p:cNvSpPr>
            <a:spLocks noGrp="1"/>
          </p:cNvSpPr>
          <p:nvPr>
            <p:ph type="ftr" sz="quarter" idx="10"/>
          </p:nvPr>
        </p:nvSpPr>
        <p:spPr>
          <a:xfrm>
            <a:off x="3790122" y="6435291"/>
            <a:ext cx="7182678" cy="405445"/>
          </a:xfrm>
          <a:prstGeom prst="rect">
            <a:avLst/>
          </a:prstGeom>
        </p:spPr>
        <p:txBody>
          <a:bodyPr/>
          <a:lstStyle>
            <a:lvl1pPr>
              <a:defRPr>
                <a:solidFill>
                  <a:schemeClr val="tx2"/>
                </a:solidFill>
              </a:defRPr>
            </a:lvl1pPr>
          </a:lstStyle>
          <a:p>
            <a:endParaRPr lang="en-US" dirty="0"/>
          </a:p>
        </p:txBody>
      </p:sp>
      <p:sp>
        <p:nvSpPr>
          <p:cNvPr id="7" name="Slide Number Placeholder 6">
            <a:extLst>
              <a:ext uri="{FF2B5EF4-FFF2-40B4-BE49-F238E27FC236}">
                <a16:creationId xmlns:a16="http://schemas.microsoft.com/office/drawing/2014/main" id="{7F7C8B59-6F63-7F2C-F1B5-D4FB4BD39227}"/>
              </a:ext>
            </a:extLst>
          </p:cNvPr>
          <p:cNvSpPr>
            <a:spLocks noGrp="1"/>
          </p:cNvSpPr>
          <p:nvPr>
            <p:ph type="sldNum" sz="quarter" idx="11"/>
          </p:nvPr>
        </p:nvSpPr>
        <p:spPr>
          <a:xfrm>
            <a:off x="11192162" y="6435291"/>
            <a:ext cx="580698" cy="405445"/>
          </a:xfrm>
          <a:prstGeom prst="rect">
            <a:avLst/>
          </a:prstGeom>
        </p:spPr>
        <p:txBody>
          <a:bodyPr/>
          <a:lstStyle>
            <a:lvl1pPr>
              <a:defRPr>
                <a:solidFill>
                  <a:schemeClr val="tx2"/>
                </a:solidFill>
              </a:defRPr>
            </a:lvl1pPr>
          </a:lstStyle>
          <a:p>
            <a:fld id="{8D31BEAE-1623-9446-BB9E-68A101F988DA}" type="slidenum">
              <a:rPr lang="en-US" smtClean="0"/>
              <a:pPr/>
              <a:t>‹#›</a:t>
            </a:fld>
            <a:endParaRPr lang="en-US" dirty="0"/>
          </a:p>
        </p:txBody>
      </p:sp>
    </p:spTree>
    <p:extLst>
      <p:ext uri="{BB962C8B-B14F-4D97-AF65-F5344CB8AC3E}">
        <p14:creationId xmlns:p14="http://schemas.microsoft.com/office/powerpoint/2010/main" val="515534674"/>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p:cSld name="C / Title Red">
    <p:bg>
      <p:bgPr>
        <a:solidFill>
          <a:schemeClr val="bg2">
            <a:lumMod val="90000"/>
          </a:schemeClr>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01AF019-BF4F-B13C-AE51-99D53121FCE0}"/>
              </a:ext>
            </a:extLst>
          </p:cNvPr>
          <p:cNvSpPr/>
          <p:nvPr/>
        </p:nvSpPr>
        <p:spPr>
          <a:xfrm>
            <a:off x="2648813" y="752474"/>
            <a:ext cx="8597791" cy="53906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2102D03-C721-C7A0-525C-B102D6DA398D}"/>
              </a:ext>
            </a:extLst>
          </p:cNvPr>
          <p:cNvSpPr/>
          <p:nvPr/>
        </p:nvSpPr>
        <p:spPr>
          <a:xfrm>
            <a:off x="1600797" y="1243013"/>
            <a:ext cx="8597791" cy="44062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B93E70-58A0-33FE-425D-4BD06D76D5FB}"/>
              </a:ext>
            </a:extLst>
          </p:cNvPr>
          <p:cNvSpPr>
            <a:spLocks noGrp="1"/>
          </p:cNvSpPr>
          <p:nvPr>
            <p:ph type="ctrTitle"/>
          </p:nvPr>
        </p:nvSpPr>
        <p:spPr>
          <a:xfrm>
            <a:off x="2671115" y="1554480"/>
            <a:ext cx="7337323" cy="1579013"/>
          </a:xfrm>
        </p:spPr>
        <p:txBody>
          <a:bodyPr anchor="b">
            <a:normAutofit/>
          </a:bodyPr>
          <a:lstStyle>
            <a:lvl1pPr algn="l">
              <a:defRPr sz="4800" b="1">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41D604B-EC23-B877-7BD3-7128D86EFA0E}"/>
              </a:ext>
            </a:extLst>
          </p:cNvPr>
          <p:cNvSpPr>
            <a:spLocks noGrp="1"/>
          </p:cNvSpPr>
          <p:nvPr>
            <p:ph type="subTitle" idx="1"/>
          </p:nvPr>
        </p:nvSpPr>
        <p:spPr>
          <a:xfrm>
            <a:off x="2648814" y="4057056"/>
            <a:ext cx="4585363" cy="1382919"/>
          </a:xfrm>
        </p:spPr>
        <p:txBody>
          <a:bodyPr anchor="t">
            <a:normAutofit/>
          </a:bodyPr>
          <a:lstStyle>
            <a:lvl1pPr marL="0" indent="0" algn="l">
              <a:lnSpc>
                <a:spcPct val="100000"/>
              </a:lnSpc>
              <a:buNone/>
              <a:defRPr sz="2800" u="none">
                <a:solidFill>
                  <a:schemeClr val="tx1">
                    <a:lumMod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5" name="Rectangle 14">
            <a:extLst>
              <a:ext uri="{FF2B5EF4-FFF2-40B4-BE49-F238E27FC236}">
                <a16:creationId xmlns:a16="http://schemas.microsoft.com/office/drawing/2014/main" id="{A28AAC37-A5CF-36B6-9A2E-D36BF2BB5D09}"/>
              </a:ext>
            </a:extLst>
          </p:cNvPr>
          <p:cNvSpPr/>
          <p:nvPr/>
        </p:nvSpPr>
        <p:spPr>
          <a:xfrm>
            <a:off x="2721729" y="3486150"/>
            <a:ext cx="3314700" cy="16430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03FC809C-60DB-6ED6-7D06-00BF648D1337}"/>
              </a:ext>
            </a:extLst>
          </p:cNvPr>
          <p:cNvPicPr>
            <a:picLocks noChangeAspect="1"/>
          </p:cNvPicPr>
          <p:nvPr/>
        </p:nvPicPr>
        <p:blipFill>
          <a:blip r:embed="rId2"/>
          <a:stretch>
            <a:fillRect/>
          </a:stretch>
        </p:blipFill>
        <p:spPr>
          <a:xfrm>
            <a:off x="7516557" y="4668749"/>
            <a:ext cx="2496680" cy="771226"/>
          </a:xfrm>
          <a:prstGeom prst="rect">
            <a:avLst/>
          </a:prstGeom>
        </p:spPr>
      </p:pic>
      <p:sp>
        <p:nvSpPr>
          <p:cNvPr id="6" name="Footer Placeholder 5">
            <a:extLst>
              <a:ext uri="{FF2B5EF4-FFF2-40B4-BE49-F238E27FC236}">
                <a16:creationId xmlns:a16="http://schemas.microsoft.com/office/drawing/2014/main" id="{4F8C2F8F-926D-A825-4997-712B2F3B55A8}"/>
              </a:ext>
            </a:extLst>
          </p:cNvPr>
          <p:cNvSpPr>
            <a:spLocks noGrp="1"/>
          </p:cNvSpPr>
          <p:nvPr>
            <p:ph type="ftr" sz="quarter" idx="10"/>
          </p:nvPr>
        </p:nvSpPr>
        <p:spPr>
          <a:xfrm>
            <a:off x="3790122" y="6435291"/>
            <a:ext cx="7182678" cy="405445"/>
          </a:xfrm>
          <a:prstGeom prst="rect">
            <a:avLst/>
          </a:prstGeom>
        </p:spPr>
        <p:txBody>
          <a:bodyPr/>
          <a:lstStyle>
            <a:lvl1pPr>
              <a:defRPr>
                <a:solidFill>
                  <a:schemeClr val="tx2"/>
                </a:solidFill>
              </a:defRPr>
            </a:lvl1pPr>
          </a:lstStyle>
          <a:p>
            <a:endParaRPr lang="en-US" dirty="0"/>
          </a:p>
        </p:txBody>
      </p:sp>
      <p:sp>
        <p:nvSpPr>
          <p:cNvPr id="7" name="Slide Number Placeholder 6">
            <a:extLst>
              <a:ext uri="{FF2B5EF4-FFF2-40B4-BE49-F238E27FC236}">
                <a16:creationId xmlns:a16="http://schemas.microsoft.com/office/drawing/2014/main" id="{9133123E-EBD1-2BA4-517B-788D7BE4F10F}"/>
              </a:ext>
            </a:extLst>
          </p:cNvPr>
          <p:cNvSpPr>
            <a:spLocks noGrp="1"/>
          </p:cNvSpPr>
          <p:nvPr>
            <p:ph type="sldNum" sz="quarter" idx="11"/>
          </p:nvPr>
        </p:nvSpPr>
        <p:spPr>
          <a:xfrm>
            <a:off x="11192162" y="6435291"/>
            <a:ext cx="580698" cy="405445"/>
          </a:xfrm>
          <a:prstGeom prst="rect">
            <a:avLst/>
          </a:prstGeom>
        </p:spPr>
        <p:txBody>
          <a:bodyPr/>
          <a:lstStyle>
            <a:lvl1pPr>
              <a:defRPr>
                <a:solidFill>
                  <a:schemeClr val="tx2"/>
                </a:solidFill>
              </a:defRPr>
            </a:lvl1pPr>
          </a:lstStyle>
          <a:p>
            <a:fld id="{8D31BEAE-1623-9446-BB9E-68A101F988DA}" type="slidenum">
              <a:rPr lang="en-US" smtClean="0"/>
              <a:pPr/>
              <a:t>‹#›</a:t>
            </a:fld>
            <a:endParaRPr lang="en-US"/>
          </a:p>
        </p:txBody>
      </p:sp>
    </p:spTree>
    <p:extLst>
      <p:ext uri="{BB962C8B-B14F-4D97-AF65-F5344CB8AC3E}">
        <p14:creationId xmlns:p14="http://schemas.microsoft.com/office/powerpoint/2010/main" val="2555456790"/>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p:cSld name="C / 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422708-F9E0-294F-6E2D-B09DFE9F1C92}"/>
              </a:ext>
            </a:extLst>
          </p:cNvPr>
          <p:cNvSpPr/>
          <p:nvPr/>
        </p:nvSpPr>
        <p:spPr>
          <a:xfrm rot="10800000" flipH="1">
            <a:off x="0" y="-3"/>
            <a:ext cx="4553711" cy="67910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0A97F39-2804-4670-FE6F-CC3F00A8E537}"/>
              </a:ext>
            </a:extLst>
          </p:cNvPr>
          <p:cNvSpPr/>
          <p:nvPr/>
        </p:nvSpPr>
        <p:spPr>
          <a:xfrm rot="10800000">
            <a:off x="1" y="6400800"/>
            <a:ext cx="12191999" cy="4572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3C52E5-0113-1AA3-610B-6B9A8534BB76}"/>
              </a:ext>
            </a:extLst>
          </p:cNvPr>
          <p:cNvSpPr>
            <a:spLocks noGrp="1"/>
          </p:cNvSpPr>
          <p:nvPr>
            <p:ph type="title"/>
          </p:nvPr>
        </p:nvSpPr>
        <p:spPr>
          <a:xfrm>
            <a:off x="863345" y="687726"/>
            <a:ext cx="2703081" cy="4511252"/>
          </a:xfrm>
        </p:spPr>
        <p:txBody>
          <a:bodyPr anchor="b">
            <a:normAutofit/>
          </a:bodyPr>
          <a:lstStyle>
            <a:lvl1pPr>
              <a:defRPr lang="en-US"/>
            </a:lvl1pPr>
          </a:lstStyle>
          <a:p>
            <a:r>
              <a:rPr lang="en-US"/>
              <a:t>Click to edit Master title style</a:t>
            </a:r>
          </a:p>
        </p:txBody>
      </p:sp>
      <p:sp>
        <p:nvSpPr>
          <p:cNvPr id="3" name="Content Placeholder 2">
            <a:extLst>
              <a:ext uri="{FF2B5EF4-FFF2-40B4-BE49-F238E27FC236}">
                <a16:creationId xmlns:a16="http://schemas.microsoft.com/office/drawing/2014/main" id="{6FB0DF9A-7449-1449-A894-ADF57EE188E1}"/>
              </a:ext>
            </a:extLst>
          </p:cNvPr>
          <p:cNvSpPr>
            <a:spLocks noGrp="1"/>
          </p:cNvSpPr>
          <p:nvPr>
            <p:ph idx="1"/>
          </p:nvPr>
        </p:nvSpPr>
        <p:spPr>
          <a:xfrm>
            <a:off x="5114108" y="687727"/>
            <a:ext cx="6560781" cy="5214309"/>
          </a:xfrm>
        </p:spPr>
        <p:txBody>
          <a:bodyPr>
            <a:normAutofit/>
          </a:bodyPr>
          <a:lstStyle>
            <a:lvl1pPr>
              <a:lnSpc>
                <a:spcPct val="110000"/>
              </a:lnSpc>
              <a:spcAft>
                <a:spcPts val="600"/>
              </a:spcAft>
              <a:defRPr lang="en-US"/>
            </a:lvl1pPr>
            <a:lvl2pPr>
              <a:lnSpc>
                <a:spcPct val="110000"/>
              </a:lnSpc>
              <a:spcAft>
                <a:spcPts val="600"/>
              </a:spcAft>
              <a:defRPr lang="en-US"/>
            </a:lvl2pPr>
            <a:lvl3pPr>
              <a:lnSpc>
                <a:spcPct val="110000"/>
              </a:lnSpc>
              <a:spcAft>
                <a:spcPts val="600"/>
              </a:spcAft>
              <a:defRPr lang="en-US"/>
            </a:lvl3pPr>
            <a:lvl4pPr>
              <a:lnSpc>
                <a:spcPct val="110000"/>
              </a:lnSpc>
              <a:spcAft>
                <a:spcPts val="600"/>
              </a:spcAft>
              <a:defRPr lang="en-US"/>
            </a:lvl4pPr>
            <a:lvl5pPr>
              <a:lnSpc>
                <a:spcPct val="110000"/>
              </a:lnSpc>
              <a:spcAft>
                <a:spcPts val="600"/>
              </a:spcAft>
              <a:defRPr lang="en-US"/>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9449176D-3779-21B3-A40A-2BA04E30A1C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489" y="6467664"/>
            <a:ext cx="2856938" cy="323427"/>
          </a:xfrm>
          <a:prstGeom prst="rect">
            <a:avLst/>
          </a:prstGeom>
        </p:spPr>
      </p:pic>
      <p:sp>
        <p:nvSpPr>
          <p:cNvPr id="10" name="Rectangle 9">
            <a:extLst>
              <a:ext uri="{FF2B5EF4-FFF2-40B4-BE49-F238E27FC236}">
                <a16:creationId xmlns:a16="http://schemas.microsoft.com/office/drawing/2014/main" id="{C91F14BA-2CB6-8C6A-4DB7-7E1995A615E8}"/>
              </a:ext>
            </a:extLst>
          </p:cNvPr>
          <p:cNvSpPr/>
          <p:nvPr/>
        </p:nvSpPr>
        <p:spPr>
          <a:xfrm>
            <a:off x="0" y="5461254"/>
            <a:ext cx="3314700" cy="16430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7">
            <a:extLst>
              <a:ext uri="{FF2B5EF4-FFF2-40B4-BE49-F238E27FC236}">
                <a16:creationId xmlns:a16="http://schemas.microsoft.com/office/drawing/2014/main" id="{076D4504-1769-2D02-4B09-C36DF596BDF3}"/>
              </a:ext>
            </a:extLst>
          </p:cNvPr>
          <p:cNvSpPr>
            <a:spLocks noGrp="1"/>
          </p:cNvSpPr>
          <p:nvPr>
            <p:ph type="ftr" sz="quarter" idx="10"/>
          </p:nvPr>
        </p:nvSpPr>
        <p:spPr>
          <a:xfrm>
            <a:off x="3790122" y="6435291"/>
            <a:ext cx="7182678" cy="405445"/>
          </a:xfrm>
          <a:prstGeom prst="rect">
            <a:avLst/>
          </a:prstGeom>
        </p:spPr>
        <p:txBody>
          <a:bodyPr/>
          <a:lstStyle/>
          <a:p>
            <a:endParaRPr lang="en-US" dirty="0"/>
          </a:p>
        </p:txBody>
      </p:sp>
      <p:sp>
        <p:nvSpPr>
          <p:cNvPr id="11" name="Slide Number Placeholder 10">
            <a:extLst>
              <a:ext uri="{FF2B5EF4-FFF2-40B4-BE49-F238E27FC236}">
                <a16:creationId xmlns:a16="http://schemas.microsoft.com/office/drawing/2014/main" id="{625249DB-9F48-7318-A0C9-2E27F099199B}"/>
              </a:ext>
            </a:extLst>
          </p:cNvPr>
          <p:cNvSpPr>
            <a:spLocks noGrp="1"/>
          </p:cNvSpPr>
          <p:nvPr>
            <p:ph type="sldNum" sz="quarter" idx="11"/>
          </p:nvPr>
        </p:nvSpPr>
        <p:spPr>
          <a:xfrm>
            <a:off x="11192162" y="6435291"/>
            <a:ext cx="580698" cy="405445"/>
          </a:xfrm>
          <a:prstGeom prst="rect">
            <a:avLst/>
          </a:prstGeom>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4241872144"/>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p:cSld name="C /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422708-F9E0-294F-6E2D-B09DFE9F1C92}"/>
              </a:ext>
            </a:extLst>
          </p:cNvPr>
          <p:cNvSpPr/>
          <p:nvPr/>
        </p:nvSpPr>
        <p:spPr>
          <a:xfrm rot="10800000" flipH="1">
            <a:off x="0" y="-3"/>
            <a:ext cx="4553711" cy="67910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0A97F39-2804-4670-FE6F-CC3F00A8E537}"/>
              </a:ext>
            </a:extLst>
          </p:cNvPr>
          <p:cNvSpPr/>
          <p:nvPr/>
        </p:nvSpPr>
        <p:spPr>
          <a:xfrm rot="10800000">
            <a:off x="1" y="6400800"/>
            <a:ext cx="12191999" cy="4572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3C52E5-0113-1AA3-610B-6B9A8534BB76}"/>
              </a:ext>
            </a:extLst>
          </p:cNvPr>
          <p:cNvSpPr>
            <a:spLocks noGrp="1"/>
          </p:cNvSpPr>
          <p:nvPr>
            <p:ph type="title"/>
          </p:nvPr>
        </p:nvSpPr>
        <p:spPr>
          <a:xfrm>
            <a:off x="863345" y="557560"/>
            <a:ext cx="2703081" cy="1418715"/>
          </a:xfrm>
        </p:spPr>
        <p:txBody>
          <a:bodyPr anchor="b">
            <a:normAutofit/>
          </a:bodyPr>
          <a:lstStyle>
            <a:lvl1pPr>
              <a:defRPr lang="en-US" dirty="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FB0DF9A-7449-1449-A894-ADF57EE188E1}"/>
              </a:ext>
            </a:extLst>
          </p:cNvPr>
          <p:cNvSpPr>
            <a:spLocks noGrp="1"/>
          </p:cNvSpPr>
          <p:nvPr>
            <p:ph idx="1"/>
          </p:nvPr>
        </p:nvSpPr>
        <p:spPr>
          <a:xfrm>
            <a:off x="5114108" y="687727"/>
            <a:ext cx="6560781" cy="5214309"/>
          </a:xfrm>
        </p:spPr>
        <p:txBody>
          <a:bodyPr>
            <a:normAutofit/>
          </a:bodyPr>
          <a:lstStyle>
            <a:lvl1pPr>
              <a:lnSpc>
                <a:spcPct val="110000"/>
              </a:lnSpc>
              <a:spcAft>
                <a:spcPts val="600"/>
              </a:spcAft>
              <a:defRPr lang="en-US"/>
            </a:lvl1pPr>
            <a:lvl2pPr>
              <a:lnSpc>
                <a:spcPct val="110000"/>
              </a:lnSpc>
              <a:spcAft>
                <a:spcPts val="600"/>
              </a:spcAft>
              <a:defRPr lang="en-US"/>
            </a:lvl2pPr>
            <a:lvl3pPr>
              <a:lnSpc>
                <a:spcPct val="110000"/>
              </a:lnSpc>
              <a:spcAft>
                <a:spcPts val="600"/>
              </a:spcAft>
              <a:defRPr lang="en-US"/>
            </a:lvl3pPr>
            <a:lvl4pPr>
              <a:lnSpc>
                <a:spcPct val="110000"/>
              </a:lnSpc>
              <a:spcAft>
                <a:spcPts val="600"/>
              </a:spcAft>
              <a:defRPr lang="en-US"/>
            </a:lvl4pPr>
            <a:lvl5pPr>
              <a:lnSpc>
                <a:spcPct val="110000"/>
              </a:lnSpc>
              <a:spcAft>
                <a:spcPts val="600"/>
              </a:spcAft>
              <a:defRPr lang="en-US"/>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9449176D-3779-21B3-A40A-2BA04E30A1C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489" y="6467664"/>
            <a:ext cx="2856938" cy="323427"/>
          </a:xfrm>
          <a:prstGeom prst="rect">
            <a:avLst/>
          </a:prstGeom>
        </p:spPr>
      </p:pic>
      <p:sp>
        <p:nvSpPr>
          <p:cNvPr id="6" name="Footer Placeholder 5">
            <a:extLst>
              <a:ext uri="{FF2B5EF4-FFF2-40B4-BE49-F238E27FC236}">
                <a16:creationId xmlns:a16="http://schemas.microsoft.com/office/drawing/2014/main" id="{865B4161-8CA7-2366-6EE8-9471F4723109}"/>
              </a:ext>
            </a:extLst>
          </p:cNvPr>
          <p:cNvSpPr>
            <a:spLocks noGrp="1"/>
          </p:cNvSpPr>
          <p:nvPr>
            <p:ph type="ftr" sz="quarter" idx="10"/>
          </p:nvPr>
        </p:nvSpPr>
        <p:spPr>
          <a:xfrm>
            <a:off x="3790122" y="6435291"/>
            <a:ext cx="7182678" cy="40544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A9DD6BCC-7B43-8E83-7C1C-9648709929D4}"/>
              </a:ext>
            </a:extLst>
          </p:cNvPr>
          <p:cNvSpPr>
            <a:spLocks noGrp="1"/>
          </p:cNvSpPr>
          <p:nvPr>
            <p:ph type="sldNum" sz="quarter" idx="11"/>
          </p:nvPr>
        </p:nvSpPr>
        <p:spPr>
          <a:xfrm>
            <a:off x="11192162" y="6435291"/>
            <a:ext cx="580698" cy="405445"/>
          </a:xfrm>
          <a:prstGeom prst="rect">
            <a:avLst/>
          </a:prstGeom>
        </p:spPr>
        <p:txBody>
          <a:bodyPr/>
          <a:lstStyle/>
          <a:p>
            <a:fld id="{8D31BEAE-1623-9446-BB9E-68A101F988DA}" type="slidenum">
              <a:rPr lang="en-US" smtClean="0"/>
              <a:pPr/>
              <a:t>‹#›</a:t>
            </a:fld>
            <a:endParaRPr lang="en-US"/>
          </a:p>
        </p:txBody>
      </p:sp>
      <p:sp>
        <p:nvSpPr>
          <p:cNvPr id="10" name="Rectangle 9">
            <a:extLst>
              <a:ext uri="{FF2B5EF4-FFF2-40B4-BE49-F238E27FC236}">
                <a16:creationId xmlns:a16="http://schemas.microsoft.com/office/drawing/2014/main" id="{C91F14BA-2CB6-8C6A-4DB7-7E1995A615E8}"/>
              </a:ext>
            </a:extLst>
          </p:cNvPr>
          <p:cNvSpPr/>
          <p:nvPr/>
        </p:nvSpPr>
        <p:spPr>
          <a:xfrm>
            <a:off x="0" y="2238552"/>
            <a:ext cx="3314700" cy="16430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927E3929-5BEA-C893-F9CA-1BA2BDE362DB}"/>
              </a:ext>
            </a:extLst>
          </p:cNvPr>
          <p:cNvSpPr>
            <a:spLocks noGrp="1"/>
          </p:cNvSpPr>
          <p:nvPr>
            <p:ph idx="12"/>
          </p:nvPr>
        </p:nvSpPr>
        <p:spPr>
          <a:xfrm>
            <a:off x="863344" y="2722134"/>
            <a:ext cx="3195700" cy="3332978"/>
          </a:xfrm>
        </p:spPr>
        <p:txBody>
          <a:bodyPr>
            <a:normAutofit/>
          </a:bodyPr>
          <a:lstStyle>
            <a:lvl1pPr>
              <a:lnSpc>
                <a:spcPct val="100000"/>
              </a:lnSpc>
              <a:spcAft>
                <a:spcPts val="600"/>
              </a:spcAft>
              <a:defRPr sz="2000">
                <a:solidFill>
                  <a:schemeClr val="bg2">
                    <a:lumMod val="25000"/>
                  </a:schemeClr>
                </a:solidFill>
                <a:latin typeface="Arial" panose="020B0604020202020204" pitchFamily="34" charset="0"/>
                <a:cs typeface="Arial" panose="020B0604020202020204" pitchFamily="34" charset="0"/>
              </a:defRPr>
            </a:lvl1pPr>
            <a:lvl2pPr>
              <a:lnSpc>
                <a:spcPct val="100000"/>
              </a:lnSpc>
              <a:spcAft>
                <a:spcPts val="600"/>
              </a:spcAft>
              <a:defRPr sz="1800">
                <a:solidFill>
                  <a:schemeClr val="bg2">
                    <a:lumMod val="25000"/>
                  </a:schemeClr>
                </a:solidFill>
                <a:latin typeface="Arial" panose="020B0604020202020204" pitchFamily="34" charset="0"/>
                <a:cs typeface="Arial" panose="020B0604020202020204" pitchFamily="34" charset="0"/>
              </a:defRPr>
            </a:lvl2pPr>
            <a:lvl3pPr>
              <a:lnSpc>
                <a:spcPct val="100000"/>
              </a:lnSpc>
              <a:spcAft>
                <a:spcPts val="600"/>
              </a:spcAft>
              <a:defRPr sz="1600">
                <a:solidFill>
                  <a:schemeClr val="bg2">
                    <a:lumMod val="25000"/>
                  </a:schemeClr>
                </a:solidFill>
                <a:latin typeface="Arial" panose="020B0604020202020204" pitchFamily="34" charset="0"/>
                <a:cs typeface="Arial" panose="020B0604020202020204" pitchFamily="34" charset="0"/>
              </a:defRPr>
            </a:lvl3pPr>
            <a:lvl4pPr>
              <a:lnSpc>
                <a:spcPct val="100000"/>
              </a:lnSpc>
              <a:spcAft>
                <a:spcPts val="600"/>
              </a:spcAft>
              <a:defRPr sz="1400">
                <a:solidFill>
                  <a:schemeClr val="bg2">
                    <a:lumMod val="25000"/>
                  </a:schemeClr>
                </a:solidFill>
                <a:latin typeface="Arial" panose="020B0604020202020204" pitchFamily="34" charset="0"/>
                <a:cs typeface="Arial" panose="020B0604020202020204" pitchFamily="34" charset="0"/>
              </a:defRPr>
            </a:lvl4pPr>
            <a:lvl5pPr>
              <a:lnSpc>
                <a:spcPct val="100000"/>
              </a:lnSpc>
              <a:spcAft>
                <a:spcPts val="600"/>
              </a:spcAft>
              <a:defRPr sz="1400">
                <a:solidFill>
                  <a:schemeClr val="bg2">
                    <a:lumMod val="25000"/>
                  </a:schemeClr>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67284573"/>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p:cSld name="C / 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422708-F9E0-294F-6E2D-B09DFE9F1C92}"/>
              </a:ext>
            </a:extLst>
          </p:cNvPr>
          <p:cNvSpPr/>
          <p:nvPr/>
        </p:nvSpPr>
        <p:spPr>
          <a:xfrm rot="10800000">
            <a:off x="4553711" y="-4"/>
            <a:ext cx="7638288" cy="67910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0A97F39-2804-4670-FE6F-CC3F00A8E537}"/>
              </a:ext>
            </a:extLst>
          </p:cNvPr>
          <p:cNvSpPr/>
          <p:nvPr/>
        </p:nvSpPr>
        <p:spPr>
          <a:xfrm rot="10800000">
            <a:off x="1" y="6400800"/>
            <a:ext cx="12191999" cy="4572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3C52E5-0113-1AA3-610B-6B9A8534BB76}"/>
              </a:ext>
            </a:extLst>
          </p:cNvPr>
          <p:cNvSpPr>
            <a:spLocks noGrp="1"/>
          </p:cNvSpPr>
          <p:nvPr>
            <p:ph type="title"/>
          </p:nvPr>
        </p:nvSpPr>
        <p:spPr>
          <a:xfrm>
            <a:off x="863345" y="557560"/>
            <a:ext cx="2703081" cy="1418715"/>
          </a:xfrm>
        </p:spPr>
        <p:txBody>
          <a:bodyPr anchor="b">
            <a:normAutofit/>
          </a:bodyPr>
          <a:lstStyle>
            <a:lvl1pPr>
              <a:defRPr lang="en-US" dirty="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FB0DF9A-7449-1449-A894-ADF57EE188E1}"/>
              </a:ext>
            </a:extLst>
          </p:cNvPr>
          <p:cNvSpPr>
            <a:spLocks noGrp="1"/>
          </p:cNvSpPr>
          <p:nvPr>
            <p:ph idx="1"/>
          </p:nvPr>
        </p:nvSpPr>
        <p:spPr>
          <a:xfrm>
            <a:off x="5114108" y="687727"/>
            <a:ext cx="6560781" cy="5214309"/>
          </a:xfrm>
        </p:spPr>
        <p:txBody>
          <a:bodyPr>
            <a:normAutofit/>
          </a:bodyPr>
          <a:lstStyle>
            <a:lvl1pPr>
              <a:lnSpc>
                <a:spcPct val="110000"/>
              </a:lnSpc>
              <a:spcAft>
                <a:spcPts val="600"/>
              </a:spcAft>
              <a:defRPr lang="en-US"/>
            </a:lvl1pPr>
            <a:lvl2pPr>
              <a:lnSpc>
                <a:spcPct val="110000"/>
              </a:lnSpc>
              <a:spcAft>
                <a:spcPts val="600"/>
              </a:spcAft>
              <a:defRPr lang="en-US"/>
            </a:lvl2pPr>
            <a:lvl3pPr>
              <a:lnSpc>
                <a:spcPct val="110000"/>
              </a:lnSpc>
              <a:spcAft>
                <a:spcPts val="600"/>
              </a:spcAft>
              <a:defRPr lang="en-US"/>
            </a:lvl3pPr>
            <a:lvl4pPr>
              <a:lnSpc>
                <a:spcPct val="110000"/>
              </a:lnSpc>
              <a:spcAft>
                <a:spcPts val="600"/>
              </a:spcAft>
              <a:defRPr lang="en-US"/>
            </a:lvl4pPr>
            <a:lvl5pPr>
              <a:lnSpc>
                <a:spcPct val="110000"/>
              </a:lnSpc>
              <a:spcAft>
                <a:spcPts val="600"/>
              </a:spcAft>
              <a:defRPr lang="en-US"/>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9449176D-3779-21B3-A40A-2BA04E30A1C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489" y="6467664"/>
            <a:ext cx="2856938" cy="323427"/>
          </a:xfrm>
          <a:prstGeom prst="rect">
            <a:avLst/>
          </a:prstGeom>
        </p:spPr>
      </p:pic>
      <p:sp>
        <p:nvSpPr>
          <p:cNvPr id="10" name="Rectangle 9">
            <a:extLst>
              <a:ext uri="{FF2B5EF4-FFF2-40B4-BE49-F238E27FC236}">
                <a16:creationId xmlns:a16="http://schemas.microsoft.com/office/drawing/2014/main" id="{C91F14BA-2CB6-8C6A-4DB7-7E1995A615E8}"/>
              </a:ext>
            </a:extLst>
          </p:cNvPr>
          <p:cNvSpPr/>
          <p:nvPr/>
        </p:nvSpPr>
        <p:spPr>
          <a:xfrm>
            <a:off x="0" y="2238552"/>
            <a:ext cx="3314700" cy="16430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927E3929-5BEA-C893-F9CA-1BA2BDE362DB}"/>
              </a:ext>
            </a:extLst>
          </p:cNvPr>
          <p:cNvSpPr>
            <a:spLocks noGrp="1"/>
          </p:cNvSpPr>
          <p:nvPr>
            <p:ph idx="12"/>
          </p:nvPr>
        </p:nvSpPr>
        <p:spPr>
          <a:xfrm>
            <a:off x="863344" y="2722134"/>
            <a:ext cx="3195700" cy="3332978"/>
          </a:xfrm>
        </p:spPr>
        <p:txBody>
          <a:bodyPr>
            <a:normAutofit/>
          </a:bodyPr>
          <a:lstStyle>
            <a:lvl1pPr>
              <a:lnSpc>
                <a:spcPct val="100000"/>
              </a:lnSpc>
              <a:spcAft>
                <a:spcPts val="600"/>
              </a:spcAft>
              <a:defRPr sz="2000">
                <a:solidFill>
                  <a:schemeClr val="bg2">
                    <a:lumMod val="25000"/>
                  </a:schemeClr>
                </a:solidFill>
                <a:latin typeface="Arial" panose="020B0604020202020204" pitchFamily="34" charset="0"/>
                <a:cs typeface="Arial" panose="020B0604020202020204" pitchFamily="34" charset="0"/>
              </a:defRPr>
            </a:lvl1pPr>
            <a:lvl2pPr>
              <a:lnSpc>
                <a:spcPct val="100000"/>
              </a:lnSpc>
              <a:spcAft>
                <a:spcPts val="600"/>
              </a:spcAft>
              <a:defRPr sz="1800">
                <a:solidFill>
                  <a:schemeClr val="bg2">
                    <a:lumMod val="25000"/>
                  </a:schemeClr>
                </a:solidFill>
                <a:latin typeface="Arial" panose="020B0604020202020204" pitchFamily="34" charset="0"/>
                <a:cs typeface="Arial" panose="020B0604020202020204" pitchFamily="34" charset="0"/>
              </a:defRPr>
            </a:lvl2pPr>
            <a:lvl3pPr>
              <a:lnSpc>
                <a:spcPct val="100000"/>
              </a:lnSpc>
              <a:spcAft>
                <a:spcPts val="600"/>
              </a:spcAft>
              <a:defRPr sz="1600">
                <a:solidFill>
                  <a:schemeClr val="bg2">
                    <a:lumMod val="25000"/>
                  </a:schemeClr>
                </a:solidFill>
                <a:latin typeface="Arial" panose="020B0604020202020204" pitchFamily="34" charset="0"/>
                <a:cs typeface="Arial" panose="020B0604020202020204" pitchFamily="34" charset="0"/>
              </a:defRPr>
            </a:lvl3pPr>
            <a:lvl4pPr>
              <a:lnSpc>
                <a:spcPct val="100000"/>
              </a:lnSpc>
              <a:spcAft>
                <a:spcPts val="600"/>
              </a:spcAft>
              <a:defRPr sz="1400">
                <a:solidFill>
                  <a:schemeClr val="bg2">
                    <a:lumMod val="25000"/>
                  </a:schemeClr>
                </a:solidFill>
                <a:latin typeface="Arial" panose="020B0604020202020204" pitchFamily="34" charset="0"/>
                <a:cs typeface="Arial" panose="020B0604020202020204" pitchFamily="34" charset="0"/>
              </a:defRPr>
            </a:lvl4pPr>
            <a:lvl5pPr>
              <a:lnSpc>
                <a:spcPct val="100000"/>
              </a:lnSpc>
              <a:spcAft>
                <a:spcPts val="600"/>
              </a:spcAft>
              <a:defRPr sz="1400">
                <a:solidFill>
                  <a:schemeClr val="bg2">
                    <a:lumMod val="25000"/>
                  </a:schemeClr>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3E4DC267-8BD2-43FF-22BC-048B2B63CCC3}"/>
              </a:ext>
            </a:extLst>
          </p:cNvPr>
          <p:cNvSpPr>
            <a:spLocks noGrp="1"/>
          </p:cNvSpPr>
          <p:nvPr>
            <p:ph type="ftr" sz="quarter" idx="13"/>
          </p:nvPr>
        </p:nvSpPr>
        <p:spPr>
          <a:xfrm>
            <a:off x="3790122" y="6435291"/>
            <a:ext cx="7182678" cy="405445"/>
          </a:xfrm>
          <a:prstGeom prst="rect">
            <a:avLst/>
          </a:prstGeom>
        </p:spPr>
        <p:txBody>
          <a:bodyPr/>
          <a:lstStyle/>
          <a:p>
            <a:endParaRPr lang="en-US" dirty="0"/>
          </a:p>
        </p:txBody>
      </p:sp>
      <p:sp>
        <p:nvSpPr>
          <p:cNvPr id="12" name="Slide Number Placeholder 11">
            <a:extLst>
              <a:ext uri="{FF2B5EF4-FFF2-40B4-BE49-F238E27FC236}">
                <a16:creationId xmlns:a16="http://schemas.microsoft.com/office/drawing/2014/main" id="{E0BFFBAE-DF25-A577-8E8A-068BF111A258}"/>
              </a:ext>
            </a:extLst>
          </p:cNvPr>
          <p:cNvSpPr>
            <a:spLocks noGrp="1"/>
          </p:cNvSpPr>
          <p:nvPr>
            <p:ph type="sldNum" sz="quarter" idx="14"/>
          </p:nvPr>
        </p:nvSpPr>
        <p:spPr>
          <a:xfrm>
            <a:off x="11192162" y="6435291"/>
            <a:ext cx="580698" cy="405445"/>
          </a:xfrm>
          <a:prstGeom prst="rect">
            <a:avLst/>
          </a:prstGeom>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2874442517"/>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p:cSld name="C / 4">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422708-F9E0-294F-6E2D-B09DFE9F1C92}"/>
              </a:ext>
            </a:extLst>
          </p:cNvPr>
          <p:cNvSpPr/>
          <p:nvPr/>
        </p:nvSpPr>
        <p:spPr>
          <a:xfrm rot="10800000" flipH="1">
            <a:off x="8270240" y="-4"/>
            <a:ext cx="3921760" cy="67910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FB0DF9A-7449-1449-A894-ADF57EE188E1}"/>
              </a:ext>
            </a:extLst>
          </p:cNvPr>
          <p:cNvSpPr>
            <a:spLocks noGrp="1"/>
          </p:cNvSpPr>
          <p:nvPr>
            <p:ph idx="1"/>
          </p:nvPr>
        </p:nvSpPr>
        <p:spPr>
          <a:xfrm>
            <a:off x="538752" y="687727"/>
            <a:ext cx="7193008" cy="5214309"/>
          </a:xfrm>
        </p:spPr>
        <p:txBody>
          <a:bodyPr>
            <a:normAutofit/>
          </a:bodyPr>
          <a:lstStyle>
            <a:lvl1pPr>
              <a:lnSpc>
                <a:spcPct val="110000"/>
              </a:lnSpc>
              <a:spcAft>
                <a:spcPts val="600"/>
              </a:spcAft>
              <a:defRPr lang="en-US"/>
            </a:lvl1pPr>
            <a:lvl2pPr>
              <a:lnSpc>
                <a:spcPct val="110000"/>
              </a:lnSpc>
              <a:spcAft>
                <a:spcPts val="600"/>
              </a:spcAft>
              <a:defRPr lang="en-US"/>
            </a:lvl2pPr>
            <a:lvl3pPr>
              <a:lnSpc>
                <a:spcPct val="110000"/>
              </a:lnSpc>
              <a:spcAft>
                <a:spcPts val="600"/>
              </a:spcAft>
              <a:defRPr lang="en-US"/>
            </a:lvl3pPr>
            <a:lvl4pPr>
              <a:lnSpc>
                <a:spcPct val="110000"/>
              </a:lnSpc>
              <a:spcAft>
                <a:spcPts val="600"/>
              </a:spcAft>
              <a:defRPr lang="en-US"/>
            </a:lvl4pPr>
            <a:lvl5pPr>
              <a:lnSpc>
                <a:spcPct val="110000"/>
              </a:lnSpc>
              <a:spcAft>
                <a:spcPts val="600"/>
              </a:spcAft>
              <a:defRPr lang="en-US"/>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50A97F39-2804-4670-FE6F-CC3F00A8E537}"/>
              </a:ext>
            </a:extLst>
          </p:cNvPr>
          <p:cNvSpPr/>
          <p:nvPr/>
        </p:nvSpPr>
        <p:spPr>
          <a:xfrm rot="10800000">
            <a:off x="1" y="6400800"/>
            <a:ext cx="12191999" cy="4572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3C52E5-0113-1AA3-610B-6B9A8534BB76}"/>
              </a:ext>
            </a:extLst>
          </p:cNvPr>
          <p:cNvSpPr>
            <a:spLocks noGrp="1"/>
          </p:cNvSpPr>
          <p:nvPr>
            <p:ph type="title"/>
          </p:nvPr>
        </p:nvSpPr>
        <p:spPr>
          <a:xfrm>
            <a:off x="9069779" y="687726"/>
            <a:ext cx="2703081" cy="4511252"/>
          </a:xfrm>
        </p:spPr>
        <p:txBody>
          <a:bodyPr anchor="b">
            <a:normAutofit/>
          </a:bodyPr>
          <a:lstStyle>
            <a:lvl1pPr>
              <a:defRPr lang="en-US"/>
            </a:lvl1pPr>
          </a:lstStyle>
          <a:p>
            <a:r>
              <a:rPr lang="en-US"/>
              <a:t>Click to edit Master title style</a:t>
            </a:r>
          </a:p>
        </p:txBody>
      </p:sp>
      <p:pic>
        <p:nvPicPr>
          <p:cNvPr id="9" name="Picture 8">
            <a:extLst>
              <a:ext uri="{FF2B5EF4-FFF2-40B4-BE49-F238E27FC236}">
                <a16:creationId xmlns:a16="http://schemas.microsoft.com/office/drawing/2014/main" id="{9449176D-3779-21B3-A40A-2BA04E30A1C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489" y="6467664"/>
            <a:ext cx="2856938" cy="323427"/>
          </a:xfrm>
          <a:prstGeom prst="rect">
            <a:avLst/>
          </a:prstGeom>
        </p:spPr>
      </p:pic>
      <p:sp>
        <p:nvSpPr>
          <p:cNvPr id="10" name="Rectangle 9">
            <a:extLst>
              <a:ext uri="{FF2B5EF4-FFF2-40B4-BE49-F238E27FC236}">
                <a16:creationId xmlns:a16="http://schemas.microsoft.com/office/drawing/2014/main" id="{C91F14BA-2CB6-8C6A-4DB7-7E1995A615E8}"/>
              </a:ext>
            </a:extLst>
          </p:cNvPr>
          <p:cNvSpPr/>
          <p:nvPr/>
        </p:nvSpPr>
        <p:spPr>
          <a:xfrm>
            <a:off x="8877300" y="5461254"/>
            <a:ext cx="3314700" cy="16430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7">
            <a:extLst>
              <a:ext uri="{FF2B5EF4-FFF2-40B4-BE49-F238E27FC236}">
                <a16:creationId xmlns:a16="http://schemas.microsoft.com/office/drawing/2014/main" id="{7995DA42-650F-3AC4-1332-01596ED5BE87}"/>
              </a:ext>
            </a:extLst>
          </p:cNvPr>
          <p:cNvSpPr>
            <a:spLocks noGrp="1"/>
          </p:cNvSpPr>
          <p:nvPr>
            <p:ph type="ftr" sz="quarter" idx="10"/>
          </p:nvPr>
        </p:nvSpPr>
        <p:spPr>
          <a:xfrm>
            <a:off x="3790122" y="6435291"/>
            <a:ext cx="7182678" cy="405445"/>
          </a:xfrm>
          <a:prstGeom prst="rect">
            <a:avLst/>
          </a:prstGeom>
        </p:spPr>
        <p:txBody>
          <a:bodyPr/>
          <a:lstStyle/>
          <a:p>
            <a:endParaRPr lang="en-US" dirty="0"/>
          </a:p>
        </p:txBody>
      </p:sp>
      <p:sp>
        <p:nvSpPr>
          <p:cNvPr id="11" name="Slide Number Placeholder 10">
            <a:extLst>
              <a:ext uri="{FF2B5EF4-FFF2-40B4-BE49-F238E27FC236}">
                <a16:creationId xmlns:a16="http://schemas.microsoft.com/office/drawing/2014/main" id="{2441F5B9-3F5C-E7D5-D664-94EE1939D5F7}"/>
              </a:ext>
            </a:extLst>
          </p:cNvPr>
          <p:cNvSpPr>
            <a:spLocks noGrp="1"/>
          </p:cNvSpPr>
          <p:nvPr>
            <p:ph type="sldNum" sz="quarter" idx="11"/>
          </p:nvPr>
        </p:nvSpPr>
        <p:spPr>
          <a:xfrm>
            <a:off x="11192162" y="6435291"/>
            <a:ext cx="580698" cy="405445"/>
          </a:xfrm>
          <a:prstGeom prst="rect">
            <a:avLst/>
          </a:prstGeom>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3161636356"/>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p:cSld name="C / 5">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422708-F9E0-294F-6E2D-B09DFE9F1C92}"/>
              </a:ext>
            </a:extLst>
          </p:cNvPr>
          <p:cNvSpPr/>
          <p:nvPr/>
        </p:nvSpPr>
        <p:spPr>
          <a:xfrm rot="10800000">
            <a:off x="4553711" y="-4"/>
            <a:ext cx="7638289" cy="67910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0A97F39-2804-4670-FE6F-CC3F00A8E537}"/>
              </a:ext>
            </a:extLst>
          </p:cNvPr>
          <p:cNvSpPr/>
          <p:nvPr/>
        </p:nvSpPr>
        <p:spPr>
          <a:xfrm rot="10800000">
            <a:off x="1" y="6400800"/>
            <a:ext cx="12191999" cy="4572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3C52E5-0113-1AA3-610B-6B9A8534BB76}"/>
              </a:ext>
            </a:extLst>
          </p:cNvPr>
          <p:cNvSpPr>
            <a:spLocks noGrp="1"/>
          </p:cNvSpPr>
          <p:nvPr>
            <p:ph type="title"/>
          </p:nvPr>
        </p:nvSpPr>
        <p:spPr>
          <a:xfrm>
            <a:off x="863345" y="687726"/>
            <a:ext cx="2703081" cy="4511252"/>
          </a:xfrm>
        </p:spPr>
        <p:txBody>
          <a:bodyPr anchor="b">
            <a:normAutofit/>
          </a:bodyPr>
          <a:lstStyle>
            <a:lvl1pPr>
              <a:defRPr lang="en-US" dirty="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FB0DF9A-7449-1449-A894-ADF57EE188E1}"/>
              </a:ext>
            </a:extLst>
          </p:cNvPr>
          <p:cNvSpPr>
            <a:spLocks noGrp="1"/>
          </p:cNvSpPr>
          <p:nvPr>
            <p:ph idx="1"/>
          </p:nvPr>
        </p:nvSpPr>
        <p:spPr>
          <a:xfrm>
            <a:off x="5114108" y="687727"/>
            <a:ext cx="6560781" cy="5214309"/>
          </a:xfrm>
        </p:spPr>
        <p:txBody>
          <a:bodyPr>
            <a:normAutofit/>
          </a:bodyPr>
          <a:lstStyle>
            <a:lvl1pPr>
              <a:lnSpc>
                <a:spcPct val="110000"/>
              </a:lnSpc>
              <a:spcAft>
                <a:spcPts val="600"/>
              </a:spcAft>
              <a:defRPr lang="en-US" dirty="0"/>
            </a:lvl1pPr>
            <a:lvl2pPr>
              <a:lnSpc>
                <a:spcPct val="110000"/>
              </a:lnSpc>
              <a:spcAft>
                <a:spcPts val="600"/>
              </a:spcAft>
              <a:defRPr lang="en-US" dirty="0"/>
            </a:lvl2pPr>
            <a:lvl3pPr>
              <a:lnSpc>
                <a:spcPct val="110000"/>
              </a:lnSpc>
              <a:spcAft>
                <a:spcPts val="600"/>
              </a:spcAft>
              <a:defRPr lang="en-US" dirty="0"/>
            </a:lvl3pPr>
            <a:lvl4pPr>
              <a:lnSpc>
                <a:spcPct val="110000"/>
              </a:lnSpc>
              <a:spcAft>
                <a:spcPts val="600"/>
              </a:spcAft>
              <a:defRPr lang="en-US" dirty="0"/>
            </a:lvl4pPr>
            <a:lvl5pPr>
              <a:lnSpc>
                <a:spcPct val="110000"/>
              </a:lnSpc>
              <a:spcAft>
                <a:spcPts val="600"/>
              </a:spcAft>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a:extLst>
              <a:ext uri="{FF2B5EF4-FFF2-40B4-BE49-F238E27FC236}">
                <a16:creationId xmlns:a16="http://schemas.microsoft.com/office/drawing/2014/main" id="{9449176D-3779-21B3-A40A-2BA04E30A1C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489" y="6467664"/>
            <a:ext cx="2856938" cy="323427"/>
          </a:xfrm>
          <a:prstGeom prst="rect">
            <a:avLst/>
          </a:prstGeom>
        </p:spPr>
      </p:pic>
      <p:sp>
        <p:nvSpPr>
          <p:cNvPr id="10" name="Rectangle 9">
            <a:extLst>
              <a:ext uri="{FF2B5EF4-FFF2-40B4-BE49-F238E27FC236}">
                <a16:creationId xmlns:a16="http://schemas.microsoft.com/office/drawing/2014/main" id="{C91F14BA-2CB6-8C6A-4DB7-7E1995A615E8}"/>
              </a:ext>
            </a:extLst>
          </p:cNvPr>
          <p:cNvSpPr/>
          <p:nvPr/>
        </p:nvSpPr>
        <p:spPr>
          <a:xfrm>
            <a:off x="0" y="5461254"/>
            <a:ext cx="3314700" cy="16430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7">
            <a:extLst>
              <a:ext uri="{FF2B5EF4-FFF2-40B4-BE49-F238E27FC236}">
                <a16:creationId xmlns:a16="http://schemas.microsoft.com/office/drawing/2014/main" id="{BAE61436-A8AA-55ED-A420-21BEC53B846F}"/>
              </a:ext>
            </a:extLst>
          </p:cNvPr>
          <p:cNvSpPr>
            <a:spLocks noGrp="1"/>
          </p:cNvSpPr>
          <p:nvPr>
            <p:ph type="ftr" sz="quarter" idx="10"/>
          </p:nvPr>
        </p:nvSpPr>
        <p:spPr>
          <a:xfrm>
            <a:off x="3790122" y="6435291"/>
            <a:ext cx="7182678" cy="405445"/>
          </a:xfrm>
          <a:prstGeom prst="rect">
            <a:avLst/>
          </a:prstGeom>
        </p:spPr>
        <p:txBody>
          <a:bodyPr/>
          <a:lstStyle/>
          <a:p>
            <a:endParaRPr lang="en-US" dirty="0"/>
          </a:p>
        </p:txBody>
      </p:sp>
      <p:sp>
        <p:nvSpPr>
          <p:cNvPr id="11" name="Slide Number Placeholder 10">
            <a:extLst>
              <a:ext uri="{FF2B5EF4-FFF2-40B4-BE49-F238E27FC236}">
                <a16:creationId xmlns:a16="http://schemas.microsoft.com/office/drawing/2014/main" id="{1A431E04-0A15-10F6-629B-0D456B4BF88A}"/>
              </a:ext>
            </a:extLst>
          </p:cNvPr>
          <p:cNvSpPr>
            <a:spLocks noGrp="1"/>
          </p:cNvSpPr>
          <p:nvPr>
            <p:ph type="sldNum" sz="quarter" idx="11"/>
          </p:nvPr>
        </p:nvSpPr>
        <p:spPr>
          <a:xfrm>
            <a:off x="11192162" y="6435291"/>
            <a:ext cx="580698" cy="405445"/>
          </a:xfrm>
          <a:prstGeom prst="rect">
            <a:avLst/>
          </a:prstGeom>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1486347310"/>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p:cSld name="C / 6">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422708-F9E0-294F-6E2D-B09DFE9F1C92}"/>
              </a:ext>
            </a:extLst>
          </p:cNvPr>
          <p:cNvSpPr/>
          <p:nvPr/>
        </p:nvSpPr>
        <p:spPr>
          <a:xfrm rot="10800000">
            <a:off x="3246120" y="-5"/>
            <a:ext cx="8945880" cy="67910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0A97F39-2804-4670-FE6F-CC3F00A8E537}"/>
              </a:ext>
            </a:extLst>
          </p:cNvPr>
          <p:cNvSpPr/>
          <p:nvPr/>
        </p:nvSpPr>
        <p:spPr>
          <a:xfrm rot="10800000">
            <a:off x="1" y="6400800"/>
            <a:ext cx="12191999" cy="4572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449176D-3779-21B3-A40A-2BA04E30A1C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489" y="6467664"/>
            <a:ext cx="2856938" cy="323427"/>
          </a:xfrm>
          <a:prstGeom prst="rect">
            <a:avLst/>
          </a:prstGeom>
        </p:spPr>
      </p:pic>
      <p:sp>
        <p:nvSpPr>
          <p:cNvPr id="10" name="Rectangle 9">
            <a:extLst>
              <a:ext uri="{FF2B5EF4-FFF2-40B4-BE49-F238E27FC236}">
                <a16:creationId xmlns:a16="http://schemas.microsoft.com/office/drawing/2014/main" id="{C91F14BA-2CB6-8C6A-4DB7-7E1995A615E8}"/>
              </a:ext>
            </a:extLst>
          </p:cNvPr>
          <p:cNvSpPr/>
          <p:nvPr/>
        </p:nvSpPr>
        <p:spPr>
          <a:xfrm>
            <a:off x="-515729" y="5461254"/>
            <a:ext cx="3314700" cy="16430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66C7F16-EC54-BE75-51D1-CE0DFFC4C8D6}"/>
              </a:ext>
            </a:extLst>
          </p:cNvPr>
          <p:cNvSpPr/>
          <p:nvPr/>
        </p:nvSpPr>
        <p:spPr>
          <a:xfrm>
            <a:off x="2798971" y="409259"/>
            <a:ext cx="9393029" cy="246094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3C52E5-0113-1AA3-610B-6B9A8534BB76}"/>
              </a:ext>
            </a:extLst>
          </p:cNvPr>
          <p:cNvSpPr>
            <a:spLocks noGrp="1"/>
          </p:cNvSpPr>
          <p:nvPr>
            <p:ph type="title"/>
          </p:nvPr>
        </p:nvSpPr>
        <p:spPr>
          <a:xfrm>
            <a:off x="347616" y="687726"/>
            <a:ext cx="2451355" cy="4511252"/>
          </a:xfrm>
        </p:spPr>
        <p:txBody>
          <a:bodyPr anchor="b">
            <a:normAutofit/>
          </a:bodyPr>
          <a:lstStyle>
            <a:lvl1pPr>
              <a:defRPr lang="en-US" dirty="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FB0DF9A-7449-1449-A894-ADF57EE188E1}"/>
              </a:ext>
            </a:extLst>
          </p:cNvPr>
          <p:cNvSpPr>
            <a:spLocks noGrp="1"/>
          </p:cNvSpPr>
          <p:nvPr>
            <p:ph idx="1"/>
          </p:nvPr>
        </p:nvSpPr>
        <p:spPr>
          <a:xfrm>
            <a:off x="3733800" y="3279465"/>
            <a:ext cx="7941090" cy="2622571"/>
          </a:xfrm>
        </p:spPr>
        <p:txBody>
          <a:bodyPr>
            <a:normAutofit/>
          </a:bodyPr>
          <a:lstStyle>
            <a:lvl1pPr>
              <a:lnSpc>
                <a:spcPct val="110000"/>
              </a:lnSpc>
              <a:spcAft>
                <a:spcPts val="600"/>
              </a:spcAft>
              <a:defRPr lang="en-US" dirty="0"/>
            </a:lvl1pPr>
            <a:lvl2pPr>
              <a:lnSpc>
                <a:spcPct val="110000"/>
              </a:lnSpc>
              <a:spcAft>
                <a:spcPts val="600"/>
              </a:spcAft>
              <a:defRPr lang="en-US" dirty="0"/>
            </a:lvl2pPr>
            <a:lvl3pPr>
              <a:lnSpc>
                <a:spcPct val="110000"/>
              </a:lnSpc>
              <a:spcAft>
                <a:spcPts val="600"/>
              </a:spcAft>
              <a:defRPr lang="en-US" dirty="0"/>
            </a:lvl3pPr>
            <a:lvl4pPr>
              <a:lnSpc>
                <a:spcPct val="110000"/>
              </a:lnSpc>
              <a:spcAft>
                <a:spcPts val="600"/>
              </a:spcAft>
              <a:defRPr lang="en-US" dirty="0"/>
            </a:lvl4pPr>
            <a:lvl5pPr>
              <a:lnSpc>
                <a:spcPct val="110000"/>
              </a:lnSpc>
              <a:spcAft>
                <a:spcPts val="600"/>
              </a:spcAft>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11">
            <a:extLst>
              <a:ext uri="{FF2B5EF4-FFF2-40B4-BE49-F238E27FC236}">
                <a16:creationId xmlns:a16="http://schemas.microsoft.com/office/drawing/2014/main" id="{EE037E5E-8AAA-FCC1-BD3F-AEB265897B56}"/>
              </a:ext>
            </a:extLst>
          </p:cNvPr>
          <p:cNvSpPr>
            <a:spLocks noGrp="1"/>
          </p:cNvSpPr>
          <p:nvPr>
            <p:ph sz="quarter" idx="12"/>
          </p:nvPr>
        </p:nvSpPr>
        <p:spPr>
          <a:xfrm>
            <a:off x="3246121" y="551543"/>
            <a:ext cx="8428354" cy="2124302"/>
          </a:xfrm>
        </p:spPr>
        <p:txBody>
          <a:bodyPr anchor="ctr"/>
          <a:lstStyle>
            <a:lvl1pPr>
              <a:lnSpc>
                <a:spcPct val="120000"/>
              </a:lnSpc>
              <a:defRPr>
                <a:solidFill>
                  <a:schemeClr val="bg1"/>
                </a:solidFill>
              </a:defRPr>
            </a:lvl1pPr>
            <a:lvl2pPr marL="0" indent="0">
              <a:lnSpc>
                <a:spcPct val="120000"/>
              </a:lnSpc>
              <a:buNone/>
              <a:defRPr>
                <a:solidFill>
                  <a:schemeClr val="bg1"/>
                </a:solidFill>
              </a:defRPr>
            </a:lvl2pPr>
            <a:lvl3pPr marL="685800" indent="0">
              <a:lnSpc>
                <a:spcPct val="120000"/>
              </a:lnSpc>
              <a:buNone/>
              <a:defRPr>
                <a:solidFill>
                  <a:schemeClr val="bg1"/>
                </a:solidFill>
              </a:defRPr>
            </a:lvl3pPr>
            <a:lvl4pPr marL="1143000" indent="0">
              <a:lnSpc>
                <a:spcPct val="120000"/>
              </a:lnSpc>
              <a:buNone/>
              <a:defRPr>
                <a:solidFill>
                  <a:schemeClr val="bg1"/>
                </a:solidFill>
              </a:defRPr>
            </a:lvl4pPr>
            <a:lvl5pPr marL="1600200" indent="0">
              <a:lnSpc>
                <a:spcPct val="120000"/>
              </a:lnSpc>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a:extLst>
              <a:ext uri="{FF2B5EF4-FFF2-40B4-BE49-F238E27FC236}">
                <a16:creationId xmlns:a16="http://schemas.microsoft.com/office/drawing/2014/main" id="{BAF91694-9179-1AC6-F3E1-8C1A9E8A1D9F}"/>
              </a:ext>
            </a:extLst>
          </p:cNvPr>
          <p:cNvSpPr>
            <a:spLocks noGrp="1"/>
          </p:cNvSpPr>
          <p:nvPr>
            <p:ph type="ftr" sz="quarter" idx="13"/>
          </p:nvPr>
        </p:nvSpPr>
        <p:spPr>
          <a:xfrm>
            <a:off x="3790122" y="6435291"/>
            <a:ext cx="7182678" cy="405445"/>
          </a:xfrm>
          <a:prstGeom prst="rect">
            <a:avLst/>
          </a:prstGeom>
        </p:spPr>
        <p:txBody>
          <a:bodyPr/>
          <a:lstStyle/>
          <a:p>
            <a:endParaRPr lang="en-US" dirty="0"/>
          </a:p>
        </p:txBody>
      </p:sp>
      <p:sp>
        <p:nvSpPr>
          <p:cNvPr id="13" name="Slide Number Placeholder 12">
            <a:extLst>
              <a:ext uri="{FF2B5EF4-FFF2-40B4-BE49-F238E27FC236}">
                <a16:creationId xmlns:a16="http://schemas.microsoft.com/office/drawing/2014/main" id="{8B73E93A-94D9-9952-EB91-4E325E0C9354}"/>
              </a:ext>
            </a:extLst>
          </p:cNvPr>
          <p:cNvSpPr>
            <a:spLocks noGrp="1"/>
          </p:cNvSpPr>
          <p:nvPr>
            <p:ph type="sldNum" sz="quarter" idx="14"/>
          </p:nvPr>
        </p:nvSpPr>
        <p:spPr>
          <a:xfrm>
            <a:off x="11192162" y="6435291"/>
            <a:ext cx="580698" cy="405445"/>
          </a:xfrm>
          <a:prstGeom prst="rect">
            <a:avLst/>
          </a:prstGeom>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254146069"/>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p:cSld name="C / 7">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422708-F9E0-294F-6E2D-B09DFE9F1C92}"/>
              </a:ext>
            </a:extLst>
          </p:cNvPr>
          <p:cNvSpPr/>
          <p:nvPr/>
        </p:nvSpPr>
        <p:spPr>
          <a:xfrm rot="10800000">
            <a:off x="3246120" y="-5"/>
            <a:ext cx="8945880" cy="67910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0A97F39-2804-4670-FE6F-CC3F00A8E537}"/>
              </a:ext>
            </a:extLst>
          </p:cNvPr>
          <p:cNvSpPr/>
          <p:nvPr/>
        </p:nvSpPr>
        <p:spPr>
          <a:xfrm rot="10800000">
            <a:off x="1" y="6400800"/>
            <a:ext cx="12191999" cy="4572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449176D-3779-21B3-A40A-2BA04E30A1C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489" y="6467664"/>
            <a:ext cx="2856938" cy="323427"/>
          </a:xfrm>
          <a:prstGeom prst="rect">
            <a:avLst/>
          </a:prstGeom>
        </p:spPr>
      </p:pic>
      <p:sp>
        <p:nvSpPr>
          <p:cNvPr id="10" name="Rectangle 9">
            <a:extLst>
              <a:ext uri="{FF2B5EF4-FFF2-40B4-BE49-F238E27FC236}">
                <a16:creationId xmlns:a16="http://schemas.microsoft.com/office/drawing/2014/main" id="{C91F14BA-2CB6-8C6A-4DB7-7E1995A615E8}"/>
              </a:ext>
            </a:extLst>
          </p:cNvPr>
          <p:cNvSpPr/>
          <p:nvPr/>
        </p:nvSpPr>
        <p:spPr>
          <a:xfrm>
            <a:off x="-515729" y="5461254"/>
            <a:ext cx="3314700" cy="16430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66C7F16-EC54-BE75-51D1-CE0DFFC4C8D6}"/>
              </a:ext>
            </a:extLst>
          </p:cNvPr>
          <p:cNvSpPr/>
          <p:nvPr/>
        </p:nvSpPr>
        <p:spPr>
          <a:xfrm>
            <a:off x="2798971" y="409259"/>
            <a:ext cx="9393029" cy="246094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3C52E5-0113-1AA3-610B-6B9A8534BB76}"/>
              </a:ext>
            </a:extLst>
          </p:cNvPr>
          <p:cNvSpPr>
            <a:spLocks noGrp="1"/>
          </p:cNvSpPr>
          <p:nvPr>
            <p:ph type="title"/>
          </p:nvPr>
        </p:nvSpPr>
        <p:spPr>
          <a:xfrm>
            <a:off x="347616" y="687726"/>
            <a:ext cx="2451355" cy="4511252"/>
          </a:xfrm>
        </p:spPr>
        <p:txBody>
          <a:bodyPr anchor="b">
            <a:normAutofit/>
          </a:bodyPr>
          <a:lstStyle>
            <a:lvl1pPr>
              <a:defRPr lang="en-US" dirty="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FB0DF9A-7449-1449-A894-ADF57EE188E1}"/>
              </a:ext>
            </a:extLst>
          </p:cNvPr>
          <p:cNvSpPr>
            <a:spLocks noGrp="1"/>
          </p:cNvSpPr>
          <p:nvPr>
            <p:ph idx="1"/>
          </p:nvPr>
        </p:nvSpPr>
        <p:spPr>
          <a:xfrm>
            <a:off x="3733800" y="3171888"/>
            <a:ext cx="3856491" cy="2926981"/>
          </a:xfrm>
        </p:spPr>
        <p:txBody>
          <a:bodyPr bIns="0">
            <a:normAutofit/>
          </a:bodyPr>
          <a:lstStyle>
            <a:lvl1pPr>
              <a:lnSpc>
                <a:spcPct val="110000"/>
              </a:lnSpc>
              <a:spcBef>
                <a:spcPts val="600"/>
              </a:spcBef>
              <a:spcAft>
                <a:spcPts val="600"/>
              </a:spcAft>
              <a:defRPr lang="en-US" dirty="0"/>
            </a:lvl1pPr>
            <a:lvl2pPr>
              <a:lnSpc>
                <a:spcPct val="110000"/>
              </a:lnSpc>
              <a:spcBef>
                <a:spcPts val="600"/>
              </a:spcBef>
              <a:spcAft>
                <a:spcPts val="600"/>
              </a:spcAft>
              <a:defRPr lang="en-US" dirty="0"/>
            </a:lvl2pPr>
            <a:lvl3pPr>
              <a:lnSpc>
                <a:spcPct val="110000"/>
              </a:lnSpc>
              <a:spcBef>
                <a:spcPts val="600"/>
              </a:spcBef>
              <a:spcAft>
                <a:spcPts val="600"/>
              </a:spcAft>
              <a:defRPr lang="en-US" dirty="0"/>
            </a:lvl3pPr>
            <a:lvl4pPr>
              <a:lnSpc>
                <a:spcPct val="110000"/>
              </a:lnSpc>
              <a:spcBef>
                <a:spcPts val="600"/>
              </a:spcBef>
              <a:spcAft>
                <a:spcPts val="600"/>
              </a:spcAft>
              <a:defRPr lang="en-US" dirty="0"/>
            </a:lvl4pPr>
            <a:lvl5pPr>
              <a:lnSpc>
                <a:spcPct val="110000"/>
              </a:lnSpc>
              <a:spcBef>
                <a:spcPts val="600"/>
              </a:spcBef>
              <a:spcAft>
                <a:spcPts val="600"/>
              </a:spcAft>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11">
            <a:extLst>
              <a:ext uri="{FF2B5EF4-FFF2-40B4-BE49-F238E27FC236}">
                <a16:creationId xmlns:a16="http://schemas.microsoft.com/office/drawing/2014/main" id="{EE037E5E-8AAA-FCC1-BD3F-AEB265897B56}"/>
              </a:ext>
            </a:extLst>
          </p:cNvPr>
          <p:cNvSpPr>
            <a:spLocks noGrp="1"/>
          </p:cNvSpPr>
          <p:nvPr>
            <p:ph sz="quarter" idx="12"/>
          </p:nvPr>
        </p:nvSpPr>
        <p:spPr>
          <a:xfrm>
            <a:off x="3246121" y="551543"/>
            <a:ext cx="8428354" cy="2124302"/>
          </a:xfrm>
        </p:spPr>
        <p:txBody>
          <a:bodyPr anchor="ctr"/>
          <a:lstStyle>
            <a:lvl1pPr>
              <a:lnSpc>
                <a:spcPct val="120000"/>
              </a:lnSpc>
              <a:defRPr>
                <a:solidFill>
                  <a:schemeClr val="bg1"/>
                </a:solidFill>
              </a:defRPr>
            </a:lvl1pPr>
            <a:lvl2pPr marL="0" indent="0">
              <a:lnSpc>
                <a:spcPct val="120000"/>
              </a:lnSpc>
              <a:buNone/>
              <a:defRPr>
                <a:solidFill>
                  <a:schemeClr val="bg1"/>
                </a:solidFill>
              </a:defRPr>
            </a:lvl2pPr>
            <a:lvl3pPr marL="685800" indent="0">
              <a:lnSpc>
                <a:spcPct val="120000"/>
              </a:lnSpc>
              <a:buNone/>
              <a:defRPr>
                <a:solidFill>
                  <a:schemeClr val="bg1"/>
                </a:solidFill>
              </a:defRPr>
            </a:lvl3pPr>
            <a:lvl4pPr marL="1143000" indent="0">
              <a:lnSpc>
                <a:spcPct val="120000"/>
              </a:lnSpc>
              <a:buNone/>
              <a:defRPr>
                <a:solidFill>
                  <a:schemeClr val="bg1"/>
                </a:solidFill>
              </a:defRPr>
            </a:lvl4pPr>
            <a:lvl5pPr marL="1600200" indent="0">
              <a:lnSpc>
                <a:spcPct val="120000"/>
              </a:lnSpc>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a:extLst>
              <a:ext uri="{FF2B5EF4-FFF2-40B4-BE49-F238E27FC236}">
                <a16:creationId xmlns:a16="http://schemas.microsoft.com/office/drawing/2014/main" id="{7F92E585-C0BD-AB25-CB99-5AE041AB4558}"/>
              </a:ext>
            </a:extLst>
          </p:cNvPr>
          <p:cNvSpPr>
            <a:spLocks noGrp="1"/>
          </p:cNvSpPr>
          <p:nvPr>
            <p:ph idx="13"/>
          </p:nvPr>
        </p:nvSpPr>
        <p:spPr>
          <a:xfrm>
            <a:off x="7817984" y="3171888"/>
            <a:ext cx="3856491" cy="2926981"/>
          </a:xfrm>
        </p:spPr>
        <p:txBody>
          <a:bodyPr bIns="0">
            <a:normAutofit/>
          </a:bodyPr>
          <a:lstStyle>
            <a:lvl1pPr>
              <a:lnSpc>
                <a:spcPct val="110000"/>
              </a:lnSpc>
              <a:spcBef>
                <a:spcPts val="600"/>
              </a:spcBef>
              <a:spcAft>
                <a:spcPts val="600"/>
              </a:spcAft>
              <a:defRPr lang="en-US" dirty="0"/>
            </a:lvl1pPr>
            <a:lvl2pPr>
              <a:lnSpc>
                <a:spcPct val="110000"/>
              </a:lnSpc>
              <a:spcBef>
                <a:spcPts val="600"/>
              </a:spcBef>
              <a:spcAft>
                <a:spcPts val="600"/>
              </a:spcAft>
              <a:defRPr lang="en-US" dirty="0"/>
            </a:lvl2pPr>
            <a:lvl3pPr>
              <a:lnSpc>
                <a:spcPct val="110000"/>
              </a:lnSpc>
              <a:spcBef>
                <a:spcPts val="600"/>
              </a:spcBef>
              <a:spcAft>
                <a:spcPts val="600"/>
              </a:spcAft>
              <a:defRPr lang="en-US" dirty="0"/>
            </a:lvl3pPr>
            <a:lvl4pPr>
              <a:lnSpc>
                <a:spcPct val="110000"/>
              </a:lnSpc>
              <a:spcBef>
                <a:spcPts val="600"/>
              </a:spcBef>
              <a:spcAft>
                <a:spcPts val="600"/>
              </a:spcAft>
              <a:defRPr lang="en-US" dirty="0"/>
            </a:lvl4pPr>
            <a:lvl5pPr>
              <a:lnSpc>
                <a:spcPct val="110000"/>
              </a:lnSpc>
              <a:spcBef>
                <a:spcPts val="600"/>
              </a:spcBef>
              <a:spcAft>
                <a:spcPts val="600"/>
              </a:spcAft>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Footer Placeholder 12">
            <a:extLst>
              <a:ext uri="{FF2B5EF4-FFF2-40B4-BE49-F238E27FC236}">
                <a16:creationId xmlns:a16="http://schemas.microsoft.com/office/drawing/2014/main" id="{A2BE72EB-ECE4-CAC3-4E54-5BF06ED875B9}"/>
              </a:ext>
            </a:extLst>
          </p:cNvPr>
          <p:cNvSpPr>
            <a:spLocks noGrp="1"/>
          </p:cNvSpPr>
          <p:nvPr>
            <p:ph type="ftr" sz="quarter" idx="14"/>
          </p:nvPr>
        </p:nvSpPr>
        <p:spPr>
          <a:xfrm>
            <a:off x="3790122" y="6435291"/>
            <a:ext cx="7182678" cy="405445"/>
          </a:xfrm>
          <a:prstGeom prst="rect">
            <a:avLst/>
          </a:prstGeom>
        </p:spPr>
        <p:txBody>
          <a:bodyPr/>
          <a:lstStyle/>
          <a:p>
            <a:endParaRPr lang="en-US" dirty="0"/>
          </a:p>
        </p:txBody>
      </p:sp>
      <p:sp>
        <p:nvSpPr>
          <p:cNvPr id="14" name="Slide Number Placeholder 13">
            <a:extLst>
              <a:ext uri="{FF2B5EF4-FFF2-40B4-BE49-F238E27FC236}">
                <a16:creationId xmlns:a16="http://schemas.microsoft.com/office/drawing/2014/main" id="{B9563B26-51B3-15B9-71FA-1837555CEB90}"/>
              </a:ext>
            </a:extLst>
          </p:cNvPr>
          <p:cNvSpPr>
            <a:spLocks noGrp="1"/>
          </p:cNvSpPr>
          <p:nvPr>
            <p:ph type="sldNum" sz="quarter" idx="15"/>
          </p:nvPr>
        </p:nvSpPr>
        <p:spPr>
          <a:xfrm>
            <a:off x="11192162" y="6435291"/>
            <a:ext cx="580698" cy="405445"/>
          </a:xfrm>
          <a:prstGeom prst="rect">
            <a:avLst/>
          </a:prstGeom>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3496563946"/>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p:cSld name="C / 8">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422708-F9E0-294F-6E2D-B09DFE9F1C92}"/>
              </a:ext>
            </a:extLst>
          </p:cNvPr>
          <p:cNvSpPr/>
          <p:nvPr/>
        </p:nvSpPr>
        <p:spPr>
          <a:xfrm rot="10800000">
            <a:off x="3246120" y="-5"/>
            <a:ext cx="8945880" cy="67910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0A97F39-2804-4670-FE6F-CC3F00A8E537}"/>
              </a:ext>
            </a:extLst>
          </p:cNvPr>
          <p:cNvSpPr/>
          <p:nvPr/>
        </p:nvSpPr>
        <p:spPr>
          <a:xfrm rot="10800000">
            <a:off x="1" y="6400800"/>
            <a:ext cx="12191999" cy="4572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449176D-3779-21B3-A40A-2BA04E30A1C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489" y="6467664"/>
            <a:ext cx="2856938" cy="323427"/>
          </a:xfrm>
          <a:prstGeom prst="rect">
            <a:avLst/>
          </a:prstGeom>
        </p:spPr>
      </p:pic>
      <p:sp>
        <p:nvSpPr>
          <p:cNvPr id="10" name="Rectangle 9">
            <a:extLst>
              <a:ext uri="{FF2B5EF4-FFF2-40B4-BE49-F238E27FC236}">
                <a16:creationId xmlns:a16="http://schemas.microsoft.com/office/drawing/2014/main" id="{C91F14BA-2CB6-8C6A-4DB7-7E1995A615E8}"/>
              </a:ext>
            </a:extLst>
          </p:cNvPr>
          <p:cNvSpPr/>
          <p:nvPr/>
        </p:nvSpPr>
        <p:spPr>
          <a:xfrm>
            <a:off x="-515729" y="2705894"/>
            <a:ext cx="3314700" cy="16430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66C7F16-EC54-BE75-51D1-CE0DFFC4C8D6}"/>
              </a:ext>
            </a:extLst>
          </p:cNvPr>
          <p:cNvSpPr/>
          <p:nvPr/>
        </p:nvSpPr>
        <p:spPr>
          <a:xfrm>
            <a:off x="3246120" y="409259"/>
            <a:ext cx="8945880" cy="246094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3C52E5-0113-1AA3-610B-6B9A8534BB76}"/>
              </a:ext>
            </a:extLst>
          </p:cNvPr>
          <p:cNvSpPr>
            <a:spLocks noGrp="1"/>
          </p:cNvSpPr>
          <p:nvPr>
            <p:ph type="title"/>
          </p:nvPr>
        </p:nvSpPr>
        <p:spPr>
          <a:xfrm>
            <a:off x="347616" y="409258"/>
            <a:ext cx="2451355" cy="2034359"/>
          </a:xfrm>
        </p:spPr>
        <p:txBody>
          <a:bodyPr anchor="b">
            <a:normAutofit/>
          </a:bodyPr>
          <a:lstStyle>
            <a:lvl1pPr>
              <a:defRPr lang="en-US" dirty="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FB0DF9A-7449-1449-A894-ADF57EE188E1}"/>
              </a:ext>
            </a:extLst>
          </p:cNvPr>
          <p:cNvSpPr>
            <a:spLocks noGrp="1"/>
          </p:cNvSpPr>
          <p:nvPr>
            <p:ph idx="1"/>
          </p:nvPr>
        </p:nvSpPr>
        <p:spPr>
          <a:xfrm>
            <a:off x="3733800" y="3171888"/>
            <a:ext cx="3856491" cy="2926981"/>
          </a:xfrm>
        </p:spPr>
        <p:txBody>
          <a:bodyPr bIns="0">
            <a:normAutofit/>
          </a:bodyPr>
          <a:lstStyle>
            <a:lvl1pPr>
              <a:lnSpc>
                <a:spcPct val="110000"/>
              </a:lnSpc>
              <a:spcBef>
                <a:spcPts val="600"/>
              </a:spcBef>
              <a:spcAft>
                <a:spcPts val="600"/>
              </a:spcAft>
              <a:defRPr lang="en-US" dirty="0"/>
            </a:lvl1pPr>
            <a:lvl2pPr>
              <a:lnSpc>
                <a:spcPct val="110000"/>
              </a:lnSpc>
              <a:spcBef>
                <a:spcPts val="600"/>
              </a:spcBef>
              <a:spcAft>
                <a:spcPts val="600"/>
              </a:spcAft>
              <a:defRPr lang="en-US" dirty="0"/>
            </a:lvl2pPr>
            <a:lvl3pPr>
              <a:lnSpc>
                <a:spcPct val="110000"/>
              </a:lnSpc>
              <a:spcBef>
                <a:spcPts val="600"/>
              </a:spcBef>
              <a:spcAft>
                <a:spcPts val="600"/>
              </a:spcAft>
              <a:defRPr lang="en-US" dirty="0"/>
            </a:lvl3pPr>
            <a:lvl4pPr>
              <a:lnSpc>
                <a:spcPct val="110000"/>
              </a:lnSpc>
              <a:spcBef>
                <a:spcPts val="600"/>
              </a:spcBef>
              <a:spcAft>
                <a:spcPts val="600"/>
              </a:spcAft>
              <a:defRPr lang="en-US" dirty="0"/>
            </a:lvl4pPr>
            <a:lvl5pPr>
              <a:lnSpc>
                <a:spcPct val="110000"/>
              </a:lnSpc>
              <a:spcBef>
                <a:spcPts val="600"/>
              </a:spcBef>
              <a:spcAft>
                <a:spcPts val="600"/>
              </a:spcAft>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11">
            <a:extLst>
              <a:ext uri="{FF2B5EF4-FFF2-40B4-BE49-F238E27FC236}">
                <a16:creationId xmlns:a16="http://schemas.microsoft.com/office/drawing/2014/main" id="{EE037E5E-8AAA-FCC1-BD3F-AEB265897B56}"/>
              </a:ext>
            </a:extLst>
          </p:cNvPr>
          <p:cNvSpPr>
            <a:spLocks noGrp="1"/>
          </p:cNvSpPr>
          <p:nvPr>
            <p:ph sz="quarter" idx="12"/>
          </p:nvPr>
        </p:nvSpPr>
        <p:spPr>
          <a:xfrm>
            <a:off x="3693270" y="551543"/>
            <a:ext cx="7981205" cy="2124302"/>
          </a:xfrm>
        </p:spPr>
        <p:txBody>
          <a:bodyPr anchor="ctr"/>
          <a:lstStyle>
            <a:lvl1pPr>
              <a:lnSpc>
                <a:spcPct val="120000"/>
              </a:lnSpc>
              <a:defRPr>
                <a:solidFill>
                  <a:schemeClr val="bg1"/>
                </a:solidFill>
              </a:defRPr>
            </a:lvl1pPr>
            <a:lvl2pPr marL="0" indent="0">
              <a:lnSpc>
                <a:spcPct val="120000"/>
              </a:lnSpc>
              <a:buNone/>
              <a:defRPr>
                <a:solidFill>
                  <a:schemeClr val="bg1"/>
                </a:solidFill>
              </a:defRPr>
            </a:lvl2pPr>
            <a:lvl3pPr marL="685800" indent="0">
              <a:lnSpc>
                <a:spcPct val="120000"/>
              </a:lnSpc>
              <a:buNone/>
              <a:defRPr>
                <a:solidFill>
                  <a:schemeClr val="bg1"/>
                </a:solidFill>
              </a:defRPr>
            </a:lvl3pPr>
            <a:lvl4pPr marL="1143000" indent="0">
              <a:lnSpc>
                <a:spcPct val="120000"/>
              </a:lnSpc>
              <a:buNone/>
              <a:defRPr>
                <a:solidFill>
                  <a:schemeClr val="bg1"/>
                </a:solidFill>
              </a:defRPr>
            </a:lvl4pPr>
            <a:lvl5pPr marL="1600200" indent="0">
              <a:lnSpc>
                <a:spcPct val="120000"/>
              </a:lnSpc>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2">
            <a:extLst>
              <a:ext uri="{FF2B5EF4-FFF2-40B4-BE49-F238E27FC236}">
                <a16:creationId xmlns:a16="http://schemas.microsoft.com/office/drawing/2014/main" id="{7A8E0E37-C76F-B164-8230-E1D0996CBEA0}"/>
              </a:ext>
            </a:extLst>
          </p:cNvPr>
          <p:cNvSpPr>
            <a:spLocks noGrp="1"/>
          </p:cNvSpPr>
          <p:nvPr>
            <p:ph idx="14"/>
          </p:nvPr>
        </p:nvSpPr>
        <p:spPr>
          <a:xfrm>
            <a:off x="347616" y="3171889"/>
            <a:ext cx="2451355" cy="2926980"/>
          </a:xfrm>
        </p:spPr>
        <p:txBody>
          <a:bodyPr>
            <a:normAutofit/>
          </a:bodyPr>
          <a:lstStyle>
            <a:lvl1pPr>
              <a:lnSpc>
                <a:spcPct val="100000"/>
              </a:lnSpc>
              <a:spcAft>
                <a:spcPts val="600"/>
              </a:spcAft>
              <a:defRPr sz="2000">
                <a:solidFill>
                  <a:schemeClr val="bg2">
                    <a:lumMod val="25000"/>
                  </a:schemeClr>
                </a:solidFill>
                <a:latin typeface="Arial" panose="020B0604020202020204" pitchFamily="34" charset="0"/>
                <a:cs typeface="Arial" panose="020B0604020202020204" pitchFamily="34" charset="0"/>
              </a:defRPr>
            </a:lvl1pPr>
            <a:lvl2pPr marL="0" indent="0">
              <a:lnSpc>
                <a:spcPct val="100000"/>
              </a:lnSpc>
              <a:spcAft>
                <a:spcPts val="600"/>
              </a:spcAft>
              <a:buNone/>
              <a:defRPr sz="1800">
                <a:solidFill>
                  <a:schemeClr val="bg2">
                    <a:lumMod val="25000"/>
                  </a:schemeClr>
                </a:solidFill>
                <a:latin typeface="Arial" panose="020B0604020202020204" pitchFamily="34" charset="0"/>
                <a:cs typeface="Arial" panose="020B0604020202020204" pitchFamily="34" charset="0"/>
              </a:defRPr>
            </a:lvl2pPr>
            <a:lvl3pPr>
              <a:lnSpc>
                <a:spcPct val="100000"/>
              </a:lnSpc>
              <a:spcAft>
                <a:spcPts val="600"/>
              </a:spcAft>
              <a:defRPr sz="1600">
                <a:solidFill>
                  <a:schemeClr val="bg2">
                    <a:lumMod val="25000"/>
                  </a:schemeClr>
                </a:solidFill>
                <a:latin typeface="Arial" panose="020B0604020202020204" pitchFamily="34" charset="0"/>
                <a:cs typeface="Arial" panose="020B0604020202020204" pitchFamily="34" charset="0"/>
              </a:defRPr>
            </a:lvl3pPr>
            <a:lvl4pPr>
              <a:lnSpc>
                <a:spcPct val="100000"/>
              </a:lnSpc>
              <a:spcAft>
                <a:spcPts val="600"/>
              </a:spcAft>
              <a:defRPr sz="1400">
                <a:solidFill>
                  <a:schemeClr val="bg2">
                    <a:lumMod val="25000"/>
                  </a:schemeClr>
                </a:solidFill>
                <a:latin typeface="Arial" panose="020B0604020202020204" pitchFamily="34" charset="0"/>
                <a:cs typeface="Arial" panose="020B0604020202020204" pitchFamily="34" charset="0"/>
              </a:defRPr>
            </a:lvl4pPr>
            <a:lvl5pPr>
              <a:lnSpc>
                <a:spcPct val="100000"/>
              </a:lnSpc>
              <a:spcAft>
                <a:spcPts val="600"/>
              </a:spcAft>
              <a:defRPr sz="1400">
                <a:solidFill>
                  <a:schemeClr val="bg2">
                    <a:lumMod val="25000"/>
                  </a:schemeClr>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2">
            <a:extLst>
              <a:ext uri="{FF2B5EF4-FFF2-40B4-BE49-F238E27FC236}">
                <a16:creationId xmlns:a16="http://schemas.microsoft.com/office/drawing/2014/main" id="{AA8CF8CB-D025-27C5-7B45-A8FD26EE27EC}"/>
              </a:ext>
            </a:extLst>
          </p:cNvPr>
          <p:cNvSpPr>
            <a:spLocks noGrp="1"/>
          </p:cNvSpPr>
          <p:nvPr>
            <p:ph idx="15"/>
          </p:nvPr>
        </p:nvSpPr>
        <p:spPr>
          <a:xfrm>
            <a:off x="7817984" y="3171887"/>
            <a:ext cx="3856491" cy="2926981"/>
          </a:xfrm>
        </p:spPr>
        <p:txBody>
          <a:bodyPr bIns="0">
            <a:normAutofit/>
          </a:bodyPr>
          <a:lstStyle>
            <a:lvl1pPr>
              <a:lnSpc>
                <a:spcPct val="110000"/>
              </a:lnSpc>
              <a:spcBef>
                <a:spcPts val="600"/>
              </a:spcBef>
              <a:spcAft>
                <a:spcPts val="600"/>
              </a:spcAft>
              <a:defRPr lang="en-US" dirty="0"/>
            </a:lvl1pPr>
            <a:lvl2pPr>
              <a:lnSpc>
                <a:spcPct val="110000"/>
              </a:lnSpc>
              <a:spcBef>
                <a:spcPts val="600"/>
              </a:spcBef>
              <a:spcAft>
                <a:spcPts val="600"/>
              </a:spcAft>
              <a:defRPr lang="en-US" dirty="0"/>
            </a:lvl2pPr>
            <a:lvl3pPr>
              <a:lnSpc>
                <a:spcPct val="110000"/>
              </a:lnSpc>
              <a:spcBef>
                <a:spcPts val="600"/>
              </a:spcBef>
              <a:spcAft>
                <a:spcPts val="600"/>
              </a:spcAft>
              <a:defRPr lang="en-US" dirty="0"/>
            </a:lvl3pPr>
            <a:lvl4pPr>
              <a:lnSpc>
                <a:spcPct val="110000"/>
              </a:lnSpc>
              <a:spcBef>
                <a:spcPts val="600"/>
              </a:spcBef>
              <a:spcAft>
                <a:spcPts val="600"/>
              </a:spcAft>
              <a:defRPr lang="en-US" dirty="0"/>
            </a:lvl4pPr>
            <a:lvl5pPr>
              <a:lnSpc>
                <a:spcPct val="110000"/>
              </a:lnSpc>
              <a:spcBef>
                <a:spcPts val="600"/>
              </a:spcBef>
              <a:spcAft>
                <a:spcPts val="600"/>
              </a:spcAft>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Footer Placeholder 14">
            <a:extLst>
              <a:ext uri="{FF2B5EF4-FFF2-40B4-BE49-F238E27FC236}">
                <a16:creationId xmlns:a16="http://schemas.microsoft.com/office/drawing/2014/main" id="{D3BFA2E3-81C7-7999-2C64-E0E3CDACB8E5}"/>
              </a:ext>
            </a:extLst>
          </p:cNvPr>
          <p:cNvSpPr>
            <a:spLocks noGrp="1"/>
          </p:cNvSpPr>
          <p:nvPr>
            <p:ph type="ftr" sz="quarter" idx="16"/>
          </p:nvPr>
        </p:nvSpPr>
        <p:spPr>
          <a:xfrm>
            <a:off x="3790122" y="6435291"/>
            <a:ext cx="7182678" cy="405445"/>
          </a:xfrm>
          <a:prstGeom prst="rect">
            <a:avLst/>
          </a:prstGeom>
        </p:spPr>
        <p:txBody>
          <a:bodyPr/>
          <a:lstStyle/>
          <a:p>
            <a:endParaRPr lang="en-US" dirty="0"/>
          </a:p>
        </p:txBody>
      </p:sp>
      <p:sp>
        <p:nvSpPr>
          <p:cNvPr id="16" name="Slide Number Placeholder 15">
            <a:extLst>
              <a:ext uri="{FF2B5EF4-FFF2-40B4-BE49-F238E27FC236}">
                <a16:creationId xmlns:a16="http://schemas.microsoft.com/office/drawing/2014/main" id="{F49BDBB2-090B-C94D-DAC7-ECBC7ED39AB0}"/>
              </a:ext>
            </a:extLst>
          </p:cNvPr>
          <p:cNvSpPr>
            <a:spLocks noGrp="1"/>
          </p:cNvSpPr>
          <p:nvPr>
            <p:ph type="sldNum" sz="quarter" idx="17"/>
          </p:nvPr>
        </p:nvSpPr>
        <p:spPr>
          <a:xfrm>
            <a:off x="11192162" y="6435291"/>
            <a:ext cx="580698" cy="405445"/>
          </a:xfrm>
          <a:prstGeom prst="rect">
            <a:avLst/>
          </a:prstGeom>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3391396232"/>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p:cSld name="C / 9">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422708-F9E0-294F-6E2D-B09DFE9F1C92}"/>
              </a:ext>
            </a:extLst>
          </p:cNvPr>
          <p:cNvSpPr/>
          <p:nvPr/>
        </p:nvSpPr>
        <p:spPr>
          <a:xfrm rot="10800000">
            <a:off x="0" y="-5"/>
            <a:ext cx="8945880" cy="67910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0A97F39-2804-4670-FE6F-CC3F00A8E537}"/>
              </a:ext>
            </a:extLst>
          </p:cNvPr>
          <p:cNvSpPr/>
          <p:nvPr/>
        </p:nvSpPr>
        <p:spPr>
          <a:xfrm rot="10800000">
            <a:off x="1" y="6400800"/>
            <a:ext cx="12191999" cy="4572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449176D-3779-21B3-A40A-2BA04E30A1C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489" y="6467664"/>
            <a:ext cx="2856938" cy="323427"/>
          </a:xfrm>
          <a:prstGeom prst="rect">
            <a:avLst/>
          </a:prstGeom>
        </p:spPr>
      </p:pic>
      <p:sp>
        <p:nvSpPr>
          <p:cNvPr id="10" name="Rectangle 9">
            <a:extLst>
              <a:ext uri="{FF2B5EF4-FFF2-40B4-BE49-F238E27FC236}">
                <a16:creationId xmlns:a16="http://schemas.microsoft.com/office/drawing/2014/main" id="{C91F14BA-2CB6-8C6A-4DB7-7E1995A615E8}"/>
              </a:ext>
            </a:extLst>
          </p:cNvPr>
          <p:cNvSpPr/>
          <p:nvPr/>
        </p:nvSpPr>
        <p:spPr>
          <a:xfrm>
            <a:off x="9448802" y="5461254"/>
            <a:ext cx="3314700" cy="16430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66C7F16-EC54-BE75-51D1-CE0DFFC4C8D6}"/>
              </a:ext>
            </a:extLst>
          </p:cNvPr>
          <p:cNvSpPr/>
          <p:nvPr/>
        </p:nvSpPr>
        <p:spPr>
          <a:xfrm>
            <a:off x="0" y="409259"/>
            <a:ext cx="9388430" cy="246094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3C52E5-0113-1AA3-610B-6B9A8534BB76}"/>
              </a:ext>
            </a:extLst>
          </p:cNvPr>
          <p:cNvSpPr>
            <a:spLocks noGrp="1"/>
          </p:cNvSpPr>
          <p:nvPr>
            <p:ph type="title"/>
          </p:nvPr>
        </p:nvSpPr>
        <p:spPr>
          <a:xfrm>
            <a:off x="9448802" y="687726"/>
            <a:ext cx="2451355" cy="4511252"/>
          </a:xfrm>
        </p:spPr>
        <p:txBody>
          <a:bodyPr anchor="b">
            <a:normAutofit/>
          </a:bodyPr>
          <a:lstStyle>
            <a:lvl1pPr>
              <a:defRPr lang="en-US" dirty="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FB0DF9A-7449-1449-A894-ADF57EE188E1}"/>
              </a:ext>
            </a:extLst>
          </p:cNvPr>
          <p:cNvSpPr>
            <a:spLocks noGrp="1"/>
          </p:cNvSpPr>
          <p:nvPr>
            <p:ph idx="1"/>
          </p:nvPr>
        </p:nvSpPr>
        <p:spPr>
          <a:xfrm>
            <a:off x="502922" y="3171888"/>
            <a:ext cx="3856491" cy="2926981"/>
          </a:xfrm>
        </p:spPr>
        <p:txBody>
          <a:bodyPr bIns="0">
            <a:normAutofit/>
          </a:bodyPr>
          <a:lstStyle>
            <a:lvl1pPr>
              <a:lnSpc>
                <a:spcPct val="110000"/>
              </a:lnSpc>
              <a:spcBef>
                <a:spcPts val="600"/>
              </a:spcBef>
              <a:spcAft>
                <a:spcPts val="600"/>
              </a:spcAft>
              <a:defRPr lang="en-US" dirty="0"/>
            </a:lvl1pPr>
            <a:lvl2pPr>
              <a:lnSpc>
                <a:spcPct val="110000"/>
              </a:lnSpc>
              <a:spcBef>
                <a:spcPts val="600"/>
              </a:spcBef>
              <a:spcAft>
                <a:spcPts val="600"/>
              </a:spcAft>
              <a:defRPr lang="en-US" dirty="0"/>
            </a:lvl2pPr>
            <a:lvl3pPr>
              <a:lnSpc>
                <a:spcPct val="110000"/>
              </a:lnSpc>
              <a:spcBef>
                <a:spcPts val="600"/>
              </a:spcBef>
              <a:spcAft>
                <a:spcPts val="600"/>
              </a:spcAft>
              <a:defRPr lang="en-US" dirty="0"/>
            </a:lvl3pPr>
            <a:lvl4pPr>
              <a:lnSpc>
                <a:spcPct val="110000"/>
              </a:lnSpc>
              <a:spcBef>
                <a:spcPts val="600"/>
              </a:spcBef>
              <a:spcAft>
                <a:spcPts val="600"/>
              </a:spcAft>
              <a:defRPr lang="en-US" dirty="0"/>
            </a:lvl4pPr>
            <a:lvl5pPr>
              <a:lnSpc>
                <a:spcPct val="110000"/>
              </a:lnSpc>
              <a:spcBef>
                <a:spcPts val="600"/>
              </a:spcBef>
              <a:spcAft>
                <a:spcPts val="600"/>
              </a:spcAft>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11">
            <a:extLst>
              <a:ext uri="{FF2B5EF4-FFF2-40B4-BE49-F238E27FC236}">
                <a16:creationId xmlns:a16="http://schemas.microsoft.com/office/drawing/2014/main" id="{EE037E5E-8AAA-FCC1-BD3F-AEB265897B56}"/>
              </a:ext>
            </a:extLst>
          </p:cNvPr>
          <p:cNvSpPr>
            <a:spLocks noGrp="1"/>
          </p:cNvSpPr>
          <p:nvPr>
            <p:ph sz="quarter" idx="12"/>
          </p:nvPr>
        </p:nvSpPr>
        <p:spPr>
          <a:xfrm>
            <a:off x="502922" y="551543"/>
            <a:ext cx="8428354" cy="2124302"/>
          </a:xfrm>
        </p:spPr>
        <p:txBody>
          <a:bodyPr anchor="ctr"/>
          <a:lstStyle>
            <a:lvl1pPr>
              <a:lnSpc>
                <a:spcPct val="120000"/>
              </a:lnSpc>
              <a:defRPr>
                <a:solidFill>
                  <a:schemeClr val="bg1"/>
                </a:solidFill>
              </a:defRPr>
            </a:lvl1pPr>
            <a:lvl2pPr marL="0" indent="0">
              <a:lnSpc>
                <a:spcPct val="120000"/>
              </a:lnSpc>
              <a:buNone/>
              <a:defRPr>
                <a:solidFill>
                  <a:schemeClr val="bg1"/>
                </a:solidFill>
              </a:defRPr>
            </a:lvl2pPr>
            <a:lvl3pPr marL="685800" indent="0">
              <a:lnSpc>
                <a:spcPct val="120000"/>
              </a:lnSpc>
              <a:buNone/>
              <a:defRPr>
                <a:solidFill>
                  <a:schemeClr val="bg1"/>
                </a:solidFill>
              </a:defRPr>
            </a:lvl3pPr>
            <a:lvl4pPr marL="1143000" indent="0">
              <a:lnSpc>
                <a:spcPct val="120000"/>
              </a:lnSpc>
              <a:buNone/>
              <a:defRPr>
                <a:solidFill>
                  <a:schemeClr val="bg1"/>
                </a:solidFill>
              </a:defRPr>
            </a:lvl4pPr>
            <a:lvl5pPr marL="1600200" indent="0">
              <a:lnSpc>
                <a:spcPct val="120000"/>
              </a:lnSpc>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2">
            <a:extLst>
              <a:ext uri="{FF2B5EF4-FFF2-40B4-BE49-F238E27FC236}">
                <a16:creationId xmlns:a16="http://schemas.microsoft.com/office/drawing/2014/main" id="{547E3400-2165-ED1D-EBC4-EAE576C74354}"/>
              </a:ext>
            </a:extLst>
          </p:cNvPr>
          <p:cNvSpPr>
            <a:spLocks noGrp="1"/>
          </p:cNvSpPr>
          <p:nvPr>
            <p:ph idx="13"/>
          </p:nvPr>
        </p:nvSpPr>
        <p:spPr>
          <a:xfrm>
            <a:off x="4717099" y="3171888"/>
            <a:ext cx="3856491" cy="2926981"/>
          </a:xfrm>
        </p:spPr>
        <p:txBody>
          <a:bodyPr bIns="0">
            <a:normAutofit/>
          </a:bodyPr>
          <a:lstStyle>
            <a:lvl1pPr>
              <a:lnSpc>
                <a:spcPct val="110000"/>
              </a:lnSpc>
              <a:spcBef>
                <a:spcPts val="600"/>
              </a:spcBef>
              <a:spcAft>
                <a:spcPts val="600"/>
              </a:spcAft>
              <a:defRPr lang="en-US" dirty="0"/>
            </a:lvl1pPr>
            <a:lvl2pPr>
              <a:lnSpc>
                <a:spcPct val="110000"/>
              </a:lnSpc>
              <a:spcBef>
                <a:spcPts val="600"/>
              </a:spcBef>
              <a:spcAft>
                <a:spcPts val="600"/>
              </a:spcAft>
              <a:defRPr lang="en-US" dirty="0"/>
            </a:lvl2pPr>
            <a:lvl3pPr>
              <a:lnSpc>
                <a:spcPct val="110000"/>
              </a:lnSpc>
              <a:spcBef>
                <a:spcPts val="600"/>
              </a:spcBef>
              <a:spcAft>
                <a:spcPts val="600"/>
              </a:spcAft>
              <a:defRPr lang="en-US" dirty="0"/>
            </a:lvl3pPr>
            <a:lvl4pPr>
              <a:lnSpc>
                <a:spcPct val="110000"/>
              </a:lnSpc>
              <a:spcBef>
                <a:spcPts val="600"/>
              </a:spcBef>
              <a:spcAft>
                <a:spcPts val="600"/>
              </a:spcAft>
              <a:defRPr lang="en-US" dirty="0"/>
            </a:lvl4pPr>
            <a:lvl5pPr>
              <a:lnSpc>
                <a:spcPct val="110000"/>
              </a:lnSpc>
              <a:spcBef>
                <a:spcPts val="600"/>
              </a:spcBef>
              <a:spcAft>
                <a:spcPts val="600"/>
              </a:spcAft>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Footer Placeholder 13">
            <a:extLst>
              <a:ext uri="{FF2B5EF4-FFF2-40B4-BE49-F238E27FC236}">
                <a16:creationId xmlns:a16="http://schemas.microsoft.com/office/drawing/2014/main" id="{C75ECDB5-C736-279F-F3DD-0FC9536C6D40}"/>
              </a:ext>
            </a:extLst>
          </p:cNvPr>
          <p:cNvSpPr>
            <a:spLocks noGrp="1"/>
          </p:cNvSpPr>
          <p:nvPr>
            <p:ph type="ftr" sz="quarter" idx="14"/>
          </p:nvPr>
        </p:nvSpPr>
        <p:spPr>
          <a:xfrm>
            <a:off x="3790122" y="6435291"/>
            <a:ext cx="7182678" cy="405445"/>
          </a:xfrm>
          <a:prstGeom prst="rect">
            <a:avLst/>
          </a:prstGeom>
        </p:spPr>
        <p:txBody>
          <a:bodyPr/>
          <a:lstStyle/>
          <a:p>
            <a:endParaRPr lang="en-US" dirty="0"/>
          </a:p>
        </p:txBody>
      </p:sp>
      <p:sp>
        <p:nvSpPr>
          <p:cNvPr id="15" name="Slide Number Placeholder 14">
            <a:extLst>
              <a:ext uri="{FF2B5EF4-FFF2-40B4-BE49-F238E27FC236}">
                <a16:creationId xmlns:a16="http://schemas.microsoft.com/office/drawing/2014/main" id="{31D6C8D7-CCAE-7F2A-0DE0-4943D3740C14}"/>
              </a:ext>
            </a:extLst>
          </p:cNvPr>
          <p:cNvSpPr>
            <a:spLocks noGrp="1"/>
          </p:cNvSpPr>
          <p:nvPr>
            <p:ph type="sldNum" sz="quarter" idx="15"/>
          </p:nvPr>
        </p:nvSpPr>
        <p:spPr>
          <a:xfrm>
            <a:off x="11192162" y="6435291"/>
            <a:ext cx="580698" cy="405445"/>
          </a:xfrm>
          <a:prstGeom prst="rect">
            <a:avLst/>
          </a:prstGeom>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3470433540"/>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C / 10">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422708-F9E0-294F-6E2D-B09DFE9F1C92}"/>
              </a:ext>
            </a:extLst>
          </p:cNvPr>
          <p:cNvSpPr/>
          <p:nvPr/>
        </p:nvSpPr>
        <p:spPr>
          <a:xfrm rot="10800000">
            <a:off x="0" y="-5"/>
            <a:ext cx="8945880" cy="67910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0A97F39-2804-4670-FE6F-CC3F00A8E537}"/>
              </a:ext>
            </a:extLst>
          </p:cNvPr>
          <p:cNvSpPr/>
          <p:nvPr/>
        </p:nvSpPr>
        <p:spPr>
          <a:xfrm rot="10800000">
            <a:off x="1" y="6400800"/>
            <a:ext cx="12191999" cy="4572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449176D-3779-21B3-A40A-2BA04E30A1C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489" y="6467664"/>
            <a:ext cx="2856938" cy="323427"/>
          </a:xfrm>
          <a:prstGeom prst="rect">
            <a:avLst/>
          </a:prstGeom>
        </p:spPr>
      </p:pic>
      <p:sp>
        <p:nvSpPr>
          <p:cNvPr id="10" name="Rectangle 9">
            <a:extLst>
              <a:ext uri="{FF2B5EF4-FFF2-40B4-BE49-F238E27FC236}">
                <a16:creationId xmlns:a16="http://schemas.microsoft.com/office/drawing/2014/main" id="{C91F14BA-2CB6-8C6A-4DB7-7E1995A615E8}"/>
              </a:ext>
            </a:extLst>
          </p:cNvPr>
          <p:cNvSpPr/>
          <p:nvPr/>
        </p:nvSpPr>
        <p:spPr>
          <a:xfrm>
            <a:off x="9448802" y="5461254"/>
            <a:ext cx="3314700" cy="16430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66C7F16-EC54-BE75-51D1-CE0DFFC4C8D6}"/>
              </a:ext>
            </a:extLst>
          </p:cNvPr>
          <p:cNvSpPr/>
          <p:nvPr/>
        </p:nvSpPr>
        <p:spPr>
          <a:xfrm>
            <a:off x="0" y="-9"/>
            <a:ext cx="9388430" cy="246094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3C52E5-0113-1AA3-610B-6B9A8534BB76}"/>
              </a:ext>
            </a:extLst>
          </p:cNvPr>
          <p:cNvSpPr>
            <a:spLocks noGrp="1"/>
          </p:cNvSpPr>
          <p:nvPr>
            <p:ph type="title"/>
          </p:nvPr>
        </p:nvSpPr>
        <p:spPr>
          <a:xfrm>
            <a:off x="9448802" y="687726"/>
            <a:ext cx="2451355" cy="4511252"/>
          </a:xfrm>
        </p:spPr>
        <p:txBody>
          <a:bodyPr anchor="b">
            <a:normAutofit/>
          </a:bodyPr>
          <a:lstStyle>
            <a:lvl1pPr>
              <a:defRPr lang="en-US" dirty="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FB0DF9A-7449-1449-A894-ADF57EE188E1}"/>
              </a:ext>
            </a:extLst>
          </p:cNvPr>
          <p:cNvSpPr>
            <a:spLocks noGrp="1"/>
          </p:cNvSpPr>
          <p:nvPr>
            <p:ph idx="1"/>
          </p:nvPr>
        </p:nvSpPr>
        <p:spPr>
          <a:xfrm>
            <a:off x="502922" y="2700803"/>
            <a:ext cx="3856491" cy="2760451"/>
          </a:xfrm>
        </p:spPr>
        <p:txBody>
          <a:bodyPr bIns="0">
            <a:normAutofit/>
          </a:bodyPr>
          <a:lstStyle>
            <a:lvl1pPr>
              <a:lnSpc>
                <a:spcPct val="110000"/>
              </a:lnSpc>
              <a:spcBef>
                <a:spcPts val="600"/>
              </a:spcBef>
              <a:spcAft>
                <a:spcPts val="600"/>
              </a:spcAft>
              <a:defRPr lang="en-US" dirty="0"/>
            </a:lvl1pPr>
            <a:lvl2pPr>
              <a:lnSpc>
                <a:spcPct val="110000"/>
              </a:lnSpc>
              <a:spcBef>
                <a:spcPts val="600"/>
              </a:spcBef>
              <a:spcAft>
                <a:spcPts val="600"/>
              </a:spcAft>
              <a:defRPr lang="en-US" dirty="0"/>
            </a:lvl2pPr>
            <a:lvl3pPr>
              <a:lnSpc>
                <a:spcPct val="110000"/>
              </a:lnSpc>
              <a:spcBef>
                <a:spcPts val="600"/>
              </a:spcBef>
              <a:spcAft>
                <a:spcPts val="600"/>
              </a:spcAft>
              <a:defRPr lang="en-US" dirty="0"/>
            </a:lvl3pPr>
            <a:lvl4pPr>
              <a:lnSpc>
                <a:spcPct val="110000"/>
              </a:lnSpc>
              <a:spcBef>
                <a:spcPts val="600"/>
              </a:spcBef>
              <a:spcAft>
                <a:spcPts val="600"/>
              </a:spcAft>
              <a:defRPr lang="en-US" dirty="0"/>
            </a:lvl4pPr>
            <a:lvl5pPr>
              <a:lnSpc>
                <a:spcPct val="110000"/>
              </a:lnSpc>
              <a:spcBef>
                <a:spcPts val="600"/>
              </a:spcBef>
              <a:spcAft>
                <a:spcPts val="600"/>
              </a:spcAft>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11">
            <a:extLst>
              <a:ext uri="{FF2B5EF4-FFF2-40B4-BE49-F238E27FC236}">
                <a16:creationId xmlns:a16="http://schemas.microsoft.com/office/drawing/2014/main" id="{EE037E5E-8AAA-FCC1-BD3F-AEB265897B56}"/>
              </a:ext>
            </a:extLst>
          </p:cNvPr>
          <p:cNvSpPr>
            <a:spLocks noGrp="1"/>
          </p:cNvSpPr>
          <p:nvPr>
            <p:ph sz="quarter" idx="12"/>
          </p:nvPr>
        </p:nvSpPr>
        <p:spPr>
          <a:xfrm>
            <a:off x="502922" y="142275"/>
            <a:ext cx="8428354" cy="2124302"/>
          </a:xfrm>
        </p:spPr>
        <p:txBody>
          <a:bodyPr anchor="ctr"/>
          <a:lstStyle>
            <a:lvl1pPr>
              <a:lnSpc>
                <a:spcPct val="120000"/>
              </a:lnSpc>
              <a:defRPr>
                <a:solidFill>
                  <a:schemeClr val="bg1"/>
                </a:solidFill>
              </a:defRPr>
            </a:lvl1pPr>
            <a:lvl2pPr marL="0" indent="0">
              <a:lnSpc>
                <a:spcPct val="120000"/>
              </a:lnSpc>
              <a:buNone/>
              <a:defRPr>
                <a:solidFill>
                  <a:schemeClr val="bg1"/>
                </a:solidFill>
              </a:defRPr>
            </a:lvl2pPr>
            <a:lvl3pPr marL="685800" indent="0">
              <a:lnSpc>
                <a:spcPct val="120000"/>
              </a:lnSpc>
              <a:buNone/>
              <a:defRPr>
                <a:solidFill>
                  <a:schemeClr val="bg1"/>
                </a:solidFill>
              </a:defRPr>
            </a:lvl3pPr>
            <a:lvl4pPr marL="1143000" indent="0">
              <a:lnSpc>
                <a:spcPct val="120000"/>
              </a:lnSpc>
              <a:buNone/>
              <a:defRPr>
                <a:solidFill>
                  <a:schemeClr val="bg1"/>
                </a:solidFill>
              </a:defRPr>
            </a:lvl4pPr>
            <a:lvl5pPr marL="1600200" indent="0">
              <a:lnSpc>
                <a:spcPct val="120000"/>
              </a:lnSpc>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a:extLst>
              <a:ext uri="{FF2B5EF4-FFF2-40B4-BE49-F238E27FC236}">
                <a16:creationId xmlns:a16="http://schemas.microsoft.com/office/drawing/2014/main" id="{7F92E585-C0BD-AB25-CB99-5AE041AB4558}"/>
              </a:ext>
            </a:extLst>
          </p:cNvPr>
          <p:cNvSpPr>
            <a:spLocks noGrp="1"/>
          </p:cNvSpPr>
          <p:nvPr>
            <p:ph idx="13"/>
          </p:nvPr>
        </p:nvSpPr>
        <p:spPr>
          <a:xfrm>
            <a:off x="4587106" y="2700803"/>
            <a:ext cx="3856491" cy="2760451"/>
          </a:xfrm>
        </p:spPr>
        <p:txBody>
          <a:bodyPr bIns="0">
            <a:normAutofit/>
          </a:bodyPr>
          <a:lstStyle>
            <a:lvl1pPr>
              <a:lnSpc>
                <a:spcPct val="110000"/>
              </a:lnSpc>
              <a:spcBef>
                <a:spcPts val="600"/>
              </a:spcBef>
              <a:spcAft>
                <a:spcPts val="600"/>
              </a:spcAft>
              <a:defRPr lang="en-US" dirty="0"/>
            </a:lvl1pPr>
            <a:lvl2pPr>
              <a:lnSpc>
                <a:spcPct val="110000"/>
              </a:lnSpc>
              <a:spcBef>
                <a:spcPts val="600"/>
              </a:spcBef>
              <a:spcAft>
                <a:spcPts val="600"/>
              </a:spcAft>
              <a:defRPr lang="en-US" dirty="0"/>
            </a:lvl2pPr>
            <a:lvl3pPr>
              <a:lnSpc>
                <a:spcPct val="110000"/>
              </a:lnSpc>
              <a:spcBef>
                <a:spcPts val="600"/>
              </a:spcBef>
              <a:spcAft>
                <a:spcPts val="600"/>
              </a:spcAft>
              <a:defRPr lang="en-US" dirty="0"/>
            </a:lvl3pPr>
            <a:lvl4pPr>
              <a:lnSpc>
                <a:spcPct val="110000"/>
              </a:lnSpc>
              <a:spcBef>
                <a:spcPts val="600"/>
              </a:spcBef>
              <a:spcAft>
                <a:spcPts val="600"/>
              </a:spcAft>
              <a:defRPr lang="en-US" dirty="0"/>
            </a:lvl4pPr>
            <a:lvl5pPr>
              <a:lnSpc>
                <a:spcPct val="110000"/>
              </a:lnSpc>
              <a:spcBef>
                <a:spcPts val="600"/>
              </a:spcBef>
              <a:spcAft>
                <a:spcPts val="600"/>
              </a:spcAft>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2">
            <a:extLst>
              <a:ext uri="{FF2B5EF4-FFF2-40B4-BE49-F238E27FC236}">
                <a16:creationId xmlns:a16="http://schemas.microsoft.com/office/drawing/2014/main" id="{69468AB8-19F7-6690-A78D-18FB0E3C38B8}"/>
              </a:ext>
            </a:extLst>
          </p:cNvPr>
          <p:cNvSpPr>
            <a:spLocks noGrp="1"/>
          </p:cNvSpPr>
          <p:nvPr>
            <p:ph idx="14"/>
          </p:nvPr>
        </p:nvSpPr>
        <p:spPr>
          <a:xfrm>
            <a:off x="502922" y="5605632"/>
            <a:ext cx="7940675" cy="673477"/>
          </a:xfrm>
        </p:spPr>
        <p:txBody>
          <a:bodyPr bIns="0">
            <a:normAutofit/>
          </a:bodyPr>
          <a:lstStyle>
            <a:lvl1pPr>
              <a:lnSpc>
                <a:spcPct val="110000"/>
              </a:lnSpc>
              <a:spcBef>
                <a:spcPts val="600"/>
              </a:spcBef>
              <a:spcAft>
                <a:spcPts val="600"/>
              </a:spcAft>
              <a:defRPr lang="en-US" dirty="0">
                <a:solidFill>
                  <a:schemeClr val="accent1"/>
                </a:solidFill>
              </a:defRPr>
            </a:lvl1pPr>
            <a:lvl2pPr>
              <a:lnSpc>
                <a:spcPct val="110000"/>
              </a:lnSpc>
              <a:spcBef>
                <a:spcPts val="600"/>
              </a:spcBef>
              <a:spcAft>
                <a:spcPts val="600"/>
              </a:spcAft>
              <a:defRPr lang="en-US" dirty="0">
                <a:solidFill>
                  <a:schemeClr val="accent1"/>
                </a:solidFill>
              </a:defRPr>
            </a:lvl2pPr>
            <a:lvl3pPr>
              <a:lnSpc>
                <a:spcPct val="110000"/>
              </a:lnSpc>
              <a:spcBef>
                <a:spcPts val="600"/>
              </a:spcBef>
              <a:spcAft>
                <a:spcPts val="600"/>
              </a:spcAft>
              <a:defRPr lang="en-US" dirty="0">
                <a:solidFill>
                  <a:schemeClr val="accent1"/>
                </a:solidFill>
              </a:defRPr>
            </a:lvl3pPr>
            <a:lvl4pPr>
              <a:lnSpc>
                <a:spcPct val="110000"/>
              </a:lnSpc>
              <a:spcBef>
                <a:spcPts val="600"/>
              </a:spcBef>
              <a:spcAft>
                <a:spcPts val="600"/>
              </a:spcAft>
              <a:defRPr lang="en-US" dirty="0">
                <a:solidFill>
                  <a:schemeClr val="accent1"/>
                </a:solidFill>
              </a:defRPr>
            </a:lvl4pPr>
            <a:lvl5pPr>
              <a:lnSpc>
                <a:spcPct val="110000"/>
              </a:lnSpc>
              <a:spcBef>
                <a:spcPts val="600"/>
              </a:spcBef>
              <a:spcAft>
                <a:spcPts val="600"/>
              </a:spcAft>
              <a:defRPr lang="en-US" dirty="0">
                <a:solidFill>
                  <a:schemeClr val="accent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Footer Placeholder 13">
            <a:extLst>
              <a:ext uri="{FF2B5EF4-FFF2-40B4-BE49-F238E27FC236}">
                <a16:creationId xmlns:a16="http://schemas.microsoft.com/office/drawing/2014/main" id="{6D4369B5-6423-D80D-848D-D4613CC6CE54}"/>
              </a:ext>
            </a:extLst>
          </p:cNvPr>
          <p:cNvSpPr>
            <a:spLocks noGrp="1"/>
          </p:cNvSpPr>
          <p:nvPr>
            <p:ph type="ftr" sz="quarter" idx="15"/>
          </p:nvPr>
        </p:nvSpPr>
        <p:spPr>
          <a:xfrm>
            <a:off x="3790122" y="6435291"/>
            <a:ext cx="7182678" cy="405445"/>
          </a:xfrm>
          <a:prstGeom prst="rect">
            <a:avLst/>
          </a:prstGeom>
        </p:spPr>
        <p:txBody>
          <a:bodyPr/>
          <a:lstStyle/>
          <a:p>
            <a:endParaRPr lang="en-US" dirty="0"/>
          </a:p>
        </p:txBody>
      </p:sp>
      <p:sp>
        <p:nvSpPr>
          <p:cNvPr id="15" name="Slide Number Placeholder 14">
            <a:extLst>
              <a:ext uri="{FF2B5EF4-FFF2-40B4-BE49-F238E27FC236}">
                <a16:creationId xmlns:a16="http://schemas.microsoft.com/office/drawing/2014/main" id="{260DB28D-B6C5-3C11-5089-1D9219A2CFF7}"/>
              </a:ext>
            </a:extLst>
          </p:cNvPr>
          <p:cNvSpPr>
            <a:spLocks noGrp="1"/>
          </p:cNvSpPr>
          <p:nvPr>
            <p:ph type="sldNum" sz="quarter" idx="16"/>
          </p:nvPr>
        </p:nvSpPr>
        <p:spPr>
          <a:xfrm>
            <a:off x="11192162" y="6435291"/>
            <a:ext cx="580698" cy="405445"/>
          </a:xfrm>
          <a:prstGeom prst="rect">
            <a:avLst/>
          </a:prstGeom>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432583870"/>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p:cSld name="C / 1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422708-F9E0-294F-6E2D-B09DFE9F1C92}"/>
              </a:ext>
            </a:extLst>
          </p:cNvPr>
          <p:cNvSpPr/>
          <p:nvPr/>
        </p:nvSpPr>
        <p:spPr>
          <a:xfrm rot="10800000">
            <a:off x="3246120" y="-5"/>
            <a:ext cx="8945880" cy="67910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0A97F39-2804-4670-FE6F-CC3F00A8E537}"/>
              </a:ext>
            </a:extLst>
          </p:cNvPr>
          <p:cNvSpPr/>
          <p:nvPr/>
        </p:nvSpPr>
        <p:spPr>
          <a:xfrm rot="10800000">
            <a:off x="1" y="6400800"/>
            <a:ext cx="12191999" cy="4572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449176D-3779-21B3-A40A-2BA04E30A1C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489" y="6467664"/>
            <a:ext cx="2856938" cy="323427"/>
          </a:xfrm>
          <a:prstGeom prst="rect">
            <a:avLst/>
          </a:prstGeom>
        </p:spPr>
      </p:pic>
      <p:sp>
        <p:nvSpPr>
          <p:cNvPr id="10" name="Rectangle 9">
            <a:extLst>
              <a:ext uri="{FF2B5EF4-FFF2-40B4-BE49-F238E27FC236}">
                <a16:creationId xmlns:a16="http://schemas.microsoft.com/office/drawing/2014/main" id="{C91F14BA-2CB6-8C6A-4DB7-7E1995A615E8}"/>
              </a:ext>
            </a:extLst>
          </p:cNvPr>
          <p:cNvSpPr/>
          <p:nvPr/>
        </p:nvSpPr>
        <p:spPr>
          <a:xfrm>
            <a:off x="-515729" y="5461254"/>
            <a:ext cx="3314700" cy="16430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66C7F16-EC54-BE75-51D1-CE0DFFC4C8D6}"/>
              </a:ext>
            </a:extLst>
          </p:cNvPr>
          <p:cNvSpPr/>
          <p:nvPr/>
        </p:nvSpPr>
        <p:spPr>
          <a:xfrm>
            <a:off x="2798971" y="409259"/>
            <a:ext cx="9393029" cy="246094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3C52E5-0113-1AA3-610B-6B9A8534BB76}"/>
              </a:ext>
            </a:extLst>
          </p:cNvPr>
          <p:cNvSpPr>
            <a:spLocks noGrp="1"/>
          </p:cNvSpPr>
          <p:nvPr>
            <p:ph type="title"/>
          </p:nvPr>
        </p:nvSpPr>
        <p:spPr>
          <a:xfrm>
            <a:off x="347616" y="687726"/>
            <a:ext cx="2451355" cy="4511252"/>
          </a:xfrm>
        </p:spPr>
        <p:txBody>
          <a:bodyPr anchor="b">
            <a:normAutofit/>
          </a:bodyPr>
          <a:lstStyle>
            <a:lvl1pPr>
              <a:defRPr lang="en-US" dirty="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FB0DF9A-7449-1449-A894-ADF57EE188E1}"/>
              </a:ext>
            </a:extLst>
          </p:cNvPr>
          <p:cNvSpPr>
            <a:spLocks noGrp="1"/>
          </p:cNvSpPr>
          <p:nvPr>
            <p:ph idx="1"/>
          </p:nvPr>
        </p:nvSpPr>
        <p:spPr>
          <a:xfrm>
            <a:off x="3733800" y="3279465"/>
            <a:ext cx="7941090" cy="2622571"/>
          </a:xfrm>
        </p:spPr>
        <p:txBody>
          <a:bodyPr>
            <a:normAutofit/>
          </a:bodyPr>
          <a:lstStyle>
            <a:lvl1pPr>
              <a:lnSpc>
                <a:spcPct val="110000"/>
              </a:lnSpc>
              <a:spcAft>
                <a:spcPts val="600"/>
              </a:spcAft>
              <a:defRPr lang="en-US" dirty="0"/>
            </a:lvl1pPr>
            <a:lvl2pPr>
              <a:lnSpc>
                <a:spcPct val="110000"/>
              </a:lnSpc>
              <a:spcAft>
                <a:spcPts val="600"/>
              </a:spcAft>
              <a:defRPr lang="en-US" dirty="0"/>
            </a:lvl2pPr>
            <a:lvl3pPr>
              <a:lnSpc>
                <a:spcPct val="110000"/>
              </a:lnSpc>
              <a:spcAft>
                <a:spcPts val="600"/>
              </a:spcAft>
              <a:defRPr lang="en-US" dirty="0"/>
            </a:lvl3pPr>
            <a:lvl4pPr>
              <a:lnSpc>
                <a:spcPct val="110000"/>
              </a:lnSpc>
              <a:spcAft>
                <a:spcPts val="600"/>
              </a:spcAft>
              <a:defRPr lang="en-US" dirty="0"/>
            </a:lvl4pPr>
            <a:lvl5pPr>
              <a:lnSpc>
                <a:spcPct val="110000"/>
              </a:lnSpc>
              <a:spcAft>
                <a:spcPts val="600"/>
              </a:spcAft>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11">
            <a:extLst>
              <a:ext uri="{FF2B5EF4-FFF2-40B4-BE49-F238E27FC236}">
                <a16:creationId xmlns:a16="http://schemas.microsoft.com/office/drawing/2014/main" id="{EE037E5E-8AAA-FCC1-BD3F-AEB265897B56}"/>
              </a:ext>
            </a:extLst>
          </p:cNvPr>
          <p:cNvSpPr>
            <a:spLocks noGrp="1"/>
          </p:cNvSpPr>
          <p:nvPr>
            <p:ph sz="quarter" idx="12"/>
          </p:nvPr>
        </p:nvSpPr>
        <p:spPr>
          <a:xfrm>
            <a:off x="3246121" y="551543"/>
            <a:ext cx="8428354" cy="2124302"/>
          </a:xfrm>
        </p:spPr>
        <p:txBody>
          <a:bodyPr anchor="ctr"/>
          <a:lstStyle>
            <a:lvl1pPr>
              <a:lnSpc>
                <a:spcPct val="120000"/>
              </a:lnSpc>
              <a:defRPr>
                <a:solidFill>
                  <a:schemeClr val="bg1"/>
                </a:solidFill>
              </a:defRPr>
            </a:lvl1pPr>
            <a:lvl2pPr marL="0" indent="0">
              <a:lnSpc>
                <a:spcPct val="120000"/>
              </a:lnSpc>
              <a:buNone/>
              <a:defRPr>
                <a:solidFill>
                  <a:schemeClr val="bg1"/>
                </a:solidFill>
              </a:defRPr>
            </a:lvl2pPr>
            <a:lvl3pPr marL="685800" indent="0">
              <a:lnSpc>
                <a:spcPct val="120000"/>
              </a:lnSpc>
              <a:buNone/>
              <a:defRPr>
                <a:solidFill>
                  <a:schemeClr val="bg1"/>
                </a:solidFill>
              </a:defRPr>
            </a:lvl3pPr>
            <a:lvl4pPr marL="1143000" indent="0">
              <a:lnSpc>
                <a:spcPct val="120000"/>
              </a:lnSpc>
              <a:buNone/>
              <a:defRPr>
                <a:solidFill>
                  <a:schemeClr val="bg1"/>
                </a:solidFill>
              </a:defRPr>
            </a:lvl4pPr>
            <a:lvl5pPr marL="1600200" indent="0">
              <a:lnSpc>
                <a:spcPct val="120000"/>
              </a:lnSpc>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a:extLst>
              <a:ext uri="{FF2B5EF4-FFF2-40B4-BE49-F238E27FC236}">
                <a16:creationId xmlns:a16="http://schemas.microsoft.com/office/drawing/2014/main" id="{07DC3173-0368-2A5D-119C-807F644B3E4C}"/>
              </a:ext>
            </a:extLst>
          </p:cNvPr>
          <p:cNvSpPr>
            <a:spLocks noGrp="1"/>
          </p:cNvSpPr>
          <p:nvPr>
            <p:ph type="ftr" sz="quarter" idx="13"/>
          </p:nvPr>
        </p:nvSpPr>
        <p:spPr>
          <a:xfrm>
            <a:off x="3790122" y="6435291"/>
            <a:ext cx="7182678" cy="405445"/>
          </a:xfrm>
          <a:prstGeom prst="rect">
            <a:avLst/>
          </a:prstGeom>
        </p:spPr>
        <p:txBody>
          <a:bodyPr/>
          <a:lstStyle/>
          <a:p>
            <a:endParaRPr lang="en-US" dirty="0"/>
          </a:p>
        </p:txBody>
      </p:sp>
      <p:sp>
        <p:nvSpPr>
          <p:cNvPr id="13" name="Slide Number Placeholder 12">
            <a:extLst>
              <a:ext uri="{FF2B5EF4-FFF2-40B4-BE49-F238E27FC236}">
                <a16:creationId xmlns:a16="http://schemas.microsoft.com/office/drawing/2014/main" id="{64E183B8-2ABA-B583-066D-C8D33AC7FD0D}"/>
              </a:ext>
            </a:extLst>
          </p:cNvPr>
          <p:cNvSpPr>
            <a:spLocks noGrp="1"/>
          </p:cNvSpPr>
          <p:nvPr>
            <p:ph type="sldNum" sz="quarter" idx="14"/>
          </p:nvPr>
        </p:nvSpPr>
        <p:spPr>
          <a:xfrm>
            <a:off x="11192162" y="6435291"/>
            <a:ext cx="580698" cy="405445"/>
          </a:xfrm>
          <a:prstGeom prst="rect">
            <a:avLst/>
          </a:prstGeom>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2133227466"/>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p:cSld name="C / 1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422708-F9E0-294F-6E2D-B09DFE9F1C92}"/>
              </a:ext>
            </a:extLst>
          </p:cNvPr>
          <p:cNvSpPr/>
          <p:nvPr/>
        </p:nvSpPr>
        <p:spPr>
          <a:xfrm rot="10800000">
            <a:off x="3246120" y="-5"/>
            <a:ext cx="8945880" cy="67910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0A97F39-2804-4670-FE6F-CC3F00A8E537}"/>
              </a:ext>
            </a:extLst>
          </p:cNvPr>
          <p:cNvSpPr/>
          <p:nvPr/>
        </p:nvSpPr>
        <p:spPr>
          <a:xfrm rot="10800000">
            <a:off x="1" y="6400800"/>
            <a:ext cx="12191999" cy="4572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449176D-3779-21B3-A40A-2BA04E30A1C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489" y="6467664"/>
            <a:ext cx="2856938" cy="323427"/>
          </a:xfrm>
          <a:prstGeom prst="rect">
            <a:avLst/>
          </a:prstGeom>
        </p:spPr>
      </p:pic>
      <p:sp>
        <p:nvSpPr>
          <p:cNvPr id="10" name="Rectangle 9">
            <a:extLst>
              <a:ext uri="{FF2B5EF4-FFF2-40B4-BE49-F238E27FC236}">
                <a16:creationId xmlns:a16="http://schemas.microsoft.com/office/drawing/2014/main" id="{C91F14BA-2CB6-8C6A-4DB7-7E1995A615E8}"/>
              </a:ext>
            </a:extLst>
          </p:cNvPr>
          <p:cNvSpPr/>
          <p:nvPr/>
        </p:nvSpPr>
        <p:spPr>
          <a:xfrm>
            <a:off x="-515729" y="5461254"/>
            <a:ext cx="3314700" cy="16430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66C7F16-EC54-BE75-51D1-CE0DFFC4C8D6}"/>
              </a:ext>
            </a:extLst>
          </p:cNvPr>
          <p:cNvSpPr/>
          <p:nvPr/>
        </p:nvSpPr>
        <p:spPr>
          <a:xfrm>
            <a:off x="2798971" y="409259"/>
            <a:ext cx="9393029" cy="246094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3C52E5-0113-1AA3-610B-6B9A8534BB76}"/>
              </a:ext>
            </a:extLst>
          </p:cNvPr>
          <p:cNvSpPr>
            <a:spLocks noGrp="1"/>
          </p:cNvSpPr>
          <p:nvPr>
            <p:ph type="title"/>
          </p:nvPr>
        </p:nvSpPr>
        <p:spPr>
          <a:xfrm>
            <a:off x="347616" y="687726"/>
            <a:ext cx="2451355" cy="4511252"/>
          </a:xfrm>
        </p:spPr>
        <p:txBody>
          <a:bodyPr anchor="b">
            <a:normAutofit/>
          </a:bodyPr>
          <a:lstStyle>
            <a:lvl1pPr>
              <a:defRPr lang="en-US" dirty="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FB0DF9A-7449-1449-A894-ADF57EE188E1}"/>
              </a:ext>
            </a:extLst>
          </p:cNvPr>
          <p:cNvSpPr>
            <a:spLocks noGrp="1"/>
          </p:cNvSpPr>
          <p:nvPr>
            <p:ph idx="1"/>
          </p:nvPr>
        </p:nvSpPr>
        <p:spPr>
          <a:xfrm>
            <a:off x="3733800" y="3171888"/>
            <a:ext cx="3856491" cy="2926981"/>
          </a:xfrm>
        </p:spPr>
        <p:txBody>
          <a:bodyPr bIns="0">
            <a:normAutofit/>
          </a:bodyPr>
          <a:lstStyle>
            <a:lvl1pPr>
              <a:lnSpc>
                <a:spcPct val="110000"/>
              </a:lnSpc>
              <a:spcBef>
                <a:spcPts val="600"/>
              </a:spcBef>
              <a:spcAft>
                <a:spcPts val="600"/>
              </a:spcAft>
              <a:defRPr lang="en-US" dirty="0"/>
            </a:lvl1pPr>
            <a:lvl2pPr>
              <a:lnSpc>
                <a:spcPct val="110000"/>
              </a:lnSpc>
              <a:spcBef>
                <a:spcPts val="600"/>
              </a:spcBef>
              <a:spcAft>
                <a:spcPts val="600"/>
              </a:spcAft>
              <a:defRPr lang="en-US" dirty="0"/>
            </a:lvl2pPr>
            <a:lvl3pPr>
              <a:lnSpc>
                <a:spcPct val="110000"/>
              </a:lnSpc>
              <a:spcBef>
                <a:spcPts val="600"/>
              </a:spcBef>
              <a:spcAft>
                <a:spcPts val="600"/>
              </a:spcAft>
              <a:defRPr lang="en-US" dirty="0"/>
            </a:lvl3pPr>
            <a:lvl4pPr>
              <a:lnSpc>
                <a:spcPct val="110000"/>
              </a:lnSpc>
              <a:spcBef>
                <a:spcPts val="600"/>
              </a:spcBef>
              <a:spcAft>
                <a:spcPts val="600"/>
              </a:spcAft>
              <a:defRPr lang="en-US" dirty="0"/>
            </a:lvl4pPr>
            <a:lvl5pPr>
              <a:lnSpc>
                <a:spcPct val="110000"/>
              </a:lnSpc>
              <a:spcBef>
                <a:spcPts val="600"/>
              </a:spcBef>
              <a:spcAft>
                <a:spcPts val="600"/>
              </a:spcAft>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11">
            <a:extLst>
              <a:ext uri="{FF2B5EF4-FFF2-40B4-BE49-F238E27FC236}">
                <a16:creationId xmlns:a16="http://schemas.microsoft.com/office/drawing/2014/main" id="{EE037E5E-8AAA-FCC1-BD3F-AEB265897B56}"/>
              </a:ext>
            </a:extLst>
          </p:cNvPr>
          <p:cNvSpPr>
            <a:spLocks noGrp="1"/>
          </p:cNvSpPr>
          <p:nvPr>
            <p:ph sz="quarter" idx="12"/>
          </p:nvPr>
        </p:nvSpPr>
        <p:spPr>
          <a:xfrm>
            <a:off x="3246121" y="551543"/>
            <a:ext cx="8428354" cy="2124302"/>
          </a:xfrm>
        </p:spPr>
        <p:txBody>
          <a:bodyPr anchor="ctr"/>
          <a:lstStyle>
            <a:lvl1pPr>
              <a:lnSpc>
                <a:spcPct val="120000"/>
              </a:lnSpc>
              <a:defRPr>
                <a:solidFill>
                  <a:schemeClr val="bg1"/>
                </a:solidFill>
              </a:defRPr>
            </a:lvl1pPr>
            <a:lvl2pPr marL="0" indent="0">
              <a:lnSpc>
                <a:spcPct val="120000"/>
              </a:lnSpc>
              <a:buNone/>
              <a:defRPr>
                <a:solidFill>
                  <a:schemeClr val="bg1"/>
                </a:solidFill>
              </a:defRPr>
            </a:lvl2pPr>
            <a:lvl3pPr marL="685800" indent="0">
              <a:lnSpc>
                <a:spcPct val="120000"/>
              </a:lnSpc>
              <a:buNone/>
              <a:defRPr>
                <a:solidFill>
                  <a:schemeClr val="bg1"/>
                </a:solidFill>
              </a:defRPr>
            </a:lvl3pPr>
            <a:lvl4pPr marL="1143000" indent="0">
              <a:lnSpc>
                <a:spcPct val="120000"/>
              </a:lnSpc>
              <a:buNone/>
              <a:defRPr>
                <a:solidFill>
                  <a:schemeClr val="bg1"/>
                </a:solidFill>
              </a:defRPr>
            </a:lvl4pPr>
            <a:lvl5pPr marL="1600200" indent="0">
              <a:lnSpc>
                <a:spcPct val="120000"/>
              </a:lnSpc>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a:extLst>
              <a:ext uri="{FF2B5EF4-FFF2-40B4-BE49-F238E27FC236}">
                <a16:creationId xmlns:a16="http://schemas.microsoft.com/office/drawing/2014/main" id="{7F92E585-C0BD-AB25-CB99-5AE041AB4558}"/>
              </a:ext>
            </a:extLst>
          </p:cNvPr>
          <p:cNvSpPr>
            <a:spLocks noGrp="1"/>
          </p:cNvSpPr>
          <p:nvPr>
            <p:ph idx="13"/>
          </p:nvPr>
        </p:nvSpPr>
        <p:spPr>
          <a:xfrm>
            <a:off x="7817984" y="3171888"/>
            <a:ext cx="3856491" cy="2926981"/>
          </a:xfrm>
        </p:spPr>
        <p:txBody>
          <a:bodyPr bIns="0">
            <a:normAutofit/>
          </a:bodyPr>
          <a:lstStyle>
            <a:lvl1pPr>
              <a:lnSpc>
                <a:spcPct val="110000"/>
              </a:lnSpc>
              <a:spcBef>
                <a:spcPts val="600"/>
              </a:spcBef>
              <a:spcAft>
                <a:spcPts val="600"/>
              </a:spcAft>
              <a:defRPr lang="en-US" dirty="0"/>
            </a:lvl1pPr>
            <a:lvl2pPr>
              <a:lnSpc>
                <a:spcPct val="110000"/>
              </a:lnSpc>
              <a:spcBef>
                <a:spcPts val="600"/>
              </a:spcBef>
              <a:spcAft>
                <a:spcPts val="600"/>
              </a:spcAft>
              <a:defRPr lang="en-US" dirty="0"/>
            </a:lvl2pPr>
            <a:lvl3pPr>
              <a:lnSpc>
                <a:spcPct val="110000"/>
              </a:lnSpc>
              <a:spcBef>
                <a:spcPts val="600"/>
              </a:spcBef>
              <a:spcAft>
                <a:spcPts val="600"/>
              </a:spcAft>
              <a:defRPr lang="en-US" dirty="0"/>
            </a:lvl3pPr>
            <a:lvl4pPr>
              <a:lnSpc>
                <a:spcPct val="110000"/>
              </a:lnSpc>
              <a:spcBef>
                <a:spcPts val="600"/>
              </a:spcBef>
              <a:spcAft>
                <a:spcPts val="600"/>
              </a:spcAft>
              <a:defRPr lang="en-US" dirty="0"/>
            </a:lvl4pPr>
            <a:lvl5pPr>
              <a:lnSpc>
                <a:spcPct val="110000"/>
              </a:lnSpc>
              <a:spcBef>
                <a:spcPts val="600"/>
              </a:spcBef>
              <a:spcAft>
                <a:spcPts val="600"/>
              </a:spcAft>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Footer Placeholder 12">
            <a:extLst>
              <a:ext uri="{FF2B5EF4-FFF2-40B4-BE49-F238E27FC236}">
                <a16:creationId xmlns:a16="http://schemas.microsoft.com/office/drawing/2014/main" id="{5166F9D5-40CE-354A-89F0-7951CC97AFA2}"/>
              </a:ext>
            </a:extLst>
          </p:cNvPr>
          <p:cNvSpPr>
            <a:spLocks noGrp="1"/>
          </p:cNvSpPr>
          <p:nvPr>
            <p:ph type="ftr" sz="quarter" idx="14"/>
          </p:nvPr>
        </p:nvSpPr>
        <p:spPr>
          <a:xfrm>
            <a:off x="3790122" y="6435291"/>
            <a:ext cx="7182678" cy="405445"/>
          </a:xfrm>
          <a:prstGeom prst="rect">
            <a:avLst/>
          </a:prstGeom>
        </p:spPr>
        <p:txBody>
          <a:bodyPr/>
          <a:lstStyle/>
          <a:p>
            <a:endParaRPr lang="en-US" dirty="0"/>
          </a:p>
        </p:txBody>
      </p:sp>
      <p:sp>
        <p:nvSpPr>
          <p:cNvPr id="14" name="Slide Number Placeholder 13">
            <a:extLst>
              <a:ext uri="{FF2B5EF4-FFF2-40B4-BE49-F238E27FC236}">
                <a16:creationId xmlns:a16="http://schemas.microsoft.com/office/drawing/2014/main" id="{19F1CB59-545D-9A39-FEBA-A49076FFE862}"/>
              </a:ext>
            </a:extLst>
          </p:cNvPr>
          <p:cNvSpPr>
            <a:spLocks noGrp="1"/>
          </p:cNvSpPr>
          <p:nvPr>
            <p:ph type="sldNum" sz="quarter" idx="15"/>
          </p:nvPr>
        </p:nvSpPr>
        <p:spPr>
          <a:xfrm>
            <a:off x="11192162" y="6435291"/>
            <a:ext cx="580698" cy="405445"/>
          </a:xfrm>
          <a:prstGeom prst="rect">
            <a:avLst/>
          </a:prstGeom>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2648540540"/>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p:cSld name="C / 1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422708-F9E0-294F-6E2D-B09DFE9F1C92}"/>
              </a:ext>
            </a:extLst>
          </p:cNvPr>
          <p:cNvSpPr/>
          <p:nvPr/>
        </p:nvSpPr>
        <p:spPr>
          <a:xfrm rot="10800000">
            <a:off x="3246120" y="-5"/>
            <a:ext cx="8945880" cy="67910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0A97F39-2804-4670-FE6F-CC3F00A8E537}"/>
              </a:ext>
            </a:extLst>
          </p:cNvPr>
          <p:cNvSpPr/>
          <p:nvPr/>
        </p:nvSpPr>
        <p:spPr>
          <a:xfrm rot="10800000">
            <a:off x="1" y="6400800"/>
            <a:ext cx="12191999" cy="4572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449176D-3779-21B3-A40A-2BA04E30A1C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489" y="6467664"/>
            <a:ext cx="2856938" cy="323427"/>
          </a:xfrm>
          <a:prstGeom prst="rect">
            <a:avLst/>
          </a:prstGeom>
        </p:spPr>
      </p:pic>
      <p:sp>
        <p:nvSpPr>
          <p:cNvPr id="10" name="Rectangle 9">
            <a:extLst>
              <a:ext uri="{FF2B5EF4-FFF2-40B4-BE49-F238E27FC236}">
                <a16:creationId xmlns:a16="http://schemas.microsoft.com/office/drawing/2014/main" id="{C91F14BA-2CB6-8C6A-4DB7-7E1995A615E8}"/>
              </a:ext>
            </a:extLst>
          </p:cNvPr>
          <p:cNvSpPr/>
          <p:nvPr/>
        </p:nvSpPr>
        <p:spPr>
          <a:xfrm>
            <a:off x="-515729" y="2705894"/>
            <a:ext cx="3314700" cy="16430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66C7F16-EC54-BE75-51D1-CE0DFFC4C8D6}"/>
              </a:ext>
            </a:extLst>
          </p:cNvPr>
          <p:cNvSpPr/>
          <p:nvPr/>
        </p:nvSpPr>
        <p:spPr>
          <a:xfrm>
            <a:off x="3246120" y="409259"/>
            <a:ext cx="8945880" cy="246094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3C52E5-0113-1AA3-610B-6B9A8534BB76}"/>
              </a:ext>
            </a:extLst>
          </p:cNvPr>
          <p:cNvSpPr>
            <a:spLocks noGrp="1"/>
          </p:cNvSpPr>
          <p:nvPr>
            <p:ph type="title"/>
          </p:nvPr>
        </p:nvSpPr>
        <p:spPr>
          <a:xfrm>
            <a:off x="347616" y="409258"/>
            <a:ext cx="2451355" cy="2034359"/>
          </a:xfrm>
        </p:spPr>
        <p:txBody>
          <a:bodyPr anchor="b">
            <a:normAutofit/>
          </a:bodyPr>
          <a:lstStyle>
            <a:lvl1pPr>
              <a:defRPr lang="en-US" dirty="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FB0DF9A-7449-1449-A894-ADF57EE188E1}"/>
              </a:ext>
            </a:extLst>
          </p:cNvPr>
          <p:cNvSpPr>
            <a:spLocks noGrp="1"/>
          </p:cNvSpPr>
          <p:nvPr>
            <p:ph idx="1"/>
          </p:nvPr>
        </p:nvSpPr>
        <p:spPr>
          <a:xfrm>
            <a:off x="3733800" y="3171888"/>
            <a:ext cx="3856491" cy="2926981"/>
          </a:xfrm>
        </p:spPr>
        <p:txBody>
          <a:bodyPr bIns="0">
            <a:normAutofit/>
          </a:bodyPr>
          <a:lstStyle>
            <a:lvl1pPr>
              <a:lnSpc>
                <a:spcPct val="110000"/>
              </a:lnSpc>
              <a:spcBef>
                <a:spcPts val="600"/>
              </a:spcBef>
              <a:spcAft>
                <a:spcPts val="600"/>
              </a:spcAft>
              <a:defRPr lang="en-US" dirty="0"/>
            </a:lvl1pPr>
            <a:lvl2pPr>
              <a:lnSpc>
                <a:spcPct val="110000"/>
              </a:lnSpc>
              <a:spcBef>
                <a:spcPts val="600"/>
              </a:spcBef>
              <a:spcAft>
                <a:spcPts val="600"/>
              </a:spcAft>
              <a:defRPr lang="en-US" dirty="0"/>
            </a:lvl2pPr>
            <a:lvl3pPr>
              <a:lnSpc>
                <a:spcPct val="110000"/>
              </a:lnSpc>
              <a:spcBef>
                <a:spcPts val="600"/>
              </a:spcBef>
              <a:spcAft>
                <a:spcPts val="600"/>
              </a:spcAft>
              <a:defRPr lang="en-US" dirty="0"/>
            </a:lvl3pPr>
            <a:lvl4pPr>
              <a:lnSpc>
                <a:spcPct val="110000"/>
              </a:lnSpc>
              <a:spcBef>
                <a:spcPts val="600"/>
              </a:spcBef>
              <a:spcAft>
                <a:spcPts val="600"/>
              </a:spcAft>
              <a:defRPr lang="en-US" dirty="0"/>
            </a:lvl4pPr>
            <a:lvl5pPr>
              <a:lnSpc>
                <a:spcPct val="110000"/>
              </a:lnSpc>
              <a:spcBef>
                <a:spcPts val="600"/>
              </a:spcBef>
              <a:spcAft>
                <a:spcPts val="600"/>
              </a:spcAft>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11">
            <a:extLst>
              <a:ext uri="{FF2B5EF4-FFF2-40B4-BE49-F238E27FC236}">
                <a16:creationId xmlns:a16="http://schemas.microsoft.com/office/drawing/2014/main" id="{EE037E5E-8AAA-FCC1-BD3F-AEB265897B56}"/>
              </a:ext>
            </a:extLst>
          </p:cNvPr>
          <p:cNvSpPr>
            <a:spLocks noGrp="1"/>
          </p:cNvSpPr>
          <p:nvPr>
            <p:ph sz="quarter" idx="12"/>
          </p:nvPr>
        </p:nvSpPr>
        <p:spPr>
          <a:xfrm>
            <a:off x="3693270" y="551543"/>
            <a:ext cx="7981205" cy="2124302"/>
          </a:xfrm>
        </p:spPr>
        <p:txBody>
          <a:bodyPr anchor="ctr"/>
          <a:lstStyle>
            <a:lvl1pPr>
              <a:lnSpc>
                <a:spcPct val="120000"/>
              </a:lnSpc>
              <a:defRPr>
                <a:solidFill>
                  <a:schemeClr val="bg1"/>
                </a:solidFill>
              </a:defRPr>
            </a:lvl1pPr>
            <a:lvl2pPr marL="0" indent="0">
              <a:lnSpc>
                <a:spcPct val="120000"/>
              </a:lnSpc>
              <a:buNone/>
              <a:defRPr>
                <a:solidFill>
                  <a:schemeClr val="bg1"/>
                </a:solidFill>
              </a:defRPr>
            </a:lvl2pPr>
            <a:lvl3pPr marL="685800" indent="0">
              <a:lnSpc>
                <a:spcPct val="120000"/>
              </a:lnSpc>
              <a:buNone/>
              <a:defRPr>
                <a:solidFill>
                  <a:schemeClr val="bg1"/>
                </a:solidFill>
              </a:defRPr>
            </a:lvl3pPr>
            <a:lvl4pPr marL="1143000" indent="0">
              <a:lnSpc>
                <a:spcPct val="120000"/>
              </a:lnSpc>
              <a:buNone/>
              <a:defRPr>
                <a:solidFill>
                  <a:schemeClr val="bg1"/>
                </a:solidFill>
              </a:defRPr>
            </a:lvl4pPr>
            <a:lvl5pPr marL="1600200" indent="0">
              <a:lnSpc>
                <a:spcPct val="120000"/>
              </a:lnSpc>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2">
            <a:extLst>
              <a:ext uri="{FF2B5EF4-FFF2-40B4-BE49-F238E27FC236}">
                <a16:creationId xmlns:a16="http://schemas.microsoft.com/office/drawing/2014/main" id="{7A8E0E37-C76F-B164-8230-E1D0996CBEA0}"/>
              </a:ext>
            </a:extLst>
          </p:cNvPr>
          <p:cNvSpPr>
            <a:spLocks noGrp="1"/>
          </p:cNvSpPr>
          <p:nvPr>
            <p:ph idx="14"/>
          </p:nvPr>
        </p:nvSpPr>
        <p:spPr>
          <a:xfrm>
            <a:off x="347616" y="3171889"/>
            <a:ext cx="2451355" cy="2926980"/>
          </a:xfrm>
        </p:spPr>
        <p:txBody>
          <a:bodyPr>
            <a:normAutofit/>
          </a:bodyPr>
          <a:lstStyle>
            <a:lvl1pPr>
              <a:lnSpc>
                <a:spcPct val="100000"/>
              </a:lnSpc>
              <a:spcAft>
                <a:spcPts val="600"/>
              </a:spcAft>
              <a:defRPr sz="2000">
                <a:solidFill>
                  <a:schemeClr val="bg2">
                    <a:lumMod val="25000"/>
                  </a:schemeClr>
                </a:solidFill>
                <a:latin typeface="Arial" panose="020B0604020202020204" pitchFamily="34" charset="0"/>
                <a:cs typeface="Arial" panose="020B0604020202020204" pitchFamily="34" charset="0"/>
              </a:defRPr>
            </a:lvl1pPr>
            <a:lvl2pPr marL="0" indent="0">
              <a:lnSpc>
                <a:spcPct val="100000"/>
              </a:lnSpc>
              <a:spcAft>
                <a:spcPts val="600"/>
              </a:spcAft>
              <a:buNone/>
              <a:defRPr sz="1800">
                <a:solidFill>
                  <a:schemeClr val="bg2">
                    <a:lumMod val="25000"/>
                  </a:schemeClr>
                </a:solidFill>
                <a:latin typeface="Arial" panose="020B0604020202020204" pitchFamily="34" charset="0"/>
                <a:cs typeface="Arial" panose="020B0604020202020204" pitchFamily="34" charset="0"/>
              </a:defRPr>
            </a:lvl2pPr>
            <a:lvl3pPr>
              <a:lnSpc>
                <a:spcPct val="100000"/>
              </a:lnSpc>
              <a:spcAft>
                <a:spcPts val="600"/>
              </a:spcAft>
              <a:defRPr sz="1600">
                <a:solidFill>
                  <a:schemeClr val="bg2">
                    <a:lumMod val="25000"/>
                  </a:schemeClr>
                </a:solidFill>
                <a:latin typeface="Arial" panose="020B0604020202020204" pitchFamily="34" charset="0"/>
                <a:cs typeface="Arial" panose="020B0604020202020204" pitchFamily="34" charset="0"/>
              </a:defRPr>
            </a:lvl3pPr>
            <a:lvl4pPr>
              <a:lnSpc>
                <a:spcPct val="100000"/>
              </a:lnSpc>
              <a:spcAft>
                <a:spcPts val="600"/>
              </a:spcAft>
              <a:defRPr sz="1400">
                <a:solidFill>
                  <a:schemeClr val="bg2">
                    <a:lumMod val="25000"/>
                  </a:schemeClr>
                </a:solidFill>
                <a:latin typeface="Arial" panose="020B0604020202020204" pitchFamily="34" charset="0"/>
                <a:cs typeface="Arial" panose="020B0604020202020204" pitchFamily="34" charset="0"/>
              </a:defRPr>
            </a:lvl4pPr>
            <a:lvl5pPr>
              <a:lnSpc>
                <a:spcPct val="100000"/>
              </a:lnSpc>
              <a:spcAft>
                <a:spcPts val="600"/>
              </a:spcAft>
              <a:defRPr sz="1400">
                <a:solidFill>
                  <a:schemeClr val="bg2">
                    <a:lumMod val="25000"/>
                  </a:schemeClr>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2">
            <a:extLst>
              <a:ext uri="{FF2B5EF4-FFF2-40B4-BE49-F238E27FC236}">
                <a16:creationId xmlns:a16="http://schemas.microsoft.com/office/drawing/2014/main" id="{AA8CF8CB-D025-27C5-7B45-A8FD26EE27EC}"/>
              </a:ext>
            </a:extLst>
          </p:cNvPr>
          <p:cNvSpPr>
            <a:spLocks noGrp="1"/>
          </p:cNvSpPr>
          <p:nvPr>
            <p:ph idx="15"/>
          </p:nvPr>
        </p:nvSpPr>
        <p:spPr>
          <a:xfrm>
            <a:off x="7817984" y="3171887"/>
            <a:ext cx="3856491" cy="2926981"/>
          </a:xfrm>
        </p:spPr>
        <p:txBody>
          <a:bodyPr bIns="0">
            <a:normAutofit/>
          </a:bodyPr>
          <a:lstStyle>
            <a:lvl1pPr>
              <a:lnSpc>
                <a:spcPct val="110000"/>
              </a:lnSpc>
              <a:spcBef>
                <a:spcPts val="600"/>
              </a:spcBef>
              <a:spcAft>
                <a:spcPts val="600"/>
              </a:spcAft>
              <a:defRPr lang="en-US" dirty="0"/>
            </a:lvl1pPr>
            <a:lvl2pPr>
              <a:lnSpc>
                <a:spcPct val="110000"/>
              </a:lnSpc>
              <a:spcBef>
                <a:spcPts val="600"/>
              </a:spcBef>
              <a:spcAft>
                <a:spcPts val="600"/>
              </a:spcAft>
              <a:defRPr lang="en-US" dirty="0"/>
            </a:lvl2pPr>
            <a:lvl3pPr>
              <a:lnSpc>
                <a:spcPct val="110000"/>
              </a:lnSpc>
              <a:spcBef>
                <a:spcPts val="600"/>
              </a:spcBef>
              <a:spcAft>
                <a:spcPts val="600"/>
              </a:spcAft>
              <a:defRPr lang="en-US" dirty="0"/>
            </a:lvl3pPr>
            <a:lvl4pPr>
              <a:lnSpc>
                <a:spcPct val="110000"/>
              </a:lnSpc>
              <a:spcBef>
                <a:spcPts val="600"/>
              </a:spcBef>
              <a:spcAft>
                <a:spcPts val="600"/>
              </a:spcAft>
              <a:defRPr lang="en-US" dirty="0"/>
            </a:lvl4pPr>
            <a:lvl5pPr>
              <a:lnSpc>
                <a:spcPct val="110000"/>
              </a:lnSpc>
              <a:spcBef>
                <a:spcPts val="600"/>
              </a:spcBef>
              <a:spcAft>
                <a:spcPts val="600"/>
              </a:spcAft>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a:extLst>
              <a:ext uri="{FF2B5EF4-FFF2-40B4-BE49-F238E27FC236}">
                <a16:creationId xmlns:a16="http://schemas.microsoft.com/office/drawing/2014/main" id="{4ED1D5B5-08D1-EE8A-ABF9-DFF5659FD0A2}"/>
              </a:ext>
            </a:extLst>
          </p:cNvPr>
          <p:cNvSpPr>
            <a:spLocks noGrp="1"/>
          </p:cNvSpPr>
          <p:nvPr>
            <p:ph type="ftr" sz="quarter" idx="16"/>
          </p:nvPr>
        </p:nvSpPr>
        <p:spPr>
          <a:xfrm>
            <a:off x="3790122" y="6435291"/>
            <a:ext cx="7182678" cy="405445"/>
          </a:xfrm>
          <a:prstGeom prst="rect">
            <a:avLst/>
          </a:prstGeom>
        </p:spPr>
        <p:txBody>
          <a:bodyPr/>
          <a:lstStyle/>
          <a:p>
            <a:endParaRPr lang="en-US" dirty="0"/>
          </a:p>
        </p:txBody>
      </p:sp>
      <p:sp>
        <p:nvSpPr>
          <p:cNvPr id="15" name="Slide Number Placeholder 14">
            <a:extLst>
              <a:ext uri="{FF2B5EF4-FFF2-40B4-BE49-F238E27FC236}">
                <a16:creationId xmlns:a16="http://schemas.microsoft.com/office/drawing/2014/main" id="{3628C043-DB08-07A3-64DB-6E50EA56AB65}"/>
              </a:ext>
            </a:extLst>
          </p:cNvPr>
          <p:cNvSpPr>
            <a:spLocks noGrp="1"/>
          </p:cNvSpPr>
          <p:nvPr>
            <p:ph type="sldNum" sz="quarter" idx="17"/>
          </p:nvPr>
        </p:nvSpPr>
        <p:spPr>
          <a:xfrm>
            <a:off x="11192162" y="6435291"/>
            <a:ext cx="580698" cy="405445"/>
          </a:xfrm>
          <a:prstGeom prst="rect">
            <a:avLst/>
          </a:prstGeom>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3100135905"/>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p:cSld name="C / 14">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422708-F9E0-294F-6E2D-B09DFE9F1C92}"/>
              </a:ext>
            </a:extLst>
          </p:cNvPr>
          <p:cNvSpPr/>
          <p:nvPr/>
        </p:nvSpPr>
        <p:spPr>
          <a:xfrm rot="10800000">
            <a:off x="0" y="-5"/>
            <a:ext cx="8945880" cy="67910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0A97F39-2804-4670-FE6F-CC3F00A8E537}"/>
              </a:ext>
            </a:extLst>
          </p:cNvPr>
          <p:cNvSpPr/>
          <p:nvPr/>
        </p:nvSpPr>
        <p:spPr>
          <a:xfrm rot="10800000">
            <a:off x="1" y="6400800"/>
            <a:ext cx="12191999" cy="4572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449176D-3779-21B3-A40A-2BA04E30A1C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489" y="6467664"/>
            <a:ext cx="2856938" cy="323427"/>
          </a:xfrm>
          <a:prstGeom prst="rect">
            <a:avLst/>
          </a:prstGeom>
        </p:spPr>
      </p:pic>
      <p:sp>
        <p:nvSpPr>
          <p:cNvPr id="10" name="Rectangle 9">
            <a:extLst>
              <a:ext uri="{FF2B5EF4-FFF2-40B4-BE49-F238E27FC236}">
                <a16:creationId xmlns:a16="http://schemas.microsoft.com/office/drawing/2014/main" id="{C91F14BA-2CB6-8C6A-4DB7-7E1995A615E8}"/>
              </a:ext>
            </a:extLst>
          </p:cNvPr>
          <p:cNvSpPr/>
          <p:nvPr/>
        </p:nvSpPr>
        <p:spPr>
          <a:xfrm>
            <a:off x="9448802" y="5461254"/>
            <a:ext cx="3314700" cy="16430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66C7F16-EC54-BE75-51D1-CE0DFFC4C8D6}"/>
              </a:ext>
            </a:extLst>
          </p:cNvPr>
          <p:cNvSpPr/>
          <p:nvPr/>
        </p:nvSpPr>
        <p:spPr>
          <a:xfrm>
            <a:off x="-236512" y="409259"/>
            <a:ext cx="9624942" cy="246094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3C52E5-0113-1AA3-610B-6B9A8534BB76}"/>
              </a:ext>
            </a:extLst>
          </p:cNvPr>
          <p:cNvSpPr>
            <a:spLocks noGrp="1"/>
          </p:cNvSpPr>
          <p:nvPr>
            <p:ph type="title"/>
          </p:nvPr>
        </p:nvSpPr>
        <p:spPr>
          <a:xfrm>
            <a:off x="9448802" y="687726"/>
            <a:ext cx="2451355" cy="4511252"/>
          </a:xfrm>
        </p:spPr>
        <p:txBody>
          <a:bodyPr anchor="b">
            <a:normAutofit/>
          </a:bodyPr>
          <a:lstStyle>
            <a:lvl1pPr>
              <a:defRPr lang="en-US" dirty="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FB0DF9A-7449-1449-A894-ADF57EE188E1}"/>
              </a:ext>
            </a:extLst>
          </p:cNvPr>
          <p:cNvSpPr>
            <a:spLocks noGrp="1"/>
          </p:cNvSpPr>
          <p:nvPr>
            <p:ph idx="1"/>
          </p:nvPr>
        </p:nvSpPr>
        <p:spPr>
          <a:xfrm>
            <a:off x="502922" y="3171888"/>
            <a:ext cx="3856491" cy="2926981"/>
          </a:xfrm>
        </p:spPr>
        <p:txBody>
          <a:bodyPr bIns="0">
            <a:normAutofit/>
          </a:bodyPr>
          <a:lstStyle>
            <a:lvl1pPr>
              <a:lnSpc>
                <a:spcPct val="110000"/>
              </a:lnSpc>
              <a:spcBef>
                <a:spcPts val="600"/>
              </a:spcBef>
              <a:spcAft>
                <a:spcPts val="600"/>
              </a:spcAft>
              <a:defRPr lang="en-US" dirty="0"/>
            </a:lvl1pPr>
            <a:lvl2pPr>
              <a:lnSpc>
                <a:spcPct val="110000"/>
              </a:lnSpc>
              <a:spcBef>
                <a:spcPts val="600"/>
              </a:spcBef>
              <a:spcAft>
                <a:spcPts val="600"/>
              </a:spcAft>
              <a:defRPr lang="en-US" dirty="0"/>
            </a:lvl2pPr>
            <a:lvl3pPr>
              <a:lnSpc>
                <a:spcPct val="110000"/>
              </a:lnSpc>
              <a:spcBef>
                <a:spcPts val="600"/>
              </a:spcBef>
              <a:spcAft>
                <a:spcPts val="600"/>
              </a:spcAft>
              <a:defRPr lang="en-US" dirty="0"/>
            </a:lvl3pPr>
            <a:lvl4pPr>
              <a:lnSpc>
                <a:spcPct val="110000"/>
              </a:lnSpc>
              <a:spcBef>
                <a:spcPts val="600"/>
              </a:spcBef>
              <a:spcAft>
                <a:spcPts val="600"/>
              </a:spcAft>
              <a:defRPr lang="en-US" dirty="0"/>
            </a:lvl4pPr>
            <a:lvl5pPr>
              <a:lnSpc>
                <a:spcPct val="110000"/>
              </a:lnSpc>
              <a:spcBef>
                <a:spcPts val="600"/>
              </a:spcBef>
              <a:spcAft>
                <a:spcPts val="600"/>
              </a:spcAft>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11">
            <a:extLst>
              <a:ext uri="{FF2B5EF4-FFF2-40B4-BE49-F238E27FC236}">
                <a16:creationId xmlns:a16="http://schemas.microsoft.com/office/drawing/2014/main" id="{EE037E5E-8AAA-FCC1-BD3F-AEB265897B56}"/>
              </a:ext>
            </a:extLst>
          </p:cNvPr>
          <p:cNvSpPr>
            <a:spLocks noGrp="1"/>
          </p:cNvSpPr>
          <p:nvPr>
            <p:ph sz="quarter" idx="12"/>
          </p:nvPr>
        </p:nvSpPr>
        <p:spPr>
          <a:xfrm>
            <a:off x="502922" y="551543"/>
            <a:ext cx="8428354" cy="2124302"/>
          </a:xfrm>
        </p:spPr>
        <p:txBody>
          <a:bodyPr anchor="ctr"/>
          <a:lstStyle>
            <a:lvl1pPr>
              <a:lnSpc>
                <a:spcPct val="120000"/>
              </a:lnSpc>
              <a:defRPr>
                <a:solidFill>
                  <a:schemeClr val="bg1"/>
                </a:solidFill>
              </a:defRPr>
            </a:lvl1pPr>
            <a:lvl2pPr marL="0" indent="0">
              <a:lnSpc>
                <a:spcPct val="120000"/>
              </a:lnSpc>
              <a:buNone/>
              <a:defRPr>
                <a:solidFill>
                  <a:schemeClr val="bg1"/>
                </a:solidFill>
              </a:defRPr>
            </a:lvl2pPr>
            <a:lvl3pPr marL="685800" indent="0">
              <a:lnSpc>
                <a:spcPct val="120000"/>
              </a:lnSpc>
              <a:buNone/>
              <a:defRPr>
                <a:solidFill>
                  <a:schemeClr val="bg1"/>
                </a:solidFill>
              </a:defRPr>
            </a:lvl3pPr>
            <a:lvl4pPr marL="1143000" indent="0">
              <a:lnSpc>
                <a:spcPct val="120000"/>
              </a:lnSpc>
              <a:buNone/>
              <a:defRPr>
                <a:solidFill>
                  <a:schemeClr val="bg1"/>
                </a:solidFill>
              </a:defRPr>
            </a:lvl4pPr>
            <a:lvl5pPr marL="1600200" indent="0">
              <a:lnSpc>
                <a:spcPct val="120000"/>
              </a:lnSpc>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2">
            <a:extLst>
              <a:ext uri="{FF2B5EF4-FFF2-40B4-BE49-F238E27FC236}">
                <a16:creationId xmlns:a16="http://schemas.microsoft.com/office/drawing/2014/main" id="{547E3400-2165-ED1D-EBC4-EAE576C74354}"/>
              </a:ext>
            </a:extLst>
          </p:cNvPr>
          <p:cNvSpPr>
            <a:spLocks noGrp="1"/>
          </p:cNvSpPr>
          <p:nvPr>
            <p:ph idx="13"/>
          </p:nvPr>
        </p:nvSpPr>
        <p:spPr>
          <a:xfrm>
            <a:off x="4717099" y="3171888"/>
            <a:ext cx="3856491" cy="2926981"/>
          </a:xfrm>
        </p:spPr>
        <p:txBody>
          <a:bodyPr bIns="0">
            <a:normAutofit/>
          </a:bodyPr>
          <a:lstStyle>
            <a:lvl1pPr>
              <a:lnSpc>
                <a:spcPct val="110000"/>
              </a:lnSpc>
              <a:spcBef>
                <a:spcPts val="600"/>
              </a:spcBef>
              <a:spcAft>
                <a:spcPts val="600"/>
              </a:spcAft>
              <a:defRPr lang="en-US" dirty="0"/>
            </a:lvl1pPr>
            <a:lvl2pPr>
              <a:lnSpc>
                <a:spcPct val="110000"/>
              </a:lnSpc>
              <a:spcBef>
                <a:spcPts val="600"/>
              </a:spcBef>
              <a:spcAft>
                <a:spcPts val="600"/>
              </a:spcAft>
              <a:defRPr lang="en-US" dirty="0"/>
            </a:lvl2pPr>
            <a:lvl3pPr>
              <a:lnSpc>
                <a:spcPct val="110000"/>
              </a:lnSpc>
              <a:spcBef>
                <a:spcPts val="600"/>
              </a:spcBef>
              <a:spcAft>
                <a:spcPts val="600"/>
              </a:spcAft>
              <a:defRPr lang="en-US" dirty="0"/>
            </a:lvl3pPr>
            <a:lvl4pPr>
              <a:lnSpc>
                <a:spcPct val="110000"/>
              </a:lnSpc>
              <a:spcBef>
                <a:spcPts val="600"/>
              </a:spcBef>
              <a:spcAft>
                <a:spcPts val="600"/>
              </a:spcAft>
              <a:defRPr lang="en-US" dirty="0"/>
            </a:lvl4pPr>
            <a:lvl5pPr>
              <a:lnSpc>
                <a:spcPct val="110000"/>
              </a:lnSpc>
              <a:spcBef>
                <a:spcPts val="600"/>
              </a:spcBef>
              <a:spcAft>
                <a:spcPts val="600"/>
              </a:spcAft>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a:extLst>
              <a:ext uri="{FF2B5EF4-FFF2-40B4-BE49-F238E27FC236}">
                <a16:creationId xmlns:a16="http://schemas.microsoft.com/office/drawing/2014/main" id="{03F0F19D-EA82-2878-9C77-9CD4C14A1FB5}"/>
              </a:ext>
            </a:extLst>
          </p:cNvPr>
          <p:cNvSpPr>
            <a:spLocks noGrp="1"/>
          </p:cNvSpPr>
          <p:nvPr>
            <p:ph type="ftr" sz="quarter" idx="14"/>
          </p:nvPr>
        </p:nvSpPr>
        <p:spPr>
          <a:xfrm>
            <a:off x="3790122" y="6435291"/>
            <a:ext cx="7182678" cy="405445"/>
          </a:xfrm>
          <a:prstGeom prst="rect">
            <a:avLst/>
          </a:prstGeom>
        </p:spPr>
        <p:txBody>
          <a:bodyPr/>
          <a:lstStyle/>
          <a:p>
            <a:endParaRPr lang="en-US" dirty="0"/>
          </a:p>
        </p:txBody>
      </p:sp>
      <p:sp>
        <p:nvSpPr>
          <p:cNvPr id="14" name="Slide Number Placeholder 13">
            <a:extLst>
              <a:ext uri="{FF2B5EF4-FFF2-40B4-BE49-F238E27FC236}">
                <a16:creationId xmlns:a16="http://schemas.microsoft.com/office/drawing/2014/main" id="{BBAE536F-DCC5-4FA1-8F6D-46F5301AE12A}"/>
              </a:ext>
            </a:extLst>
          </p:cNvPr>
          <p:cNvSpPr>
            <a:spLocks noGrp="1"/>
          </p:cNvSpPr>
          <p:nvPr>
            <p:ph type="sldNum" sz="quarter" idx="15"/>
          </p:nvPr>
        </p:nvSpPr>
        <p:spPr>
          <a:xfrm>
            <a:off x="11192162" y="6435291"/>
            <a:ext cx="580698" cy="405445"/>
          </a:xfrm>
          <a:prstGeom prst="rect">
            <a:avLst/>
          </a:prstGeom>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4198142920"/>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p:cSld name="C / 15">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422708-F9E0-294F-6E2D-B09DFE9F1C92}"/>
              </a:ext>
            </a:extLst>
          </p:cNvPr>
          <p:cNvSpPr/>
          <p:nvPr/>
        </p:nvSpPr>
        <p:spPr>
          <a:xfrm rot="10800000">
            <a:off x="0" y="-5"/>
            <a:ext cx="8945880" cy="67910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0A97F39-2804-4670-FE6F-CC3F00A8E537}"/>
              </a:ext>
            </a:extLst>
          </p:cNvPr>
          <p:cNvSpPr/>
          <p:nvPr/>
        </p:nvSpPr>
        <p:spPr>
          <a:xfrm rot="10800000">
            <a:off x="1" y="6400800"/>
            <a:ext cx="12191999" cy="4572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449176D-3779-21B3-A40A-2BA04E30A1C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489" y="6467664"/>
            <a:ext cx="2856938" cy="323427"/>
          </a:xfrm>
          <a:prstGeom prst="rect">
            <a:avLst/>
          </a:prstGeom>
        </p:spPr>
      </p:pic>
      <p:sp>
        <p:nvSpPr>
          <p:cNvPr id="10" name="Rectangle 9">
            <a:extLst>
              <a:ext uri="{FF2B5EF4-FFF2-40B4-BE49-F238E27FC236}">
                <a16:creationId xmlns:a16="http://schemas.microsoft.com/office/drawing/2014/main" id="{C91F14BA-2CB6-8C6A-4DB7-7E1995A615E8}"/>
              </a:ext>
            </a:extLst>
          </p:cNvPr>
          <p:cNvSpPr/>
          <p:nvPr/>
        </p:nvSpPr>
        <p:spPr>
          <a:xfrm>
            <a:off x="9448802" y="5461254"/>
            <a:ext cx="3314700" cy="16430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66C7F16-EC54-BE75-51D1-CE0DFFC4C8D6}"/>
              </a:ext>
            </a:extLst>
          </p:cNvPr>
          <p:cNvSpPr/>
          <p:nvPr/>
        </p:nvSpPr>
        <p:spPr>
          <a:xfrm>
            <a:off x="-236512" y="-9"/>
            <a:ext cx="9624942" cy="246094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3C52E5-0113-1AA3-610B-6B9A8534BB76}"/>
              </a:ext>
            </a:extLst>
          </p:cNvPr>
          <p:cNvSpPr>
            <a:spLocks noGrp="1"/>
          </p:cNvSpPr>
          <p:nvPr>
            <p:ph type="title"/>
          </p:nvPr>
        </p:nvSpPr>
        <p:spPr>
          <a:xfrm>
            <a:off x="9448802" y="687726"/>
            <a:ext cx="2451355" cy="4511252"/>
          </a:xfrm>
        </p:spPr>
        <p:txBody>
          <a:bodyPr anchor="b">
            <a:normAutofit/>
          </a:bodyPr>
          <a:lstStyle>
            <a:lvl1pPr>
              <a:defRPr lang="en-US" dirty="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FB0DF9A-7449-1449-A894-ADF57EE188E1}"/>
              </a:ext>
            </a:extLst>
          </p:cNvPr>
          <p:cNvSpPr>
            <a:spLocks noGrp="1"/>
          </p:cNvSpPr>
          <p:nvPr>
            <p:ph idx="1"/>
          </p:nvPr>
        </p:nvSpPr>
        <p:spPr>
          <a:xfrm>
            <a:off x="502922" y="2700803"/>
            <a:ext cx="3856491" cy="2760451"/>
          </a:xfrm>
        </p:spPr>
        <p:txBody>
          <a:bodyPr bIns="0">
            <a:normAutofit/>
          </a:bodyPr>
          <a:lstStyle>
            <a:lvl1pPr>
              <a:lnSpc>
                <a:spcPct val="110000"/>
              </a:lnSpc>
              <a:spcBef>
                <a:spcPts val="600"/>
              </a:spcBef>
              <a:spcAft>
                <a:spcPts val="600"/>
              </a:spcAft>
              <a:defRPr lang="en-US" dirty="0"/>
            </a:lvl1pPr>
            <a:lvl2pPr>
              <a:lnSpc>
                <a:spcPct val="110000"/>
              </a:lnSpc>
              <a:spcBef>
                <a:spcPts val="600"/>
              </a:spcBef>
              <a:spcAft>
                <a:spcPts val="600"/>
              </a:spcAft>
              <a:defRPr lang="en-US" dirty="0"/>
            </a:lvl2pPr>
            <a:lvl3pPr>
              <a:lnSpc>
                <a:spcPct val="110000"/>
              </a:lnSpc>
              <a:spcBef>
                <a:spcPts val="600"/>
              </a:spcBef>
              <a:spcAft>
                <a:spcPts val="600"/>
              </a:spcAft>
              <a:defRPr lang="en-US" dirty="0"/>
            </a:lvl3pPr>
            <a:lvl4pPr>
              <a:lnSpc>
                <a:spcPct val="110000"/>
              </a:lnSpc>
              <a:spcBef>
                <a:spcPts val="600"/>
              </a:spcBef>
              <a:spcAft>
                <a:spcPts val="600"/>
              </a:spcAft>
              <a:defRPr lang="en-US" dirty="0"/>
            </a:lvl4pPr>
            <a:lvl5pPr>
              <a:lnSpc>
                <a:spcPct val="110000"/>
              </a:lnSpc>
              <a:spcBef>
                <a:spcPts val="600"/>
              </a:spcBef>
              <a:spcAft>
                <a:spcPts val="600"/>
              </a:spcAft>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11">
            <a:extLst>
              <a:ext uri="{FF2B5EF4-FFF2-40B4-BE49-F238E27FC236}">
                <a16:creationId xmlns:a16="http://schemas.microsoft.com/office/drawing/2014/main" id="{EE037E5E-8AAA-FCC1-BD3F-AEB265897B56}"/>
              </a:ext>
            </a:extLst>
          </p:cNvPr>
          <p:cNvSpPr>
            <a:spLocks noGrp="1"/>
          </p:cNvSpPr>
          <p:nvPr>
            <p:ph sz="quarter" idx="12"/>
          </p:nvPr>
        </p:nvSpPr>
        <p:spPr>
          <a:xfrm>
            <a:off x="502922" y="142275"/>
            <a:ext cx="8428354" cy="2124302"/>
          </a:xfrm>
        </p:spPr>
        <p:txBody>
          <a:bodyPr anchor="ctr"/>
          <a:lstStyle>
            <a:lvl1pPr>
              <a:lnSpc>
                <a:spcPct val="120000"/>
              </a:lnSpc>
              <a:defRPr>
                <a:solidFill>
                  <a:schemeClr val="bg1"/>
                </a:solidFill>
              </a:defRPr>
            </a:lvl1pPr>
            <a:lvl2pPr marL="0" indent="0">
              <a:lnSpc>
                <a:spcPct val="120000"/>
              </a:lnSpc>
              <a:buNone/>
              <a:defRPr>
                <a:solidFill>
                  <a:schemeClr val="bg1"/>
                </a:solidFill>
              </a:defRPr>
            </a:lvl2pPr>
            <a:lvl3pPr marL="685800" indent="0">
              <a:lnSpc>
                <a:spcPct val="120000"/>
              </a:lnSpc>
              <a:buNone/>
              <a:defRPr>
                <a:solidFill>
                  <a:schemeClr val="bg1"/>
                </a:solidFill>
              </a:defRPr>
            </a:lvl3pPr>
            <a:lvl4pPr marL="1143000" indent="0">
              <a:lnSpc>
                <a:spcPct val="120000"/>
              </a:lnSpc>
              <a:buNone/>
              <a:defRPr>
                <a:solidFill>
                  <a:schemeClr val="bg1"/>
                </a:solidFill>
              </a:defRPr>
            </a:lvl4pPr>
            <a:lvl5pPr marL="1600200" indent="0">
              <a:lnSpc>
                <a:spcPct val="120000"/>
              </a:lnSpc>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a:extLst>
              <a:ext uri="{FF2B5EF4-FFF2-40B4-BE49-F238E27FC236}">
                <a16:creationId xmlns:a16="http://schemas.microsoft.com/office/drawing/2014/main" id="{7F92E585-C0BD-AB25-CB99-5AE041AB4558}"/>
              </a:ext>
            </a:extLst>
          </p:cNvPr>
          <p:cNvSpPr>
            <a:spLocks noGrp="1"/>
          </p:cNvSpPr>
          <p:nvPr>
            <p:ph idx="13"/>
          </p:nvPr>
        </p:nvSpPr>
        <p:spPr>
          <a:xfrm>
            <a:off x="4587106" y="2700803"/>
            <a:ext cx="3856491" cy="2760451"/>
          </a:xfrm>
        </p:spPr>
        <p:txBody>
          <a:bodyPr bIns="0">
            <a:normAutofit/>
          </a:bodyPr>
          <a:lstStyle>
            <a:lvl1pPr>
              <a:lnSpc>
                <a:spcPct val="110000"/>
              </a:lnSpc>
              <a:spcBef>
                <a:spcPts val="600"/>
              </a:spcBef>
              <a:spcAft>
                <a:spcPts val="600"/>
              </a:spcAft>
              <a:defRPr lang="en-US" dirty="0"/>
            </a:lvl1pPr>
            <a:lvl2pPr>
              <a:lnSpc>
                <a:spcPct val="110000"/>
              </a:lnSpc>
              <a:spcBef>
                <a:spcPts val="600"/>
              </a:spcBef>
              <a:spcAft>
                <a:spcPts val="600"/>
              </a:spcAft>
              <a:defRPr lang="en-US" dirty="0"/>
            </a:lvl2pPr>
            <a:lvl3pPr>
              <a:lnSpc>
                <a:spcPct val="110000"/>
              </a:lnSpc>
              <a:spcBef>
                <a:spcPts val="600"/>
              </a:spcBef>
              <a:spcAft>
                <a:spcPts val="600"/>
              </a:spcAft>
              <a:defRPr lang="en-US" dirty="0"/>
            </a:lvl3pPr>
            <a:lvl4pPr>
              <a:lnSpc>
                <a:spcPct val="110000"/>
              </a:lnSpc>
              <a:spcBef>
                <a:spcPts val="600"/>
              </a:spcBef>
              <a:spcAft>
                <a:spcPts val="600"/>
              </a:spcAft>
              <a:defRPr lang="en-US" dirty="0"/>
            </a:lvl4pPr>
            <a:lvl5pPr>
              <a:lnSpc>
                <a:spcPct val="110000"/>
              </a:lnSpc>
              <a:spcBef>
                <a:spcPts val="600"/>
              </a:spcBef>
              <a:spcAft>
                <a:spcPts val="600"/>
              </a:spcAft>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2">
            <a:extLst>
              <a:ext uri="{FF2B5EF4-FFF2-40B4-BE49-F238E27FC236}">
                <a16:creationId xmlns:a16="http://schemas.microsoft.com/office/drawing/2014/main" id="{69468AB8-19F7-6690-A78D-18FB0E3C38B8}"/>
              </a:ext>
            </a:extLst>
          </p:cNvPr>
          <p:cNvSpPr>
            <a:spLocks noGrp="1"/>
          </p:cNvSpPr>
          <p:nvPr>
            <p:ph idx="14"/>
          </p:nvPr>
        </p:nvSpPr>
        <p:spPr>
          <a:xfrm>
            <a:off x="502922" y="5605632"/>
            <a:ext cx="7940675" cy="673477"/>
          </a:xfrm>
        </p:spPr>
        <p:txBody>
          <a:bodyPr bIns="0">
            <a:normAutofit/>
          </a:bodyPr>
          <a:lstStyle>
            <a:lvl1pPr>
              <a:lnSpc>
                <a:spcPct val="110000"/>
              </a:lnSpc>
              <a:spcBef>
                <a:spcPts val="600"/>
              </a:spcBef>
              <a:spcAft>
                <a:spcPts val="600"/>
              </a:spcAft>
              <a:defRPr lang="en-US" dirty="0">
                <a:solidFill>
                  <a:schemeClr val="accent1"/>
                </a:solidFill>
              </a:defRPr>
            </a:lvl1pPr>
            <a:lvl2pPr>
              <a:lnSpc>
                <a:spcPct val="110000"/>
              </a:lnSpc>
              <a:spcBef>
                <a:spcPts val="600"/>
              </a:spcBef>
              <a:spcAft>
                <a:spcPts val="600"/>
              </a:spcAft>
              <a:defRPr lang="en-US" dirty="0">
                <a:solidFill>
                  <a:schemeClr val="accent1"/>
                </a:solidFill>
              </a:defRPr>
            </a:lvl2pPr>
            <a:lvl3pPr>
              <a:lnSpc>
                <a:spcPct val="110000"/>
              </a:lnSpc>
              <a:spcBef>
                <a:spcPts val="600"/>
              </a:spcBef>
              <a:spcAft>
                <a:spcPts val="600"/>
              </a:spcAft>
              <a:defRPr lang="en-US" dirty="0">
                <a:solidFill>
                  <a:schemeClr val="accent1"/>
                </a:solidFill>
              </a:defRPr>
            </a:lvl3pPr>
            <a:lvl4pPr>
              <a:lnSpc>
                <a:spcPct val="110000"/>
              </a:lnSpc>
              <a:spcBef>
                <a:spcPts val="600"/>
              </a:spcBef>
              <a:spcAft>
                <a:spcPts val="600"/>
              </a:spcAft>
              <a:defRPr lang="en-US" dirty="0">
                <a:solidFill>
                  <a:schemeClr val="accent1"/>
                </a:solidFill>
              </a:defRPr>
            </a:lvl4pPr>
            <a:lvl5pPr>
              <a:lnSpc>
                <a:spcPct val="110000"/>
              </a:lnSpc>
              <a:spcBef>
                <a:spcPts val="600"/>
              </a:spcBef>
              <a:spcAft>
                <a:spcPts val="600"/>
              </a:spcAft>
              <a:defRPr lang="en-US" dirty="0">
                <a:solidFill>
                  <a:schemeClr val="accent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Footer Placeholder 13">
            <a:extLst>
              <a:ext uri="{FF2B5EF4-FFF2-40B4-BE49-F238E27FC236}">
                <a16:creationId xmlns:a16="http://schemas.microsoft.com/office/drawing/2014/main" id="{B8D9AF81-9867-7B35-E022-81B9733363BC}"/>
              </a:ext>
            </a:extLst>
          </p:cNvPr>
          <p:cNvSpPr>
            <a:spLocks noGrp="1"/>
          </p:cNvSpPr>
          <p:nvPr>
            <p:ph type="ftr" sz="quarter" idx="15"/>
          </p:nvPr>
        </p:nvSpPr>
        <p:spPr>
          <a:xfrm>
            <a:off x="3790122" y="6435291"/>
            <a:ext cx="7182678" cy="405445"/>
          </a:xfrm>
          <a:prstGeom prst="rect">
            <a:avLst/>
          </a:prstGeom>
        </p:spPr>
        <p:txBody>
          <a:bodyPr/>
          <a:lstStyle/>
          <a:p>
            <a:endParaRPr lang="en-US" dirty="0"/>
          </a:p>
        </p:txBody>
      </p:sp>
      <p:sp>
        <p:nvSpPr>
          <p:cNvPr id="15" name="Slide Number Placeholder 14">
            <a:extLst>
              <a:ext uri="{FF2B5EF4-FFF2-40B4-BE49-F238E27FC236}">
                <a16:creationId xmlns:a16="http://schemas.microsoft.com/office/drawing/2014/main" id="{EA72BD6E-5F46-A445-49E7-2389BB277881}"/>
              </a:ext>
            </a:extLst>
          </p:cNvPr>
          <p:cNvSpPr>
            <a:spLocks noGrp="1"/>
          </p:cNvSpPr>
          <p:nvPr>
            <p:ph type="sldNum" sz="quarter" idx="16"/>
          </p:nvPr>
        </p:nvSpPr>
        <p:spPr>
          <a:xfrm>
            <a:off x="11192162" y="6435291"/>
            <a:ext cx="580698" cy="405445"/>
          </a:xfrm>
          <a:prstGeom prst="rect">
            <a:avLst/>
          </a:prstGeom>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21190496"/>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p:cSld name="C / 16">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422708-F9E0-294F-6E2D-B09DFE9F1C92}"/>
              </a:ext>
            </a:extLst>
          </p:cNvPr>
          <p:cNvSpPr/>
          <p:nvPr/>
        </p:nvSpPr>
        <p:spPr>
          <a:xfrm rot="10800000">
            <a:off x="0" y="-5"/>
            <a:ext cx="8270240" cy="67910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FB0DF9A-7449-1449-A894-ADF57EE188E1}"/>
              </a:ext>
            </a:extLst>
          </p:cNvPr>
          <p:cNvSpPr>
            <a:spLocks noGrp="1"/>
          </p:cNvSpPr>
          <p:nvPr>
            <p:ph idx="1"/>
          </p:nvPr>
        </p:nvSpPr>
        <p:spPr>
          <a:xfrm>
            <a:off x="538752" y="687727"/>
            <a:ext cx="7193008" cy="5214309"/>
          </a:xfrm>
        </p:spPr>
        <p:txBody>
          <a:bodyPr>
            <a:normAutofit/>
          </a:bodyPr>
          <a:lstStyle>
            <a:lvl1pPr>
              <a:lnSpc>
                <a:spcPct val="110000"/>
              </a:lnSpc>
              <a:spcAft>
                <a:spcPts val="600"/>
              </a:spcAft>
              <a:defRPr lang="en-US" dirty="0"/>
            </a:lvl1pPr>
            <a:lvl2pPr>
              <a:lnSpc>
                <a:spcPct val="110000"/>
              </a:lnSpc>
              <a:spcAft>
                <a:spcPts val="600"/>
              </a:spcAft>
              <a:defRPr lang="en-US" dirty="0"/>
            </a:lvl2pPr>
            <a:lvl3pPr>
              <a:lnSpc>
                <a:spcPct val="110000"/>
              </a:lnSpc>
              <a:spcAft>
                <a:spcPts val="600"/>
              </a:spcAft>
              <a:defRPr lang="en-US" dirty="0"/>
            </a:lvl3pPr>
            <a:lvl4pPr>
              <a:lnSpc>
                <a:spcPct val="110000"/>
              </a:lnSpc>
              <a:spcAft>
                <a:spcPts val="600"/>
              </a:spcAft>
              <a:defRPr lang="en-US" dirty="0"/>
            </a:lvl4pPr>
            <a:lvl5pPr>
              <a:lnSpc>
                <a:spcPct val="110000"/>
              </a:lnSpc>
              <a:spcAft>
                <a:spcPts val="600"/>
              </a:spcAft>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3">
            <a:extLst>
              <a:ext uri="{FF2B5EF4-FFF2-40B4-BE49-F238E27FC236}">
                <a16:creationId xmlns:a16="http://schemas.microsoft.com/office/drawing/2014/main" id="{50A97F39-2804-4670-FE6F-CC3F00A8E537}"/>
              </a:ext>
            </a:extLst>
          </p:cNvPr>
          <p:cNvSpPr/>
          <p:nvPr/>
        </p:nvSpPr>
        <p:spPr>
          <a:xfrm rot="10800000">
            <a:off x="1" y="6400800"/>
            <a:ext cx="12191999" cy="4572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3C52E5-0113-1AA3-610B-6B9A8534BB76}"/>
              </a:ext>
            </a:extLst>
          </p:cNvPr>
          <p:cNvSpPr>
            <a:spLocks noGrp="1"/>
          </p:cNvSpPr>
          <p:nvPr>
            <p:ph type="title"/>
          </p:nvPr>
        </p:nvSpPr>
        <p:spPr>
          <a:xfrm>
            <a:off x="9069779" y="687726"/>
            <a:ext cx="2703081" cy="4511252"/>
          </a:xfrm>
        </p:spPr>
        <p:txBody>
          <a:bodyPr anchor="b">
            <a:normAutofit/>
          </a:bodyPr>
          <a:lstStyle>
            <a:lvl1pPr>
              <a:defRPr lang="en-US"/>
            </a:lvl1pPr>
          </a:lstStyle>
          <a:p>
            <a:r>
              <a:rPr lang="en-US"/>
              <a:t>Click to edit Master title style</a:t>
            </a:r>
          </a:p>
        </p:txBody>
      </p:sp>
      <p:pic>
        <p:nvPicPr>
          <p:cNvPr id="9" name="Picture 8">
            <a:extLst>
              <a:ext uri="{FF2B5EF4-FFF2-40B4-BE49-F238E27FC236}">
                <a16:creationId xmlns:a16="http://schemas.microsoft.com/office/drawing/2014/main" id="{9449176D-3779-21B3-A40A-2BA04E30A1C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489" y="6467664"/>
            <a:ext cx="2856938" cy="323427"/>
          </a:xfrm>
          <a:prstGeom prst="rect">
            <a:avLst/>
          </a:prstGeom>
        </p:spPr>
      </p:pic>
      <p:sp>
        <p:nvSpPr>
          <p:cNvPr id="10" name="Rectangle 9">
            <a:extLst>
              <a:ext uri="{FF2B5EF4-FFF2-40B4-BE49-F238E27FC236}">
                <a16:creationId xmlns:a16="http://schemas.microsoft.com/office/drawing/2014/main" id="{C91F14BA-2CB6-8C6A-4DB7-7E1995A615E8}"/>
              </a:ext>
            </a:extLst>
          </p:cNvPr>
          <p:cNvSpPr/>
          <p:nvPr/>
        </p:nvSpPr>
        <p:spPr>
          <a:xfrm>
            <a:off x="8877300" y="5461254"/>
            <a:ext cx="3314700" cy="16430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8" name="Footer Placeholder 7">
            <a:extLst>
              <a:ext uri="{FF2B5EF4-FFF2-40B4-BE49-F238E27FC236}">
                <a16:creationId xmlns:a16="http://schemas.microsoft.com/office/drawing/2014/main" id="{3B0E68D0-6B62-00CB-5214-538258FB1B08}"/>
              </a:ext>
            </a:extLst>
          </p:cNvPr>
          <p:cNvSpPr>
            <a:spLocks noGrp="1"/>
          </p:cNvSpPr>
          <p:nvPr>
            <p:ph type="ftr" sz="quarter" idx="10"/>
          </p:nvPr>
        </p:nvSpPr>
        <p:spPr>
          <a:xfrm>
            <a:off x="3790122" y="6435291"/>
            <a:ext cx="7182678" cy="405445"/>
          </a:xfrm>
          <a:prstGeom prst="rect">
            <a:avLst/>
          </a:prstGeom>
        </p:spPr>
        <p:txBody>
          <a:bodyPr/>
          <a:lstStyle/>
          <a:p>
            <a:endParaRPr lang="en-US" dirty="0"/>
          </a:p>
        </p:txBody>
      </p:sp>
      <p:sp>
        <p:nvSpPr>
          <p:cNvPr id="11" name="Slide Number Placeholder 10">
            <a:extLst>
              <a:ext uri="{FF2B5EF4-FFF2-40B4-BE49-F238E27FC236}">
                <a16:creationId xmlns:a16="http://schemas.microsoft.com/office/drawing/2014/main" id="{09A35A98-E9C6-3207-FE6A-0BC1F93133D3}"/>
              </a:ext>
            </a:extLst>
          </p:cNvPr>
          <p:cNvSpPr>
            <a:spLocks noGrp="1"/>
          </p:cNvSpPr>
          <p:nvPr>
            <p:ph type="sldNum" sz="quarter" idx="11"/>
          </p:nvPr>
        </p:nvSpPr>
        <p:spPr>
          <a:xfrm>
            <a:off x="11192162" y="6435291"/>
            <a:ext cx="580698" cy="405445"/>
          </a:xfrm>
          <a:prstGeom prst="rect">
            <a:avLst/>
          </a:prstGeom>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3186282490"/>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p:cSld name="C / 17">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422708-F9E0-294F-6E2D-B09DFE9F1C92}"/>
              </a:ext>
            </a:extLst>
          </p:cNvPr>
          <p:cNvSpPr/>
          <p:nvPr/>
        </p:nvSpPr>
        <p:spPr>
          <a:xfrm rot="10800000">
            <a:off x="0" y="-5"/>
            <a:ext cx="8270240" cy="67910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0A97F39-2804-4670-FE6F-CC3F00A8E537}"/>
              </a:ext>
            </a:extLst>
          </p:cNvPr>
          <p:cNvSpPr/>
          <p:nvPr/>
        </p:nvSpPr>
        <p:spPr>
          <a:xfrm rot="10800000">
            <a:off x="1" y="6400800"/>
            <a:ext cx="12191999" cy="4572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449176D-3779-21B3-A40A-2BA04E30A1C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489" y="6467664"/>
            <a:ext cx="2856938" cy="323427"/>
          </a:xfrm>
          <a:prstGeom prst="rect">
            <a:avLst/>
          </a:prstGeom>
        </p:spPr>
      </p:pic>
      <p:sp>
        <p:nvSpPr>
          <p:cNvPr id="11" name="Rectangle 10">
            <a:extLst>
              <a:ext uri="{FF2B5EF4-FFF2-40B4-BE49-F238E27FC236}">
                <a16:creationId xmlns:a16="http://schemas.microsoft.com/office/drawing/2014/main" id="{1CCB5FB6-C989-ACB3-0369-94294F44806F}"/>
              </a:ext>
            </a:extLst>
          </p:cNvPr>
          <p:cNvSpPr/>
          <p:nvPr/>
        </p:nvSpPr>
        <p:spPr>
          <a:xfrm>
            <a:off x="9091457" y="3077611"/>
            <a:ext cx="2065080" cy="16430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2">
            <a:extLst>
              <a:ext uri="{FF2B5EF4-FFF2-40B4-BE49-F238E27FC236}">
                <a16:creationId xmlns:a16="http://schemas.microsoft.com/office/drawing/2014/main" id="{8A1E91C7-92A4-FB01-6A86-D52C0E691222}"/>
              </a:ext>
            </a:extLst>
          </p:cNvPr>
          <p:cNvSpPr>
            <a:spLocks noGrp="1"/>
          </p:cNvSpPr>
          <p:nvPr>
            <p:ph idx="12"/>
          </p:nvPr>
        </p:nvSpPr>
        <p:spPr>
          <a:xfrm>
            <a:off x="9091458" y="3648989"/>
            <a:ext cx="2561790" cy="2506223"/>
          </a:xfrm>
        </p:spPr>
        <p:txBody>
          <a:bodyPr>
            <a:normAutofit/>
          </a:bodyPr>
          <a:lstStyle>
            <a:lvl1pPr>
              <a:lnSpc>
                <a:spcPct val="100000"/>
              </a:lnSpc>
              <a:spcAft>
                <a:spcPts val="600"/>
              </a:spcAft>
              <a:defRPr sz="2000">
                <a:solidFill>
                  <a:schemeClr val="bg2">
                    <a:lumMod val="25000"/>
                  </a:schemeClr>
                </a:solidFill>
                <a:latin typeface="Arial" panose="020B0604020202020204" pitchFamily="34" charset="0"/>
                <a:cs typeface="Arial" panose="020B0604020202020204" pitchFamily="34" charset="0"/>
              </a:defRPr>
            </a:lvl1pPr>
            <a:lvl2pPr>
              <a:lnSpc>
                <a:spcPct val="100000"/>
              </a:lnSpc>
              <a:spcAft>
                <a:spcPts val="600"/>
              </a:spcAft>
              <a:defRPr sz="1800">
                <a:solidFill>
                  <a:schemeClr val="bg2">
                    <a:lumMod val="25000"/>
                  </a:schemeClr>
                </a:solidFill>
                <a:latin typeface="Arial" panose="020B0604020202020204" pitchFamily="34" charset="0"/>
                <a:cs typeface="Arial" panose="020B0604020202020204" pitchFamily="34" charset="0"/>
              </a:defRPr>
            </a:lvl2pPr>
            <a:lvl3pPr>
              <a:lnSpc>
                <a:spcPct val="100000"/>
              </a:lnSpc>
              <a:spcAft>
                <a:spcPts val="600"/>
              </a:spcAft>
              <a:defRPr sz="1600">
                <a:solidFill>
                  <a:schemeClr val="bg2">
                    <a:lumMod val="25000"/>
                  </a:schemeClr>
                </a:solidFill>
                <a:latin typeface="Arial" panose="020B0604020202020204" pitchFamily="34" charset="0"/>
                <a:cs typeface="Arial" panose="020B0604020202020204" pitchFamily="34" charset="0"/>
              </a:defRPr>
            </a:lvl3pPr>
            <a:lvl4pPr>
              <a:lnSpc>
                <a:spcPct val="100000"/>
              </a:lnSpc>
              <a:spcAft>
                <a:spcPts val="600"/>
              </a:spcAft>
              <a:defRPr sz="1400">
                <a:solidFill>
                  <a:schemeClr val="bg2">
                    <a:lumMod val="25000"/>
                  </a:schemeClr>
                </a:solidFill>
                <a:latin typeface="Arial" panose="020B0604020202020204" pitchFamily="34" charset="0"/>
                <a:cs typeface="Arial" panose="020B0604020202020204" pitchFamily="34" charset="0"/>
              </a:defRPr>
            </a:lvl4pPr>
            <a:lvl5pPr>
              <a:lnSpc>
                <a:spcPct val="100000"/>
              </a:lnSpc>
              <a:spcAft>
                <a:spcPts val="600"/>
              </a:spcAft>
              <a:defRPr sz="1400">
                <a:solidFill>
                  <a:schemeClr val="bg2">
                    <a:lumMod val="25000"/>
                  </a:schemeClr>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B62F9125-EFFC-FA99-B3C7-56BC7D8BBE41}"/>
              </a:ext>
            </a:extLst>
          </p:cNvPr>
          <p:cNvSpPr>
            <a:spLocks noGrp="1"/>
          </p:cNvSpPr>
          <p:nvPr>
            <p:ph type="title"/>
          </p:nvPr>
        </p:nvSpPr>
        <p:spPr>
          <a:xfrm>
            <a:off x="9069779" y="687726"/>
            <a:ext cx="2703081" cy="2127609"/>
          </a:xfrm>
        </p:spPr>
        <p:txBody>
          <a:bodyPr anchor="b">
            <a:normAutofit/>
          </a:bodyPr>
          <a:lstStyle>
            <a:lvl1pPr>
              <a:defRPr lang="en-US"/>
            </a:lvl1pPr>
          </a:lstStyle>
          <a:p>
            <a:r>
              <a:rPr lang="en-US"/>
              <a:t>Click to edit Master title style</a:t>
            </a:r>
          </a:p>
        </p:txBody>
      </p:sp>
      <p:sp>
        <p:nvSpPr>
          <p:cNvPr id="16" name="Picture Placeholder 15">
            <a:extLst>
              <a:ext uri="{FF2B5EF4-FFF2-40B4-BE49-F238E27FC236}">
                <a16:creationId xmlns:a16="http://schemas.microsoft.com/office/drawing/2014/main" id="{4C2439B0-3BBD-56BC-1690-5099F08F722A}"/>
              </a:ext>
            </a:extLst>
          </p:cNvPr>
          <p:cNvSpPr>
            <a:spLocks noGrp="1"/>
          </p:cNvSpPr>
          <p:nvPr>
            <p:ph type="pic" sz="quarter" idx="13"/>
          </p:nvPr>
        </p:nvSpPr>
        <p:spPr>
          <a:xfrm>
            <a:off x="0" y="0"/>
            <a:ext cx="8270875" cy="6400800"/>
          </a:xfrm>
        </p:spPr>
        <p:txBody>
          <a:bodyPr/>
          <a:lstStyle/>
          <a:p>
            <a:r>
              <a:rPr lang="en-US"/>
              <a:t>Click icon to add picture</a:t>
            </a:r>
          </a:p>
        </p:txBody>
      </p:sp>
      <p:sp>
        <p:nvSpPr>
          <p:cNvPr id="2" name="Footer Placeholder 1">
            <a:extLst>
              <a:ext uri="{FF2B5EF4-FFF2-40B4-BE49-F238E27FC236}">
                <a16:creationId xmlns:a16="http://schemas.microsoft.com/office/drawing/2014/main" id="{D9FCD7AB-BC90-7AE3-B11B-5CC730CACD0C}"/>
              </a:ext>
            </a:extLst>
          </p:cNvPr>
          <p:cNvSpPr>
            <a:spLocks noGrp="1"/>
          </p:cNvSpPr>
          <p:nvPr>
            <p:ph type="ftr" sz="quarter" idx="14"/>
          </p:nvPr>
        </p:nvSpPr>
        <p:spPr>
          <a:xfrm>
            <a:off x="3790122" y="6435291"/>
            <a:ext cx="7182678" cy="405445"/>
          </a:xfrm>
          <a:prstGeom prst="rect">
            <a:avLst/>
          </a:prstGeom>
        </p:spPr>
        <p:txBody>
          <a:bodyPr/>
          <a:lstStyle/>
          <a:p>
            <a:endParaRPr lang="en-US" dirty="0"/>
          </a:p>
        </p:txBody>
      </p:sp>
      <p:sp>
        <p:nvSpPr>
          <p:cNvPr id="3" name="Slide Number Placeholder 2">
            <a:extLst>
              <a:ext uri="{FF2B5EF4-FFF2-40B4-BE49-F238E27FC236}">
                <a16:creationId xmlns:a16="http://schemas.microsoft.com/office/drawing/2014/main" id="{D11D463E-3C37-6475-E555-AAF06A7E5938}"/>
              </a:ext>
            </a:extLst>
          </p:cNvPr>
          <p:cNvSpPr>
            <a:spLocks noGrp="1"/>
          </p:cNvSpPr>
          <p:nvPr>
            <p:ph type="sldNum" sz="quarter" idx="15"/>
          </p:nvPr>
        </p:nvSpPr>
        <p:spPr>
          <a:xfrm>
            <a:off x="11192162" y="6435291"/>
            <a:ext cx="580698" cy="405445"/>
          </a:xfrm>
          <a:prstGeom prst="rect">
            <a:avLst/>
          </a:prstGeom>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2154794799"/>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p:cSld name="C / 18">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422708-F9E0-294F-6E2D-B09DFE9F1C92}"/>
              </a:ext>
            </a:extLst>
          </p:cNvPr>
          <p:cNvSpPr/>
          <p:nvPr/>
        </p:nvSpPr>
        <p:spPr>
          <a:xfrm rot="10800000">
            <a:off x="3921760" y="-5"/>
            <a:ext cx="8270240" cy="67910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15">
            <a:extLst>
              <a:ext uri="{FF2B5EF4-FFF2-40B4-BE49-F238E27FC236}">
                <a16:creationId xmlns:a16="http://schemas.microsoft.com/office/drawing/2014/main" id="{4C2439B0-3BBD-56BC-1690-5099F08F722A}"/>
              </a:ext>
            </a:extLst>
          </p:cNvPr>
          <p:cNvSpPr>
            <a:spLocks noGrp="1"/>
          </p:cNvSpPr>
          <p:nvPr>
            <p:ph type="pic" sz="quarter" idx="13"/>
          </p:nvPr>
        </p:nvSpPr>
        <p:spPr>
          <a:xfrm>
            <a:off x="3921125" y="0"/>
            <a:ext cx="8270875" cy="6400800"/>
          </a:xfrm>
        </p:spPr>
        <p:txBody>
          <a:bodyPr/>
          <a:lstStyle/>
          <a:p>
            <a:r>
              <a:rPr lang="en-US"/>
              <a:t>Click icon to add picture</a:t>
            </a:r>
          </a:p>
        </p:txBody>
      </p:sp>
      <p:sp>
        <p:nvSpPr>
          <p:cNvPr id="4" name="Rectangle 3">
            <a:extLst>
              <a:ext uri="{FF2B5EF4-FFF2-40B4-BE49-F238E27FC236}">
                <a16:creationId xmlns:a16="http://schemas.microsoft.com/office/drawing/2014/main" id="{50A97F39-2804-4670-FE6F-CC3F00A8E537}"/>
              </a:ext>
            </a:extLst>
          </p:cNvPr>
          <p:cNvSpPr/>
          <p:nvPr/>
        </p:nvSpPr>
        <p:spPr>
          <a:xfrm rot="10800000">
            <a:off x="1" y="6400800"/>
            <a:ext cx="12191999" cy="4572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449176D-3779-21B3-A40A-2BA04E30A1C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489" y="6467664"/>
            <a:ext cx="2856938" cy="323427"/>
          </a:xfrm>
          <a:prstGeom prst="rect">
            <a:avLst/>
          </a:prstGeom>
        </p:spPr>
      </p:pic>
      <p:sp>
        <p:nvSpPr>
          <p:cNvPr id="11" name="Rectangle 10">
            <a:extLst>
              <a:ext uri="{FF2B5EF4-FFF2-40B4-BE49-F238E27FC236}">
                <a16:creationId xmlns:a16="http://schemas.microsoft.com/office/drawing/2014/main" id="{1CCB5FB6-C989-ACB3-0369-94294F44806F}"/>
              </a:ext>
            </a:extLst>
          </p:cNvPr>
          <p:cNvSpPr/>
          <p:nvPr/>
        </p:nvSpPr>
        <p:spPr>
          <a:xfrm>
            <a:off x="686563" y="3077611"/>
            <a:ext cx="2065080" cy="16430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2">
            <a:extLst>
              <a:ext uri="{FF2B5EF4-FFF2-40B4-BE49-F238E27FC236}">
                <a16:creationId xmlns:a16="http://schemas.microsoft.com/office/drawing/2014/main" id="{8A1E91C7-92A4-FB01-6A86-D52C0E691222}"/>
              </a:ext>
            </a:extLst>
          </p:cNvPr>
          <p:cNvSpPr>
            <a:spLocks noGrp="1"/>
          </p:cNvSpPr>
          <p:nvPr>
            <p:ph idx="12"/>
          </p:nvPr>
        </p:nvSpPr>
        <p:spPr>
          <a:xfrm>
            <a:off x="686564" y="3648989"/>
            <a:ext cx="2561790" cy="2506223"/>
          </a:xfrm>
        </p:spPr>
        <p:txBody>
          <a:bodyPr>
            <a:normAutofit/>
          </a:bodyPr>
          <a:lstStyle>
            <a:lvl1pPr>
              <a:lnSpc>
                <a:spcPct val="100000"/>
              </a:lnSpc>
              <a:spcAft>
                <a:spcPts val="600"/>
              </a:spcAft>
              <a:defRPr sz="2000">
                <a:solidFill>
                  <a:schemeClr val="bg2">
                    <a:lumMod val="25000"/>
                  </a:schemeClr>
                </a:solidFill>
                <a:latin typeface="Arial" panose="020B0604020202020204" pitchFamily="34" charset="0"/>
                <a:cs typeface="Arial" panose="020B0604020202020204" pitchFamily="34" charset="0"/>
              </a:defRPr>
            </a:lvl1pPr>
            <a:lvl2pPr>
              <a:lnSpc>
                <a:spcPct val="100000"/>
              </a:lnSpc>
              <a:spcAft>
                <a:spcPts val="600"/>
              </a:spcAft>
              <a:defRPr sz="1800">
                <a:solidFill>
                  <a:schemeClr val="bg2">
                    <a:lumMod val="25000"/>
                  </a:schemeClr>
                </a:solidFill>
                <a:latin typeface="Arial" panose="020B0604020202020204" pitchFamily="34" charset="0"/>
                <a:cs typeface="Arial" panose="020B0604020202020204" pitchFamily="34" charset="0"/>
              </a:defRPr>
            </a:lvl2pPr>
            <a:lvl3pPr>
              <a:lnSpc>
                <a:spcPct val="100000"/>
              </a:lnSpc>
              <a:spcAft>
                <a:spcPts val="600"/>
              </a:spcAft>
              <a:defRPr sz="1600">
                <a:solidFill>
                  <a:schemeClr val="bg2">
                    <a:lumMod val="25000"/>
                  </a:schemeClr>
                </a:solidFill>
                <a:latin typeface="Arial" panose="020B0604020202020204" pitchFamily="34" charset="0"/>
                <a:cs typeface="Arial" panose="020B0604020202020204" pitchFamily="34" charset="0"/>
              </a:defRPr>
            </a:lvl3pPr>
            <a:lvl4pPr>
              <a:lnSpc>
                <a:spcPct val="100000"/>
              </a:lnSpc>
              <a:spcAft>
                <a:spcPts val="600"/>
              </a:spcAft>
              <a:defRPr sz="1400">
                <a:solidFill>
                  <a:schemeClr val="bg2">
                    <a:lumMod val="25000"/>
                  </a:schemeClr>
                </a:solidFill>
                <a:latin typeface="Arial" panose="020B0604020202020204" pitchFamily="34" charset="0"/>
                <a:cs typeface="Arial" panose="020B0604020202020204" pitchFamily="34" charset="0"/>
              </a:defRPr>
            </a:lvl4pPr>
            <a:lvl5pPr>
              <a:lnSpc>
                <a:spcPct val="100000"/>
              </a:lnSpc>
              <a:spcAft>
                <a:spcPts val="600"/>
              </a:spcAft>
              <a:defRPr sz="1400">
                <a:solidFill>
                  <a:schemeClr val="bg2">
                    <a:lumMod val="25000"/>
                  </a:schemeClr>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B62F9125-EFFC-FA99-B3C7-56BC7D8BBE41}"/>
              </a:ext>
            </a:extLst>
          </p:cNvPr>
          <p:cNvSpPr>
            <a:spLocks noGrp="1"/>
          </p:cNvSpPr>
          <p:nvPr>
            <p:ph type="title"/>
          </p:nvPr>
        </p:nvSpPr>
        <p:spPr>
          <a:xfrm>
            <a:off x="664885" y="687726"/>
            <a:ext cx="2703081" cy="2127609"/>
          </a:xfrm>
        </p:spPr>
        <p:txBody>
          <a:bodyPr anchor="b">
            <a:normAutofit/>
          </a:bodyPr>
          <a:lstStyle>
            <a:lvl1pPr>
              <a:defRPr lang="en-US"/>
            </a:lvl1pPr>
          </a:lstStyle>
          <a:p>
            <a:r>
              <a:rPr lang="en-US"/>
              <a:t>Click to edit Master title style</a:t>
            </a:r>
            <a:endParaRPr lang="en-US" dirty="0"/>
          </a:p>
        </p:txBody>
      </p:sp>
      <p:sp>
        <p:nvSpPr>
          <p:cNvPr id="2" name="Footer Placeholder 1">
            <a:extLst>
              <a:ext uri="{FF2B5EF4-FFF2-40B4-BE49-F238E27FC236}">
                <a16:creationId xmlns:a16="http://schemas.microsoft.com/office/drawing/2014/main" id="{D65FCB39-7AF4-CB0B-0481-9C458D6962D4}"/>
              </a:ext>
            </a:extLst>
          </p:cNvPr>
          <p:cNvSpPr>
            <a:spLocks noGrp="1"/>
          </p:cNvSpPr>
          <p:nvPr>
            <p:ph type="ftr" sz="quarter" idx="14"/>
          </p:nvPr>
        </p:nvSpPr>
        <p:spPr>
          <a:xfrm>
            <a:off x="3790122" y="6435291"/>
            <a:ext cx="7182678" cy="405445"/>
          </a:xfrm>
          <a:prstGeom prst="rect">
            <a:avLst/>
          </a:prstGeom>
        </p:spPr>
        <p:txBody>
          <a:bodyPr/>
          <a:lstStyle/>
          <a:p>
            <a:endParaRPr lang="en-US" dirty="0"/>
          </a:p>
        </p:txBody>
      </p:sp>
      <p:sp>
        <p:nvSpPr>
          <p:cNvPr id="3" name="Slide Number Placeholder 2">
            <a:extLst>
              <a:ext uri="{FF2B5EF4-FFF2-40B4-BE49-F238E27FC236}">
                <a16:creationId xmlns:a16="http://schemas.microsoft.com/office/drawing/2014/main" id="{2E29816F-ABA7-C0A2-4369-1A9273322C5E}"/>
              </a:ext>
            </a:extLst>
          </p:cNvPr>
          <p:cNvSpPr>
            <a:spLocks noGrp="1"/>
          </p:cNvSpPr>
          <p:nvPr>
            <p:ph type="sldNum" sz="quarter" idx="15"/>
          </p:nvPr>
        </p:nvSpPr>
        <p:spPr>
          <a:xfrm>
            <a:off x="11192162" y="6435291"/>
            <a:ext cx="580698" cy="405445"/>
          </a:xfrm>
          <a:prstGeom prst="rect">
            <a:avLst/>
          </a:prstGeom>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2956757245"/>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p:cSld name="C / 19">
    <p:bg>
      <p:bgPr>
        <a:solidFill>
          <a:schemeClr val="bg2">
            <a:lumMod val="9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422708-F9E0-294F-6E2D-B09DFE9F1C92}"/>
              </a:ext>
            </a:extLst>
          </p:cNvPr>
          <p:cNvSpPr/>
          <p:nvPr/>
        </p:nvSpPr>
        <p:spPr>
          <a:xfrm rot="10800000">
            <a:off x="478947" y="687724"/>
            <a:ext cx="11234107" cy="52143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FB0DF9A-7449-1449-A894-ADF57EE188E1}"/>
              </a:ext>
            </a:extLst>
          </p:cNvPr>
          <p:cNvSpPr>
            <a:spLocks noGrp="1"/>
          </p:cNvSpPr>
          <p:nvPr>
            <p:ph idx="1"/>
          </p:nvPr>
        </p:nvSpPr>
        <p:spPr>
          <a:xfrm>
            <a:off x="6096001" y="1323601"/>
            <a:ext cx="5096162" cy="3900523"/>
          </a:xfrm>
        </p:spPr>
        <p:txBody>
          <a:bodyPr>
            <a:normAutofit/>
          </a:bodyPr>
          <a:lstStyle>
            <a:lvl1pPr>
              <a:lnSpc>
                <a:spcPct val="110000"/>
              </a:lnSpc>
              <a:spcAft>
                <a:spcPts val="600"/>
              </a:spcAft>
              <a:defRPr lang="en-US"/>
            </a:lvl1pPr>
            <a:lvl2pPr>
              <a:lnSpc>
                <a:spcPct val="110000"/>
              </a:lnSpc>
              <a:spcAft>
                <a:spcPts val="600"/>
              </a:spcAft>
              <a:defRPr lang="en-US"/>
            </a:lvl2pPr>
            <a:lvl3pPr>
              <a:lnSpc>
                <a:spcPct val="110000"/>
              </a:lnSpc>
              <a:spcAft>
                <a:spcPts val="600"/>
              </a:spcAft>
              <a:defRPr lang="en-US"/>
            </a:lvl3pPr>
            <a:lvl4pPr>
              <a:lnSpc>
                <a:spcPct val="110000"/>
              </a:lnSpc>
              <a:spcAft>
                <a:spcPts val="600"/>
              </a:spcAft>
              <a:defRPr lang="en-US"/>
            </a:lvl4pPr>
            <a:lvl5pPr>
              <a:lnSpc>
                <a:spcPct val="110000"/>
              </a:lnSpc>
              <a:spcAft>
                <a:spcPts val="600"/>
              </a:spcAft>
              <a:defRPr lang="en-US"/>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50A97F39-2804-4670-FE6F-CC3F00A8E537}"/>
              </a:ext>
            </a:extLst>
          </p:cNvPr>
          <p:cNvSpPr/>
          <p:nvPr/>
        </p:nvSpPr>
        <p:spPr>
          <a:xfrm rot="10800000">
            <a:off x="1" y="6400800"/>
            <a:ext cx="12191999" cy="4572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3C52E5-0113-1AA3-610B-6B9A8534BB76}"/>
              </a:ext>
            </a:extLst>
          </p:cNvPr>
          <p:cNvSpPr>
            <a:spLocks noGrp="1"/>
          </p:cNvSpPr>
          <p:nvPr>
            <p:ph type="title"/>
          </p:nvPr>
        </p:nvSpPr>
        <p:spPr>
          <a:xfrm>
            <a:off x="1169187" y="1323601"/>
            <a:ext cx="4054929" cy="1280121"/>
          </a:xfrm>
        </p:spPr>
        <p:txBody>
          <a:bodyPr anchor="b">
            <a:normAutofit/>
          </a:bodyPr>
          <a:lstStyle>
            <a:lvl1pPr>
              <a:defRPr lang="en-US" dirty="0"/>
            </a:lvl1pPr>
          </a:lstStyle>
          <a:p>
            <a:r>
              <a:rPr lang="en-US"/>
              <a:t>Click to edit Master title style</a:t>
            </a:r>
            <a:endParaRPr lang="en-US" dirty="0"/>
          </a:p>
        </p:txBody>
      </p:sp>
      <p:pic>
        <p:nvPicPr>
          <p:cNvPr id="9" name="Picture 8">
            <a:extLst>
              <a:ext uri="{FF2B5EF4-FFF2-40B4-BE49-F238E27FC236}">
                <a16:creationId xmlns:a16="http://schemas.microsoft.com/office/drawing/2014/main" id="{9449176D-3779-21B3-A40A-2BA04E30A1C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489" y="6467664"/>
            <a:ext cx="2856938" cy="323427"/>
          </a:xfrm>
          <a:prstGeom prst="rect">
            <a:avLst/>
          </a:prstGeom>
        </p:spPr>
      </p:pic>
      <p:sp>
        <p:nvSpPr>
          <p:cNvPr id="10" name="Rectangle 9">
            <a:extLst>
              <a:ext uri="{FF2B5EF4-FFF2-40B4-BE49-F238E27FC236}">
                <a16:creationId xmlns:a16="http://schemas.microsoft.com/office/drawing/2014/main" id="{C91F14BA-2CB6-8C6A-4DB7-7E1995A615E8}"/>
              </a:ext>
            </a:extLst>
          </p:cNvPr>
          <p:cNvSpPr/>
          <p:nvPr/>
        </p:nvSpPr>
        <p:spPr>
          <a:xfrm>
            <a:off x="1169187" y="2865999"/>
            <a:ext cx="3314700" cy="16430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C6306C8F-C4B7-DB02-9C3C-3FEE056DDC0E}"/>
              </a:ext>
            </a:extLst>
          </p:cNvPr>
          <p:cNvSpPr>
            <a:spLocks noGrp="1"/>
          </p:cNvSpPr>
          <p:nvPr>
            <p:ph idx="12"/>
          </p:nvPr>
        </p:nvSpPr>
        <p:spPr>
          <a:xfrm>
            <a:off x="1169187" y="3437377"/>
            <a:ext cx="4054929" cy="1786747"/>
          </a:xfrm>
        </p:spPr>
        <p:txBody>
          <a:bodyPr>
            <a:normAutofit/>
          </a:bodyPr>
          <a:lstStyle>
            <a:lvl1pPr>
              <a:lnSpc>
                <a:spcPct val="100000"/>
              </a:lnSpc>
              <a:spcAft>
                <a:spcPts val="600"/>
              </a:spcAft>
              <a:defRPr sz="2000">
                <a:solidFill>
                  <a:schemeClr val="bg2">
                    <a:lumMod val="25000"/>
                  </a:schemeClr>
                </a:solidFill>
                <a:latin typeface="Arial" panose="020B0604020202020204" pitchFamily="34" charset="0"/>
                <a:cs typeface="Arial" panose="020B0604020202020204" pitchFamily="34" charset="0"/>
              </a:defRPr>
            </a:lvl1pPr>
            <a:lvl2pPr>
              <a:lnSpc>
                <a:spcPct val="100000"/>
              </a:lnSpc>
              <a:spcAft>
                <a:spcPts val="600"/>
              </a:spcAft>
              <a:defRPr sz="1800">
                <a:solidFill>
                  <a:schemeClr val="bg2">
                    <a:lumMod val="25000"/>
                  </a:schemeClr>
                </a:solidFill>
                <a:latin typeface="Arial" panose="020B0604020202020204" pitchFamily="34" charset="0"/>
                <a:cs typeface="Arial" panose="020B0604020202020204" pitchFamily="34" charset="0"/>
              </a:defRPr>
            </a:lvl2pPr>
            <a:lvl3pPr>
              <a:lnSpc>
                <a:spcPct val="100000"/>
              </a:lnSpc>
              <a:spcAft>
                <a:spcPts val="600"/>
              </a:spcAft>
              <a:defRPr sz="1600">
                <a:solidFill>
                  <a:schemeClr val="bg2">
                    <a:lumMod val="25000"/>
                  </a:schemeClr>
                </a:solidFill>
                <a:latin typeface="Arial" panose="020B0604020202020204" pitchFamily="34" charset="0"/>
                <a:cs typeface="Arial" panose="020B0604020202020204" pitchFamily="34" charset="0"/>
              </a:defRPr>
            </a:lvl3pPr>
            <a:lvl4pPr>
              <a:lnSpc>
                <a:spcPct val="100000"/>
              </a:lnSpc>
              <a:spcAft>
                <a:spcPts val="600"/>
              </a:spcAft>
              <a:defRPr sz="1400">
                <a:solidFill>
                  <a:schemeClr val="bg2">
                    <a:lumMod val="25000"/>
                  </a:schemeClr>
                </a:solidFill>
                <a:latin typeface="Arial" panose="020B0604020202020204" pitchFamily="34" charset="0"/>
                <a:cs typeface="Arial" panose="020B0604020202020204" pitchFamily="34" charset="0"/>
              </a:defRPr>
            </a:lvl4pPr>
            <a:lvl5pPr>
              <a:lnSpc>
                <a:spcPct val="100000"/>
              </a:lnSpc>
              <a:spcAft>
                <a:spcPts val="600"/>
              </a:spcAft>
              <a:defRPr sz="1400">
                <a:solidFill>
                  <a:schemeClr val="bg2">
                    <a:lumMod val="25000"/>
                  </a:schemeClr>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9D69C19E-A6A4-414D-E5EE-FC0A1C64B8C2}"/>
              </a:ext>
            </a:extLst>
          </p:cNvPr>
          <p:cNvSpPr>
            <a:spLocks noGrp="1"/>
          </p:cNvSpPr>
          <p:nvPr>
            <p:ph type="ftr" sz="quarter" idx="13"/>
          </p:nvPr>
        </p:nvSpPr>
        <p:spPr>
          <a:xfrm>
            <a:off x="3790122" y="6435291"/>
            <a:ext cx="7182678" cy="405445"/>
          </a:xfrm>
          <a:prstGeom prst="rect">
            <a:avLst/>
          </a:prstGeom>
        </p:spPr>
        <p:txBody>
          <a:bodyPr/>
          <a:lstStyle/>
          <a:p>
            <a:endParaRPr lang="en-US" dirty="0"/>
          </a:p>
        </p:txBody>
      </p:sp>
      <p:sp>
        <p:nvSpPr>
          <p:cNvPr id="12" name="Slide Number Placeholder 11">
            <a:extLst>
              <a:ext uri="{FF2B5EF4-FFF2-40B4-BE49-F238E27FC236}">
                <a16:creationId xmlns:a16="http://schemas.microsoft.com/office/drawing/2014/main" id="{04C6A499-64B1-04A8-6CB9-A4505716FD77}"/>
              </a:ext>
            </a:extLst>
          </p:cNvPr>
          <p:cNvSpPr>
            <a:spLocks noGrp="1"/>
          </p:cNvSpPr>
          <p:nvPr>
            <p:ph type="sldNum" sz="quarter" idx="14"/>
          </p:nvPr>
        </p:nvSpPr>
        <p:spPr>
          <a:xfrm>
            <a:off x="11192162" y="6435291"/>
            <a:ext cx="580698" cy="405445"/>
          </a:xfrm>
          <a:prstGeom prst="rect">
            <a:avLst/>
          </a:prstGeom>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3118224846"/>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p:cSld name="C / 20">
    <p:bg>
      <p:bgPr>
        <a:solidFill>
          <a:schemeClr val="bg2">
            <a:lumMod val="9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422708-F9E0-294F-6E2D-B09DFE9F1C92}"/>
              </a:ext>
            </a:extLst>
          </p:cNvPr>
          <p:cNvSpPr/>
          <p:nvPr/>
        </p:nvSpPr>
        <p:spPr>
          <a:xfrm rot="10800000">
            <a:off x="5843237" y="-3"/>
            <a:ext cx="6348762" cy="63835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FB0DF9A-7449-1449-A894-ADF57EE188E1}"/>
              </a:ext>
            </a:extLst>
          </p:cNvPr>
          <p:cNvSpPr>
            <a:spLocks noGrp="1"/>
          </p:cNvSpPr>
          <p:nvPr>
            <p:ph idx="1"/>
          </p:nvPr>
        </p:nvSpPr>
        <p:spPr>
          <a:xfrm>
            <a:off x="6400800" y="647700"/>
            <a:ext cx="5372059" cy="5295900"/>
          </a:xfrm>
        </p:spPr>
        <p:txBody>
          <a:bodyPr>
            <a:normAutofit/>
          </a:bodyPr>
          <a:lstStyle>
            <a:lvl1pPr>
              <a:lnSpc>
                <a:spcPct val="110000"/>
              </a:lnSpc>
              <a:spcAft>
                <a:spcPts val="600"/>
              </a:spcAft>
              <a:defRPr lang="en-US"/>
            </a:lvl1pPr>
            <a:lvl2pPr>
              <a:lnSpc>
                <a:spcPct val="110000"/>
              </a:lnSpc>
              <a:spcAft>
                <a:spcPts val="600"/>
              </a:spcAft>
              <a:defRPr lang="en-US"/>
            </a:lvl2pPr>
            <a:lvl3pPr>
              <a:lnSpc>
                <a:spcPct val="110000"/>
              </a:lnSpc>
              <a:spcAft>
                <a:spcPts val="600"/>
              </a:spcAft>
              <a:defRPr lang="en-US"/>
            </a:lvl3pPr>
            <a:lvl4pPr>
              <a:lnSpc>
                <a:spcPct val="110000"/>
              </a:lnSpc>
              <a:spcAft>
                <a:spcPts val="600"/>
              </a:spcAft>
              <a:defRPr lang="en-US"/>
            </a:lvl4pPr>
            <a:lvl5pPr>
              <a:lnSpc>
                <a:spcPct val="110000"/>
              </a:lnSpc>
              <a:spcAft>
                <a:spcPts val="600"/>
              </a:spcAft>
              <a:defRPr lang="en-US"/>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50A97F39-2804-4670-FE6F-CC3F00A8E537}"/>
              </a:ext>
            </a:extLst>
          </p:cNvPr>
          <p:cNvSpPr/>
          <p:nvPr/>
        </p:nvSpPr>
        <p:spPr>
          <a:xfrm rot="10800000">
            <a:off x="1" y="6400800"/>
            <a:ext cx="12191999" cy="4572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3C52E5-0113-1AA3-610B-6B9A8534BB76}"/>
              </a:ext>
            </a:extLst>
          </p:cNvPr>
          <p:cNvSpPr>
            <a:spLocks noGrp="1"/>
          </p:cNvSpPr>
          <p:nvPr>
            <p:ph type="title"/>
          </p:nvPr>
        </p:nvSpPr>
        <p:spPr>
          <a:xfrm>
            <a:off x="1169187" y="647701"/>
            <a:ext cx="4054929" cy="1956022"/>
          </a:xfrm>
        </p:spPr>
        <p:txBody>
          <a:bodyPr anchor="b">
            <a:normAutofit/>
          </a:bodyPr>
          <a:lstStyle>
            <a:lvl1pPr>
              <a:defRPr lang="en-US" dirty="0"/>
            </a:lvl1pPr>
          </a:lstStyle>
          <a:p>
            <a:r>
              <a:rPr lang="en-US"/>
              <a:t>Click to edit Master title style</a:t>
            </a:r>
            <a:endParaRPr lang="en-US" dirty="0"/>
          </a:p>
        </p:txBody>
      </p:sp>
      <p:pic>
        <p:nvPicPr>
          <p:cNvPr id="9" name="Picture 8">
            <a:extLst>
              <a:ext uri="{FF2B5EF4-FFF2-40B4-BE49-F238E27FC236}">
                <a16:creationId xmlns:a16="http://schemas.microsoft.com/office/drawing/2014/main" id="{9449176D-3779-21B3-A40A-2BA04E30A1C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489" y="6467664"/>
            <a:ext cx="2856938" cy="323427"/>
          </a:xfrm>
          <a:prstGeom prst="rect">
            <a:avLst/>
          </a:prstGeom>
        </p:spPr>
      </p:pic>
      <p:sp>
        <p:nvSpPr>
          <p:cNvPr id="10" name="Rectangle 9">
            <a:extLst>
              <a:ext uri="{FF2B5EF4-FFF2-40B4-BE49-F238E27FC236}">
                <a16:creationId xmlns:a16="http://schemas.microsoft.com/office/drawing/2014/main" id="{C91F14BA-2CB6-8C6A-4DB7-7E1995A615E8}"/>
              </a:ext>
            </a:extLst>
          </p:cNvPr>
          <p:cNvSpPr/>
          <p:nvPr/>
        </p:nvSpPr>
        <p:spPr>
          <a:xfrm>
            <a:off x="1169187" y="2865999"/>
            <a:ext cx="3314700" cy="16430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C6306C8F-C4B7-DB02-9C3C-3FEE056DDC0E}"/>
              </a:ext>
            </a:extLst>
          </p:cNvPr>
          <p:cNvSpPr>
            <a:spLocks noGrp="1"/>
          </p:cNvSpPr>
          <p:nvPr>
            <p:ph idx="12"/>
          </p:nvPr>
        </p:nvSpPr>
        <p:spPr>
          <a:xfrm>
            <a:off x="1169187" y="3437377"/>
            <a:ext cx="4054929" cy="2506223"/>
          </a:xfrm>
        </p:spPr>
        <p:txBody>
          <a:bodyPr>
            <a:normAutofit/>
          </a:bodyPr>
          <a:lstStyle>
            <a:lvl1pPr>
              <a:lnSpc>
                <a:spcPct val="100000"/>
              </a:lnSpc>
              <a:spcAft>
                <a:spcPts val="600"/>
              </a:spcAft>
              <a:defRPr sz="2000">
                <a:solidFill>
                  <a:schemeClr val="bg2">
                    <a:lumMod val="25000"/>
                  </a:schemeClr>
                </a:solidFill>
                <a:latin typeface="Arial" panose="020B0604020202020204" pitchFamily="34" charset="0"/>
                <a:cs typeface="Arial" panose="020B0604020202020204" pitchFamily="34" charset="0"/>
              </a:defRPr>
            </a:lvl1pPr>
            <a:lvl2pPr>
              <a:lnSpc>
                <a:spcPct val="100000"/>
              </a:lnSpc>
              <a:spcAft>
                <a:spcPts val="600"/>
              </a:spcAft>
              <a:defRPr sz="1800">
                <a:solidFill>
                  <a:schemeClr val="bg2">
                    <a:lumMod val="25000"/>
                  </a:schemeClr>
                </a:solidFill>
                <a:latin typeface="Arial" panose="020B0604020202020204" pitchFamily="34" charset="0"/>
                <a:cs typeface="Arial" panose="020B0604020202020204" pitchFamily="34" charset="0"/>
              </a:defRPr>
            </a:lvl2pPr>
            <a:lvl3pPr>
              <a:lnSpc>
                <a:spcPct val="100000"/>
              </a:lnSpc>
              <a:spcAft>
                <a:spcPts val="600"/>
              </a:spcAft>
              <a:defRPr sz="1600">
                <a:solidFill>
                  <a:schemeClr val="bg2">
                    <a:lumMod val="25000"/>
                  </a:schemeClr>
                </a:solidFill>
                <a:latin typeface="Arial" panose="020B0604020202020204" pitchFamily="34" charset="0"/>
                <a:cs typeface="Arial" panose="020B0604020202020204" pitchFamily="34" charset="0"/>
              </a:defRPr>
            </a:lvl3pPr>
            <a:lvl4pPr>
              <a:lnSpc>
                <a:spcPct val="100000"/>
              </a:lnSpc>
              <a:spcAft>
                <a:spcPts val="600"/>
              </a:spcAft>
              <a:defRPr sz="1400">
                <a:solidFill>
                  <a:schemeClr val="bg2">
                    <a:lumMod val="25000"/>
                  </a:schemeClr>
                </a:solidFill>
                <a:latin typeface="Arial" panose="020B0604020202020204" pitchFamily="34" charset="0"/>
                <a:cs typeface="Arial" panose="020B0604020202020204" pitchFamily="34" charset="0"/>
              </a:defRPr>
            </a:lvl4pPr>
            <a:lvl5pPr>
              <a:lnSpc>
                <a:spcPct val="100000"/>
              </a:lnSpc>
              <a:spcAft>
                <a:spcPts val="600"/>
              </a:spcAft>
              <a:defRPr sz="1400">
                <a:solidFill>
                  <a:schemeClr val="bg2">
                    <a:lumMod val="25000"/>
                  </a:schemeClr>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25A2894E-FB70-4706-E058-135A76609B07}"/>
              </a:ext>
            </a:extLst>
          </p:cNvPr>
          <p:cNvSpPr>
            <a:spLocks noGrp="1"/>
          </p:cNvSpPr>
          <p:nvPr>
            <p:ph type="ftr" sz="quarter" idx="13"/>
          </p:nvPr>
        </p:nvSpPr>
        <p:spPr>
          <a:xfrm>
            <a:off x="3790122" y="6435291"/>
            <a:ext cx="7182678" cy="405445"/>
          </a:xfrm>
          <a:prstGeom prst="rect">
            <a:avLst/>
          </a:prstGeom>
        </p:spPr>
        <p:txBody>
          <a:bodyPr/>
          <a:lstStyle/>
          <a:p>
            <a:endParaRPr lang="en-US" dirty="0"/>
          </a:p>
        </p:txBody>
      </p:sp>
      <p:sp>
        <p:nvSpPr>
          <p:cNvPr id="12" name="Slide Number Placeholder 11">
            <a:extLst>
              <a:ext uri="{FF2B5EF4-FFF2-40B4-BE49-F238E27FC236}">
                <a16:creationId xmlns:a16="http://schemas.microsoft.com/office/drawing/2014/main" id="{68313CA2-C159-39B6-67FC-3BD09A25256F}"/>
              </a:ext>
            </a:extLst>
          </p:cNvPr>
          <p:cNvSpPr>
            <a:spLocks noGrp="1"/>
          </p:cNvSpPr>
          <p:nvPr>
            <p:ph type="sldNum" sz="quarter" idx="14"/>
          </p:nvPr>
        </p:nvSpPr>
        <p:spPr>
          <a:xfrm>
            <a:off x="11192162" y="6435291"/>
            <a:ext cx="580698" cy="405445"/>
          </a:xfrm>
          <a:prstGeom prst="rect">
            <a:avLst/>
          </a:prstGeom>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424533727"/>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p:cSld name="C / 21">
    <p:bg>
      <p:bgPr>
        <a:solidFill>
          <a:schemeClr val="bg2">
            <a:lumMod val="9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422708-F9E0-294F-6E2D-B09DFE9F1C92}"/>
              </a:ext>
            </a:extLst>
          </p:cNvPr>
          <p:cNvSpPr/>
          <p:nvPr/>
        </p:nvSpPr>
        <p:spPr>
          <a:xfrm rot="10800000">
            <a:off x="5843237" y="-3"/>
            <a:ext cx="6348762" cy="63835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FB0DF9A-7449-1449-A894-ADF57EE188E1}"/>
              </a:ext>
            </a:extLst>
          </p:cNvPr>
          <p:cNvSpPr>
            <a:spLocks noGrp="1"/>
          </p:cNvSpPr>
          <p:nvPr>
            <p:ph idx="1"/>
          </p:nvPr>
        </p:nvSpPr>
        <p:spPr>
          <a:xfrm>
            <a:off x="6400800" y="647700"/>
            <a:ext cx="5372059" cy="2382605"/>
          </a:xfrm>
        </p:spPr>
        <p:txBody>
          <a:bodyPr>
            <a:normAutofit/>
          </a:bodyPr>
          <a:lstStyle>
            <a:lvl1pPr>
              <a:lnSpc>
                <a:spcPct val="110000"/>
              </a:lnSpc>
              <a:spcAft>
                <a:spcPts val="600"/>
              </a:spcAft>
              <a:defRPr lang="en-US"/>
            </a:lvl1pPr>
            <a:lvl2pPr>
              <a:lnSpc>
                <a:spcPct val="110000"/>
              </a:lnSpc>
              <a:spcAft>
                <a:spcPts val="600"/>
              </a:spcAft>
              <a:defRPr lang="en-US"/>
            </a:lvl2pPr>
            <a:lvl3pPr>
              <a:lnSpc>
                <a:spcPct val="110000"/>
              </a:lnSpc>
              <a:spcAft>
                <a:spcPts val="600"/>
              </a:spcAft>
              <a:defRPr lang="en-US"/>
            </a:lvl3pPr>
            <a:lvl4pPr>
              <a:lnSpc>
                <a:spcPct val="110000"/>
              </a:lnSpc>
              <a:spcAft>
                <a:spcPts val="600"/>
              </a:spcAft>
              <a:defRPr lang="en-US"/>
            </a:lvl4pPr>
            <a:lvl5pPr>
              <a:lnSpc>
                <a:spcPct val="110000"/>
              </a:lnSpc>
              <a:spcAft>
                <a:spcPts val="600"/>
              </a:spcAft>
              <a:defRPr lang="en-US"/>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50A97F39-2804-4670-FE6F-CC3F00A8E537}"/>
              </a:ext>
            </a:extLst>
          </p:cNvPr>
          <p:cNvSpPr/>
          <p:nvPr/>
        </p:nvSpPr>
        <p:spPr>
          <a:xfrm rot="10800000">
            <a:off x="1" y="6400800"/>
            <a:ext cx="12191999" cy="4572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3C52E5-0113-1AA3-610B-6B9A8534BB76}"/>
              </a:ext>
            </a:extLst>
          </p:cNvPr>
          <p:cNvSpPr>
            <a:spLocks noGrp="1"/>
          </p:cNvSpPr>
          <p:nvPr>
            <p:ph type="title"/>
          </p:nvPr>
        </p:nvSpPr>
        <p:spPr>
          <a:xfrm>
            <a:off x="1169187" y="647701"/>
            <a:ext cx="4054929" cy="1956022"/>
          </a:xfrm>
        </p:spPr>
        <p:txBody>
          <a:bodyPr anchor="b">
            <a:normAutofit/>
          </a:bodyPr>
          <a:lstStyle>
            <a:lvl1pPr>
              <a:defRPr lang="en-US" dirty="0"/>
            </a:lvl1pPr>
          </a:lstStyle>
          <a:p>
            <a:r>
              <a:rPr lang="en-US"/>
              <a:t>Click to edit Master title style</a:t>
            </a:r>
            <a:endParaRPr lang="en-US" dirty="0"/>
          </a:p>
        </p:txBody>
      </p:sp>
      <p:pic>
        <p:nvPicPr>
          <p:cNvPr id="9" name="Picture 8">
            <a:extLst>
              <a:ext uri="{FF2B5EF4-FFF2-40B4-BE49-F238E27FC236}">
                <a16:creationId xmlns:a16="http://schemas.microsoft.com/office/drawing/2014/main" id="{9449176D-3779-21B3-A40A-2BA04E30A1C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489" y="6467664"/>
            <a:ext cx="2856938" cy="323427"/>
          </a:xfrm>
          <a:prstGeom prst="rect">
            <a:avLst/>
          </a:prstGeom>
        </p:spPr>
      </p:pic>
      <p:sp>
        <p:nvSpPr>
          <p:cNvPr id="10" name="Rectangle 9">
            <a:extLst>
              <a:ext uri="{FF2B5EF4-FFF2-40B4-BE49-F238E27FC236}">
                <a16:creationId xmlns:a16="http://schemas.microsoft.com/office/drawing/2014/main" id="{C91F14BA-2CB6-8C6A-4DB7-7E1995A615E8}"/>
              </a:ext>
            </a:extLst>
          </p:cNvPr>
          <p:cNvSpPr/>
          <p:nvPr/>
        </p:nvSpPr>
        <p:spPr>
          <a:xfrm>
            <a:off x="1169187" y="2865999"/>
            <a:ext cx="3314700" cy="16430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C6306C8F-C4B7-DB02-9C3C-3FEE056DDC0E}"/>
              </a:ext>
            </a:extLst>
          </p:cNvPr>
          <p:cNvSpPr>
            <a:spLocks noGrp="1"/>
          </p:cNvSpPr>
          <p:nvPr>
            <p:ph idx="12"/>
          </p:nvPr>
        </p:nvSpPr>
        <p:spPr>
          <a:xfrm>
            <a:off x="1169187" y="3437377"/>
            <a:ext cx="4054929" cy="2362629"/>
          </a:xfrm>
        </p:spPr>
        <p:txBody>
          <a:bodyPr>
            <a:normAutofit/>
          </a:bodyPr>
          <a:lstStyle>
            <a:lvl1pPr>
              <a:lnSpc>
                <a:spcPct val="100000"/>
              </a:lnSpc>
              <a:spcAft>
                <a:spcPts val="600"/>
              </a:spcAft>
              <a:defRPr sz="2000">
                <a:solidFill>
                  <a:schemeClr val="bg2">
                    <a:lumMod val="25000"/>
                  </a:schemeClr>
                </a:solidFill>
                <a:latin typeface="Arial" panose="020B0604020202020204" pitchFamily="34" charset="0"/>
                <a:cs typeface="Arial" panose="020B0604020202020204" pitchFamily="34" charset="0"/>
              </a:defRPr>
            </a:lvl1pPr>
            <a:lvl2pPr>
              <a:lnSpc>
                <a:spcPct val="100000"/>
              </a:lnSpc>
              <a:spcAft>
                <a:spcPts val="600"/>
              </a:spcAft>
              <a:defRPr sz="1800">
                <a:solidFill>
                  <a:schemeClr val="bg2">
                    <a:lumMod val="25000"/>
                  </a:schemeClr>
                </a:solidFill>
                <a:latin typeface="Arial" panose="020B0604020202020204" pitchFamily="34" charset="0"/>
                <a:cs typeface="Arial" panose="020B0604020202020204" pitchFamily="34" charset="0"/>
              </a:defRPr>
            </a:lvl2pPr>
            <a:lvl3pPr>
              <a:lnSpc>
                <a:spcPct val="100000"/>
              </a:lnSpc>
              <a:spcAft>
                <a:spcPts val="600"/>
              </a:spcAft>
              <a:defRPr sz="1600">
                <a:solidFill>
                  <a:schemeClr val="bg2">
                    <a:lumMod val="25000"/>
                  </a:schemeClr>
                </a:solidFill>
                <a:latin typeface="Arial" panose="020B0604020202020204" pitchFamily="34" charset="0"/>
                <a:cs typeface="Arial" panose="020B0604020202020204" pitchFamily="34" charset="0"/>
              </a:defRPr>
            </a:lvl3pPr>
            <a:lvl4pPr>
              <a:lnSpc>
                <a:spcPct val="100000"/>
              </a:lnSpc>
              <a:spcAft>
                <a:spcPts val="600"/>
              </a:spcAft>
              <a:defRPr sz="1400">
                <a:solidFill>
                  <a:schemeClr val="bg2">
                    <a:lumMod val="25000"/>
                  </a:schemeClr>
                </a:solidFill>
                <a:latin typeface="Arial" panose="020B0604020202020204" pitchFamily="34" charset="0"/>
                <a:cs typeface="Arial" panose="020B0604020202020204" pitchFamily="34" charset="0"/>
              </a:defRPr>
            </a:lvl4pPr>
            <a:lvl5pPr>
              <a:lnSpc>
                <a:spcPct val="100000"/>
              </a:lnSpc>
              <a:spcAft>
                <a:spcPts val="600"/>
              </a:spcAft>
              <a:defRPr sz="1400">
                <a:solidFill>
                  <a:schemeClr val="bg2">
                    <a:lumMod val="25000"/>
                  </a:schemeClr>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a:extLst>
              <a:ext uri="{FF2B5EF4-FFF2-40B4-BE49-F238E27FC236}">
                <a16:creationId xmlns:a16="http://schemas.microsoft.com/office/drawing/2014/main" id="{1FCEC398-F66D-C6E9-4277-32CA9FF249C2}"/>
              </a:ext>
            </a:extLst>
          </p:cNvPr>
          <p:cNvSpPr>
            <a:spLocks noGrp="1"/>
          </p:cNvSpPr>
          <p:nvPr>
            <p:ph idx="13"/>
          </p:nvPr>
        </p:nvSpPr>
        <p:spPr>
          <a:xfrm>
            <a:off x="6400800" y="3417401"/>
            <a:ext cx="5372059" cy="2382605"/>
          </a:xfrm>
        </p:spPr>
        <p:txBody>
          <a:bodyPr>
            <a:normAutofit/>
          </a:bodyPr>
          <a:lstStyle>
            <a:lvl1pPr>
              <a:lnSpc>
                <a:spcPct val="110000"/>
              </a:lnSpc>
              <a:spcAft>
                <a:spcPts val="600"/>
              </a:spcAft>
              <a:defRPr lang="en-US"/>
            </a:lvl1pPr>
            <a:lvl2pPr>
              <a:lnSpc>
                <a:spcPct val="110000"/>
              </a:lnSpc>
              <a:spcAft>
                <a:spcPts val="600"/>
              </a:spcAft>
              <a:defRPr lang="en-US"/>
            </a:lvl2pPr>
            <a:lvl3pPr>
              <a:lnSpc>
                <a:spcPct val="110000"/>
              </a:lnSpc>
              <a:spcAft>
                <a:spcPts val="600"/>
              </a:spcAft>
              <a:defRPr lang="en-US"/>
            </a:lvl3pPr>
            <a:lvl4pPr>
              <a:lnSpc>
                <a:spcPct val="110000"/>
              </a:lnSpc>
              <a:spcAft>
                <a:spcPts val="600"/>
              </a:spcAft>
              <a:defRPr lang="en-US"/>
            </a:lvl4pPr>
            <a:lvl5pPr>
              <a:lnSpc>
                <a:spcPct val="110000"/>
              </a:lnSpc>
              <a:spcAft>
                <a:spcPts val="600"/>
              </a:spcAft>
              <a:defRPr lang="en-US"/>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Footer Placeholder 11">
            <a:extLst>
              <a:ext uri="{FF2B5EF4-FFF2-40B4-BE49-F238E27FC236}">
                <a16:creationId xmlns:a16="http://schemas.microsoft.com/office/drawing/2014/main" id="{5CDECFDF-6371-56A4-612C-3A12F6A81663}"/>
              </a:ext>
            </a:extLst>
          </p:cNvPr>
          <p:cNvSpPr>
            <a:spLocks noGrp="1"/>
          </p:cNvSpPr>
          <p:nvPr>
            <p:ph type="ftr" sz="quarter" idx="14"/>
          </p:nvPr>
        </p:nvSpPr>
        <p:spPr>
          <a:xfrm>
            <a:off x="3790122" y="6435291"/>
            <a:ext cx="7182678" cy="405445"/>
          </a:xfrm>
          <a:prstGeom prst="rect">
            <a:avLst/>
          </a:prstGeom>
        </p:spPr>
        <p:txBody>
          <a:bodyPr/>
          <a:lstStyle/>
          <a:p>
            <a:endParaRPr lang="en-US" dirty="0"/>
          </a:p>
        </p:txBody>
      </p:sp>
      <p:sp>
        <p:nvSpPr>
          <p:cNvPr id="13" name="Slide Number Placeholder 12">
            <a:extLst>
              <a:ext uri="{FF2B5EF4-FFF2-40B4-BE49-F238E27FC236}">
                <a16:creationId xmlns:a16="http://schemas.microsoft.com/office/drawing/2014/main" id="{852ED0F1-D4AD-1F6D-3334-05F2B1A66309}"/>
              </a:ext>
            </a:extLst>
          </p:cNvPr>
          <p:cNvSpPr>
            <a:spLocks noGrp="1"/>
          </p:cNvSpPr>
          <p:nvPr>
            <p:ph type="sldNum" sz="quarter" idx="15"/>
          </p:nvPr>
        </p:nvSpPr>
        <p:spPr>
          <a:xfrm>
            <a:off x="11192162" y="6435291"/>
            <a:ext cx="580698" cy="405445"/>
          </a:xfrm>
          <a:prstGeom prst="rect">
            <a:avLst/>
          </a:prstGeom>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675310578"/>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p:cSld name="C / 22">
    <p:bg>
      <p:bgPr>
        <a:solidFill>
          <a:schemeClr val="bg2">
            <a:lumMod val="9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422708-F9E0-294F-6E2D-B09DFE9F1C92}"/>
              </a:ext>
            </a:extLst>
          </p:cNvPr>
          <p:cNvSpPr/>
          <p:nvPr/>
        </p:nvSpPr>
        <p:spPr>
          <a:xfrm rot="10800000" flipH="1">
            <a:off x="1" y="-8"/>
            <a:ext cx="3442446" cy="63835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FB0DF9A-7449-1449-A894-ADF57EE188E1}"/>
              </a:ext>
            </a:extLst>
          </p:cNvPr>
          <p:cNvSpPr>
            <a:spLocks noGrp="1"/>
          </p:cNvSpPr>
          <p:nvPr>
            <p:ph idx="1"/>
          </p:nvPr>
        </p:nvSpPr>
        <p:spPr>
          <a:xfrm>
            <a:off x="3898900" y="647700"/>
            <a:ext cx="7873961" cy="5295900"/>
          </a:xfrm>
        </p:spPr>
        <p:txBody>
          <a:bodyPr>
            <a:normAutofit/>
          </a:bodyPr>
          <a:lstStyle>
            <a:lvl1pPr>
              <a:lnSpc>
                <a:spcPct val="110000"/>
              </a:lnSpc>
              <a:spcAft>
                <a:spcPts val="600"/>
              </a:spcAft>
              <a:defRPr lang="en-US"/>
            </a:lvl1pPr>
            <a:lvl2pPr>
              <a:lnSpc>
                <a:spcPct val="110000"/>
              </a:lnSpc>
              <a:spcAft>
                <a:spcPts val="600"/>
              </a:spcAft>
              <a:defRPr lang="en-US"/>
            </a:lvl2pPr>
            <a:lvl3pPr>
              <a:lnSpc>
                <a:spcPct val="110000"/>
              </a:lnSpc>
              <a:spcAft>
                <a:spcPts val="600"/>
              </a:spcAft>
              <a:defRPr lang="en-US"/>
            </a:lvl3pPr>
            <a:lvl4pPr>
              <a:lnSpc>
                <a:spcPct val="110000"/>
              </a:lnSpc>
              <a:spcAft>
                <a:spcPts val="600"/>
              </a:spcAft>
              <a:defRPr lang="en-US"/>
            </a:lvl4pPr>
            <a:lvl5pPr>
              <a:lnSpc>
                <a:spcPct val="110000"/>
              </a:lnSpc>
              <a:spcAft>
                <a:spcPts val="600"/>
              </a:spcAft>
              <a:defRPr lang="en-US"/>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50A97F39-2804-4670-FE6F-CC3F00A8E537}"/>
              </a:ext>
            </a:extLst>
          </p:cNvPr>
          <p:cNvSpPr/>
          <p:nvPr/>
        </p:nvSpPr>
        <p:spPr>
          <a:xfrm rot="10800000">
            <a:off x="1" y="6400800"/>
            <a:ext cx="12191999" cy="4572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3C52E5-0113-1AA3-610B-6B9A8534BB76}"/>
              </a:ext>
            </a:extLst>
          </p:cNvPr>
          <p:cNvSpPr>
            <a:spLocks noGrp="1"/>
          </p:cNvSpPr>
          <p:nvPr>
            <p:ph type="title"/>
          </p:nvPr>
        </p:nvSpPr>
        <p:spPr>
          <a:xfrm>
            <a:off x="419139" y="474469"/>
            <a:ext cx="2561790" cy="2129254"/>
          </a:xfrm>
        </p:spPr>
        <p:txBody>
          <a:bodyPr anchor="b">
            <a:normAutofit/>
          </a:bodyPr>
          <a:lstStyle>
            <a:lvl1pPr>
              <a:defRPr lang="en-US" dirty="0"/>
            </a:lvl1pPr>
          </a:lstStyle>
          <a:p>
            <a:r>
              <a:rPr lang="en-US"/>
              <a:t>Click to edit Master title style</a:t>
            </a:r>
            <a:endParaRPr lang="en-US" dirty="0"/>
          </a:p>
        </p:txBody>
      </p:sp>
      <p:pic>
        <p:nvPicPr>
          <p:cNvPr id="9" name="Picture 8">
            <a:extLst>
              <a:ext uri="{FF2B5EF4-FFF2-40B4-BE49-F238E27FC236}">
                <a16:creationId xmlns:a16="http://schemas.microsoft.com/office/drawing/2014/main" id="{9449176D-3779-21B3-A40A-2BA04E30A1C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489" y="6467664"/>
            <a:ext cx="2856938" cy="323427"/>
          </a:xfrm>
          <a:prstGeom prst="rect">
            <a:avLst/>
          </a:prstGeom>
        </p:spPr>
      </p:pic>
      <p:sp>
        <p:nvSpPr>
          <p:cNvPr id="10" name="Rectangle 9">
            <a:extLst>
              <a:ext uri="{FF2B5EF4-FFF2-40B4-BE49-F238E27FC236}">
                <a16:creationId xmlns:a16="http://schemas.microsoft.com/office/drawing/2014/main" id="{C91F14BA-2CB6-8C6A-4DB7-7E1995A615E8}"/>
              </a:ext>
            </a:extLst>
          </p:cNvPr>
          <p:cNvSpPr/>
          <p:nvPr/>
        </p:nvSpPr>
        <p:spPr>
          <a:xfrm>
            <a:off x="419138" y="2865999"/>
            <a:ext cx="2065080" cy="16430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C6306C8F-C4B7-DB02-9C3C-3FEE056DDC0E}"/>
              </a:ext>
            </a:extLst>
          </p:cNvPr>
          <p:cNvSpPr>
            <a:spLocks noGrp="1"/>
          </p:cNvSpPr>
          <p:nvPr>
            <p:ph idx="12"/>
          </p:nvPr>
        </p:nvSpPr>
        <p:spPr>
          <a:xfrm>
            <a:off x="419139" y="3437377"/>
            <a:ext cx="2561790" cy="2506223"/>
          </a:xfrm>
        </p:spPr>
        <p:txBody>
          <a:bodyPr>
            <a:normAutofit/>
          </a:bodyPr>
          <a:lstStyle>
            <a:lvl1pPr>
              <a:lnSpc>
                <a:spcPct val="100000"/>
              </a:lnSpc>
              <a:spcAft>
                <a:spcPts val="600"/>
              </a:spcAft>
              <a:defRPr sz="2000">
                <a:solidFill>
                  <a:schemeClr val="bg2">
                    <a:lumMod val="25000"/>
                  </a:schemeClr>
                </a:solidFill>
                <a:latin typeface="Arial" panose="020B0604020202020204" pitchFamily="34" charset="0"/>
                <a:cs typeface="Arial" panose="020B0604020202020204" pitchFamily="34" charset="0"/>
              </a:defRPr>
            </a:lvl1pPr>
            <a:lvl2pPr>
              <a:lnSpc>
                <a:spcPct val="100000"/>
              </a:lnSpc>
              <a:spcAft>
                <a:spcPts val="600"/>
              </a:spcAft>
              <a:defRPr sz="1800">
                <a:solidFill>
                  <a:schemeClr val="bg2">
                    <a:lumMod val="25000"/>
                  </a:schemeClr>
                </a:solidFill>
                <a:latin typeface="Arial" panose="020B0604020202020204" pitchFamily="34" charset="0"/>
                <a:cs typeface="Arial" panose="020B0604020202020204" pitchFamily="34" charset="0"/>
              </a:defRPr>
            </a:lvl2pPr>
            <a:lvl3pPr>
              <a:lnSpc>
                <a:spcPct val="100000"/>
              </a:lnSpc>
              <a:spcAft>
                <a:spcPts val="600"/>
              </a:spcAft>
              <a:defRPr sz="1600">
                <a:solidFill>
                  <a:schemeClr val="bg2">
                    <a:lumMod val="25000"/>
                  </a:schemeClr>
                </a:solidFill>
                <a:latin typeface="Arial" panose="020B0604020202020204" pitchFamily="34" charset="0"/>
                <a:cs typeface="Arial" panose="020B0604020202020204" pitchFamily="34" charset="0"/>
              </a:defRPr>
            </a:lvl3pPr>
            <a:lvl4pPr>
              <a:lnSpc>
                <a:spcPct val="100000"/>
              </a:lnSpc>
              <a:spcAft>
                <a:spcPts val="600"/>
              </a:spcAft>
              <a:defRPr sz="1400">
                <a:solidFill>
                  <a:schemeClr val="bg2">
                    <a:lumMod val="25000"/>
                  </a:schemeClr>
                </a:solidFill>
                <a:latin typeface="Arial" panose="020B0604020202020204" pitchFamily="34" charset="0"/>
                <a:cs typeface="Arial" panose="020B0604020202020204" pitchFamily="34" charset="0"/>
              </a:defRPr>
            </a:lvl4pPr>
            <a:lvl5pPr>
              <a:lnSpc>
                <a:spcPct val="100000"/>
              </a:lnSpc>
              <a:spcAft>
                <a:spcPts val="600"/>
              </a:spcAft>
              <a:defRPr sz="1400">
                <a:solidFill>
                  <a:schemeClr val="bg2">
                    <a:lumMod val="25000"/>
                  </a:schemeClr>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59E1C8CF-FC08-ABE6-A6AB-7869E844AA28}"/>
              </a:ext>
            </a:extLst>
          </p:cNvPr>
          <p:cNvSpPr>
            <a:spLocks noGrp="1"/>
          </p:cNvSpPr>
          <p:nvPr>
            <p:ph type="ftr" sz="quarter" idx="13"/>
          </p:nvPr>
        </p:nvSpPr>
        <p:spPr>
          <a:xfrm>
            <a:off x="3790122" y="6435291"/>
            <a:ext cx="7182678" cy="405445"/>
          </a:xfrm>
          <a:prstGeom prst="rect">
            <a:avLst/>
          </a:prstGeom>
        </p:spPr>
        <p:txBody>
          <a:bodyPr/>
          <a:lstStyle/>
          <a:p>
            <a:endParaRPr lang="en-US" dirty="0"/>
          </a:p>
        </p:txBody>
      </p:sp>
      <p:sp>
        <p:nvSpPr>
          <p:cNvPr id="12" name="Slide Number Placeholder 11">
            <a:extLst>
              <a:ext uri="{FF2B5EF4-FFF2-40B4-BE49-F238E27FC236}">
                <a16:creationId xmlns:a16="http://schemas.microsoft.com/office/drawing/2014/main" id="{F2EC8FFF-454C-D899-CCC9-7FC798C08934}"/>
              </a:ext>
            </a:extLst>
          </p:cNvPr>
          <p:cNvSpPr>
            <a:spLocks noGrp="1"/>
          </p:cNvSpPr>
          <p:nvPr>
            <p:ph type="sldNum" sz="quarter" idx="14"/>
          </p:nvPr>
        </p:nvSpPr>
        <p:spPr>
          <a:xfrm>
            <a:off x="11192162" y="6435291"/>
            <a:ext cx="580698" cy="405445"/>
          </a:xfrm>
          <a:prstGeom prst="rect">
            <a:avLst/>
          </a:prstGeom>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1648182732"/>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p:cSld name="C / 23">
    <p:bg>
      <p:bgPr>
        <a:solidFill>
          <a:schemeClr val="bg2">
            <a:lumMod val="9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422708-F9E0-294F-6E2D-B09DFE9F1C92}"/>
              </a:ext>
            </a:extLst>
          </p:cNvPr>
          <p:cNvSpPr/>
          <p:nvPr/>
        </p:nvSpPr>
        <p:spPr>
          <a:xfrm rot="10800000" flipH="1">
            <a:off x="1" y="-8"/>
            <a:ext cx="3442446" cy="63835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0A97F39-2804-4670-FE6F-CC3F00A8E537}"/>
              </a:ext>
            </a:extLst>
          </p:cNvPr>
          <p:cNvSpPr/>
          <p:nvPr/>
        </p:nvSpPr>
        <p:spPr>
          <a:xfrm rot="10800000">
            <a:off x="1" y="6400800"/>
            <a:ext cx="12191999" cy="4572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3C52E5-0113-1AA3-610B-6B9A8534BB76}"/>
              </a:ext>
            </a:extLst>
          </p:cNvPr>
          <p:cNvSpPr>
            <a:spLocks noGrp="1"/>
          </p:cNvSpPr>
          <p:nvPr>
            <p:ph type="title"/>
          </p:nvPr>
        </p:nvSpPr>
        <p:spPr>
          <a:xfrm>
            <a:off x="419139" y="474469"/>
            <a:ext cx="2561790" cy="2129254"/>
          </a:xfrm>
        </p:spPr>
        <p:txBody>
          <a:bodyPr anchor="b">
            <a:normAutofit/>
          </a:bodyPr>
          <a:lstStyle>
            <a:lvl1pPr>
              <a:defRPr lang="en-US" dirty="0"/>
            </a:lvl1pPr>
          </a:lstStyle>
          <a:p>
            <a:r>
              <a:rPr lang="en-US"/>
              <a:t>Click to edit Master title style</a:t>
            </a:r>
            <a:endParaRPr lang="en-US" dirty="0"/>
          </a:p>
        </p:txBody>
      </p:sp>
      <p:pic>
        <p:nvPicPr>
          <p:cNvPr id="9" name="Picture 8">
            <a:extLst>
              <a:ext uri="{FF2B5EF4-FFF2-40B4-BE49-F238E27FC236}">
                <a16:creationId xmlns:a16="http://schemas.microsoft.com/office/drawing/2014/main" id="{9449176D-3779-21B3-A40A-2BA04E30A1C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489" y="6467664"/>
            <a:ext cx="2856938" cy="323427"/>
          </a:xfrm>
          <a:prstGeom prst="rect">
            <a:avLst/>
          </a:prstGeom>
        </p:spPr>
      </p:pic>
      <p:sp>
        <p:nvSpPr>
          <p:cNvPr id="10" name="Rectangle 9">
            <a:extLst>
              <a:ext uri="{FF2B5EF4-FFF2-40B4-BE49-F238E27FC236}">
                <a16:creationId xmlns:a16="http://schemas.microsoft.com/office/drawing/2014/main" id="{C91F14BA-2CB6-8C6A-4DB7-7E1995A615E8}"/>
              </a:ext>
            </a:extLst>
          </p:cNvPr>
          <p:cNvSpPr/>
          <p:nvPr/>
        </p:nvSpPr>
        <p:spPr>
          <a:xfrm>
            <a:off x="419138" y="2865999"/>
            <a:ext cx="2065080" cy="16430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C6306C8F-C4B7-DB02-9C3C-3FEE056DDC0E}"/>
              </a:ext>
            </a:extLst>
          </p:cNvPr>
          <p:cNvSpPr>
            <a:spLocks noGrp="1"/>
          </p:cNvSpPr>
          <p:nvPr>
            <p:ph idx="12"/>
          </p:nvPr>
        </p:nvSpPr>
        <p:spPr>
          <a:xfrm>
            <a:off x="419139" y="3437377"/>
            <a:ext cx="2561790" cy="2506223"/>
          </a:xfrm>
        </p:spPr>
        <p:txBody>
          <a:bodyPr>
            <a:normAutofit/>
          </a:bodyPr>
          <a:lstStyle>
            <a:lvl1pPr>
              <a:lnSpc>
                <a:spcPct val="100000"/>
              </a:lnSpc>
              <a:spcAft>
                <a:spcPts val="600"/>
              </a:spcAft>
              <a:defRPr sz="2000">
                <a:solidFill>
                  <a:schemeClr val="bg2">
                    <a:lumMod val="25000"/>
                  </a:schemeClr>
                </a:solidFill>
                <a:latin typeface="Arial" panose="020B0604020202020204" pitchFamily="34" charset="0"/>
                <a:cs typeface="Arial" panose="020B0604020202020204" pitchFamily="34" charset="0"/>
              </a:defRPr>
            </a:lvl1pPr>
            <a:lvl2pPr>
              <a:lnSpc>
                <a:spcPct val="100000"/>
              </a:lnSpc>
              <a:spcAft>
                <a:spcPts val="600"/>
              </a:spcAft>
              <a:defRPr sz="1800">
                <a:solidFill>
                  <a:schemeClr val="bg2">
                    <a:lumMod val="25000"/>
                  </a:schemeClr>
                </a:solidFill>
                <a:latin typeface="Arial" panose="020B0604020202020204" pitchFamily="34" charset="0"/>
                <a:cs typeface="Arial" panose="020B0604020202020204" pitchFamily="34" charset="0"/>
              </a:defRPr>
            </a:lvl2pPr>
            <a:lvl3pPr>
              <a:lnSpc>
                <a:spcPct val="100000"/>
              </a:lnSpc>
              <a:spcAft>
                <a:spcPts val="600"/>
              </a:spcAft>
              <a:defRPr sz="1600">
                <a:solidFill>
                  <a:schemeClr val="bg2">
                    <a:lumMod val="25000"/>
                  </a:schemeClr>
                </a:solidFill>
                <a:latin typeface="Arial" panose="020B0604020202020204" pitchFamily="34" charset="0"/>
                <a:cs typeface="Arial" panose="020B0604020202020204" pitchFamily="34" charset="0"/>
              </a:defRPr>
            </a:lvl3pPr>
            <a:lvl4pPr>
              <a:lnSpc>
                <a:spcPct val="100000"/>
              </a:lnSpc>
              <a:spcAft>
                <a:spcPts val="600"/>
              </a:spcAft>
              <a:defRPr sz="1400">
                <a:solidFill>
                  <a:schemeClr val="bg2">
                    <a:lumMod val="25000"/>
                  </a:schemeClr>
                </a:solidFill>
                <a:latin typeface="Arial" panose="020B0604020202020204" pitchFamily="34" charset="0"/>
                <a:cs typeface="Arial" panose="020B0604020202020204" pitchFamily="34" charset="0"/>
              </a:defRPr>
            </a:lvl4pPr>
            <a:lvl5pPr>
              <a:lnSpc>
                <a:spcPct val="100000"/>
              </a:lnSpc>
              <a:spcAft>
                <a:spcPts val="600"/>
              </a:spcAft>
              <a:defRPr sz="1400">
                <a:solidFill>
                  <a:schemeClr val="bg2">
                    <a:lumMod val="25000"/>
                  </a:schemeClr>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11">
            <a:extLst>
              <a:ext uri="{FF2B5EF4-FFF2-40B4-BE49-F238E27FC236}">
                <a16:creationId xmlns:a16="http://schemas.microsoft.com/office/drawing/2014/main" id="{D5777701-A054-3C42-E15B-69F53616DD0F}"/>
              </a:ext>
            </a:extLst>
          </p:cNvPr>
          <p:cNvSpPr>
            <a:spLocks noGrp="1"/>
          </p:cNvSpPr>
          <p:nvPr>
            <p:ph type="pic" sz="quarter" idx="13"/>
          </p:nvPr>
        </p:nvSpPr>
        <p:spPr>
          <a:xfrm>
            <a:off x="3898900" y="630238"/>
            <a:ext cx="7874000" cy="5313362"/>
          </a:xfrm>
        </p:spPr>
        <p:txBody>
          <a:bodyPr/>
          <a:lstStyle/>
          <a:p>
            <a:r>
              <a:rPr lang="en-US"/>
              <a:t>Click icon to add picture</a:t>
            </a:r>
          </a:p>
        </p:txBody>
      </p:sp>
      <p:sp>
        <p:nvSpPr>
          <p:cNvPr id="3" name="Footer Placeholder 2">
            <a:extLst>
              <a:ext uri="{FF2B5EF4-FFF2-40B4-BE49-F238E27FC236}">
                <a16:creationId xmlns:a16="http://schemas.microsoft.com/office/drawing/2014/main" id="{860DEA28-9E21-0D17-9BDB-E6B5A85779E7}"/>
              </a:ext>
            </a:extLst>
          </p:cNvPr>
          <p:cNvSpPr>
            <a:spLocks noGrp="1"/>
          </p:cNvSpPr>
          <p:nvPr>
            <p:ph type="ftr" sz="quarter" idx="14"/>
          </p:nvPr>
        </p:nvSpPr>
        <p:spPr>
          <a:xfrm>
            <a:off x="3790122" y="6435291"/>
            <a:ext cx="7182678" cy="405445"/>
          </a:xfrm>
          <a:prstGeom prst="rect">
            <a:avLst/>
          </a:prstGeom>
        </p:spPr>
        <p:txBody>
          <a:bodyPr/>
          <a:lstStyle/>
          <a:p>
            <a:endParaRPr lang="en-US" dirty="0"/>
          </a:p>
        </p:txBody>
      </p:sp>
      <p:sp>
        <p:nvSpPr>
          <p:cNvPr id="8" name="Slide Number Placeholder 7">
            <a:extLst>
              <a:ext uri="{FF2B5EF4-FFF2-40B4-BE49-F238E27FC236}">
                <a16:creationId xmlns:a16="http://schemas.microsoft.com/office/drawing/2014/main" id="{8A708B86-D3D6-6B22-A479-4BF9C39E75B3}"/>
              </a:ext>
            </a:extLst>
          </p:cNvPr>
          <p:cNvSpPr>
            <a:spLocks noGrp="1"/>
          </p:cNvSpPr>
          <p:nvPr>
            <p:ph type="sldNum" sz="quarter" idx="15"/>
          </p:nvPr>
        </p:nvSpPr>
        <p:spPr>
          <a:xfrm>
            <a:off x="11192162" y="6435291"/>
            <a:ext cx="580698" cy="405445"/>
          </a:xfrm>
          <a:prstGeom prst="rect">
            <a:avLst/>
          </a:prstGeom>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1868678336"/>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p:cSld name="C / 24">
    <p:bg>
      <p:bgPr>
        <a:solidFill>
          <a:schemeClr val="bg2">
            <a:lumMod val="9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422708-F9E0-294F-6E2D-B09DFE9F1C92}"/>
              </a:ext>
            </a:extLst>
          </p:cNvPr>
          <p:cNvSpPr/>
          <p:nvPr/>
        </p:nvSpPr>
        <p:spPr>
          <a:xfrm rot="10800000" flipH="1">
            <a:off x="8749554" y="-8"/>
            <a:ext cx="3442446" cy="63835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FB0DF9A-7449-1449-A894-ADF57EE188E1}"/>
              </a:ext>
            </a:extLst>
          </p:cNvPr>
          <p:cNvSpPr>
            <a:spLocks noGrp="1"/>
          </p:cNvSpPr>
          <p:nvPr>
            <p:ph idx="1"/>
          </p:nvPr>
        </p:nvSpPr>
        <p:spPr>
          <a:xfrm>
            <a:off x="461518" y="647700"/>
            <a:ext cx="7873961" cy="5295900"/>
          </a:xfrm>
        </p:spPr>
        <p:txBody>
          <a:bodyPr>
            <a:normAutofit/>
          </a:bodyPr>
          <a:lstStyle>
            <a:lvl1pPr>
              <a:lnSpc>
                <a:spcPct val="110000"/>
              </a:lnSpc>
              <a:spcAft>
                <a:spcPts val="600"/>
              </a:spcAft>
              <a:defRPr lang="en-US"/>
            </a:lvl1pPr>
            <a:lvl2pPr>
              <a:lnSpc>
                <a:spcPct val="110000"/>
              </a:lnSpc>
              <a:spcAft>
                <a:spcPts val="600"/>
              </a:spcAft>
              <a:defRPr lang="en-US"/>
            </a:lvl2pPr>
            <a:lvl3pPr>
              <a:lnSpc>
                <a:spcPct val="110000"/>
              </a:lnSpc>
              <a:spcAft>
                <a:spcPts val="600"/>
              </a:spcAft>
              <a:defRPr lang="en-US"/>
            </a:lvl3pPr>
            <a:lvl4pPr>
              <a:lnSpc>
                <a:spcPct val="110000"/>
              </a:lnSpc>
              <a:spcAft>
                <a:spcPts val="600"/>
              </a:spcAft>
              <a:defRPr lang="en-US"/>
            </a:lvl4pPr>
            <a:lvl5pPr>
              <a:lnSpc>
                <a:spcPct val="110000"/>
              </a:lnSpc>
              <a:spcAft>
                <a:spcPts val="600"/>
              </a:spcAft>
              <a:defRPr lang="en-US"/>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50A97F39-2804-4670-FE6F-CC3F00A8E537}"/>
              </a:ext>
            </a:extLst>
          </p:cNvPr>
          <p:cNvSpPr/>
          <p:nvPr/>
        </p:nvSpPr>
        <p:spPr>
          <a:xfrm rot="10800000">
            <a:off x="1" y="6400800"/>
            <a:ext cx="12191999" cy="4572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3C52E5-0113-1AA3-610B-6B9A8534BB76}"/>
              </a:ext>
            </a:extLst>
          </p:cNvPr>
          <p:cNvSpPr>
            <a:spLocks noGrp="1"/>
          </p:cNvSpPr>
          <p:nvPr>
            <p:ph type="title"/>
          </p:nvPr>
        </p:nvSpPr>
        <p:spPr>
          <a:xfrm>
            <a:off x="9168692" y="474469"/>
            <a:ext cx="2561790" cy="2129254"/>
          </a:xfrm>
        </p:spPr>
        <p:txBody>
          <a:bodyPr anchor="b">
            <a:normAutofit/>
          </a:bodyPr>
          <a:lstStyle>
            <a:lvl1pPr>
              <a:defRPr lang="en-US" dirty="0"/>
            </a:lvl1pPr>
          </a:lstStyle>
          <a:p>
            <a:r>
              <a:rPr lang="en-US"/>
              <a:t>Click to edit Master title style</a:t>
            </a:r>
            <a:endParaRPr lang="en-US" dirty="0"/>
          </a:p>
        </p:txBody>
      </p:sp>
      <p:pic>
        <p:nvPicPr>
          <p:cNvPr id="9" name="Picture 8">
            <a:extLst>
              <a:ext uri="{FF2B5EF4-FFF2-40B4-BE49-F238E27FC236}">
                <a16:creationId xmlns:a16="http://schemas.microsoft.com/office/drawing/2014/main" id="{9449176D-3779-21B3-A40A-2BA04E30A1C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489" y="6467664"/>
            <a:ext cx="2856938" cy="323427"/>
          </a:xfrm>
          <a:prstGeom prst="rect">
            <a:avLst/>
          </a:prstGeom>
        </p:spPr>
      </p:pic>
      <p:sp>
        <p:nvSpPr>
          <p:cNvPr id="10" name="Rectangle 9">
            <a:extLst>
              <a:ext uri="{FF2B5EF4-FFF2-40B4-BE49-F238E27FC236}">
                <a16:creationId xmlns:a16="http://schemas.microsoft.com/office/drawing/2014/main" id="{C91F14BA-2CB6-8C6A-4DB7-7E1995A615E8}"/>
              </a:ext>
            </a:extLst>
          </p:cNvPr>
          <p:cNvSpPr/>
          <p:nvPr/>
        </p:nvSpPr>
        <p:spPr>
          <a:xfrm>
            <a:off x="9168691" y="2865999"/>
            <a:ext cx="2065080" cy="16430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C6306C8F-C4B7-DB02-9C3C-3FEE056DDC0E}"/>
              </a:ext>
            </a:extLst>
          </p:cNvPr>
          <p:cNvSpPr>
            <a:spLocks noGrp="1"/>
          </p:cNvSpPr>
          <p:nvPr>
            <p:ph idx="12"/>
          </p:nvPr>
        </p:nvSpPr>
        <p:spPr>
          <a:xfrm>
            <a:off x="9168692" y="3437377"/>
            <a:ext cx="2561790" cy="2506223"/>
          </a:xfrm>
        </p:spPr>
        <p:txBody>
          <a:bodyPr>
            <a:normAutofit/>
          </a:bodyPr>
          <a:lstStyle>
            <a:lvl1pPr>
              <a:lnSpc>
                <a:spcPct val="100000"/>
              </a:lnSpc>
              <a:spcAft>
                <a:spcPts val="600"/>
              </a:spcAft>
              <a:defRPr sz="2000">
                <a:solidFill>
                  <a:schemeClr val="bg2">
                    <a:lumMod val="25000"/>
                  </a:schemeClr>
                </a:solidFill>
                <a:latin typeface="Arial" panose="020B0604020202020204" pitchFamily="34" charset="0"/>
                <a:cs typeface="Arial" panose="020B0604020202020204" pitchFamily="34" charset="0"/>
              </a:defRPr>
            </a:lvl1pPr>
            <a:lvl2pPr>
              <a:lnSpc>
                <a:spcPct val="100000"/>
              </a:lnSpc>
              <a:spcAft>
                <a:spcPts val="600"/>
              </a:spcAft>
              <a:defRPr sz="1800">
                <a:solidFill>
                  <a:schemeClr val="bg2">
                    <a:lumMod val="25000"/>
                  </a:schemeClr>
                </a:solidFill>
                <a:latin typeface="Arial" panose="020B0604020202020204" pitchFamily="34" charset="0"/>
                <a:cs typeface="Arial" panose="020B0604020202020204" pitchFamily="34" charset="0"/>
              </a:defRPr>
            </a:lvl2pPr>
            <a:lvl3pPr>
              <a:lnSpc>
                <a:spcPct val="100000"/>
              </a:lnSpc>
              <a:spcAft>
                <a:spcPts val="600"/>
              </a:spcAft>
              <a:defRPr sz="1600">
                <a:solidFill>
                  <a:schemeClr val="bg2">
                    <a:lumMod val="25000"/>
                  </a:schemeClr>
                </a:solidFill>
                <a:latin typeface="Arial" panose="020B0604020202020204" pitchFamily="34" charset="0"/>
                <a:cs typeface="Arial" panose="020B0604020202020204" pitchFamily="34" charset="0"/>
              </a:defRPr>
            </a:lvl3pPr>
            <a:lvl4pPr>
              <a:lnSpc>
                <a:spcPct val="100000"/>
              </a:lnSpc>
              <a:spcAft>
                <a:spcPts val="600"/>
              </a:spcAft>
              <a:defRPr sz="1400">
                <a:solidFill>
                  <a:schemeClr val="bg2">
                    <a:lumMod val="25000"/>
                  </a:schemeClr>
                </a:solidFill>
                <a:latin typeface="Arial" panose="020B0604020202020204" pitchFamily="34" charset="0"/>
                <a:cs typeface="Arial" panose="020B0604020202020204" pitchFamily="34" charset="0"/>
              </a:defRPr>
            </a:lvl4pPr>
            <a:lvl5pPr>
              <a:lnSpc>
                <a:spcPct val="100000"/>
              </a:lnSpc>
              <a:spcAft>
                <a:spcPts val="600"/>
              </a:spcAft>
              <a:defRPr sz="1400">
                <a:solidFill>
                  <a:schemeClr val="bg2">
                    <a:lumMod val="25000"/>
                  </a:schemeClr>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27302DD4-C2F4-76B8-6A0F-11A7A73CDE53}"/>
              </a:ext>
            </a:extLst>
          </p:cNvPr>
          <p:cNvSpPr>
            <a:spLocks noGrp="1"/>
          </p:cNvSpPr>
          <p:nvPr>
            <p:ph type="ftr" sz="quarter" idx="13"/>
          </p:nvPr>
        </p:nvSpPr>
        <p:spPr>
          <a:xfrm>
            <a:off x="3790122" y="6435291"/>
            <a:ext cx="7182678" cy="405445"/>
          </a:xfrm>
          <a:prstGeom prst="rect">
            <a:avLst/>
          </a:prstGeom>
        </p:spPr>
        <p:txBody>
          <a:bodyPr/>
          <a:lstStyle/>
          <a:p>
            <a:endParaRPr lang="en-US" dirty="0"/>
          </a:p>
        </p:txBody>
      </p:sp>
      <p:sp>
        <p:nvSpPr>
          <p:cNvPr id="12" name="Slide Number Placeholder 11">
            <a:extLst>
              <a:ext uri="{FF2B5EF4-FFF2-40B4-BE49-F238E27FC236}">
                <a16:creationId xmlns:a16="http://schemas.microsoft.com/office/drawing/2014/main" id="{0033C693-AF49-DF5D-FB11-8277E69D6396}"/>
              </a:ext>
            </a:extLst>
          </p:cNvPr>
          <p:cNvSpPr>
            <a:spLocks noGrp="1"/>
          </p:cNvSpPr>
          <p:nvPr>
            <p:ph type="sldNum" sz="quarter" idx="14"/>
          </p:nvPr>
        </p:nvSpPr>
        <p:spPr>
          <a:xfrm>
            <a:off x="11192162" y="6435291"/>
            <a:ext cx="580698" cy="405445"/>
          </a:xfrm>
          <a:prstGeom prst="rect">
            <a:avLst/>
          </a:prstGeom>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2663347262"/>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p:cSld name="C / 25">
    <p:bg>
      <p:bgPr>
        <a:solidFill>
          <a:schemeClr val="bg2">
            <a:lumMod val="9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422708-F9E0-294F-6E2D-B09DFE9F1C92}"/>
              </a:ext>
            </a:extLst>
          </p:cNvPr>
          <p:cNvSpPr/>
          <p:nvPr/>
        </p:nvSpPr>
        <p:spPr>
          <a:xfrm rot="10800000" flipH="1">
            <a:off x="8749554" y="-8"/>
            <a:ext cx="3442446" cy="63835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0A97F39-2804-4670-FE6F-CC3F00A8E537}"/>
              </a:ext>
            </a:extLst>
          </p:cNvPr>
          <p:cNvSpPr/>
          <p:nvPr/>
        </p:nvSpPr>
        <p:spPr>
          <a:xfrm rot="10800000">
            <a:off x="1" y="6400800"/>
            <a:ext cx="12191999" cy="4572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3C52E5-0113-1AA3-610B-6B9A8534BB76}"/>
              </a:ext>
            </a:extLst>
          </p:cNvPr>
          <p:cNvSpPr>
            <a:spLocks noGrp="1"/>
          </p:cNvSpPr>
          <p:nvPr>
            <p:ph type="title"/>
          </p:nvPr>
        </p:nvSpPr>
        <p:spPr>
          <a:xfrm>
            <a:off x="9168692" y="474469"/>
            <a:ext cx="2561790" cy="2129254"/>
          </a:xfrm>
        </p:spPr>
        <p:txBody>
          <a:bodyPr anchor="b">
            <a:normAutofit/>
          </a:bodyPr>
          <a:lstStyle>
            <a:lvl1pPr>
              <a:defRPr lang="en-US" dirty="0"/>
            </a:lvl1pPr>
          </a:lstStyle>
          <a:p>
            <a:r>
              <a:rPr lang="en-US"/>
              <a:t>Click to edit Master title style</a:t>
            </a:r>
            <a:endParaRPr lang="en-US" dirty="0"/>
          </a:p>
        </p:txBody>
      </p:sp>
      <p:pic>
        <p:nvPicPr>
          <p:cNvPr id="9" name="Picture 8">
            <a:extLst>
              <a:ext uri="{FF2B5EF4-FFF2-40B4-BE49-F238E27FC236}">
                <a16:creationId xmlns:a16="http://schemas.microsoft.com/office/drawing/2014/main" id="{9449176D-3779-21B3-A40A-2BA04E30A1C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489" y="6467664"/>
            <a:ext cx="2856938" cy="323427"/>
          </a:xfrm>
          <a:prstGeom prst="rect">
            <a:avLst/>
          </a:prstGeom>
        </p:spPr>
      </p:pic>
      <p:sp>
        <p:nvSpPr>
          <p:cNvPr id="10" name="Rectangle 9">
            <a:extLst>
              <a:ext uri="{FF2B5EF4-FFF2-40B4-BE49-F238E27FC236}">
                <a16:creationId xmlns:a16="http://schemas.microsoft.com/office/drawing/2014/main" id="{C91F14BA-2CB6-8C6A-4DB7-7E1995A615E8}"/>
              </a:ext>
            </a:extLst>
          </p:cNvPr>
          <p:cNvSpPr/>
          <p:nvPr/>
        </p:nvSpPr>
        <p:spPr>
          <a:xfrm>
            <a:off x="9168691" y="2865999"/>
            <a:ext cx="2065080" cy="16430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C6306C8F-C4B7-DB02-9C3C-3FEE056DDC0E}"/>
              </a:ext>
            </a:extLst>
          </p:cNvPr>
          <p:cNvSpPr>
            <a:spLocks noGrp="1"/>
          </p:cNvSpPr>
          <p:nvPr>
            <p:ph idx="12"/>
          </p:nvPr>
        </p:nvSpPr>
        <p:spPr>
          <a:xfrm>
            <a:off x="9168692" y="3437377"/>
            <a:ext cx="2561790" cy="2506223"/>
          </a:xfrm>
        </p:spPr>
        <p:txBody>
          <a:bodyPr>
            <a:normAutofit/>
          </a:bodyPr>
          <a:lstStyle>
            <a:lvl1pPr>
              <a:lnSpc>
                <a:spcPct val="100000"/>
              </a:lnSpc>
              <a:spcAft>
                <a:spcPts val="600"/>
              </a:spcAft>
              <a:defRPr sz="2000">
                <a:solidFill>
                  <a:schemeClr val="bg2">
                    <a:lumMod val="25000"/>
                  </a:schemeClr>
                </a:solidFill>
                <a:latin typeface="Arial" panose="020B0604020202020204" pitchFamily="34" charset="0"/>
                <a:cs typeface="Arial" panose="020B0604020202020204" pitchFamily="34" charset="0"/>
              </a:defRPr>
            </a:lvl1pPr>
            <a:lvl2pPr>
              <a:lnSpc>
                <a:spcPct val="100000"/>
              </a:lnSpc>
              <a:spcAft>
                <a:spcPts val="600"/>
              </a:spcAft>
              <a:defRPr sz="1800">
                <a:solidFill>
                  <a:schemeClr val="bg2">
                    <a:lumMod val="25000"/>
                  </a:schemeClr>
                </a:solidFill>
                <a:latin typeface="Arial" panose="020B0604020202020204" pitchFamily="34" charset="0"/>
                <a:cs typeface="Arial" panose="020B0604020202020204" pitchFamily="34" charset="0"/>
              </a:defRPr>
            </a:lvl2pPr>
            <a:lvl3pPr>
              <a:lnSpc>
                <a:spcPct val="100000"/>
              </a:lnSpc>
              <a:spcAft>
                <a:spcPts val="600"/>
              </a:spcAft>
              <a:defRPr sz="1600">
                <a:solidFill>
                  <a:schemeClr val="bg2">
                    <a:lumMod val="25000"/>
                  </a:schemeClr>
                </a:solidFill>
                <a:latin typeface="Arial" panose="020B0604020202020204" pitchFamily="34" charset="0"/>
                <a:cs typeface="Arial" panose="020B0604020202020204" pitchFamily="34" charset="0"/>
              </a:defRPr>
            </a:lvl3pPr>
            <a:lvl4pPr>
              <a:lnSpc>
                <a:spcPct val="100000"/>
              </a:lnSpc>
              <a:spcAft>
                <a:spcPts val="600"/>
              </a:spcAft>
              <a:defRPr sz="1400">
                <a:solidFill>
                  <a:schemeClr val="bg2">
                    <a:lumMod val="25000"/>
                  </a:schemeClr>
                </a:solidFill>
                <a:latin typeface="Arial" panose="020B0604020202020204" pitchFamily="34" charset="0"/>
                <a:cs typeface="Arial" panose="020B0604020202020204" pitchFamily="34" charset="0"/>
              </a:defRPr>
            </a:lvl4pPr>
            <a:lvl5pPr>
              <a:lnSpc>
                <a:spcPct val="100000"/>
              </a:lnSpc>
              <a:spcAft>
                <a:spcPts val="600"/>
              </a:spcAft>
              <a:defRPr sz="1400">
                <a:solidFill>
                  <a:schemeClr val="bg2">
                    <a:lumMod val="25000"/>
                  </a:schemeClr>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11">
            <a:extLst>
              <a:ext uri="{FF2B5EF4-FFF2-40B4-BE49-F238E27FC236}">
                <a16:creationId xmlns:a16="http://schemas.microsoft.com/office/drawing/2014/main" id="{39A876E4-6CDF-FDEF-B942-79678A657464}"/>
              </a:ext>
            </a:extLst>
          </p:cNvPr>
          <p:cNvSpPr>
            <a:spLocks noGrp="1"/>
          </p:cNvSpPr>
          <p:nvPr>
            <p:ph type="pic" sz="quarter" idx="13"/>
          </p:nvPr>
        </p:nvSpPr>
        <p:spPr>
          <a:xfrm>
            <a:off x="482062" y="630238"/>
            <a:ext cx="7874000" cy="5313362"/>
          </a:xfrm>
        </p:spPr>
        <p:txBody>
          <a:bodyPr/>
          <a:lstStyle/>
          <a:p>
            <a:r>
              <a:rPr lang="en-US"/>
              <a:t>Click icon to add picture</a:t>
            </a:r>
          </a:p>
        </p:txBody>
      </p:sp>
      <p:sp>
        <p:nvSpPr>
          <p:cNvPr id="3" name="Footer Placeholder 2">
            <a:extLst>
              <a:ext uri="{FF2B5EF4-FFF2-40B4-BE49-F238E27FC236}">
                <a16:creationId xmlns:a16="http://schemas.microsoft.com/office/drawing/2014/main" id="{88A83E13-A345-AA51-673D-61E1EF8316F5}"/>
              </a:ext>
            </a:extLst>
          </p:cNvPr>
          <p:cNvSpPr>
            <a:spLocks noGrp="1"/>
          </p:cNvSpPr>
          <p:nvPr>
            <p:ph type="ftr" sz="quarter" idx="14"/>
          </p:nvPr>
        </p:nvSpPr>
        <p:spPr>
          <a:xfrm>
            <a:off x="3790122" y="6435291"/>
            <a:ext cx="7182678" cy="405445"/>
          </a:xfrm>
          <a:prstGeom prst="rect">
            <a:avLst/>
          </a:prstGeom>
        </p:spPr>
        <p:txBody>
          <a:bodyPr/>
          <a:lstStyle/>
          <a:p>
            <a:endParaRPr lang="en-US" dirty="0"/>
          </a:p>
        </p:txBody>
      </p:sp>
      <p:sp>
        <p:nvSpPr>
          <p:cNvPr id="8" name="Slide Number Placeholder 7">
            <a:extLst>
              <a:ext uri="{FF2B5EF4-FFF2-40B4-BE49-F238E27FC236}">
                <a16:creationId xmlns:a16="http://schemas.microsoft.com/office/drawing/2014/main" id="{0981D629-32B0-5000-378E-AC262B8934DD}"/>
              </a:ext>
            </a:extLst>
          </p:cNvPr>
          <p:cNvSpPr>
            <a:spLocks noGrp="1"/>
          </p:cNvSpPr>
          <p:nvPr>
            <p:ph type="sldNum" sz="quarter" idx="15"/>
          </p:nvPr>
        </p:nvSpPr>
        <p:spPr>
          <a:xfrm>
            <a:off x="11192162" y="6435291"/>
            <a:ext cx="580698" cy="405445"/>
          </a:xfrm>
          <a:prstGeom prst="rect">
            <a:avLst/>
          </a:prstGeom>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752145257"/>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p:cSld name="C / 26">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0A97F39-2804-4670-FE6F-CC3F00A8E537}"/>
              </a:ext>
            </a:extLst>
          </p:cNvPr>
          <p:cNvSpPr/>
          <p:nvPr/>
        </p:nvSpPr>
        <p:spPr>
          <a:xfrm rot="10800000">
            <a:off x="1" y="6400800"/>
            <a:ext cx="12191999" cy="4572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3C52E5-0113-1AA3-610B-6B9A8534BB76}"/>
              </a:ext>
            </a:extLst>
          </p:cNvPr>
          <p:cNvSpPr>
            <a:spLocks noGrp="1"/>
          </p:cNvSpPr>
          <p:nvPr>
            <p:ph type="title"/>
          </p:nvPr>
        </p:nvSpPr>
        <p:spPr>
          <a:xfrm>
            <a:off x="419138" y="657725"/>
            <a:ext cx="4425577" cy="983471"/>
          </a:xfrm>
        </p:spPr>
        <p:txBody>
          <a:bodyPr anchor="b">
            <a:normAutofit/>
          </a:bodyPr>
          <a:lstStyle>
            <a:lvl1pPr>
              <a:defRPr lang="en-US" dirty="0"/>
            </a:lvl1pPr>
          </a:lstStyle>
          <a:p>
            <a:r>
              <a:rPr lang="en-US"/>
              <a:t>Click to edit Master title style</a:t>
            </a:r>
            <a:endParaRPr lang="en-US" dirty="0"/>
          </a:p>
        </p:txBody>
      </p:sp>
      <p:pic>
        <p:nvPicPr>
          <p:cNvPr id="9" name="Picture 8">
            <a:extLst>
              <a:ext uri="{FF2B5EF4-FFF2-40B4-BE49-F238E27FC236}">
                <a16:creationId xmlns:a16="http://schemas.microsoft.com/office/drawing/2014/main" id="{9449176D-3779-21B3-A40A-2BA04E30A1C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489" y="6467664"/>
            <a:ext cx="2856938" cy="323427"/>
          </a:xfrm>
          <a:prstGeom prst="rect">
            <a:avLst/>
          </a:prstGeom>
        </p:spPr>
      </p:pic>
      <p:sp>
        <p:nvSpPr>
          <p:cNvPr id="10" name="Rectangle 9">
            <a:extLst>
              <a:ext uri="{FF2B5EF4-FFF2-40B4-BE49-F238E27FC236}">
                <a16:creationId xmlns:a16="http://schemas.microsoft.com/office/drawing/2014/main" id="{C91F14BA-2CB6-8C6A-4DB7-7E1995A615E8}"/>
              </a:ext>
            </a:extLst>
          </p:cNvPr>
          <p:cNvSpPr/>
          <p:nvPr/>
        </p:nvSpPr>
        <p:spPr>
          <a:xfrm>
            <a:off x="419138" y="1903473"/>
            <a:ext cx="2065080" cy="16430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C6306C8F-C4B7-DB02-9C3C-3FEE056DDC0E}"/>
              </a:ext>
            </a:extLst>
          </p:cNvPr>
          <p:cNvSpPr>
            <a:spLocks noGrp="1"/>
          </p:cNvSpPr>
          <p:nvPr>
            <p:ph idx="12"/>
          </p:nvPr>
        </p:nvSpPr>
        <p:spPr>
          <a:xfrm>
            <a:off x="419139" y="2474851"/>
            <a:ext cx="4425576" cy="3561118"/>
          </a:xfrm>
        </p:spPr>
        <p:txBody>
          <a:bodyPr>
            <a:normAutofit/>
          </a:bodyPr>
          <a:lstStyle>
            <a:lvl1pPr>
              <a:lnSpc>
                <a:spcPct val="100000"/>
              </a:lnSpc>
              <a:spcAft>
                <a:spcPts val="600"/>
              </a:spcAft>
              <a:defRPr sz="2000">
                <a:solidFill>
                  <a:schemeClr val="bg2">
                    <a:lumMod val="25000"/>
                  </a:schemeClr>
                </a:solidFill>
                <a:latin typeface="Arial" panose="020B0604020202020204" pitchFamily="34" charset="0"/>
                <a:cs typeface="Arial" panose="020B0604020202020204" pitchFamily="34" charset="0"/>
              </a:defRPr>
            </a:lvl1pPr>
            <a:lvl2pPr>
              <a:lnSpc>
                <a:spcPct val="100000"/>
              </a:lnSpc>
              <a:spcAft>
                <a:spcPts val="600"/>
              </a:spcAft>
              <a:defRPr sz="1800">
                <a:solidFill>
                  <a:schemeClr val="bg2">
                    <a:lumMod val="25000"/>
                  </a:schemeClr>
                </a:solidFill>
                <a:latin typeface="Arial" panose="020B0604020202020204" pitchFamily="34" charset="0"/>
                <a:cs typeface="Arial" panose="020B0604020202020204" pitchFamily="34" charset="0"/>
              </a:defRPr>
            </a:lvl2pPr>
            <a:lvl3pPr>
              <a:lnSpc>
                <a:spcPct val="100000"/>
              </a:lnSpc>
              <a:spcAft>
                <a:spcPts val="600"/>
              </a:spcAft>
              <a:defRPr sz="1600">
                <a:solidFill>
                  <a:schemeClr val="bg2">
                    <a:lumMod val="25000"/>
                  </a:schemeClr>
                </a:solidFill>
                <a:latin typeface="Arial" panose="020B0604020202020204" pitchFamily="34" charset="0"/>
                <a:cs typeface="Arial" panose="020B0604020202020204" pitchFamily="34" charset="0"/>
              </a:defRPr>
            </a:lvl3pPr>
            <a:lvl4pPr>
              <a:lnSpc>
                <a:spcPct val="100000"/>
              </a:lnSpc>
              <a:spcAft>
                <a:spcPts val="600"/>
              </a:spcAft>
              <a:defRPr sz="1400">
                <a:solidFill>
                  <a:schemeClr val="bg2">
                    <a:lumMod val="25000"/>
                  </a:schemeClr>
                </a:solidFill>
                <a:latin typeface="Arial" panose="020B0604020202020204" pitchFamily="34" charset="0"/>
                <a:cs typeface="Arial" panose="020B0604020202020204" pitchFamily="34" charset="0"/>
              </a:defRPr>
            </a:lvl4pPr>
            <a:lvl5pPr>
              <a:lnSpc>
                <a:spcPct val="100000"/>
              </a:lnSpc>
              <a:spcAft>
                <a:spcPts val="600"/>
              </a:spcAft>
              <a:defRPr sz="1400">
                <a:solidFill>
                  <a:schemeClr val="bg2">
                    <a:lumMod val="25000"/>
                  </a:schemeClr>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19">
            <a:extLst>
              <a:ext uri="{FF2B5EF4-FFF2-40B4-BE49-F238E27FC236}">
                <a16:creationId xmlns:a16="http://schemas.microsoft.com/office/drawing/2014/main" id="{42DE591E-7065-4A19-8FDF-932F2DC25CD2}"/>
              </a:ext>
            </a:extLst>
          </p:cNvPr>
          <p:cNvSpPr>
            <a:spLocks noGrp="1"/>
          </p:cNvSpPr>
          <p:nvPr>
            <p:ph idx="1"/>
          </p:nvPr>
        </p:nvSpPr>
        <p:spPr>
          <a:xfrm>
            <a:off x="5308053" y="-8"/>
            <a:ext cx="6883948" cy="6383537"/>
          </a:xfrm>
          <a:custGeom>
            <a:avLst/>
            <a:gdLst>
              <a:gd name="connsiteX0" fmla="*/ 370209 w 6883948"/>
              <a:gd name="connsiteY0" fmla="*/ 0 h 6383537"/>
              <a:gd name="connsiteX1" fmla="*/ 6883948 w 6883948"/>
              <a:gd name="connsiteY1" fmla="*/ 0 h 6383537"/>
              <a:gd name="connsiteX2" fmla="*/ 6883948 w 6883948"/>
              <a:gd name="connsiteY2" fmla="*/ 6383537 h 6383537"/>
              <a:gd name="connsiteX3" fmla="*/ 311036 w 6883948"/>
              <a:gd name="connsiteY3" fmla="*/ 6383537 h 6383537"/>
              <a:gd name="connsiteX4" fmla="*/ 305487 w 6883948"/>
              <a:gd name="connsiteY4" fmla="*/ 6358045 h 6383537"/>
              <a:gd name="connsiteX5" fmla="*/ 0 w 6883948"/>
              <a:gd name="connsiteY5" fmla="*/ 3327676 h 6383537"/>
              <a:gd name="connsiteX6" fmla="*/ 305487 w 6883948"/>
              <a:gd name="connsiteY6" fmla="*/ 297306 h 6383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83948" h="6383537">
                <a:moveTo>
                  <a:pt x="370209" y="0"/>
                </a:moveTo>
                <a:lnTo>
                  <a:pt x="6883948" y="0"/>
                </a:lnTo>
                <a:lnTo>
                  <a:pt x="6883948" y="6383537"/>
                </a:lnTo>
                <a:lnTo>
                  <a:pt x="311036" y="6383537"/>
                </a:lnTo>
                <a:lnTo>
                  <a:pt x="305487" y="6358045"/>
                </a:lnTo>
                <a:cubicBezTo>
                  <a:pt x="105188" y="5379208"/>
                  <a:pt x="0" y="4365726"/>
                  <a:pt x="0" y="3327676"/>
                </a:cubicBezTo>
                <a:cubicBezTo>
                  <a:pt x="0" y="2289625"/>
                  <a:pt x="105188" y="1276143"/>
                  <a:pt x="305487" y="297306"/>
                </a:cubicBezTo>
                <a:close/>
              </a:path>
            </a:pathLst>
          </a:custGeom>
          <a:solidFill>
            <a:schemeClr val="bg2"/>
          </a:solidFill>
        </p:spPr>
        <p:txBody>
          <a:bodyPr wrap="square">
            <a:noAutofit/>
          </a:bodyPr>
          <a:lstStyle>
            <a:lvl1pPr>
              <a:lnSpc>
                <a:spcPct val="110000"/>
              </a:lnSpc>
              <a:spcAft>
                <a:spcPts val="600"/>
              </a:spcAft>
              <a:defRPr sz="3200">
                <a:solidFill>
                  <a:schemeClr val="bg2">
                    <a:lumMod val="25000"/>
                  </a:schemeClr>
                </a:solidFill>
                <a:latin typeface="Arial" panose="020B0604020202020204" pitchFamily="34" charset="0"/>
                <a:cs typeface="Arial" panose="020B0604020202020204" pitchFamily="34" charset="0"/>
              </a:defRPr>
            </a:lvl1pPr>
            <a:lvl2pPr>
              <a:lnSpc>
                <a:spcPct val="110000"/>
              </a:lnSpc>
              <a:spcAft>
                <a:spcPts val="600"/>
              </a:spcAft>
              <a:defRPr sz="2800">
                <a:solidFill>
                  <a:schemeClr val="bg2">
                    <a:lumMod val="25000"/>
                  </a:schemeClr>
                </a:solidFill>
                <a:latin typeface="Arial" panose="020B0604020202020204" pitchFamily="34" charset="0"/>
                <a:cs typeface="Arial" panose="020B0604020202020204" pitchFamily="34" charset="0"/>
              </a:defRPr>
            </a:lvl2pPr>
            <a:lvl3pPr>
              <a:lnSpc>
                <a:spcPct val="110000"/>
              </a:lnSpc>
              <a:spcAft>
                <a:spcPts val="600"/>
              </a:spcAft>
              <a:defRPr sz="2400">
                <a:solidFill>
                  <a:schemeClr val="bg2">
                    <a:lumMod val="25000"/>
                  </a:schemeClr>
                </a:solidFill>
                <a:latin typeface="Arial" panose="020B0604020202020204" pitchFamily="34" charset="0"/>
                <a:cs typeface="Arial" panose="020B0604020202020204" pitchFamily="34" charset="0"/>
              </a:defRPr>
            </a:lvl3pPr>
            <a:lvl4pPr>
              <a:lnSpc>
                <a:spcPct val="110000"/>
              </a:lnSpc>
              <a:spcAft>
                <a:spcPts val="600"/>
              </a:spcAft>
              <a:defRPr sz="2000">
                <a:solidFill>
                  <a:schemeClr val="bg2">
                    <a:lumMod val="25000"/>
                  </a:schemeClr>
                </a:solidFill>
                <a:latin typeface="Arial" panose="020B0604020202020204" pitchFamily="34" charset="0"/>
                <a:cs typeface="Arial" panose="020B0604020202020204" pitchFamily="34" charset="0"/>
              </a:defRPr>
            </a:lvl4pPr>
            <a:lvl5pPr>
              <a:lnSpc>
                <a:spcPct val="110000"/>
              </a:lnSpc>
              <a:spcAft>
                <a:spcPts val="600"/>
              </a:spcAft>
              <a:defRPr sz="2000">
                <a:solidFill>
                  <a:schemeClr val="bg2">
                    <a:lumMod val="25000"/>
                  </a:schemeClr>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AB12AFC5-175B-3E31-E036-70279B96337A}"/>
              </a:ext>
            </a:extLst>
          </p:cNvPr>
          <p:cNvSpPr>
            <a:spLocks noGrp="1"/>
          </p:cNvSpPr>
          <p:nvPr>
            <p:ph type="ftr" sz="quarter" idx="13"/>
          </p:nvPr>
        </p:nvSpPr>
        <p:spPr>
          <a:xfrm>
            <a:off x="3790122" y="6435291"/>
            <a:ext cx="7182678" cy="40544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A3CE5F31-F94C-037E-13C6-989DBD2F9D02}"/>
              </a:ext>
            </a:extLst>
          </p:cNvPr>
          <p:cNvSpPr>
            <a:spLocks noGrp="1"/>
          </p:cNvSpPr>
          <p:nvPr>
            <p:ph type="sldNum" sz="quarter" idx="14"/>
          </p:nvPr>
        </p:nvSpPr>
        <p:spPr>
          <a:xfrm>
            <a:off x="11192162" y="6435291"/>
            <a:ext cx="580698" cy="405445"/>
          </a:xfrm>
          <a:prstGeom prst="rect">
            <a:avLst/>
          </a:prstGeom>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1554635255"/>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p:cSld name="C / 27">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F1B8992-74CB-1445-8156-24264A6317C1}"/>
              </a:ext>
            </a:extLst>
          </p:cNvPr>
          <p:cNvSpPr/>
          <p:nvPr/>
        </p:nvSpPr>
        <p:spPr>
          <a:xfrm rot="10800000" flipH="1">
            <a:off x="0" y="1996596"/>
            <a:ext cx="6096000" cy="286480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4422708-F9E0-294F-6E2D-B09DFE9F1C92}"/>
              </a:ext>
            </a:extLst>
          </p:cNvPr>
          <p:cNvSpPr/>
          <p:nvPr/>
        </p:nvSpPr>
        <p:spPr>
          <a:xfrm rot="10800000" flipH="1">
            <a:off x="3668486" y="280320"/>
            <a:ext cx="8523514" cy="58029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0A97F39-2804-4670-FE6F-CC3F00A8E537}"/>
              </a:ext>
            </a:extLst>
          </p:cNvPr>
          <p:cNvSpPr/>
          <p:nvPr/>
        </p:nvSpPr>
        <p:spPr>
          <a:xfrm rot="10800000">
            <a:off x="1" y="6400800"/>
            <a:ext cx="12191999" cy="4572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3C52E5-0113-1AA3-610B-6B9A8534BB76}"/>
              </a:ext>
            </a:extLst>
          </p:cNvPr>
          <p:cNvSpPr>
            <a:spLocks noGrp="1"/>
          </p:cNvSpPr>
          <p:nvPr>
            <p:ph type="title"/>
          </p:nvPr>
        </p:nvSpPr>
        <p:spPr>
          <a:xfrm>
            <a:off x="705601" y="2390297"/>
            <a:ext cx="2697999" cy="1949371"/>
          </a:xfrm>
        </p:spPr>
        <p:txBody>
          <a:bodyPr anchor="b">
            <a:normAutofit/>
          </a:bodyPr>
          <a:lstStyle>
            <a:lvl1pPr>
              <a:defRPr sz="2400" b="1">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pic>
        <p:nvPicPr>
          <p:cNvPr id="9" name="Picture 8">
            <a:extLst>
              <a:ext uri="{FF2B5EF4-FFF2-40B4-BE49-F238E27FC236}">
                <a16:creationId xmlns:a16="http://schemas.microsoft.com/office/drawing/2014/main" id="{9449176D-3779-21B3-A40A-2BA04E30A1C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489" y="6467664"/>
            <a:ext cx="2856938" cy="323427"/>
          </a:xfrm>
          <a:prstGeom prst="rect">
            <a:avLst/>
          </a:prstGeom>
        </p:spPr>
      </p:pic>
      <p:sp>
        <p:nvSpPr>
          <p:cNvPr id="3" name="Content Placeholder 2">
            <a:extLst>
              <a:ext uri="{FF2B5EF4-FFF2-40B4-BE49-F238E27FC236}">
                <a16:creationId xmlns:a16="http://schemas.microsoft.com/office/drawing/2014/main" id="{6FB0DF9A-7449-1449-A894-ADF57EE188E1}"/>
              </a:ext>
            </a:extLst>
          </p:cNvPr>
          <p:cNvSpPr>
            <a:spLocks noGrp="1"/>
          </p:cNvSpPr>
          <p:nvPr>
            <p:ph idx="1"/>
          </p:nvPr>
        </p:nvSpPr>
        <p:spPr>
          <a:xfrm>
            <a:off x="4236690" y="780337"/>
            <a:ext cx="7387106" cy="4802948"/>
          </a:xfrm>
        </p:spPr>
        <p:txBody>
          <a:bodyPr anchor="ctr">
            <a:normAutofit/>
          </a:bodyPr>
          <a:lstStyle>
            <a:lvl1pPr marL="0" indent="0">
              <a:lnSpc>
                <a:spcPct val="110000"/>
              </a:lnSpc>
              <a:spcAft>
                <a:spcPts val="600"/>
              </a:spcAft>
              <a:buNone/>
              <a:defRPr sz="3600" i="1">
                <a:solidFill>
                  <a:schemeClr val="bg2">
                    <a:lumMod val="25000"/>
                  </a:schemeClr>
                </a:solidFill>
                <a:latin typeface="Arial" panose="020B0604020202020204" pitchFamily="34" charset="0"/>
                <a:cs typeface="Arial" panose="020B0604020202020204" pitchFamily="34" charset="0"/>
              </a:defRPr>
            </a:lvl1pPr>
            <a:lvl2pPr marL="457200" indent="0">
              <a:lnSpc>
                <a:spcPct val="110000"/>
              </a:lnSpc>
              <a:spcAft>
                <a:spcPts val="600"/>
              </a:spcAft>
              <a:buNone/>
              <a:defRPr sz="3200" i="1">
                <a:solidFill>
                  <a:schemeClr val="bg2">
                    <a:lumMod val="25000"/>
                  </a:schemeClr>
                </a:solidFill>
                <a:latin typeface="Arial" panose="020B0604020202020204" pitchFamily="34" charset="0"/>
                <a:cs typeface="Arial" panose="020B0604020202020204" pitchFamily="34" charset="0"/>
              </a:defRPr>
            </a:lvl2pPr>
            <a:lvl3pPr marL="914400" indent="0">
              <a:lnSpc>
                <a:spcPct val="110000"/>
              </a:lnSpc>
              <a:spcAft>
                <a:spcPts val="600"/>
              </a:spcAft>
              <a:buNone/>
              <a:defRPr sz="2800" i="1">
                <a:solidFill>
                  <a:schemeClr val="bg2">
                    <a:lumMod val="25000"/>
                  </a:schemeClr>
                </a:solidFill>
                <a:latin typeface="Arial" panose="020B0604020202020204" pitchFamily="34" charset="0"/>
                <a:cs typeface="Arial" panose="020B0604020202020204" pitchFamily="34" charset="0"/>
              </a:defRPr>
            </a:lvl3pPr>
            <a:lvl4pPr marL="1371600" indent="0">
              <a:lnSpc>
                <a:spcPct val="110000"/>
              </a:lnSpc>
              <a:spcAft>
                <a:spcPts val="600"/>
              </a:spcAft>
              <a:buNone/>
              <a:defRPr sz="2400" i="1">
                <a:solidFill>
                  <a:schemeClr val="bg2">
                    <a:lumMod val="25000"/>
                  </a:schemeClr>
                </a:solidFill>
                <a:latin typeface="Arial" panose="020B0604020202020204" pitchFamily="34" charset="0"/>
                <a:cs typeface="Arial" panose="020B0604020202020204" pitchFamily="34" charset="0"/>
              </a:defRPr>
            </a:lvl4pPr>
            <a:lvl5pPr marL="1828800" indent="0">
              <a:lnSpc>
                <a:spcPct val="110000"/>
              </a:lnSpc>
              <a:spcAft>
                <a:spcPts val="600"/>
              </a:spcAft>
              <a:buNone/>
              <a:defRPr sz="2400" i="1">
                <a:solidFill>
                  <a:schemeClr val="bg2">
                    <a:lumMod val="25000"/>
                  </a:schemeClr>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DBC700C8-1435-E78F-8A2B-6EA460B11E70}"/>
              </a:ext>
            </a:extLst>
          </p:cNvPr>
          <p:cNvSpPr>
            <a:spLocks noGrp="1"/>
          </p:cNvSpPr>
          <p:nvPr>
            <p:ph type="ftr" sz="quarter" idx="10"/>
          </p:nvPr>
        </p:nvSpPr>
        <p:spPr>
          <a:xfrm>
            <a:off x="3790122" y="6435291"/>
            <a:ext cx="7182678" cy="405445"/>
          </a:xfrm>
          <a:prstGeom prst="rect">
            <a:avLst/>
          </a:prstGeom>
        </p:spPr>
        <p:txBody>
          <a:bodyPr/>
          <a:lstStyle/>
          <a:p>
            <a:endParaRPr lang="en-US" dirty="0"/>
          </a:p>
        </p:txBody>
      </p:sp>
      <p:sp>
        <p:nvSpPr>
          <p:cNvPr id="10" name="Slide Number Placeholder 9">
            <a:extLst>
              <a:ext uri="{FF2B5EF4-FFF2-40B4-BE49-F238E27FC236}">
                <a16:creationId xmlns:a16="http://schemas.microsoft.com/office/drawing/2014/main" id="{4B758BC9-4BF0-2047-AD6B-F742EBC22058}"/>
              </a:ext>
            </a:extLst>
          </p:cNvPr>
          <p:cNvSpPr>
            <a:spLocks noGrp="1"/>
          </p:cNvSpPr>
          <p:nvPr>
            <p:ph type="sldNum" sz="quarter" idx="11"/>
          </p:nvPr>
        </p:nvSpPr>
        <p:spPr>
          <a:xfrm>
            <a:off x="11192162" y="6435291"/>
            <a:ext cx="580698" cy="405445"/>
          </a:xfrm>
          <a:prstGeom prst="rect">
            <a:avLst/>
          </a:prstGeom>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3505328011"/>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p:cSld name="C / 28">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F1B8992-74CB-1445-8156-24264A6317C1}"/>
              </a:ext>
            </a:extLst>
          </p:cNvPr>
          <p:cNvSpPr/>
          <p:nvPr/>
        </p:nvSpPr>
        <p:spPr>
          <a:xfrm rot="10800000" flipH="1">
            <a:off x="6096000" y="463511"/>
            <a:ext cx="6096000" cy="543659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0A97F39-2804-4670-FE6F-CC3F00A8E537}"/>
              </a:ext>
            </a:extLst>
          </p:cNvPr>
          <p:cNvSpPr/>
          <p:nvPr/>
        </p:nvSpPr>
        <p:spPr>
          <a:xfrm rot="10800000">
            <a:off x="1" y="6400800"/>
            <a:ext cx="12191999" cy="4572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3C52E5-0113-1AA3-610B-6B9A8534BB76}"/>
              </a:ext>
            </a:extLst>
          </p:cNvPr>
          <p:cNvSpPr>
            <a:spLocks noGrp="1"/>
          </p:cNvSpPr>
          <p:nvPr>
            <p:ph type="title"/>
          </p:nvPr>
        </p:nvSpPr>
        <p:spPr>
          <a:xfrm>
            <a:off x="8806086" y="985250"/>
            <a:ext cx="2966774" cy="4393121"/>
          </a:xfrm>
        </p:spPr>
        <p:txBody>
          <a:bodyPr anchor="b">
            <a:normAutofit/>
          </a:bodyPr>
          <a:lstStyle>
            <a:lvl1pPr>
              <a:defRPr sz="24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pic>
        <p:nvPicPr>
          <p:cNvPr id="9" name="Picture 8">
            <a:extLst>
              <a:ext uri="{FF2B5EF4-FFF2-40B4-BE49-F238E27FC236}">
                <a16:creationId xmlns:a16="http://schemas.microsoft.com/office/drawing/2014/main" id="{9449176D-3779-21B3-A40A-2BA04E30A1C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489" y="6467664"/>
            <a:ext cx="2856938" cy="323427"/>
          </a:xfrm>
          <a:prstGeom prst="rect">
            <a:avLst/>
          </a:prstGeom>
        </p:spPr>
      </p:pic>
      <p:sp>
        <p:nvSpPr>
          <p:cNvPr id="5" name="Rectangle 4">
            <a:extLst>
              <a:ext uri="{FF2B5EF4-FFF2-40B4-BE49-F238E27FC236}">
                <a16:creationId xmlns:a16="http://schemas.microsoft.com/office/drawing/2014/main" id="{54422708-F9E0-294F-6E2D-B09DFE9F1C92}"/>
              </a:ext>
            </a:extLst>
          </p:cNvPr>
          <p:cNvSpPr/>
          <p:nvPr/>
        </p:nvSpPr>
        <p:spPr>
          <a:xfrm rot="10800000" flipH="1">
            <a:off x="0" y="985250"/>
            <a:ext cx="8523514" cy="43931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FB0DF9A-7449-1449-A894-ADF57EE188E1}"/>
              </a:ext>
            </a:extLst>
          </p:cNvPr>
          <p:cNvSpPr>
            <a:spLocks noGrp="1"/>
          </p:cNvSpPr>
          <p:nvPr>
            <p:ph idx="1"/>
          </p:nvPr>
        </p:nvSpPr>
        <p:spPr>
          <a:xfrm>
            <a:off x="709490" y="1363786"/>
            <a:ext cx="7387106" cy="3636049"/>
          </a:xfrm>
        </p:spPr>
        <p:txBody>
          <a:bodyPr anchor="ctr">
            <a:normAutofit/>
          </a:bodyPr>
          <a:lstStyle>
            <a:lvl1pPr marL="0" indent="0">
              <a:lnSpc>
                <a:spcPct val="110000"/>
              </a:lnSpc>
              <a:spcAft>
                <a:spcPts val="600"/>
              </a:spcAft>
              <a:buNone/>
              <a:defRPr sz="3600" i="1">
                <a:solidFill>
                  <a:schemeClr val="bg2">
                    <a:lumMod val="25000"/>
                  </a:schemeClr>
                </a:solidFill>
                <a:latin typeface="Arial" panose="020B0604020202020204" pitchFamily="34" charset="0"/>
                <a:cs typeface="Arial" panose="020B0604020202020204" pitchFamily="34" charset="0"/>
              </a:defRPr>
            </a:lvl1pPr>
            <a:lvl2pPr marL="457200" indent="0">
              <a:lnSpc>
                <a:spcPct val="110000"/>
              </a:lnSpc>
              <a:spcAft>
                <a:spcPts val="600"/>
              </a:spcAft>
              <a:buNone/>
              <a:defRPr sz="3200" i="1">
                <a:solidFill>
                  <a:schemeClr val="bg2">
                    <a:lumMod val="25000"/>
                  </a:schemeClr>
                </a:solidFill>
                <a:latin typeface="Arial" panose="020B0604020202020204" pitchFamily="34" charset="0"/>
                <a:cs typeface="Arial" panose="020B0604020202020204" pitchFamily="34" charset="0"/>
              </a:defRPr>
            </a:lvl2pPr>
            <a:lvl3pPr marL="914400" indent="0">
              <a:lnSpc>
                <a:spcPct val="110000"/>
              </a:lnSpc>
              <a:spcAft>
                <a:spcPts val="600"/>
              </a:spcAft>
              <a:buNone/>
              <a:defRPr sz="2800" i="1">
                <a:solidFill>
                  <a:schemeClr val="bg2">
                    <a:lumMod val="25000"/>
                  </a:schemeClr>
                </a:solidFill>
                <a:latin typeface="Arial" panose="020B0604020202020204" pitchFamily="34" charset="0"/>
                <a:cs typeface="Arial" panose="020B0604020202020204" pitchFamily="34" charset="0"/>
              </a:defRPr>
            </a:lvl3pPr>
            <a:lvl4pPr marL="1371600" indent="0">
              <a:lnSpc>
                <a:spcPct val="110000"/>
              </a:lnSpc>
              <a:spcAft>
                <a:spcPts val="600"/>
              </a:spcAft>
              <a:buNone/>
              <a:defRPr sz="2400" i="1">
                <a:solidFill>
                  <a:schemeClr val="bg2">
                    <a:lumMod val="25000"/>
                  </a:schemeClr>
                </a:solidFill>
                <a:latin typeface="Arial" panose="020B0604020202020204" pitchFamily="34" charset="0"/>
                <a:cs typeface="Arial" panose="020B0604020202020204" pitchFamily="34" charset="0"/>
              </a:defRPr>
            </a:lvl4pPr>
            <a:lvl5pPr marL="1828800" indent="0">
              <a:lnSpc>
                <a:spcPct val="110000"/>
              </a:lnSpc>
              <a:spcAft>
                <a:spcPts val="600"/>
              </a:spcAft>
              <a:buNone/>
              <a:defRPr sz="2400" i="1">
                <a:solidFill>
                  <a:schemeClr val="bg2">
                    <a:lumMod val="25000"/>
                  </a:schemeClr>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3356963A-EAAF-9BE2-60AE-7AC6680D8D23}"/>
              </a:ext>
            </a:extLst>
          </p:cNvPr>
          <p:cNvSpPr>
            <a:spLocks noGrp="1"/>
          </p:cNvSpPr>
          <p:nvPr>
            <p:ph type="ftr" sz="quarter" idx="10"/>
          </p:nvPr>
        </p:nvSpPr>
        <p:spPr>
          <a:xfrm>
            <a:off x="3790122" y="6435291"/>
            <a:ext cx="7182678" cy="405445"/>
          </a:xfrm>
          <a:prstGeom prst="rect">
            <a:avLst/>
          </a:prstGeom>
        </p:spPr>
        <p:txBody>
          <a:bodyPr/>
          <a:lstStyle/>
          <a:p>
            <a:endParaRPr lang="en-US" dirty="0"/>
          </a:p>
        </p:txBody>
      </p:sp>
      <p:sp>
        <p:nvSpPr>
          <p:cNvPr id="10" name="Slide Number Placeholder 9">
            <a:extLst>
              <a:ext uri="{FF2B5EF4-FFF2-40B4-BE49-F238E27FC236}">
                <a16:creationId xmlns:a16="http://schemas.microsoft.com/office/drawing/2014/main" id="{736FF790-04C1-D0BD-C1E6-3B80BE21F57F}"/>
              </a:ext>
            </a:extLst>
          </p:cNvPr>
          <p:cNvSpPr>
            <a:spLocks noGrp="1"/>
          </p:cNvSpPr>
          <p:nvPr>
            <p:ph type="sldNum" sz="quarter" idx="11"/>
          </p:nvPr>
        </p:nvSpPr>
        <p:spPr>
          <a:xfrm>
            <a:off x="11192162" y="6435291"/>
            <a:ext cx="580698" cy="405445"/>
          </a:xfrm>
          <a:prstGeom prst="rect">
            <a:avLst/>
          </a:prstGeom>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3360379960"/>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p:cSld name="C / 29">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F1B8992-74CB-1445-8156-24264A6317C1}"/>
              </a:ext>
            </a:extLst>
          </p:cNvPr>
          <p:cNvSpPr/>
          <p:nvPr/>
        </p:nvSpPr>
        <p:spPr>
          <a:xfrm rot="10800000" flipH="1">
            <a:off x="0" y="1996596"/>
            <a:ext cx="6096000" cy="28648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4422708-F9E0-294F-6E2D-B09DFE9F1C92}"/>
              </a:ext>
            </a:extLst>
          </p:cNvPr>
          <p:cNvSpPr/>
          <p:nvPr/>
        </p:nvSpPr>
        <p:spPr>
          <a:xfrm rot="10800000" flipH="1">
            <a:off x="3668486" y="280320"/>
            <a:ext cx="8523514" cy="58029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0A97F39-2804-4670-FE6F-CC3F00A8E537}"/>
              </a:ext>
            </a:extLst>
          </p:cNvPr>
          <p:cNvSpPr/>
          <p:nvPr/>
        </p:nvSpPr>
        <p:spPr>
          <a:xfrm rot="10800000">
            <a:off x="1" y="6400800"/>
            <a:ext cx="12191999" cy="4572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3C52E5-0113-1AA3-610B-6B9A8534BB76}"/>
              </a:ext>
            </a:extLst>
          </p:cNvPr>
          <p:cNvSpPr>
            <a:spLocks noGrp="1"/>
          </p:cNvSpPr>
          <p:nvPr>
            <p:ph type="title"/>
          </p:nvPr>
        </p:nvSpPr>
        <p:spPr>
          <a:xfrm>
            <a:off x="705601" y="2390297"/>
            <a:ext cx="2697999" cy="1949371"/>
          </a:xfrm>
        </p:spPr>
        <p:txBody>
          <a:bodyPr anchor="b">
            <a:normAutofit/>
          </a:bodyPr>
          <a:lstStyle>
            <a:lvl1pPr>
              <a:defRPr sz="2400" b="1">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pic>
        <p:nvPicPr>
          <p:cNvPr id="9" name="Picture 8">
            <a:extLst>
              <a:ext uri="{FF2B5EF4-FFF2-40B4-BE49-F238E27FC236}">
                <a16:creationId xmlns:a16="http://schemas.microsoft.com/office/drawing/2014/main" id="{9449176D-3779-21B3-A40A-2BA04E30A1C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489" y="6467664"/>
            <a:ext cx="2856938" cy="323427"/>
          </a:xfrm>
          <a:prstGeom prst="rect">
            <a:avLst/>
          </a:prstGeom>
        </p:spPr>
      </p:pic>
      <p:sp>
        <p:nvSpPr>
          <p:cNvPr id="3" name="Content Placeholder 2">
            <a:extLst>
              <a:ext uri="{FF2B5EF4-FFF2-40B4-BE49-F238E27FC236}">
                <a16:creationId xmlns:a16="http://schemas.microsoft.com/office/drawing/2014/main" id="{6FB0DF9A-7449-1449-A894-ADF57EE188E1}"/>
              </a:ext>
            </a:extLst>
          </p:cNvPr>
          <p:cNvSpPr>
            <a:spLocks noGrp="1"/>
          </p:cNvSpPr>
          <p:nvPr>
            <p:ph idx="1"/>
          </p:nvPr>
        </p:nvSpPr>
        <p:spPr>
          <a:xfrm>
            <a:off x="4236690" y="780337"/>
            <a:ext cx="7387106" cy="4802948"/>
          </a:xfrm>
        </p:spPr>
        <p:txBody>
          <a:bodyPr anchor="ctr">
            <a:normAutofit/>
          </a:bodyPr>
          <a:lstStyle>
            <a:lvl1pPr marL="0" indent="0">
              <a:lnSpc>
                <a:spcPct val="110000"/>
              </a:lnSpc>
              <a:spcAft>
                <a:spcPts val="600"/>
              </a:spcAft>
              <a:buNone/>
              <a:defRPr sz="3600" i="1">
                <a:solidFill>
                  <a:schemeClr val="bg2">
                    <a:lumMod val="25000"/>
                  </a:schemeClr>
                </a:solidFill>
                <a:latin typeface="Arial" panose="020B0604020202020204" pitchFamily="34" charset="0"/>
                <a:cs typeface="Arial" panose="020B0604020202020204" pitchFamily="34" charset="0"/>
              </a:defRPr>
            </a:lvl1pPr>
            <a:lvl2pPr marL="457200" indent="0">
              <a:lnSpc>
                <a:spcPct val="110000"/>
              </a:lnSpc>
              <a:spcAft>
                <a:spcPts val="600"/>
              </a:spcAft>
              <a:buNone/>
              <a:defRPr sz="3200" i="1">
                <a:solidFill>
                  <a:schemeClr val="bg2">
                    <a:lumMod val="25000"/>
                  </a:schemeClr>
                </a:solidFill>
                <a:latin typeface="Arial" panose="020B0604020202020204" pitchFamily="34" charset="0"/>
                <a:cs typeface="Arial" panose="020B0604020202020204" pitchFamily="34" charset="0"/>
              </a:defRPr>
            </a:lvl2pPr>
            <a:lvl3pPr marL="914400" indent="0">
              <a:lnSpc>
                <a:spcPct val="110000"/>
              </a:lnSpc>
              <a:spcAft>
                <a:spcPts val="600"/>
              </a:spcAft>
              <a:buNone/>
              <a:defRPr sz="2800" i="1">
                <a:solidFill>
                  <a:schemeClr val="bg2">
                    <a:lumMod val="25000"/>
                  </a:schemeClr>
                </a:solidFill>
                <a:latin typeface="Arial" panose="020B0604020202020204" pitchFamily="34" charset="0"/>
                <a:cs typeface="Arial" panose="020B0604020202020204" pitchFamily="34" charset="0"/>
              </a:defRPr>
            </a:lvl3pPr>
            <a:lvl4pPr marL="1371600" indent="0">
              <a:lnSpc>
                <a:spcPct val="110000"/>
              </a:lnSpc>
              <a:spcAft>
                <a:spcPts val="600"/>
              </a:spcAft>
              <a:buNone/>
              <a:defRPr sz="2400" i="1">
                <a:solidFill>
                  <a:schemeClr val="bg2">
                    <a:lumMod val="25000"/>
                  </a:schemeClr>
                </a:solidFill>
                <a:latin typeface="Arial" panose="020B0604020202020204" pitchFamily="34" charset="0"/>
                <a:cs typeface="Arial" panose="020B0604020202020204" pitchFamily="34" charset="0"/>
              </a:defRPr>
            </a:lvl4pPr>
            <a:lvl5pPr marL="1828800" indent="0">
              <a:lnSpc>
                <a:spcPct val="110000"/>
              </a:lnSpc>
              <a:spcAft>
                <a:spcPts val="600"/>
              </a:spcAft>
              <a:buNone/>
              <a:defRPr sz="2400" i="1">
                <a:solidFill>
                  <a:schemeClr val="bg2">
                    <a:lumMod val="25000"/>
                  </a:schemeClr>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7D2B6015-E287-67BE-46F0-E95694B48B6F}"/>
              </a:ext>
            </a:extLst>
          </p:cNvPr>
          <p:cNvSpPr>
            <a:spLocks noGrp="1"/>
          </p:cNvSpPr>
          <p:nvPr>
            <p:ph type="ftr" sz="quarter" idx="10"/>
          </p:nvPr>
        </p:nvSpPr>
        <p:spPr>
          <a:xfrm>
            <a:off x="3790122" y="6435291"/>
            <a:ext cx="7182678" cy="405445"/>
          </a:xfrm>
          <a:prstGeom prst="rect">
            <a:avLst/>
          </a:prstGeom>
        </p:spPr>
        <p:txBody>
          <a:bodyPr/>
          <a:lstStyle/>
          <a:p>
            <a:endParaRPr lang="en-US" dirty="0"/>
          </a:p>
        </p:txBody>
      </p:sp>
      <p:sp>
        <p:nvSpPr>
          <p:cNvPr id="10" name="Slide Number Placeholder 9">
            <a:extLst>
              <a:ext uri="{FF2B5EF4-FFF2-40B4-BE49-F238E27FC236}">
                <a16:creationId xmlns:a16="http://schemas.microsoft.com/office/drawing/2014/main" id="{EB7BCF07-8823-C187-7DB3-B3211A40A32A}"/>
              </a:ext>
            </a:extLst>
          </p:cNvPr>
          <p:cNvSpPr>
            <a:spLocks noGrp="1"/>
          </p:cNvSpPr>
          <p:nvPr>
            <p:ph type="sldNum" sz="quarter" idx="11"/>
          </p:nvPr>
        </p:nvSpPr>
        <p:spPr>
          <a:xfrm>
            <a:off x="11192162" y="6435291"/>
            <a:ext cx="580698" cy="405445"/>
          </a:xfrm>
          <a:prstGeom prst="rect">
            <a:avLst/>
          </a:prstGeom>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1811731144"/>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p:cSld name="C / 30">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F1B8992-74CB-1445-8156-24264A6317C1}"/>
              </a:ext>
            </a:extLst>
          </p:cNvPr>
          <p:cNvSpPr/>
          <p:nvPr/>
        </p:nvSpPr>
        <p:spPr>
          <a:xfrm rot="10800000" flipH="1">
            <a:off x="6096000" y="463511"/>
            <a:ext cx="6096000" cy="5436597"/>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0A97F39-2804-4670-FE6F-CC3F00A8E537}"/>
              </a:ext>
            </a:extLst>
          </p:cNvPr>
          <p:cNvSpPr/>
          <p:nvPr/>
        </p:nvSpPr>
        <p:spPr>
          <a:xfrm rot="10800000">
            <a:off x="1" y="6400800"/>
            <a:ext cx="12191999" cy="4572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3C52E5-0113-1AA3-610B-6B9A8534BB76}"/>
              </a:ext>
            </a:extLst>
          </p:cNvPr>
          <p:cNvSpPr>
            <a:spLocks noGrp="1"/>
          </p:cNvSpPr>
          <p:nvPr>
            <p:ph type="title"/>
          </p:nvPr>
        </p:nvSpPr>
        <p:spPr>
          <a:xfrm>
            <a:off x="8806086" y="985250"/>
            <a:ext cx="2966774" cy="4393121"/>
          </a:xfrm>
        </p:spPr>
        <p:txBody>
          <a:bodyPr anchor="b">
            <a:normAutofit/>
          </a:bodyPr>
          <a:lstStyle>
            <a:lvl1pPr>
              <a:defRPr sz="24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pic>
        <p:nvPicPr>
          <p:cNvPr id="9" name="Picture 8">
            <a:extLst>
              <a:ext uri="{FF2B5EF4-FFF2-40B4-BE49-F238E27FC236}">
                <a16:creationId xmlns:a16="http://schemas.microsoft.com/office/drawing/2014/main" id="{9449176D-3779-21B3-A40A-2BA04E30A1C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489" y="6467664"/>
            <a:ext cx="2856938" cy="323427"/>
          </a:xfrm>
          <a:prstGeom prst="rect">
            <a:avLst/>
          </a:prstGeom>
        </p:spPr>
      </p:pic>
      <p:sp>
        <p:nvSpPr>
          <p:cNvPr id="5" name="Rectangle 4">
            <a:extLst>
              <a:ext uri="{FF2B5EF4-FFF2-40B4-BE49-F238E27FC236}">
                <a16:creationId xmlns:a16="http://schemas.microsoft.com/office/drawing/2014/main" id="{54422708-F9E0-294F-6E2D-B09DFE9F1C92}"/>
              </a:ext>
            </a:extLst>
          </p:cNvPr>
          <p:cNvSpPr/>
          <p:nvPr/>
        </p:nvSpPr>
        <p:spPr>
          <a:xfrm rot="10800000" flipH="1">
            <a:off x="0" y="985250"/>
            <a:ext cx="8523514" cy="43931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FB0DF9A-7449-1449-A894-ADF57EE188E1}"/>
              </a:ext>
            </a:extLst>
          </p:cNvPr>
          <p:cNvSpPr>
            <a:spLocks noGrp="1"/>
          </p:cNvSpPr>
          <p:nvPr>
            <p:ph idx="1"/>
          </p:nvPr>
        </p:nvSpPr>
        <p:spPr>
          <a:xfrm>
            <a:off x="709490" y="1363786"/>
            <a:ext cx="7387106" cy="3636049"/>
          </a:xfrm>
        </p:spPr>
        <p:txBody>
          <a:bodyPr anchor="ctr">
            <a:normAutofit/>
          </a:bodyPr>
          <a:lstStyle>
            <a:lvl1pPr marL="0" indent="0">
              <a:lnSpc>
                <a:spcPct val="110000"/>
              </a:lnSpc>
              <a:spcAft>
                <a:spcPts val="600"/>
              </a:spcAft>
              <a:buNone/>
              <a:defRPr sz="3600" i="1">
                <a:solidFill>
                  <a:schemeClr val="bg2">
                    <a:lumMod val="25000"/>
                  </a:schemeClr>
                </a:solidFill>
                <a:latin typeface="Arial" panose="020B0604020202020204" pitchFamily="34" charset="0"/>
                <a:cs typeface="Arial" panose="020B0604020202020204" pitchFamily="34" charset="0"/>
              </a:defRPr>
            </a:lvl1pPr>
            <a:lvl2pPr marL="457200" indent="0">
              <a:lnSpc>
                <a:spcPct val="110000"/>
              </a:lnSpc>
              <a:spcAft>
                <a:spcPts val="600"/>
              </a:spcAft>
              <a:buNone/>
              <a:defRPr sz="3200" i="1">
                <a:solidFill>
                  <a:schemeClr val="bg2">
                    <a:lumMod val="25000"/>
                  </a:schemeClr>
                </a:solidFill>
                <a:latin typeface="Arial" panose="020B0604020202020204" pitchFamily="34" charset="0"/>
                <a:cs typeface="Arial" panose="020B0604020202020204" pitchFamily="34" charset="0"/>
              </a:defRPr>
            </a:lvl2pPr>
            <a:lvl3pPr marL="914400" indent="0">
              <a:lnSpc>
                <a:spcPct val="110000"/>
              </a:lnSpc>
              <a:spcAft>
                <a:spcPts val="600"/>
              </a:spcAft>
              <a:buNone/>
              <a:defRPr sz="2800" i="1">
                <a:solidFill>
                  <a:schemeClr val="bg2">
                    <a:lumMod val="25000"/>
                  </a:schemeClr>
                </a:solidFill>
                <a:latin typeface="Arial" panose="020B0604020202020204" pitchFamily="34" charset="0"/>
                <a:cs typeface="Arial" panose="020B0604020202020204" pitchFamily="34" charset="0"/>
              </a:defRPr>
            </a:lvl3pPr>
            <a:lvl4pPr marL="1371600" indent="0">
              <a:lnSpc>
                <a:spcPct val="110000"/>
              </a:lnSpc>
              <a:spcAft>
                <a:spcPts val="600"/>
              </a:spcAft>
              <a:buNone/>
              <a:defRPr sz="2400" i="1">
                <a:solidFill>
                  <a:schemeClr val="bg2">
                    <a:lumMod val="25000"/>
                  </a:schemeClr>
                </a:solidFill>
                <a:latin typeface="Arial" panose="020B0604020202020204" pitchFamily="34" charset="0"/>
                <a:cs typeface="Arial" panose="020B0604020202020204" pitchFamily="34" charset="0"/>
              </a:defRPr>
            </a:lvl4pPr>
            <a:lvl5pPr marL="1828800" indent="0">
              <a:lnSpc>
                <a:spcPct val="110000"/>
              </a:lnSpc>
              <a:spcAft>
                <a:spcPts val="600"/>
              </a:spcAft>
              <a:buNone/>
              <a:defRPr sz="2400" i="1">
                <a:solidFill>
                  <a:schemeClr val="bg2">
                    <a:lumMod val="25000"/>
                  </a:schemeClr>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A36D749C-AD93-F6E0-AF7D-1BF4E67886AD}"/>
              </a:ext>
            </a:extLst>
          </p:cNvPr>
          <p:cNvSpPr>
            <a:spLocks noGrp="1"/>
          </p:cNvSpPr>
          <p:nvPr>
            <p:ph type="ftr" sz="quarter" idx="10"/>
          </p:nvPr>
        </p:nvSpPr>
        <p:spPr>
          <a:xfrm>
            <a:off x="3790122" y="6435291"/>
            <a:ext cx="7182678" cy="405445"/>
          </a:xfrm>
          <a:prstGeom prst="rect">
            <a:avLst/>
          </a:prstGeom>
        </p:spPr>
        <p:txBody>
          <a:bodyPr/>
          <a:lstStyle/>
          <a:p>
            <a:endParaRPr lang="en-US" dirty="0"/>
          </a:p>
        </p:txBody>
      </p:sp>
      <p:sp>
        <p:nvSpPr>
          <p:cNvPr id="10" name="Slide Number Placeholder 9">
            <a:extLst>
              <a:ext uri="{FF2B5EF4-FFF2-40B4-BE49-F238E27FC236}">
                <a16:creationId xmlns:a16="http://schemas.microsoft.com/office/drawing/2014/main" id="{47164A72-3BA1-15D8-1A0D-C2DD208E8B87}"/>
              </a:ext>
            </a:extLst>
          </p:cNvPr>
          <p:cNvSpPr>
            <a:spLocks noGrp="1"/>
          </p:cNvSpPr>
          <p:nvPr>
            <p:ph type="sldNum" sz="quarter" idx="11"/>
          </p:nvPr>
        </p:nvSpPr>
        <p:spPr>
          <a:xfrm>
            <a:off x="11192162" y="6435291"/>
            <a:ext cx="580698" cy="405445"/>
          </a:xfrm>
          <a:prstGeom prst="rect">
            <a:avLst/>
          </a:prstGeom>
        </p:spPr>
        <p:txBody>
          <a:bodyPr/>
          <a:lstStyle/>
          <a:p>
            <a:fld id="{8D31BEAE-1623-9446-BB9E-68A101F988DA}" type="slidenum">
              <a:rPr lang="en-US" smtClean="0"/>
              <a:pPr/>
              <a:t>‹#›</a:t>
            </a:fld>
            <a:endParaRPr lang="en-US"/>
          </a:p>
        </p:txBody>
      </p:sp>
    </p:spTree>
    <p:extLst>
      <p:ext uri="{BB962C8B-B14F-4D97-AF65-F5344CB8AC3E}">
        <p14:creationId xmlns:p14="http://schemas.microsoft.com/office/powerpoint/2010/main" val="17597745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hyperlink" Target="mailto:branding@fwisd.org" TargetMode="Externa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hyperlink" Target="http://www.fwisd.org/brandingSharepoint" TargetMode="Externa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21" Type="http://schemas.openxmlformats.org/officeDocument/2006/relationships/image" Target="../media/image1.png"/><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theme" Target="../theme/theme2.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hyperlink" Target="mailto:branding@fwisd.org" TargetMode="External"/><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hyperlink" Target="http://www.fwisd.org/brandingSharepoint" TargetMode="Externa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66.xml"/><Relationship Id="rId18" Type="http://schemas.openxmlformats.org/officeDocument/2006/relationships/slideLayout" Target="../slideLayouts/slideLayout71.xml"/><Relationship Id="rId26" Type="http://schemas.openxmlformats.org/officeDocument/2006/relationships/slideLayout" Target="../slideLayouts/slideLayout79.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34" Type="http://schemas.openxmlformats.org/officeDocument/2006/relationships/image" Target="../media/image10.png"/><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5" Type="http://schemas.openxmlformats.org/officeDocument/2006/relationships/slideLayout" Target="../slideLayouts/slideLayout78.xml"/><Relationship Id="rId33" Type="http://schemas.openxmlformats.org/officeDocument/2006/relationships/image" Target="../media/image9.png"/><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29" Type="http://schemas.openxmlformats.org/officeDocument/2006/relationships/slideLayout" Target="../slideLayouts/slideLayout82.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slideLayout" Target="../slideLayouts/slideLayout77.xml"/><Relationship Id="rId32" Type="http://schemas.openxmlformats.org/officeDocument/2006/relationships/theme" Target="../theme/theme3.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slideLayout" Target="../slideLayouts/slideLayout76.xml"/><Relationship Id="rId28" Type="http://schemas.openxmlformats.org/officeDocument/2006/relationships/slideLayout" Target="../slideLayouts/slideLayout81.xml"/><Relationship Id="rId36" Type="http://schemas.openxmlformats.org/officeDocument/2006/relationships/image" Target="../media/image12.png"/><Relationship Id="rId10" Type="http://schemas.openxmlformats.org/officeDocument/2006/relationships/slideLayout" Target="../slideLayouts/slideLayout63.xml"/><Relationship Id="rId19" Type="http://schemas.openxmlformats.org/officeDocument/2006/relationships/slideLayout" Target="../slideLayouts/slideLayout72.xml"/><Relationship Id="rId31" Type="http://schemas.openxmlformats.org/officeDocument/2006/relationships/slideLayout" Target="../slideLayouts/slideLayout84.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 Id="rId27" Type="http://schemas.openxmlformats.org/officeDocument/2006/relationships/slideLayout" Target="../slideLayouts/slideLayout80.xml"/><Relationship Id="rId30" Type="http://schemas.openxmlformats.org/officeDocument/2006/relationships/slideLayout" Target="../slideLayouts/slideLayout83.xml"/><Relationship Id="rId35" Type="http://schemas.openxmlformats.org/officeDocument/2006/relationships/image" Target="../media/image11.png"/><Relationship Id="rId8" Type="http://schemas.openxmlformats.org/officeDocument/2006/relationships/slideLayout" Target="../slideLayouts/slideLayout61.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97.xml"/><Relationship Id="rId18" Type="http://schemas.openxmlformats.org/officeDocument/2006/relationships/slideLayout" Target="../slideLayouts/slideLayout102.xml"/><Relationship Id="rId26" Type="http://schemas.openxmlformats.org/officeDocument/2006/relationships/slideLayout" Target="../slideLayouts/slideLayout110.xml"/><Relationship Id="rId3" Type="http://schemas.openxmlformats.org/officeDocument/2006/relationships/slideLayout" Target="../slideLayouts/slideLayout87.xml"/><Relationship Id="rId21" Type="http://schemas.openxmlformats.org/officeDocument/2006/relationships/slideLayout" Target="../slideLayouts/slideLayout105.xml"/><Relationship Id="rId34" Type="http://schemas.openxmlformats.org/officeDocument/2006/relationships/image" Target="../media/image10.png"/><Relationship Id="rId7" Type="http://schemas.openxmlformats.org/officeDocument/2006/relationships/slideLayout" Target="../slideLayouts/slideLayout91.xml"/><Relationship Id="rId12" Type="http://schemas.openxmlformats.org/officeDocument/2006/relationships/slideLayout" Target="../slideLayouts/slideLayout96.xml"/><Relationship Id="rId17" Type="http://schemas.openxmlformats.org/officeDocument/2006/relationships/slideLayout" Target="../slideLayouts/slideLayout101.xml"/><Relationship Id="rId25" Type="http://schemas.openxmlformats.org/officeDocument/2006/relationships/slideLayout" Target="../slideLayouts/slideLayout109.xml"/><Relationship Id="rId33" Type="http://schemas.openxmlformats.org/officeDocument/2006/relationships/image" Target="../media/image9.png"/><Relationship Id="rId2" Type="http://schemas.openxmlformats.org/officeDocument/2006/relationships/slideLayout" Target="../slideLayouts/slideLayout86.xml"/><Relationship Id="rId16" Type="http://schemas.openxmlformats.org/officeDocument/2006/relationships/slideLayout" Target="../slideLayouts/slideLayout100.xml"/><Relationship Id="rId20" Type="http://schemas.openxmlformats.org/officeDocument/2006/relationships/slideLayout" Target="../slideLayouts/slideLayout104.xml"/><Relationship Id="rId29" Type="http://schemas.openxmlformats.org/officeDocument/2006/relationships/slideLayout" Target="../slideLayouts/slideLayout113.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24" Type="http://schemas.openxmlformats.org/officeDocument/2006/relationships/slideLayout" Target="../slideLayouts/slideLayout108.xml"/><Relationship Id="rId32" Type="http://schemas.openxmlformats.org/officeDocument/2006/relationships/theme" Target="../theme/theme4.xml"/><Relationship Id="rId5" Type="http://schemas.openxmlformats.org/officeDocument/2006/relationships/slideLayout" Target="../slideLayouts/slideLayout89.xml"/><Relationship Id="rId15" Type="http://schemas.openxmlformats.org/officeDocument/2006/relationships/slideLayout" Target="../slideLayouts/slideLayout99.xml"/><Relationship Id="rId23" Type="http://schemas.openxmlformats.org/officeDocument/2006/relationships/slideLayout" Target="../slideLayouts/slideLayout107.xml"/><Relationship Id="rId28" Type="http://schemas.openxmlformats.org/officeDocument/2006/relationships/slideLayout" Target="../slideLayouts/slideLayout112.xml"/><Relationship Id="rId36" Type="http://schemas.openxmlformats.org/officeDocument/2006/relationships/image" Target="../media/image12.png"/><Relationship Id="rId10" Type="http://schemas.openxmlformats.org/officeDocument/2006/relationships/slideLayout" Target="../slideLayouts/slideLayout94.xml"/><Relationship Id="rId19" Type="http://schemas.openxmlformats.org/officeDocument/2006/relationships/slideLayout" Target="../slideLayouts/slideLayout103.xml"/><Relationship Id="rId31" Type="http://schemas.openxmlformats.org/officeDocument/2006/relationships/slideLayout" Target="../slideLayouts/slideLayout115.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slideLayout" Target="../slideLayouts/slideLayout98.xml"/><Relationship Id="rId22" Type="http://schemas.openxmlformats.org/officeDocument/2006/relationships/slideLayout" Target="../slideLayouts/slideLayout106.xml"/><Relationship Id="rId27" Type="http://schemas.openxmlformats.org/officeDocument/2006/relationships/slideLayout" Target="../slideLayouts/slideLayout111.xml"/><Relationship Id="rId30" Type="http://schemas.openxmlformats.org/officeDocument/2006/relationships/slideLayout" Target="../slideLayouts/slideLayout114.xml"/><Relationship Id="rId35" Type="http://schemas.openxmlformats.org/officeDocument/2006/relationships/image" Target="../media/image11.png"/><Relationship Id="rId8" Type="http://schemas.openxmlformats.org/officeDocument/2006/relationships/slideLayout" Target="../slideLayouts/slideLayout92.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28.xml"/><Relationship Id="rId18" Type="http://schemas.openxmlformats.org/officeDocument/2006/relationships/slideLayout" Target="../slideLayouts/slideLayout133.xml"/><Relationship Id="rId26" Type="http://schemas.openxmlformats.org/officeDocument/2006/relationships/slideLayout" Target="../slideLayouts/slideLayout141.xml"/><Relationship Id="rId3" Type="http://schemas.openxmlformats.org/officeDocument/2006/relationships/slideLayout" Target="../slideLayouts/slideLayout118.xml"/><Relationship Id="rId21" Type="http://schemas.openxmlformats.org/officeDocument/2006/relationships/slideLayout" Target="../slideLayouts/slideLayout136.xml"/><Relationship Id="rId34" Type="http://schemas.openxmlformats.org/officeDocument/2006/relationships/image" Target="../media/image10.png"/><Relationship Id="rId7" Type="http://schemas.openxmlformats.org/officeDocument/2006/relationships/slideLayout" Target="../slideLayouts/slideLayout122.xml"/><Relationship Id="rId12" Type="http://schemas.openxmlformats.org/officeDocument/2006/relationships/slideLayout" Target="../slideLayouts/slideLayout127.xml"/><Relationship Id="rId17" Type="http://schemas.openxmlformats.org/officeDocument/2006/relationships/slideLayout" Target="../slideLayouts/slideLayout132.xml"/><Relationship Id="rId25" Type="http://schemas.openxmlformats.org/officeDocument/2006/relationships/slideLayout" Target="../slideLayouts/slideLayout140.xml"/><Relationship Id="rId33" Type="http://schemas.openxmlformats.org/officeDocument/2006/relationships/image" Target="../media/image9.png"/><Relationship Id="rId2" Type="http://schemas.openxmlformats.org/officeDocument/2006/relationships/slideLayout" Target="../slideLayouts/slideLayout117.xml"/><Relationship Id="rId16" Type="http://schemas.openxmlformats.org/officeDocument/2006/relationships/slideLayout" Target="../slideLayouts/slideLayout131.xml"/><Relationship Id="rId20" Type="http://schemas.openxmlformats.org/officeDocument/2006/relationships/slideLayout" Target="../slideLayouts/slideLayout135.xml"/><Relationship Id="rId29" Type="http://schemas.openxmlformats.org/officeDocument/2006/relationships/slideLayout" Target="../slideLayouts/slideLayout144.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24" Type="http://schemas.openxmlformats.org/officeDocument/2006/relationships/slideLayout" Target="../slideLayouts/slideLayout139.xml"/><Relationship Id="rId32" Type="http://schemas.openxmlformats.org/officeDocument/2006/relationships/theme" Target="../theme/theme5.xml"/><Relationship Id="rId5" Type="http://schemas.openxmlformats.org/officeDocument/2006/relationships/slideLayout" Target="../slideLayouts/slideLayout120.xml"/><Relationship Id="rId15" Type="http://schemas.openxmlformats.org/officeDocument/2006/relationships/slideLayout" Target="../slideLayouts/slideLayout130.xml"/><Relationship Id="rId23" Type="http://schemas.openxmlformats.org/officeDocument/2006/relationships/slideLayout" Target="../slideLayouts/slideLayout138.xml"/><Relationship Id="rId28" Type="http://schemas.openxmlformats.org/officeDocument/2006/relationships/slideLayout" Target="../slideLayouts/slideLayout143.xml"/><Relationship Id="rId36" Type="http://schemas.openxmlformats.org/officeDocument/2006/relationships/image" Target="../media/image12.png"/><Relationship Id="rId10" Type="http://schemas.openxmlformats.org/officeDocument/2006/relationships/slideLayout" Target="../slideLayouts/slideLayout125.xml"/><Relationship Id="rId19" Type="http://schemas.openxmlformats.org/officeDocument/2006/relationships/slideLayout" Target="../slideLayouts/slideLayout134.xml"/><Relationship Id="rId31" Type="http://schemas.openxmlformats.org/officeDocument/2006/relationships/slideLayout" Target="../slideLayouts/slideLayout146.xml"/><Relationship Id="rId4" Type="http://schemas.openxmlformats.org/officeDocument/2006/relationships/slideLayout" Target="../slideLayouts/slideLayout119.xml"/><Relationship Id="rId9" Type="http://schemas.openxmlformats.org/officeDocument/2006/relationships/slideLayout" Target="../slideLayouts/slideLayout124.xml"/><Relationship Id="rId14" Type="http://schemas.openxmlformats.org/officeDocument/2006/relationships/slideLayout" Target="../slideLayouts/slideLayout129.xml"/><Relationship Id="rId22" Type="http://schemas.openxmlformats.org/officeDocument/2006/relationships/slideLayout" Target="../slideLayouts/slideLayout137.xml"/><Relationship Id="rId27" Type="http://schemas.openxmlformats.org/officeDocument/2006/relationships/slideLayout" Target="../slideLayouts/slideLayout142.xml"/><Relationship Id="rId30" Type="http://schemas.openxmlformats.org/officeDocument/2006/relationships/slideLayout" Target="../slideLayouts/slideLayout145.xml"/><Relationship Id="rId35" Type="http://schemas.openxmlformats.org/officeDocument/2006/relationships/image" Target="../media/image11.png"/><Relationship Id="rId8" Type="http://schemas.openxmlformats.org/officeDocument/2006/relationships/slideLayout" Target="../slideLayouts/slideLayout123.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159.xml"/><Relationship Id="rId18" Type="http://schemas.openxmlformats.org/officeDocument/2006/relationships/slideLayout" Target="../slideLayouts/slideLayout164.xml"/><Relationship Id="rId26" Type="http://schemas.openxmlformats.org/officeDocument/2006/relationships/slideLayout" Target="../slideLayouts/slideLayout172.xml"/><Relationship Id="rId3" Type="http://schemas.openxmlformats.org/officeDocument/2006/relationships/slideLayout" Target="../slideLayouts/slideLayout149.xml"/><Relationship Id="rId21" Type="http://schemas.openxmlformats.org/officeDocument/2006/relationships/slideLayout" Target="../slideLayouts/slideLayout167.xml"/><Relationship Id="rId34" Type="http://schemas.openxmlformats.org/officeDocument/2006/relationships/image" Target="../media/image10.png"/><Relationship Id="rId7" Type="http://schemas.openxmlformats.org/officeDocument/2006/relationships/slideLayout" Target="../slideLayouts/slideLayout153.xml"/><Relationship Id="rId12" Type="http://schemas.openxmlformats.org/officeDocument/2006/relationships/slideLayout" Target="../slideLayouts/slideLayout158.xml"/><Relationship Id="rId17" Type="http://schemas.openxmlformats.org/officeDocument/2006/relationships/slideLayout" Target="../slideLayouts/slideLayout163.xml"/><Relationship Id="rId25" Type="http://schemas.openxmlformats.org/officeDocument/2006/relationships/slideLayout" Target="../slideLayouts/slideLayout171.xml"/><Relationship Id="rId33" Type="http://schemas.openxmlformats.org/officeDocument/2006/relationships/image" Target="../media/image9.png"/><Relationship Id="rId2" Type="http://schemas.openxmlformats.org/officeDocument/2006/relationships/slideLayout" Target="../slideLayouts/slideLayout148.xml"/><Relationship Id="rId16" Type="http://schemas.openxmlformats.org/officeDocument/2006/relationships/slideLayout" Target="../slideLayouts/slideLayout162.xml"/><Relationship Id="rId20" Type="http://schemas.openxmlformats.org/officeDocument/2006/relationships/slideLayout" Target="../slideLayouts/slideLayout166.xml"/><Relationship Id="rId29" Type="http://schemas.openxmlformats.org/officeDocument/2006/relationships/slideLayout" Target="../slideLayouts/slideLayout175.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24" Type="http://schemas.openxmlformats.org/officeDocument/2006/relationships/slideLayout" Target="../slideLayouts/slideLayout170.xml"/><Relationship Id="rId32" Type="http://schemas.openxmlformats.org/officeDocument/2006/relationships/theme" Target="../theme/theme6.xml"/><Relationship Id="rId5" Type="http://schemas.openxmlformats.org/officeDocument/2006/relationships/slideLayout" Target="../slideLayouts/slideLayout151.xml"/><Relationship Id="rId15" Type="http://schemas.openxmlformats.org/officeDocument/2006/relationships/slideLayout" Target="../slideLayouts/slideLayout161.xml"/><Relationship Id="rId23" Type="http://schemas.openxmlformats.org/officeDocument/2006/relationships/slideLayout" Target="../slideLayouts/slideLayout169.xml"/><Relationship Id="rId28" Type="http://schemas.openxmlformats.org/officeDocument/2006/relationships/slideLayout" Target="../slideLayouts/slideLayout174.xml"/><Relationship Id="rId36" Type="http://schemas.openxmlformats.org/officeDocument/2006/relationships/image" Target="../media/image12.png"/><Relationship Id="rId10" Type="http://schemas.openxmlformats.org/officeDocument/2006/relationships/slideLayout" Target="../slideLayouts/slideLayout156.xml"/><Relationship Id="rId19" Type="http://schemas.openxmlformats.org/officeDocument/2006/relationships/slideLayout" Target="../slideLayouts/slideLayout165.xml"/><Relationship Id="rId31" Type="http://schemas.openxmlformats.org/officeDocument/2006/relationships/slideLayout" Target="../slideLayouts/slideLayout177.xml"/><Relationship Id="rId4" Type="http://schemas.openxmlformats.org/officeDocument/2006/relationships/slideLayout" Target="../slideLayouts/slideLayout150.xml"/><Relationship Id="rId9" Type="http://schemas.openxmlformats.org/officeDocument/2006/relationships/slideLayout" Target="../slideLayouts/slideLayout155.xml"/><Relationship Id="rId14" Type="http://schemas.openxmlformats.org/officeDocument/2006/relationships/slideLayout" Target="../slideLayouts/slideLayout160.xml"/><Relationship Id="rId22" Type="http://schemas.openxmlformats.org/officeDocument/2006/relationships/slideLayout" Target="../slideLayouts/slideLayout168.xml"/><Relationship Id="rId27" Type="http://schemas.openxmlformats.org/officeDocument/2006/relationships/slideLayout" Target="../slideLayouts/slideLayout173.xml"/><Relationship Id="rId30" Type="http://schemas.openxmlformats.org/officeDocument/2006/relationships/slideLayout" Target="../slideLayouts/slideLayout176.xml"/><Relationship Id="rId35" Type="http://schemas.openxmlformats.org/officeDocument/2006/relationships/image" Target="../media/image11.png"/><Relationship Id="rId8" Type="http://schemas.openxmlformats.org/officeDocument/2006/relationships/slideLayout" Target="../slideLayouts/slideLayout15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85.xml"/><Relationship Id="rId13" Type="http://schemas.openxmlformats.org/officeDocument/2006/relationships/image" Target="../media/image9.png"/><Relationship Id="rId3" Type="http://schemas.openxmlformats.org/officeDocument/2006/relationships/slideLayout" Target="../slideLayouts/slideLayout180.xml"/><Relationship Id="rId7" Type="http://schemas.openxmlformats.org/officeDocument/2006/relationships/slideLayout" Target="../slideLayouts/slideLayout184.xml"/><Relationship Id="rId12" Type="http://schemas.openxmlformats.org/officeDocument/2006/relationships/image" Target="../media/image22.emf"/><Relationship Id="rId2" Type="http://schemas.openxmlformats.org/officeDocument/2006/relationships/slideLayout" Target="../slideLayouts/slideLayout179.xml"/><Relationship Id="rId1" Type="http://schemas.openxmlformats.org/officeDocument/2006/relationships/slideLayout" Target="../slideLayouts/slideLayout178.xml"/><Relationship Id="rId6" Type="http://schemas.openxmlformats.org/officeDocument/2006/relationships/slideLayout" Target="../slideLayouts/slideLayout183.xml"/><Relationship Id="rId11" Type="http://schemas.openxmlformats.org/officeDocument/2006/relationships/theme" Target="../theme/theme7.xml"/><Relationship Id="rId5" Type="http://schemas.openxmlformats.org/officeDocument/2006/relationships/slideLayout" Target="../slideLayouts/slideLayout182.xml"/><Relationship Id="rId15" Type="http://schemas.openxmlformats.org/officeDocument/2006/relationships/image" Target="../media/image11.png"/><Relationship Id="rId10" Type="http://schemas.openxmlformats.org/officeDocument/2006/relationships/slideLayout" Target="../slideLayouts/slideLayout187.xml"/><Relationship Id="rId4" Type="http://schemas.openxmlformats.org/officeDocument/2006/relationships/slideLayout" Target="../slideLayouts/slideLayout181.xml"/><Relationship Id="rId9" Type="http://schemas.openxmlformats.org/officeDocument/2006/relationships/slideLayout" Target="../slideLayouts/slideLayout186.xml"/><Relationship Id="rId14" Type="http://schemas.openxmlformats.org/officeDocument/2006/relationships/image" Target="../media/image10.png"/></Relationships>
</file>

<file path=ppt/slideMasters/_rels/slideMaster8.xml.rels><?xml version="1.0" encoding="UTF-8" standalone="yes"?>
<Relationships xmlns="http://schemas.openxmlformats.org/package/2006/relationships"><Relationship Id="rId13" Type="http://schemas.openxmlformats.org/officeDocument/2006/relationships/slideLayout" Target="../slideLayouts/slideLayout200.xml"/><Relationship Id="rId18" Type="http://schemas.openxmlformats.org/officeDocument/2006/relationships/slideLayout" Target="../slideLayouts/slideLayout205.xml"/><Relationship Id="rId26" Type="http://schemas.openxmlformats.org/officeDocument/2006/relationships/slideLayout" Target="../slideLayouts/slideLayout213.xml"/><Relationship Id="rId3" Type="http://schemas.openxmlformats.org/officeDocument/2006/relationships/slideLayout" Target="../slideLayouts/slideLayout190.xml"/><Relationship Id="rId21" Type="http://schemas.openxmlformats.org/officeDocument/2006/relationships/slideLayout" Target="../slideLayouts/slideLayout208.xml"/><Relationship Id="rId34" Type="http://schemas.openxmlformats.org/officeDocument/2006/relationships/image" Target="../media/image9.png"/><Relationship Id="rId7" Type="http://schemas.openxmlformats.org/officeDocument/2006/relationships/slideLayout" Target="../slideLayouts/slideLayout194.xml"/><Relationship Id="rId12" Type="http://schemas.openxmlformats.org/officeDocument/2006/relationships/slideLayout" Target="../slideLayouts/slideLayout199.xml"/><Relationship Id="rId17" Type="http://schemas.openxmlformats.org/officeDocument/2006/relationships/slideLayout" Target="../slideLayouts/slideLayout204.xml"/><Relationship Id="rId25" Type="http://schemas.openxmlformats.org/officeDocument/2006/relationships/slideLayout" Target="../slideLayouts/slideLayout212.xml"/><Relationship Id="rId33" Type="http://schemas.openxmlformats.org/officeDocument/2006/relationships/theme" Target="../theme/theme8.xml"/><Relationship Id="rId2" Type="http://schemas.openxmlformats.org/officeDocument/2006/relationships/slideLayout" Target="../slideLayouts/slideLayout189.xml"/><Relationship Id="rId16" Type="http://schemas.openxmlformats.org/officeDocument/2006/relationships/slideLayout" Target="../slideLayouts/slideLayout203.xml"/><Relationship Id="rId20" Type="http://schemas.openxmlformats.org/officeDocument/2006/relationships/slideLayout" Target="../slideLayouts/slideLayout207.xml"/><Relationship Id="rId29" Type="http://schemas.openxmlformats.org/officeDocument/2006/relationships/slideLayout" Target="../slideLayouts/slideLayout216.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24" Type="http://schemas.openxmlformats.org/officeDocument/2006/relationships/slideLayout" Target="../slideLayouts/slideLayout211.xml"/><Relationship Id="rId32" Type="http://schemas.openxmlformats.org/officeDocument/2006/relationships/slideLayout" Target="../slideLayouts/slideLayout219.xml"/><Relationship Id="rId5" Type="http://schemas.openxmlformats.org/officeDocument/2006/relationships/slideLayout" Target="../slideLayouts/slideLayout192.xml"/><Relationship Id="rId15" Type="http://schemas.openxmlformats.org/officeDocument/2006/relationships/slideLayout" Target="../slideLayouts/slideLayout202.xml"/><Relationship Id="rId23" Type="http://schemas.openxmlformats.org/officeDocument/2006/relationships/slideLayout" Target="../slideLayouts/slideLayout210.xml"/><Relationship Id="rId28" Type="http://schemas.openxmlformats.org/officeDocument/2006/relationships/slideLayout" Target="../slideLayouts/slideLayout215.xml"/><Relationship Id="rId36" Type="http://schemas.openxmlformats.org/officeDocument/2006/relationships/image" Target="../media/image11.png"/><Relationship Id="rId10" Type="http://schemas.openxmlformats.org/officeDocument/2006/relationships/slideLayout" Target="../slideLayouts/slideLayout197.xml"/><Relationship Id="rId19" Type="http://schemas.openxmlformats.org/officeDocument/2006/relationships/slideLayout" Target="../slideLayouts/slideLayout206.xml"/><Relationship Id="rId31" Type="http://schemas.openxmlformats.org/officeDocument/2006/relationships/slideLayout" Target="../slideLayouts/slideLayout218.xml"/><Relationship Id="rId4" Type="http://schemas.openxmlformats.org/officeDocument/2006/relationships/slideLayout" Target="../slideLayouts/slideLayout191.xml"/><Relationship Id="rId9" Type="http://schemas.openxmlformats.org/officeDocument/2006/relationships/slideLayout" Target="../slideLayouts/slideLayout196.xml"/><Relationship Id="rId14" Type="http://schemas.openxmlformats.org/officeDocument/2006/relationships/slideLayout" Target="../slideLayouts/slideLayout201.xml"/><Relationship Id="rId22" Type="http://schemas.openxmlformats.org/officeDocument/2006/relationships/slideLayout" Target="../slideLayouts/slideLayout209.xml"/><Relationship Id="rId27" Type="http://schemas.openxmlformats.org/officeDocument/2006/relationships/slideLayout" Target="../slideLayouts/slideLayout214.xml"/><Relationship Id="rId30" Type="http://schemas.openxmlformats.org/officeDocument/2006/relationships/slideLayout" Target="../slideLayouts/slideLayout217.xml"/><Relationship Id="rId35" Type="http://schemas.openxmlformats.org/officeDocument/2006/relationships/image" Target="../media/image10.png"/><Relationship Id="rId8" Type="http://schemas.openxmlformats.org/officeDocument/2006/relationships/slideLayout" Target="../slideLayouts/slideLayout19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C3F92B-FB1E-9885-821B-310BDB6E2D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3FC4429-14D3-CEE2-37D2-B6DF7F1783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a:extLst>
              <a:ext uri="{FF2B5EF4-FFF2-40B4-BE49-F238E27FC236}">
                <a16:creationId xmlns:a16="http://schemas.microsoft.com/office/drawing/2014/main" id="{B641497E-9BD8-3A08-84E5-39C4A9A2A404}"/>
              </a:ext>
            </a:extLst>
          </p:cNvPr>
          <p:cNvSpPr>
            <a:spLocks noGrp="1"/>
          </p:cNvSpPr>
          <p:nvPr>
            <p:ph type="sldNum" sz="quarter" idx="4"/>
          </p:nvPr>
        </p:nvSpPr>
        <p:spPr>
          <a:xfrm>
            <a:off x="11192162" y="6435291"/>
            <a:ext cx="580698" cy="405445"/>
          </a:xfrm>
          <a:prstGeom prst="rect">
            <a:avLst/>
          </a:prstGeom>
        </p:spPr>
        <p:txBody>
          <a:bodyPr/>
          <a:lstStyle>
            <a:lvl1pPr algn="r">
              <a:defRPr sz="2000" b="1">
                <a:solidFill>
                  <a:schemeClr val="bg1"/>
                </a:solidFill>
                <a:latin typeface="Arial" panose="020B0604020202020204" pitchFamily="34" charset="0"/>
                <a:cs typeface="Arial" panose="020B0604020202020204" pitchFamily="34" charset="0"/>
              </a:defRPr>
            </a:lvl1pPr>
          </a:lstStyle>
          <a:p>
            <a:fld id="{DD90BDDB-D95B-452C-B309-69A233EAC38F}" type="slidenum">
              <a:rPr lang="en-US" smtClean="0"/>
              <a:t>‹#›</a:t>
            </a:fld>
            <a:endParaRPr lang="en-US"/>
          </a:p>
        </p:txBody>
      </p:sp>
      <p:sp>
        <p:nvSpPr>
          <p:cNvPr id="4" name="Footer Placeholder 3">
            <a:extLst>
              <a:ext uri="{FF2B5EF4-FFF2-40B4-BE49-F238E27FC236}">
                <a16:creationId xmlns:a16="http://schemas.microsoft.com/office/drawing/2014/main" id="{2D1BC367-1AE8-2CA3-9EEC-5481CF1337D1}"/>
              </a:ext>
            </a:extLst>
          </p:cNvPr>
          <p:cNvSpPr>
            <a:spLocks noGrp="1"/>
          </p:cNvSpPr>
          <p:nvPr>
            <p:ph type="ftr" sz="quarter" idx="3"/>
          </p:nvPr>
        </p:nvSpPr>
        <p:spPr>
          <a:xfrm>
            <a:off x="838200" y="6435291"/>
            <a:ext cx="10134600" cy="405445"/>
          </a:xfrm>
          <a:prstGeom prst="rect">
            <a:avLst/>
          </a:prstGeom>
        </p:spPr>
        <p:txBody>
          <a:bodyPr vert="horz" lIns="91440" tIns="45720" rIns="91440" bIns="45720" rtlCol="0" anchor="ctr"/>
          <a:lstStyle>
            <a:lvl1pPr algn="r">
              <a:defRPr sz="1600">
                <a:solidFill>
                  <a:schemeClr val="bg1"/>
                </a:solidFill>
                <a:latin typeface="Arial" panose="020B0604020202020204" pitchFamily="34" charset="0"/>
                <a:cs typeface="Arial" panose="020B0604020202020204" pitchFamily="34" charset="0"/>
              </a:defRPr>
            </a:lvl1pPr>
          </a:lstStyle>
          <a:p>
            <a:endParaRPr lang="en-US"/>
          </a:p>
        </p:txBody>
      </p:sp>
      <p:grpSp>
        <p:nvGrpSpPr>
          <p:cNvPr id="5" name="Group 4">
            <a:extLst>
              <a:ext uri="{FF2B5EF4-FFF2-40B4-BE49-F238E27FC236}">
                <a16:creationId xmlns:a16="http://schemas.microsoft.com/office/drawing/2014/main" id="{D35E937B-5D49-C9B1-D885-65176EA66FA7}"/>
              </a:ext>
            </a:extLst>
          </p:cNvPr>
          <p:cNvGrpSpPr/>
          <p:nvPr/>
        </p:nvGrpSpPr>
        <p:grpSpPr>
          <a:xfrm>
            <a:off x="12937750" y="243106"/>
            <a:ext cx="7418893" cy="7529294"/>
            <a:chOff x="12937750" y="243106"/>
            <a:chExt cx="7418893" cy="7529294"/>
          </a:xfrm>
        </p:grpSpPr>
        <p:sp>
          <p:nvSpPr>
            <p:cNvPr id="7" name="Folded Corner 6">
              <a:extLst>
                <a:ext uri="{FF2B5EF4-FFF2-40B4-BE49-F238E27FC236}">
                  <a16:creationId xmlns:a16="http://schemas.microsoft.com/office/drawing/2014/main" id="{A66C5C4A-5A2D-4EC1-1D32-6151658CEA62}"/>
                </a:ext>
              </a:extLst>
            </p:cNvPr>
            <p:cNvSpPr/>
            <p:nvPr/>
          </p:nvSpPr>
          <p:spPr>
            <a:xfrm>
              <a:off x="12937751" y="243106"/>
              <a:ext cx="2908694" cy="2343977"/>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DBEA473C-3F88-FBCB-15D1-C271F12834B0}"/>
                </a:ext>
              </a:extLst>
            </p:cNvPr>
            <p:cNvSpPr txBox="1"/>
            <p:nvPr/>
          </p:nvSpPr>
          <p:spPr>
            <a:xfrm>
              <a:off x="13074367" y="428164"/>
              <a:ext cx="2646896" cy="2031325"/>
            </a:xfrm>
            <a:prstGeom prst="rect">
              <a:avLst/>
            </a:prstGeom>
            <a:noFill/>
          </p:spPr>
          <p:txBody>
            <a:bodyPr wrap="square" rtlCol="0">
              <a:spAutoFit/>
            </a:bodyPr>
            <a:lstStyle/>
            <a:p>
              <a:r>
                <a:rPr lang="en-US" b="1" dirty="0">
                  <a:solidFill>
                    <a:srgbClr val="000000"/>
                  </a:solidFill>
                </a:rPr>
                <a:t>Title and End Slides</a:t>
              </a:r>
            </a:p>
            <a:p>
              <a:r>
                <a:rPr lang="en-US" b="0" dirty="0">
                  <a:solidFill>
                    <a:srgbClr val="000000"/>
                  </a:solidFill>
                </a:rPr>
                <a:t>Many options for layouts and FWISD end slides are available by clicking the Layout button in the Home menu bar.</a:t>
              </a:r>
            </a:p>
          </p:txBody>
        </p:sp>
        <p:sp>
          <p:nvSpPr>
            <p:cNvPr id="10" name="Folded Corner 9">
              <a:extLst>
                <a:ext uri="{FF2B5EF4-FFF2-40B4-BE49-F238E27FC236}">
                  <a16:creationId xmlns:a16="http://schemas.microsoft.com/office/drawing/2014/main" id="{E82C8B02-90F1-E621-CD81-3E6387804664}"/>
                </a:ext>
              </a:extLst>
            </p:cNvPr>
            <p:cNvSpPr/>
            <p:nvPr/>
          </p:nvSpPr>
          <p:spPr>
            <a:xfrm>
              <a:off x="12937750" y="2977376"/>
              <a:ext cx="2908695" cy="4579562"/>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B60C3E7-58AA-92D0-0BA7-0B4A1E0BB3D3}"/>
                </a:ext>
              </a:extLst>
            </p:cNvPr>
            <p:cNvSpPr txBox="1"/>
            <p:nvPr/>
          </p:nvSpPr>
          <p:spPr>
            <a:xfrm>
              <a:off x="13074367" y="3162434"/>
              <a:ext cx="2772078" cy="4247317"/>
            </a:xfrm>
            <a:prstGeom prst="rect">
              <a:avLst/>
            </a:prstGeom>
            <a:noFill/>
          </p:spPr>
          <p:txBody>
            <a:bodyPr wrap="square" rtlCol="0">
              <a:spAutoFit/>
            </a:bodyPr>
            <a:lstStyle/>
            <a:p>
              <a:r>
                <a:rPr lang="en-US" b="1" dirty="0">
                  <a:solidFill>
                    <a:srgbClr val="000000"/>
                  </a:solidFill>
                </a:rPr>
                <a:t>FOOTERS</a:t>
              </a:r>
            </a:p>
            <a:p>
              <a:pPr marL="0" indent="0">
                <a:buFont typeface="Arial" panose="020B0604020202020204" pitchFamily="34" charset="0"/>
                <a:buNone/>
              </a:pPr>
              <a:r>
                <a:rPr lang="en-US" b="0" dirty="0">
                  <a:solidFill>
                    <a:srgbClr val="000000"/>
                  </a:solidFill>
                </a:rPr>
                <a:t>Footers can be finicky, especially if it is in a slide that was copied from another presentation. (Sometimes it is easiest to recreate the whole slide in that case.)</a:t>
              </a:r>
            </a:p>
            <a:p>
              <a:pPr marL="342900" indent="-342900">
                <a:buFont typeface="+mj-lt"/>
                <a:buAutoNum type="arabicPeriod"/>
              </a:pPr>
              <a:r>
                <a:rPr lang="en-US" b="0" dirty="0">
                  <a:solidFill>
                    <a:srgbClr val="000000"/>
                  </a:solidFill>
                </a:rPr>
                <a:t>Select all slides and then View &gt; Header and Footer.</a:t>
              </a:r>
            </a:p>
            <a:p>
              <a:pPr marL="342900" indent="-342900">
                <a:buFont typeface="+mj-lt"/>
                <a:buAutoNum type="arabicPeriod"/>
              </a:pPr>
              <a:r>
                <a:rPr lang="en-US" b="0" dirty="0">
                  <a:solidFill>
                    <a:srgbClr val="000000"/>
                  </a:solidFill>
                </a:rPr>
                <a:t>Fill the form similar to what is seen to the right.</a:t>
              </a:r>
            </a:p>
            <a:p>
              <a:pPr marL="342900" indent="-342900">
                <a:buFont typeface="+mj-lt"/>
                <a:buAutoNum type="arabicPeriod"/>
              </a:pPr>
              <a:r>
                <a:rPr lang="en-US" b="0" dirty="0">
                  <a:solidFill>
                    <a:srgbClr val="000000"/>
                  </a:solidFill>
                </a:rPr>
                <a:t>Apply to all.</a:t>
              </a:r>
            </a:p>
          </p:txBody>
        </p:sp>
        <p:pic>
          <p:nvPicPr>
            <p:cNvPr id="13" name="Picture 12" descr="A screenshot of a computer&#10;&#10;Description automatically generated">
              <a:extLst>
                <a:ext uri="{FF2B5EF4-FFF2-40B4-BE49-F238E27FC236}">
                  <a16:creationId xmlns:a16="http://schemas.microsoft.com/office/drawing/2014/main" id="{EA46E593-E52F-DEF8-7C5A-25B009D7B8D0}"/>
                </a:ext>
              </a:extLst>
            </p:cNvPr>
            <p:cNvPicPr>
              <a:picLocks noChangeAspect="1"/>
            </p:cNvPicPr>
            <p:nvPr/>
          </p:nvPicPr>
          <p:blipFill>
            <a:blip r:embed="rId36"/>
            <a:stretch>
              <a:fillRect/>
            </a:stretch>
          </p:blipFill>
          <p:spPr>
            <a:xfrm>
              <a:off x="16347141" y="2977376"/>
              <a:ext cx="3433580" cy="4795024"/>
            </a:xfrm>
            <a:prstGeom prst="rect">
              <a:avLst/>
            </a:prstGeom>
          </p:spPr>
        </p:pic>
        <p:sp>
          <p:nvSpPr>
            <p:cNvPr id="16" name="Folded Corner 15">
              <a:extLst>
                <a:ext uri="{FF2B5EF4-FFF2-40B4-BE49-F238E27FC236}">
                  <a16:creationId xmlns:a16="http://schemas.microsoft.com/office/drawing/2014/main" id="{184660DF-332F-B949-0BE7-AA29EE3455A9}"/>
                </a:ext>
              </a:extLst>
            </p:cNvPr>
            <p:cNvSpPr/>
            <p:nvPr/>
          </p:nvSpPr>
          <p:spPr>
            <a:xfrm>
              <a:off x="16347141" y="243106"/>
              <a:ext cx="4009502" cy="2053652"/>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FCBB12C9-04EE-EFE6-962C-30D314BE587D}"/>
                </a:ext>
              </a:extLst>
            </p:cNvPr>
            <p:cNvSpPr txBox="1"/>
            <p:nvPr/>
          </p:nvSpPr>
          <p:spPr>
            <a:xfrm>
              <a:off x="16483757" y="428163"/>
              <a:ext cx="3752964" cy="1754326"/>
            </a:xfrm>
            <a:prstGeom prst="rect">
              <a:avLst/>
            </a:prstGeom>
            <a:noFill/>
          </p:spPr>
          <p:txBody>
            <a:bodyPr wrap="square" rtlCol="0">
              <a:spAutoFit/>
            </a:bodyPr>
            <a:lstStyle/>
            <a:p>
              <a:r>
                <a:rPr lang="en-US" b="1" dirty="0">
                  <a:solidFill>
                    <a:srgbClr val="000000"/>
                  </a:solidFill>
                </a:rPr>
                <a:t>HELP</a:t>
              </a:r>
            </a:p>
            <a:p>
              <a:r>
                <a:rPr lang="en-US" b="0" dirty="0">
                  <a:solidFill>
                    <a:srgbClr val="000000"/>
                  </a:solidFill>
                </a:rPr>
                <a:t>Future updates will be added to our </a:t>
              </a:r>
              <a:r>
                <a:rPr lang="en-US" b="0" dirty="0" err="1">
                  <a:solidFill>
                    <a:srgbClr val="000000"/>
                  </a:solidFill>
                </a:rPr>
                <a:t>Sharepoint</a:t>
              </a:r>
              <a:r>
                <a:rPr lang="en-US" b="0" dirty="0">
                  <a:solidFill>
                    <a:srgbClr val="000000"/>
                  </a:solidFill>
                </a:rPr>
                <a:t>: </a:t>
              </a:r>
              <a:r>
                <a:rPr lang="en-US" b="0" dirty="0">
                  <a:solidFill>
                    <a:srgbClr val="000000"/>
                  </a:solidFill>
                  <a:hlinkClick r:id="rId37">
                    <a:extLst>
                      <a:ext uri="{A12FA001-AC4F-418D-AE19-62706E023703}">
                        <ahyp:hlinkClr xmlns:ahyp="http://schemas.microsoft.com/office/drawing/2018/hyperlinkcolor" val="tx"/>
                      </a:ext>
                    </a:extLst>
                  </a:hlinkClick>
                </a:rPr>
                <a:t>www.fwisd.org/brandingSharepoint</a:t>
              </a:r>
              <a:endParaRPr lang="en-US" b="0" dirty="0">
                <a:solidFill>
                  <a:srgbClr val="000000"/>
                </a:solidFill>
              </a:endParaRPr>
            </a:p>
            <a:p>
              <a:r>
                <a:rPr lang="en-US" b="0" dirty="0">
                  <a:solidFill>
                    <a:srgbClr val="000000"/>
                  </a:solidFill>
                </a:rPr>
                <a:t>Email </a:t>
              </a:r>
              <a:r>
                <a:rPr lang="en-US" b="0" dirty="0">
                  <a:solidFill>
                    <a:srgbClr val="000000"/>
                  </a:solidFill>
                  <a:hlinkClick r:id="rId38">
                    <a:extLst>
                      <a:ext uri="{A12FA001-AC4F-418D-AE19-62706E023703}">
                        <ahyp:hlinkClr xmlns:ahyp="http://schemas.microsoft.com/office/drawing/2018/hyperlinkcolor" val="tx"/>
                      </a:ext>
                    </a:extLst>
                  </a:hlinkClick>
                </a:rPr>
                <a:t>branding@fwisd.org</a:t>
              </a:r>
              <a:r>
                <a:rPr lang="en-US" b="0" dirty="0">
                  <a:solidFill>
                    <a:srgbClr val="000000"/>
                  </a:solidFill>
                </a:rPr>
                <a:t> for help or to give feedback. </a:t>
              </a:r>
              <a:r>
                <a:rPr lang="en-US" b="1" dirty="0">
                  <a:solidFill>
                    <a:srgbClr val="000000"/>
                  </a:solidFill>
                </a:rPr>
                <a:t>May 10, 2024</a:t>
              </a:r>
            </a:p>
          </p:txBody>
        </p:sp>
      </p:grpSp>
    </p:spTree>
    <p:extLst>
      <p:ext uri="{BB962C8B-B14F-4D97-AF65-F5344CB8AC3E}">
        <p14:creationId xmlns:p14="http://schemas.microsoft.com/office/powerpoint/2010/main" val="35355748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Arial" panose="020B0604020202020204" pitchFamily="34" charset="0"/>
          <a:ea typeface="+mn-ea"/>
          <a:cs typeface="Arial" panose="020B060402020202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914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3716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4pPr>
      <a:lvl5pPr marL="1828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C3F92B-FB1E-9885-821B-310BDB6E2D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3FC4429-14D3-CEE2-37D2-B6DF7F1783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a:extLst>
              <a:ext uri="{FF2B5EF4-FFF2-40B4-BE49-F238E27FC236}">
                <a16:creationId xmlns:a16="http://schemas.microsoft.com/office/drawing/2014/main" id="{B641497E-9BD8-3A08-84E5-39C4A9A2A404}"/>
              </a:ext>
            </a:extLst>
          </p:cNvPr>
          <p:cNvSpPr>
            <a:spLocks noGrp="1"/>
          </p:cNvSpPr>
          <p:nvPr>
            <p:ph type="sldNum" sz="quarter" idx="4"/>
          </p:nvPr>
        </p:nvSpPr>
        <p:spPr>
          <a:xfrm>
            <a:off x="11192162" y="6435291"/>
            <a:ext cx="580698" cy="405445"/>
          </a:xfrm>
          <a:prstGeom prst="rect">
            <a:avLst/>
          </a:prstGeom>
        </p:spPr>
        <p:txBody>
          <a:bodyPr/>
          <a:lstStyle>
            <a:lvl1pPr algn="r">
              <a:defRPr sz="2000" b="1">
                <a:solidFill>
                  <a:schemeClr val="bg1"/>
                </a:solidFill>
                <a:latin typeface="Arial" panose="020B0604020202020204" pitchFamily="34" charset="0"/>
                <a:cs typeface="Arial" panose="020B0604020202020204" pitchFamily="34" charset="0"/>
              </a:defRPr>
            </a:lvl1pPr>
          </a:lstStyle>
          <a:p>
            <a:fld id="{8D31BEAE-1623-9446-BB9E-68A101F988DA}" type="slidenum">
              <a:rPr lang="en-US" smtClean="0"/>
              <a:pPr/>
              <a:t>‹#›</a:t>
            </a:fld>
            <a:endParaRPr lang="en-US"/>
          </a:p>
        </p:txBody>
      </p:sp>
      <p:sp>
        <p:nvSpPr>
          <p:cNvPr id="4" name="Footer Placeholder 3">
            <a:extLst>
              <a:ext uri="{FF2B5EF4-FFF2-40B4-BE49-F238E27FC236}">
                <a16:creationId xmlns:a16="http://schemas.microsoft.com/office/drawing/2014/main" id="{2D1BC367-1AE8-2CA3-9EEC-5481CF1337D1}"/>
              </a:ext>
            </a:extLst>
          </p:cNvPr>
          <p:cNvSpPr>
            <a:spLocks noGrp="1"/>
          </p:cNvSpPr>
          <p:nvPr>
            <p:ph type="ftr" sz="quarter" idx="3"/>
          </p:nvPr>
        </p:nvSpPr>
        <p:spPr>
          <a:xfrm>
            <a:off x="838200" y="6435291"/>
            <a:ext cx="10134600" cy="405445"/>
          </a:xfrm>
          <a:prstGeom prst="rect">
            <a:avLst/>
          </a:prstGeom>
        </p:spPr>
        <p:txBody>
          <a:bodyPr vert="horz" lIns="91440" tIns="45720" rIns="91440" bIns="45720" rtlCol="0" anchor="ctr"/>
          <a:lstStyle>
            <a:lvl1pPr algn="r">
              <a:defRPr sz="1600">
                <a:solidFill>
                  <a:schemeClr val="bg1"/>
                </a:solidFill>
                <a:latin typeface="Arial" panose="020B0604020202020204" pitchFamily="34" charset="0"/>
                <a:cs typeface="Arial" panose="020B0604020202020204" pitchFamily="34" charset="0"/>
              </a:defRPr>
            </a:lvl1pPr>
          </a:lstStyle>
          <a:p>
            <a:endParaRPr lang="en-US" dirty="0"/>
          </a:p>
        </p:txBody>
      </p:sp>
      <p:grpSp>
        <p:nvGrpSpPr>
          <p:cNvPr id="5" name="Group 4">
            <a:extLst>
              <a:ext uri="{FF2B5EF4-FFF2-40B4-BE49-F238E27FC236}">
                <a16:creationId xmlns:a16="http://schemas.microsoft.com/office/drawing/2014/main" id="{8D00D730-6214-5B7B-B7F2-9E7DCDFB66A5}"/>
              </a:ext>
            </a:extLst>
          </p:cNvPr>
          <p:cNvGrpSpPr/>
          <p:nvPr/>
        </p:nvGrpSpPr>
        <p:grpSpPr>
          <a:xfrm>
            <a:off x="12937750" y="243106"/>
            <a:ext cx="7418893" cy="7529294"/>
            <a:chOff x="12937750" y="243106"/>
            <a:chExt cx="7418893" cy="7529294"/>
          </a:xfrm>
        </p:grpSpPr>
        <p:sp>
          <p:nvSpPr>
            <p:cNvPr id="6" name="Folded Corner 5">
              <a:extLst>
                <a:ext uri="{FF2B5EF4-FFF2-40B4-BE49-F238E27FC236}">
                  <a16:creationId xmlns:a16="http://schemas.microsoft.com/office/drawing/2014/main" id="{27156235-8823-8FD1-1BE1-7C86549732EE}"/>
                </a:ext>
              </a:extLst>
            </p:cNvPr>
            <p:cNvSpPr/>
            <p:nvPr/>
          </p:nvSpPr>
          <p:spPr>
            <a:xfrm>
              <a:off x="12937751" y="243106"/>
              <a:ext cx="2908694" cy="2343977"/>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EAB332D-6D05-A1AD-F5F2-3CB7AD52188C}"/>
                </a:ext>
              </a:extLst>
            </p:cNvPr>
            <p:cNvSpPr txBox="1"/>
            <p:nvPr/>
          </p:nvSpPr>
          <p:spPr>
            <a:xfrm>
              <a:off x="13074367" y="428164"/>
              <a:ext cx="2646896" cy="2031325"/>
            </a:xfrm>
            <a:prstGeom prst="rect">
              <a:avLst/>
            </a:prstGeom>
            <a:noFill/>
          </p:spPr>
          <p:txBody>
            <a:bodyPr wrap="square" rtlCol="0">
              <a:spAutoFit/>
            </a:bodyPr>
            <a:lstStyle/>
            <a:p>
              <a:r>
                <a:rPr lang="en-US" b="1" dirty="0">
                  <a:solidFill>
                    <a:srgbClr val="000000"/>
                  </a:solidFill>
                </a:rPr>
                <a:t>Title and End Slides</a:t>
              </a:r>
            </a:p>
            <a:p>
              <a:r>
                <a:rPr lang="en-US" b="0" dirty="0">
                  <a:solidFill>
                    <a:srgbClr val="000000"/>
                  </a:solidFill>
                </a:rPr>
                <a:t>Many options for layouts and FWISD end slides are available by clicking the Layout button in the Home menu bar.</a:t>
              </a:r>
            </a:p>
          </p:txBody>
        </p:sp>
        <p:sp>
          <p:nvSpPr>
            <p:cNvPr id="14" name="Folded Corner 13">
              <a:extLst>
                <a:ext uri="{FF2B5EF4-FFF2-40B4-BE49-F238E27FC236}">
                  <a16:creationId xmlns:a16="http://schemas.microsoft.com/office/drawing/2014/main" id="{BC064B56-67DA-A1C6-7B93-1E49142B8B6E}"/>
                </a:ext>
              </a:extLst>
            </p:cNvPr>
            <p:cNvSpPr/>
            <p:nvPr/>
          </p:nvSpPr>
          <p:spPr>
            <a:xfrm>
              <a:off x="12937750" y="2977376"/>
              <a:ext cx="2908695" cy="4579562"/>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AE8BD927-EE66-20D0-8959-ECAA9157A590}"/>
                </a:ext>
              </a:extLst>
            </p:cNvPr>
            <p:cNvSpPr txBox="1"/>
            <p:nvPr/>
          </p:nvSpPr>
          <p:spPr>
            <a:xfrm>
              <a:off x="13074367" y="3162434"/>
              <a:ext cx="2772078" cy="4247317"/>
            </a:xfrm>
            <a:prstGeom prst="rect">
              <a:avLst/>
            </a:prstGeom>
            <a:noFill/>
          </p:spPr>
          <p:txBody>
            <a:bodyPr wrap="square" rtlCol="0">
              <a:spAutoFit/>
            </a:bodyPr>
            <a:lstStyle/>
            <a:p>
              <a:r>
                <a:rPr lang="en-US" b="1" dirty="0">
                  <a:solidFill>
                    <a:srgbClr val="000000"/>
                  </a:solidFill>
                </a:rPr>
                <a:t>FOOTERS</a:t>
              </a:r>
            </a:p>
            <a:p>
              <a:pPr marL="0" indent="0">
                <a:buFont typeface="Arial" panose="020B0604020202020204" pitchFamily="34" charset="0"/>
                <a:buNone/>
              </a:pPr>
              <a:r>
                <a:rPr lang="en-US" b="0" dirty="0">
                  <a:solidFill>
                    <a:srgbClr val="000000"/>
                  </a:solidFill>
                </a:rPr>
                <a:t>Footers can be finicky, especially if it is in a slide that was copied from another presentation. (Sometimes it is easiest to recreate the whole slide in that case.)</a:t>
              </a:r>
            </a:p>
            <a:p>
              <a:pPr marL="342900" indent="-342900">
                <a:buFont typeface="+mj-lt"/>
                <a:buAutoNum type="arabicPeriod"/>
              </a:pPr>
              <a:r>
                <a:rPr lang="en-US" b="0" dirty="0">
                  <a:solidFill>
                    <a:srgbClr val="000000"/>
                  </a:solidFill>
                </a:rPr>
                <a:t>Select all slides and then View &gt; Header and Footer.</a:t>
              </a:r>
            </a:p>
            <a:p>
              <a:pPr marL="342900" indent="-342900">
                <a:buFont typeface="+mj-lt"/>
                <a:buAutoNum type="arabicPeriod"/>
              </a:pPr>
              <a:r>
                <a:rPr lang="en-US" b="0" dirty="0">
                  <a:solidFill>
                    <a:srgbClr val="000000"/>
                  </a:solidFill>
                </a:rPr>
                <a:t>Fill the form similar to what is seen to the right.</a:t>
              </a:r>
            </a:p>
            <a:p>
              <a:pPr marL="342900" indent="-342900">
                <a:buFont typeface="+mj-lt"/>
                <a:buAutoNum type="arabicPeriod"/>
              </a:pPr>
              <a:r>
                <a:rPr lang="en-US" b="0" dirty="0">
                  <a:solidFill>
                    <a:srgbClr val="000000"/>
                  </a:solidFill>
                </a:rPr>
                <a:t>Apply to all.</a:t>
              </a:r>
            </a:p>
          </p:txBody>
        </p:sp>
        <p:pic>
          <p:nvPicPr>
            <p:cNvPr id="18" name="Picture 17" descr="A screenshot of a computer&#10;&#10;Description automatically generated">
              <a:extLst>
                <a:ext uri="{FF2B5EF4-FFF2-40B4-BE49-F238E27FC236}">
                  <a16:creationId xmlns:a16="http://schemas.microsoft.com/office/drawing/2014/main" id="{7993B1A4-239E-7694-E527-327E961F9B2B}"/>
                </a:ext>
              </a:extLst>
            </p:cNvPr>
            <p:cNvPicPr>
              <a:picLocks noChangeAspect="1"/>
            </p:cNvPicPr>
            <p:nvPr/>
          </p:nvPicPr>
          <p:blipFill>
            <a:blip r:embed="rId21"/>
            <a:stretch>
              <a:fillRect/>
            </a:stretch>
          </p:blipFill>
          <p:spPr>
            <a:xfrm>
              <a:off x="16347141" y="2977376"/>
              <a:ext cx="3433580" cy="4795024"/>
            </a:xfrm>
            <a:prstGeom prst="rect">
              <a:avLst/>
            </a:prstGeom>
          </p:spPr>
        </p:pic>
        <p:sp>
          <p:nvSpPr>
            <p:cNvPr id="19" name="Folded Corner 18">
              <a:extLst>
                <a:ext uri="{FF2B5EF4-FFF2-40B4-BE49-F238E27FC236}">
                  <a16:creationId xmlns:a16="http://schemas.microsoft.com/office/drawing/2014/main" id="{6F7D05F6-5F7D-9069-21ED-7A00480E87E9}"/>
                </a:ext>
              </a:extLst>
            </p:cNvPr>
            <p:cNvSpPr/>
            <p:nvPr/>
          </p:nvSpPr>
          <p:spPr>
            <a:xfrm>
              <a:off x="16347141" y="243106"/>
              <a:ext cx="4009502" cy="2053652"/>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0C663C20-D169-FE46-0F4B-BD03F8E3F7D1}"/>
                </a:ext>
              </a:extLst>
            </p:cNvPr>
            <p:cNvSpPr txBox="1"/>
            <p:nvPr/>
          </p:nvSpPr>
          <p:spPr>
            <a:xfrm>
              <a:off x="16483757" y="428163"/>
              <a:ext cx="3752964" cy="1754326"/>
            </a:xfrm>
            <a:prstGeom prst="rect">
              <a:avLst/>
            </a:prstGeom>
            <a:noFill/>
          </p:spPr>
          <p:txBody>
            <a:bodyPr wrap="square" rtlCol="0">
              <a:spAutoFit/>
            </a:bodyPr>
            <a:lstStyle/>
            <a:p>
              <a:r>
                <a:rPr lang="en-US" b="1" dirty="0">
                  <a:solidFill>
                    <a:srgbClr val="000000"/>
                  </a:solidFill>
                </a:rPr>
                <a:t>HELP</a:t>
              </a:r>
            </a:p>
            <a:p>
              <a:r>
                <a:rPr lang="en-US" b="0" dirty="0">
                  <a:solidFill>
                    <a:srgbClr val="000000"/>
                  </a:solidFill>
                </a:rPr>
                <a:t>Future updates will be added to our </a:t>
              </a:r>
              <a:r>
                <a:rPr lang="en-US" b="0" dirty="0" err="1">
                  <a:solidFill>
                    <a:srgbClr val="000000"/>
                  </a:solidFill>
                </a:rPr>
                <a:t>Sharepoint</a:t>
              </a:r>
              <a:r>
                <a:rPr lang="en-US" b="0" dirty="0">
                  <a:solidFill>
                    <a:srgbClr val="000000"/>
                  </a:solidFill>
                </a:rPr>
                <a:t>: </a:t>
              </a:r>
              <a:r>
                <a:rPr lang="en-US" b="0" dirty="0">
                  <a:solidFill>
                    <a:srgbClr val="000000"/>
                  </a:solidFill>
                  <a:hlinkClick r:id="rId22">
                    <a:extLst>
                      <a:ext uri="{A12FA001-AC4F-418D-AE19-62706E023703}">
                        <ahyp:hlinkClr xmlns:ahyp="http://schemas.microsoft.com/office/drawing/2018/hyperlinkcolor" val="tx"/>
                      </a:ext>
                    </a:extLst>
                  </a:hlinkClick>
                </a:rPr>
                <a:t>www.fwisd.org/brandingSharepoint</a:t>
              </a:r>
              <a:endParaRPr lang="en-US" b="0" dirty="0">
                <a:solidFill>
                  <a:srgbClr val="000000"/>
                </a:solidFill>
              </a:endParaRPr>
            </a:p>
            <a:p>
              <a:r>
                <a:rPr lang="en-US" b="0" dirty="0">
                  <a:solidFill>
                    <a:srgbClr val="000000"/>
                  </a:solidFill>
                </a:rPr>
                <a:t>Email </a:t>
              </a:r>
              <a:r>
                <a:rPr lang="en-US" b="0" dirty="0">
                  <a:solidFill>
                    <a:srgbClr val="000000"/>
                  </a:solidFill>
                  <a:hlinkClick r:id="rId23">
                    <a:extLst>
                      <a:ext uri="{A12FA001-AC4F-418D-AE19-62706E023703}">
                        <ahyp:hlinkClr xmlns:ahyp="http://schemas.microsoft.com/office/drawing/2018/hyperlinkcolor" val="tx"/>
                      </a:ext>
                    </a:extLst>
                  </a:hlinkClick>
                </a:rPr>
                <a:t>branding@fwisd.org</a:t>
              </a:r>
              <a:r>
                <a:rPr lang="en-US" b="0" dirty="0">
                  <a:solidFill>
                    <a:srgbClr val="000000"/>
                  </a:solidFill>
                </a:rPr>
                <a:t> for help or to give feedback. </a:t>
              </a:r>
              <a:r>
                <a:rPr lang="en-US" b="1" dirty="0">
                  <a:solidFill>
                    <a:srgbClr val="000000"/>
                  </a:solidFill>
                </a:rPr>
                <a:t>May 10, 2024</a:t>
              </a:r>
            </a:p>
          </p:txBody>
        </p:sp>
      </p:grpSp>
    </p:spTree>
    <p:extLst>
      <p:ext uri="{BB962C8B-B14F-4D97-AF65-F5344CB8AC3E}">
        <p14:creationId xmlns:p14="http://schemas.microsoft.com/office/powerpoint/2010/main" val="3674601752"/>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13" r:id="rId18"/>
    <p:sldLayoutId id="2147483714" r:id="rId19"/>
  </p:sldLayoutIdLst>
  <p:hf hdr="0" dt="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Arial" panose="020B0604020202020204" pitchFamily="34" charset="0"/>
          <a:ea typeface="+mn-ea"/>
          <a:cs typeface="Arial" panose="020B060402020202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914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3716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4pPr>
      <a:lvl5pPr marL="1828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4618C54-8C52-93C5-4EF4-6B43A8C95209}"/>
              </a:ext>
            </a:extLst>
          </p:cNvPr>
          <p:cNvSpPr/>
          <p:nvPr/>
        </p:nvSpPr>
        <p:spPr>
          <a:xfrm rot="10800000">
            <a:off x="-1" y="0"/>
            <a:ext cx="12191999" cy="130388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Placeholder 13">
            <a:extLst>
              <a:ext uri="{FF2B5EF4-FFF2-40B4-BE49-F238E27FC236}">
                <a16:creationId xmlns:a16="http://schemas.microsoft.com/office/drawing/2014/main" id="{7DA5D5CA-7AA5-4D54-B023-2956F8BC0617}"/>
              </a:ext>
            </a:extLst>
          </p:cNvPr>
          <p:cNvSpPr>
            <a:spLocks noGrp="1"/>
          </p:cNvSpPr>
          <p:nvPr>
            <p:ph type="title"/>
          </p:nvPr>
        </p:nvSpPr>
        <p:spPr>
          <a:xfrm>
            <a:off x="646770" y="283464"/>
            <a:ext cx="11126090" cy="85039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6" name="Rectangle 5">
            <a:extLst>
              <a:ext uri="{FF2B5EF4-FFF2-40B4-BE49-F238E27FC236}">
                <a16:creationId xmlns:a16="http://schemas.microsoft.com/office/drawing/2014/main" id="{C5FC5EF6-9CEC-A68A-289A-C4660C977E1B}"/>
              </a:ext>
            </a:extLst>
          </p:cNvPr>
          <p:cNvSpPr/>
          <p:nvPr/>
        </p:nvSpPr>
        <p:spPr>
          <a:xfrm rot="10800000">
            <a:off x="1" y="6400800"/>
            <a:ext cx="12191999" cy="4572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B641497E-9BD8-3A08-84E5-39C4A9A2A404}"/>
              </a:ext>
            </a:extLst>
          </p:cNvPr>
          <p:cNvSpPr>
            <a:spLocks noGrp="1"/>
          </p:cNvSpPr>
          <p:nvPr>
            <p:ph type="sldNum" sz="quarter" idx="4"/>
          </p:nvPr>
        </p:nvSpPr>
        <p:spPr>
          <a:xfrm>
            <a:off x="11192162" y="6435291"/>
            <a:ext cx="580698" cy="405445"/>
          </a:xfrm>
          <a:prstGeom prst="rect">
            <a:avLst/>
          </a:prstGeom>
        </p:spPr>
        <p:txBody>
          <a:bodyPr/>
          <a:lstStyle>
            <a:lvl1pPr algn="r">
              <a:defRPr sz="2000" b="1">
                <a:solidFill>
                  <a:schemeClr val="bg1"/>
                </a:solidFill>
                <a:latin typeface="Arial" panose="020B0604020202020204" pitchFamily="34" charset="0"/>
                <a:cs typeface="Arial" panose="020B0604020202020204" pitchFamily="34" charset="0"/>
              </a:defRPr>
            </a:lvl1pPr>
          </a:lstStyle>
          <a:p>
            <a:fld id="{8D31BEAE-1623-9446-BB9E-68A101F988DA}" type="slidenum">
              <a:rPr lang="en-US" smtClean="0"/>
              <a:pPr/>
              <a:t>‹#›</a:t>
            </a:fld>
            <a:endParaRPr lang="en-US"/>
          </a:p>
        </p:txBody>
      </p:sp>
      <p:sp>
        <p:nvSpPr>
          <p:cNvPr id="4" name="Footer Placeholder 3">
            <a:extLst>
              <a:ext uri="{FF2B5EF4-FFF2-40B4-BE49-F238E27FC236}">
                <a16:creationId xmlns:a16="http://schemas.microsoft.com/office/drawing/2014/main" id="{2D1BC367-1AE8-2CA3-9EEC-5481CF1337D1}"/>
              </a:ext>
            </a:extLst>
          </p:cNvPr>
          <p:cNvSpPr>
            <a:spLocks noGrp="1"/>
          </p:cNvSpPr>
          <p:nvPr>
            <p:ph type="ftr" sz="quarter" idx="3"/>
          </p:nvPr>
        </p:nvSpPr>
        <p:spPr>
          <a:xfrm>
            <a:off x="3889828" y="6435291"/>
            <a:ext cx="7082971" cy="405445"/>
          </a:xfrm>
          <a:prstGeom prst="rect">
            <a:avLst/>
          </a:prstGeom>
        </p:spPr>
        <p:txBody>
          <a:bodyPr vert="horz" lIns="91440" tIns="45720" rIns="91440" bIns="45720" rtlCol="0" anchor="ctr"/>
          <a:lstStyle>
            <a:lvl1pPr algn="r">
              <a:defRPr sz="1600">
                <a:solidFill>
                  <a:schemeClr val="bg1"/>
                </a:solidFill>
                <a:latin typeface="Arial" panose="020B0604020202020204" pitchFamily="34" charset="0"/>
                <a:cs typeface="Arial" panose="020B0604020202020204" pitchFamily="34" charset="0"/>
              </a:defRPr>
            </a:lvl1pPr>
          </a:lstStyle>
          <a:p>
            <a:endParaRPr lang="en-US" dirty="0"/>
          </a:p>
        </p:txBody>
      </p:sp>
      <p:sp>
        <p:nvSpPr>
          <p:cNvPr id="15" name="Text Placeholder 14">
            <a:extLst>
              <a:ext uri="{FF2B5EF4-FFF2-40B4-BE49-F238E27FC236}">
                <a16:creationId xmlns:a16="http://schemas.microsoft.com/office/drawing/2014/main" id="{A0461CB2-2ED6-B749-7C63-C83C0BE39148}"/>
              </a:ext>
            </a:extLst>
          </p:cNvPr>
          <p:cNvSpPr>
            <a:spLocks noGrp="1"/>
          </p:cNvSpPr>
          <p:nvPr>
            <p:ph type="body" idx="1"/>
          </p:nvPr>
        </p:nvSpPr>
        <p:spPr>
          <a:xfrm>
            <a:off x="740663" y="1645920"/>
            <a:ext cx="10736633" cy="440740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6" name="Group 15">
            <a:extLst>
              <a:ext uri="{FF2B5EF4-FFF2-40B4-BE49-F238E27FC236}">
                <a16:creationId xmlns:a16="http://schemas.microsoft.com/office/drawing/2014/main" id="{B09B1400-1A36-D2F9-D294-F38F8C1CF757}"/>
              </a:ext>
            </a:extLst>
          </p:cNvPr>
          <p:cNvGrpSpPr/>
          <p:nvPr/>
        </p:nvGrpSpPr>
        <p:grpSpPr>
          <a:xfrm>
            <a:off x="13443765" y="0"/>
            <a:ext cx="5662930" cy="9085120"/>
            <a:chOff x="13443765" y="0"/>
            <a:chExt cx="5662930" cy="9085120"/>
          </a:xfrm>
        </p:grpSpPr>
        <p:sp>
          <p:nvSpPr>
            <p:cNvPr id="3" name="Folded Corner 2">
              <a:extLst>
                <a:ext uri="{FF2B5EF4-FFF2-40B4-BE49-F238E27FC236}">
                  <a16:creationId xmlns:a16="http://schemas.microsoft.com/office/drawing/2014/main" id="{485033FD-54E2-0E94-7D6D-8B4053F05B89}"/>
                </a:ext>
              </a:extLst>
            </p:cNvPr>
            <p:cNvSpPr/>
            <p:nvPr/>
          </p:nvSpPr>
          <p:spPr>
            <a:xfrm>
              <a:off x="13482500" y="0"/>
              <a:ext cx="2656114" cy="2922031"/>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screenshot of a computer&#10;&#10;Description automatically generated">
              <a:extLst>
                <a:ext uri="{FF2B5EF4-FFF2-40B4-BE49-F238E27FC236}">
                  <a16:creationId xmlns:a16="http://schemas.microsoft.com/office/drawing/2014/main" id="{DD5A8325-51A8-43DD-0234-D2276CD9580A}"/>
                </a:ext>
              </a:extLst>
            </p:cNvPr>
            <p:cNvPicPr>
              <a:picLocks noChangeAspect="1"/>
            </p:cNvPicPr>
            <p:nvPr/>
          </p:nvPicPr>
          <p:blipFill>
            <a:blip r:embed="rId33"/>
            <a:stretch>
              <a:fillRect/>
            </a:stretch>
          </p:blipFill>
          <p:spPr>
            <a:xfrm>
              <a:off x="16275230" y="0"/>
              <a:ext cx="2656113" cy="2744231"/>
            </a:xfrm>
            <a:prstGeom prst="rect">
              <a:avLst/>
            </a:prstGeom>
          </p:spPr>
        </p:pic>
        <p:sp>
          <p:nvSpPr>
            <p:cNvPr id="9" name="TextBox 8">
              <a:extLst>
                <a:ext uri="{FF2B5EF4-FFF2-40B4-BE49-F238E27FC236}">
                  <a16:creationId xmlns:a16="http://schemas.microsoft.com/office/drawing/2014/main" id="{D90B32D2-8582-3A13-9820-0A58BB1FA03F}"/>
                </a:ext>
              </a:extLst>
            </p:cNvPr>
            <p:cNvSpPr txBox="1"/>
            <p:nvPr/>
          </p:nvSpPr>
          <p:spPr>
            <a:xfrm>
              <a:off x="13619116" y="185058"/>
              <a:ext cx="2394857" cy="2308324"/>
            </a:xfrm>
            <a:prstGeom prst="rect">
              <a:avLst/>
            </a:prstGeom>
            <a:noFill/>
          </p:spPr>
          <p:txBody>
            <a:bodyPr wrap="square" rtlCol="0">
              <a:spAutoFit/>
            </a:bodyPr>
            <a:lstStyle/>
            <a:p>
              <a:r>
                <a:rPr lang="en-US" b="1" dirty="0">
                  <a:solidFill>
                    <a:schemeClr val="bg2">
                      <a:lumMod val="10000"/>
                    </a:schemeClr>
                  </a:solidFill>
                </a:rPr>
                <a:t>PICTURE NOTES</a:t>
              </a:r>
            </a:p>
            <a:p>
              <a:r>
                <a:rPr lang="en-US" dirty="0">
                  <a:solidFill>
                    <a:schemeClr val="bg2">
                      <a:lumMod val="10000"/>
                    </a:schemeClr>
                  </a:solidFill>
                </a:rPr>
                <a:t>Select your image and in the menu bar above, use the little arrow next to Crop &gt; “Fill” or “Fit” to make sure your image does not become distorted.</a:t>
              </a:r>
            </a:p>
          </p:txBody>
        </p:sp>
        <p:pic>
          <p:nvPicPr>
            <p:cNvPr id="11" name="Picture 10" descr="A screenshot of a computer screen&#10;&#10;Description automatically generated">
              <a:extLst>
                <a:ext uri="{FF2B5EF4-FFF2-40B4-BE49-F238E27FC236}">
                  <a16:creationId xmlns:a16="http://schemas.microsoft.com/office/drawing/2014/main" id="{173EBC89-0F61-9F7D-6471-7197DE360755}"/>
                </a:ext>
              </a:extLst>
            </p:cNvPr>
            <p:cNvPicPr>
              <a:picLocks noChangeAspect="1"/>
            </p:cNvPicPr>
            <p:nvPr/>
          </p:nvPicPr>
          <p:blipFill>
            <a:blip r:embed="rId34"/>
            <a:stretch>
              <a:fillRect/>
            </a:stretch>
          </p:blipFill>
          <p:spPr>
            <a:xfrm>
              <a:off x="16236495" y="3716482"/>
              <a:ext cx="2870200" cy="2489200"/>
            </a:xfrm>
            <a:prstGeom prst="rect">
              <a:avLst/>
            </a:prstGeom>
          </p:spPr>
        </p:pic>
        <p:sp>
          <p:nvSpPr>
            <p:cNvPr id="12" name="Folded Corner 11">
              <a:extLst>
                <a:ext uri="{FF2B5EF4-FFF2-40B4-BE49-F238E27FC236}">
                  <a16:creationId xmlns:a16="http://schemas.microsoft.com/office/drawing/2014/main" id="{C5A60C5C-25D2-DAC2-9971-78330BCCFEFA}"/>
                </a:ext>
              </a:extLst>
            </p:cNvPr>
            <p:cNvSpPr/>
            <p:nvPr/>
          </p:nvSpPr>
          <p:spPr>
            <a:xfrm>
              <a:off x="13443765" y="3716480"/>
              <a:ext cx="2656114" cy="5368640"/>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6F643AE7-0882-4462-1C14-A499AE5E7DE4}"/>
                </a:ext>
              </a:extLst>
            </p:cNvPr>
            <p:cNvSpPr txBox="1"/>
            <p:nvPr/>
          </p:nvSpPr>
          <p:spPr>
            <a:xfrm>
              <a:off x="13580381" y="3901540"/>
              <a:ext cx="2394857" cy="5078313"/>
            </a:xfrm>
            <a:prstGeom prst="rect">
              <a:avLst/>
            </a:prstGeom>
            <a:noFill/>
          </p:spPr>
          <p:txBody>
            <a:bodyPr wrap="square" rtlCol="0">
              <a:spAutoFit/>
            </a:bodyPr>
            <a:lstStyle/>
            <a:p>
              <a:r>
                <a:rPr lang="en-US" b="1" dirty="0">
                  <a:solidFill>
                    <a:schemeClr val="bg2">
                      <a:lumMod val="10000"/>
                    </a:schemeClr>
                  </a:solidFill>
                </a:rPr>
                <a:t>TEXT LEVEL NOTES</a:t>
              </a:r>
            </a:p>
            <a:p>
              <a:r>
                <a:rPr lang="en-US" dirty="0">
                  <a:solidFill>
                    <a:schemeClr val="bg2">
                      <a:lumMod val="10000"/>
                    </a:schemeClr>
                  </a:solidFill>
                </a:rPr>
                <a:t>Some slides have the first level NOT bulleted (preview on the right). At the beginning of a paragraph, click Tab on your keyboard to increase the level to one that has bullets. Or use the “Indent More” button in the menu bar. Avoid having to make small tweaks whenever possible and use the styles!</a:t>
              </a:r>
            </a:p>
          </p:txBody>
        </p:sp>
        <p:pic>
          <p:nvPicPr>
            <p:cNvPr id="17" name="Picture 16">
              <a:extLst>
                <a:ext uri="{FF2B5EF4-FFF2-40B4-BE49-F238E27FC236}">
                  <a16:creationId xmlns:a16="http://schemas.microsoft.com/office/drawing/2014/main" id="{2696AD24-CB89-13BC-65DD-C4CB8E2F358D}"/>
                </a:ext>
              </a:extLst>
            </p:cNvPr>
            <p:cNvPicPr>
              <a:picLocks noChangeAspect="1"/>
            </p:cNvPicPr>
            <p:nvPr/>
          </p:nvPicPr>
          <p:blipFill>
            <a:blip r:embed="rId35"/>
            <a:stretch>
              <a:fillRect/>
            </a:stretch>
          </p:blipFill>
          <p:spPr>
            <a:xfrm>
              <a:off x="16236495" y="6265264"/>
              <a:ext cx="1636768" cy="1220136"/>
            </a:xfrm>
            <a:prstGeom prst="rect">
              <a:avLst/>
            </a:prstGeom>
          </p:spPr>
        </p:pic>
      </p:grpSp>
      <p:pic>
        <p:nvPicPr>
          <p:cNvPr id="10" name="Picture 9">
            <a:extLst>
              <a:ext uri="{FF2B5EF4-FFF2-40B4-BE49-F238E27FC236}">
                <a16:creationId xmlns:a16="http://schemas.microsoft.com/office/drawing/2014/main" id="{4827CCA7-5267-3CE5-9DF7-09ACB8C4B89D}"/>
              </a:ext>
            </a:extLst>
          </p:cNvPr>
          <p:cNvPicPr>
            <a:picLocks noChangeAspect="1"/>
          </p:cNvPicPr>
          <p:nvPr/>
        </p:nvPicPr>
        <p:blipFill>
          <a:blip r:embed="rId36" cstate="screen">
            <a:extLst>
              <a:ext uri="{28A0092B-C50C-407E-A947-70E740481C1C}">
                <a14:useLocalDpi xmlns:a14="http://schemas.microsoft.com/office/drawing/2010/main"/>
              </a:ext>
            </a:extLst>
          </a:blip>
          <a:stretch>
            <a:fillRect/>
          </a:stretch>
        </p:blipFill>
        <p:spPr>
          <a:xfrm>
            <a:off x="709489" y="6467664"/>
            <a:ext cx="2856938" cy="323427"/>
          </a:xfrm>
          <a:prstGeom prst="rect">
            <a:avLst/>
          </a:prstGeom>
        </p:spPr>
      </p:pic>
    </p:spTree>
    <p:extLst>
      <p:ext uri="{BB962C8B-B14F-4D97-AF65-F5344CB8AC3E}">
        <p14:creationId xmlns:p14="http://schemas.microsoft.com/office/powerpoint/2010/main" val="3196426495"/>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 id="2147483732" r:id="rId17"/>
    <p:sldLayoutId id="2147483733" r:id="rId18"/>
    <p:sldLayoutId id="2147483734" r:id="rId19"/>
    <p:sldLayoutId id="2147483735" r:id="rId20"/>
    <p:sldLayoutId id="2147483736" r:id="rId21"/>
    <p:sldLayoutId id="2147483737" r:id="rId22"/>
    <p:sldLayoutId id="2147483738" r:id="rId23"/>
    <p:sldLayoutId id="2147483739" r:id="rId24"/>
    <p:sldLayoutId id="2147483740" r:id="rId25"/>
    <p:sldLayoutId id="2147483741" r:id="rId26"/>
    <p:sldLayoutId id="2147483742" r:id="rId27"/>
    <p:sldLayoutId id="2147483743" r:id="rId28"/>
    <p:sldLayoutId id="2147483744" r:id="rId29"/>
    <p:sldLayoutId id="2147483745" r:id="rId30"/>
    <p:sldLayoutId id="2147483884" r:id="rId31"/>
  </p:sldLayoutIdLst>
  <p:hf hdr="0" dt="0"/>
  <p:txStyles>
    <p:titleStyle>
      <a:lvl1pPr marL="0" algn="l" defTabSz="914400" rtl="0" eaLnBrk="1" latinLnBrk="0" hangingPunct="1">
        <a:lnSpc>
          <a:spcPct val="90000"/>
        </a:lnSpc>
        <a:spcBef>
          <a:spcPct val="0"/>
        </a:spcBef>
        <a:buNone/>
        <a:defRPr lang="en-US" sz="4400" b="1" kern="1200" dirty="0">
          <a:solidFill>
            <a:schemeClr val="bg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10000"/>
        </a:lnSpc>
        <a:spcBef>
          <a:spcPts val="1000"/>
        </a:spcBef>
        <a:spcAft>
          <a:spcPts val="600"/>
        </a:spcAft>
        <a:buFont typeface="Arial" panose="020B0604020202020204" pitchFamily="34" charset="0"/>
        <a:buNone/>
        <a:defRPr lang="en-US" sz="3200" b="1" kern="1200" dirty="0">
          <a:solidFill>
            <a:schemeClr val="tx2"/>
          </a:solidFill>
          <a:latin typeface="Arial" panose="020B0604020202020204" pitchFamily="34" charset="0"/>
          <a:ea typeface="+mn-ea"/>
          <a:cs typeface="Arial" panose="020B0604020202020204" pitchFamily="34" charset="0"/>
        </a:defRPr>
      </a:lvl1pPr>
      <a:lvl2pPr marL="457200" indent="-228600" algn="l" defTabSz="914400" rtl="0" eaLnBrk="1" latinLnBrk="0" hangingPunct="1">
        <a:lnSpc>
          <a:spcPct val="100000"/>
        </a:lnSpc>
        <a:spcBef>
          <a:spcPts val="600"/>
        </a:spcBef>
        <a:buFont typeface="Arial" panose="020B0604020202020204" pitchFamily="34" charset="0"/>
        <a:buChar char="•"/>
        <a:defRPr lang="en-US" sz="2800" kern="1200" dirty="0" smtClean="0">
          <a:solidFill>
            <a:schemeClr val="bg2">
              <a:lumMod val="25000"/>
            </a:schemeClr>
          </a:solidFill>
          <a:latin typeface="Arial" panose="020B0604020202020204" pitchFamily="34" charset="0"/>
          <a:ea typeface="+mn-ea"/>
          <a:cs typeface="Arial" panose="020B0604020202020204" pitchFamily="34" charset="0"/>
        </a:defRPr>
      </a:lvl2pPr>
      <a:lvl3pPr marL="914400" indent="-228600" algn="l" defTabSz="914400" rtl="0" eaLnBrk="1" latinLnBrk="0" hangingPunct="1">
        <a:lnSpc>
          <a:spcPct val="100000"/>
        </a:lnSpc>
        <a:spcBef>
          <a:spcPts val="600"/>
        </a:spcBef>
        <a:buFont typeface="Arial" panose="020B0604020202020204" pitchFamily="34" charset="0"/>
        <a:buChar char="•"/>
        <a:defRPr lang="en-US" sz="2800" kern="1200" dirty="0" smtClean="0">
          <a:solidFill>
            <a:schemeClr val="bg2">
              <a:lumMod val="25000"/>
            </a:schemeClr>
          </a:solidFill>
          <a:latin typeface="Arial" panose="020B0604020202020204" pitchFamily="34" charset="0"/>
          <a:ea typeface="+mn-ea"/>
          <a:cs typeface="Arial" panose="020B0604020202020204" pitchFamily="34" charset="0"/>
        </a:defRPr>
      </a:lvl3pPr>
      <a:lvl4pPr marL="1371600" indent="-228600" algn="l" defTabSz="914400" rtl="0" eaLnBrk="1" latinLnBrk="0" hangingPunct="1">
        <a:lnSpc>
          <a:spcPct val="100000"/>
        </a:lnSpc>
        <a:spcBef>
          <a:spcPts val="600"/>
        </a:spcBef>
        <a:buFont typeface="Arial" panose="020B0604020202020204" pitchFamily="34" charset="0"/>
        <a:buChar char="•"/>
        <a:defRPr lang="en-US" sz="2800" kern="1200" dirty="0" smtClean="0">
          <a:solidFill>
            <a:schemeClr val="bg2">
              <a:lumMod val="25000"/>
            </a:schemeClr>
          </a:solidFill>
          <a:latin typeface="Arial" panose="020B0604020202020204" pitchFamily="34" charset="0"/>
          <a:ea typeface="+mn-ea"/>
          <a:cs typeface="Arial" panose="020B0604020202020204" pitchFamily="34" charset="0"/>
        </a:defRPr>
      </a:lvl4pPr>
      <a:lvl5pPr marL="1828800" indent="-228600" algn="l" defTabSz="914400" rtl="0" eaLnBrk="1" latinLnBrk="0" hangingPunct="1">
        <a:lnSpc>
          <a:spcPct val="100000"/>
        </a:lnSpc>
        <a:spcBef>
          <a:spcPts val="600"/>
        </a:spcBef>
        <a:buFont typeface="Arial" panose="020B0604020202020204" pitchFamily="34" charset="0"/>
        <a:buChar char="•"/>
        <a:defRPr lang="en-US" sz="2800" kern="1200" dirty="0">
          <a:solidFill>
            <a:schemeClr val="bg2">
              <a:lumMod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4618C54-8C52-93C5-4EF4-6B43A8C95209}"/>
              </a:ext>
            </a:extLst>
          </p:cNvPr>
          <p:cNvSpPr/>
          <p:nvPr/>
        </p:nvSpPr>
        <p:spPr>
          <a:xfrm rot="10800000">
            <a:off x="-1" y="0"/>
            <a:ext cx="12191999" cy="130388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Placeholder 13">
            <a:extLst>
              <a:ext uri="{FF2B5EF4-FFF2-40B4-BE49-F238E27FC236}">
                <a16:creationId xmlns:a16="http://schemas.microsoft.com/office/drawing/2014/main" id="{7DA5D5CA-7AA5-4D54-B023-2956F8BC0617}"/>
              </a:ext>
            </a:extLst>
          </p:cNvPr>
          <p:cNvSpPr>
            <a:spLocks noGrp="1"/>
          </p:cNvSpPr>
          <p:nvPr>
            <p:ph type="title"/>
          </p:nvPr>
        </p:nvSpPr>
        <p:spPr>
          <a:xfrm>
            <a:off x="646770" y="283464"/>
            <a:ext cx="11126090" cy="85039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6" name="Rectangle 5">
            <a:extLst>
              <a:ext uri="{FF2B5EF4-FFF2-40B4-BE49-F238E27FC236}">
                <a16:creationId xmlns:a16="http://schemas.microsoft.com/office/drawing/2014/main" id="{C5FC5EF6-9CEC-A68A-289A-C4660C977E1B}"/>
              </a:ext>
            </a:extLst>
          </p:cNvPr>
          <p:cNvSpPr/>
          <p:nvPr/>
        </p:nvSpPr>
        <p:spPr>
          <a:xfrm rot="10800000">
            <a:off x="1" y="6400800"/>
            <a:ext cx="12191999" cy="4572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B641497E-9BD8-3A08-84E5-39C4A9A2A404}"/>
              </a:ext>
            </a:extLst>
          </p:cNvPr>
          <p:cNvSpPr>
            <a:spLocks noGrp="1"/>
          </p:cNvSpPr>
          <p:nvPr>
            <p:ph type="sldNum" sz="quarter" idx="4"/>
          </p:nvPr>
        </p:nvSpPr>
        <p:spPr>
          <a:xfrm>
            <a:off x="11192162" y="6435291"/>
            <a:ext cx="580698" cy="405445"/>
          </a:xfrm>
          <a:prstGeom prst="rect">
            <a:avLst/>
          </a:prstGeom>
        </p:spPr>
        <p:txBody>
          <a:bodyPr/>
          <a:lstStyle>
            <a:lvl1pPr algn="r">
              <a:defRPr sz="2000" b="1">
                <a:solidFill>
                  <a:schemeClr val="bg1"/>
                </a:solidFill>
                <a:latin typeface="Arial" panose="020B0604020202020204" pitchFamily="34" charset="0"/>
                <a:cs typeface="Arial" panose="020B0604020202020204" pitchFamily="34" charset="0"/>
              </a:defRPr>
            </a:lvl1pPr>
          </a:lstStyle>
          <a:p>
            <a:fld id="{8D31BEAE-1623-9446-BB9E-68A101F988DA}" type="slidenum">
              <a:rPr lang="en-US" smtClean="0"/>
              <a:pPr/>
              <a:t>‹#›</a:t>
            </a:fld>
            <a:endParaRPr lang="en-US"/>
          </a:p>
        </p:txBody>
      </p:sp>
      <p:sp>
        <p:nvSpPr>
          <p:cNvPr id="4" name="Footer Placeholder 3">
            <a:extLst>
              <a:ext uri="{FF2B5EF4-FFF2-40B4-BE49-F238E27FC236}">
                <a16:creationId xmlns:a16="http://schemas.microsoft.com/office/drawing/2014/main" id="{2D1BC367-1AE8-2CA3-9EEC-5481CF1337D1}"/>
              </a:ext>
            </a:extLst>
          </p:cNvPr>
          <p:cNvSpPr>
            <a:spLocks noGrp="1"/>
          </p:cNvSpPr>
          <p:nvPr>
            <p:ph type="ftr" sz="quarter" idx="3"/>
          </p:nvPr>
        </p:nvSpPr>
        <p:spPr>
          <a:xfrm>
            <a:off x="3889828" y="6435291"/>
            <a:ext cx="7082971" cy="405445"/>
          </a:xfrm>
          <a:prstGeom prst="rect">
            <a:avLst/>
          </a:prstGeom>
        </p:spPr>
        <p:txBody>
          <a:bodyPr vert="horz" lIns="91440" tIns="45720" rIns="91440" bIns="45720" rtlCol="0" anchor="ctr"/>
          <a:lstStyle>
            <a:lvl1pPr algn="r">
              <a:defRPr sz="1600">
                <a:solidFill>
                  <a:schemeClr val="bg1"/>
                </a:solidFill>
                <a:latin typeface="Arial" panose="020B0604020202020204" pitchFamily="34" charset="0"/>
                <a:cs typeface="Arial" panose="020B0604020202020204" pitchFamily="34" charset="0"/>
              </a:defRPr>
            </a:lvl1pPr>
          </a:lstStyle>
          <a:p>
            <a:endParaRPr lang="en-US" dirty="0"/>
          </a:p>
        </p:txBody>
      </p:sp>
      <p:sp>
        <p:nvSpPr>
          <p:cNvPr id="15" name="Text Placeholder 14">
            <a:extLst>
              <a:ext uri="{FF2B5EF4-FFF2-40B4-BE49-F238E27FC236}">
                <a16:creationId xmlns:a16="http://schemas.microsoft.com/office/drawing/2014/main" id="{A0461CB2-2ED6-B749-7C63-C83C0BE39148}"/>
              </a:ext>
            </a:extLst>
          </p:cNvPr>
          <p:cNvSpPr>
            <a:spLocks noGrp="1"/>
          </p:cNvSpPr>
          <p:nvPr>
            <p:ph type="body" idx="1"/>
          </p:nvPr>
        </p:nvSpPr>
        <p:spPr>
          <a:xfrm>
            <a:off x="740663" y="1645920"/>
            <a:ext cx="10736633" cy="440740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6" name="Group 15">
            <a:extLst>
              <a:ext uri="{FF2B5EF4-FFF2-40B4-BE49-F238E27FC236}">
                <a16:creationId xmlns:a16="http://schemas.microsoft.com/office/drawing/2014/main" id="{B09B1400-1A36-D2F9-D294-F38F8C1CF757}"/>
              </a:ext>
            </a:extLst>
          </p:cNvPr>
          <p:cNvGrpSpPr/>
          <p:nvPr/>
        </p:nvGrpSpPr>
        <p:grpSpPr>
          <a:xfrm>
            <a:off x="13443765" y="0"/>
            <a:ext cx="5662930" cy="9085120"/>
            <a:chOff x="13443765" y="0"/>
            <a:chExt cx="5662930" cy="9085120"/>
          </a:xfrm>
        </p:grpSpPr>
        <p:sp>
          <p:nvSpPr>
            <p:cNvPr id="3" name="Folded Corner 2">
              <a:extLst>
                <a:ext uri="{FF2B5EF4-FFF2-40B4-BE49-F238E27FC236}">
                  <a16:creationId xmlns:a16="http://schemas.microsoft.com/office/drawing/2014/main" id="{485033FD-54E2-0E94-7D6D-8B4053F05B89}"/>
                </a:ext>
              </a:extLst>
            </p:cNvPr>
            <p:cNvSpPr/>
            <p:nvPr/>
          </p:nvSpPr>
          <p:spPr>
            <a:xfrm>
              <a:off x="13482500" y="0"/>
              <a:ext cx="2656114" cy="2922031"/>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screenshot of a computer&#10;&#10;Description automatically generated">
              <a:extLst>
                <a:ext uri="{FF2B5EF4-FFF2-40B4-BE49-F238E27FC236}">
                  <a16:creationId xmlns:a16="http://schemas.microsoft.com/office/drawing/2014/main" id="{DD5A8325-51A8-43DD-0234-D2276CD9580A}"/>
                </a:ext>
              </a:extLst>
            </p:cNvPr>
            <p:cNvPicPr>
              <a:picLocks noChangeAspect="1"/>
            </p:cNvPicPr>
            <p:nvPr/>
          </p:nvPicPr>
          <p:blipFill>
            <a:blip r:embed="rId33"/>
            <a:stretch>
              <a:fillRect/>
            </a:stretch>
          </p:blipFill>
          <p:spPr>
            <a:xfrm>
              <a:off x="16275230" y="0"/>
              <a:ext cx="2656113" cy="2744231"/>
            </a:xfrm>
            <a:prstGeom prst="rect">
              <a:avLst/>
            </a:prstGeom>
          </p:spPr>
        </p:pic>
        <p:sp>
          <p:nvSpPr>
            <p:cNvPr id="9" name="TextBox 8">
              <a:extLst>
                <a:ext uri="{FF2B5EF4-FFF2-40B4-BE49-F238E27FC236}">
                  <a16:creationId xmlns:a16="http://schemas.microsoft.com/office/drawing/2014/main" id="{D90B32D2-8582-3A13-9820-0A58BB1FA03F}"/>
                </a:ext>
              </a:extLst>
            </p:cNvPr>
            <p:cNvSpPr txBox="1"/>
            <p:nvPr/>
          </p:nvSpPr>
          <p:spPr>
            <a:xfrm>
              <a:off x="13619116" y="185058"/>
              <a:ext cx="2394857" cy="2308324"/>
            </a:xfrm>
            <a:prstGeom prst="rect">
              <a:avLst/>
            </a:prstGeom>
            <a:noFill/>
          </p:spPr>
          <p:txBody>
            <a:bodyPr wrap="square" rtlCol="0">
              <a:spAutoFit/>
            </a:bodyPr>
            <a:lstStyle/>
            <a:p>
              <a:r>
                <a:rPr lang="en-US" b="1" dirty="0">
                  <a:solidFill>
                    <a:schemeClr val="bg2">
                      <a:lumMod val="10000"/>
                    </a:schemeClr>
                  </a:solidFill>
                </a:rPr>
                <a:t>PICTURE NOTES</a:t>
              </a:r>
            </a:p>
            <a:p>
              <a:r>
                <a:rPr lang="en-US" dirty="0">
                  <a:solidFill>
                    <a:schemeClr val="bg2">
                      <a:lumMod val="10000"/>
                    </a:schemeClr>
                  </a:solidFill>
                </a:rPr>
                <a:t>Select your image and in the menu bar above, use the little arrow next to Crop &gt; “Fill” or “Fit” to make sure your image does not become distorted.</a:t>
              </a:r>
            </a:p>
          </p:txBody>
        </p:sp>
        <p:pic>
          <p:nvPicPr>
            <p:cNvPr id="11" name="Picture 10" descr="A screenshot of a computer screen&#10;&#10;Description automatically generated">
              <a:extLst>
                <a:ext uri="{FF2B5EF4-FFF2-40B4-BE49-F238E27FC236}">
                  <a16:creationId xmlns:a16="http://schemas.microsoft.com/office/drawing/2014/main" id="{173EBC89-0F61-9F7D-6471-7197DE360755}"/>
                </a:ext>
              </a:extLst>
            </p:cNvPr>
            <p:cNvPicPr>
              <a:picLocks noChangeAspect="1"/>
            </p:cNvPicPr>
            <p:nvPr/>
          </p:nvPicPr>
          <p:blipFill>
            <a:blip r:embed="rId34"/>
            <a:stretch>
              <a:fillRect/>
            </a:stretch>
          </p:blipFill>
          <p:spPr>
            <a:xfrm>
              <a:off x="16236495" y="3716482"/>
              <a:ext cx="2870200" cy="2489200"/>
            </a:xfrm>
            <a:prstGeom prst="rect">
              <a:avLst/>
            </a:prstGeom>
          </p:spPr>
        </p:pic>
        <p:sp>
          <p:nvSpPr>
            <p:cNvPr id="12" name="Folded Corner 11">
              <a:extLst>
                <a:ext uri="{FF2B5EF4-FFF2-40B4-BE49-F238E27FC236}">
                  <a16:creationId xmlns:a16="http://schemas.microsoft.com/office/drawing/2014/main" id="{C5A60C5C-25D2-DAC2-9971-78330BCCFEFA}"/>
                </a:ext>
              </a:extLst>
            </p:cNvPr>
            <p:cNvSpPr/>
            <p:nvPr/>
          </p:nvSpPr>
          <p:spPr>
            <a:xfrm>
              <a:off x="13443765" y="3716480"/>
              <a:ext cx="2656114" cy="5368640"/>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6F643AE7-0882-4462-1C14-A499AE5E7DE4}"/>
                </a:ext>
              </a:extLst>
            </p:cNvPr>
            <p:cNvSpPr txBox="1"/>
            <p:nvPr/>
          </p:nvSpPr>
          <p:spPr>
            <a:xfrm>
              <a:off x="13580381" y="3901540"/>
              <a:ext cx="2394857" cy="5078313"/>
            </a:xfrm>
            <a:prstGeom prst="rect">
              <a:avLst/>
            </a:prstGeom>
            <a:noFill/>
          </p:spPr>
          <p:txBody>
            <a:bodyPr wrap="square" rtlCol="0">
              <a:spAutoFit/>
            </a:bodyPr>
            <a:lstStyle/>
            <a:p>
              <a:r>
                <a:rPr lang="en-US" b="1" dirty="0">
                  <a:solidFill>
                    <a:schemeClr val="bg2">
                      <a:lumMod val="10000"/>
                    </a:schemeClr>
                  </a:solidFill>
                </a:rPr>
                <a:t>TEXT LEVEL NOTES</a:t>
              </a:r>
            </a:p>
            <a:p>
              <a:r>
                <a:rPr lang="en-US" dirty="0">
                  <a:solidFill>
                    <a:schemeClr val="bg2">
                      <a:lumMod val="10000"/>
                    </a:schemeClr>
                  </a:solidFill>
                </a:rPr>
                <a:t>Some slides have the first level NOT bulleted (preview on the right). At the beginning of a paragraph, click Tab on your keyboard to increase the level to one that has bullets. Or use the “Indent More” button in the menu bar. Avoid having to make small tweaks whenever possible and use the styles!</a:t>
              </a:r>
            </a:p>
          </p:txBody>
        </p:sp>
        <p:pic>
          <p:nvPicPr>
            <p:cNvPr id="17" name="Picture 16">
              <a:extLst>
                <a:ext uri="{FF2B5EF4-FFF2-40B4-BE49-F238E27FC236}">
                  <a16:creationId xmlns:a16="http://schemas.microsoft.com/office/drawing/2014/main" id="{2696AD24-CB89-13BC-65DD-C4CB8E2F358D}"/>
                </a:ext>
              </a:extLst>
            </p:cNvPr>
            <p:cNvPicPr>
              <a:picLocks noChangeAspect="1"/>
            </p:cNvPicPr>
            <p:nvPr/>
          </p:nvPicPr>
          <p:blipFill>
            <a:blip r:embed="rId35"/>
            <a:stretch>
              <a:fillRect/>
            </a:stretch>
          </p:blipFill>
          <p:spPr>
            <a:xfrm>
              <a:off x="16236495" y="6265264"/>
              <a:ext cx="1636768" cy="1220136"/>
            </a:xfrm>
            <a:prstGeom prst="rect">
              <a:avLst/>
            </a:prstGeom>
          </p:spPr>
        </p:pic>
      </p:grpSp>
      <p:pic>
        <p:nvPicPr>
          <p:cNvPr id="10" name="Picture 9">
            <a:extLst>
              <a:ext uri="{FF2B5EF4-FFF2-40B4-BE49-F238E27FC236}">
                <a16:creationId xmlns:a16="http://schemas.microsoft.com/office/drawing/2014/main" id="{4827CCA7-5267-3CE5-9DF7-09ACB8C4B89D}"/>
              </a:ext>
            </a:extLst>
          </p:cNvPr>
          <p:cNvPicPr>
            <a:picLocks noChangeAspect="1"/>
          </p:cNvPicPr>
          <p:nvPr/>
        </p:nvPicPr>
        <p:blipFill>
          <a:blip r:embed="rId36" cstate="screen">
            <a:extLst>
              <a:ext uri="{28A0092B-C50C-407E-A947-70E740481C1C}">
                <a14:useLocalDpi xmlns:a14="http://schemas.microsoft.com/office/drawing/2010/main"/>
              </a:ext>
            </a:extLst>
          </a:blip>
          <a:stretch>
            <a:fillRect/>
          </a:stretch>
        </p:blipFill>
        <p:spPr>
          <a:xfrm>
            <a:off x="709489" y="6467664"/>
            <a:ext cx="2856938" cy="323427"/>
          </a:xfrm>
          <a:prstGeom prst="rect">
            <a:avLst/>
          </a:prstGeom>
        </p:spPr>
      </p:pic>
    </p:spTree>
    <p:extLst>
      <p:ext uri="{BB962C8B-B14F-4D97-AF65-F5344CB8AC3E}">
        <p14:creationId xmlns:p14="http://schemas.microsoft.com/office/powerpoint/2010/main" val="464660599"/>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2" r:id="rId16"/>
    <p:sldLayoutId id="2147483763" r:id="rId17"/>
    <p:sldLayoutId id="2147483764" r:id="rId18"/>
    <p:sldLayoutId id="2147483765" r:id="rId19"/>
    <p:sldLayoutId id="2147483766" r:id="rId20"/>
    <p:sldLayoutId id="2147483767" r:id="rId21"/>
    <p:sldLayoutId id="2147483768" r:id="rId22"/>
    <p:sldLayoutId id="2147483769" r:id="rId23"/>
    <p:sldLayoutId id="2147483770" r:id="rId24"/>
    <p:sldLayoutId id="2147483771" r:id="rId25"/>
    <p:sldLayoutId id="2147483772" r:id="rId26"/>
    <p:sldLayoutId id="2147483773" r:id="rId27"/>
    <p:sldLayoutId id="2147483774" r:id="rId28"/>
    <p:sldLayoutId id="2147483775" r:id="rId29"/>
    <p:sldLayoutId id="2147483776" r:id="rId30"/>
    <p:sldLayoutId id="2147483883" r:id="rId31"/>
  </p:sldLayoutIdLst>
  <p:hf hdr="0" dt="0"/>
  <p:txStyles>
    <p:titleStyle>
      <a:lvl1pPr marL="0" algn="l" defTabSz="914400" rtl="0" eaLnBrk="1" latinLnBrk="0" hangingPunct="1">
        <a:lnSpc>
          <a:spcPct val="90000"/>
        </a:lnSpc>
        <a:spcBef>
          <a:spcPct val="0"/>
        </a:spcBef>
        <a:buNone/>
        <a:defRPr lang="en-US" sz="4400" b="1" kern="1200" dirty="0">
          <a:solidFill>
            <a:schemeClr val="bg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10000"/>
        </a:lnSpc>
        <a:spcBef>
          <a:spcPts val="1000"/>
        </a:spcBef>
        <a:spcAft>
          <a:spcPts val="600"/>
        </a:spcAft>
        <a:buFont typeface="Arial" panose="020B0604020202020204" pitchFamily="34" charset="0"/>
        <a:buNone/>
        <a:defRPr lang="en-US" sz="3200" b="1" kern="1200" dirty="0">
          <a:solidFill>
            <a:schemeClr val="tx2"/>
          </a:solidFill>
          <a:latin typeface="Arial" panose="020B0604020202020204" pitchFamily="34" charset="0"/>
          <a:ea typeface="+mn-ea"/>
          <a:cs typeface="Arial" panose="020B0604020202020204" pitchFamily="34" charset="0"/>
        </a:defRPr>
      </a:lvl1pPr>
      <a:lvl2pPr marL="457200" indent="-228600" algn="l" defTabSz="914400" rtl="0" eaLnBrk="1" latinLnBrk="0" hangingPunct="1">
        <a:lnSpc>
          <a:spcPct val="100000"/>
        </a:lnSpc>
        <a:spcBef>
          <a:spcPts val="600"/>
        </a:spcBef>
        <a:buFont typeface="Arial" panose="020B0604020202020204" pitchFamily="34" charset="0"/>
        <a:buChar char="•"/>
        <a:defRPr lang="en-US" sz="2800" kern="1200" dirty="0" smtClean="0">
          <a:solidFill>
            <a:schemeClr val="bg2">
              <a:lumMod val="25000"/>
            </a:schemeClr>
          </a:solidFill>
          <a:latin typeface="Arial" panose="020B0604020202020204" pitchFamily="34" charset="0"/>
          <a:ea typeface="+mn-ea"/>
          <a:cs typeface="Arial" panose="020B0604020202020204" pitchFamily="34" charset="0"/>
        </a:defRPr>
      </a:lvl2pPr>
      <a:lvl3pPr marL="914400" indent="-228600" algn="l" defTabSz="914400" rtl="0" eaLnBrk="1" latinLnBrk="0" hangingPunct="1">
        <a:lnSpc>
          <a:spcPct val="100000"/>
        </a:lnSpc>
        <a:spcBef>
          <a:spcPts val="600"/>
        </a:spcBef>
        <a:buFont typeface="Arial" panose="020B0604020202020204" pitchFamily="34" charset="0"/>
        <a:buChar char="•"/>
        <a:defRPr lang="en-US" sz="2800" kern="1200" dirty="0" smtClean="0">
          <a:solidFill>
            <a:schemeClr val="bg2">
              <a:lumMod val="25000"/>
            </a:schemeClr>
          </a:solidFill>
          <a:latin typeface="Arial" panose="020B0604020202020204" pitchFamily="34" charset="0"/>
          <a:ea typeface="+mn-ea"/>
          <a:cs typeface="Arial" panose="020B0604020202020204" pitchFamily="34" charset="0"/>
        </a:defRPr>
      </a:lvl3pPr>
      <a:lvl4pPr marL="1371600" indent="-228600" algn="l" defTabSz="914400" rtl="0" eaLnBrk="1" latinLnBrk="0" hangingPunct="1">
        <a:lnSpc>
          <a:spcPct val="100000"/>
        </a:lnSpc>
        <a:spcBef>
          <a:spcPts val="600"/>
        </a:spcBef>
        <a:buFont typeface="Arial" panose="020B0604020202020204" pitchFamily="34" charset="0"/>
        <a:buChar char="•"/>
        <a:defRPr lang="en-US" sz="2800" kern="1200" dirty="0" smtClean="0">
          <a:solidFill>
            <a:schemeClr val="bg2">
              <a:lumMod val="25000"/>
            </a:schemeClr>
          </a:solidFill>
          <a:latin typeface="Arial" panose="020B0604020202020204" pitchFamily="34" charset="0"/>
          <a:ea typeface="+mn-ea"/>
          <a:cs typeface="Arial" panose="020B0604020202020204" pitchFamily="34" charset="0"/>
        </a:defRPr>
      </a:lvl4pPr>
      <a:lvl5pPr marL="1828800" indent="-228600" algn="l" defTabSz="914400" rtl="0" eaLnBrk="1" latinLnBrk="0" hangingPunct="1">
        <a:lnSpc>
          <a:spcPct val="100000"/>
        </a:lnSpc>
        <a:spcBef>
          <a:spcPts val="600"/>
        </a:spcBef>
        <a:buFont typeface="Arial" panose="020B0604020202020204" pitchFamily="34" charset="0"/>
        <a:buChar char="•"/>
        <a:defRPr lang="en-US" sz="2800" kern="1200" dirty="0">
          <a:solidFill>
            <a:schemeClr val="bg2">
              <a:lumMod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4618C54-8C52-93C5-4EF4-6B43A8C95209}"/>
              </a:ext>
            </a:extLst>
          </p:cNvPr>
          <p:cNvSpPr/>
          <p:nvPr/>
        </p:nvSpPr>
        <p:spPr>
          <a:xfrm rot="10800000">
            <a:off x="-1" y="0"/>
            <a:ext cx="12191999" cy="130388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Placeholder 13">
            <a:extLst>
              <a:ext uri="{FF2B5EF4-FFF2-40B4-BE49-F238E27FC236}">
                <a16:creationId xmlns:a16="http://schemas.microsoft.com/office/drawing/2014/main" id="{7DA5D5CA-7AA5-4D54-B023-2956F8BC0617}"/>
              </a:ext>
            </a:extLst>
          </p:cNvPr>
          <p:cNvSpPr>
            <a:spLocks noGrp="1"/>
          </p:cNvSpPr>
          <p:nvPr>
            <p:ph type="title"/>
          </p:nvPr>
        </p:nvSpPr>
        <p:spPr>
          <a:xfrm>
            <a:off x="646770" y="283464"/>
            <a:ext cx="11126090" cy="85039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6" name="Rectangle 5">
            <a:extLst>
              <a:ext uri="{FF2B5EF4-FFF2-40B4-BE49-F238E27FC236}">
                <a16:creationId xmlns:a16="http://schemas.microsoft.com/office/drawing/2014/main" id="{C5FC5EF6-9CEC-A68A-289A-C4660C977E1B}"/>
              </a:ext>
            </a:extLst>
          </p:cNvPr>
          <p:cNvSpPr/>
          <p:nvPr/>
        </p:nvSpPr>
        <p:spPr>
          <a:xfrm rot="10800000">
            <a:off x="1" y="6400800"/>
            <a:ext cx="12191999" cy="4572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B641497E-9BD8-3A08-84E5-39C4A9A2A404}"/>
              </a:ext>
            </a:extLst>
          </p:cNvPr>
          <p:cNvSpPr>
            <a:spLocks noGrp="1"/>
          </p:cNvSpPr>
          <p:nvPr>
            <p:ph type="sldNum" sz="quarter" idx="4"/>
          </p:nvPr>
        </p:nvSpPr>
        <p:spPr>
          <a:xfrm>
            <a:off x="11192162" y="6435291"/>
            <a:ext cx="580698" cy="405445"/>
          </a:xfrm>
          <a:prstGeom prst="rect">
            <a:avLst/>
          </a:prstGeom>
        </p:spPr>
        <p:txBody>
          <a:bodyPr/>
          <a:lstStyle>
            <a:lvl1pPr algn="r">
              <a:defRPr sz="2000" b="1">
                <a:solidFill>
                  <a:schemeClr val="bg1"/>
                </a:solidFill>
                <a:latin typeface="Arial" panose="020B0604020202020204" pitchFamily="34" charset="0"/>
                <a:cs typeface="Arial" panose="020B0604020202020204" pitchFamily="34" charset="0"/>
              </a:defRPr>
            </a:lvl1pPr>
          </a:lstStyle>
          <a:p>
            <a:fld id="{8D31BEAE-1623-9446-BB9E-68A101F988DA}" type="slidenum">
              <a:rPr lang="en-US" smtClean="0"/>
              <a:pPr/>
              <a:t>‹#›</a:t>
            </a:fld>
            <a:endParaRPr lang="en-US"/>
          </a:p>
        </p:txBody>
      </p:sp>
      <p:sp>
        <p:nvSpPr>
          <p:cNvPr id="4" name="Footer Placeholder 3">
            <a:extLst>
              <a:ext uri="{FF2B5EF4-FFF2-40B4-BE49-F238E27FC236}">
                <a16:creationId xmlns:a16="http://schemas.microsoft.com/office/drawing/2014/main" id="{2D1BC367-1AE8-2CA3-9EEC-5481CF1337D1}"/>
              </a:ext>
            </a:extLst>
          </p:cNvPr>
          <p:cNvSpPr>
            <a:spLocks noGrp="1"/>
          </p:cNvSpPr>
          <p:nvPr>
            <p:ph type="ftr" sz="quarter" idx="3"/>
          </p:nvPr>
        </p:nvSpPr>
        <p:spPr>
          <a:xfrm>
            <a:off x="3889828" y="6435291"/>
            <a:ext cx="7082971" cy="405445"/>
          </a:xfrm>
          <a:prstGeom prst="rect">
            <a:avLst/>
          </a:prstGeom>
        </p:spPr>
        <p:txBody>
          <a:bodyPr vert="horz" lIns="91440" tIns="45720" rIns="91440" bIns="45720" rtlCol="0" anchor="ctr"/>
          <a:lstStyle>
            <a:lvl1pPr algn="r">
              <a:defRPr sz="1600">
                <a:solidFill>
                  <a:schemeClr val="bg1"/>
                </a:solidFill>
                <a:latin typeface="Arial" panose="020B0604020202020204" pitchFamily="34" charset="0"/>
                <a:cs typeface="Arial" panose="020B0604020202020204" pitchFamily="34" charset="0"/>
              </a:defRPr>
            </a:lvl1pPr>
          </a:lstStyle>
          <a:p>
            <a:endParaRPr lang="en-US" dirty="0"/>
          </a:p>
        </p:txBody>
      </p:sp>
      <p:sp>
        <p:nvSpPr>
          <p:cNvPr id="15" name="Text Placeholder 14">
            <a:extLst>
              <a:ext uri="{FF2B5EF4-FFF2-40B4-BE49-F238E27FC236}">
                <a16:creationId xmlns:a16="http://schemas.microsoft.com/office/drawing/2014/main" id="{A0461CB2-2ED6-B749-7C63-C83C0BE39148}"/>
              </a:ext>
            </a:extLst>
          </p:cNvPr>
          <p:cNvSpPr>
            <a:spLocks noGrp="1"/>
          </p:cNvSpPr>
          <p:nvPr>
            <p:ph type="body" idx="1"/>
          </p:nvPr>
        </p:nvSpPr>
        <p:spPr>
          <a:xfrm>
            <a:off x="740663" y="1645920"/>
            <a:ext cx="10736633" cy="440740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6" name="Group 15">
            <a:extLst>
              <a:ext uri="{FF2B5EF4-FFF2-40B4-BE49-F238E27FC236}">
                <a16:creationId xmlns:a16="http://schemas.microsoft.com/office/drawing/2014/main" id="{B09B1400-1A36-D2F9-D294-F38F8C1CF757}"/>
              </a:ext>
            </a:extLst>
          </p:cNvPr>
          <p:cNvGrpSpPr/>
          <p:nvPr/>
        </p:nvGrpSpPr>
        <p:grpSpPr>
          <a:xfrm>
            <a:off x="13443765" y="0"/>
            <a:ext cx="5662930" cy="9085120"/>
            <a:chOff x="13443765" y="0"/>
            <a:chExt cx="5662930" cy="9085120"/>
          </a:xfrm>
        </p:grpSpPr>
        <p:sp>
          <p:nvSpPr>
            <p:cNvPr id="3" name="Folded Corner 2">
              <a:extLst>
                <a:ext uri="{FF2B5EF4-FFF2-40B4-BE49-F238E27FC236}">
                  <a16:creationId xmlns:a16="http://schemas.microsoft.com/office/drawing/2014/main" id="{485033FD-54E2-0E94-7D6D-8B4053F05B89}"/>
                </a:ext>
              </a:extLst>
            </p:cNvPr>
            <p:cNvSpPr/>
            <p:nvPr/>
          </p:nvSpPr>
          <p:spPr>
            <a:xfrm>
              <a:off x="13482500" y="0"/>
              <a:ext cx="2656114" cy="2922031"/>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screenshot of a computer&#10;&#10;Description automatically generated">
              <a:extLst>
                <a:ext uri="{FF2B5EF4-FFF2-40B4-BE49-F238E27FC236}">
                  <a16:creationId xmlns:a16="http://schemas.microsoft.com/office/drawing/2014/main" id="{DD5A8325-51A8-43DD-0234-D2276CD9580A}"/>
                </a:ext>
              </a:extLst>
            </p:cNvPr>
            <p:cNvPicPr>
              <a:picLocks noChangeAspect="1"/>
            </p:cNvPicPr>
            <p:nvPr/>
          </p:nvPicPr>
          <p:blipFill>
            <a:blip r:embed="rId33"/>
            <a:stretch>
              <a:fillRect/>
            </a:stretch>
          </p:blipFill>
          <p:spPr>
            <a:xfrm>
              <a:off x="16275230" y="0"/>
              <a:ext cx="2656113" cy="2744231"/>
            </a:xfrm>
            <a:prstGeom prst="rect">
              <a:avLst/>
            </a:prstGeom>
          </p:spPr>
        </p:pic>
        <p:sp>
          <p:nvSpPr>
            <p:cNvPr id="9" name="TextBox 8">
              <a:extLst>
                <a:ext uri="{FF2B5EF4-FFF2-40B4-BE49-F238E27FC236}">
                  <a16:creationId xmlns:a16="http://schemas.microsoft.com/office/drawing/2014/main" id="{D90B32D2-8582-3A13-9820-0A58BB1FA03F}"/>
                </a:ext>
              </a:extLst>
            </p:cNvPr>
            <p:cNvSpPr txBox="1"/>
            <p:nvPr/>
          </p:nvSpPr>
          <p:spPr>
            <a:xfrm>
              <a:off x="13619116" y="185058"/>
              <a:ext cx="2394857" cy="2308324"/>
            </a:xfrm>
            <a:prstGeom prst="rect">
              <a:avLst/>
            </a:prstGeom>
            <a:noFill/>
          </p:spPr>
          <p:txBody>
            <a:bodyPr wrap="square" rtlCol="0">
              <a:spAutoFit/>
            </a:bodyPr>
            <a:lstStyle/>
            <a:p>
              <a:r>
                <a:rPr lang="en-US" b="1" dirty="0">
                  <a:solidFill>
                    <a:schemeClr val="bg2">
                      <a:lumMod val="10000"/>
                    </a:schemeClr>
                  </a:solidFill>
                </a:rPr>
                <a:t>PICTURE NOTES</a:t>
              </a:r>
            </a:p>
            <a:p>
              <a:r>
                <a:rPr lang="en-US" dirty="0">
                  <a:solidFill>
                    <a:schemeClr val="bg2">
                      <a:lumMod val="10000"/>
                    </a:schemeClr>
                  </a:solidFill>
                </a:rPr>
                <a:t>Select your image and in the menu bar above, use the little arrow next to Crop &gt; “Fill” or “Fit” to make sure your image does not become distorted.</a:t>
              </a:r>
            </a:p>
          </p:txBody>
        </p:sp>
        <p:pic>
          <p:nvPicPr>
            <p:cNvPr id="11" name="Picture 10" descr="A screenshot of a computer screen&#10;&#10;Description automatically generated">
              <a:extLst>
                <a:ext uri="{FF2B5EF4-FFF2-40B4-BE49-F238E27FC236}">
                  <a16:creationId xmlns:a16="http://schemas.microsoft.com/office/drawing/2014/main" id="{173EBC89-0F61-9F7D-6471-7197DE360755}"/>
                </a:ext>
              </a:extLst>
            </p:cNvPr>
            <p:cNvPicPr>
              <a:picLocks noChangeAspect="1"/>
            </p:cNvPicPr>
            <p:nvPr/>
          </p:nvPicPr>
          <p:blipFill>
            <a:blip r:embed="rId34"/>
            <a:stretch>
              <a:fillRect/>
            </a:stretch>
          </p:blipFill>
          <p:spPr>
            <a:xfrm>
              <a:off x="16236495" y="3716482"/>
              <a:ext cx="2870200" cy="2489200"/>
            </a:xfrm>
            <a:prstGeom prst="rect">
              <a:avLst/>
            </a:prstGeom>
          </p:spPr>
        </p:pic>
        <p:sp>
          <p:nvSpPr>
            <p:cNvPr id="12" name="Folded Corner 11">
              <a:extLst>
                <a:ext uri="{FF2B5EF4-FFF2-40B4-BE49-F238E27FC236}">
                  <a16:creationId xmlns:a16="http://schemas.microsoft.com/office/drawing/2014/main" id="{C5A60C5C-25D2-DAC2-9971-78330BCCFEFA}"/>
                </a:ext>
              </a:extLst>
            </p:cNvPr>
            <p:cNvSpPr/>
            <p:nvPr/>
          </p:nvSpPr>
          <p:spPr>
            <a:xfrm>
              <a:off x="13443765" y="3716480"/>
              <a:ext cx="2656114" cy="5368640"/>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6F643AE7-0882-4462-1C14-A499AE5E7DE4}"/>
                </a:ext>
              </a:extLst>
            </p:cNvPr>
            <p:cNvSpPr txBox="1"/>
            <p:nvPr/>
          </p:nvSpPr>
          <p:spPr>
            <a:xfrm>
              <a:off x="13580381" y="3901540"/>
              <a:ext cx="2394857" cy="5078313"/>
            </a:xfrm>
            <a:prstGeom prst="rect">
              <a:avLst/>
            </a:prstGeom>
            <a:noFill/>
          </p:spPr>
          <p:txBody>
            <a:bodyPr wrap="square" rtlCol="0">
              <a:spAutoFit/>
            </a:bodyPr>
            <a:lstStyle/>
            <a:p>
              <a:r>
                <a:rPr lang="en-US" b="1" dirty="0">
                  <a:solidFill>
                    <a:schemeClr val="bg2">
                      <a:lumMod val="10000"/>
                    </a:schemeClr>
                  </a:solidFill>
                </a:rPr>
                <a:t>TEXT LEVEL NOTES</a:t>
              </a:r>
            </a:p>
            <a:p>
              <a:r>
                <a:rPr lang="en-US" dirty="0">
                  <a:solidFill>
                    <a:schemeClr val="bg2">
                      <a:lumMod val="10000"/>
                    </a:schemeClr>
                  </a:solidFill>
                </a:rPr>
                <a:t>Some slides have the first level NOT bulleted (preview on the right). At the beginning of a paragraph, click Tab on your keyboard to increase the level to one that has bullets. Or use the “Indent More” button in the menu bar. Avoid having to make small tweaks whenever possible and use the styles!</a:t>
              </a:r>
            </a:p>
          </p:txBody>
        </p:sp>
        <p:pic>
          <p:nvPicPr>
            <p:cNvPr id="17" name="Picture 16">
              <a:extLst>
                <a:ext uri="{FF2B5EF4-FFF2-40B4-BE49-F238E27FC236}">
                  <a16:creationId xmlns:a16="http://schemas.microsoft.com/office/drawing/2014/main" id="{2696AD24-CB89-13BC-65DD-C4CB8E2F358D}"/>
                </a:ext>
              </a:extLst>
            </p:cNvPr>
            <p:cNvPicPr>
              <a:picLocks noChangeAspect="1"/>
            </p:cNvPicPr>
            <p:nvPr/>
          </p:nvPicPr>
          <p:blipFill>
            <a:blip r:embed="rId35"/>
            <a:stretch>
              <a:fillRect/>
            </a:stretch>
          </p:blipFill>
          <p:spPr>
            <a:xfrm>
              <a:off x="16236495" y="6265264"/>
              <a:ext cx="1636768" cy="1220136"/>
            </a:xfrm>
            <a:prstGeom prst="rect">
              <a:avLst/>
            </a:prstGeom>
          </p:spPr>
        </p:pic>
      </p:grpSp>
      <p:pic>
        <p:nvPicPr>
          <p:cNvPr id="10" name="Picture 9">
            <a:extLst>
              <a:ext uri="{FF2B5EF4-FFF2-40B4-BE49-F238E27FC236}">
                <a16:creationId xmlns:a16="http://schemas.microsoft.com/office/drawing/2014/main" id="{4827CCA7-5267-3CE5-9DF7-09ACB8C4B89D}"/>
              </a:ext>
            </a:extLst>
          </p:cNvPr>
          <p:cNvPicPr>
            <a:picLocks noChangeAspect="1"/>
          </p:cNvPicPr>
          <p:nvPr/>
        </p:nvPicPr>
        <p:blipFill>
          <a:blip r:embed="rId36" cstate="screen">
            <a:extLst>
              <a:ext uri="{28A0092B-C50C-407E-A947-70E740481C1C}">
                <a14:useLocalDpi xmlns:a14="http://schemas.microsoft.com/office/drawing/2010/main"/>
              </a:ext>
            </a:extLst>
          </a:blip>
          <a:stretch>
            <a:fillRect/>
          </a:stretch>
        </p:blipFill>
        <p:spPr>
          <a:xfrm>
            <a:off x="709489" y="6467664"/>
            <a:ext cx="2856938" cy="323427"/>
          </a:xfrm>
          <a:prstGeom prst="rect">
            <a:avLst/>
          </a:prstGeom>
        </p:spPr>
      </p:pic>
    </p:spTree>
    <p:extLst>
      <p:ext uri="{BB962C8B-B14F-4D97-AF65-F5344CB8AC3E}">
        <p14:creationId xmlns:p14="http://schemas.microsoft.com/office/powerpoint/2010/main" val="288868924"/>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 id="2147483791" r:id="rId14"/>
    <p:sldLayoutId id="2147483792" r:id="rId15"/>
    <p:sldLayoutId id="2147483793" r:id="rId16"/>
    <p:sldLayoutId id="2147483794" r:id="rId17"/>
    <p:sldLayoutId id="2147483795" r:id="rId18"/>
    <p:sldLayoutId id="2147483796" r:id="rId19"/>
    <p:sldLayoutId id="2147483797" r:id="rId20"/>
    <p:sldLayoutId id="2147483798" r:id="rId21"/>
    <p:sldLayoutId id="2147483799" r:id="rId22"/>
    <p:sldLayoutId id="2147483800" r:id="rId23"/>
    <p:sldLayoutId id="2147483801" r:id="rId24"/>
    <p:sldLayoutId id="2147483802" r:id="rId25"/>
    <p:sldLayoutId id="2147483803" r:id="rId26"/>
    <p:sldLayoutId id="2147483804" r:id="rId27"/>
    <p:sldLayoutId id="2147483805" r:id="rId28"/>
    <p:sldLayoutId id="2147483806" r:id="rId29"/>
    <p:sldLayoutId id="2147483807" r:id="rId30"/>
    <p:sldLayoutId id="2147483885" r:id="rId31"/>
  </p:sldLayoutIdLst>
  <p:hf hdr="0" dt="0"/>
  <p:txStyles>
    <p:titleStyle>
      <a:lvl1pPr marL="0" algn="l" defTabSz="914400" rtl="0" eaLnBrk="1" latinLnBrk="0" hangingPunct="1">
        <a:lnSpc>
          <a:spcPct val="90000"/>
        </a:lnSpc>
        <a:spcBef>
          <a:spcPct val="0"/>
        </a:spcBef>
        <a:buNone/>
        <a:defRPr lang="en-US" sz="4400" b="1" kern="1200" dirty="0">
          <a:solidFill>
            <a:schemeClr val="bg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10000"/>
        </a:lnSpc>
        <a:spcBef>
          <a:spcPts val="1000"/>
        </a:spcBef>
        <a:spcAft>
          <a:spcPts val="600"/>
        </a:spcAft>
        <a:buFont typeface="Arial" panose="020B0604020202020204" pitchFamily="34" charset="0"/>
        <a:buNone/>
        <a:defRPr lang="en-US" sz="3200" b="1" kern="1200" dirty="0">
          <a:solidFill>
            <a:schemeClr val="tx2"/>
          </a:solidFill>
          <a:latin typeface="Arial" panose="020B0604020202020204" pitchFamily="34" charset="0"/>
          <a:ea typeface="+mn-ea"/>
          <a:cs typeface="Arial" panose="020B0604020202020204" pitchFamily="34" charset="0"/>
        </a:defRPr>
      </a:lvl1pPr>
      <a:lvl2pPr marL="457200" indent="-228600" algn="l" defTabSz="914400" rtl="0" eaLnBrk="1" latinLnBrk="0" hangingPunct="1">
        <a:lnSpc>
          <a:spcPct val="100000"/>
        </a:lnSpc>
        <a:spcBef>
          <a:spcPts val="600"/>
        </a:spcBef>
        <a:buFont typeface="Arial" panose="020B0604020202020204" pitchFamily="34" charset="0"/>
        <a:buChar char="•"/>
        <a:defRPr lang="en-US" sz="2800" kern="1200" dirty="0" smtClean="0">
          <a:solidFill>
            <a:schemeClr val="bg2">
              <a:lumMod val="25000"/>
            </a:schemeClr>
          </a:solidFill>
          <a:latin typeface="Arial" panose="020B0604020202020204" pitchFamily="34" charset="0"/>
          <a:ea typeface="+mn-ea"/>
          <a:cs typeface="Arial" panose="020B0604020202020204" pitchFamily="34" charset="0"/>
        </a:defRPr>
      </a:lvl2pPr>
      <a:lvl3pPr marL="914400" indent="-228600" algn="l" defTabSz="914400" rtl="0" eaLnBrk="1" latinLnBrk="0" hangingPunct="1">
        <a:lnSpc>
          <a:spcPct val="100000"/>
        </a:lnSpc>
        <a:spcBef>
          <a:spcPts val="600"/>
        </a:spcBef>
        <a:buFont typeface="Arial" panose="020B0604020202020204" pitchFamily="34" charset="0"/>
        <a:buChar char="•"/>
        <a:defRPr lang="en-US" sz="2800" kern="1200" dirty="0" smtClean="0">
          <a:solidFill>
            <a:schemeClr val="bg2">
              <a:lumMod val="25000"/>
            </a:schemeClr>
          </a:solidFill>
          <a:latin typeface="Arial" panose="020B0604020202020204" pitchFamily="34" charset="0"/>
          <a:ea typeface="+mn-ea"/>
          <a:cs typeface="Arial" panose="020B0604020202020204" pitchFamily="34" charset="0"/>
        </a:defRPr>
      </a:lvl3pPr>
      <a:lvl4pPr marL="1371600" indent="-228600" algn="l" defTabSz="914400" rtl="0" eaLnBrk="1" latinLnBrk="0" hangingPunct="1">
        <a:lnSpc>
          <a:spcPct val="100000"/>
        </a:lnSpc>
        <a:spcBef>
          <a:spcPts val="600"/>
        </a:spcBef>
        <a:buFont typeface="Arial" panose="020B0604020202020204" pitchFamily="34" charset="0"/>
        <a:buChar char="•"/>
        <a:defRPr lang="en-US" sz="2800" kern="1200" dirty="0" smtClean="0">
          <a:solidFill>
            <a:schemeClr val="bg2">
              <a:lumMod val="25000"/>
            </a:schemeClr>
          </a:solidFill>
          <a:latin typeface="Arial" panose="020B0604020202020204" pitchFamily="34" charset="0"/>
          <a:ea typeface="+mn-ea"/>
          <a:cs typeface="Arial" panose="020B0604020202020204" pitchFamily="34" charset="0"/>
        </a:defRPr>
      </a:lvl4pPr>
      <a:lvl5pPr marL="1828800" indent="-228600" algn="l" defTabSz="914400" rtl="0" eaLnBrk="1" latinLnBrk="0" hangingPunct="1">
        <a:lnSpc>
          <a:spcPct val="100000"/>
        </a:lnSpc>
        <a:spcBef>
          <a:spcPts val="600"/>
        </a:spcBef>
        <a:buFont typeface="Arial" panose="020B0604020202020204" pitchFamily="34" charset="0"/>
        <a:buChar char="•"/>
        <a:defRPr lang="en-US" sz="2800" kern="1200" dirty="0">
          <a:solidFill>
            <a:schemeClr val="bg2">
              <a:lumMod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4618C54-8C52-93C5-4EF4-6B43A8C95209}"/>
              </a:ext>
            </a:extLst>
          </p:cNvPr>
          <p:cNvSpPr/>
          <p:nvPr/>
        </p:nvSpPr>
        <p:spPr>
          <a:xfrm rot="10800000">
            <a:off x="-1" y="0"/>
            <a:ext cx="12191999" cy="130388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Placeholder 13">
            <a:extLst>
              <a:ext uri="{FF2B5EF4-FFF2-40B4-BE49-F238E27FC236}">
                <a16:creationId xmlns:a16="http://schemas.microsoft.com/office/drawing/2014/main" id="{7DA5D5CA-7AA5-4D54-B023-2956F8BC0617}"/>
              </a:ext>
            </a:extLst>
          </p:cNvPr>
          <p:cNvSpPr>
            <a:spLocks noGrp="1"/>
          </p:cNvSpPr>
          <p:nvPr>
            <p:ph type="title"/>
          </p:nvPr>
        </p:nvSpPr>
        <p:spPr>
          <a:xfrm>
            <a:off x="646770" y="283464"/>
            <a:ext cx="11126090" cy="85039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6" name="Rectangle 5">
            <a:extLst>
              <a:ext uri="{FF2B5EF4-FFF2-40B4-BE49-F238E27FC236}">
                <a16:creationId xmlns:a16="http://schemas.microsoft.com/office/drawing/2014/main" id="{C5FC5EF6-9CEC-A68A-289A-C4660C977E1B}"/>
              </a:ext>
            </a:extLst>
          </p:cNvPr>
          <p:cNvSpPr/>
          <p:nvPr/>
        </p:nvSpPr>
        <p:spPr>
          <a:xfrm rot="10800000">
            <a:off x="1" y="6400800"/>
            <a:ext cx="12191999" cy="4572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B641497E-9BD8-3A08-84E5-39C4A9A2A404}"/>
              </a:ext>
            </a:extLst>
          </p:cNvPr>
          <p:cNvSpPr>
            <a:spLocks noGrp="1"/>
          </p:cNvSpPr>
          <p:nvPr>
            <p:ph type="sldNum" sz="quarter" idx="4"/>
          </p:nvPr>
        </p:nvSpPr>
        <p:spPr>
          <a:xfrm>
            <a:off x="11192162" y="6435291"/>
            <a:ext cx="580698" cy="405445"/>
          </a:xfrm>
          <a:prstGeom prst="rect">
            <a:avLst/>
          </a:prstGeom>
        </p:spPr>
        <p:txBody>
          <a:bodyPr/>
          <a:lstStyle>
            <a:lvl1pPr algn="r">
              <a:defRPr sz="2000" b="1">
                <a:solidFill>
                  <a:schemeClr val="bg1"/>
                </a:solidFill>
                <a:latin typeface="Arial" panose="020B0604020202020204" pitchFamily="34" charset="0"/>
                <a:cs typeface="Arial" panose="020B0604020202020204" pitchFamily="34" charset="0"/>
              </a:defRPr>
            </a:lvl1pPr>
          </a:lstStyle>
          <a:p>
            <a:fld id="{8D31BEAE-1623-9446-BB9E-68A101F988DA}" type="slidenum">
              <a:rPr lang="en-US" smtClean="0"/>
              <a:pPr/>
              <a:t>‹#›</a:t>
            </a:fld>
            <a:endParaRPr lang="en-US"/>
          </a:p>
        </p:txBody>
      </p:sp>
      <p:sp>
        <p:nvSpPr>
          <p:cNvPr id="4" name="Footer Placeholder 3">
            <a:extLst>
              <a:ext uri="{FF2B5EF4-FFF2-40B4-BE49-F238E27FC236}">
                <a16:creationId xmlns:a16="http://schemas.microsoft.com/office/drawing/2014/main" id="{2D1BC367-1AE8-2CA3-9EEC-5481CF1337D1}"/>
              </a:ext>
            </a:extLst>
          </p:cNvPr>
          <p:cNvSpPr>
            <a:spLocks noGrp="1"/>
          </p:cNvSpPr>
          <p:nvPr>
            <p:ph type="ftr" sz="quarter" idx="3"/>
          </p:nvPr>
        </p:nvSpPr>
        <p:spPr>
          <a:xfrm>
            <a:off x="3889828" y="6435291"/>
            <a:ext cx="7082971" cy="405445"/>
          </a:xfrm>
          <a:prstGeom prst="rect">
            <a:avLst/>
          </a:prstGeom>
        </p:spPr>
        <p:txBody>
          <a:bodyPr vert="horz" lIns="91440" tIns="45720" rIns="91440" bIns="45720" rtlCol="0" anchor="ctr"/>
          <a:lstStyle>
            <a:lvl1pPr algn="r">
              <a:defRPr sz="1600">
                <a:solidFill>
                  <a:schemeClr val="bg1"/>
                </a:solidFill>
                <a:latin typeface="Arial" panose="020B0604020202020204" pitchFamily="34" charset="0"/>
                <a:cs typeface="Arial" panose="020B0604020202020204" pitchFamily="34" charset="0"/>
              </a:defRPr>
            </a:lvl1pPr>
          </a:lstStyle>
          <a:p>
            <a:endParaRPr lang="en-US" dirty="0"/>
          </a:p>
        </p:txBody>
      </p:sp>
      <p:sp>
        <p:nvSpPr>
          <p:cNvPr id="15" name="Text Placeholder 14">
            <a:extLst>
              <a:ext uri="{FF2B5EF4-FFF2-40B4-BE49-F238E27FC236}">
                <a16:creationId xmlns:a16="http://schemas.microsoft.com/office/drawing/2014/main" id="{A0461CB2-2ED6-B749-7C63-C83C0BE39148}"/>
              </a:ext>
            </a:extLst>
          </p:cNvPr>
          <p:cNvSpPr>
            <a:spLocks noGrp="1"/>
          </p:cNvSpPr>
          <p:nvPr>
            <p:ph type="body" idx="1"/>
          </p:nvPr>
        </p:nvSpPr>
        <p:spPr>
          <a:xfrm>
            <a:off x="740663" y="1645920"/>
            <a:ext cx="10736633" cy="440740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6" name="Group 15">
            <a:extLst>
              <a:ext uri="{FF2B5EF4-FFF2-40B4-BE49-F238E27FC236}">
                <a16:creationId xmlns:a16="http://schemas.microsoft.com/office/drawing/2014/main" id="{B09B1400-1A36-D2F9-D294-F38F8C1CF757}"/>
              </a:ext>
            </a:extLst>
          </p:cNvPr>
          <p:cNvGrpSpPr/>
          <p:nvPr/>
        </p:nvGrpSpPr>
        <p:grpSpPr>
          <a:xfrm>
            <a:off x="13443765" y="0"/>
            <a:ext cx="5662930" cy="9085120"/>
            <a:chOff x="13443765" y="0"/>
            <a:chExt cx="5662930" cy="9085120"/>
          </a:xfrm>
        </p:grpSpPr>
        <p:sp>
          <p:nvSpPr>
            <p:cNvPr id="3" name="Folded Corner 2">
              <a:extLst>
                <a:ext uri="{FF2B5EF4-FFF2-40B4-BE49-F238E27FC236}">
                  <a16:creationId xmlns:a16="http://schemas.microsoft.com/office/drawing/2014/main" id="{485033FD-54E2-0E94-7D6D-8B4053F05B89}"/>
                </a:ext>
              </a:extLst>
            </p:cNvPr>
            <p:cNvSpPr/>
            <p:nvPr/>
          </p:nvSpPr>
          <p:spPr>
            <a:xfrm>
              <a:off x="13482500" y="0"/>
              <a:ext cx="2656114" cy="2922031"/>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screenshot of a computer&#10;&#10;Description automatically generated">
              <a:extLst>
                <a:ext uri="{FF2B5EF4-FFF2-40B4-BE49-F238E27FC236}">
                  <a16:creationId xmlns:a16="http://schemas.microsoft.com/office/drawing/2014/main" id="{DD5A8325-51A8-43DD-0234-D2276CD9580A}"/>
                </a:ext>
              </a:extLst>
            </p:cNvPr>
            <p:cNvPicPr>
              <a:picLocks noChangeAspect="1"/>
            </p:cNvPicPr>
            <p:nvPr/>
          </p:nvPicPr>
          <p:blipFill>
            <a:blip r:embed="rId33"/>
            <a:stretch>
              <a:fillRect/>
            </a:stretch>
          </p:blipFill>
          <p:spPr>
            <a:xfrm>
              <a:off x="16275230" y="0"/>
              <a:ext cx="2656113" cy="2744231"/>
            </a:xfrm>
            <a:prstGeom prst="rect">
              <a:avLst/>
            </a:prstGeom>
          </p:spPr>
        </p:pic>
        <p:sp>
          <p:nvSpPr>
            <p:cNvPr id="9" name="TextBox 8">
              <a:extLst>
                <a:ext uri="{FF2B5EF4-FFF2-40B4-BE49-F238E27FC236}">
                  <a16:creationId xmlns:a16="http://schemas.microsoft.com/office/drawing/2014/main" id="{D90B32D2-8582-3A13-9820-0A58BB1FA03F}"/>
                </a:ext>
              </a:extLst>
            </p:cNvPr>
            <p:cNvSpPr txBox="1"/>
            <p:nvPr/>
          </p:nvSpPr>
          <p:spPr>
            <a:xfrm>
              <a:off x="13619116" y="185058"/>
              <a:ext cx="2394857" cy="2308324"/>
            </a:xfrm>
            <a:prstGeom prst="rect">
              <a:avLst/>
            </a:prstGeom>
            <a:noFill/>
          </p:spPr>
          <p:txBody>
            <a:bodyPr wrap="square" rtlCol="0">
              <a:spAutoFit/>
            </a:bodyPr>
            <a:lstStyle/>
            <a:p>
              <a:r>
                <a:rPr lang="en-US" b="1" dirty="0">
                  <a:solidFill>
                    <a:schemeClr val="bg2">
                      <a:lumMod val="10000"/>
                    </a:schemeClr>
                  </a:solidFill>
                </a:rPr>
                <a:t>PICTURE NOTES</a:t>
              </a:r>
            </a:p>
            <a:p>
              <a:r>
                <a:rPr lang="en-US" dirty="0">
                  <a:solidFill>
                    <a:schemeClr val="bg2">
                      <a:lumMod val="10000"/>
                    </a:schemeClr>
                  </a:solidFill>
                </a:rPr>
                <a:t>Select your image and in the menu bar above, use the little arrow next to Crop &gt; “Fill” or “Fit” to make sure your image does not become distorted.</a:t>
              </a:r>
            </a:p>
          </p:txBody>
        </p:sp>
        <p:pic>
          <p:nvPicPr>
            <p:cNvPr id="11" name="Picture 10" descr="A screenshot of a computer screen&#10;&#10;Description automatically generated">
              <a:extLst>
                <a:ext uri="{FF2B5EF4-FFF2-40B4-BE49-F238E27FC236}">
                  <a16:creationId xmlns:a16="http://schemas.microsoft.com/office/drawing/2014/main" id="{173EBC89-0F61-9F7D-6471-7197DE360755}"/>
                </a:ext>
              </a:extLst>
            </p:cNvPr>
            <p:cNvPicPr>
              <a:picLocks noChangeAspect="1"/>
            </p:cNvPicPr>
            <p:nvPr/>
          </p:nvPicPr>
          <p:blipFill>
            <a:blip r:embed="rId34"/>
            <a:stretch>
              <a:fillRect/>
            </a:stretch>
          </p:blipFill>
          <p:spPr>
            <a:xfrm>
              <a:off x="16236495" y="3716482"/>
              <a:ext cx="2870200" cy="2489200"/>
            </a:xfrm>
            <a:prstGeom prst="rect">
              <a:avLst/>
            </a:prstGeom>
          </p:spPr>
        </p:pic>
        <p:sp>
          <p:nvSpPr>
            <p:cNvPr id="12" name="Folded Corner 11">
              <a:extLst>
                <a:ext uri="{FF2B5EF4-FFF2-40B4-BE49-F238E27FC236}">
                  <a16:creationId xmlns:a16="http://schemas.microsoft.com/office/drawing/2014/main" id="{C5A60C5C-25D2-DAC2-9971-78330BCCFEFA}"/>
                </a:ext>
              </a:extLst>
            </p:cNvPr>
            <p:cNvSpPr/>
            <p:nvPr/>
          </p:nvSpPr>
          <p:spPr>
            <a:xfrm>
              <a:off x="13443765" y="3716480"/>
              <a:ext cx="2656114" cy="5368640"/>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6F643AE7-0882-4462-1C14-A499AE5E7DE4}"/>
                </a:ext>
              </a:extLst>
            </p:cNvPr>
            <p:cNvSpPr txBox="1"/>
            <p:nvPr/>
          </p:nvSpPr>
          <p:spPr>
            <a:xfrm>
              <a:off x="13580381" y="3901540"/>
              <a:ext cx="2394857" cy="5078313"/>
            </a:xfrm>
            <a:prstGeom prst="rect">
              <a:avLst/>
            </a:prstGeom>
            <a:noFill/>
          </p:spPr>
          <p:txBody>
            <a:bodyPr wrap="square" rtlCol="0">
              <a:spAutoFit/>
            </a:bodyPr>
            <a:lstStyle/>
            <a:p>
              <a:r>
                <a:rPr lang="en-US" b="1" dirty="0">
                  <a:solidFill>
                    <a:schemeClr val="bg2">
                      <a:lumMod val="10000"/>
                    </a:schemeClr>
                  </a:solidFill>
                </a:rPr>
                <a:t>TEXT LEVEL NOTES</a:t>
              </a:r>
            </a:p>
            <a:p>
              <a:r>
                <a:rPr lang="en-US" dirty="0">
                  <a:solidFill>
                    <a:schemeClr val="bg2">
                      <a:lumMod val="10000"/>
                    </a:schemeClr>
                  </a:solidFill>
                </a:rPr>
                <a:t>Some slides have the first level NOT bulleted (preview on the right). At the beginning of a paragraph, click Tab on your keyboard to increase the level to one that has bullets. Or use the “Indent More” button in the menu bar. Avoid having to make small tweaks whenever possible and use the styles!</a:t>
              </a:r>
            </a:p>
          </p:txBody>
        </p:sp>
        <p:pic>
          <p:nvPicPr>
            <p:cNvPr id="17" name="Picture 16">
              <a:extLst>
                <a:ext uri="{FF2B5EF4-FFF2-40B4-BE49-F238E27FC236}">
                  <a16:creationId xmlns:a16="http://schemas.microsoft.com/office/drawing/2014/main" id="{2696AD24-CB89-13BC-65DD-C4CB8E2F358D}"/>
                </a:ext>
              </a:extLst>
            </p:cNvPr>
            <p:cNvPicPr>
              <a:picLocks noChangeAspect="1"/>
            </p:cNvPicPr>
            <p:nvPr/>
          </p:nvPicPr>
          <p:blipFill>
            <a:blip r:embed="rId35"/>
            <a:stretch>
              <a:fillRect/>
            </a:stretch>
          </p:blipFill>
          <p:spPr>
            <a:xfrm>
              <a:off x="16236495" y="6265264"/>
              <a:ext cx="1636768" cy="1220136"/>
            </a:xfrm>
            <a:prstGeom prst="rect">
              <a:avLst/>
            </a:prstGeom>
          </p:spPr>
        </p:pic>
      </p:grpSp>
      <p:pic>
        <p:nvPicPr>
          <p:cNvPr id="10" name="Picture 9">
            <a:extLst>
              <a:ext uri="{FF2B5EF4-FFF2-40B4-BE49-F238E27FC236}">
                <a16:creationId xmlns:a16="http://schemas.microsoft.com/office/drawing/2014/main" id="{4827CCA7-5267-3CE5-9DF7-09ACB8C4B89D}"/>
              </a:ext>
            </a:extLst>
          </p:cNvPr>
          <p:cNvPicPr>
            <a:picLocks noChangeAspect="1"/>
          </p:cNvPicPr>
          <p:nvPr/>
        </p:nvPicPr>
        <p:blipFill>
          <a:blip r:embed="rId36" cstate="screen">
            <a:extLst>
              <a:ext uri="{28A0092B-C50C-407E-A947-70E740481C1C}">
                <a14:useLocalDpi xmlns:a14="http://schemas.microsoft.com/office/drawing/2010/main"/>
              </a:ext>
            </a:extLst>
          </a:blip>
          <a:stretch>
            <a:fillRect/>
          </a:stretch>
        </p:blipFill>
        <p:spPr>
          <a:xfrm>
            <a:off x="709489" y="6467664"/>
            <a:ext cx="2856938" cy="323427"/>
          </a:xfrm>
          <a:prstGeom prst="rect">
            <a:avLst/>
          </a:prstGeom>
        </p:spPr>
      </p:pic>
    </p:spTree>
    <p:extLst>
      <p:ext uri="{BB962C8B-B14F-4D97-AF65-F5344CB8AC3E}">
        <p14:creationId xmlns:p14="http://schemas.microsoft.com/office/powerpoint/2010/main" val="479222385"/>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 id="2147483820" r:id="rId12"/>
    <p:sldLayoutId id="2147483821" r:id="rId13"/>
    <p:sldLayoutId id="2147483822" r:id="rId14"/>
    <p:sldLayoutId id="2147483823" r:id="rId15"/>
    <p:sldLayoutId id="2147483824" r:id="rId16"/>
    <p:sldLayoutId id="2147483825" r:id="rId17"/>
    <p:sldLayoutId id="2147483826" r:id="rId18"/>
    <p:sldLayoutId id="2147483827" r:id="rId19"/>
    <p:sldLayoutId id="2147483828" r:id="rId20"/>
    <p:sldLayoutId id="2147483829" r:id="rId21"/>
    <p:sldLayoutId id="2147483830" r:id="rId22"/>
    <p:sldLayoutId id="2147483831" r:id="rId23"/>
    <p:sldLayoutId id="2147483832" r:id="rId24"/>
    <p:sldLayoutId id="2147483833" r:id="rId25"/>
    <p:sldLayoutId id="2147483834" r:id="rId26"/>
    <p:sldLayoutId id="2147483835" r:id="rId27"/>
    <p:sldLayoutId id="2147483836" r:id="rId28"/>
    <p:sldLayoutId id="2147483837" r:id="rId29"/>
    <p:sldLayoutId id="2147483838" r:id="rId30"/>
    <p:sldLayoutId id="2147483886" r:id="rId31"/>
  </p:sldLayoutIdLst>
  <p:hf hdr="0" dt="0"/>
  <p:txStyles>
    <p:titleStyle>
      <a:lvl1pPr marL="0" algn="l" defTabSz="914400" rtl="0" eaLnBrk="1" latinLnBrk="0" hangingPunct="1">
        <a:lnSpc>
          <a:spcPct val="90000"/>
        </a:lnSpc>
        <a:spcBef>
          <a:spcPct val="0"/>
        </a:spcBef>
        <a:buNone/>
        <a:defRPr lang="en-US" sz="4400" b="1" kern="1200" dirty="0">
          <a:solidFill>
            <a:schemeClr val="bg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10000"/>
        </a:lnSpc>
        <a:spcBef>
          <a:spcPts val="1000"/>
        </a:spcBef>
        <a:spcAft>
          <a:spcPts val="600"/>
        </a:spcAft>
        <a:buFont typeface="Arial" panose="020B0604020202020204" pitchFamily="34" charset="0"/>
        <a:buNone/>
        <a:defRPr lang="en-US" sz="3200" b="1" kern="1200" dirty="0">
          <a:solidFill>
            <a:schemeClr val="tx2"/>
          </a:solidFill>
          <a:latin typeface="Arial" panose="020B0604020202020204" pitchFamily="34" charset="0"/>
          <a:ea typeface="+mn-ea"/>
          <a:cs typeface="Arial" panose="020B0604020202020204" pitchFamily="34" charset="0"/>
        </a:defRPr>
      </a:lvl1pPr>
      <a:lvl2pPr marL="457200" indent="-228600" algn="l" defTabSz="914400" rtl="0" eaLnBrk="1" latinLnBrk="0" hangingPunct="1">
        <a:lnSpc>
          <a:spcPct val="100000"/>
        </a:lnSpc>
        <a:spcBef>
          <a:spcPts val="600"/>
        </a:spcBef>
        <a:buFont typeface="Arial" panose="020B0604020202020204" pitchFamily="34" charset="0"/>
        <a:buChar char="•"/>
        <a:defRPr lang="en-US" sz="2800" kern="1200" dirty="0" smtClean="0">
          <a:solidFill>
            <a:schemeClr val="bg2">
              <a:lumMod val="25000"/>
            </a:schemeClr>
          </a:solidFill>
          <a:latin typeface="Arial" panose="020B0604020202020204" pitchFamily="34" charset="0"/>
          <a:ea typeface="+mn-ea"/>
          <a:cs typeface="Arial" panose="020B0604020202020204" pitchFamily="34" charset="0"/>
        </a:defRPr>
      </a:lvl2pPr>
      <a:lvl3pPr marL="914400" indent="-228600" algn="l" defTabSz="914400" rtl="0" eaLnBrk="1" latinLnBrk="0" hangingPunct="1">
        <a:lnSpc>
          <a:spcPct val="100000"/>
        </a:lnSpc>
        <a:spcBef>
          <a:spcPts val="600"/>
        </a:spcBef>
        <a:buFont typeface="Arial" panose="020B0604020202020204" pitchFamily="34" charset="0"/>
        <a:buChar char="•"/>
        <a:defRPr lang="en-US" sz="2800" kern="1200" dirty="0" smtClean="0">
          <a:solidFill>
            <a:schemeClr val="bg2">
              <a:lumMod val="25000"/>
            </a:schemeClr>
          </a:solidFill>
          <a:latin typeface="Arial" panose="020B0604020202020204" pitchFamily="34" charset="0"/>
          <a:ea typeface="+mn-ea"/>
          <a:cs typeface="Arial" panose="020B0604020202020204" pitchFamily="34" charset="0"/>
        </a:defRPr>
      </a:lvl3pPr>
      <a:lvl4pPr marL="1371600" indent="-228600" algn="l" defTabSz="914400" rtl="0" eaLnBrk="1" latinLnBrk="0" hangingPunct="1">
        <a:lnSpc>
          <a:spcPct val="100000"/>
        </a:lnSpc>
        <a:spcBef>
          <a:spcPts val="600"/>
        </a:spcBef>
        <a:buFont typeface="Arial" panose="020B0604020202020204" pitchFamily="34" charset="0"/>
        <a:buChar char="•"/>
        <a:defRPr lang="en-US" sz="2800" kern="1200" dirty="0" smtClean="0">
          <a:solidFill>
            <a:schemeClr val="bg2">
              <a:lumMod val="25000"/>
            </a:schemeClr>
          </a:solidFill>
          <a:latin typeface="Arial" panose="020B0604020202020204" pitchFamily="34" charset="0"/>
          <a:ea typeface="+mn-ea"/>
          <a:cs typeface="Arial" panose="020B0604020202020204" pitchFamily="34" charset="0"/>
        </a:defRPr>
      </a:lvl4pPr>
      <a:lvl5pPr marL="1828800" indent="-228600" algn="l" defTabSz="914400" rtl="0" eaLnBrk="1" latinLnBrk="0" hangingPunct="1">
        <a:lnSpc>
          <a:spcPct val="100000"/>
        </a:lnSpc>
        <a:spcBef>
          <a:spcPts val="600"/>
        </a:spcBef>
        <a:buFont typeface="Arial" panose="020B0604020202020204" pitchFamily="34" charset="0"/>
        <a:buChar char="•"/>
        <a:defRPr lang="en-US" sz="2800" kern="1200" dirty="0">
          <a:solidFill>
            <a:schemeClr val="bg2">
              <a:lumMod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Right Triangle 4">
            <a:extLst>
              <a:ext uri="{FF2B5EF4-FFF2-40B4-BE49-F238E27FC236}">
                <a16:creationId xmlns:a16="http://schemas.microsoft.com/office/drawing/2014/main" id="{DC215A8E-B888-AC79-7B06-D792F86CA5F9}"/>
              </a:ext>
            </a:extLst>
          </p:cNvPr>
          <p:cNvSpPr/>
          <p:nvPr/>
        </p:nvSpPr>
        <p:spPr>
          <a:xfrm rot="16200000">
            <a:off x="7467600" y="2133600"/>
            <a:ext cx="4724400" cy="4724400"/>
          </a:xfrm>
          <a:prstGeom prst="rtTriangle">
            <a:avLst/>
          </a:prstGeom>
          <a:solidFill>
            <a:schemeClr val="bg2">
              <a:lumMod val="90000"/>
              <a:alpha val="3166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Triangle 5">
            <a:extLst>
              <a:ext uri="{FF2B5EF4-FFF2-40B4-BE49-F238E27FC236}">
                <a16:creationId xmlns:a16="http://schemas.microsoft.com/office/drawing/2014/main" id="{5B557F30-4AE1-516F-D0F4-1B142F0EE7C9}"/>
              </a:ext>
            </a:extLst>
          </p:cNvPr>
          <p:cNvSpPr/>
          <p:nvPr/>
        </p:nvSpPr>
        <p:spPr>
          <a:xfrm rot="5400000">
            <a:off x="0" y="0"/>
            <a:ext cx="4724400" cy="4724400"/>
          </a:xfrm>
          <a:prstGeom prst="rtTriangle">
            <a:avLst/>
          </a:prstGeom>
          <a:solidFill>
            <a:schemeClr val="bg2">
              <a:lumMod val="90000"/>
              <a:alpha val="3166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63FC4429-14D3-CEE2-37D2-B6DF7F178348}"/>
              </a:ext>
            </a:extLst>
          </p:cNvPr>
          <p:cNvSpPr>
            <a:spLocks noGrp="1"/>
          </p:cNvSpPr>
          <p:nvPr>
            <p:ph type="body" idx="1"/>
          </p:nvPr>
        </p:nvSpPr>
        <p:spPr>
          <a:xfrm>
            <a:off x="974362" y="1639320"/>
            <a:ext cx="10379438" cy="453764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a:extLst>
              <a:ext uri="{FF2B5EF4-FFF2-40B4-BE49-F238E27FC236}">
                <a16:creationId xmlns:a16="http://schemas.microsoft.com/office/drawing/2014/main" id="{CA9261D4-CE21-2037-FA08-79F2412AE2B6}"/>
              </a:ext>
            </a:extLst>
          </p:cNvPr>
          <p:cNvCxnSpPr>
            <a:cxnSpLocks/>
          </p:cNvCxnSpPr>
          <p:nvPr/>
        </p:nvCxnSpPr>
        <p:spPr>
          <a:xfrm>
            <a:off x="412074" y="6210238"/>
            <a:ext cx="11367852" cy="0"/>
          </a:xfrm>
          <a:prstGeom prst="line">
            <a:avLst/>
          </a:prstGeom>
          <a:ln w="57150">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2526C54E-0297-BCEB-CF95-1C3902779D12}"/>
              </a:ext>
            </a:extLst>
          </p:cNvPr>
          <p:cNvCxnSpPr>
            <a:cxnSpLocks/>
          </p:cNvCxnSpPr>
          <p:nvPr/>
        </p:nvCxnSpPr>
        <p:spPr>
          <a:xfrm>
            <a:off x="-1" y="1348049"/>
            <a:ext cx="6501009" cy="0"/>
          </a:xfrm>
          <a:prstGeom prst="line">
            <a:avLst/>
          </a:prstGeom>
          <a:ln w="57150">
            <a:solidFill>
              <a:schemeClr val="tx2"/>
            </a:solidFill>
          </a:ln>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077D26F4-2180-F5E4-E490-138FD559A0D5}"/>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412074" y="6437927"/>
            <a:ext cx="2752656" cy="231632"/>
          </a:xfrm>
          <a:prstGeom prst="rect">
            <a:avLst/>
          </a:prstGeom>
        </p:spPr>
      </p:pic>
      <p:sp>
        <p:nvSpPr>
          <p:cNvPr id="20" name="Slide Number Placeholder 5">
            <a:extLst>
              <a:ext uri="{FF2B5EF4-FFF2-40B4-BE49-F238E27FC236}">
                <a16:creationId xmlns:a16="http://schemas.microsoft.com/office/drawing/2014/main" id="{6A557FAD-B597-189A-DD50-C0AEEB73AC09}"/>
              </a:ext>
            </a:extLst>
          </p:cNvPr>
          <p:cNvSpPr>
            <a:spLocks noGrp="1"/>
          </p:cNvSpPr>
          <p:nvPr>
            <p:ph type="sldNum" sz="quarter" idx="4"/>
          </p:nvPr>
        </p:nvSpPr>
        <p:spPr>
          <a:xfrm>
            <a:off x="11192162" y="6435291"/>
            <a:ext cx="580698" cy="405445"/>
          </a:xfrm>
          <a:prstGeom prst="rect">
            <a:avLst/>
          </a:prstGeom>
        </p:spPr>
        <p:txBody>
          <a:bodyPr/>
          <a:lstStyle>
            <a:lvl1pPr algn="r">
              <a:defRPr sz="2000" b="1">
                <a:solidFill>
                  <a:schemeClr val="tx1"/>
                </a:solidFill>
                <a:latin typeface="Arial" panose="020B0604020202020204" pitchFamily="34" charset="0"/>
                <a:cs typeface="Arial" panose="020B0604020202020204" pitchFamily="34" charset="0"/>
              </a:defRPr>
            </a:lvl1pPr>
          </a:lstStyle>
          <a:p>
            <a:fld id="{8D31BEAE-1623-9446-BB9E-68A101F988DA}" type="slidenum">
              <a:rPr lang="en-US" smtClean="0"/>
              <a:pPr/>
              <a:t>‹#›</a:t>
            </a:fld>
            <a:endParaRPr lang="en-US"/>
          </a:p>
        </p:txBody>
      </p:sp>
      <p:sp>
        <p:nvSpPr>
          <p:cNvPr id="21" name="Footer Placeholder 3">
            <a:extLst>
              <a:ext uri="{FF2B5EF4-FFF2-40B4-BE49-F238E27FC236}">
                <a16:creationId xmlns:a16="http://schemas.microsoft.com/office/drawing/2014/main" id="{71B0D351-CFB3-0069-7879-61AF203D99FB}"/>
              </a:ext>
            </a:extLst>
          </p:cNvPr>
          <p:cNvSpPr>
            <a:spLocks noGrp="1"/>
          </p:cNvSpPr>
          <p:nvPr>
            <p:ph type="ftr" sz="quarter" idx="3"/>
          </p:nvPr>
        </p:nvSpPr>
        <p:spPr>
          <a:xfrm>
            <a:off x="3889828" y="6435291"/>
            <a:ext cx="7082971" cy="405445"/>
          </a:xfrm>
          <a:prstGeom prst="rect">
            <a:avLst/>
          </a:prstGeom>
        </p:spPr>
        <p:txBody>
          <a:bodyPr vert="horz" lIns="91440" tIns="45720" rIns="91440" bIns="45720" rtlCol="0" anchor="ctr"/>
          <a:lstStyle>
            <a:lvl1pPr algn="r">
              <a:defRPr sz="1600">
                <a:solidFill>
                  <a:schemeClr val="tx1"/>
                </a:solidFill>
                <a:latin typeface="Arial" panose="020B0604020202020204" pitchFamily="34" charset="0"/>
                <a:cs typeface="Arial" panose="020B0604020202020204" pitchFamily="34" charset="0"/>
              </a:defRPr>
            </a:lvl1pPr>
          </a:lstStyle>
          <a:p>
            <a:endParaRPr lang="en-US" dirty="0"/>
          </a:p>
        </p:txBody>
      </p:sp>
      <p:sp>
        <p:nvSpPr>
          <p:cNvPr id="25" name="Title Placeholder 24">
            <a:extLst>
              <a:ext uri="{FF2B5EF4-FFF2-40B4-BE49-F238E27FC236}">
                <a16:creationId xmlns:a16="http://schemas.microsoft.com/office/drawing/2014/main" id="{76BDA6D1-415C-7A84-3990-29BFAEBD413E}"/>
              </a:ext>
            </a:extLst>
          </p:cNvPr>
          <p:cNvSpPr>
            <a:spLocks noGrp="1"/>
          </p:cNvSpPr>
          <p:nvPr>
            <p:ph type="title"/>
          </p:nvPr>
        </p:nvSpPr>
        <p:spPr>
          <a:xfrm>
            <a:off x="974362" y="777240"/>
            <a:ext cx="10379438" cy="457200"/>
          </a:xfrm>
          <a:prstGeom prst="rect">
            <a:avLst/>
          </a:prstGeom>
        </p:spPr>
        <p:txBody>
          <a:bodyPr vert="horz" lIns="91440" tIns="45720" rIns="91440" bIns="45720" rtlCol="0" anchor="ctr">
            <a:normAutofit/>
          </a:bodyPr>
          <a:lstStyle/>
          <a:p>
            <a:r>
              <a:rPr lang="en-US"/>
              <a:t>Click to edit Master title style</a:t>
            </a:r>
            <a:endParaRPr lang="en-US" dirty="0"/>
          </a:p>
        </p:txBody>
      </p:sp>
      <p:grpSp>
        <p:nvGrpSpPr>
          <p:cNvPr id="2" name="Group 1">
            <a:extLst>
              <a:ext uri="{FF2B5EF4-FFF2-40B4-BE49-F238E27FC236}">
                <a16:creationId xmlns:a16="http://schemas.microsoft.com/office/drawing/2014/main" id="{1C26F49E-ED99-02D5-7F0C-25F5386D360B}"/>
              </a:ext>
            </a:extLst>
          </p:cNvPr>
          <p:cNvGrpSpPr/>
          <p:nvPr/>
        </p:nvGrpSpPr>
        <p:grpSpPr>
          <a:xfrm>
            <a:off x="13443765" y="0"/>
            <a:ext cx="5662930" cy="9085120"/>
            <a:chOff x="13443765" y="0"/>
            <a:chExt cx="5662930" cy="9085120"/>
          </a:xfrm>
        </p:grpSpPr>
        <p:sp>
          <p:nvSpPr>
            <p:cNvPr id="11" name="Folded Corner 10">
              <a:extLst>
                <a:ext uri="{FF2B5EF4-FFF2-40B4-BE49-F238E27FC236}">
                  <a16:creationId xmlns:a16="http://schemas.microsoft.com/office/drawing/2014/main" id="{001D82C0-EB4E-575E-7319-19AF17E5466E}"/>
                </a:ext>
              </a:extLst>
            </p:cNvPr>
            <p:cNvSpPr/>
            <p:nvPr/>
          </p:nvSpPr>
          <p:spPr>
            <a:xfrm>
              <a:off x="13482500" y="0"/>
              <a:ext cx="2656114" cy="2922031"/>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screenshot of a computer&#10;&#10;Description automatically generated">
              <a:extLst>
                <a:ext uri="{FF2B5EF4-FFF2-40B4-BE49-F238E27FC236}">
                  <a16:creationId xmlns:a16="http://schemas.microsoft.com/office/drawing/2014/main" id="{C90477FB-F8E6-563C-09E0-1134B12C9651}"/>
                </a:ext>
              </a:extLst>
            </p:cNvPr>
            <p:cNvPicPr>
              <a:picLocks noChangeAspect="1"/>
            </p:cNvPicPr>
            <p:nvPr/>
          </p:nvPicPr>
          <p:blipFill>
            <a:blip r:embed="rId13"/>
            <a:stretch>
              <a:fillRect/>
            </a:stretch>
          </p:blipFill>
          <p:spPr>
            <a:xfrm>
              <a:off x="16275230" y="0"/>
              <a:ext cx="2656113" cy="2744231"/>
            </a:xfrm>
            <a:prstGeom prst="rect">
              <a:avLst/>
            </a:prstGeom>
          </p:spPr>
        </p:pic>
        <p:sp>
          <p:nvSpPr>
            <p:cNvPr id="22" name="TextBox 21">
              <a:extLst>
                <a:ext uri="{FF2B5EF4-FFF2-40B4-BE49-F238E27FC236}">
                  <a16:creationId xmlns:a16="http://schemas.microsoft.com/office/drawing/2014/main" id="{DFE70A09-F708-E57D-37D7-86AEDCA92BB3}"/>
                </a:ext>
              </a:extLst>
            </p:cNvPr>
            <p:cNvSpPr txBox="1"/>
            <p:nvPr/>
          </p:nvSpPr>
          <p:spPr>
            <a:xfrm>
              <a:off x="13619116" y="185058"/>
              <a:ext cx="2394857" cy="2308324"/>
            </a:xfrm>
            <a:prstGeom prst="rect">
              <a:avLst/>
            </a:prstGeom>
            <a:noFill/>
          </p:spPr>
          <p:txBody>
            <a:bodyPr wrap="square" rtlCol="0">
              <a:spAutoFit/>
            </a:bodyPr>
            <a:lstStyle/>
            <a:p>
              <a:r>
                <a:rPr lang="en-US" b="1" dirty="0">
                  <a:solidFill>
                    <a:schemeClr val="bg2">
                      <a:lumMod val="10000"/>
                    </a:schemeClr>
                  </a:solidFill>
                </a:rPr>
                <a:t>PICTURE NOTES</a:t>
              </a:r>
            </a:p>
            <a:p>
              <a:r>
                <a:rPr lang="en-US" dirty="0">
                  <a:solidFill>
                    <a:schemeClr val="bg2">
                      <a:lumMod val="10000"/>
                    </a:schemeClr>
                  </a:solidFill>
                </a:rPr>
                <a:t>Select your image and in the menu bar above, use the little arrow next to Crop &gt; “Fill” or “Fit” to make sure your image does not become distorted.</a:t>
              </a:r>
            </a:p>
          </p:txBody>
        </p:sp>
        <p:pic>
          <p:nvPicPr>
            <p:cNvPr id="23" name="Picture 22" descr="A screenshot of a computer screen&#10;&#10;Description automatically generated">
              <a:extLst>
                <a:ext uri="{FF2B5EF4-FFF2-40B4-BE49-F238E27FC236}">
                  <a16:creationId xmlns:a16="http://schemas.microsoft.com/office/drawing/2014/main" id="{7D6DE724-7FB3-0EA8-4150-5E764ADB7C4B}"/>
                </a:ext>
              </a:extLst>
            </p:cNvPr>
            <p:cNvPicPr>
              <a:picLocks noChangeAspect="1"/>
            </p:cNvPicPr>
            <p:nvPr/>
          </p:nvPicPr>
          <p:blipFill>
            <a:blip r:embed="rId14"/>
            <a:stretch>
              <a:fillRect/>
            </a:stretch>
          </p:blipFill>
          <p:spPr>
            <a:xfrm>
              <a:off x="16236495" y="3716482"/>
              <a:ext cx="2870200" cy="2489200"/>
            </a:xfrm>
            <a:prstGeom prst="rect">
              <a:avLst/>
            </a:prstGeom>
          </p:spPr>
        </p:pic>
        <p:sp>
          <p:nvSpPr>
            <p:cNvPr id="24" name="Folded Corner 23">
              <a:extLst>
                <a:ext uri="{FF2B5EF4-FFF2-40B4-BE49-F238E27FC236}">
                  <a16:creationId xmlns:a16="http://schemas.microsoft.com/office/drawing/2014/main" id="{3E77BD58-727E-D99F-63DF-C4E18599E3BC}"/>
                </a:ext>
              </a:extLst>
            </p:cNvPr>
            <p:cNvSpPr/>
            <p:nvPr/>
          </p:nvSpPr>
          <p:spPr>
            <a:xfrm>
              <a:off x="13443765" y="3716480"/>
              <a:ext cx="2656114" cy="5368640"/>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DB01DE49-A8EA-79F5-A78C-F5FEC759ECFE}"/>
                </a:ext>
              </a:extLst>
            </p:cNvPr>
            <p:cNvSpPr txBox="1"/>
            <p:nvPr/>
          </p:nvSpPr>
          <p:spPr>
            <a:xfrm>
              <a:off x="13580381" y="3901540"/>
              <a:ext cx="2394857" cy="5078313"/>
            </a:xfrm>
            <a:prstGeom prst="rect">
              <a:avLst/>
            </a:prstGeom>
            <a:noFill/>
          </p:spPr>
          <p:txBody>
            <a:bodyPr wrap="square" rtlCol="0">
              <a:spAutoFit/>
            </a:bodyPr>
            <a:lstStyle/>
            <a:p>
              <a:r>
                <a:rPr lang="en-US" b="1" dirty="0">
                  <a:solidFill>
                    <a:schemeClr val="bg2">
                      <a:lumMod val="10000"/>
                    </a:schemeClr>
                  </a:solidFill>
                </a:rPr>
                <a:t>TEXT LEVEL NOTES</a:t>
              </a:r>
            </a:p>
            <a:p>
              <a:r>
                <a:rPr lang="en-US" dirty="0">
                  <a:solidFill>
                    <a:schemeClr val="bg2">
                      <a:lumMod val="10000"/>
                    </a:schemeClr>
                  </a:solidFill>
                </a:rPr>
                <a:t>Some slides have the first level NOT bulleted (preview on the right). At the beginning of a paragraph, click Tab on your keyboard to increase the level to one that has bullets. Or use the “Indent More” button in the menu bar. Avoid having to make small tweaks whenever possible and use the styles!</a:t>
              </a:r>
            </a:p>
          </p:txBody>
        </p:sp>
        <p:pic>
          <p:nvPicPr>
            <p:cNvPr id="27" name="Picture 26">
              <a:extLst>
                <a:ext uri="{FF2B5EF4-FFF2-40B4-BE49-F238E27FC236}">
                  <a16:creationId xmlns:a16="http://schemas.microsoft.com/office/drawing/2014/main" id="{0D5642D0-48BB-F3BE-E286-3DEC2118026B}"/>
                </a:ext>
              </a:extLst>
            </p:cNvPr>
            <p:cNvPicPr>
              <a:picLocks noChangeAspect="1"/>
            </p:cNvPicPr>
            <p:nvPr/>
          </p:nvPicPr>
          <p:blipFill>
            <a:blip r:embed="rId15"/>
            <a:stretch>
              <a:fillRect/>
            </a:stretch>
          </p:blipFill>
          <p:spPr>
            <a:xfrm>
              <a:off x="16236495" y="6265264"/>
              <a:ext cx="1636768" cy="1220136"/>
            </a:xfrm>
            <a:prstGeom prst="rect">
              <a:avLst/>
            </a:prstGeom>
          </p:spPr>
        </p:pic>
      </p:grpSp>
    </p:spTree>
    <p:extLst>
      <p:ext uri="{BB962C8B-B14F-4D97-AF65-F5344CB8AC3E}">
        <p14:creationId xmlns:p14="http://schemas.microsoft.com/office/powerpoint/2010/main" val="2537843193"/>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Lst>
  <p:hf hdr="0" dt="0"/>
  <p:txStyles>
    <p:titleStyle>
      <a:lvl1pPr marL="0" algn="l" defTabSz="914400" rtl="0" eaLnBrk="1" latinLnBrk="0" hangingPunct="1">
        <a:lnSpc>
          <a:spcPct val="90000"/>
        </a:lnSpc>
        <a:spcBef>
          <a:spcPct val="0"/>
        </a:spcBef>
        <a:buNone/>
        <a:defRPr lang="en-US" sz="3200" b="1" kern="1200" dirty="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Arial" panose="020B0604020202020204" pitchFamily="34" charset="0"/>
          <a:ea typeface="+mn-ea"/>
          <a:cs typeface="Arial" panose="020B060402020202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914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3716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4pPr>
      <a:lvl5pPr marL="1828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C3F92B-FB1E-9885-821B-310BDB6E2D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3FC4429-14D3-CEE2-37D2-B6DF7F1783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Slide Number Placeholder 5">
            <a:extLst>
              <a:ext uri="{FF2B5EF4-FFF2-40B4-BE49-F238E27FC236}">
                <a16:creationId xmlns:a16="http://schemas.microsoft.com/office/drawing/2014/main" id="{676619F3-03E5-6FD5-3224-8950B6196BE3}"/>
              </a:ext>
            </a:extLst>
          </p:cNvPr>
          <p:cNvSpPr>
            <a:spLocks noGrp="1"/>
          </p:cNvSpPr>
          <p:nvPr>
            <p:ph type="sldNum" sz="quarter" idx="4"/>
          </p:nvPr>
        </p:nvSpPr>
        <p:spPr>
          <a:xfrm>
            <a:off x="11192162" y="6435291"/>
            <a:ext cx="580698" cy="405445"/>
          </a:xfrm>
          <a:prstGeom prst="rect">
            <a:avLst/>
          </a:prstGeom>
        </p:spPr>
        <p:txBody>
          <a:bodyPr/>
          <a:lstStyle>
            <a:lvl1pPr algn="r">
              <a:defRPr sz="2000" b="1">
                <a:solidFill>
                  <a:schemeClr val="bg1"/>
                </a:solidFill>
                <a:latin typeface="Arial" panose="020B0604020202020204" pitchFamily="34" charset="0"/>
                <a:cs typeface="Arial" panose="020B0604020202020204" pitchFamily="34" charset="0"/>
              </a:defRPr>
            </a:lvl1pPr>
          </a:lstStyle>
          <a:p>
            <a:fld id="{8D31BEAE-1623-9446-BB9E-68A101F988DA}" type="slidenum">
              <a:rPr lang="en-US" smtClean="0"/>
              <a:pPr/>
              <a:t>‹#›</a:t>
            </a:fld>
            <a:endParaRPr lang="en-US"/>
          </a:p>
        </p:txBody>
      </p:sp>
      <p:sp>
        <p:nvSpPr>
          <p:cNvPr id="16" name="Footer Placeholder 3">
            <a:extLst>
              <a:ext uri="{FF2B5EF4-FFF2-40B4-BE49-F238E27FC236}">
                <a16:creationId xmlns:a16="http://schemas.microsoft.com/office/drawing/2014/main" id="{9DDC0222-0246-0F09-0D2B-9CC8EBC5D758}"/>
              </a:ext>
            </a:extLst>
          </p:cNvPr>
          <p:cNvSpPr>
            <a:spLocks noGrp="1"/>
          </p:cNvSpPr>
          <p:nvPr>
            <p:ph type="ftr" sz="quarter" idx="3"/>
          </p:nvPr>
        </p:nvSpPr>
        <p:spPr>
          <a:xfrm>
            <a:off x="3889828" y="6435291"/>
            <a:ext cx="7082971" cy="405445"/>
          </a:xfrm>
          <a:prstGeom prst="rect">
            <a:avLst/>
          </a:prstGeom>
        </p:spPr>
        <p:txBody>
          <a:bodyPr vert="horz" lIns="91440" tIns="45720" rIns="91440" bIns="45720" rtlCol="0" anchor="ctr"/>
          <a:lstStyle>
            <a:lvl1pPr algn="r">
              <a:defRPr sz="1600">
                <a:solidFill>
                  <a:schemeClr val="bg1"/>
                </a:solidFill>
                <a:latin typeface="Arial" panose="020B0604020202020204" pitchFamily="34" charset="0"/>
                <a:cs typeface="Arial" panose="020B0604020202020204" pitchFamily="34" charset="0"/>
              </a:defRPr>
            </a:lvl1pPr>
          </a:lstStyle>
          <a:p>
            <a:endParaRPr lang="en-US" dirty="0"/>
          </a:p>
        </p:txBody>
      </p:sp>
      <p:grpSp>
        <p:nvGrpSpPr>
          <p:cNvPr id="5" name="Group 4">
            <a:extLst>
              <a:ext uri="{FF2B5EF4-FFF2-40B4-BE49-F238E27FC236}">
                <a16:creationId xmlns:a16="http://schemas.microsoft.com/office/drawing/2014/main" id="{D8BFB579-0835-D626-3BE0-49CCFDCE3137}"/>
              </a:ext>
            </a:extLst>
          </p:cNvPr>
          <p:cNvGrpSpPr/>
          <p:nvPr/>
        </p:nvGrpSpPr>
        <p:grpSpPr>
          <a:xfrm>
            <a:off x="13443765" y="0"/>
            <a:ext cx="5662930" cy="9085120"/>
            <a:chOff x="13443765" y="0"/>
            <a:chExt cx="5662930" cy="9085120"/>
          </a:xfrm>
        </p:grpSpPr>
        <p:sp>
          <p:nvSpPr>
            <p:cNvPr id="8" name="Folded Corner 7">
              <a:extLst>
                <a:ext uri="{FF2B5EF4-FFF2-40B4-BE49-F238E27FC236}">
                  <a16:creationId xmlns:a16="http://schemas.microsoft.com/office/drawing/2014/main" id="{3F5B360A-B4A5-3091-AB41-B7B5F1C16765}"/>
                </a:ext>
              </a:extLst>
            </p:cNvPr>
            <p:cNvSpPr/>
            <p:nvPr/>
          </p:nvSpPr>
          <p:spPr>
            <a:xfrm>
              <a:off x="13482500" y="0"/>
              <a:ext cx="2656114" cy="2922031"/>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A screenshot of a computer&#10;&#10;Description automatically generated">
              <a:extLst>
                <a:ext uri="{FF2B5EF4-FFF2-40B4-BE49-F238E27FC236}">
                  <a16:creationId xmlns:a16="http://schemas.microsoft.com/office/drawing/2014/main" id="{29C95AF4-F137-93FD-BDCF-DBC46DE8ABB7}"/>
                </a:ext>
              </a:extLst>
            </p:cNvPr>
            <p:cNvPicPr>
              <a:picLocks noChangeAspect="1"/>
            </p:cNvPicPr>
            <p:nvPr/>
          </p:nvPicPr>
          <p:blipFill>
            <a:blip r:embed="rId34"/>
            <a:stretch>
              <a:fillRect/>
            </a:stretch>
          </p:blipFill>
          <p:spPr>
            <a:xfrm>
              <a:off x="16275230" y="0"/>
              <a:ext cx="2656113" cy="2744231"/>
            </a:xfrm>
            <a:prstGeom prst="rect">
              <a:avLst/>
            </a:prstGeom>
          </p:spPr>
        </p:pic>
        <p:sp>
          <p:nvSpPr>
            <p:cNvPr id="18" name="TextBox 17">
              <a:extLst>
                <a:ext uri="{FF2B5EF4-FFF2-40B4-BE49-F238E27FC236}">
                  <a16:creationId xmlns:a16="http://schemas.microsoft.com/office/drawing/2014/main" id="{F86CB803-6D8A-2F6F-F399-10B09133EE28}"/>
                </a:ext>
              </a:extLst>
            </p:cNvPr>
            <p:cNvSpPr txBox="1"/>
            <p:nvPr/>
          </p:nvSpPr>
          <p:spPr>
            <a:xfrm>
              <a:off x="13619116" y="185058"/>
              <a:ext cx="2394857" cy="2308324"/>
            </a:xfrm>
            <a:prstGeom prst="rect">
              <a:avLst/>
            </a:prstGeom>
            <a:noFill/>
          </p:spPr>
          <p:txBody>
            <a:bodyPr wrap="square" rtlCol="0">
              <a:spAutoFit/>
            </a:bodyPr>
            <a:lstStyle/>
            <a:p>
              <a:r>
                <a:rPr lang="en-US" b="1" dirty="0">
                  <a:solidFill>
                    <a:schemeClr val="bg2">
                      <a:lumMod val="10000"/>
                    </a:schemeClr>
                  </a:solidFill>
                </a:rPr>
                <a:t>PICTURE NOTES</a:t>
              </a:r>
            </a:p>
            <a:p>
              <a:r>
                <a:rPr lang="en-US" dirty="0">
                  <a:solidFill>
                    <a:schemeClr val="bg2">
                      <a:lumMod val="10000"/>
                    </a:schemeClr>
                  </a:solidFill>
                </a:rPr>
                <a:t>Select your image and in the menu bar above, use the little arrow next to Crop &gt; “Fill” or “Fit” to make sure your image does not become distorted.</a:t>
              </a:r>
            </a:p>
          </p:txBody>
        </p:sp>
        <p:pic>
          <p:nvPicPr>
            <p:cNvPr id="19" name="Picture 18" descr="A screenshot of a computer screen&#10;&#10;Description automatically generated">
              <a:extLst>
                <a:ext uri="{FF2B5EF4-FFF2-40B4-BE49-F238E27FC236}">
                  <a16:creationId xmlns:a16="http://schemas.microsoft.com/office/drawing/2014/main" id="{CF09AB12-7C48-83C7-2C1D-DBA69B43BDA3}"/>
                </a:ext>
              </a:extLst>
            </p:cNvPr>
            <p:cNvPicPr>
              <a:picLocks noChangeAspect="1"/>
            </p:cNvPicPr>
            <p:nvPr/>
          </p:nvPicPr>
          <p:blipFill>
            <a:blip r:embed="rId35"/>
            <a:stretch>
              <a:fillRect/>
            </a:stretch>
          </p:blipFill>
          <p:spPr>
            <a:xfrm>
              <a:off x="16236495" y="3716482"/>
              <a:ext cx="2870200" cy="2489200"/>
            </a:xfrm>
            <a:prstGeom prst="rect">
              <a:avLst/>
            </a:prstGeom>
          </p:spPr>
        </p:pic>
        <p:sp>
          <p:nvSpPr>
            <p:cNvPr id="20" name="Folded Corner 19">
              <a:extLst>
                <a:ext uri="{FF2B5EF4-FFF2-40B4-BE49-F238E27FC236}">
                  <a16:creationId xmlns:a16="http://schemas.microsoft.com/office/drawing/2014/main" id="{CC831092-E55F-1F66-E0B5-243A4151D19E}"/>
                </a:ext>
              </a:extLst>
            </p:cNvPr>
            <p:cNvSpPr/>
            <p:nvPr/>
          </p:nvSpPr>
          <p:spPr>
            <a:xfrm>
              <a:off x="13443765" y="3716480"/>
              <a:ext cx="2656114" cy="5368640"/>
            </a:xfrm>
            <a:prstGeom prst="foldedCorner">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55B8C427-0BD7-649F-7281-1062A8BBDDF9}"/>
                </a:ext>
              </a:extLst>
            </p:cNvPr>
            <p:cNvSpPr txBox="1"/>
            <p:nvPr/>
          </p:nvSpPr>
          <p:spPr>
            <a:xfrm>
              <a:off x="13580381" y="3901540"/>
              <a:ext cx="2394857" cy="5078313"/>
            </a:xfrm>
            <a:prstGeom prst="rect">
              <a:avLst/>
            </a:prstGeom>
            <a:noFill/>
          </p:spPr>
          <p:txBody>
            <a:bodyPr wrap="square" rtlCol="0">
              <a:spAutoFit/>
            </a:bodyPr>
            <a:lstStyle/>
            <a:p>
              <a:r>
                <a:rPr lang="en-US" b="1" dirty="0">
                  <a:solidFill>
                    <a:schemeClr val="bg2">
                      <a:lumMod val="10000"/>
                    </a:schemeClr>
                  </a:solidFill>
                </a:rPr>
                <a:t>TEXT LEVEL NOTES</a:t>
              </a:r>
            </a:p>
            <a:p>
              <a:r>
                <a:rPr lang="en-US" dirty="0">
                  <a:solidFill>
                    <a:schemeClr val="bg2">
                      <a:lumMod val="10000"/>
                    </a:schemeClr>
                  </a:solidFill>
                </a:rPr>
                <a:t>Some slides have the first level NOT bulleted (preview on the right). At the beginning of a paragraph, click Tab on your keyboard to increase the level to one that has bullets. Or use the “Indent More” button in the menu bar. Avoid having to make small tweaks whenever possible and use the styles!</a:t>
              </a:r>
            </a:p>
          </p:txBody>
        </p:sp>
        <p:pic>
          <p:nvPicPr>
            <p:cNvPr id="22" name="Picture 21">
              <a:extLst>
                <a:ext uri="{FF2B5EF4-FFF2-40B4-BE49-F238E27FC236}">
                  <a16:creationId xmlns:a16="http://schemas.microsoft.com/office/drawing/2014/main" id="{8BAC10FA-D5AA-8BF8-0AAE-01145784EB9E}"/>
                </a:ext>
              </a:extLst>
            </p:cNvPr>
            <p:cNvPicPr>
              <a:picLocks noChangeAspect="1"/>
            </p:cNvPicPr>
            <p:nvPr/>
          </p:nvPicPr>
          <p:blipFill>
            <a:blip r:embed="rId36"/>
            <a:stretch>
              <a:fillRect/>
            </a:stretch>
          </p:blipFill>
          <p:spPr>
            <a:xfrm>
              <a:off x="16236495" y="6265264"/>
              <a:ext cx="1636768" cy="1220136"/>
            </a:xfrm>
            <a:prstGeom prst="rect">
              <a:avLst/>
            </a:prstGeom>
          </p:spPr>
        </p:pic>
      </p:grpSp>
    </p:spTree>
    <p:extLst>
      <p:ext uri="{BB962C8B-B14F-4D97-AF65-F5344CB8AC3E}">
        <p14:creationId xmlns:p14="http://schemas.microsoft.com/office/powerpoint/2010/main" val="3030688846"/>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 id="2147483862" r:id="rId12"/>
    <p:sldLayoutId id="2147483863" r:id="rId13"/>
    <p:sldLayoutId id="2147483864" r:id="rId14"/>
    <p:sldLayoutId id="2147483865" r:id="rId15"/>
    <p:sldLayoutId id="2147483866" r:id="rId16"/>
    <p:sldLayoutId id="2147483867" r:id="rId17"/>
    <p:sldLayoutId id="2147483868" r:id="rId18"/>
    <p:sldLayoutId id="2147483869" r:id="rId19"/>
    <p:sldLayoutId id="2147483870" r:id="rId20"/>
    <p:sldLayoutId id="2147483871" r:id="rId21"/>
    <p:sldLayoutId id="2147483872" r:id="rId22"/>
    <p:sldLayoutId id="2147483873" r:id="rId23"/>
    <p:sldLayoutId id="2147483874" r:id="rId24"/>
    <p:sldLayoutId id="2147483875" r:id="rId25"/>
    <p:sldLayoutId id="2147483876" r:id="rId26"/>
    <p:sldLayoutId id="2147483877" r:id="rId27"/>
    <p:sldLayoutId id="2147483878" r:id="rId28"/>
    <p:sldLayoutId id="2147483879" r:id="rId29"/>
    <p:sldLayoutId id="2147483880" r:id="rId30"/>
    <p:sldLayoutId id="2147483881" r:id="rId31"/>
    <p:sldLayoutId id="2147483882" r:id="rId32"/>
  </p:sldLayoutIdLst>
  <p:hf hdr="0" dt="0"/>
  <p:txStyles>
    <p:title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200"/>
        </a:spcBef>
        <a:buFont typeface="Arial" panose="020B0604020202020204" pitchFamily="34" charset="0"/>
        <a:buNone/>
        <a:defRPr sz="3200" b="1" kern="1200">
          <a:solidFill>
            <a:schemeClr val="tx1"/>
          </a:solidFill>
          <a:latin typeface="Arial" panose="020B0604020202020204" pitchFamily="34" charset="0"/>
          <a:ea typeface="+mn-ea"/>
          <a:cs typeface="Arial" panose="020B0604020202020204" pitchFamily="34" charset="0"/>
        </a:defRPr>
      </a:lvl1pPr>
      <a:lvl2pPr marL="457200" indent="-228600" algn="l" defTabSz="914400" rtl="0" eaLnBrk="1" latinLnBrk="0" hangingPunct="1">
        <a:lnSpc>
          <a:spcPct val="100000"/>
        </a:lnSpc>
        <a:spcBef>
          <a:spcPts val="12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914400" indent="-228600" algn="l" defTabSz="914400" rtl="0" eaLnBrk="1" latinLnBrk="0" hangingPunct="1">
        <a:lnSpc>
          <a:spcPct val="100000"/>
        </a:lnSpc>
        <a:spcBef>
          <a:spcPts val="12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3pPr>
      <a:lvl4pPr marL="1371600" indent="-228600" algn="l" defTabSz="914400" rtl="0" eaLnBrk="1" latinLnBrk="0" hangingPunct="1">
        <a:lnSpc>
          <a:spcPct val="100000"/>
        </a:lnSpc>
        <a:spcBef>
          <a:spcPts val="12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4pPr>
      <a:lvl5pPr marL="1828800" indent="-228600" algn="l" defTabSz="914400" rtl="0" eaLnBrk="1" latinLnBrk="0" hangingPunct="1">
        <a:lnSpc>
          <a:spcPct val="100000"/>
        </a:lnSpc>
        <a:spcBef>
          <a:spcPts val="12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4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5.xml"/></Relationships>
</file>

<file path=ppt/slides/_rels/slide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4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4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4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4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2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5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4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3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48.xml"/></Relationships>
</file>

<file path=ppt/slides/_rels/slide37.xml.rels><?xml version="1.0" encoding="UTF-8" standalone="yes"?>
<Relationships xmlns="http://schemas.openxmlformats.org/package/2006/relationships"><Relationship Id="rId3" Type="http://schemas.openxmlformats.org/officeDocument/2006/relationships/hyperlink" Target="http://www.delta.com/" TargetMode="External"/><Relationship Id="rId2" Type="http://schemas.openxmlformats.org/officeDocument/2006/relationships/hyperlink" Target="http://www.aa.com/" TargetMode="External"/><Relationship Id="rId1" Type="http://schemas.openxmlformats.org/officeDocument/2006/relationships/slideLayout" Target="../slideLayouts/slideLayout148.xml"/><Relationship Id="rId4" Type="http://schemas.openxmlformats.org/officeDocument/2006/relationships/hyperlink" Target="http://www.southwest.com/"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4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48.xml"/></Relationships>
</file>

<file path=ppt/slides/_rels/slide4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4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5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4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5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4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1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1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6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48.xml"/></Relationships>
</file>

<file path=ppt/slides/_rels/slide6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48.xml"/></Relationships>
</file>

<file path=ppt/slides/_rels/slide7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48.xml"/></Relationships>
</file>

<file path=ppt/slides/_rels/slide7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8.xml"/></Relationships>
</file>

<file path=ppt/slides/_rels/slide7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48.xml"/></Relationships>
</file>

<file path=ppt/slides/_rels/slide7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48.xml"/></Relationships>
</file>

<file path=ppt/slides/_rels/slide7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48.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7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48.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7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48.xml"/></Relationships>
</file>

<file path=ppt/slides/_rels/slide79.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148.xml"/></Relationships>
</file>

<file path=ppt/slides/_rels/slide8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48.xml"/></Relationships>
</file>

<file path=ppt/slides/_rels/slide8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48.xml"/></Relationships>
</file>

<file path=ppt/slides/_rels/slide8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48.xml"/></Relationships>
</file>

<file path=ppt/slides/_rels/slide83.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148.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8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48.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1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92.xml.rels><?xml version="1.0" encoding="UTF-8" standalone="yes"?>
<Relationships xmlns="http://schemas.openxmlformats.org/package/2006/relationships"><Relationship Id="rId3" Type="http://schemas.openxmlformats.org/officeDocument/2006/relationships/hyperlink" Target="http://www.booking.com/" TargetMode="External"/><Relationship Id="rId2" Type="http://schemas.openxmlformats.org/officeDocument/2006/relationships/hyperlink" Target="http://www.hotels.com/" TargetMode="External"/><Relationship Id="rId1" Type="http://schemas.openxmlformats.org/officeDocument/2006/relationships/slideLayout" Target="../slideLayouts/slideLayout8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95.xml.rels><?xml version="1.0" encoding="UTF-8" standalone="yes"?>
<Relationships xmlns="http://schemas.openxmlformats.org/package/2006/relationships"><Relationship Id="rId3" Type="http://schemas.openxmlformats.org/officeDocument/2006/relationships/hyperlink" Target="https://taliawhyte.com/2016/11/23/whats-in-a-name-indigenous-people/" TargetMode="External"/><Relationship Id="rId2" Type="http://schemas.openxmlformats.org/officeDocument/2006/relationships/image" Target="../media/image52.jpeg"/><Relationship Id="rId1" Type="http://schemas.openxmlformats.org/officeDocument/2006/relationships/slideLayout" Target="../slideLayouts/slideLayout177.xml"/></Relationships>
</file>

<file path=ppt/slides/_rels/slide96.xml.rels><?xml version="1.0" encoding="UTF-8" standalone="yes"?>
<Relationships xmlns="http://schemas.openxmlformats.org/package/2006/relationships"><Relationship Id="rId3" Type="http://schemas.openxmlformats.org/officeDocument/2006/relationships/hyperlink" Target="mailto:Loidy.jimenezcarvalh@fwisd.org" TargetMode="External"/><Relationship Id="rId7" Type="http://schemas.openxmlformats.org/officeDocument/2006/relationships/hyperlink" Target="mailto:loidy.jimenezcarvalh@fwisd.org" TargetMode="External"/><Relationship Id="rId2" Type="http://schemas.openxmlformats.org/officeDocument/2006/relationships/hyperlink" Target="mailto:Amy.townsend@fwisd.org" TargetMode="External"/><Relationship Id="rId1" Type="http://schemas.openxmlformats.org/officeDocument/2006/relationships/slideLayout" Target="../slideLayouts/slideLayout149.xml"/><Relationship Id="rId6" Type="http://schemas.openxmlformats.org/officeDocument/2006/relationships/hyperlink" Target="mailto:Meshwandra.smith@fwisd.org" TargetMode="External"/><Relationship Id="rId5" Type="http://schemas.openxmlformats.org/officeDocument/2006/relationships/hyperlink" Target="mailto:Rachel.schur@fwisd.org" TargetMode="External"/><Relationship Id="rId4" Type="http://schemas.openxmlformats.org/officeDocument/2006/relationships/hyperlink" Target="mailto:Nancy.henze@fwisd.org" TargetMode="Externa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79401BC-D41D-4F9F-BF6C-2E489DCE570E}"/>
              </a:ext>
            </a:extLst>
          </p:cNvPr>
          <p:cNvSpPr>
            <a:spLocks noGrp="1"/>
          </p:cNvSpPr>
          <p:nvPr>
            <p:ph type="ctrTitle"/>
          </p:nvPr>
        </p:nvSpPr>
        <p:spPr>
          <a:xfrm>
            <a:off x="0" y="1267792"/>
            <a:ext cx="12192000" cy="2237295"/>
          </a:xfrm>
        </p:spPr>
        <p:txBody>
          <a:bodyPr>
            <a:normAutofit fontScale="90000"/>
          </a:bodyPr>
          <a:lstStyle/>
          <a:p>
            <a:pPr algn="ctr"/>
            <a:r>
              <a:rPr lang="en-US" dirty="0"/>
              <a:t>Back of the Net </a:t>
            </a:r>
            <a:br>
              <a:rPr lang="en-US" dirty="0"/>
            </a:br>
            <a:r>
              <a:rPr lang="en-US" dirty="0"/>
              <a:t>Travel</a:t>
            </a:r>
          </a:p>
        </p:txBody>
      </p:sp>
      <p:sp>
        <p:nvSpPr>
          <p:cNvPr id="6" name="Text Placeholder 5">
            <a:extLst>
              <a:ext uri="{FF2B5EF4-FFF2-40B4-BE49-F238E27FC236}">
                <a16:creationId xmlns:a16="http://schemas.microsoft.com/office/drawing/2014/main" id="{3181D1A3-85CA-48A2-B3E2-AC6B04AA1300}"/>
              </a:ext>
            </a:extLst>
          </p:cNvPr>
          <p:cNvSpPr>
            <a:spLocks noGrp="1"/>
          </p:cNvSpPr>
          <p:nvPr>
            <p:ph type="body" sz="quarter" idx="10"/>
          </p:nvPr>
        </p:nvSpPr>
        <p:spPr/>
        <p:txBody>
          <a:bodyPr>
            <a:normAutofit/>
          </a:bodyPr>
          <a:lstStyle/>
          <a:p>
            <a:r>
              <a:rPr lang="en-US" dirty="0"/>
              <a:t>August 2025</a:t>
            </a:r>
          </a:p>
        </p:txBody>
      </p:sp>
    </p:spTree>
    <p:extLst>
      <p:ext uri="{BB962C8B-B14F-4D97-AF65-F5344CB8AC3E}">
        <p14:creationId xmlns:p14="http://schemas.microsoft.com/office/powerpoint/2010/main" val="1342174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52A8417-FA6E-4E9B-88ED-6CBACE1DC2CB}"/>
              </a:ext>
            </a:extLst>
          </p:cNvPr>
          <p:cNvSpPr>
            <a:spLocks noGrp="1"/>
          </p:cNvSpPr>
          <p:nvPr>
            <p:ph type="title"/>
          </p:nvPr>
        </p:nvSpPr>
        <p:spPr/>
        <p:txBody>
          <a:bodyPr/>
          <a:lstStyle/>
          <a:p>
            <a:r>
              <a:rPr lang="en-US" dirty="0"/>
              <a:t>Put Your Best Foot Forward</a:t>
            </a:r>
          </a:p>
        </p:txBody>
      </p:sp>
      <p:sp>
        <p:nvSpPr>
          <p:cNvPr id="6" name="Text Placeholder 5">
            <a:extLst>
              <a:ext uri="{FF2B5EF4-FFF2-40B4-BE49-F238E27FC236}">
                <a16:creationId xmlns:a16="http://schemas.microsoft.com/office/drawing/2014/main" id="{DD7CC7ED-C0A9-462E-80AB-3B294DDE0A51}"/>
              </a:ext>
            </a:extLst>
          </p:cNvPr>
          <p:cNvSpPr>
            <a:spLocks noGrp="1"/>
          </p:cNvSpPr>
          <p:nvPr>
            <p:ph type="body" sz="quarter" idx="13"/>
          </p:nvPr>
        </p:nvSpPr>
        <p:spPr/>
        <p:txBody>
          <a:bodyPr>
            <a:normAutofit/>
          </a:bodyPr>
          <a:lstStyle/>
          <a:p>
            <a:pPr marL="914400" lvl="1" indent="-457200"/>
            <a:r>
              <a:rPr lang="en-US" dirty="0"/>
              <a:t>All Travel will need to go through ERP via Travel Request</a:t>
            </a:r>
          </a:p>
          <a:p>
            <a:pPr marL="914400" lvl="1" indent="-457200"/>
            <a:r>
              <a:rPr lang="en-US" dirty="0"/>
              <a:t>From your Entry Point go to Travel Request and then Create Travel Request or search travel in the search bar</a:t>
            </a:r>
          </a:p>
        </p:txBody>
      </p:sp>
      <p:pic>
        <p:nvPicPr>
          <p:cNvPr id="2" name="Picture 1">
            <a:extLst>
              <a:ext uri="{FF2B5EF4-FFF2-40B4-BE49-F238E27FC236}">
                <a16:creationId xmlns:a16="http://schemas.microsoft.com/office/drawing/2014/main" id="{E2991A5E-3AE0-4E18-BED0-63C310766EF8}"/>
              </a:ext>
            </a:extLst>
          </p:cNvPr>
          <p:cNvPicPr>
            <a:picLocks noChangeAspect="1"/>
          </p:cNvPicPr>
          <p:nvPr/>
        </p:nvPicPr>
        <p:blipFill>
          <a:blip r:embed="rId2"/>
          <a:stretch>
            <a:fillRect/>
          </a:stretch>
        </p:blipFill>
        <p:spPr>
          <a:xfrm>
            <a:off x="1621856" y="3329234"/>
            <a:ext cx="3721291" cy="2209914"/>
          </a:xfrm>
          <a:prstGeom prst="rect">
            <a:avLst/>
          </a:prstGeom>
        </p:spPr>
      </p:pic>
      <p:pic>
        <p:nvPicPr>
          <p:cNvPr id="4" name="Picture 3">
            <a:extLst>
              <a:ext uri="{FF2B5EF4-FFF2-40B4-BE49-F238E27FC236}">
                <a16:creationId xmlns:a16="http://schemas.microsoft.com/office/drawing/2014/main" id="{31EB1A7C-8F57-4ACF-85E7-EA9D88185061}"/>
              </a:ext>
            </a:extLst>
          </p:cNvPr>
          <p:cNvPicPr>
            <a:picLocks noChangeAspect="1"/>
          </p:cNvPicPr>
          <p:nvPr/>
        </p:nvPicPr>
        <p:blipFill>
          <a:blip r:embed="rId3"/>
          <a:stretch>
            <a:fillRect/>
          </a:stretch>
        </p:blipFill>
        <p:spPr>
          <a:xfrm>
            <a:off x="6848855" y="3429000"/>
            <a:ext cx="3054507" cy="1314518"/>
          </a:xfrm>
          <a:prstGeom prst="rect">
            <a:avLst/>
          </a:prstGeom>
        </p:spPr>
      </p:pic>
    </p:spTree>
    <p:extLst>
      <p:ext uri="{BB962C8B-B14F-4D97-AF65-F5344CB8AC3E}">
        <p14:creationId xmlns:p14="http://schemas.microsoft.com/office/powerpoint/2010/main" val="3631032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52A8417-FA6E-4E9B-88ED-6CBACE1DC2CB}"/>
              </a:ext>
            </a:extLst>
          </p:cNvPr>
          <p:cNvSpPr>
            <a:spLocks noGrp="1"/>
          </p:cNvSpPr>
          <p:nvPr>
            <p:ph type="title"/>
          </p:nvPr>
        </p:nvSpPr>
        <p:spPr/>
        <p:txBody>
          <a:bodyPr/>
          <a:lstStyle/>
          <a:p>
            <a:r>
              <a:rPr lang="en-US" dirty="0"/>
              <a:t>Don’t Miss Kick-Off</a:t>
            </a:r>
          </a:p>
        </p:txBody>
      </p:sp>
      <p:sp>
        <p:nvSpPr>
          <p:cNvPr id="6" name="Text Placeholder 5">
            <a:extLst>
              <a:ext uri="{FF2B5EF4-FFF2-40B4-BE49-F238E27FC236}">
                <a16:creationId xmlns:a16="http://schemas.microsoft.com/office/drawing/2014/main" id="{DD7CC7ED-C0A9-462E-80AB-3B294DDE0A51}"/>
              </a:ext>
            </a:extLst>
          </p:cNvPr>
          <p:cNvSpPr>
            <a:spLocks noGrp="1"/>
          </p:cNvSpPr>
          <p:nvPr>
            <p:ph type="body" sz="quarter" idx="13"/>
          </p:nvPr>
        </p:nvSpPr>
        <p:spPr/>
        <p:txBody>
          <a:bodyPr>
            <a:normAutofit/>
          </a:bodyPr>
          <a:lstStyle/>
          <a:p>
            <a:pPr marL="914400" lvl="1" indent="-457200"/>
            <a:r>
              <a:rPr lang="en-US" dirty="0"/>
              <a:t>To ensure all travel paperwork is complete and approved by all appropriate staff, please start your Travel Request at least </a:t>
            </a:r>
            <a:r>
              <a:rPr lang="en-US" b="1" u="sng" dirty="0"/>
              <a:t>21 business days </a:t>
            </a:r>
            <a:r>
              <a:rPr lang="en-US" dirty="0"/>
              <a:t>in advance of the Travel</a:t>
            </a:r>
          </a:p>
          <a:p>
            <a:pPr marL="914400" lvl="1" indent="-457200"/>
            <a:r>
              <a:rPr lang="en-US" dirty="0"/>
              <a:t>All Travel Requests MUST be in the Travel department no later than </a:t>
            </a:r>
            <a:r>
              <a:rPr lang="en-US" b="1" u="sng" dirty="0"/>
              <a:t>5 business days</a:t>
            </a:r>
            <a:r>
              <a:rPr lang="en-US" dirty="0"/>
              <a:t> in advance of the Travel</a:t>
            </a:r>
          </a:p>
          <a:p>
            <a:pPr marL="1371600" lvl="2" indent="-457200"/>
            <a:r>
              <a:rPr lang="en-US" dirty="0"/>
              <a:t>If submitted late, travel will be processed as time permits</a:t>
            </a:r>
          </a:p>
          <a:p>
            <a:pPr marL="1828800" lvl="3" indent="-457200"/>
            <a:r>
              <a:rPr lang="en-US" dirty="0"/>
              <a:t>But no travel advances can be made</a:t>
            </a:r>
          </a:p>
          <a:p>
            <a:pPr marL="1371600" lvl="2" indent="-457200"/>
            <a:r>
              <a:rPr lang="en-US" dirty="0"/>
              <a:t>The traveler needs to be prepared to pay out of pocket and be reimbursed after the trip</a:t>
            </a:r>
          </a:p>
        </p:txBody>
      </p:sp>
    </p:spTree>
    <p:extLst>
      <p:ext uri="{BB962C8B-B14F-4D97-AF65-F5344CB8AC3E}">
        <p14:creationId xmlns:p14="http://schemas.microsoft.com/office/powerpoint/2010/main" val="362362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52A8417-FA6E-4E9B-88ED-6CBACE1DC2CB}"/>
              </a:ext>
            </a:extLst>
          </p:cNvPr>
          <p:cNvSpPr>
            <a:spLocks noGrp="1"/>
          </p:cNvSpPr>
          <p:nvPr>
            <p:ph type="title"/>
          </p:nvPr>
        </p:nvSpPr>
        <p:spPr/>
        <p:txBody>
          <a:bodyPr/>
          <a:lstStyle/>
          <a:p>
            <a:r>
              <a:rPr lang="en-US" dirty="0"/>
              <a:t>Starting XI</a:t>
            </a:r>
          </a:p>
        </p:txBody>
      </p:sp>
      <p:sp>
        <p:nvSpPr>
          <p:cNvPr id="6" name="Text Placeholder 5">
            <a:extLst>
              <a:ext uri="{FF2B5EF4-FFF2-40B4-BE49-F238E27FC236}">
                <a16:creationId xmlns:a16="http://schemas.microsoft.com/office/drawing/2014/main" id="{DD7CC7ED-C0A9-462E-80AB-3B294DDE0A51}"/>
              </a:ext>
            </a:extLst>
          </p:cNvPr>
          <p:cNvSpPr>
            <a:spLocks noGrp="1"/>
          </p:cNvSpPr>
          <p:nvPr>
            <p:ph type="body" sz="quarter" idx="13"/>
          </p:nvPr>
        </p:nvSpPr>
        <p:spPr/>
        <p:txBody>
          <a:bodyPr>
            <a:normAutofit lnSpcReduction="10000"/>
          </a:bodyPr>
          <a:lstStyle/>
          <a:p>
            <a:pPr marL="914400" lvl="1" indent="-457200"/>
            <a:r>
              <a:rPr lang="en-US" dirty="0"/>
              <a:t>All travel costs will be encompassed in this travel request</a:t>
            </a:r>
          </a:p>
          <a:p>
            <a:pPr marL="1371600" lvl="2" indent="-457200"/>
            <a:r>
              <a:rPr lang="en-US" dirty="0"/>
              <a:t>No need to do separate POs for registration, air fare or rental car</a:t>
            </a:r>
          </a:p>
          <a:p>
            <a:pPr marL="914400" lvl="1" indent="-457200"/>
            <a:r>
              <a:rPr lang="en-US" dirty="0"/>
              <a:t>A Travel Tool is available on the Travel website</a:t>
            </a:r>
          </a:p>
          <a:p>
            <a:pPr marL="1371600" lvl="2" indent="-457200"/>
            <a:r>
              <a:rPr lang="en-US" dirty="0"/>
              <a:t>This can be used to assist in determining allowable costs</a:t>
            </a:r>
          </a:p>
          <a:p>
            <a:pPr lvl="2" indent="0">
              <a:buNone/>
            </a:pPr>
            <a:endParaRPr lang="en-US" dirty="0"/>
          </a:p>
          <a:p>
            <a:pPr lvl="2" indent="0">
              <a:buNone/>
            </a:pPr>
            <a:endParaRPr lang="en-US" dirty="0"/>
          </a:p>
          <a:p>
            <a:pPr lvl="2" indent="0">
              <a:buNone/>
            </a:pPr>
            <a:r>
              <a:rPr lang="en-US" dirty="0"/>
              <a:t>Travel Recommendation: Your traveler fills out the Travel Tool prior to you entering the Travel Request.</a:t>
            </a:r>
          </a:p>
        </p:txBody>
      </p:sp>
    </p:spTree>
    <p:extLst>
      <p:ext uri="{BB962C8B-B14F-4D97-AF65-F5344CB8AC3E}">
        <p14:creationId xmlns:p14="http://schemas.microsoft.com/office/powerpoint/2010/main" val="718106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1C5C76-FD9D-4FB2-9315-25DF3E9BA811}"/>
              </a:ext>
            </a:extLst>
          </p:cNvPr>
          <p:cNvSpPr>
            <a:spLocks noGrp="1"/>
          </p:cNvSpPr>
          <p:nvPr>
            <p:ph type="ctrTitle"/>
          </p:nvPr>
        </p:nvSpPr>
        <p:spPr/>
        <p:txBody>
          <a:bodyPr/>
          <a:lstStyle/>
          <a:p>
            <a:r>
              <a:rPr lang="en-US" dirty="0">
                <a:solidFill>
                  <a:schemeClr val="tx1">
                    <a:lumMod val="90000"/>
                    <a:lumOff val="10000"/>
                  </a:schemeClr>
                </a:solidFill>
              </a:rPr>
              <a:t>Employee Travel</a:t>
            </a:r>
          </a:p>
        </p:txBody>
      </p:sp>
      <p:sp>
        <p:nvSpPr>
          <p:cNvPr id="4" name="Slide Number Placeholder 3">
            <a:extLst>
              <a:ext uri="{FF2B5EF4-FFF2-40B4-BE49-F238E27FC236}">
                <a16:creationId xmlns:a16="http://schemas.microsoft.com/office/drawing/2014/main" id="{35F5B07D-5AA1-4700-91A0-5E09B5B1F016}"/>
              </a:ext>
            </a:extLst>
          </p:cNvPr>
          <p:cNvSpPr>
            <a:spLocks noGrp="1"/>
          </p:cNvSpPr>
          <p:nvPr>
            <p:ph type="sldNum" sz="quarter" idx="12"/>
          </p:nvPr>
        </p:nvSpPr>
        <p:spPr/>
        <p:txBody>
          <a:bodyPr/>
          <a:lstStyle/>
          <a:p>
            <a:fld id="{8D31BEAE-1623-9446-BB9E-68A101F988DA}" type="slidenum">
              <a:rPr lang="en-US" smtClean="0"/>
              <a:pPr/>
              <a:t>5</a:t>
            </a:fld>
            <a:endParaRPr lang="en-US"/>
          </a:p>
        </p:txBody>
      </p:sp>
    </p:spTree>
    <p:extLst>
      <p:ext uri="{BB962C8B-B14F-4D97-AF65-F5344CB8AC3E}">
        <p14:creationId xmlns:p14="http://schemas.microsoft.com/office/powerpoint/2010/main" val="63459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4AE9DAA-1D15-45C1-893E-C5E6F375B557}"/>
              </a:ext>
            </a:extLst>
          </p:cNvPr>
          <p:cNvSpPr>
            <a:spLocks noGrp="1"/>
          </p:cNvSpPr>
          <p:nvPr>
            <p:ph type="sldNum" sz="quarter" idx="11"/>
          </p:nvPr>
        </p:nvSpPr>
        <p:spPr/>
        <p:txBody>
          <a:bodyPr/>
          <a:lstStyle/>
          <a:p>
            <a:fld id="{8D31BEAE-1623-9446-BB9E-68A101F988DA}" type="slidenum">
              <a:rPr lang="en-US" smtClean="0"/>
              <a:pPr/>
              <a:t>6</a:t>
            </a:fld>
            <a:endParaRPr lang="en-US"/>
          </a:p>
        </p:txBody>
      </p:sp>
      <p:sp>
        <p:nvSpPr>
          <p:cNvPr id="6" name="Title 5">
            <a:extLst>
              <a:ext uri="{FF2B5EF4-FFF2-40B4-BE49-F238E27FC236}">
                <a16:creationId xmlns:a16="http://schemas.microsoft.com/office/drawing/2014/main" id="{1764A449-8016-4F8E-92E9-23C0AE91B78A}"/>
              </a:ext>
            </a:extLst>
          </p:cNvPr>
          <p:cNvSpPr>
            <a:spLocks noGrp="1"/>
          </p:cNvSpPr>
          <p:nvPr>
            <p:ph type="title"/>
          </p:nvPr>
        </p:nvSpPr>
        <p:spPr/>
        <p:txBody>
          <a:bodyPr/>
          <a:lstStyle/>
          <a:p>
            <a:r>
              <a:rPr lang="en-US" dirty="0"/>
              <a:t>General Tab</a:t>
            </a:r>
          </a:p>
        </p:txBody>
      </p:sp>
      <p:sp>
        <p:nvSpPr>
          <p:cNvPr id="2" name="Text Placeholder 1">
            <a:extLst>
              <a:ext uri="{FF2B5EF4-FFF2-40B4-BE49-F238E27FC236}">
                <a16:creationId xmlns:a16="http://schemas.microsoft.com/office/drawing/2014/main" id="{09C63771-9955-4220-9AFE-D98E7D6817CB}"/>
              </a:ext>
            </a:extLst>
          </p:cNvPr>
          <p:cNvSpPr>
            <a:spLocks noGrp="1"/>
          </p:cNvSpPr>
          <p:nvPr>
            <p:ph type="body" sz="quarter" idx="13"/>
          </p:nvPr>
        </p:nvSpPr>
        <p:spPr/>
        <p:txBody>
          <a:bodyPr/>
          <a:lstStyle/>
          <a:p>
            <a:r>
              <a:rPr lang="en-US" b="0" dirty="0">
                <a:solidFill>
                  <a:schemeClr val="tx1"/>
                </a:solidFill>
              </a:rPr>
              <a:t>All Employee, Student, Athletics, Board Member Travel Requests will start on the Employee Travel General</a:t>
            </a:r>
          </a:p>
        </p:txBody>
      </p:sp>
      <p:pic>
        <p:nvPicPr>
          <p:cNvPr id="5" name="Picture 4">
            <a:extLst>
              <a:ext uri="{FF2B5EF4-FFF2-40B4-BE49-F238E27FC236}">
                <a16:creationId xmlns:a16="http://schemas.microsoft.com/office/drawing/2014/main" id="{66AFA99C-186D-4F09-9D12-F84E5CE240A0}"/>
              </a:ext>
            </a:extLst>
          </p:cNvPr>
          <p:cNvPicPr>
            <a:picLocks noChangeAspect="1"/>
          </p:cNvPicPr>
          <p:nvPr/>
        </p:nvPicPr>
        <p:blipFill>
          <a:blip r:embed="rId2"/>
          <a:stretch>
            <a:fillRect/>
          </a:stretch>
        </p:blipFill>
        <p:spPr>
          <a:xfrm>
            <a:off x="-77822" y="2970103"/>
            <a:ext cx="12192000" cy="3054178"/>
          </a:xfrm>
          <a:prstGeom prst="rect">
            <a:avLst/>
          </a:prstGeom>
        </p:spPr>
      </p:pic>
    </p:spTree>
    <p:extLst>
      <p:ext uri="{BB962C8B-B14F-4D97-AF65-F5344CB8AC3E}">
        <p14:creationId xmlns:p14="http://schemas.microsoft.com/office/powerpoint/2010/main" val="1471890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4AE9DAA-1D15-45C1-893E-C5E6F375B557}"/>
              </a:ext>
            </a:extLst>
          </p:cNvPr>
          <p:cNvSpPr>
            <a:spLocks noGrp="1"/>
          </p:cNvSpPr>
          <p:nvPr>
            <p:ph type="sldNum" sz="quarter" idx="11"/>
          </p:nvPr>
        </p:nvSpPr>
        <p:spPr/>
        <p:txBody>
          <a:bodyPr/>
          <a:lstStyle/>
          <a:p>
            <a:fld id="{8D31BEAE-1623-9446-BB9E-68A101F988DA}" type="slidenum">
              <a:rPr lang="en-US" smtClean="0"/>
              <a:pPr/>
              <a:t>7</a:t>
            </a:fld>
            <a:endParaRPr lang="en-US"/>
          </a:p>
        </p:txBody>
      </p:sp>
      <p:sp>
        <p:nvSpPr>
          <p:cNvPr id="6" name="Title 5">
            <a:extLst>
              <a:ext uri="{FF2B5EF4-FFF2-40B4-BE49-F238E27FC236}">
                <a16:creationId xmlns:a16="http://schemas.microsoft.com/office/drawing/2014/main" id="{1764A449-8016-4F8E-92E9-23C0AE91B78A}"/>
              </a:ext>
            </a:extLst>
          </p:cNvPr>
          <p:cNvSpPr>
            <a:spLocks noGrp="1"/>
          </p:cNvSpPr>
          <p:nvPr>
            <p:ph type="title"/>
          </p:nvPr>
        </p:nvSpPr>
        <p:spPr/>
        <p:txBody>
          <a:bodyPr/>
          <a:lstStyle/>
          <a:p>
            <a:r>
              <a:rPr lang="en-US" dirty="0"/>
              <a:t>General Tab</a:t>
            </a:r>
          </a:p>
        </p:txBody>
      </p:sp>
      <p:sp>
        <p:nvSpPr>
          <p:cNvPr id="2" name="Text Placeholder 1">
            <a:extLst>
              <a:ext uri="{FF2B5EF4-FFF2-40B4-BE49-F238E27FC236}">
                <a16:creationId xmlns:a16="http://schemas.microsoft.com/office/drawing/2014/main" id="{09C63771-9955-4220-9AFE-D98E7D6817CB}"/>
              </a:ext>
            </a:extLst>
          </p:cNvPr>
          <p:cNvSpPr>
            <a:spLocks noGrp="1"/>
          </p:cNvSpPr>
          <p:nvPr>
            <p:ph type="body" sz="quarter" idx="13"/>
          </p:nvPr>
        </p:nvSpPr>
        <p:spPr/>
        <p:txBody>
          <a:bodyPr/>
          <a:lstStyle/>
          <a:p>
            <a:r>
              <a:rPr lang="en-US" b="0" dirty="0">
                <a:solidFill>
                  <a:schemeClr val="tx1"/>
                </a:solidFill>
              </a:rPr>
              <a:t>The General Tab must be completed first. The following information will be needed:</a:t>
            </a:r>
          </a:p>
          <a:p>
            <a:pPr marL="914400" lvl="1" indent="-457200"/>
            <a:r>
              <a:rPr lang="en-US" sz="2400" b="0" dirty="0"/>
              <a:t>Name of Traveler</a:t>
            </a:r>
          </a:p>
          <a:p>
            <a:pPr marL="914400" lvl="1" indent="-457200"/>
            <a:r>
              <a:rPr lang="en-US" sz="2400" b="0" dirty="0"/>
              <a:t>Activity (Conference/Class Name)</a:t>
            </a:r>
          </a:p>
          <a:p>
            <a:pPr marL="914400" lvl="1" indent="-457200"/>
            <a:r>
              <a:rPr lang="en-US" sz="2400" dirty="0"/>
              <a:t>Destination – State and City (Please use the city of the class/conference, not the closest big city)</a:t>
            </a:r>
          </a:p>
          <a:p>
            <a:pPr marL="914400" lvl="1" indent="-457200"/>
            <a:r>
              <a:rPr lang="en-US" sz="2400" b="0" dirty="0"/>
              <a:t>Depa</a:t>
            </a:r>
            <a:r>
              <a:rPr lang="en-US" sz="2400" dirty="0"/>
              <a:t>rture Date and Time – Meal Allowances will be determined by the departure time</a:t>
            </a:r>
          </a:p>
          <a:p>
            <a:pPr marL="1371600" lvl="2" indent="-457200"/>
            <a:r>
              <a:rPr lang="en-US" sz="2400" b="0" dirty="0"/>
              <a:t>For </a:t>
            </a:r>
            <a:r>
              <a:rPr lang="en-US" sz="2400" dirty="0"/>
              <a:t>travel by air, the departure time will be 2 hours before the flight</a:t>
            </a:r>
            <a:endParaRPr lang="en-US" sz="2400" b="0" dirty="0"/>
          </a:p>
        </p:txBody>
      </p:sp>
    </p:spTree>
    <p:extLst>
      <p:ext uri="{BB962C8B-B14F-4D97-AF65-F5344CB8AC3E}">
        <p14:creationId xmlns:p14="http://schemas.microsoft.com/office/powerpoint/2010/main" val="2263823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4AE9DAA-1D15-45C1-893E-C5E6F375B557}"/>
              </a:ext>
            </a:extLst>
          </p:cNvPr>
          <p:cNvSpPr>
            <a:spLocks noGrp="1"/>
          </p:cNvSpPr>
          <p:nvPr>
            <p:ph type="sldNum" sz="quarter" idx="11"/>
          </p:nvPr>
        </p:nvSpPr>
        <p:spPr/>
        <p:txBody>
          <a:bodyPr/>
          <a:lstStyle/>
          <a:p>
            <a:fld id="{8D31BEAE-1623-9446-BB9E-68A101F988DA}" type="slidenum">
              <a:rPr lang="en-US" smtClean="0"/>
              <a:pPr/>
              <a:t>8</a:t>
            </a:fld>
            <a:endParaRPr lang="en-US"/>
          </a:p>
        </p:txBody>
      </p:sp>
      <p:sp>
        <p:nvSpPr>
          <p:cNvPr id="6" name="Title 5">
            <a:extLst>
              <a:ext uri="{FF2B5EF4-FFF2-40B4-BE49-F238E27FC236}">
                <a16:creationId xmlns:a16="http://schemas.microsoft.com/office/drawing/2014/main" id="{1764A449-8016-4F8E-92E9-23C0AE91B78A}"/>
              </a:ext>
            </a:extLst>
          </p:cNvPr>
          <p:cNvSpPr>
            <a:spLocks noGrp="1"/>
          </p:cNvSpPr>
          <p:nvPr>
            <p:ph type="title"/>
          </p:nvPr>
        </p:nvSpPr>
        <p:spPr/>
        <p:txBody>
          <a:bodyPr/>
          <a:lstStyle/>
          <a:p>
            <a:r>
              <a:rPr lang="en-US" dirty="0"/>
              <a:t>General Tab</a:t>
            </a:r>
          </a:p>
        </p:txBody>
      </p:sp>
      <p:sp>
        <p:nvSpPr>
          <p:cNvPr id="2" name="Text Placeholder 1">
            <a:extLst>
              <a:ext uri="{FF2B5EF4-FFF2-40B4-BE49-F238E27FC236}">
                <a16:creationId xmlns:a16="http://schemas.microsoft.com/office/drawing/2014/main" id="{09C63771-9955-4220-9AFE-D98E7D6817CB}"/>
              </a:ext>
            </a:extLst>
          </p:cNvPr>
          <p:cNvSpPr>
            <a:spLocks noGrp="1"/>
          </p:cNvSpPr>
          <p:nvPr>
            <p:ph type="body" sz="quarter" idx="13"/>
          </p:nvPr>
        </p:nvSpPr>
        <p:spPr/>
        <p:txBody>
          <a:bodyPr/>
          <a:lstStyle/>
          <a:p>
            <a:r>
              <a:rPr lang="en-US" b="0" dirty="0">
                <a:solidFill>
                  <a:schemeClr val="tx1"/>
                </a:solidFill>
              </a:rPr>
              <a:t>The following information will be needed (</a:t>
            </a:r>
            <a:r>
              <a:rPr lang="en-US" b="0" dirty="0" err="1">
                <a:solidFill>
                  <a:schemeClr val="tx1"/>
                </a:solidFill>
              </a:rPr>
              <a:t>cont</a:t>
            </a:r>
            <a:r>
              <a:rPr lang="en-US" b="0" dirty="0">
                <a:solidFill>
                  <a:schemeClr val="tx1"/>
                </a:solidFill>
              </a:rPr>
              <a:t>):</a:t>
            </a:r>
          </a:p>
          <a:p>
            <a:pPr marL="914400" lvl="1" indent="-457200"/>
            <a:r>
              <a:rPr lang="en-US" sz="2400" dirty="0"/>
              <a:t>Return Date and Time – Meal Allowances will be determined by the departure time</a:t>
            </a:r>
          </a:p>
          <a:p>
            <a:pPr marL="1371600" lvl="2" indent="-457200"/>
            <a:r>
              <a:rPr lang="en-US" sz="2400" dirty="0"/>
              <a:t>For travel by air, the return time will be 2 hours after the flight</a:t>
            </a:r>
          </a:p>
          <a:p>
            <a:pPr marL="914400" lvl="1" indent="-457200"/>
            <a:r>
              <a:rPr lang="en-US" sz="2400" b="0" dirty="0"/>
              <a:t>Will an advance of expenses be expected? </a:t>
            </a:r>
          </a:p>
          <a:p>
            <a:pPr marL="1371600" lvl="2" indent="-457200"/>
            <a:r>
              <a:rPr lang="en-US" sz="2400" dirty="0"/>
              <a:t>The travel request must be entered at least 5 days before the travel to allow for an advance</a:t>
            </a:r>
            <a:endParaRPr lang="en-US" sz="2400" b="0" dirty="0"/>
          </a:p>
          <a:p>
            <a:pPr lvl="1" indent="0">
              <a:buNone/>
            </a:pPr>
            <a:endParaRPr lang="en-US" sz="2400" b="0" dirty="0"/>
          </a:p>
        </p:txBody>
      </p:sp>
    </p:spTree>
    <p:extLst>
      <p:ext uri="{BB962C8B-B14F-4D97-AF65-F5344CB8AC3E}">
        <p14:creationId xmlns:p14="http://schemas.microsoft.com/office/powerpoint/2010/main" val="2784111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4AE9DAA-1D15-45C1-893E-C5E6F375B557}"/>
              </a:ext>
            </a:extLst>
          </p:cNvPr>
          <p:cNvSpPr>
            <a:spLocks noGrp="1"/>
          </p:cNvSpPr>
          <p:nvPr>
            <p:ph type="sldNum" sz="quarter" idx="11"/>
          </p:nvPr>
        </p:nvSpPr>
        <p:spPr/>
        <p:txBody>
          <a:bodyPr/>
          <a:lstStyle/>
          <a:p>
            <a:fld id="{8D31BEAE-1623-9446-BB9E-68A101F988DA}" type="slidenum">
              <a:rPr lang="en-US" smtClean="0"/>
              <a:pPr/>
              <a:t>9</a:t>
            </a:fld>
            <a:endParaRPr lang="en-US"/>
          </a:p>
        </p:txBody>
      </p:sp>
      <p:sp>
        <p:nvSpPr>
          <p:cNvPr id="6" name="Title 5">
            <a:extLst>
              <a:ext uri="{FF2B5EF4-FFF2-40B4-BE49-F238E27FC236}">
                <a16:creationId xmlns:a16="http://schemas.microsoft.com/office/drawing/2014/main" id="{1764A449-8016-4F8E-92E9-23C0AE91B78A}"/>
              </a:ext>
            </a:extLst>
          </p:cNvPr>
          <p:cNvSpPr>
            <a:spLocks noGrp="1"/>
          </p:cNvSpPr>
          <p:nvPr>
            <p:ph type="title"/>
          </p:nvPr>
        </p:nvSpPr>
        <p:spPr/>
        <p:txBody>
          <a:bodyPr/>
          <a:lstStyle/>
          <a:p>
            <a:r>
              <a:rPr lang="en-US" dirty="0"/>
              <a:t>General Tab</a:t>
            </a:r>
          </a:p>
        </p:txBody>
      </p:sp>
      <p:sp>
        <p:nvSpPr>
          <p:cNvPr id="2" name="Text Placeholder 1">
            <a:extLst>
              <a:ext uri="{FF2B5EF4-FFF2-40B4-BE49-F238E27FC236}">
                <a16:creationId xmlns:a16="http://schemas.microsoft.com/office/drawing/2014/main" id="{09C63771-9955-4220-9AFE-D98E7D6817CB}"/>
              </a:ext>
            </a:extLst>
          </p:cNvPr>
          <p:cNvSpPr>
            <a:spLocks noGrp="1"/>
          </p:cNvSpPr>
          <p:nvPr>
            <p:ph type="body" sz="quarter" idx="13"/>
          </p:nvPr>
        </p:nvSpPr>
        <p:spPr/>
        <p:txBody>
          <a:bodyPr/>
          <a:lstStyle/>
          <a:p>
            <a:r>
              <a:rPr lang="en-US" b="0" dirty="0">
                <a:solidFill>
                  <a:schemeClr val="tx1"/>
                </a:solidFill>
              </a:rPr>
              <a:t>The following information will be needed (</a:t>
            </a:r>
            <a:r>
              <a:rPr lang="en-US" b="0" dirty="0" err="1">
                <a:solidFill>
                  <a:schemeClr val="tx1"/>
                </a:solidFill>
              </a:rPr>
              <a:t>cont</a:t>
            </a:r>
            <a:r>
              <a:rPr lang="en-US" b="0" dirty="0">
                <a:solidFill>
                  <a:schemeClr val="tx1"/>
                </a:solidFill>
              </a:rPr>
              <a:t>):</a:t>
            </a:r>
          </a:p>
          <a:p>
            <a:pPr marL="914400" lvl="1" indent="-457200"/>
            <a:r>
              <a:rPr lang="en-US" sz="2400" dirty="0"/>
              <a:t>Account Type</a:t>
            </a:r>
          </a:p>
          <a:p>
            <a:pPr marL="1371600" lvl="2" indent="-457200"/>
            <a:r>
              <a:rPr lang="en-US" sz="2400" dirty="0"/>
              <a:t>Non-Employee – Key Officials and Board Members</a:t>
            </a:r>
          </a:p>
          <a:p>
            <a:pPr marL="1371600" lvl="2" indent="-457200"/>
            <a:r>
              <a:rPr lang="en-US" sz="2400" dirty="0"/>
              <a:t>Employee – All FWISD employees traveling without students</a:t>
            </a:r>
          </a:p>
          <a:p>
            <a:pPr marL="1371600" lvl="2" indent="-457200"/>
            <a:r>
              <a:rPr lang="en-US" sz="2400" dirty="0"/>
              <a:t>Employee/Student – Athletics</a:t>
            </a:r>
          </a:p>
          <a:p>
            <a:pPr marL="1371600" lvl="2" indent="-457200"/>
            <a:r>
              <a:rPr lang="en-US" sz="2400" dirty="0"/>
              <a:t>Student – All other student Travel </a:t>
            </a:r>
          </a:p>
          <a:p>
            <a:pPr marL="914400" lvl="1" indent="-457200"/>
            <a:r>
              <a:rPr lang="en-US" sz="2400" dirty="0"/>
              <a:t>Budget Number</a:t>
            </a:r>
          </a:p>
          <a:p>
            <a:pPr marL="1371600" lvl="2" indent="-457200"/>
            <a:r>
              <a:rPr lang="en-US" sz="2400" dirty="0"/>
              <a:t>This budget number will transfer to all tabs</a:t>
            </a:r>
          </a:p>
        </p:txBody>
      </p:sp>
    </p:spTree>
    <p:extLst>
      <p:ext uri="{BB962C8B-B14F-4D97-AF65-F5344CB8AC3E}">
        <p14:creationId xmlns:p14="http://schemas.microsoft.com/office/powerpoint/2010/main" val="1049872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CDCED9B-BC24-4BB2-88E1-03C161E98616}"/>
              </a:ext>
            </a:extLst>
          </p:cNvPr>
          <p:cNvSpPr>
            <a:spLocks noGrp="1"/>
          </p:cNvSpPr>
          <p:nvPr>
            <p:ph type="ftr" sz="quarter" idx="10"/>
          </p:nvPr>
        </p:nvSpPr>
        <p:spPr/>
        <p:txBody>
          <a:bodyPr/>
          <a:lstStyle/>
          <a:p>
            <a:r>
              <a:rPr lang="en-US" dirty="0"/>
              <a:t>Tackling Travel</a:t>
            </a:r>
          </a:p>
        </p:txBody>
      </p:sp>
      <p:sp>
        <p:nvSpPr>
          <p:cNvPr id="4" name="Slide Number Placeholder 3">
            <a:extLst>
              <a:ext uri="{FF2B5EF4-FFF2-40B4-BE49-F238E27FC236}">
                <a16:creationId xmlns:a16="http://schemas.microsoft.com/office/drawing/2014/main" id="{54AE9DAA-1D15-45C1-893E-C5E6F375B557}"/>
              </a:ext>
            </a:extLst>
          </p:cNvPr>
          <p:cNvSpPr>
            <a:spLocks noGrp="1"/>
          </p:cNvSpPr>
          <p:nvPr>
            <p:ph type="sldNum" sz="quarter" idx="11"/>
          </p:nvPr>
        </p:nvSpPr>
        <p:spPr/>
        <p:txBody>
          <a:bodyPr/>
          <a:lstStyle/>
          <a:p>
            <a:fld id="{8D31BEAE-1623-9446-BB9E-68A101F988DA}" type="slidenum">
              <a:rPr lang="en-US" smtClean="0"/>
              <a:pPr/>
              <a:t>10</a:t>
            </a:fld>
            <a:endParaRPr lang="en-US"/>
          </a:p>
        </p:txBody>
      </p:sp>
      <p:sp>
        <p:nvSpPr>
          <p:cNvPr id="6" name="Title 5">
            <a:extLst>
              <a:ext uri="{FF2B5EF4-FFF2-40B4-BE49-F238E27FC236}">
                <a16:creationId xmlns:a16="http://schemas.microsoft.com/office/drawing/2014/main" id="{1764A449-8016-4F8E-92E9-23C0AE91B78A}"/>
              </a:ext>
            </a:extLst>
          </p:cNvPr>
          <p:cNvSpPr>
            <a:spLocks noGrp="1"/>
          </p:cNvSpPr>
          <p:nvPr>
            <p:ph type="title"/>
          </p:nvPr>
        </p:nvSpPr>
        <p:spPr/>
        <p:txBody>
          <a:bodyPr/>
          <a:lstStyle/>
          <a:p>
            <a:r>
              <a:rPr lang="en-US" dirty="0"/>
              <a:t>General Tab</a:t>
            </a:r>
          </a:p>
        </p:txBody>
      </p:sp>
      <p:sp>
        <p:nvSpPr>
          <p:cNvPr id="2" name="Text Placeholder 1">
            <a:extLst>
              <a:ext uri="{FF2B5EF4-FFF2-40B4-BE49-F238E27FC236}">
                <a16:creationId xmlns:a16="http://schemas.microsoft.com/office/drawing/2014/main" id="{09C63771-9955-4220-9AFE-D98E7D6817CB}"/>
              </a:ext>
            </a:extLst>
          </p:cNvPr>
          <p:cNvSpPr>
            <a:spLocks noGrp="1"/>
          </p:cNvSpPr>
          <p:nvPr>
            <p:ph type="body" sz="quarter" idx="13"/>
          </p:nvPr>
        </p:nvSpPr>
        <p:spPr/>
        <p:txBody>
          <a:bodyPr/>
          <a:lstStyle/>
          <a:p>
            <a:r>
              <a:rPr lang="en-US" b="0" dirty="0">
                <a:solidFill>
                  <a:schemeClr val="tx1"/>
                </a:solidFill>
              </a:rPr>
              <a:t>Once the General Tab has been completed, select:</a:t>
            </a:r>
          </a:p>
          <a:p>
            <a:pPr marL="800100" lvl="1" indent="-342900"/>
            <a:r>
              <a:rPr lang="en-US" b="0" dirty="0">
                <a:solidFill>
                  <a:schemeClr val="tx1"/>
                </a:solidFill>
              </a:rPr>
              <a:t>Save Request</a:t>
            </a:r>
          </a:p>
          <a:p>
            <a:pPr marL="800100" lvl="1" indent="-342900"/>
            <a:r>
              <a:rPr lang="en-US" b="0" dirty="0">
                <a:solidFill>
                  <a:schemeClr val="tx1"/>
                </a:solidFill>
              </a:rPr>
              <a:t>Continue</a:t>
            </a:r>
            <a:endParaRPr lang="en-US" dirty="0"/>
          </a:p>
        </p:txBody>
      </p:sp>
    </p:spTree>
    <p:extLst>
      <p:ext uri="{BB962C8B-B14F-4D97-AF65-F5344CB8AC3E}">
        <p14:creationId xmlns:p14="http://schemas.microsoft.com/office/powerpoint/2010/main" val="855526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4AE9DAA-1D15-45C1-893E-C5E6F375B557}"/>
              </a:ext>
            </a:extLst>
          </p:cNvPr>
          <p:cNvSpPr>
            <a:spLocks noGrp="1"/>
          </p:cNvSpPr>
          <p:nvPr>
            <p:ph type="sldNum" sz="quarter" idx="11"/>
          </p:nvPr>
        </p:nvSpPr>
        <p:spPr/>
        <p:txBody>
          <a:bodyPr/>
          <a:lstStyle/>
          <a:p>
            <a:fld id="{8D31BEAE-1623-9446-BB9E-68A101F988DA}" type="slidenum">
              <a:rPr lang="en-US" smtClean="0"/>
              <a:pPr/>
              <a:t>11</a:t>
            </a:fld>
            <a:endParaRPr lang="en-US"/>
          </a:p>
        </p:txBody>
      </p:sp>
      <p:sp>
        <p:nvSpPr>
          <p:cNvPr id="6" name="Title 5">
            <a:extLst>
              <a:ext uri="{FF2B5EF4-FFF2-40B4-BE49-F238E27FC236}">
                <a16:creationId xmlns:a16="http://schemas.microsoft.com/office/drawing/2014/main" id="{1764A449-8016-4F8E-92E9-23C0AE91B78A}"/>
              </a:ext>
            </a:extLst>
          </p:cNvPr>
          <p:cNvSpPr>
            <a:spLocks noGrp="1"/>
          </p:cNvSpPr>
          <p:nvPr>
            <p:ph type="title"/>
          </p:nvPr>
        </p:nvSpPr>
        <p:spPr/>
        <p:txBody>
          <a:bodyPr/>
          <a:lstStyle/>
          <a:p>
            <a:r>
              <a:rPr lang="en-US" dirty="0"/>
              <a:t>General Tab</a:t>
            </a:r>
          </a:p>
        </p:txBody>
      </p:sp>
      <p:sp>
        <p:nvSpPr>
          <p:cNvPr id="2" name="Text Placeholder 1">
            <a:extLst>
              <a:ext uri="{FF2B5EF4-FFF2-40B4-BE49-F238E27FC236}">
                <a16:creationId xmlns:a16="http://schemas.microsoft.com/office/drawing/2014/main" id="{09C63771-9955-4220-9AFE-D98E7D6817CB}"/>
              </a:ext>
            </a:extLst>
          </p:cNvPr>
          <p:cNvSpPr>
            <a:spLocks noGrp="1"/>
          </p:cNvSpPr>
          <p:nvPr>
            <p:ph type="body" sz="quarter" idx="13"/>
          </p:nvPr>
        </p:nvSpPr>
        <p:spPr/>
        <p:txBody>
          <a:bodyPr/>
          <a:lstStyle/>
          <a:p>
            <a:r>
              <a:rPr lang="en-US" b="0" dirty="0">
                <a:solidFill>
                  <a:schemeClr val="tx1"/>
                </a:solidFill>
              </a:rPr>
              <a:t>Once Continue has been selected, ERP will go to the next tab.</a:t>
            </a:r>
          </a:p>
          <a:p>
            <a:pPr algn="just">
              <a:lnSpc>
                <a:spcPct val="100000"/>
              </a:lnSpc>
            </a:pPr>
            <a:r>
              <a:rPr lang="en-US" b="0" dirty="0">
                <a:solidFill>
                  <a:schemeClr val="tx1"/>
                </a:solidFill>
              </a:rPr>
              <a:t>Each tab begins with:</a:t>
            </a:r>
          </a:p>
          <a:p>
            <a:r>
              <a:rPr lang="en-US" b="0" dirty="0">
                <a:solidFill>
                  <a:schemeClr val="tx1"/>
                </a:solidFill>
              </a:rPr>
              <a:t>	Do you need to enter __________?</a:t>
            </a:r>
          </a:p>
          <a:p>
            <a:r>
              <a:rPr lang="en-US" b="0" dirty="0">
                <a:solidFill>
                  <a:schemeClr val="tx1"/>
                </a:solidFill>
              </a:rPr>
              <a:t>	If you select Yes, you will fill out that tab</a:t>
            </a:r>
          </a:p>
          <a:p>
            <a:r>
              <a:rPr lang="en-US" b="0" dirty="0">
                <a:solidFill>
                  <a:schemeClr val="tx1"/>
                </a:solidFill>
              </a:rPr>
              <a:t>	If you select No, ERP will go to the next tab</a:t>
            </a:r>
            <a:endParaRPr lang="en-US" dirty="0"/>
          </a:p>
        </p:txBody>
      </p:sp>
    </p:spTree>
    <p:extLst>
      <p:ext uri="{BB962C8B-B14F-4D97-AF65-F5344CB8AC3E}">
        <p14:creationId xmlns:p14="http://schemas.microsoft.com/office/powerpoint/2010/main" val="3454447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4AE9DAA-1D15-45C1-893E-C5E6F375B557}"/>
              </a:ext>
            </a:extLst>
          </p:cNvPr>
          <p:cNvSpPr>
            <a:spLocks noGrp="1"/>
          </p:cNvSpPr>
          <p:nvPr>
            <p:ph type="sldNum" sz="quarter" idx="11"/>
          </p:nvPr>
        </p:nvSpPr>
        <p:spPr/>
        <p:txBody>
          <a:bodyPr/>
          <a:lstStyle/>
          <a:p>
            <a:fld id="{8D31BEAE-1623-9446-BB9E-68A101F988DA}" type="slidenum">
              <a:rPr lang="en-US" smtClean="0"/>
              <a:pPr/>
              <a:t>12</a:t>
            </a:fld>
            <a:endParaRPr lang="en-US"/>
          </a:p>
        </p:txBody>
      </p:sp>
      <p:sp>
        <p:nvSpPr>
          <p:cNvPr id="6" name="Title 5">
            <a:extLst>
              <a:ext uri="{FF2B5EF4-FFF2-40B4-BE49-F238E27FC236}">
                <a16:creationId xmlns:a16="http://schemas.microsoft.com/office/drawing/2014/main" id="{1764A449-8016-4F8E-92E9-23C0AE91B78A}"/>
              </a:ext>
            </a:extLst>
          </p:cNvPr>
          <p:cNvSpPr>
            <a:spLocks noGrp="1"/>
          </p:cNvSpPr>
          <p:nvPr>
            <p:ph type="title"/>
          </p:nvPr>
        </p:nvSpPr>
        <p:spPr/>
        <p:txBody>
          <a:bodyPr/>
          <a:lstStyle/>
          <a:p>
            <a:r>
              <a:rPr lang="en-US" dirty="0"/>
              <a:t>Registration Tab</a:t>
            </a:r>
          </a:p>
        </p:txBody>
      </p:sp>
      <p:pic>
        <p:nvPicPr>
          <p:cNvPr id="3" name="Picture 2">
            <a:extLst>
              <a:ext uri="{FF2B5EF4-FFF2-40B4-BE49-F238E27FC236}">
                <a16:creationId xmlns:a16="http://schemas.microsoft.com/office/drawing/2014/main" id="{0B842AB9-B73A-47F6-9B79-863331ACDB78}"/>
              </a:ext>
            </a:extLst>
          </p:cNvPr>
          <p:cNvPicPr>
            <a:picLocks noChangeAspect="1"/>
          </p:cNvPicPr>
          <p:nvPr/>
        </p:nvPicPr>
        <p:blipFill>
          <a:blip r:embed="rId2"/>
          <a:stretch>
            <a:fillRect/>
          </a:stretch>
        </p:blipFill>
        <p:spPr>
          <a:xfrm>
            <a:off x="1906621" y="1304909"/>
            <a:ext cx="8025292" cy="4959329"/>
          </a:xfrm>
          <a:prstGeom prst="rect">
            <a:avLst/>
          </a:prstGeom>
        </p:spPr>
      </p:pic>
    </p:spTree>
    <p:extLst>
      <p:ext uri="{BB962C8B-B14F-4D97-AF65-F5344CB8AC3E}">
        <p14:creationId xmlns:p14="http://schemas.microsoft.com/office/powerpoint/2010/main" val="2408931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13</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Registration Tab</a:t>
            </a:r>
          </a:p>
        </p:txBody>
      </p:sp>
      <p:sp>
        <p:nvSpPr>
          <p:cNvPr id="5" name="Text Placeholder 4">
            <a:extLst>
              <a:ext uri="{FF2B5EF4-FFF2-40B4-BE49-F238E27FC236}">
                <a16:creationId xmlns:a16="http://schemas.microsoft.com/office/drawing/2014/main" id="{A0C831F7-DD85-4883-ABA5-02A9F2AD1ABF}"/>
              </a:ext>
            </a:extLst>
          </p:cNvPr>
          <p:cNvSpPr>
            <a:spLocks noGrp="1"/>
          </p:cNvSpPr>
          <p:nvPr>
            <p:ph type="body" sz="quarter" idx="13"/>
          </p:nvPr>
        </p:nvSpPr>
        <p:spPr/>
        <p:txBody>
          <a:bodyPr/>
          <a:lstStyle/>
          <a:p>
            <a:pPr marL="457200" indent="-457200">
              <a:buFont typeface="Arial" panose="020B0604020202020204" pitchFamily="34" charset="0"/>
              <a:buChar char="•"/>
            </a:pPr>
            <a:r>
              <a:rPr lang="en-US" b="0" dirty="0">
                <a:solidFill>
                  <a:schemeClr val="tx1"/>
                </a:solidFill>
              </a:rPr>
              <a:t>Advance Required</a:t>
            </a:r>
          </a:p>
          <a:p>
            <a:pPr marL="914400" lvl="1" indent="-457200"/>
            <a:r>
              <a:rPr lang="en-US" dirty="0">
                <a:solidFill>
                  <a:schemeClr val="tx1"/>
                </a:solidFill>
              </a:rPr>
              <a:t>Typically an advance will not be required for registration</a:t>
            </a:r>
            <a:endParaRPr lang="en-US" b="0" dirty="0">
              <a:solidFill>
                <a:schemeClr val="tx1"/>
              </a:solidFill>
            </a:endParaRPr>
          </a:p>
          <a:p>
            <a:pPr marL="457200" indent="-457200">
              <a:buFont typeface="Arial" panose="020B0604020202020204" pitchFamily="34" charset="0"/>
              <a:buChar char="•"/>
            </a:pPr>
            <a:r>
              <a:rPr lang="en-US" b="0" dirty="0">
                <a:solidFill>
                  <a:schemeClr val="tx1"/>
                </a:solidFill>
              </a:rPr>
              <a:t>Expense For</a:t>
            </a:r>
          </a:p>
          <a:p>
            <a:pPr marL="1371600" lvl="2" indent="-457200"/>
            <a:r>
              <a:rPr lang="en-US" sz="2000" dirty="0"/>
              <a:t>Non-Employee – Key Officials and Board Members</a:t>
            </a:r>
          </a:p>
          <a:p>
            <a:pPr marL="1371600" lvl="2" indent="-457200"/>
            <a:r>
              <a:rPr lang="en-US" sz="2000" dirty="0"/>
              <a:t>Employee – All FWISD employees traveling without students</a:t>
            </a:r>
          </a:p>
          <a:p>
            <a:pPr marL="1371600" lvl="2" indent="-457200"/>
            <a:r>
              <a:rPr lang="en-US" sz="2000" dirty="0"/>
              <a:t>Employee/Student – Athletics</a:t>
            </a:r>
          </a:p>
          <a:p>
            <a:pPr marL="1371600" lvl="2" indent="-457200"/>
            <a:r>
              <a:rPr lang="en-US" sz="2000" dirty="0"/>
              <a:t>Student – All other student Travel</a:t>
            </a:r>
            <a:endParaRPr lang="en-US" sz="2000" b="0" dirty="0">
              <a:solidFill>
                <a:schemeClr val="tx1"/>
              </a:solidFill>
            </a:endParaRPr>
          </a:p>
          <a:p>
            <a:pPr marL="457200" indent="-457200">
              <a:buFont typeface="Arial" panose="020B0604020202020204" pitchFamily="34" charset="0"/>
              <a:buChar char="•"/>
            </a:pPr>
            <a:endParaRPr lang="en-US" b="0" dirty="0">
              <a:solidFill>
                <a:schemeClr val="tx1"/>
              </a:solidFill>
            </a:endParaRPr>
          </a:p>
        </p:txBody>
      </p:sp>
    </p:spTree>
    <p:extLst>
      <p:ext uri="{BB962C8B-B14F-4D97-AF65-F5344CB8AC3E}">
        <p14:creationId xmlns:p14="http://schemas.microsoft.com/office/powerpoint/2010/main" val="587967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14</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Registration Tab</a:t>
            </a:r>
          </a:p>
        </p:txBody>
      </p:sp>
      <p:sp>
        <p:nvSpPr>
          <p:cNvPr id="5" name="Text Placeholder 4">
            <a:extLst>
              <a:ext uri="{FF2B5EF4-FFF2-40B4-BE49-F238E27FC236}">
                <a16:creationId xmlns:a16="http://schemas.microsoft.com/office/drawing/2014/main" id="{A0C831F7-DD85-4883-ABA5-02A9F2AD1ABF}"/>
              </a:ext>
            </a:extLst>
          </p:cNvPr>
          <p:cNvSpPr>
            <a:spLocks noGrp="1"/>
          </p:cNvSpPr>
          <p:nvPr>
            <p:ph type="body" sz="quarter" idx="13"/>
          </p:nvPr>
        </p:nvSpPr>
        <p:spPr/>
        <p:txBody>
          <a:bodyPr/>
          <a:lstStyle/>
          <a:p>
            <a:pPr marL="457200" indent="-457200">
              <a:buFont typeface="Arial" panose="020B0604020202020204" pitchFamily="34" charset="0"/>
              <a:buChar char="•"/>
            </a:pPr>
            <a:r>
              <a:rPr lang="en-US" b="0" dirty="0">
                <a:solidFill>
                  <a:schemeClr val="tx1"/>
                </a:solidFill>
              </a:rPr>
              <a:t>Payment Type</a:t>
            </a:r>
          </a:p>
          <a:p>
            <a:pPr marL="914400" lvl="1" indent="-457200"/>
            <a:r>
              <a:rPr lang="en-US" sz="2000" dirty="0">
                <a:solidFill>
                  <a:schemeClr val="tx1"/>
                </a:solidFill>
              </a:rPr>
              <a:t>Employee Credit Card</a:t>
            </a:r>
          </a:p>
          <a:p>
            <a:pPr marL="1371600" lvl="2" indent="-457200"/>
            <a:r>
              <a:rPr lang="en-US" sz="2000" dirty="0">
                <a:solidFill>
                  <a:schemeClr val="tx1"/>
                </a:solidFill>
              </a:rPr>
              <a:t>Only use if the employee has a FWISD credit card in their name</a:t>
            </a:r>
          </a:p>
          <a:p>
            <a:pPr marL="914400" lvl="1" indent="-457200"/>
            <a:r>
              <a:rPr lang="en-US" sz="2000" dirty="0">
                <a:solidFill>
                  <a:schemeClr val="tx1"/>
                </a:solidFill>
              </a:rPr>
              <a:t>District Credit Card – do not use</a:t>
            </a:r>
          </a:p>
          <a:p>
            <a:pPr marL="914400" lvl="1" indent="-457200"/>
            <a:r>
              <a:rPr lang="en-US" sz="2000" dirty="0">
                <a:solidFill>
                  <a:schemeClr val="tx1"/>
                </a:solidFill>
              </a:rPr>
              <a:t>Department Credit Card</a:t>
            </a:r>
          </a:p>
          <a:p>
            <a:pPr marL="1371600" lvl="2" indent="-457200"/>
            <a:r>
              <a:rPr lang="en-US" sz="2000" dirty="0">
                <a:solidFill>
                  <a:schemeClr val="tx1"/>
                </a:solidFill>
              </a:rPr>
              <a:t>Will allow you to select a Travel/AP card in your possession</a:t>
            </a:r>
          </a:p>
          <a:p>
            <a:pPr marL="914400" lvl="1" indent="-457200"/>
            <a:r>
              <a:rPr lang="en-US" sz="2000" b="0" dirty="0">
                <a:solidFill>
                  <a:schemeClr val="tx1"/>
                </a:solidFill>
              </a:rPr>
              <a:t>Reimbursement</a:t>
            </a:r>
          </a:p>
          <a:p>
            <a:pPr marL="1371600" lvl="2" indent="-457200"/>
            <a:r>
              <a:rPr lang="en-US" sz="2000" b="0" dirty="0">
                <a:solidFill>
                  <a:schemeClr val="tx1"/>
                </a:solidFill>
              </a:rPr>
              <a:t>If the traveler has paid in Advance</a:t>
            </a:r>
          </a:p>
          <a:p>
            <a:pPr marL="914400" lvl="1" indent="-457200"/>
            <a:r>
              <a:rPr lang="en-US" sz="2000" dirty="0">
                <a:solidFill>
                  <a:schemeClr val="tx1"/>
                </a:solidFill>
              </a:rPr>
              <a:t>Check to Vendor</a:t>
            </a:r>
          </a:p>
          <a:p>
            <a:pPr marL="1371600" lvl="2" indent="-457200"/>
            <a:endParaRPr lang="en-US" sz="2000" b="0" dirty="0">
              <a:solidFill>
                <a:schemeClr val="tx1"/>
              </a:solidFill>
            </a:endParaRPr>
          </a:p>
          <a:p>
            <a:pPr marL="457200" indent="-457200">
              <a:buFont typeface="Arial" panose="020B0604020202020204" pitchFamily="34" charset="0"/>
              <a:buChar char="•"/>
            </a:pPr>
            <a:endParaRPr lang="en-US" b="0" dirty="0">
              <a:solidFill>
                <a:schemeClr val="tx1"/>
              </a:solidFill>
            </a:endParaRPr>
          </a:p>
        </p:txBody>
      </p:sp>
    </p:spTree>
    <p:extLst>
      <p:ext uri="{BB962C8B-B14F-4D97-AF65-F5344CB8AC3E}">
        <p14:creationId xmlns:p14="http://schemas.microsoft.com/office/powerpoint/2010/main" val="2823186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15</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Registration Tab</a:t>
            </a:r>
          </a:p>
        </p:txBody>
      </p:sp>
      <p:sp>
        <p:nvSpPr>
          <p:cNvPr id="5" name="Text Placeholder 4">
            <a:extLst>
              <a:ext uri="{FF2B5EF4-FFF2-40B4-BE49-F238E27FC236}">
                <a16:creationId xmlns:a16="http://schemas.microsoft.com/office/drawing/2014/main" id="{A0C831F7-DD85-4883-ABA5-02A9F2AD1ABF}"/>
              </a:ext>
            </a:extLst>
          </p:cNvPr>
          <p:cNvSpPr>
            <a:spLocks noGrp="1"/>
          </p:cNvSpPr>
          <p:nvPr>
            <p:ph type="body" sz="quarter" idx="13"/>
          </p:nvPr>
        </p:nvSpPr>
        <p:spPr/>
        <p:txBody>
          <a:bodyPr>
            <a:normAutofit/>
          </a:bodyPr>
          <a:lstStyle/>
          <a:p>
            <a:pPr marL="457200" indent="-457200">
              <a:buFont typeface="Arial" panose="020B0604020202020204" pitchFamily="34" charset="0"/>
              <a:buChar char="•"/>
            </a:pPr>
            <a:r>
              <a:rPr lang="en-US" b="0" dirty="0">
                <a:solidFill>
                  <a:schemeClr val="tx1"/>
                </a:solidFill>
              </a:rPr>
              <a:t>Payment Type</a:t>
            </a:r>
          </a:p>
          <a:p>
            <a:pPr marL="914400" lvl="1" indent="-457200"/>
            <a:r>
              <a:rPr lang="en-US" sz="2000" dirty="0">
                <a:solidFill>
                  <a:schemeClr val="tx1"/>
                </a:solidFill>
              </a:rPr>
              <a:t>Check to Vendor – usually needed if the registration needs to be pre-paid</a:t>
            </a:r>
          </a:p>
          <a:p>
            <a:pPr marL="1371600" lvl="2" indent="-457200"/>
            <a:r>
              <a:rPr lang="en-US" sz="2000" dirty="0">
                <a:solidFill>
                  <a:schemeClr val="tx1"/>
                </a:solidFill>
              </a:rPr>
              <a:t>Enter Vendor Name and Remit to</a:t>
            </a:r>
          </a:p>
          <a:p>
            <a:pPr marL="1371600" lvl="2" indent="-457200"/>
            <a:r>
              <a:rPr lang="en-US" sz="2000" dirty="0">
                <a:solidFill>
                  <a:schemeClr val="tx1"/>
                </a:solidFill>
              </a:rPr>
              <a:t>Route To</a:t>
            </a:r>
          </a:p>
          <a:p>
            <a:pPr marL="1828800" lvl="3" indent="-457200"/>
            <a:r>
              <a:rPr lang="en-US" sz="2000" dirty="0">
                <a:solidFill>
                  <a:schemeClr val="tx1"/>
                </a:solidFill>
              </a:rPr>
              <a:t>Send to vendor – will mail directly to the vendor</a:t>
            </a:r>
          </a:p>
          <a:p>
            <a:pPr marL="1828800" lvl="3" indent="-457200"/>
            <a:r>
              <a:rPr lang="en-US" sz="2000" dirty="0">
                <a:solidFill>
                  <a:schemeClr val="tx1"/>
                </a:solidFill>
              </a:rPr>
              <a:t>Hold for Pickup – if your traveler needs to take the check to the conference</a:t>
            </a:r>
          </a:p>
          <a:p>
            <a:pPr marL="1828800" lvl="3" indent="-457200"/>
            <a:r>
              <a:rPr lang="en-US" sz="2000" dirty="0">
                <a:solidFill>
                  <a:schemeClr val="tx1"/>
                </a:solidFill>
              </a:rPr>
              <a:t>Return to Requester – to send the check to the campus/department</a:t>
            </a:r>
          </a:p>
          <a:p>
            <a:pPr marL="914400" lvl="1" indent="-457200"/>
            <a:r>
              <a:rPr lang="en-US" sz="2000" dirty="0">
                <a:solidFill>
                  <a:schemeClr val="tx1"/>
                </a:solidFill>
              </a:rPr>
              <a:t>Needed by date</a:t>
            </a:r>
          </a:p>
          <a:p>
            <a:pPr marL="1828800" lvl="3" indent="-457200"/>
            <a:endParaRPr lang="en-US" sz="2000" dirty="0">
              <a:solidFill>
                <a:schemeClr val="tx1"/>
              </a:solidFill>
            </a:endParaRPr>
          </a:p>
          <a:p>
            <a:pPr marL="1371600" lvl="2" indent="-457200"/>
            <a:endParaRPr lang="en-US" sz="2000" b="0" dirty="0">
              <a:solidFill>
                <a:schemeClr val="tx1"/>
              </a:solidFill>
            </a:endParaRPr>
          </a:p>
          <a:p>
            <a:pPr marL="457200" indent="-457200">
              <a:buFont typeface="Arial" panose="020B0604020202020204" pitchFamily="34" charset="0"/>
              <a:buChar char="•"/>
            </a:pPr>
            <a:endParaRPr lang="en-US" b="0" dirty="0">
              <a:solidFill>
                <a:schemeClr val="tx1"/>
              </a:solidFill>
            </a:endParaRPr>
          </a:p>
        </p:txBody>
      </p:sp>
    </p:spTree>
    <p:extLst>
      <p:ext uri="{BB962C8B-B14F-4D97-AF65-F5344CB8AC3E}">
        <p14:creationId xmlns:p14="http://schemas.microsoft.com/office/powerpoint/2010/main" val="29948418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16</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Registration Tab</a:t>
            </a:r>
          </a:p>
        </p:txBody>
      </p:sp>
      <p:sp>
        <p:nvSpPr>
          <p:cNvPr id="5" name="Text Placeholder 4">
            <a:extLst>
              <a:ext uri="{FF2B5EF4-FFF2-40B4-BE49-F238E27FC236}">
                <a16:creationId xmlns:a16="http://schemas.microsoft.com/office/drawing/2014/main" id="{A0C831F7-DD85-4883-ABA5-02A9F2AD1ABF}"/>
              </a:ext>
            </a:extLst>
          </p:cNvPr>
          <p:cNvSpPr>
            <a:spLocks noGrp="1"/>
          </p:cNvSpPr>
          <p:nvPr>
            <p:ph type="body" sz="quarter" idx="13"/>
          </p:nvPr>
        </p:nvSpPr>
        <p:spPr/>
        <p:txBody>
          <a:bodyPr>
            <a:normAutofit/>
          </a:bodyPr>
          <a:lstStyle/>
          <a:p>
            <a:pPr marL="457200" indent="-457200">
              <a:buFont typeface="Arial" panose="020B0604020202020204" pitchFamily="34" charset="0"/>
              <a:buChar char="•"/>
            </a:pPr>
            <a:r>
              <a:rPr lang="en-US" b="0" dirty="0">
                <a:solidFill>
                  <a:schemeClr val="tx1"/>
                </a:solidFill>
              </a:rPr>
              <a:t>Projected Amount </a:t>
            </a:r>
          </a:p>
          <a:p>
            <a:pPr marL="914400" lvl="1" indent="-457200"/>
            <a:r>
              <a:rPr lang="en-US" dirty="0">
                <a:solidFill>
                  <a:schemeClr val="tx1"/>
                </a:solidFill>
              </a:rPr>
              <a:t>Enter amount of registration</a:t>
            </a:r>
            <a:endParaRPr lang="en-US" b="0" dirty="0">
              <a:solidFill>
                <a:schemeClr val="tx1"/>
              </a:solidFill>
            </a:endParaRPr>
          </a:p>
          <a:p>
            <a:pPr marL="457200" indent="-457200">
              <a:buFont typeface="Arial" panose="020B0604020202020204" pitchFamily="34" charset="0"/>
              <a:buChar char="•"/>
            </a:pPr>
            <a:r>
              <a:rPr lang="en-US" b="0" dirty="0">
                <a:solidFill>
                  <a:schemeClr val="tx1"/>
                </a:solidFill>
              </a:rPr>
              <a:t>Budget Number</a:t>
            </a:r>
          </a:p>
          <a:p>
            <a:pPr marL="914400" lvl="1" indent="-457200"/>
            <a:r>
              <a:rPr lang="en-US" dirty="0">
                <a:solidFill>
                  <a:schemeClr val="tx1"/>
                </a:solidFill>
              </a:rPr>
              <a:t>This will be completed if the account number was entered on the General tab, but it can be changed</a:t>
            </a:r>
          </a:p>
          <a:p>
            <a:pPr marL="914400" lvl="1" indent="-457200"/>
            <a:r>
              <a:rPr lang="en-US" b="0" dirty="0">
                <a:solidFill>
                  <a:schemeClr val="tx1"/>
                </a:solidFill>
              </a:rPr>
              <a:t>Can be charged to multiple budgets</a:t>
            </a:r>
          </a:p>
          <a:p>
            <a:pPr marL="1371600" lvl="2" indent="-457200"/>
            <a:r>
              <a:rPr lang="en-US" b="0" dirty="0">
                <a:solidFill>
                  <a:schemeClr val="tx1"/>
                </a:solidFill>
              </a:rPr>
              <a:t>For multiple budgets, please enter the amount to be charged to each budget</a:t>
            </a:r>
          </a:p>
          <a:p>
            <a:pPr marL="457200" indent="-457200">
              <a:buFont typeface="Arial" panose="020B0604020202020204" pitchFamily="34" charset="0"/>
              <a:buChar char="•"/>
            </a:pPr>
            <a:endParaRPr lang="en-US" b="0" dirty="0">
              <a:solidFill>
                <a:schemeClr val="tx1"/>
              </a:solidFill>
            </a:endParaRPr>
          </a:p>
          <a:p>
            <a:pPr marL="1828800" lvl="3" indent="-457200"/>
            <a:endParaRPr lang="en-US" sz="2000" dirty="0">
              <a:solidFill>
                <a:schemeClr val="tx1"/>
              </a:solidFill>
            </a:endParaRPr>
          </a:p>
          <a:p>
            <a:pPr marL="1371600" lvl="2" indent="-457200"/>
            <a:endParaRPr lang="en-US" sz="2000" b="0" dirty="0">
              <a:solidFill>
                <a:schemeClr val="tx1"/>
              </a:solidFill>
            </a:endParaRPr>
          </a:p>
          <a:p>
            <a:pPr marL="457200" indent="-457200">
              <a:buFont typeface="Arial" panose="020B0604020202020204" pitchFamily="34" charset="0"/>
              <a:buChar char="•"/>
            </a:pPr>
            <a:endParaRPr lang="en-US" b="0" dirty="0">
              <a:solidFill>
                <a:schemeClr val="tx1"/>
              </a:solidFill>
            </a:endParaRPr>
          </a:p>
        </p:txBody>
      </p:sp>
    </p:spTree>
    <p:extLst>
      <p:ext uri="{BB962C8B-B14F-4D97-AF65-F5344CB8AC3E}">
        <p14:creationId xmlns:p14="http://schemas.microsoft.com/office/powerpoint/2010/main" val="41540211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17</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Registration Tab</a:t>
            </a:r>
          </a:p>
        </p:txBody>
      </p:sp>
      <p:sp>
        <p:nvSpPr>
          <p:cNvPr id="5" name="Text Placeholder 4">
            <a:extLst>
              <a:ext uri="{FF2B5EF4-FFF2-40B4-BE49-F238E27FC236}">
                <a16:creationId xmlns:a16="http://schemas.microsoft.com/office/drawing/2014/main" id="{A0C831F7-DD85-4883-ABA5-02A9F2AD1ABF}"/>
              </a:ext>
            </a:extLst>
          </p:cNvPr>
          <p:cNvSpPr>
            <a:spLocks noGrp="1"/>
          </p:cNvSpPr>
          <p:nvPr>
            <p:ph type="body" sz="quarter" idx="13"/>
          </p:nvPr>
        </p:nvSpPr>
        <p:spPr/>
        <p:txBody>
          <a:bodyPr>
            <a:normAutofit fontScale="92500" lnSpcReduction="10000"/>
          </a:bodyPr>
          <a:lstStyle/>
          <a:p>
            <a:pPr marL="457200" indent="-457200">
              <a:buFont typeface="Arial" panose="020B0604020202020204" pitchFamily="34" charset="0"/>
              <a:buChar char="•"/>
            </a:pPr>
            <a:r>
              <a:rPr lang="en-US" b="0" dirty="0">
                <a:solidFill>
                  <a:schemeClr val="tx1"/>
                </a:solidFill>
              </a:rPr>
              <a:t>Upload</a:t>
            </a:r>
          </a:p>
          <a:p>
            <a:pPr marL="914400" lvl="1" indent="-457200"/>
            <a:r>
              <a:rPr lang="en-US" b="0" dirty="0">
                <a:solidFill>
                  <a:schemeClr val="tx1"/>
                </a:solidFill>
              </a:rPr>
              <a:t>Please attach completed registration/confirmation that shows name of attendee and price</a:t>
            </a:r>
          </a:p>
          <a:p>
            <a:pPr marL="457200" indent="-457200">
              <a:buFont typeface="Arial" panose="020B0604020202020204" pitchFamily="34" charset="0"/>
              <a:buChar char="•"/>
            </a:pPr>
            <a:r>
              <a:rPr lang="en-US" b="0" dirty="0">
                <a:solidFill>
                  <a:schemeClr val="tx1"/>
                </a:solidFill>
              </a:rPr>
              <a:t>Notes</a:t>
            </a:r>
          </a:p>
          <a:p>
            <a:pPr marL="914400" lvl="1" indent="-457200"/>
            <a:r>
              <a:rPr lang="en-US" b="0" dirty="0">
                <a:solidFill>
                  <a:schemeClr val="tx1"/>
                </a:solidFill>
              </a:rPr>
              <a:t>Please add any additional information that is needed</a:t>
            </a:r>
          </a:p>
          <a:p>
            <a:pPr marL="457200" indent="-457200">
              <a:buFont typeface="Arial" panose="020B0604020202020204" pitchFamily="34" charset="0"/>
              <a:buChar char="•"/>
            </a:pPr>
            <a:r>
              <a:rPr lang="en-US" b="0" dirty="0">
                <a:solidFill>
                  <a:schemeClr val="tx1"/>
                </a:solidFill>
              </a:rPr>
              <a:t>If your traveler is attending more than one conference during the same time, Save and Add/Edit another</a:t>
            </a:r>
          </a:p>
          <a:p>
            <a:pPr marL="457200" indent="-457200">
              <a:buFont typeface="Arial" panose="020B0604020202020204" pitchFamily="34" charset="0"/>
              <a:buChar char="•"/>
            </a:pPr>
            <a:r>
              <a:rPr lang="en-US" b="0" dirty="0">
                <a:solidFill>
                  <a:schemeClr val="tx1"/>
                </a:solidFill>
              </a:rPr>
              <a:t>Select Save and Continue to go the next tab</a:t>
            </a:r>
          </a:p>
          <a:p>
            <a:pPr marL="1828800" lvl="3" indent="-457200"/>
            <a:endParaRPr lang="en-US" sz="2000" dirty="0">
              <a:solidFill>
                <a:schemeClr val="tx1"/>
              </a:solidFill>
            </a:endParaRPr>
          </a:p>
          <a:p>
            <a:pPr marL="1371600" lvl="2" indent="-457200"/>
            <a:endParaRPr lang="en-US" sz="2000" b="0" dirty="0">
              <a:solidFill>
                <a:schemeClr val="tx1"/>
              </a:solidFill>
            </a:endParaRPr>
          </a:p>
          <a:p>
            <a:pPr marL="457200" indent="-457200">
              <a:buFont typeface="Arial" panose="020B0604020202020204" pitchFamily="34" charset="0"/>
              <a:buChar char="•"/>
            </a:pPr>
            <a:endParaRPr lang="en-US" b="0" dirty="0">
              <a:solidFill>
                <a:schemeClr val="tx1"/>
              </a:solidFill>
            </a:endParaRPr>
          </a:p>
        </p:txBody>
      </p:sp>
    </p:spTree>
    <p:extLst>
      <p:ext uri="{BB962C8B-B14F-4D97-AF65-F5344CB8AC3E}">
        <p14:creationId xmlns:p14="http://schemas.microsoft.com/office/powerpoint/2010/main" val="28286944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18</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Lodging Tab</a:t>
            </a:r>
          </a:p>
        </p:txBody>
      </p:sp>
      <p:pic>
        <p:nvPicPr>
          <p:cNvPr id="7" name="Picture 6">
            <a:extLst>
              <a:ext uri="{FF2B5EF4-FFF2-40B4-BE49-F238E27FC236}">
                <a16:creationId xmlns:a16="http://schemas.microsoft.com/office/drawing/2014/main" id="{6AB630B9-A622-497B-B0F9-3E17766C1E2E}"/>
              </a:ext>
            </a:extLst>
          </p:cNvPr>
          <p:cNvPicPr>
            <a:picLocks noChangeAspect="1"/>
          </p:cNvPicPr>
          <p:nvPr/>
        </p:nvPicPr>
        <p:blipFill>
          <a:blip r:embed="rId2"/>
          <a:stretch>
            <a:fillRect/>
          </a:stretch>
        </p:blipFill>
        <p:spPr>
          <a:xfrm>
            <a:off x="791183" y="1326896"/>
            <a:ext cx="10077855" cy="5108395"/>
          </a:xfrm>
          <a:prstGeom prst="rect">
            <a:avLst/>
          </a:prstGeom>
        </p:spPr>
      </p:pic>
    </p:spTree>
    <p:extLst>
      <p:ext uri="{BB962C8B-B14F-4D97-AF65-F5344CB8AC3E}">
        <p14:creationId xmlns:p14="http://schemas.microsoft.com/office/powerpoint/2010/main" val="28381184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8A9D7DB-2F17-48AB-89EC-9AA3FF61C7E0}"/>
              </a:ext>
            </a:extLst>
          </p:cNvPr>
          <p:cNvSpPr>
            <a:spLocks noGrp="1"/>
          </p:cNvSpPr>
          <p:nvPr>
            <p:ph type="sldNum" sz="quarter" idx="11"/>
          </p:nvPr>
        </p:nvSpPr>
        <p:spPr/>
        <p:txBody>
          <a:bodyPr/>
          <a:lstStyle/>
          <a:p>
            <a:fld id="{8D31BEAE-1623-9446-BB9E-68A101F988DA}" type="slidenum">
              <a:rPr lang="en-US" smtClean="0"/>
              <a:pPr/>
              <a:t>19</a:t>
            </a:fld>
            <a:endParaRPr lang="en-US"/>
          </a:p>
        </p:txBody>
      </p:sp>
      <p:sp>
        <p:nvSpPr>
          <p:cNvPr id="4" name="Title 3">
            <a:extLst>
              <a:ext uri="{FF2B5EF4-FFF2-40B4-BE49-F238E27FC236}">
                <a16:creationId xmlns:a16="http://schemas.microsoft.com/office/drawing/2014/main" id="{78F0CF6E-F222-4A1F-B4C0-7DBA522FC67A}"/>
              </a:ext>
            </a:extLst>
          </p:cNvPr>
          <p:cNvSpPr>
            <a:spLocks noGrp="1"/>
          </p:cNvSpPr>
          <p:nvPr>
            <p:ph type="title"/>
          </p:nvPr>
        </p:nvSpPr>
        <p:spPr/>
        <p:txBody>
          <a:bodyPr/>
          <a:lstStyle/>
          <a:p>
            <a:r>
              <a:rPr lang="en-US" dirty="0"/>
              <a:t>Lodging Tab</a:t>
            </a:r>
          </a:p>
        </p:txBody>
      </p:sp>
      <p:sp>
        <p:nvSpPr>
          <p:cNvPr id="5" name="Text Placeholder 4">
            <a:extLst>
              <a:ext uri="{FF2B5EF4-FFF2-40B4-BE49-F238E27FC236}">
                <a16:creationId xmlns:a16="http://schemas.microsoft.com/office/drawing/2014/main" id="{7C200159-416E-448A-BC66-4574288EC7F8}"/>
              </a:ext>
            </a:extLst>
          </p:cNvPr>
          <p:cNvSpPr>
            <a:spLocks noGrp="1"/>
          </p:cNvSpPr>
          <p:nvPr>
            <p:ph type="body" sz="quarter" idx="13"/>
          </p:nvPr>
        </p:nvSpPr>
        <p:spPr/>
        <p:txBody>
          <a:bodyPr/>
          <a:lstStyle/>
          <a:p>
            <a:pPr marL="457200" indent="-457200">
              <a:buFont typeface="Arial" panose="020B0604020202020204" pitchFamily="34" charset="0"/>
              <a:buChar char="•"/>
            </a:pPr>
            <a:r>
              <a:rPr lang="en-US" b="0" dirty="0">
                <a:solidFill>
                  <a:schemeClr val="tx1"/>
                </a:solidFill>
              </a:rPr>
              <a:t>Advance Required</a:t>
            </a:r>
          </a:p>
          <a:p>
            <a:pPr marL="914400" lvl="1" indent="-457200"/>
            <a:r>
              <a:rPr lang="en-US" dirty="0">
                <a:solidFill>
                  <a:schemeClr val="tx1"/>
                </a:solidFill>
              </a:rPr>
              <a:t>Typically an advance will not be required for Lodging</a:t>
            </a:r>
          </a:p>
          <a:p>
            <a:pPr marL="457200" indent="-457200">
              <a:buFont typeface="Arial" panose="020B0604020202020204" pitchFamily="34" charset="0"/>
              <a:buChar char="•"/>
            </a:pPr>
            <a:r>
              <a:rPr lang="en-US" b="0" dirty="0">
                <a:solidFill>
                  <a:schemeClr val="tx1"/>
                </a:solidFill>
              </a:rPr>
              <a:t>Expense For</a:t>
            </a:r>
          </a:p>
          <a:p>
            <a:pPr marL="1371600" lvl="2" indent="-457200"/>
            <a:r>
              <a:rPr lang="en-US" sz="2000" dirty="0"/>
              <a:t>Non-Employee – Key Officials and Board Members</a:t>
            </a:r>
          </a:p>
          <a:p>
            <a:pPr marL="1371600" lvl="2" indent="-457200"/>
            <a:r>
              <a:rPr lang="en-US" sz="2000" dirty="0"/>
              <a:t>Employee – All FWISD employees traveling without students</a:t>
            </a:r>
          </a:p>
          <a:p>
            <a:pPr marL="1371600" lvl="2" indent="-457200"/>
            <a:r>
              <a:rPr lang="en-US" sz="2000" dirty="0"/>
              <a:t>Employee/Student – Athletics</a:t>
            </a:r>
          </a:p>
          <a:p>
            <a:pPr marL="1371600" lvl="2" indent="-457200"/>
            <a:r>
              <a:rPr lang="en-US" sz="2000" dirty="0"/>
              <a:t>Student – All other student Travel</a:t>
            </a:r>
            <a:endParaRPr lang="en-US" sz="2000" dirty="0">
              <a:solidFill>
                <a:schemeClr val="tx1"/>
              </a:solidFill>
            </a:endParaRPr>
          </a:p>
          <a:p>
            <a:pPr marL="914400" lvl="1" indent="-457200"/>
            <a:endParaRPr lang="en-US" dirty="0"/>
          </a:p>
        </p:txBody>
      </p:sp>
    </p:spTree>
    <p:extLst>
      <p:ext uri="{BB962C8B-B14F-4D97-AF65-F5344CB8AC3E}">
        <p14:creationId xmlns:p14="http://schemas.microsoft.com/office/powerpoint/2010/main" val="36248017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20</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Lodging Tab</a:t>
            </a:r>
          </a:p>
        </p:txBody>
      </p:sp>
      <p:sp>
        <p:nvSpPr>
          <p:cNvPr id="5" name="Text Placeholder 4">
            <a:extLst>
              <a:ext uri="{FF2B5EF4-FFF2-40B4-BE49-F238E27FC236}">
                <a16:creationId xmlns:a16="http://schemas.microsoft.com/office/drawing/2014/main" id="{A0C831F7-DD85-4883-ABA5-02A9F2AD1ABF}"/>
              </a:ext>
            </a:extLst>
          </p:cNvPr>
          <p:cNvSpPr>
            <a:spLocks noGrp="1"/>
          </p:cNvSpPr>
          <p:nvPr>
            <p:ph type="body" sz="quarter" idx="13"/>
          </p:nvPr>
        </p:nvSpPr>
        <p:spPr/>
        <p:txBody>
          <a:bodyPr/>
          <a:lstStyle/>
          <a:p>
            <a:pPr marL="457200" indent="-457200">
              <a:buFont typeface="Arial" panose="020B0604020202020204" pitchFamily="34" charset="0"/>
              <a:buChar char="•"/>
            </a:pPr>
            <a:r>
              <a:rPr lang="en-US" b="0" dirty="0">
                <a:solidFill>
                  <a:schemeClr val="tx1"/>
                </a:solidFill>
              </a:rPr>
              <a:t>Payment Type</a:t>
            </a:r>
          </a:p>
          <a:p>
            <a:pPr marL="914400" lvl="1" indent="-457200"/>
            <a:r>
              <a:rPr lang="en-US" sz="2000" dirty="0">
                <a:solidFill>
                  <a:schemeClr val="tx1"/>
                </a:solidFill>
              </a:rPr>
              <a:t>Employee Credit Card</a:t>
            </a:r>
          </a:p>
          <a:p>
            <a:pPr marL="1371600" lvl="2" indent="-457200"/>
            <a:r>
              <a:rPr lang="en-US" sz="2000" dirty="0">
                <a:solidFill>
                  <a:schemeClr val="tx1"/>
                </a:solidFill>
              </a:rPr>
              <a:t>Only use if the employee has a FWISD credit card in their name</a:t>
            </a:r>
          </a:p>
          <a:p>
            <a:pPr marL="914400" lvl="1" indent="-457200"/>
            <a:r>
              <a:rPr lang="en-US" sz="2000" b="0" dirty="0">
                <a:solidFill>
                  <a:schemeClr val="tx1"/>
                </a:solidFill>
              </a:rPr>
              <a:t>District Credit Card – do not use</a:t>
            </a:r>
          </a:p>
          <a:p>
            <a:pPr marL="914400" lvl="1" indent="-457200"/>
            <a:r>
              <a:rPr lang="en-US" sz="2000" dirty="0">
                <a:solidFill>
                  <a:schemeClr val="tx1"/>
                </a:solidFill>
              </a:rPr>
              <a:t>Department Credit Card</a:t>
            </a:r>
          </a:p>
          <a:p>
            <a:pPr marL="1371600" lvl="2" indent="-457200"/>
            <a:r>
              <a:rPr lang="en-US" sz="2000" dirty="0">
                <a:solidFill>
                  <a:schemeClr val="tx1"/>
                </a:solidFill>
              </a:rPr>
              <a:t>Will allow you to select a Travel/AP card in your possession</a:t>
            </a:r>
          </a:p>
          <a:p>
            <a:pPr marL="914400" lvl="1" indent="-457200"/>
            <a:r>
              <a:rPr lang="en-US" sz="2000" b="0" dirty="0">
                <a:solidFill>
                  <a:schemeClr val="tx1"/>
                </a:solidFill>
              </a:rPr>
              <a:t>Reimbursement</a:t>
            </a:r>
          </a:p>
          <a:p>
            <a:pPr marL="1371600" lvl="2" indent="-457200"/>
            <a:r>
              <a:rPr lang="en-US" sz="2000" b="0" dirty="0">
                <a:solidFill>
                  <a:schemeClr val="tx1"/>
                </a:solidFill>
              </a:rPr>
              <a:t>If the traveler has paid in Advance</a:t>
            </a:r>
          </a:p>
          <a:p>
            <a:pPr marL="914400" lvl="1" indent="-457200"/>
            <a:r>
              <a:rPr lang="en-US" sz="2000" dirty="0">
                <a:solidFill>
                  <a:schemeClr val="tx1"/>
                </a:solidFill>
              </a:rPr>
              <a:t>Check to Vendor</a:t>
            </a:r>
          </a:p>
          <a:p>
            <a:pPr marL="1371600" lvl="2" indent="-457200"/>
            <a:endParaRPr lang="en-US" sz="2000" b="0" dirty="0">
              <a:solidFill>
                <a:schemeClr val="tx1"/>
              </a:solidFill>
            </a:endParaRPr>
          </a:p>
          <a:p>
            <a:pPr marL="457200" indent="-457200">
              <a:buFont typeface="Arial" panose="020B0604020202020204" pitchFamily="34" charset="0"/>
              <a:buChar char="•"/>
            </a:pPr>
            <a:endParaRPr lang="en-US" b="0" dirty="0">
              <a:solidFill>
                <a:schemeClr val="tx1"/>
              </a:solidFill>
            </a:endParaRPr>
          </a:p>
        </p:txBody>
      </p:sp>
    </p:spTree>
    <p:extLst>
      <p:ext uri="{BB962C8B-B14F-4D97-AF65-F5344CB8AC3E}">
        <p14:creationId xmlns:p14="http://schemas.microsoft.com/office/powerpoint/2010/main" val="41087562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21</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Lodging Tab</a:t>
            </a:r>
          </a:p>
        </p:txBody>
      </p:sp>
      <p:sp>
        <p:nvSpPr>
          <p:cNvPr id="5" name="Text Placeholder 4">
            <a:extLst>
              <a:ext uri="{FF2B5EF4-FFF2-40B4-BE49-F238E27FC236}">
                <a16:creationId xmlns:a16="http://schemas.microsoft.com/office/drawing/2014/main" id="{A0C831F7-DD85-4883-ABA5-02A9F2AD1ABF}"/>
              </a:ext>
            </a:extLst>
          </p:cNvPr>
          <p:cNvSpPr>
            <a:spLocks noGrp="1"/>
          </p:cNvSpPr>
          <p:nvPr>
            <p:ph type="body" sz="quarter" idx="13"/>
          </p:nvPr>
        </p:nvSpPr>
        <p:spPr/>
        <p:txBody>
          <a:bodyPr>
            <a:normAutofit lnSpcReduction="10000"/>
          </a:bodyPr>
          <a:lstStyle/>
          <a:p>
            <a:pPr marL="457200" indent="-457200">
              <a:buFont typeface="Arial" panose="020B0604020202020204" pitchFamily="34" charset="0"/>
              <a:buChar char="•"/>
            </a:pPr>
            <a:r>
              <a:rPr lang="en-US" b="0" dirty="0">
                <a:solidFill>
                  <a:schemeClr val="tx1"/>
                </a:solidFill>
              </a:rPr>
              <a:t>Hotel/Motel – select Other</a:t>
            </a:r>
          </a:p>
          <a:p>
            <a:pPr marL="457200" indent="-457200">
              <a:buFont typeface="Arial" panose="020B0604020202020204" pitchFamily="34" charset="0"/>
              <a:buChar char="•"/>
            </a:pPr>
            <a:r>
              <a:rPr lang="en-US" b="0" dirty="0">
                <a:solidFill>
                  <a:schemeClr val="tx1"/>
                </a:solidFill>
              </a:rPr>
              <a:t>Enter Other Hotel/Motel Name</a:t>
            </a:r>
          </a:p>
          <a:p>
            <a:pPr marL="457200" indent="-457200">
              <a:buFont typeface="Arial" panose="020B0604020202020204" pitchFamily="34" charset="0"/>
              <a:buChar char="•"/>
            </a:pPr>
            <a:r>
              <a:rPr lang="en-US" b="0" dirty="0">
                <a:solidFill>
                  <a:schemeClr val="tx1"/>
                </a:solidFill>
              </a:rPr>
              <a:t>Phone Number, Zip and Address – can be found on the hotel website</a:t>
            </a:r>
          </a:p>
          <a:p>
            <a:pPr marL="457200" indent="-457200">
              <a:buFont typeface="Arial" panose="020B0604020202020204" pitchFamily="34" charset="0"/>
              <a:buChar char="•"/>
            </a:pPr>
            <a:r>
              <a:rPr lang="en-US" b="0" dirty="0">
                <a:solidFill>
                  <a:schemeClr val="tx1"/>
                </a:solidFill>
              </a:rPr>
              <a:t>Number of Occupants – if more than one occupant per room, please add names of people sharing the room in the Notes</a:t>
            </a:r>
          </a:p>
          <a:p>
            <a:pPr marL="457200" indent="-457200">
              <a:buFont typeface="Arial" panose="020B0604020202020204" pitchFamily="34" charset="0"/>
              <a:buChar char="•"/>
            </a:pPr>
            <a:endParaRPr lang="en-US" sz="2000" dirty="0">
              <a:solidFill>
                <a:schemeClr val="tx1"/>
              </a:solidFill>
            </a:endParaRPr>
          </a:p>
          <a:p>
            <a:pPr marL="1371600" lvl="2" indent="-457200"/>
            <a:endParaRPr lang="en-US" sz="2000" b="0" dirty="0">
              <a:solidFill>
                <a:schemeClr val="tx1"/>
              </a:solidFill>
            </a:endParaRPr>
          </a:p>
          <a:p>
            <a:pPr marL="457200" indent="-457200">
              <a:buFont typeface="Arial" panose="020B0604020202020204" pitchFamily="34" charset="0"/>
              <a:buChar char="•"/>
            </a:pPr>
            <a:endParaRPr lang="en-US" b="0" dirty="0">
              <a:solidFill>
                <a:schemeClr val="tx1"/>
              </a:solidFill>
            </a:endParaRPr>
          </a:p>
        </p:txBody>
      </p:sp>
      <p:pic>
        <p:nvPicPr>
          <p:cNvPr id="2" name="Picture 1">
            <a:extLst>
              <a:ext uri="{FF2B5EF4-FFF2-40B4-BE49-F238E27FC236}">
                <a16:creationId xmlns:a16="http://schemas.microsoft.com/office/drawing/2014/main" id="{85061588-69FA-464B-863F-44616DB47526}"/>
              </a:ext>
            </a:extLst>
          </p:cNvPr>
          <p:cNvPicPr>
            <a:picLocks noChangeAspect="1"/>
          </p:cNvPicPr>
          <p:nvPr/>
        </p:nvPicPr>
        <p:blipFill>
          <a:blip r:embed="rId2"/>
          <a:stretch>
            <a:fillRect/>
          </a:stretch>
        </p:blipFill>
        <p:spPr>
          <a:xfrm>
            <a:off x="6819323" y="1704669"/>
            <a:ext cx="3606985" cy="628682"/>
          </a:xfrm>
          <a:prstGeom prst="rect">
            <a:avLst/>
          </a:prstGeom>
        </p:spPr>
      </p:pic>
    </p:spTree>
    <p:extLst>
      <p:ext uri="{BB962C8B-B14F-4D97-AF65-F5344CB8AC3E}">
        <p14:creationId xmlns:p14="http://schemas.microsoft.com/office/powerpoint/2010/main" val="5308104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22</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Lodging Tab</a:t>
            </a:r>
          </a:p>
        </p:txBody>
      </p:sp>
      <p:sp>
        <p:nvSpPr>
          <p:cNvPr id="5" name="Text Placeholder 4">
            <a:extLst>
              <a:ext uri="{FF2B5EF4-FFF2-40B4-BE49-F238E27FC236}">
                <a16:creationId xmlns:a16="http://schemas.microsoft.com/office/drawing/2014/main" id="{A0C831F7-DD85-4883-ABA5-02A9F2AD1ABF}"/>
              </a:ext>
            </a:extLst>
          </p:cNvPr>
          <p:cNvSpPr>
            <a:spLocks noGrp="1"/>
          </p:cNvSpPr>
          <p:nvPr>
            <p:ph type="body" sz="quarter" idx="13"/>
          </p:nvPr>
        </p:nvSpPr>
        <p:spPr/>
        <p:txBody>
          <a:bodyPr>
            <a:normAutofit/>
          </a:bodyPr>
          <a:lstStyle/>
          <a:p>
            <a:pPr marL="457200" indent="-457200">
              <a:buFont typeface="Arial" panose="020B0604020202020204" pitchFamily="34" charset="0"/>
              <a:buChar char="•"/>
            </a:pPr>
            <a:r>
              <a:rPr lang="en-US" b="0" dirty="0">
                <a:solidFill>
                  <a:schemeClr val="tx1"/>
                </a:solidFill>
              </a:rPr>
              <a:t>Number of Rooms – typically for student or Athletic travel</a:t>
            </a:r>
          </a:p>
          <a:p>
            <a:pPr marL="457200" indent="-457200">
              <a:buFont typeface="Arial" panose="020B0604020202020204" pitchFamily="34" charset="0"/>
              <a:buChar char="•"/>
            </a:pPr>
            <a:r>
              <a:rPr lang="en-US" b="0" dirty="0">
                <a:solidFill>
                  <a:schemeClr val="tx1"/>
                </a:solidFill>
              </a:rPr>
              <a:t>Number of Nights</a:t>
            </a:r>
          </a:p>
          <a:p>
            <a:pPr marL="457200" indent="-457200">
              <a:buFont typeface="Arial" panose="020B0604020202020204" pitchFamily="34" charset="0"/>
              <a:buChar char="•"/>
            </a:pPr>
            <a:r>
              <a:rPr lang="en-US" b="0" dirty="0">
                <a:solidFill>
                  <a:schemeClr val="tx1"/>
                </a:solidFill>
              </a:rPr>
              <a:t>Estimated Rate – please make sure to include taxes</a:t>
            </a:r>
          </a:p>
          <a:p>
            <a:pPr marL="457200" indent="-457200">
              <a:buFont typeface="Arial" panose="020B0604020202020204" pitchFamily="34" charset="0"/>
              <a:buChar char="•"/>
            </a:pPr>
            <a:r>
              <a:rPr lang="en-US" b="0" dirty="0">
                <a:solidFill>
                  <a:schemeClr val="tx1"/>
                </a:solidFill>
              </a:rPr>
              <a:t>Rate is above GSA</a:t>
            </a:r>
          </a:p>
          <a:p>
            <a:pPr marL="914400" lvl="1" indent="-457200"/>
            <a:r>
              <a:rPr lang="en-US" dirty="0">
                <a:solidFill>
                  <a:schemeClr val="tx1"/>
                </a:solidFill>
              </a:rPr>
              <a:t>The GSA rate can be found on the Travel Tool</a:t>
            </a:r>
            <a:endParaRPr lang="en-US" b="0" dirty="0">
              <a:solidFill>
                <a:schemeClr val="tx1"/>
              </a:solidFill>
            </a:endParaRPr>
          </a:p>
          <a:p>
            <a:pPr marL="457200" indent="-457200">
              <a:buFont typeface="Arial" panose="020B0604020202020204" pitchFamily="34" charset="0"/>
              <a:buChar char="•"/>
            </a:pPr>
            <a:endParaRPr lang="en-US" b="0" dirty="0">
              <a:solidFill>
                <a:schemeClr val="tx1"/>
              </a:solidFill>
            </a:endParaRPr>
          </a:p>
          <a:p>
            <a:pPr marL="457200" indent="-457200">
              <a:buFont typeface="Arial" panose="020B0604020202020204" pitchFamily="34" charset="0"/>
              <a:buChar char="•"/>
            </a:pPr>
            <a:endParaRPr lang="en-US" sz="2000" dirty="0">
              <a:solidFill>
                <a:schemeClr val="tx1"/>
              </a:solidFill>
            </a:endParaRPr>
          </a:p>
          <a:p>
            <a:pPr marL="1371600" lvl="2" indent="-457200"/>
            <a:endParaRPr lang="en-US" sz="2000" b="0" dirty="0">
              <a:solidFill>
                <a:schemeClr val="tx1"/>
              </a:solidFill>
            </a:endParaRPr>
          </a:p>
          <a:p>
            <a:pPr marL="457200" indent="-457200">
              <a:buFont typeface="Arial" panose="020B0604020202020204" pitchFamily="34" charset="0"/>
              <a:buChar char="•"/>
            </a:pPr>
            <a:endParaRPr lang="en-US" b="0" dirty="0">
              <a:solidFill>
                <a:schemeClr val="tx1"/>
              </a:solidFill>
            </a:endParaRPr>
          </a:p>
        </p:txBody>
      </p:sp>
    </p:spTree>
    <p:extLst>
      <p:ext uri="{BB962C8B-B14F-4D97-AF65-F5344CB8AC3E}">
        <p14:creationId xmlns:p14="http://schemas.microsoft.com/office/powerpoint/2010/main" val="11389682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8A9D7DB-2F17-48AB-89EC-9AA3FF61C7E0}"/>
              </a:ext>
            </a:extLst>
          </p:cNvPr>
          <p:cNvSpPr>
            <a:spLocks noGrp="1"/>
          </p:cNvSpPr>
          <p:nvPr>
            <p:ph type="sldNum" sz="quarter" idx="11"/>
          </p:nvPr>
        </p:nvSpPr>
        <p:spPr/>
        <p:txBody>
          <a:bodyPr/>
          <a:lstStyle/>
          <a:p>
            <a:fld id="{8D31BEAE-1623-9446-BB9E-68A101F988DA}" type="slidenum">
              <a:rPr lang="en-US" smtClean="0"/>
              <a:pPr/>
              <a:t>23</a:t>
            </a:fld>
            <a:endParaRPr lang="en-US"/>
          </a:p>
        </p:txBody>
      </p:sp>
      <p:sp>
        <p:nvSpPr>
          <p:cNvPr id="4" name="Title 3">
            <a:extLst>
              <a:ext uri="{FF2B5EF4-FFF2-40B4-BE49-F238E27FC236}">
                <a16:creationId xmlns:a16="http://schemas.microsoft.com/office/drawing/2014/main" id="{78F0CF6E-F222-4A1F-B4C0-7DBA522FC67A}"/>
              </a:ext>
            </a:extLst>
          </p:cNvPr>
          <p:cNvSpPr>
            <a:spLocks noGrp="1"/>
          </p:cNvSpPr>
          <p:nvPr>
            <p:ph type="title"/>
          </p:nvPr>
        </p:nvSpPr>
        <p:spPr/>
        <p:txBody>
          <a:bodyPr/>
          <a:lstStyle/>
          <a:p>
            <a:r>
              <a:rPr lang="en-US" dirty="0"/>
              <a:t>Lodging Tab</a:t>
            </a:r>
          </a:p>
        </p:txBody>
      </p:sp>
      <p:sp>
        <p:nvSpPr>
          <p:cNvPr id="5" name="Text Placeholder 4">
            <a:extLst>
              <a:ext uri="{FF2B5EF4-FFF2-40B4-BE49-F238E27FC236}">
                <a16:creationId xmlns:a16="http://schemas.microsoft.com/office/drawing/2014/main" id="{7C200159-416E-448A-BC66-4574288EC7F8}"/>
              </a:ext>
            </a:extLst>
          </p:cNvPr>
          <p:cNvSpPr>
            <a:spLocks noGrp="1"/>
          </p:cNvSpPr>
          <p:nvPr>
            <p:ph type="body" sz="quarter" idx="13"/>
          </p:nvPr>
        </p:nvSpPr>
        <p:spPr/>
        <p:txBody>
          <a:bodyPr/>
          <a:lstStyle/>
          <a:p>
            <a:r>
              <a:rPr lang="en-US" dirty="0"/>
              <a:t>Hotel</a:t>
            </a:r>
          </a:p>
          <a:p>
            <a:pPr marL="457200" indent="-457200">
              <a:buFont typeface="Arial" panose="020B0604020202020204" pitchFamily="34" charset="0"/>
              <a:buChar char="•"/>
            </a:pPr>
            <a:r>
              <a:rPr lang="en-US" sz="2800" b="0" dirty="0">
                <a:solidFill>
                  <a:schemeClr val="tx1"/>
                </a:solidFill>
              </a:rPr>
              <a:t>Conference proof must be uploaded to the Lodging tab</a:t>
            </a:r>
          </a:p>
          <a:p>
            <a:pPr lvl="2"/>
            <a:r>
              <a:rPr lang="en-US" dirty="0"/>
              <a:t>This is typically found on the conference website, but an email from the conference will work</a:t>
            </a:r>
          </a:p>
          <a:p>
            <a:pPr marL="914400" lvl="1" indent="-457200"/>
            <a:endParaRPr lang="en-US" dirty="0"/>
          </a:p>
        </p:txBody>
      </p:sp>
    </p:spTree>
    <p:extLst>
      <p:ext uri="{BB962C8B-B14F-4D97-AF65-F5344CB8AC3E}">
        <p14:creationId xmlns:p14="http://schemas.microsoft.com/office/powerpoint/2010/main" val="42896030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3A84B54-86D2-4FCA-9546-9269BDDD264B}"/>
              </a:ext>
            </a:extLst>
          </p:cNvPr>
          <p:cNvSpPr>
            <a:spLocks noGrp="1"/>
          </p:cNvSpPr>
          <p:nvPr>
            <p:ph type="sldNum" sz="quarter" idx="11"/>
          </p:nvPr>
        </p:nvSpPr>
        <p:spPr/>
        <p:txBody>
          <a:bodyPr/>
          <a:lstStyle/>
          <a:p>
            <a:fld id="{8D31BEAE-1623-9446-BB9E-68A101F988DA}" type="slidenum">
              <a:rPr lang="en-US" smtClean="0"/>
              <a:pPr/>
              <a:t>24</a:t>
            </a:fld>
            <a:endParaRPr lang="en-US"/>
          </a:p>
        </p:txBody>
      </p:sp>
      <p:sp>
        <p:nvSpPr>
          <p:cNvPr id="4" name="Title 3">
            <a:extLst>
              <a:ext uri="{FF2B5EF4-FFF2-40B4-BE49-F238E27FC236}">
                <a16:creationId xmlns:a16="http://schemas.microsoft.com/office/drawing/2014/main" id="{FAEA8215-A186-4764-BE89-06BBE5F248E3}"/>
              </a:ext>
            </a:extLst>
          </p:cNvPr>
          <p:cNvSpPr>
            <a:spLocks noGrp="1"/>
          </p:cNvSpPr>
          <p:nvPr>
            <p:ph type="title"/>
          </p:nvPr>
        </p:nvSpPr>
        <p:spPr/>
        <p:txBody>
          <a:bodyPr/>
          <a:lstStyle/>
          <a:p>
            <a:r>
              <a:rPr lang="en-US" dirty="0"/>
              <a:t>Lodging Tab</a:t>
            </a:r>
          </a:p>
        </p:txBody>
      </p:sp>
      <p:sp>
        <p:nvSpPr>
          <p:cNvPr id="5" name="Text Placeholder 4">
            <a:extLst>
              <a:ext uri="{FF2B5EF4-FFF2-40B4-BE49-F238E27FC236}">
                <a16:creationId xmlns:a16="http://schemas.microsoft.com/office/drawing/2014/main" id="{0F859769-435E-43F3-8DEC-1DE80019DD5F}"/>
              </a:ext>
            </a:extLst>
          </p:cNvPr>
          <p:cNvSpPr>
            <a:spLocks noGrp="1"/>
          </p:cNvSpPr>
          <p:nvPr>
            <p:ph type="body" sz="quarter" idx="13"/>
          </p:nvPr>
        </p:nvSpPr>
        <p:spPr/>
        <p:txBody>
          <a:bodyPr>
            <a:normAutofit fontScale="85000" lnSpcReduction="10000"/>
          </a:bodyPr>
          <a:lstStyle/>
          <a:p>
            <a:r>
              <a:rPr lang="en-US" sz="3800" dirty="0"/>
              <a:t>Hotel</a:t>
            </a:r>
          </a:p>
          <a:p>
            <a:r>
              <a:rPr lang="en-US" sz="2000" b="0" dirty="0">
                <a:solidFill>
                  <a:schemeClr val="tx1"/>
                </a:solidFill>
              </a:rPr>
              <a:t>In the event that a conference hotel rate exceeds the allowable rate, travelers are required to reimburse the District the difference between the hotel rate and the allowable rate </a:t>
            </a:r>
            <a:r>
              <a:rPr lang="en-US" sz="2000" b="0" i="1" dirty="0">
                <a:solidFill>
                  <a:schemeClr val="tx1"/>
                </a:solidFill>
              </a:rPr>
              <a:t>if conference hotel rate confirmation documentation is not provided to the Purchasing department. </a:t>
            </a:r>
            <a:endParaRPr lang="en-US" sz="2000" b="0" dirty="0">
              <a:solidFill>
                <a:schemeClr val="tx1"/>
              </a:solidFill>
            </a:endParaRPr>
          </a:p>
          <a:p>
            <a:endParaRPr lang="en-US" sz="2000" dirty="0"/>
          </a:p>
          <a:p>
            <a:r>
              <a:rPr lang="en-US" sz="2400" dirty="0"/>
              <a:t>From the Travel Manual: </a:t>
            </a:r>
          </a:p>
          <a:p>
            <a:pPr lvl="1"/>
            <a:r>
              <a:rPr lang="en-US" sz="1800" i="1" dirty="0"/>
              <a:t>Hotel advance/reimbursement shall be for actual conference/convention rates at designated conference/convention hotels or for the most reasonable accommodations available pursuant to District practices and procedures and in accordance with the Texas Comptroller of Public Accounts (Texas Mileage Guide).</a:t>
            </a:r>
          </a:p>
          <a:p>
            <a:pPr lvl="1"/>
            <a:endParaRPr lang="en-US" sz="1800" dirty="0"/>
          </a:p>
          <a:p>
            <a:pPr lvl="1"/>
            <a:r>
              <a:rPr lang="en-US" sz="1800" i="1" dirty="0"/>
              <a:t>Unauthorized or disapproved costs and expenses incurred by an employee become the sole responsibility of that employee and shall not be paid or reimbursed by the District. The final approval or disapproval of the business office may be reviewed by the Superintendent or designee(s).</a:t>
            </a:r>
            <a:endParaRPr lang="en-US" sz="1800" dirty="0"/>
          </a:p>
          <a:p>
            <a:endParaRPr lang="en-US" dirty="0"/>
          </a:p>
        </p:txBody>
      </p:sp>
    </p:spTree>
    <p:extLst>
      <p:ext uri="{BB962C8B-B14F-4D97-AF65-F5344CB8AC3E}">
        <p14:creationId xmlns:p14="http://schemas.microsoft.com/office/powerpoint/2010/main" val="655487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9792B7C-0B35-483E-8314-4FE00A6A8AC7}"/>
              </a:ext>
            </a:extLst>
          </p:cNvPr>
          <p:cNvSpPr>
            <a:spLocks noGrp="1"/>
          </p:cNvSpPr>
          <p:nvPr>
            <p:ph type="sldNum" sz="quarter" idx="12"/>
          </p:nvPr>
        </p:nvSpPr>
        <p:spPr/>
        <p:txBody>
          <a:bodyPr/>
          <a:lstStyle/>
          <a:p>
            <a:fld id="{8D31BEAE-1623-9446-BB9E-68A101F988DA}" type="slidenum">
              <a:rPr lang="en-US" smtClean="0"/>
              <a:pPr/>
              <a:t>25</a:t>
            </a:fld>
            <a:endParaRPr lang="en-US"/>
          </a:p>
        </p:txBody>
      </p:sp>
      <p:sp>
        <p:nvSpPr>
          <p:cNvPr id="4" name="Title 3">
            <a:extLst>
              <a:ext uri="{FF2B5EF4-FFF2-40B4-BE49-F238E27FC236}">
                <a16:creationId xmlns:a16="http://schemas.microsoft.com/office/drawing/2014/main" id="{F981A25F-9A84-4FA0-8D94-7D88AABA6C2C}"/>
              </a:ext>
            </a:extLst>
          </p:cNvPr>
          <p:cNvSpPr>
            <a:spLocks noGrp="1"/>
          </p:cNvSpPr>
          <p:nvPr>
            <p:ph type="title"/>
          </p:nvPr>
        </p:nvSpPr>
        <p:spPr/>
        <p:txBody>
          <a:bodyPr/>
          <a:lstStyle/>
          <a:p>
            <a:r>
              <a:rPr lang="en-US" dirty="0"/>
              <a:t>Lodging Tab</a:t>
            </a:r>
          </a:p>
        </p:txBody>
      </p:sp>
      <p:sp>
        <p:nvSpPr>
          <p:cNvPr id="5" name="Text Placeholder 4">
            <a:extLst>
              <a:ext uri="{FF2B5EF4-FFF2-40B4-BE49-F238E27FC236}">
                <a16:creationId xmlns:a16="http://schemas.microsoft.com/office/drawing/2014/main" id="{877BACBB-46A5-4F25-93C4-0E46B399AA2B}"/>
              </a:ext>
            </a:extLst>
          </p:cNvPr>
          <p:cNvSpPr>
            <a:spLocks noGrp="1"/>
          </p:cNvSpPr>
          <p:nvPr>
            <p:ph type="body" sz="quarter" idx="14"/>
          </p:nvPr>
        </p:nvSpPr>
        <p:spPr/>
        <p:txBody>
          <a:bodyPr>
            <a:normAutofit fontScale="55000" lnSpcReduction="20000"/>
          </a:bodyPr>
          <a:lstStyle/>
          <a:p>
            <a:r>
              <a:rPr lang="en-US" sz="5800" dirty="0"/>
              <a:t>Hotel</a:t>
            </a:r>
          </a:p>
          <a:p>
            <a:pPr marL="457200" indent="-457200">
              <a:buFont typeface="Arial" panose="020B0604020202020204" pitchFamily="34" charset="0"/>
              <a:buChar char="•"/>
            </a:pPr>
            <a:r>
              <a:rPr lang="en-US" dirty="0">
                <a:solidFill>
                  <a:schemeClr val="tx1"/>
                </a:solidFill>
              </a:rPr>
              <a:t>Example: The traveler is attending a conference in Houston:</a:t>
            </a:r>
          </a:p>
          <a:p>
            <a:pPr marL="457200" indent="-457200">
              <a:buFont typeface="Arial" panose="020B0604020202020204" pitchFamily="34" charset="0"/>
              <a:buChar char="•"/>
            </a:pPr>
            <a:r>
              <a:rPr lang="en-US" dirty="0">
                <a:solidFill>
                  <a:schemeClr val="tx1"/>
                </a:solidFill>
              </a:rPr>
              <a:t>GSA Rate – federal/state government rate = $135 </a:t>
            </a:r>
          </a:p>
          <a:p>
            <a:pPr marL="457200" indent="-457200">
              <a:buFont typeface="Arial" panose="020B0604020202020204" pitchFamily="34" charset="0"/>
              <a:buChar char="•"/>
            </a:pPr>
            <a:r>
              <a:rPr lang="en-US" dirty="0">
                <a:solidFill>
                  <a:schemeClr val="tx1"/>
                </a:solidFill>
              </a:rPr>
              <a:t>Conference Rate – rate contracted by the conference/convention with a hotel = $215</a:t>
            </a:r>
          </a:p>
          <a:p>
            <a:pPr marL="457200" indent="-457200">
              <a:buFont typeface="Arial" panose="020B0604020202020204" pitchFamily="34" charset="0"/>
              <a:buChar char="•"/>
            </a:pPr>
            <a:r>
              <a:rPr lang="en-US" dirty="0">
                <a:solidFill>
                  <a:schemeClr val="tx1"/>
                </a:solidFill>
              </a:rPr>
              <a:t>Rate Paid – the amount over the maximum documented conference hotel rate = $265</a:t>
            </a:r>
          </a:p>
          <a:p>
            <a:pPr marL="914400" lvl="1" indent="-457200"/>
            <a:r>
              <a:rPr lang="en-US" dirty="0">
                <a:solidFill>
                  <a:schemeClr val="tx1"/>
                </a:solidFill>
              </a:rPr>
              <a:t>If the traveler does not provide conference/convention documentation, the traveler will owe for the amount over the GSA Rate - $80 + $50 per night plus applicable taxes. If it is a documented conference/convention hotel, the traveler will owe $50 per night plus applicable taxes.</a:t>
            </a:r>
          </a:p>
          <a:p>
            <a:endParaRPr lang="en-US" dirty="0"/>
          </a:p>
        </p:txBody>
      </p:sp>
      <p:graphicFrame>
        <p:nvGraphicFramePr>
          <p:cNvPr id="10" name="Picture Placeholder 7">
            <a:extLst>
              <a:ext uri="{FF2B5EF4-FFF2-40B4-BE49-F238E27FC236}">
                <a16:creationId xmlns:a16="http://schemas.microsoft.com/office/drawing/2014/main" id="{0B9AB692-F453-413C-93B9-0A0B4E9CAB6C}"/>
              </a:ext>
            </a:extLst>
          </p:cNvPr>
          <p:cNvGraphicFramePr>
            <a:graphicFrameLocks noGrp="1"/>
          </p:cNvGraphicFramePr>
          <p:nvPr>
            <p:ph type="pic" sz="quarter" idx="13"/>
            <p:extLst/>
          </p:nvPr>
        </p:nvGraphicFramePr>
        <p:xfrm>
          <a:off x="6978650" y="1303338"/>
          <a:ext cx="4584295" cy="50974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86174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26</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Lodging Tab</a:t>
            </a:r>
          </a:p>
        </p:txBody>
      </p:sp>
      <p:sp>
        <p:nvSpPr>
          <p:cNvPr id="5" name="Text Placeholder 4">
            <a:extLst>
              <a:ext uri="{FF2B5EF4-FFF2-40B4-BE49-F238E27FC236}">
                <a16:creationId xmlns:a16="http://schemas.microsoft.com/office/drawing/2014/main" id="{A0C831F7-DD85-4883-ABA5-02A9F2AD1ABF}"/>
              </a:ext>
            </a:extLst>
          </p:cNvPr>
          <p:cNvSpPr>
            <a:spLocks noGrp="1"/>
          </p:cNvSpPr>
          <p:nvPr>
            <p:ph type="body" sz="quarter" idx="13"/>
          </p:nvPr>
        </p:nvSpPr>
        <p:spPr/>
        <p:txBody>
          <a:bodyPr>
            <a:normAutofit fontScale="92500" lnSpcReduction="10000"/>
          </a:bodyPr>
          <a:lstStyle/>
          <a:p>
            <a:pPr marL="457200" indent="-457200">
              <a:buFont typeface="Arial" panose="020B0604020202020204" pitchFamily="34" charset="0"/>
              <a:buChar char="•"/>
            </a:pPr>
            <a:r>
              <a:rPr lang="en-US" b="0" dirty="0">
                <a:solidFill>
                  <a:schemeClr val="tx1"/>
                </a:solidFill>
              </a:rPr>
              <a:t>Confirmation Number</a:t>
            </a:r>
          </a:p>
          <a:p>
            <a:pPr marL="914400" lvl="1" indent="-457200"/>
            <a:r>
              <a:rPr lang="en-US" dirty="0">
                <a:solidFill>
                  <a:schemeClr val="tx1"/>
                </a:solidFill>
              </a:rPr>
              <a:t>Please do not make reservations until the travel request has been completely approved</a:t>
            </a:r>
          </a:p>
          <a:p>
            <a:pPr marL="914400" lvl="1" indent="-457200"/>
            <a:r>
              <a:rPr lang="en-US" dirty="0">
                <a:solidFill>
                  <a:schemeClr val="tx1"/>
                </a:solidFill>
              </a:rPr>
              <a:t>Should be added when the Actual expenses are reconciled</a:t>
            </a:r>
          </a:p>
          <a:p>
            <a:pPr marL="914400" lvl="1" indent="-457200"/>
            <a:r>
              <a:rPr lang="en-US" b="0" dirty="0">
                <a:solidFill>
                  <a:schemeClr val="tx1"/>
                </a:solidFill>
              </a:rPr>
              <a:t>The assigned travel card can be used to make the reservation</a:t>
            </a:r>
          </a:p>
          <a:p>
            <a:pPr marL="914400" lvl="1" indent="-457200"/>
            <a:r>
              <a:rPr lang="en-US" b="0" dirty="0">
                <a:solidFill>
                  <a:schemeClr val="tx1"/>
                </a:solidFill>
              </a:rPr>
              <a:t>If a deposit is required, please make that into the Notes so the card can be set up for that deposit in advance</a:t>
            </a:r>
          </a:p>
          <a:p>
            <a:pPr marL="457200" indent="-457200">
              <a:buFont typeface="Arial" panose="020B0604020202020204" pitchFamily="34" charset="0"/>
              <a:buChar char="•"/>
            </a:pPr>
            <a:r>
              <a:rPr lang="en-US" b="0" dirty="0">
                <a:solidFill>
                  <a:schemeClr val="tx1"/>
                </a:solidFill>
              </a:rPr>
              <a:t>Projected Amount</a:t>
            </a:r>
          </a:p>
          <a:p>
            <a:pPr marL="914400" lvl="1" indent="-457200"/>
            <a:r>
              <a:rPr lang="en-US" dirty="0">
                <a:solidFill>
                  <a:schemeClr val="tx1"/>
                </a:solidFill>
              </a:rPr>
              <a:t>From the Travel Tool</a:t>
            </a:r>
            <a:endParaRPr lang="en-US" b="0" dirty="0">
              <a:solidFill>
                <a:schemeClr val="tx1"/>
              </a:solidFill>
            </a:endParaRPr>
          </a:p>
          <a:p>
            <a:pPr marL="457200" indent="-457200">
              <a:buFont typeface="Arial" panose="020B0604020202020204" pitchFamily="34" charset="0"/>
              <a:buChar char="•"/>
            </a:pPr>
            <a:endParaRPr lang="en-US" b="0" dirty="0">
              <a:solidFill>
                <a:schemeClr val="tx1"/>
              </a:solidFill>
            </a:endParaRPr>
          </a:p>
          <a:p>
            <a:pPr marL="457200" indent="-457200">
              <a:buFont typeface="Arial" panose="020B0604020202020204" pitchFamily="34" charset="0"/>
              <a:buChar char="•"/>
            </a:pPr>
            <a:endParaRPr lang="en-US" sz="2000" dirty="0">
              <a:solidFill>
                <a:schemeClr val="tx1"/>
              </a:solidFill>
            </a:endParaRPr>
          </a:p>
          <a:p>
            <a:pPr marL="1371600" lvl="2" indent="-457200"/>
            <a:endParaRPr lang="en-US" sz="2000" b="0" dirty="0">
              <a:solidFill>
                <a:schemeClr val="tx1"/>
              </a:solidFill>
            </a:endParaRPr>
          </a:p>
          <a:p>
            <a:pPr marL="457200" indent="-457200">
              <a:buFont typeface="Arial" panose="020B0604020202020204" pitchFamily="34" charset="0"/>
              <a:buChar char="•"/>
            </a:pPr>
            <a:endParaRPr lang="en-US" b="0" dirty="0">
              <a:solidFill>
                <a:schemeClr val="tx1"/>
              </a:solidFill>
            </a:endParaRPr>
          </a:p>
        </p:txBody>
      </p:sp>
    </p:spTree>
    <p:extLst>
      <p:ext uri="{BB962C8B-B14F-4D97-AF65-F5344CB8AC3E}">
        <p14:creationId xmlns:p14="http://schemas.microsoft.com/office/powerpoint/2010/main" val="19037934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27</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Lodging Tab</a:t>
            </a:r>
          </a:p>
        </p:txBody>
      </p:sp>
      <p:sp>
        <p:nvSpPr>
          <p:cNvPr id="5" name="Text Placeholder 4">
            <a:extLst>
              <a:ext uri="{FF2B5EF4-FFF2-40B4-BE49-F238E27FC236}">
                <a16:creationId xmlns:a16="http://schemas.microsoft.com/office/drawing/2014/main" id="{A0C831F7-DD85-4883-ABA5-02A9F2AD1ABF}"/>
              </a:ext>
            </a:extLst>
          </p:cNvPr>
          <p:cNvSpPr>
            <a:spLocks noGrp="1"/>
          </p:cNvSpPr>
          <p:nvPr>
            <p:ph type="body" sz="quarter" idx="13"/>
          </p:nvPr>
        </p:nvSpPr>
        <p:spPr/>
        <p:txBody>
          <a:bodyPr>
            <a:normAutofit/>
          </a:bodyPr>
          <a:lstStyle/>
          <a:p>
            <a:pPr marL="457200" indent="-457200">
              <a:buFont typeface="Arial" panose="020B0604020202020204" pitchFamily="34" charset="0"/>
              <a:buChar char="•"/>
            </a:pPr>
            <a:r>
              <a:rPr lang="en-US" b="0" dirty="0">
                <a:solidFill>
                  <a:schemeClr val="tx1"/>
                </a:solidFill>
              </a:rPr>
              <a:t>Projected Amount</a:t>
            </a:r>
          </a:p>
          <a:p>
            <a:pPr marL="914400" lvl="1" indent="-457200"/>
            <a:r>
              <a:rPr lang="en-US" dirty="0">
                <a:solidFill>
                  <a:schemeClr val="tx1"/>
                </a:solidFill>
              </a:rPr>
              <a:t>From the Travel Tool</a:t>
            </a:r>
            <a:endParaRPr lang="en-US" b="0" dirty="0">
              <a:solidFill>
                <a:schemeClr val="tx1"/>
              </a:solidFill>
            </a:endParaRPr>
          </a:p>
          <a:p>
            <a:endParaRPr lang="en-US" b="0" dirty="0">
              <a:solidFill>
                <a:schemeClr val="tx1"/>
              </a:solidFill>
            </a:endParaRPr>
          </a:p>
          <a:p>
            <a:r>
              <a:rPr lang="en-US" b="0" dirty="0">
                <a:solidFill>
                  <a:schemeClr val="tx1"/>
                </a:solidFill>
              </a:rPr>
              <a:t>Please do NOT use any third party sites to reserve hotel rooms. They will charge your card at the time of reservation and will not be able to take the state taxes off.</a:t>
            </a:r>
          </a:p>
          <a:p>
            <a:pPr marL="457200" indent="-457200">
              <a:buFont typeface="Arial" panose="020B0604020202020204" pitchFamily="34" charset="0"/>
              <a:buChar char="•"/>
            </a:pPr>
            <a:endParaRPr lang="en-US" sz="2000" dirty="0">
              <a:solidFill>
                <a:schemeClr val="tx1"/>
              </a:solidFill>
            </a:endParaRPr>
          </a:p>
          <a:p>
            <a:pPr marL="1371600" lvl="2" indent="-457200"/>
            <a:endParaRPr lang="en-US" sz="2000" b="0" dirty="0">
              <a:solidFill>
                <a:schemeClr val="tx1"/>
              </a:solidFill>
            </a:endParaRPr>
          </a:p>
          <a:p>
            <a:pPr marL="457200" indent="-457200">
              <a:buFont typeface="Arial" panose="020B0604020202020204" pitchFamily="34" charset="0"/>
              <a:buChar char="•"/>
            </a:pPr>
            <a:endParaRPr lang="en-US" b="0" dirty="0">
              <a:solidFill>
                <a:schemeClr val="tx1"/>
              </a:solidFill>
            </a:endParaRPr>
          </a:p>
        </p:txBody>
      </p:sp>
    </p:spTree>
    <p:extLst>
      <p:ext uri="{BB962C8B-B14F-4D97-AF65-F5344CB8AC3E}">
        <p14:creationId xmlns:p14="http://schemas.microsoft.com/office/powerpoint/2010/main" val="4409825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28</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Lodging Tab</a:t>
            </a:r>
          </a:p>
        </p:txBody>
      </p:sp>
      <p:sp>
        <p:nvSpPr>
          <p:cNvPr id="5" name="Text Placeholder 4">
            <a:extLst>
              <a:ext uri="{FF2B5EF4-FFF2-40B4-BE49-F238E27FC236}">
                <a16:creationId xmlns:a16="http://schemas.microsoft.com/office/drawing/2014/main" id="{A0C831F7-DD85-4883-ABA5-02A9F2AD1ABF}"/>
              </a:ext>
            </a:extLst>
          </p:cNvPr>
          <p:cNvSpPr>
            <a:spLocks noGrp="1"/>
          </p:cNvSpPr>
          <p:nvPr>
            <p:ph type="body" sz="quarter" idx="13"/>
          </p:nvPr>
        </p:nvSpPr>
        <p:spPr/>
        <p:txBody>
          <a:bodyPr>
            <a:normAutofit fontScale="92500" lnSpcReduction="20000"/>
          </a:bodyPr>
          <a:lstStyle/>
          <a:p>
            <a:pPr marL="457200" indent="-457200">
              <a:lnSpc>
                <a:spcPct val="100000"/>
              </a:lnSpc>
              <a:buFont typeface="Arial" panose="020B0604020202020204" pitchFamily="34" charset="0"/>
              <a:buChar char="•"/>
            </a:pPr>
            <a:r>
              <a:rPr lang="en-US" b="0" dirty="0">
                <a:solidFill>
                  <a:schemeClr val="tx1"/>
                </a:solidFill>
              </a:rPr>
              <a:t>Budget code</a:t>
            </a:r>
          </a:p>
          <a:p>
            <a:pPr marL="914400" lvl="1" indent="-457200"/>
            <a:r>
              <a:rPr lang="en-US" dirty="0">
                <a:solidFill>
                  <a:schemeClr val="tx1"/>
                </a:solidFill>
              </a:rPr>
              <a:t>This will be completed if the account number was entered on the General tab, but it can be changed</a:t>
            </a:r>
          </a:p>
          <a:p>
            <a:pPr marL="914400" lvl="1" indent="-457200"/>
            <a:r>
              <a:rPr lang="en-US" dirty="0">
                <a:solidFill>
                  <a:schemeClr val="tx1"/>
                </a:solidFill>
              </a:rPr>
              <a:t>Can be charged to multiple budgets</a:t>
            </a:r>
          </a:p>
          <a:p>
            <a:pPr marL="1371600" lvl="2" indent="-457200"/>
            <a:r>
              <a:rPr lang="en-US" dirty="0">
                <a:solidFill>
                  <a:schemeClr val="tx1"/>
                </a:solidFill>
              </a:rPr>
              <a:t>For multiple budgets, please enter the amount to be charged to each budget</a:t>
            </a:r>
            <a:endParaRPr lang="en-US" b="0" dirty="0">
              <a:solidFill>
                <a:schemeClr val="tx1"/>
              </a:solidFill>
            </a:endParaRPr>
          </a:p>
          <a:p>
            <a:pPr marL="457200" indent="-457200">
              <a:buFont typeface="Arial" panose="020B0604020202020204" pitchFamily="34" charset="0"/>
              <a:buChar char="•"/>
            </a:pPr>
            <a:r>
              <a:rPr lang="en-US" b="0" dirty="0">
                <a:solidFill>
                  <a:schemeClr val="tx1"/>
                </a:solidFill>
              </a:rPr>
              <a:t>For Grant travel, the grant will only pay the GSA rate, a 199 budget must be provided</a:t>
            </a:r>
          </a:p>
          <a:p>
            <a:pPr marL="914400" lvl="1" indent="-457200"/>
            <a:r>
              <a:rPr lang="en-US" dirty="0">
                <a:solidFill>
                  <a:schemeClr val="tx1"/>
                </a:solidFill>
              </a:rPr>
              <a:t>The Travel Tool can assist with the amount necessary for the hotel overage</a:t>
            </a:r>
            <a:endParaRPr lang="en-US" b="0" dirty="0">
              <a:solidFill>
                <a:schemeClr val="tx1"/>
              </a:solidFill>
            </a:endParaRPr>
          </a:p>
          <a:p>
            <a:pPr marL="457200" indent="-457200">
              <a:buFont typeface="Arial" panose="020B0604020202020204" pitchFamily="34" charset="0"/>
              <a:buChar char="•"/>
            </a:pPr>
            <a:endParaRPr lang="en-US" sz="2000" dirty="0">
              <a:solidFill>
                <a:schemeClr val="tx1"/>
              </a:solidFill>
            </a:endParaRPr>
          </a:p>
          <a:p>
            <a:pPr marL="1371600" lvl="2" indent="-457200"/>
            <a:endParaRPr lang="en-US" sz="2000" b="0" dirty="0">
              <a:solidFill>
                <a:schemeClr val="tx1"/>
              </a:solidFill>
            </a:endParaRPr>
          </a:p>
          <a:p>
            <a:pPr marL="457200" indent="-457200">
              <a:buFont typeface="Arial" panose="020B0604020202020204" pitchFamily="34" charset="0"/>
              <a:buChar char="•"/>
            </a:pPr>
            <a:endParaRPr lang="en-US" b="0" dirty="0">
              <a:solidFill>
                <a:schemeClr val="tx1"/>
              </a:solidFill>
            </a:endParaRPr>
          </a:p>
        </p:txBody>
      </p:sp>
    </p:spTree>
    <p:extLst>
      <p:ext uri="{BB962C8B-B14F-4D97-AF65-F5344CB8AC3E}">
        <p14:creationId xmlns:p14="http://schemas.microsoft.com/office/powerpoint/2010/main" val="9711188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29</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Lodging Tab</a:t>
            </a:r>
          </a:p>
        </p:txBody>
      </p:sp>
      <p:sp>
        <p:nvSpPr>
          <p:cNvPr id="5" name="Text Placeholder 4">
            <a:extLst>
              <a:ext uri="{FF2B5EF4-FFF2-40B4-BE49-F238E27FC236}">
                <a16:creationId xmlns:a16="http://schemas.microsoft.com/office/drawing/2014/main" id="{A0C831F7-DD85-4883-ABA5-02A9F2AD1ABF}"/>
              </a:ext>
            </a:extLst>
          </p:cNvPr>
          <p:cNvSpPr>
            <a:spLocks noGrp="1"/>
          </p:cNvSpPr>
          <p:nvPr>
            <p:ph type="body" sz="quarter" idx="13"/>
          </p:nvPr>
        </p:nvSpPr>
        <p:spPr/>
        <p:txBody>
          <a:bodyPr>
            <a:normAutofit lnSpcReduction="10000"/>
          </a:bodyPr>
          <a:lstStyle/>
          <a:p>
            <a:pPr marL="457200" indent="-457200">
              <a:buFont typeface="Arial" panose="020B0604020202020204" pitchFamily="34" charset="0"/>
              <a:buChar char="•"/>
            </a:pPr>
            <a:r>
              <a:rPr lang="en-US" b="0" dirty="0">
                <a:solidFill>
                  <a:schemeClr val="tx1"/>
                </a:solidFill>
              </a:rPr>
              <a:t>Upload</a:t>
            </a:r>
          </a:p>
          <a:p>
            <a:pPr marL="914400" lvl="1" indent="-457200"/>
            <a:r>
              <a:rPr lang="en-US" b="0" dirty="0">
                <a:solidFill>
                  <a:schemeClr val="tx1"/>
                </a:solidFill>
              </a:rPr>
              <a:t>Please attach conference hotel proof</a:t>
            </a:r>
          </a:p>
          <a:p>
            <a:pPr marL="457200" indent="-457200">
              <a:buFont typeface="Arial" panose="020B0604020202020204" pitchFamily="34" charset="0"/>
              <a:buChar char="•"/>
            </a:pPr>
            <a:r>
              <a:rPr lang="en-US" b="0" dirty="0">
                <a:solidFill>
                  <a:schemeClr val="tx1"/>
                </a:solidFill>
              </a:rPr>
              <a:t>Notes</a:t>
            </a:r>
          </a:p>
          <a:p>
            <a:pPr marL="914400" lvl="1" indent="-457200"/>
            <a:r>
              <a:rPr lang="en-US" b="0" dirty="0">
                <a:solidFill>
                  <a:schemeClr val="tx1"/>
                </a:solidFill>
              </a:rPr>
              <a:t>Please add any additional information that is needed</a:t>
            </a:r>
          </a:p>
          <a:p>
            <a:pPr marL="457200" indent="-457200">
              <a:buFont typeface="Arial" panose="020B0604020202020204" pitchFamily="34" charset="0"/>
              <a:buChar char="•"/>
            </a:pPr>
            <a:r>
              <a:rPr lang="en-US" b="0" dirty="0">
                <a:solidFill>
                  <a:schemeClr val="tx1"/>
                </a:solidFill>
              </a:rPr>
              <a:t>If your traveler is staying at another hotel during the same trip, Save and Add/Edit another</a:t>
            </a:r>
          </a:p>
          <a:p>
            <a:pPr marL="457200" indent="-457200">
              <a:buFont typeface="Arial" panose="020B0604020202020204" pitchFamily="34" charset="0"/>
              <a:buChar char="•"/>
            </a:pPr>
            <a:r>
              <a:rPr lang="en-US" b="0" dirty="0">
                <a:solidFill>
                  <a:schemeClr val="tx1"/>
                </a:solidFill>
              </a:rPr>
              <a:t>Select Save and Continue to go the next tab</a:t>
            </a:r>
          </a:p>
          <a:p>
            <a:pPr marL="1828800" lvl="3" indent="-457200"/>
            <a:endParaRPr lang="en-US" sz="2000" dirty="0">
              <a:solidFill>
                <a:schemeClr val="tx1"/>
              </a:solidFill>
            </a:endParaRPr>
          </a:p>
          <a:p>
            <a:pPr marL="1371600" lvl="2" indent="-457200"/>
            <a:endParaRPr lang="en-US" sz="2000" b="0" dirty="0">
              <a:solidFill>
                <a:schemeClr val="tx1"/>
              </a:solidFill>
            </a:endParaRPr>
          </a:p>
          <a:p>
            <a:pPr marL="457200" indent="-457200">
              <a:buFont typeface="Arial" panose="020B0604020202020204" pitchFamily="34" charset="0"/>
              <a:buChar char="•"/>
            </a:pPr>
            <a:endParaRPr lang="en-US" b="0" dirty="0">
              <a:solidFill>
                <a:schemeClr val="tx1"/>
              </a:solidFill>
            </a:endParaRPr>
          </a:p>
        </p:txBody>
      </p:sp>
    </p:spTree>
    <p:extLst>
      <p:ext uri="{BB962C8B-B14F-4D97-AF65-F5344CB8AC3E}">
        <p14:creationId xmlns:p14="http://schemas.microsoft.com/office/powerpoint/2010/main" val="42397308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30</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Vehicle/Mileage Tab</a:t>
            </a:r>
          </a:p>
        </p:txBody>
      </p:sp>
      <p:pic>
        <p:nvPicPr>
          <p:cNvPr id="2" name="Picture 1">
            <a:extLst>
              <a:ext uri="{FF2B5EF4-FFF2-40B4-BE49-F238E27FC236}">
                <a16:creationId xmlns:a16="http://schemas.microsoft.com/office/drawing/2014/main" id="{7127870B-32D2-4216-B353-05F656FA648C}"/>
              </a:ext>
            </a:extLst>
          </p:cNvPr>
          <p:cNvPicPr>
            <a:picLocks noChangeAspect="1"/>
          </p:cNvPicPr>
          <p:nvPr/>
        </p:nvPicPr>
        <p:blipFill>
          <a:blip r:embed="rId2"/>
          <a:stretch>
            <a:fillRect/>
          </a:stretch>
        </p:blipFill>
        <p:spPr>
          <a:xfrm>
            <a:off x="972765" y="1355220"/>
            <a:ext cx="10040234" cy="5014347"/>
          </a:xfrm>
          <a:prstGeom prst="rect">
            <a:avLst/>
          </a:prstGeom>
        </p:spPr>
      </p:pic>
    </p:spTree>
    <p:extLst>
      <p:ext uri="{BB962C8B-B14F-4D97-AF65-F5344CB8AC3E}">
        <p14:creationId xmlns:p14="http://schemas.microsoft.com/office/powerpoint/2010/main" val="2984706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31</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Vehicle/Mileage Tab</a:t>
            </a:r>
          </a:p>
        </p:txBody>
      </p:sp>
      <p:sp>
        <p:nvSpPr>
          <p:cNvPr id="5" name="Text Placeholder 4">
            <a:extLst>
              <a:ext uri="{FF2B5EF4-FFF2-40B4-BE49-F238E27FC236}">
                <a16:creationId xmlns:a16="http://schemas.microsoft.com/office/drawing/2014/main" id="{A0C831F7-DD85-4883-ABA5-02A9F2AD1ABF}"/>
              </a:ext>
            </a:extLst>
          </p:cNvPr>
          <p:cNvSpPr>
            <a:spLocks noGrp="1"/>
          </p:cNvSpPr>
          <p:nvPr>
            <p:ph type="body" sz="quarter" idx="13"/>
          </p:nvPr>
        </p:nvSpPr>
        <p:spPr/>
        <p:txBody>
          <a:bodyPr>
            <a:normAutofit lnSpcReduction="10000"/>
          </a:bodyPr>
          <a:lstStyle/>
          <a:p>
            <a:pPr marL="457200" indent="-457200">
              <a:buFont typeface="Arial" panose="020B0604020202020204" pitchFamily="34" charset="0"/>
              <a:buChar char="•"/>
            </a:pPr>
            <a:r>
              <a:rPr lang="en-US" b="0" dirty="0">
                <a:solidFill>
                  <a:schemeClr val="tx1"/>
                </a:solidFill>
              </a:rPr>
              <a:t>No advance allowed for Mileage</a:t>
            </a:r>
          </a:p>
          <a:p>
            <a:pPr marL="457200" indent="-457200">
              <a:buFont typeface="Arial" panose="020B0604020202020204" pitchFamily="34" charset="0"/>
              <a:buChar char="•"/>
            </a:pPr>
            <a:r>
              <a:rPr lang="en-US" b="0" dirty="0">
                <a:solidFill>
                  <a:schemeClr val="tx1"/>
                </a:solidFill>
              </a:rPr>
              <a:t>Expense For</a:t>
            </a:r>
          </a:p>
          <a:p>
            <a:pPr marL="1371600" lvl="2" indent="-457200"/>
            <a:r>
              <a:rPr lang="en-US" sz="2000" dirty="0"/>
              <a:t>Non-Employee – Key Officials and Board Members</a:t>
            </a:r>
          </a:p>
          <a:p>
            <a:pPr marL="1371600" lvl="2" indent="-457200"/>
            <a:r>
              <a:rPr lang="en-US" sz="2000" dirty="0"/>
              <a:t>Employee – All FWISD employees traveling without students</a:t>
            </a:r>
          </a:p>
          <a:p>
            <a:pPr marL="1371600" lvl="2" indent="-457200"/>
            <a:r>
              <a:rPr lang="en-US" sz="2000" dirty="0"/>
              <a:t>Employee/Student – Athletics</a:t>
            </a:r>
          </a:p>
          <a:p>
            <a:pPr marL="1371600" lvl="2" indent="-457200"/>
            <a:r>
              <a:rPr lang="en-US" sz="2000" dirty="0"/>
              <a:t>Student – All other student Travel</a:t>
            </a:r>
            <a:endParaRPr lang="en-US" sz="2000" b="0" dirty="0">
              <a:solidFill>
                <a:schemeClr val="tx1"/>
              </a:solidFill>
            </a:endParaRPr>
          </a:p>
          <a:p>
            <a:pPr marL="457200" indent="-457200">
              <a:buFont typeface="Arial" panose="020B0604020202020204" pitchFamily="34" charset="0"/>
              <a:buChar char="•"/>
            </a:pPr>
            <a:r>
              <a:rPr lang="en-US" b="0" dirty="0">
                <a:solidFill>
                  <a:schemeClr val="tx1"/>
                </a:solidFill>
              </a:rPr>
              <a:t>Payment Type</a:t>
            </a:r>
          </a:p>
          <a:p>
            <a:pPr marL="914400" lvl="1" indent="-457200"/>
            <a:r>
              <a:rPr lang="en-US" dirty="0">
                <a:solidFill>
                  <a:schemeClr val="tx1"/>
                </a:solidFill>
              </a:rPr>
              <a:t>Reimbursement – for driving personal vehicle</a:t>
            </a:r>
          </a:p>
          <a:p>
            <a:pPr marL="914400" lvl="1" indent="-457200"/>
            <a:r>
              <a:rPr lang="en-US" b="0" dirty="0">
                <a:solidFill>
                  <a:schemeClr val="tx1"/>
                </a:solidFill>
              </a:rPr>
              <a:t>Direct Bill – for rental cars</a:t>
            </a:r>
          </a:p>
        </p:txBody>
      </p:sp>
    </p:spTree>
    <p:extLst>
      <p:ext uri="{BB962C8B-B14F-4D97-AF65-F5344CB8AC3E}">
        <p14:creationId xmlns:p14="http://schemas.microsoft.com/office/powerpoint/2010/main" val="9934606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32</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Vehicle/Mileage Tab</a:t>
            </a:r>
          </a:p>
        </p:txBody>
      </p:sp>
      <p:sp>
        <p:nvSpPr>
          <p:cNvPr id="5" name="Text Placeholder 4">
            <a:extLst>
              <a:ext uri="{FF2B5EF4-FFF2-40B4-BE49-F238E27FC236}">
                <a16:creationId xmlns:a16="http://schemas.microsoft.com/office/drawing/2014/main" id="{A0C831F7-DD85-4883-ABA5-02A9F2AD1ABF}"/>
              </a:ext>
            </a:extLst>
          </p:cNvPr>
          <p:cNvSpPr>
            <a:spLocks noGrp="1"/>
          </p:cNvSpPr>
          <p:nvPr>
            <p:ph type="body" sz="quarter" idx="13"/>
          </p:nvPr>
        </p:nvSpPr>
        <p:spPr/>
        <p:txBody>
          <a:bodyPr>
            <a:normAutofit/>
          </a:bodyPr>
          <a:lstStyle/>
          <a:p>
            <a:pPr marL="457200" indent="-457200">
              <a:buFont typeface="Arial" panose="020B0604020202020204" pitchFamily="34" charset="0"/>
              <a:buChar char="•"/>
            </a:pPr>
            <a:r>
              <a:rPr lang="en-US" b="0" dirty="0">
                <a:solidFill>
                  <a:schemeClr val="tx1"/>
                </a:solidFill>
              </a:rPr>
              <a:t>Vehicle Type</a:t>
            </a:r>
          </a:p>
          <a:p>
            <a:pPr marL="914400" lvl="1" indent="-457200"/>
            <a:r>
              <a:rPr lang="en-US" b="0" dirty="0">
                <a:solidFill>
                  <a:schemeClr val="tx1"/>
                </a:solidFill>
              </a:rPr>
              <a:t>Personal – traveler will drive their personal vehicle</a:t>
            </a:r>
            <a:endParaRPr lang="en-US" dirty="0">
              <a:solidFill>
                <a:schemeClr val="tx1"/>
              </a:solidFill>
            </a:endParaRPr>
          </a:p>
          <a:p>
            <a:pPr marL="914400" lvl="1" indent="-457200"/>
            <a:r>
              <a:rPr lang="en-US" dirty="0">
                <a:solidFill>
                  <a:schemeClr val="tx1"/>
                </a:solidFill>
              </a:rPr>
              <a:t>Projected Mileage</a:t>
            </a:r>
          </a:p>
          <a:p>
            <a:pPr marL="1371600" lvl="2" indent="-457200"/>
            <a:r>
              <a:rPr lang="en-US" dirty="0">
                <a:solidFill>
                  <a:schemeClr val="tx1"/>
                </a:solidFill>
              </a:rPr>
              <a:t>The Travel Tool can assist with providing the amount of miles and ERP will calculate the amount for mileage</a:t>
            </a:r>
          </a:p>
          <a:p>
            <a:pPr marL="914400" lvl="1" indent="-457200"/>
            <a:r>
              <a:rPr lang="en-US" dirty="0">
                <a:solidFill>
                  <a:schemeClr val="tx1"/>
                </a:solidFill>
              </a:rPr>
              <a:t>Mileage will be reimbursed at the full amount – No gas/fuel expenditures are allowed on the travel card</a:t>
            </a:r>
            <a:endParaRPr lang="en-US" b="0" dirty="0">
              <a:solidFill>
                <a:schemeClr val="tx1"/>
              </a:solidFill>
            </a:endParaRPr>
          </a:p>
        </p:txBody>
      </p:sp>
    </p:spTree>
    <p:extLst>
      <p:ext uri="{BB962C8B-B14F-4D97-AF65-F5344CB8AC3E}">
        <p14:creationId xmlns:p14="http://schemas.microsoft.com/office/powerpoint/2010/main" val="39902560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33</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Vehicle/Mileage Tab</a:t>
            </a:r>
          </a:p>
        </p:txBody>
      </p:sp>
      <p:sp>
        <p:nvSpPr>
          <p:cNvPr id="5" name="Text Placeholder 4">
            <a:extLst>
              <a:ext uri="{FF2B5EF4-FFF2-40B4-BE49-F238E27FC236}">
                <a16:creationId xmlns:a16="http://schemas.microsoft.com/office/drawing/2014/main" id="{A0C831F7-DD85-4883-ABA5-02A9F2AD1ABF}"/>
              </a:ext>
            </a:extLst>
          </p:cNvPr>
          <p:cNvSpPr>
            <a:spLocks noGrp="1"/>
          </p:cNvSpPr>
          <p:nvPr>
            <p:ph type="body" sz="quarter" idx="13"/>
          </p:nvPr>
        </p:nvSpPr>
        <p:spPr/>
        <p:txBody>
          <a:bodyPr>
            <a:normAutofit/>
          </a:bodyPr>
          <a:lstStyle/>
          <a:p>
            <a:pPr marL="457200" indent="-457200">
              <a:buFont typeface="Arial" panose="020B0604020202020204" pitchFamily="34" charset="0"/>
              <a:buChar char="•"/>
            </a:pPr>
            <a:r>
              <a:rPr lang="en-US" b="0" dirty="0">
                <a:solidFill>
                  <a:schemeClr val="tx1"/>
                </a:solidFill>
              </a:rPr>
              <a:t>Vehicle Type</a:t>
            </a:r>
          </a:p>
          <a:p>
            <a:pPr marL="914400" lvl="1" indent="-457200"/>
            <a:r>
              <a:rPr lang="en-US" dirty="0">
                <a:solidFill>
                  <a:schemeClr val="tx1"/>
                </a:solidFill>
              </a:rPr>
              <a:t>Rental – please follow all Rental Car instructions on the Travel website</a:t>
            </a:r>
          </a:p>
          <a:p>
            <a:pPr marL="457200" indent="-457200">
              <a:buFont typeface="Arial" panose="020B0604020202020204" pitchFamily="34" charset="0"/>
              <a:buChar char="•"/>
            </a:pPr>
            <a:r>
              <a:rPr lang="en-US" b="0" dirty="0">
                <a:solidFill>
                  <a:schemeClr val="tx1"/>
                </a:solidFill>
              </a:rPr>
              <a:t>Rental Company</a:t>
            </a:r>
          </a:p>
          <a:p>
            <a:pPr marL="914400" lvl="1" indent="-457200"/>
            <a:r>
              <a:rPr lang="en-US" dirty="0">
                <a:solidFill>
                  <a:schemeClr val="tx1"/>
                </a:solidFill>
              </a:rPr>
              <a:t>Enterprise</a:t>
            </a:r>
            <a:endParaRPr lang="en-US" b="0" dirty="0">
              <a:solidFill>
                <a:schemeClr val="tx1"/>
              </a:solidFill>
            </a:endParaRPr>
          </a:p>
          <a:p>
            <a:pPr marL="457200" indent="-457200">
              <a:buFont typeface="Arial" panose="020B0604020202020204" pitchFamily="34" charset="0"/>
              <a:buChar char="•"/>
            </a:pPr>
            <a:r>
              <a:rPr lang="en-US" b="0" dirty="0">
                <a:solidFill>
                  <a:schemeClr val="tx1"/>
                </a:solidFill>
              </a:rPr>
              <a:t>Confirmation Number	</a:t>
            </a:r>
          </a:p>
          <a:p>
            <a:pPr marL="457200" indent="-457200">
              <a:buFont typeface="Arial" panose="020B0604020202020204" pitchFamily="34" charset="0"/>
              <a:buChar char="•"/>
            </a:pPr>
            <a:r>
              <a:rPr lang="en-US" b="0" dirty="0">
                <a:solidFill>
                  <a:schemeClr val="tx1"/>
                </a:solidFill>
              </a:rPr>
              <a:t>Projected amount – from the confirmation</a:t>
            </a:r>
          </a:p>
        </p:txBody>
      </p:sp>
    </p:spTree>
    <p:extLst>
      <p:ext uri="{BB962C8B-B14F-4D97-AF65-F5344CB8AC3E}">
        <p14:creationId xmlns:p14="http://schemas.microsoft.com/office/powerpoint/2010/main" val="6348545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34</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Vehicle/Mileage Tab</a:t>
            </a:r>
          </a:p>
        </p:txBody>
      </p:sp>
      <p:sp>
        <p:nvSpPr>
          <p:cNvPr id="5" name="Text Placeholder 4">
            <a:extLst>
              <a:ext uri="{FF2B5EF4-FFF2-40B4-BE49-F238E27FC236}">
                <a16:creationId xmlns:a16="http://schemas.microsoft.com/office/drawing/2014/main" id="{A0C831F7-DD85-4883-ABA5-02A9F2AD1ABF}"/>
              </a:ext>
            </a:extLst>
          </p:cNvPr>
          <p:cNvSpPr>
            <a:spLocks noGrp="1"/>
          </p:cNvSpPr>
          <p:nvPr>
            <p:ph type="body" sz="quarter" idx="13"/>
          </p:nvPr>
        </p:nvSpPr>
        <p:spPr/>
        <p:txBody>
          <a:bodyPr>
            <a:normAutofit/>
          </a:bodyPr>
          <a:lstStyle/>
          <a:p>
            <a:pPr marL="457200" indent="-457200">
              <a:buFont typeface="Arial" panose="020B0604020202020204" pitchFamily="34" charset="0"/>
              <a:buChar char="•"/>
            </a:pPr>
            <a:r>
              <a:rPr lang="en-US" b="0" dirty="0">
                <a:solidFill>
                  <a:schemeClr val="tx1"/>
                </a:solidFill>
              </a:rPr>
              <a:t>Passenger Names</a:t>
            </a:r>
          </a:p>
          <a:p>
            <a:pPr marL="914400" lvl="1" indent="-457200"/>
            <a:r>
              <a:rPr lang="en-US" dirty="0">
                <a:solidFill>
                  <a:schemeClr val="tx1"/>
                </a:solidFill>
              </a:rPr>
              <a:t>If travelers will be riding together, please list all names</a:t>
            </a:r>
          </a:p>
          <a:p>
            <a:pPr marL="457200" indent="-457200">
              <a:lnSpc>
                <a:spcPct val="100000"/>
              </a:lnSpc>
              <a:buFont typeface="Arial" panose="020B0604020202020204" pitchFamily="34" charset="0"/>
              <a:buChar char="•"/>
            </a:pPr>
            <a:r>
              <a:rPr lang="en-US" b="0" dirty="0">
                <a:solidFill>
                  <a:schemeClr val="tx1"/>
                </a:solidFill>
              </a:rPr>
              <a:t>Budget code</a:t>
            </a:r>
          </a:p>
          <a:p>
            <a:pPr marL="914400" lvl="1" indent="-457200"/>
            <a:r>
              <a:rPr lang="en-US" dirty="0">
                <a:solidFill>
                  <a:schemeClr val="tx1"/>
                </a:solidFill>
              </a:rPr>
              <a:t>This will be completed if the account number was entered on the General tab, but it can be changed</a:t>
            </a:r>
          </a:p>
          <a:p>
            <a:pPr marL="914400" lvl="1" indent="-457200"/>
            <a:r>
              <a:rPr lang="en-US" dirty="0">
                <a:solidFill>
                  <a:schemeClr val="tx1"/>
                </a:solidFill>
              </a:rPr>
              <a:t>Can be charged to multiple budgets</a:t>
            </a:r>
          </a:p>
          <a:p>
            <a:pPr marL="1371600" lvl="2" indent="-457200"/>
            <a:r>
              <a:rPr lang="en-US" dirty="0">
                <a:solidFill>
                  <a:schemeClr val="tx1"/>
                </a:solidFill>
              </a:rPr>
              <a:t>For multiple budgets, please enter the amount to be charged to each budget</a:t>
            </a:r>
            <a:endParaRPr lang="en-US" b="0" dirty="0">
              <a:solidFill>
                <a:schemeClr val="tx1"/>
              </a:solidFill>
            </a:endParaRPr>
          </a:p>
          <a:p>
            <a:pPr marL="457200" indent="-457200">
              <a:buFont typeface="Arial" panose="020B0604020202020204" pitchFamily="34" charset="0"/>
              <a:buChar char="•"/>
            </a:pPr>
            <a:endParaRPr lang="en-US" sz="2000" dirty="0">
              <a:solidFill>
                <a:schemeClr val="tx1"/>
              </a:solidFill>
            </a:endParaRPr>
          </a:p>
          <a:p>
            <a:pPr marL="1371600" lvl="2" indent="-457200"/>
            <a:endParaRPr lang="en-US" sz="2000" b="0" dirty="0">
              <a:solidFill>
                <a:schemeClr val="tx1"/>
              </a:solidFill>
            </a:endParaRPr>
          </a:p>
          <a:p>
            <a:pPr marL="457200" indent="-457200">
              <a:buFont typeface="Arial" panose="020B0604020202020204" pitchFamily="34" charset="0"/>
              <a:buChar char="•"/>
            </a:pPr>
            <a:endParaRPr lang="en-US" b="0" dirty="0">
              <a:solidFill>
                <a:schemeClr val="tx1"/>
              </a:solidFill>
            </a:endParaRPr>
          </a:p>
        </p:txBody>
      </p:sp>
    </p:spTree>
    <p:extLst>
      <p:ext uri="{BB962C8B-B14F-4D97-AF65-F5344CB8AC3E}">
        <p14:creationId xmlns:p14="http://schemas.microsoft.com/office/powerpoint/2010/main" val="12930654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35</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Vehicle/Lodging Tab</a:t>
            </a:r>
          </a:p>
        </p:txBody>
      </p:sp>
      <p:sp>
        <p:nvSpPr>
          <p:cNvPr id="5" name="Text Placeholder 4">
            <a:extLst>
              <a:ext uri="{FF2B5EF4-FFF2-40B4-BE49-F238E27FC236}">
                <a16:creationId xmlns:a16="http://schemas.microsoft.com/office/drawing/2014/main" id="{A0C831F7-DD85-4883-ABA5-02A9F2AD1ABF}"/>
              </a:ext>
            </a:extLst>
          </p:cNvPr>
          <p:cNvSpPr>
            <a:spLocks noGrp="1"/>
          </p:cNvSpPr>
          <p:nvPr>
            <p:ph type="body" sz="quarter" idx="13"/>
          </p:nvPr>
        </p:nvSpPr>
        <p:spPr/>
        <p:txBody>
          <a:bodyPr>
            <a:normAutofit lnSpcReduction="10000"/>
          </a:bodyPr>
          <a:lstStyle/>
          <a:p>
            <a:pPr marL="457200" indent="-457200">
              <a:buFont typeface="Arial" panose="020B0604020202020204" pitchFamily="34" charset="0"/>
              <a:buChar char="•"/>
            </a:pPr>
            <a:r>
              <a:rPr lang="en-US" b="0" dirty="0">
                <a:solidFill>
                  <a:schemeClr val="tx1"/>
                </a:solidFill>
              </a:rPr>
              <a:t>Upload</a:t>
            </a:r>
          </a:p>
          <a:p>
            <a:pPr marL="914400" lvl="1" indent="-457200"/>
            <a:r>
              <a:rPr lang="en-US" b="0" dirty="0">
                <a:solidFill>
                  <a:schemeClr val="tx1"/>
                </a:solidFill>
              </a:rPr>
              <a:t>Please attach rental car confirmation</a:t>
            </a:r>
          </a:p>
          <a:p>
            <a:pPr marL="457200" indent="-457200">
              <a:buFont typeface="Arial" panose="020B0604020202020204" pitchFamily="34" charset="0"/>
              <a:buChar char="•"/>
            </a:pPr>
            <a:r>
              <a:rPr lang="en-US" b="0" dirty="0">
                <a:solidFill>
                  <a:schemeClr val="tx1"/>
                </a:solidFill>
              </a:rPr>
              <a:t>Notes</a:t>
            </a:r>
          </a:p>
          <a:p>
            <a:pPr marL="914400" lvl="1" indent="-457200"/>
            <a:r>
              <a:rPr lang="en-US" b="0" dirty="0">
                <a:solidFill>
                  <a:schemeClr val="tx1"/>
                </a:solidFill>
              </a:rPr>
              <a:t>Please add any additional information that is needed</a:t>
            </a:r>
          </a:p>
          <a:p>
            <a:pPr marL="457200" indent="-457200">
              <a:buFont typeface="Arial" panose="020B0604020202020204" pitchFamily="34" charset="0"/>
              <a:buChar char="•"/>
            </a:pPr>
            <a:r>
              <a:rPr lang="en-US" b="0" dirty="0">
                <a:solidFill>
                  <a:schemeClr val="tx1"/>
                </a:solidFill>
              </a:rPr>
              <a:t>If your traveler is renting more than one car during the same trip, Save and Add/Edit another</a:t>
            </a:r>
          </a:p>
          <a:p>
            <a:pPr marL="457200" indent="-457200">
              <a:buFont typeface="Arial" panose="020B0604020202020204" pitchFamily="34" charset="0"/>
              <a:buChar char="•"/>
            </a:pPr>
            <a:r>
              <a:rPr lang="en-US" b="0" dirty="0">
                <a:solidFill>
                  <a:schemeClr val="tx1"/>
                </a:solidFill>
              </a:rPr>
              <a:t>Select Save and Continue to go the next tab</a:t>
            </a:r>
          </a:p>
          <a:p>
            <a:pPr marL="1828800" lvl="3" indent="-457200"/>
            <a:endParaRPr lang="en-US" sz="2000" dirty="0">
              <a:solidFill>
                <a:schemeClr val="tx1"/>
              </a:solidFill>
            </a:endParaRPr>
          </a:p>
          <a:p>
            <a:pPr marL="1371600" lvl="2" indent="-457200"/>
            <a:endParaRPr lang="en-US" sz="2000" b="0" dirty="0">
              <a:solidFill>
                <a:schemeClr val="tx1"/>
              </a:solidFill>
            </a:endParaRPr>
          </a:p>
          <a:p>
            <a:pPr marL="457200" indent="-457200">
              <a:buFont typeface="Arial" panose="020B0604020202020204" pitchFamily="34" charset="0"/>
              <a:buChar char="•"/>
            </a:pPr>
            <a:endParaRPr lang="en-US" b="0" dirty="0">
              <a:solidFill>
                <a:schemeClr val="tx1"/>
              </a:solidFill>
            </a:endParaRPr>
          </a:p>
        </p:txBody>
      </p:sp>
    </p:spTree>
    <p:extLst>
      <p:ext uri="{BB962C8B-B14F-4D97-AF65-F5344CB8AC3E}">
        <p14:creationId xmlns:p14="http://schemas.microsoft.com/office/powerpoint/2010/main" val="9441601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36</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Airline Tab</a:t>
            </a:r>
          </a:p>
        </p:txBody>
      </p:sp>
      <p:pic>
        <p:nvPicPr>
          <p:cNvPr id="5" name="Picture 4">
            <a:extLst>
              <a:ext uri="{FF2B5EF4-FFF2-40B4-BE49-F238E27FC236}">
                <a16:creationId xmlns:a16="http://schemas.microsoft.com/office/drawing/2014/main" id="{A06DAD22-B819-41FE-B32D-E875AD6B6377}"/>
              </a:ext>
            </a:extLst>
          </p:cNvPr>
          <p:cNvPicPr>
            <a:picLocks noChangeAspect="1"/>
          </p:cNvPicPr>
          <p:nvPr/>
        </p:nvPicPr>
        <p:blipFill>
          <a:blip r:embed="rId2"/>
          <a:stretch>
            <a:fillRect/>
          </a:stretch>
        </p:blipFill>
        <p:spPr>
          <a:xfrm>
            <a:off x="975346" y="1333209"/>
            <a:ext cx="9841812" cy="4970313"/>
          </a:xfrm>
          <a:prstGeom prst="rect">
            <a:avLst/>
          </a:prstGeom>
          <a:solidFill>
            <a:schemeClr val="bg1">
              <a:alpha val="0"/>
            </a:schemeClr>
          </a:solidFill>
        </p:spPr>
      </p:pic>
      <p:sp>
        <p:nvSpPr>
          <p:cNvPr id="7" name="Rectangle 6">
            <a:extLst>
              <a:ext uri="{FF2B5EF4-FFF2-40B4-BE49-F238E27FC236}">
                <a16:creationId xmlns:a16="http://schemas.microsoft.com/office/drawing/2014/main" id="{011BE374-9024-45A5-83A9-B84C68FCF30C}"/>
              </a:ext>
            </a:extLst>
          </p:cNvPr>
          <p:cNvSpPr/>
          <p:nvPr/>
        </p:nvSpPr>
        <p:spPr>
          <a:xfrm>
            <a:off x="2547756" y="3999627"/>
            <a:ext cx="572372" cy="9772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49625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8A9D7DB-2F17-48AB-89EC-9AA3FF61C7E0}"/>
              </a:ext>
            </a:extLst>
          </p:cNvPr>
          <p:cNvSpPr>
            <a:spLocks noGrp="1"/>
          </p:cNvSpPr>
          <p:nvPr>
            <p:ph type="sldNum" sz="quarter" idx="11"/>
          </p:nvPr>
        </p:nvSpPr>
        <p:spPr/>
        <p:txBody>
          <a:bodyPr/>
          <a:lstStyle/>
          <a:p>
            <a:fld id="{8D31BEAE-1623-9446-BB9E-68A101F988DA}" type="slidenum">
              <a:rPr lang="en-US" smtClean="0"/>
              <a:pPr/>
              <a:t>37</a:t>
            </a:fld>
            <a:endParaRPr lang="en-US"/>
          </a:p>
        </p:txBody>
      </p:sp>
      <p:sp>
        <p:nvSpPr>
          <p:cNvPr id="4" name="Title 3">
            <a:extLst>
              <a:ext uri="{FF2B5EF4-FFF2-40B4-BE49-F238E27FC236}">
                <a16:creationId xmlns:a16="http://schemas.microsoft.com/office/drawing/2014/main" id="{78F0CF6E-F222-4A1F-B4C0-7DBA522FC67A}"/>
              </a:ext>
            </a:extLst>
          </p:cNvPr>
          <p:cNvSpPr>
            <a:spLocks noGrp="1"/>
          </p:cNvSpPr>
          <p:nvPr>
            <p:ph type="title"/>
          </p:nvPr>
        </p:nvSpPr>
        <p:spPr/>
        <p:txBody>
          <a:bodyPr/>
          <a:lstStyle/>
          <a:p>
            <a:r>
              <a:rPr lang="en-US" dirty="0"/>
              <a:t>Airline Tab</a:t>
            </a:r>
          </a:p>
        </p:txBody>
      </p:sp>
      <p:sp>
        <p:nvSpPr>
          <p:cNvPr id="5" name="Text Placeholder 4">
            <a:extLst>
              <a:ext uri="{FF2B5EF4-FFF2-40B4-BE49-F238E27FC236}">
                <a16:creationId xmlns:a16="http://schemas.microsoft.com/office/drawing/2014/main" id="{7C200159-416E-448A-BC66-4574288EC7F8}"/>
              </a:ext>
            </a:extLst>
          </p:cNvPr>
          <p:cNvSpPr>
            <a:spLocks noGrp="1"/>
          </p:cNvSpPr>
          <p:nvPr>
            <p:ph type="body" sz="quarter" idx="13"/>
          </p:nvPr>
        </p:nvSpPr>
        <p:spPr/>
        <p:txBody>
          <a:bodyPr/>
          <a:lstStyle/>
          <a:p>
            <a:pPr marL="457200" indent="-457200">
              <a:buFont typeface="Arial" panose="020B0604020202020204" pitchFamily="34" charset="0"/>
              <a:buChar char="•"/>
            </a:pPr>
            <a:r>
              <a:rPr lang="en-US" b="0" dirty="0">
                <a:solidFill>
                  <a:schemeClr val="tx1"/>
                </a:solidFill>
              </a:rPr>
              <a:t>Please do not make any airline reservations until the travel request is completely approved</a:t>
            </a:r>
          </a:p>
          <a:p>
            <a:pPr marL="457200" indent="-457200">
              <a:buFont typeface="Arial" panose="020B0604020202020204" pitchFamily="34" charset="0"/>
              <a:buChar char="•"/>
            </a:pPr>
            <a:r>
              <a:rPr lang="en-US" b="0" dirty="0">
                <a:solidFill>
                  <a:schemeClr val="tx1"/>
                </a:solidFill>
              </a:rPr>
              <a:t>To get a “quote” go to </a:t>
            </a:r>
            <a:r>
              <a:rPr lang="en-US" b="0" dirty="0">
                <a:solidFill>
                  <a:schemeClr val="tx1"/>
                </a:solidFill>
                <a:hlinkClick r:id="rId2"/>
              </a:rPr>
              <a:t>www.aa.com</a:t>
            </a:r>
            <a:r>
              <a:rPr lang="en-US" b="0" dirty="0">
                <a:solidFill>
                  <a:schemeClr val="tx1"/>
                </a:solidFill>
              </a:rPr>
              <a:t>, </a:t>
            </a:r>
            <a:r>
              <a:rPr lang="en-US" b="0" dirty="0">
                <a:solidFill>
                  <a:schemeClr val="tx1"/>
                </a:solidFill>
                <a:hlinkClick r:id="rId3"/>
              </a:rPr>
              <a:t>www.delta.com</a:t>
            </a:r>
            <a:r>
              <a:rPr lang="en-US" b="0" dirty="0">
                <a:solidFill>
                  <a:schemeClr val="tx1"/>
                </a:solidFill>
              </a:rPr>
              <a:t> or </a:t>
            </a:r>
            <a:r>
              <a:rPr lang="en-US" b="0" dirty="0">
                <a:solidFill>
                  <a:schemeClr val="tx1"/>
                </a:solidFill>
                <a:hlinkClick r:id="rId4"/>
              </a:rPr>
              <a:t>www.southwest.com</a:t>
            </a:r>
            <a:r>
              <a:rPr lang="en-US" b="0" dirty="0">
                <a:solidFill>
                  <a:schemeClr val="tx1"/>
                </a:solidFill>
              </a:rPr>
              <a:t>, whichever carrier you prefer and select the flights (just like if you were personally traveling). Don’t put anything on hold, but print the price to attach in ERP</a:t>
            </a:r>
            <a:endParaRPr lang="en-US" dirty="0">
              <a:solidFill>
                <a:schemeClr val="tx1"/>
              </a:solidFill>
            </a:endParaRPr>
          </a:p>
          <a:p>
            <a:pPr marL="914400" lvl="1" indent="-457200"/>
            <a:endParaRPr lang="en-US" dirty="0"/>
          </a:p>
        </p:txBody>
      </p:sp>
    </p:spTree>
    <p:extLst>
      <p:ext uri="{BB962C8B-B14F-4D97-AF65-F5344CB8AC3E}">
        <p14:creationId xmlns:p14="http://schemas.microsoft.com/office/powerpoint/2010/main" val="41149848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8A9D7DB-2F17-48AB-89EC-9AA3FF61C7E0}"/>
              </a:ext>
            </a:extLst>
          </p:cNvPr>
          <p:cNvSpPr>
            <a:spLocks noGrp="1"/>
          </p:cNvSpPr>
          <p:nvPr>
            <p:ph type="sldNum" sz="quarter" idx="11"/>
          </p:nvPr>
        </p:nvSpPr>
        <p:spPr/>
        <p:txBody>
          <a:bodyPr/>
          <a:lstStyle/>
          <a:p>
            <a:fld id="{8D31BEAE-1623-9446-BB9E-68A101F988DA}" type="slidenum">
              <a:rPr lang="en-US" smtClean="0"/>
              <a:pPr/>
              <a:t>38</a:t>
            </a:fld>
            <a:endParaRPr lang="en-US"/>
          </a:p>
        </p:txBody>
      </p:sp>
      <p:sp>
        <p:nvSpPr>
          <p:cNvPr id="4" name="Title 3">
            <a:extLst>
              <a:ext uri="{FF2B5EF4-FFF2-40B4-BE49-F238E27FC236}">
                <a16:creationId xmlns:a16="http://schemas.microsoft.com/office/drawing/2014/main" id="{78F0CF6E-F222-4A1F-B4C0-7DBA522FC67A}"/>
              </a:ext>
            </a:extLst>
          </p:cNvPr>
          <p:cNvSpPr>
            <a:spLocks noGrp="1"/>
          </p:cNvSpPr>
          <p:nvPr>
            <p:ph type="title"/>
          </p:nvPr>
        </p:nvSpPr>
        <p:spPr/>
        <p:txBody>
          <a:bodyPr/>
          <a:lstStyle/>
          <a:p>
            <a:r>
              <a:rPr lang="en-US" dirty="0"/>
              <a:t>Airline Tab</a:t>
            </a:r>
          </a:p>
        </p:txBody>
      </p:sp>
      <p:sp>
        <p:nvSpPr>
          <p:cNvPr id="5" name="Text Placeholder 4">
            <a:extLst>
              <a:ext uri="{FF2B5EF4-FFF2-40B4-BE49-F238E27FC236}">
                <a16:creationId xmlns:a16="http://schemas.microsoft.com/office/drawing/2014/main" id="{7C200159-416E-448A-BC66-4574288EC7F8}"/>
              </a:ext>
            </a:extLst>
          </p:cNvPr>
          <p:cNvSpPr>
            <a:spLocks noGrp="1"/>
          </p:cNvSpPr>
          <p:nvPr>
            <p:ph type="body" sz="quarter" idx="13"/>
          </p:nvPr>
        </p:nvSpPr>
        <p:spPr/>
        <p:txBody>
          <a:bodyPr/>
          <a:lstStyle/>
          <a:p>
            <a:pPr marL="457200" indent="-457200">
              <a:buFont typeface="Arial" panose="020B0604020202020204" pitchFamily="34" charset="0"/>
              <a:buChar char="•"/>
            </a:pPr>
            <a:r>
              <a:rPr lang="en-US" b="0" dirty="0">
                <a:solidFill>
                  <a:schemeClr val="tx1"/>
                </a:solidFill>
              </a:rPr>
              <a:t>Expense For</a:t>
            </a:r>
          </a:p>
          <a:p>
            <a:pPr marL="1371600" lvl="2" indent="-457200"/>
            <a:r>
              <a:rPr lang="en-US" sz="2000" dirty="0"/>
              <a:t>Non-Employee – Key Officials and Board Members</a:t>
            </a:r>
          </a:p>
          <a:p>
            <a:pPr marL="1371600" lvl="2" indent="-457200"/>
            <a:r>
              <a:rPr lang="en-US" sz="2000" dirty="0"/>
              <a:t>Employee – All FWISD employees traveling without students</a:t>
            </a:r>
          </a:p>
          <a:p>
            <a:pPr marL="1371600" lvl="2" indent="-457200"/>
            <a:r>
              <a:rPr lang="en-US" sz="2000" dirty="0"/>
              <a:t>Employee/Student – Athletics</a:t>
            </a:r>
          </a:p>
          <a:p>
            <a:pPr marL="1371600" lvl="2" indent="-457200"/>
            <a:r>
              <a:rPr lang="en-US" sz="2000" dirty="0"/>
              <a:t>Student – All other student Travel</a:t>
            </a:r>
            <a:endParaRPr lang="en-US" sz="2000" dirty="0">
              <a:solidFill>
                <a:schemeClr val="tx1"/>
              </a:solidFill>
            </a:endParaRPr>
          </a:p>
          <a:p>
            <a:pPr marL="914400" lvl="1" indent="-457200"/>
            <a:endParaRPr lang="en-US" dirty="0"/>
          </a:p>
        </p:txBody>
      </p:sp>
    </p:spTree>
    <p:extLst>
      <p:ext uri="{BB962C8B-B14F-4D97-AF65-F5344CB8AC3E}">
        <p14:creationId xmlns:p14="http://schemas.microsoft.com/office/powerpoint/2010/main" val="16827406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39</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Airline Tab</a:t>
            </a:r>
          </a:p>
        </p:txBody>
      </p:sp>
      <p:sp>
        <p:nvSpPr>
          <p:cNvPr id="5" name="Text Placeholder 4">
            <a:extLst>
              <a:ext uri="{FF2B5EF4-FFF2-40B4-BE49-F238E27FC236}">
                <a16:creationId xmlns:a16="http://schemas.microsoft.com/office/drawing/2014/main" id="{A0C831F7-DD85-4883-ABA5-02A9F2AD1ABF}"/>
              </a:ext>
            </a:extLst>
          </p:cNvPr>
          <p:cNvSpPr>
            <a:spLocks noGrp="1"/>
          </p:cNvSpPr>
          <p:nvPr>
            <p:ph type="body" sz="quarter" idx="13"/>
          </p:nvPr>
        </p:nvSpPr>
        <p:spPr/>
        <p:txBody>
          <a:bodyPr/>
          <a:lstStyle/>
          <a:p>
            <a:pPr marL="457200" indent="-457200">
              <a:buFont typeface="Arial" panose="020B0604020202020204" pitchFamily="34" charset="0"/>
              <a:buChar char="•"/>
            </a:pPr>
            <a:r>
              <a:rPr lang="en-US" b="0" dirty="0">
                <a:solidFill>
                  <a:schemeClr val="tx1"/>
                </a:solidFill>
              </a:rPr>
              <a:t>Payment Type</a:t>
            </a:r>
          </a:p>
          <a:p>
            <a:pPr marL="914400" lvl="1" indent="-457200"/>
            <a:r>
              <a:rPr lang="en-US" sz="2000" dirty="0">
                <a:solidFill>
                  <a:schemeClr val="tx1"/>
                </a:solidFill>
              </a:rPr>
              <a:t>Employee Credit Card</a:t>
            </a:r>
          </a:p>
          <a:p>
            <a:pPr marL="1371600" lvl="2" indent="-457200"/>
            <a:r>
              <a:rPr lang="en-US" sz="2000" dirty="0">
                <a:solidFill>
                  <a:schemeClr val="tx1"/>
                </a:solidFill>
              </a:rPr>
              <a:t>Only use if the employee has a FWISD credit card in their name</a:t>
            </a:r>
          </a:p>
          <a:p>
            <a:pPr marL="914400" lvl="1" indent="-457200"/>
            <a:r>
              <a:rPr lang="en-US" sz="2000" b="0" dirty="0">
                <a:solidFill>
                  <a:schemeClr val="tx1"/>
                </a:solidFill>
              </a:rPr>
              <a:t>District Credit Card – do not use</a:t>
            </a:r>
          </a:p>
          <a:p>
            <a:pPr marL="914400" lvl="1" indent="-457200"/>
            <a:r>
              <a:rPr lang="en-US" sz="2000" dirty="0">
                <a:solidFill>
                  <a:schemeClr val="tx1"/>
                </a:solidFill>
              </a:rPr>
              <a:t>Department Credit Card</a:t>
            </a:r>
          </a:p>
          <a:p>
            <a:pPr marL="1371600" lvl="2" indent="-457200"/>
            <a:r>
              <a:rPr lang="en-US" sz="2000" dirty="0">
                <a:solidFill>
                  <a:schemeClr val="tx1"/>
                </a:solidFill>
              </a:rPr>
              <a:t>Will allow you to select a Travel/AP card in your possession</a:t>
            </a:r>
          </a:p>
          <a:p>
            <a:pPr marL="914400" lvl="1" indent="-457200"/>
            <a:r>
              <a:rPr lang="en-US" sz="2000" b="0" dirty="0">
                <a:solidFill>
                  <a:schemeClr val="tx1"/>
                </a:solidFill>
              </a:rPr>
              <a:t>Reimbursement</a:t>
            </a:r>
          </a:p>
          <a:p>
            <a:pPr marL="1371600" lvl="2" indent="-457200"/>
            <a:r>
              <a:rPr lang="en-US" sz="2000" b="0" dirty="0">
                <a:solidFill>
                  <a:schemeClr val="tx1"/>
                </a:solidFill>
              </a:rPr>
              <a:t>If the traveler has paid in Advance</a:t>
            </a:r>
          </a:p>
          <a:p>
            <a:pPr marL="457200" indent="-457200">
              <a:buFont typeface="Arial" panose="020B0604020202020204" pitchFamily="34" charset="0"/>
              <a:buChar char="•"/>
            </a:pPr>
            <a:endParaRPr lang="en-US" b="0" dirty="0">
              <a:solidFill>
                <a:schemeClr val="tx1"/>
              </a:solidFill>
            </a:endParaRPr>
          </a:p>
        </p:txBody>
      </p:sp>
    </p:spTree>
    <p:extLst>
      <p:ext uri="{BB962C8B-B14F-4D97-AF65-F5344CB8AC3E}">
        <p14:creationId xmlns:p14="http://schemas.microsoft.com/office/powerpoint/2010/main" val="28985877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40</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Airline Tab</a:t>
            </a:r>
          </a:p>
        </p:txBody>
      </p:sp>
      <p:sp>
        <p:nvSpPr>
          <p:cNvPr id="5" name="Text Placeholder 4">
            <a:extLst>
              <a:ext uri="{FF2B5EF4-FFF2-40B4-BE49-F238E27FC236}">
                <a16:creationId xmlns:a16="http://schemas.microsoft.com/office/drawing/2014/main" id="{A0C831F7-DD85-4883-ABA5-02A9F2AD1ABF}"/>
              </a:ext>
            </a:extLst>
          </p:cNvPr>
          <p:cNvSpPr>
            <a:spLocks noGrp="1"/>
          </p:cNvSpPr>
          <p:nvPr>
            <p:ph type="body" sz="quarter" idx="13"/>
          </p:nvPr>
        </p:nvSpPr>
        <p:spPr/>
        <p:txBody>
          <a:bodyPr/>
          <a:lstStyle/>
          <a:p>
            <a:pPr marL="457200" indent="-457200">
              <a:buFont typeface="Arial" panose="020B0604020202020204" pitchFamily="34" charset="0"/>
              <a:buChar char="•"/>
            </a:pPr>
            <a:r>
              <a:rPr lang="en-US" b="0" dirty="0">
                <a:solidFill>
                  <a:schemeClr val="tx1"/>
                </a:solidFill>
              </a:rPr>
              <a:t>Contact Phone number – traveler cell phone number</a:t>
            </a:r>
          </a:p>
          <a:p>
            <a:pPr marL="457200" indent="-457200">
              <a:buFont typeface="Arial" panose="020B0604020202020204" pitchFamily="34" charset="0"/>
              <a:buChar char="•"/>
            </a:pPr>
            <a:r>
              <a:rPr lang="en-US" b="0" dirty="0">
                <a:solidFill>
                  <a:schemeClr val="tx1"/>
                </a:solidFill>
              </a:rPr>
              <a:t>Birth Date of Traveler</a:t>
            </a:r>
          </a:p>
          <a:p>
            <a:pPr marL="457200" indent="-457200">
              <a:buFont typeface="Arial" panose="020B0604020202020204" pitchFamily="34" charset="0"/>
              <a:buChar char="•"/>
            </a:pPr>
            <a:r>
              <a:rPr lang="en-US" b="0" dirty="0">
                <a:solidFill>
                  <a:schemeClr val="tx1"/>
                </a:solidFill>
              </a:rPr>
              <a:t>Gender of Traveler</a:t>
            </a:r>
          </a:p>
          <a:p>
            <a:pPr marL="457200" indent="-457200">
              <a:buFont typeface="Arial" panose="020B0604020202020204" pitchFamily="34" charset="0"/>
              <a:buChar char="•"/>
            </a:pPr>
            <a:endParaRPr lang="en-US" b="0" dirty="0">
              <a:solidFill>
                <a:schemeClr val="tx1"/>
              </a:solidFill>
            </a:endParaRPr>
          </a:p>
        </p:txBody>
      </p:sp>
    </p:spTree>
    <p:extLst>
      <p:ext uri="{BB962C8B-B14F-4D97-AF65-F5344CB8AC3E}">
        <p14:creationId xmlns:p14="http://schemas.microsoft.com/office/powerpoint/2010/main" val="5639573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41</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Airline Tab</a:t>
            </a:r>
          </a:p>
        </p:txBody>
      </p:sp>
      <p:sp>
        <p:nvSpPr>
          <p:cNvPr id="5" name="Text Placeholder 4">
            <a:extLst>
              <a:ext uri="{FF2B5EF4-FFF2-40B4-BE49-F238E27FC236}">
                <a16:creationId xmlns:a16="http://schemas.microsoft.com/office/drawing/2014/main" id="{A0C831F7-DD85-4883-ABA5-02A9F2AD1ABF}"/>
              </a:ext>
            </a:extLst>
          </p:cNvPr>
          <p:cNvSpPr>
            <a:spLocks noGrp="1"/>
          </p:cNvSpPr>
          <p:nvPr>
            <p:ph type="body" sz="quarter" idx="13"/>
          </p:nvPr>
        </p:nvSpPr>
        <p:spPr/>
        <p:txBody>
          <a:bodyPr>
            <a:normAutofit fontScale="92500" lnSpcReduction="10000"/>
          </a:bodyPr>
          <a:lstStyle/>
          <a:p>
            <a:r>
              <a:rPr lang="en-US" b="0" dirty="0">
                <a:solidFill>
                  <a:schemeClr val="tx1"/>
                </a:solidFill>
              </a:rPr>
              <a:t>Departure</a:t>
            </a:r>
          </a:p>
          <a:p>
            <a:pPr marL="457200" indent="-457200">
              <a:buFont typeface="Arial" panose="020B0604020202020204" pitchFamily="34" charset="0"/>
              <a:buChar char="•"/>
            </a:pPr>
            <a:r>
              <a:rPr lang="en-US" b="0" dirty="0">
                <a:solidFill>
                  <a:schemeClr val="tx1"/>
                </a:solidFill>
              </a:rPr>
              <a:t>Preferred airline</a:t>
            </a:r>
          </a:p>
          <a:p>
            <a:pPr marL="457200" indent="-457200">
              <a:buFont typeface="Arial" panose="020B0604020202020204" pitchFamily="34" charset="0"/>
              <a:buChar char="•"/>
            </a:pPr>
            <a:r>
              <a:rPr lang="en-US" b="0" dirty="0">
                <a:solidFill>
                  <a:schemeClr val="tx1"/>
                </a:solidFill>
              </a:rPr>
              <a:t>Flight number</a:t>
            </a:r>
          </a:p>
          <a:p>
            <a:pPr marL="457200" indent="-457200">
              <a:buFont typeface="Arial" panose="020B0604020202020204" pitchFamily="34" charset="0"/>
              <a:buChar char="•"/>
            </a:pPr>
            <a:r>
              <a:rPr lang="en-US" b="0" dirty="0">
                <a:solidFill>
                  <a:schemeClr val="tx1"/>
                </a:solidFill>
              </a:rPr>
              <a:t>Date</a:t>
            </a:r>
          </a:p>
          <a:p>
            <a:pPr marL="457200" indent="-457200">
              <a:buFont typeface="Arial" panose="020B0604020202020204" pitchFamily="34" charset="0"/>
              <a:buChar char="•"/>
            </a:pPr>
            <a:r>
              <a:rPr lang="en-US" b="0" dirty="0">
                <a:solidFill>
                  <a:schemeClr val="tx1"/>
                </a:solidFill>
              </a:rPr>
              <a:t>Time</a:t>
            </a:r>
          </a:p>
          <a:p>
            <a:pPr marL="457200" indent="-457200">
              <a:buFont typeface="Arial" panose="020B0604020202020204" pitchFamily="34" charset="0"/>
              <a:buChar char="•"/>
            </a:pPr>
            <a:r>
              <a:rPr lang="en-US" b="0" dirty="0">
                <a:solidFill>
                  <a:schemeClr val="tx1"/>
                </a:solidFill>
              </a:rPr>
              <a:t>Confirmation number </a:t>
            </a:r>
          </a:p>
          <a:p>
            <a:pPr marL="914400" lvl="1" indent="-457200"/>
            <a:r>
              <a:rPr lang="en-US" b="0" dirty="0">
                <a:solidFill>
                  <a:schemeClr val="tx1"/>
                </a:solidFill>
              </a:rPr>
              <a:t>Should be added when the Actual expenses are reconciled</a:t>
            </a:r>
          </a:p>
          <a:p>
            <a:pPr marL="457200" indent="-457200">
              <a:buFont typeface="Arial" panose="020B0604020202020204" pitchFamily="34" charset="0"/>
              <a:buChar char="•"/>
            </a:pPr>
            <a:endParaRPr lang="en-US" b="0" dirty="0">
              <a:solidFill>
                <a:schemeClr val="tx1"/>
              </a:solidFill>
            </a:endParaRPr>
          </a:p>
        </p:txBody>
      </p:sp>
    </p:spTree>
    <p:extLst>
      <p:ext uri="{BB962C8B-B14F-4D97-AF65-F5344CB8AC3E}">
        <p14:creationId xmlns:p14="http://schemas.microsoft.com/office/powerpoint/2010/main" val="30590449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42</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Airline Tab</a:t>
            </a:r>
          </a:p>
        </p:txBody>
      </p:sp>
      <p:sp>
        <p:nvSpPr>
          <p:cNvPr id="5" name="Text Placeholder 4">
            <a:extLst>
              <a:ext uri="{FF2B5EF4-FFF2-40B4-BE49-F238E27FC236}">
                <a16:creationId xmlns:a16="http://schemas.microsoft.com/office/drawing/2014/main" id="{A0C831F7-DD85-4883-ABA5-02A9F2AD1ABF}"/>
              </a:ext>
            </a:extLst>
          </p:cNvPr>
          <p:cNvSpPr>
            <a:spLocks noGrp="1"/>
          </p:cNvSpPr>
          <p:nvPr>
            <p:ph type="body" sz="quarter" idx="13"/>
          </p:nvPr>
        </p:nvSpPr>
        <p:spPr/>
        <p:txBody>
          <a:bodyPr>
            <a:normAutofit fontScale="92500" lnSpcReduction="10000"/>
          </a:bodyPr>
          <a:lstStyle/>
          <a:p>
            <a:r>
              <a:rPr lang="en-US" b="0" dirty="0">
                <a:solidFill>
                  <a:schemeClr val="tx1"/>
                </a:solidFill>
              </a:rPr>
              <a:t>Return</a:t>
            </a:r>
          </a:p>
          <a:p>
            <a:pPr marL="457200" indent="-457200">
              <a:buFont typeface="Arial" panose="020B0604020202020204" pitchFamily="34" charset="0"/>
              <a:buChar char="•"/>
            </a:pPr>
            <a:r>
              <a:rPr lang="en-US" b="0" dirty="0">
                <a:solidFill>
                  <a:schemeClr val="tx1"/>
                </a:solidFill>
              </a:rPr>
              <a:t>Preferred airline</a:t>
            </a:r>
          </a:p>
          <a:p>
            <a:pPr marL="457200" indent="-457200">
              <a:buFont typeface="Arial" panose="020B0604020202020204" pitchFamily="34" charset="0"/>
              <a:buChar char="•"/>
            </a:pPr>
            <a:r>
              <a:rPr lang="en-US" b="0" dirty="0">
                <a:solidFill>
                  <a:schemeClr val="tx1"/>
                </a:solidFill>
              </a:rPr>
              <a:t>Flight number</a:t>
            </a:r>
          </a:p>
          <a:p>
            <a:pPr marL="457200" indent="-457200">
              <a:buFont typeface="Arial" panose="020B0604020202020204" pitchFamily="34" charset="0"/>
              <a:buChar char="•"/>
            </a:pPr>
            <a:r>
              <a:rPr lang="en-US" b="0" dirty="0">
                <a:solidFill>
                  <a:schemeClr val="tx1"/>
                </a:solidFill>
              </a:rPr>
              <a:t>Date</a:t>
            </a:r>
          </a:p>
          <a:p>
            <a:pPr marL="457200" indent="-457200">
              <a:buFont typeface="Arial" panose="020B0604020202020204" pitchFamily="34" charset="0"/>
              <a:buChar char="•"/>
            </a:pPr>
            <a:r>
              <a:rPr lang="en-US" b="0" dirty="0">
                <a:solidFill>
                  <a:schemeClr val="tx1"/>
                </a:solidFill>
              </a:rPr>
              <a:t>Time</a:t>
            </a:r>
          </a:p>
          <a:p>
            <a:pPr marL="457200" indent="-457200">
              <a:buFont typeface="Arial" panose="020B0604020202020204" pitchFamily="34" charset="0"/>
              <a:buChar char="•"/>
            </a:pPr>
            <a:r>
              <a:rPr lang="en-US" b="0" dirty="0">
                <a:solidFill>
                  <a:schemeClr val="tx1"/>
                </a:solidFill>
              </a:rPr>
              <a:t>Confirmation number </a:t>
            </a:r>
          </a:p>
          <a:p>
            <a:pPr marL="914400" lvl="1" indent="-457200"/>
            <a:r>
              <a:rPr lang="en-US" b="0" dirty="0">
                <a:solidFill>
                  <a:schemeClr val="tx1"/>
                </a:solidFill>
              </a:rPr>
              <a:t>Should be added when the Actual expenses are reconciled</a:t>
            </a:r>
          </a:p>
          <a:p>
            <a:pPr marL="457200" indent="-457200">
              <a:buFont typeface="Arial" panose="020B0604020202020204" pitchFamily="34" charset="0"/>
              <a:buChar char="•"/>
            </a:pPr>
            <a:endParaRPr lang="en-US" b="0" dirty="0">
              <a:solidFill>
                <a:schemeClr val="tx1"/>
              </a:solidFill>
            </a:endParaRPr>
          </a:p>
        </p:txBody>
      </p:sp>
    </p:spTree>
    <p:extLst>
      <p:ext uri="{BB962C8B-B14F-4D97-AF65-F5344CB8AC3E}">
        <p14:creationId xmlns:p14="http://schemas.microsoft.com/office/powerpoint/2010/main" val="39636790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43</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Airline Tab</a:t>
            </a:r>
          </a:p>
        </p:txBody>
      </p:sp>
      <p:sp>
        <p:nvSpPr>
          <p:cNvPr id="5" name="Text Placeholder 4">
            <a:extLst>
              <a:ext uri="{FF2B5EF4-FFF2-40B4-BE49-F238E27FC236}">
                <a16:creationId xmlns:a16="http://schemas.microsoft.com/office/drawing/2014/main" id="{A0C831F7-DD85-4883-ABA5-02A9F2AD1ABF}"/>
              </a:ext>
            </a:extLst>
          </p:cNvPr>
          <p:cNvSpPr>
            <a:spLocks noGrp="1"/>
          </p:cNvSpPr>
          <p:nvPr>
            <p:ph type="body" sz="quarter" idx="13"/>
          </p:nvPr>
        </p:nvSpPr>
        <p:spPr/>
        <p:txBody>
          <a:bodyPr>
            <a:normAutofit/>
          </a:bodyPr>
          <a:lstStyle/>
          <a:p>
            <a:pPr marL="457200" indent="-457200">
              <a:lnSpc>
                <a:spcPct val="100000"/>
              </a:lnSpc>
              <a:buFont typeface="Arial" panose="020B0604020202020204" pitchFamily="34" charset="0"/>
              <a:buChar char="•"/>
            </a:pPr>
            <a:r>
              <a:rPr lang="en-US" b="0" dirty="0">
                <a:solidFill>
                  <a:schemeClr val="tx1"/>
                </a:solidFill>
              </a:rPr>
              <a:t>Budget code</a:t>
            </a:r>
          </a:p>
          <a:p>
            <a:pPr marL="914400" lvl="1" indent="-457200"/>
            <a:r>
              <a:rPr lang="en-US" dirty="0">
                <a:solidFill>
                  <a:schemeClr val="tx1"/>
                </a:solidFill>
              </a:rPr>
              <a:t>This will be completed if the account number was entered on the General tab, but it can be changed</a:t>
            </a:r>
          </a:p>
          <a:p>
            <a:pPr marL="914400" lvl="1" indent="-457200"/>
            <a:r>
              <a:rPr lang="en-US" dirty="0">
                <a:solidFill>
                  <a:schemeClr val="tx1"/>
                </a:solidFill>
              </a:rPr>
              <a:t>Can be charged to multiple budgets</a:t>
            </a:r>
          </a:p>
          <a:p>
            <a:pPr marL="1371600" lvl="2" indent="-457200"/>
            <a:r>
              <a:rPr lang="en-US" dirty="0">
                <a:solidFill>
                  <a:schemeClr val="tx1"/>
                </a:solidFill>
              </a:rPr>
              <a:t>For multiple budgets, please enter the amount to be charged to each budget</a:t>
            </a:r>
            <a:endParaRPr lang="en-US" b="0" dirty="0">
              <a:solidFill>
                <a:schemeClr val="tx1"/>
              </a:solidFill>
            </a:endParaRPr>
          </a:p>
          <a:p>
            <a:pPr marL="457200" indent="-457200">
              <a:buFont typeface="Arial" panose="020B0604020202020204" pitchFamily="34" charset="0"/>
              <a:buChar char="•"/>
            </a:pPr>
            <a:endParaRPr lang="en-US" sz="2000" dirty="0">
              <a:solidFill>
                <a:schemeClr val="tx1"/>
              </a:solidFill>
            </a:endParaRPr>
          </a:p>
          <a:p>
            <a:pPr marL="1371600" lvl="2" indent="-457200"/>
            <a:endParaRPr lang="en-US" sz="2000" b="0" dirty="0">
              <a:solidFill>
                <a:schemeClr val="tx1"/>
              </a:solidFill>
            </a:endParaRPr>
          </a:p>
          <a:p>
            <a:pPr marL="457200" indent="-457200">
              <a:buFont typeface="Arial" panose="020B0604020202020204" pitchFamily="34" charset="0"/>
              <a:buChar char="•"/>
            </a:pPr>
            <a:endParaRPr lang="en-US" b="0" dirty="0">
              <a:solidFill>
                <a:schemeClr val="tx1"/>
              </a:solidFill>
            </a:endParaRPr>
          </a:p>
        </p:txBody>
      </p:sp>
    </p:spTree>
    <p:extLst>
      <p:ext uri="{BB962C8B-B14F-4D97-AF65-F5344CB8AC3E}">
        <p14:creationId xmlns:p14="http://schemas.microsoft.com/office/powerpoint/2010/main" val="26547921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44</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Airline Tab</a:t>
            </a:r>
          </a:p>
        </p:txBody>
      </p:sp>
      <p:sp>
        <p:nvSpPr>
          <p:cNvPr id="5" name="Text Placeholder 4">
            <a:extLst>
              <a:ext uri="{FF2B5EF4-FFF2-40B4-BE49-F238E27FC236}">
                <a16:creationId xmlns:a16="http://schemas.microsoft.com/office/drawing/2014/main" id="{A0C831F7-DD85-4883-ABA5-02A9F2AD1ABF}"/>
              </a:ext>
            </a:extLst>
          </p:cNvPr>
          <p:cNvSpPr>
            <a:spLocks noGrp="1"/>
          </p:cNvSpPr>
          <p:nvPr>
            <p:ph type="body" sz="quarter" idx="13"/>
          </p:nvPr>
        </p:nvSpPr>
        <p:spPr/>
        <p:txBody>
          <a:bodyPr>
            <a:normAutofit lnSpcReduction="10000"/>
          </a:bodyPr>
          <a:lstStyle/>
          <a:p>
            <a:pPr marL="457200" indent="-457200">
              <a:buFont typeface="Arial" panose="020B0604020202020204" pitchFamily="34" charset="0"/>
              <a:buChar char="•"/>
            </a:pPr>
            <a:r>
              <a:rPr lang="en-US" b="0" dirty="0">
                <a:solidFill>
                  <a:schemeClr val="tx1"/>
                </a:solidFill>
              </a:rPr>
              <a:t>Upload</a:t>
            </a:r>
          </a:p>
          <a:p>
            <a:pPr marL="914400" lvl="1" indent="-457200"/>
            <a:r>
              <a:rPr lang="en-US" b="0" dirty="0">
                <a:solidFill>
                  <a:schemeClr val="tx1"/>
                </a:solidFill>
              </a:rPr>
              <a:t>Please attach “quote from major airline website</a:t>
            </a:r>
          </a:p>
          <a:p>
            <a:pPr marL="457200" indent="-457200">
              <a:buFont typeface="Arial" panose="020B0604020202020204" pitchFamily="34" charset="0"/>
              <a:buChar char="•"/>
            </a:pPr>
            <a:r>
              <a:rPr lang="en-US" b="0" dirty="0">
                <a:solidFill>
                  <a:schemeClr val="tx1"/>
                </a:solidFill>
              </a:rPr>
              <a:t>Notes</a:t>
            </a:r>
          </a:p>
          <a:p>
            <a:pPr marL="914400" lvl="1" indent="-457200"/>
            <a:r>
              <a:rPr lang="en-US" b="0" dirty="0">
                <a:solidFill>
                  <a:schemeClr val="tx1"/>
                </a:solidFill>
              </a:rPr>
              <a:t>Please add any additional information that is needed</a:t>
            </a:r>
          </a:p>
          <a:p>
            <a:pPr marL="457200" indent="-457200">
              <a:buFont typeface="Arial" panose="020B0604020202020204" pitchFamily="34" charset="0"/>
              <a:buChar char="•"/>
            </a:pPr>
            <a:r>
              <a:rPr lang="en-US" b="0" dirty="0">
                <a:solidFill>
                  <a:schemeClr val="tx1"/>
                </a:solidFill>
              </a:rPr>
              <a:t>If your traveler needs more than one flight during the same trip, Save and Add/Edit another</a:t>
            </a:r>
          </a:p>
          <a:p>
            <a:pPr marL="457200" indent="-457200">
              <a:buFont typeface="Arial" panose="020B0604020202020204" pitchFamily="34" charset="0"/>
              <a:buChar char="•"/>
            </a:pPr>
            <a:r>
              <a:rPr lang="en-US" b="0" dirty="0">
                <a:solidFill>
                  <a:schemeClr val="tx1"/>
                </a:solidFill>
              </a:rPr>
              <a:t>Select Save and Continue to go the next tab</a:t>
            </a:r>
          </a:p>
          <a:p>
            <a:pPr marL="1828800" lvl="3" indent="-457200"/>
            <a:endParaRPr lang="en-US" sz="2000" dirty="0">
              <a:solidFill>
                <a:schemeClr val="tx1"/>
              </a:solidFill>
            </a:endParaRPr>
          </a:p>
          <a:p>
            <a:pPr marL="1371600" lvl="2" indent="-457200"/>
            <a:endParaRPr lang="en-US" sz="2000" b="0" dirty="0">
              <a:solidFill>
                <a:schemeClr val="tx1"/>
              </a:solidFill>
            </a:endParaRPr>
          </a:p>
          <a:p>
            <a:pPr marL="457200" indent="-457200">
              <a:buFont typeface="Arial" panose="020B0604020202020204" pitchFamily="34" charset="0"/>
              <a:buChar char="•"/>
            </a:pPr>
            <a:endParaRPr lang="en-US" b="0" dirty="0">
              <a:solidFill>
                <a:schemeClr val="tx1"/>
              </a:solidFill>
            </a:endParaRPr>
          </a:p>
        </p:txBody>
      </p:sp>
    </p:spTree>
    <p:extLst>
      <p:ext uri="{BB962C8B-B14F-4D97-AF65-F5344CB8AC3E}">
        <p14:creationId xmlns:p14="http://schemas.microsoft.com/office/powerpoint/2010/main" val="37557022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45</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Meals Tab</a:t>
            </a:r>
          </a:p>
        </p:txBody>
      </p:sp>
      <p:pic>
        <p:nvPicPr>
          <p:cNvPr id="2" name="Picture 1">
            <a:extLst>
              <a:ext uri="{FF2B5EF4-FFF2-40B4-BE49-F238E27FC236}">
                <a16:creationId xmlns:a16="http://schemas.microsoft.com/office/drawing/2014/main" id="{931F053D-48CE-486E-9E44-B4E6E889CB31}"/>
              </a:ext>
            </a:extLst>
          </p:cNvPr>
          <p:cNvPicPr>
            <a:picLocks noChangeAspect="1"/>
          </p:cNvPicPr>
          <p:nvPr/>
        </p:nvPicPr>
        <p:blipFill>
          <a:blip r:embed="rId2"/>
          <a:stretch>
            <a:fillRect/>
          </a:stretch>
        </p:blipFill>
        <p:spPr>
          <a:xfrm>
            <a:off x="9212" y="1749338"/>
            <a:ext cx="12173576" cy="3359323"/>
          </a:xfrm>
          <a:prstGeom prst="rect">
            <a:avLst/>
          </a:prstGeom>
        </p:spPr>
      </p:pic>
    </p:spTree>
    <p:extLst>
      <p:ext uri="{BB962C8B-B14F-4D97-AF65-F5344CB8AC3E}">
        <p14:creationId xmlns:p14="http://schemas.microsoft.com/office/powerpoint/2010/main" val="30554306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46</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Meals Tab</a:t>
            </a:r>
          </a:p>
        </p:txBody>
      </p:sp>
      <p:pic>
        <p:nvPicPr>
          <p:cNvPr id="5" name="Picture 4">
            <a:extLst>
              <a:ext uri="{FF2B5EF4-FFF2-40B4-BE49-F238E27FC236}">
                <a16:creationId xmlns:a16="http://schemas.microsoft.com/office/drawing/2014/main" id="{1F502C58-D016-4B1A-804A-7CF3E5D3EEC7}"/>
              </a:ext>
            </a:extLst>
          </p:cNvPr>
          <p:cNvPicPr>
            <a:picLocks noChangeAspect="1"/>
          </p:cNvPicPr>
          <p:nvPr/>
        </p:nvPicPr>
        <p:blipFill>
          <a:blip r:embed="rId2"/>
          <a:stretch>
            <a:fillRect/>
          </a:stretch>
        </p:blipFill>
        <p:spPr>
          <a:xfrm>
            <a:off x="2533795" y="1320495"/>
            <a:ext cx="7250636" cy="5009618"/>
          </a:xfrm>
          <a:prstGeom prst="rect">
            <a:avLst/>
          </a:prstGeom>
        </p:spPr>
      </p:pic>
    </p:spTree>
    <p:extLst>
      <p:ext uri="{BB962C8B-B14F-4D97-AF65-F5344CB8AC3E}">
        <p14:creationId xmlns:p14="http://schemas.microsoft.com/office/powerpoint/2010/main" val="534456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8A9D7DB-2F17-48AB-89EC-9AA3FF61C7E0}"/>
              </a:ext>
            </a:extLst>
          </p:cNvPr>
          <p:cNvSpPr>
            <a:spLocks noGrp="1"/>
          </p:cNvSpPr>
          <p:nvPr>
            <p:ph type="sldNum" sz="quarter" idx="11"/>
          </p:nvPr>
        </p:nvSpPr>
        <p:spPr/>
        <p:txBody>
          <a:bodyPr/>
          <a:lstStyle/>
          <a:p>
            <a:fld id="{8D31BEAE-1623-9446-BB9E-68A101F988DA}" type="slidenum">
              <a:rPr lang="en-US" smtClean="0"/>
              <a:pPr/>
              <a:t>47</a:t>
            </a:fld>
            <a:endParaRPr lang="en-US"/>
          </a:p>
        </p:txBody>
      </p:sp>
      <p:sp>
        <p:nvSpPr>
          <p:cNvPr id="4" name="Title 3">
            <a:extLst>
              <a:ext uri="{FF2B5EF4-FFF2-40B4-BE49-F238E27FC236}">
                <a16:creationId xmlns:a16="http://schemas.microsoft.com/office/drawing/2014/main" id="{78F0CF6E-F222-4A1F-B4C0-7DBA522FC67A}"/>
              </a:ext>
            </a:extLst>
          </p:cNvPr>
          <p:cNvSpPr>
            <a:spLocks noGrp="1"/>
          </p:cNvSpPr>
          <p:nvPr>
            <p:ph type="title"/>
          </p:nvPr>
        </p:nvSpPr>
        <p:spPr/>
        <p:txBody>
          <a:bodyPr/>
          <a:lstStyle/>
          <a:p>
            <a:r>
              <a:rPr lang="en-US" dirty="0"/>
              <a:t>Meals Tab</a:t>
            </a:r>
          </a:p>
        </p:txBody>
      </p:sp>
      <p:sp>
        <p:nvSpPr>
          <p:cNvPr id="5" name="Text Placeholder 4">
            <a:extLst>
              <a:ext uri="{FF2B5EF4-FFF2-40B4-BE49-F238E27FC236}">
                <a16:creationId xmlns:a16="http://schemas.microsoft.com/office/drawing/2014/main" id="{7C200159-416E-448A-BC66-4574288EC7F8}"/>
              </a:ext>
            </a:extLst>
          </p:cNvPr>
          <p:cNvSpPr>
            <a:spLocks noGrp="1"/>
          </p:cNvSpPr>
          <p:nvPr>
            <p:ph type="body" sz="quarter" idx="13"/>
          </p:nvPr>
        </p:nvSpPr>
        <p:spPr/>
        <p:txBody>
          <a:bodyPr/>
          <a:lstStyle/>
          <a:p>
            <a:pPr marL="457200" indent="-457200">
              <a:buFont typeface="Arial" panose="020B0604020202020204" pitchFamily="34" charset="0"/>
              <a:buChar char="•"/>
            </a:pPr>
            <a:r>
              <a:rPr lang="en-US" b="0" dirty="0">
                <a:solidFill>
                  <a:schemeClr val="tx1"/>
                </a:solidFill>
              </a:rPr>
              <a:t>All meals must be paid from a Local or SFO budget</a:t>
            </a:r>
          </a:p>
          <a:p>
            <a:pPr marL="457200" indent="-457200">
              <a:buFont typeface="Arial" panose="020B0604020202020204" pitchFamily="34" charset="0"/>
              <a:buChar char="•"/>
            </a:pPr>
            <a:r>
              <a:rPr lang="en-US" b="0" dirty="0">
                <a:solidFill>
                  <a:schemeClr val="tx1"/>
                </a:solidFill>
              </a:rPr>
              <a:t>District paid meals will be calculated using a District defined per diem rate</a:t>
            </a:r>
          </a:p>
          <a:p>
            <a:pPr marL="457200" indent="-457200">
              <a:buFont typeface="Arial" panose="020B0604020202020204" pitchFamily="34" charset="0"/>
              <a:buChar char="•"/>
            </a:pPr>
            <a:r>
              <a:rPr lang="en-US" b="0" dirty="0">
                <a:solidFill>
                  <a:schemeClr val="tx1"/>
                </a:solidFill>
              </a:rPr>
              <a:t>An advance via direct deposit will be issued if the travel is entered at least 5 days in advance of the travel</a:t>
            </a:r>
          </a:p>
          <a:p>
            <a:pPr marL="914400" lvl="1" indent="-457200"/>
            <a:r>
              <a:rPr lang="en-US" dirty="0">
                <a:solidFill>
                  <a:schemeClr val="tx1"/>
                </a:solidFill>
              </a:rPr>
              <a:t>ATM Fees will no longer be necessary</a:t>
            </a:r>
          </a:p>
          <a:p>
            <a:pPr marL="914400" lvl="1" indent="-457200"/>
            <a:endParaRPr lang="en-US" dirty="0"/>
          </a:p>
        </p:txBody>
      </p:sp>
    </p:spTree>
    <p:extLst>
      <p:ext uri="{BB962C8B-B14F-4D97-AF65-F5344CB8AC3E}">
        <p14:creationId xmlns:p14="http://schemas.microsoft.com/office/powerpoint/2010/main" val="34033673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8A9D7DB-2F17-48AB-89EC-9AA3FF61C7E0}"/>
              </a:ext>
            </a:extLst>
          </p:cNvPr>
          <p:cNvSpPr>
            <a:spLocks noGrp="1"/>
          </p:cNvSpPr>
          <p:nvPr>
            <p:ph type="sldNum" sz="quarter" idx="11"/>
          </p:nvPr>
        </p:nvSpPr>
        <p:spPr/>
        <p:txBody>
          <a:bodyPr/>
          <a:lstStyle/>
          <a:p>
            <a:fld id="{8D31BEAE-1623-9446-BB9E-68A101F988DA}" type="slidenum">
              <a:rPr lang="en-US" smtClean="0"/>
              <a:pPr/>
              <a:t>48</a:t>
            </a:fld>
            <a:endParaRPr lang="en-US"/>
          </a:p>
        </p:txBody>
      </p:sp>
      <p:sp>
        <p:nvSpPr>
          <p:cNvPr id="4" name="Title 3">
            <a:extLst>
              <a:ext uri="{FF2B5EF4-FFF2-40B4-BE49-F238E27FC236}">
                <a16:creationId xmlns:a16="http://schemas.microsoft.com/office/drawing/2014/main" id="{78F0CF6E-F222-4A1F-B4C0-7DBA522FC67A}"/>
              </a:ext>
            </a:extLst>
          </p:cNvPr>
          <p:cNvSpPr>
            <a:spLocks noGrp="1"/>
          </p:cNvSpPr>
          <p:nvPr>
            <p:ph type="title"/>
          </p:nvPr>
        </p:nvSpPr>
        <p:spPr/>
        <p:txBody>
          <a:bodyPr/>
          <a:lstStyle/>
          <a:p>
            <a:r>
              <a:rPr lang="en-US" dirty="0"/>
              <a:t>Meals Tab</a:t>
            </a:r>
          </a:p>
        </p:txBody>
      </p:sp>
      <p:sp>
        <p:nvSpPr>
          <p:cNvPr id="5" name="Text Placeholder 4">
            <a:extLst>
              <a:ext uri="{FF2B5EF4-FFF2-40B4-BE49-F238E27FC236}">
                <a16:creationId xmlns:a16="http://schemas.microsoft.com/office/drawing/2014/main" id="{7C200159-416E-448A-BC66-4574288EC7F8}"/>
              </a:ext>
            </a:extLst>
          </p:cNvPr>
          <p:cNvSpPr>
            <a:spLocks noGrp="1"/>
          </p:cNvSpPr>
          <p:nvPr>
            <p:ph type="body" sz="quarter" idx="13"/>
          </p:nvPr>
        </p:nvSpPr>
        <p:spPr/>
        <p:txBody>
          <a:bodyPr/>
          <a:lstStyle/>
          <a:p>
            <a:pPr marL="457200" indent="-457200">
              <a:buFont typeface="Arial" panose="020B0604020202020204" pitchFamily="34" charset="0"/>
              <a:buChar char="•"/>
            </a:pPr>
            <a:r>
              <a:rPr lang="en-US" b="0" dirty="0">
                <a:solidFill>
                  <a:schemeClr val="tx1"/>
                </a:solidFill>
              </a:rPr>
              <a:t>The dates and times from the General tab will determine which meals are allowed during the travel.</a:t>
            </a:r>
          </a:p>
          <a:p>
            <a:pPr marL="457200" indent="-457200">
              <a:buFont typeface="Arial" panose="020B0604020202020204" pitchFamily="34" charset="0"/>
              <a:buChar char="•"/>
            </a:pPr>
            <a:r>
              <a:rPr lang="en-US" b="0" dirty="0">
                <a:solidFill>
                  <a:schemeClr val="tx1"/>
                </a:solidFill>
              </a:rPr>
              <a:t>Select District paid, if the District will pay the traveler</a:t>
            </a:r>
          </a:p>
          <a:p>
            <a:pPr marL="457200" indent="-457200">
              <a:buFont typeface="Arial" panose="020B0604020202020204" pitchFamily="34" charset="0"/>
              <a:buChar char="•"/>
            </a:pPr>
            <a:r>
              <a:rPr lang="en-US" b="0" dirty="0">
                <a:solidFill>
                  <a:schemeClr val="tx1"/>
                </a:solidFill>
              </a:rPr>
              <a:t>Select Provided, if the conference/class/hotel is providing the meal</a:t>
            </a:r>
            <a:endParaRPr lang="en-US" dirty="0">
              <a:solidFill>
                <a:schemeClr val="tx1"/>
              </a:solidFill>
            </a:endParaRPr>
          </a:p>
          <a:p>
            <a:pPr marL="914400" lvl="1" indent="-457200"/>
            <a:endParaRPr lang="en-US" dirty="0"/>
          </a:p>
        </p:txBody>
      </p:sp>
    </p:spTree>
    <p:extLst>
      <p:ext uri="{BB962C8B-B14F-4D97-AF65-F5344CB8AC3E}">
        <p14:creationId xmlns:p14="http://schemas.microsoft.com/office/powerpoint/2010/main" val="21382619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49</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Meals Tab</a:t>
            </a:r>
          </a:p>
        </p:txBody>
      </p:sp>
      <p:sp>
        <p:nvSpPr>
          <p:cNvPr id="5" name="Text Placeholder 4">
            <a:extLst>
              <a:ext uri="{FF2B5EF4-FFF2-40B4-BE49-F238E27FC236}">
                <a16:creationId xmlns:a16="http://schemas.microsoft.com/office/drawing/2014/main" id="{A0C831F7-DD85-4883-ABA5-02A9F2AD1ABF}"/>
              </a:ext>
            </a:extLst>
          </p:cNvPr>
          <p:cNvSpPr>
            <a:spLocks noGrp="1"/>
          </p:cNvSpPr>
          <p:nvPr>
            <p:ph type="body" sz="quarter" idx="13"/>
          </p:nvPr>
        </p:nvSpPr>
        <p:spPr/>
        <p:txBody>
          <a:bodyPr>
            <a:normAutofit/>
          </a:bodyPr>
          <a:lstStyle/>
          <a:p>
            <a:pPr marL="457200" indent="-457200">
              <a:lnSpc>
                <a:spcPct val="100000"/>
              </a:lnSpc>
              <a:buFont typeface="Arial" panose="020B0604020202020204" pitchFamily="34" charset="0"/>
              <a:buChar char="•"/>
            </a:pPr>
            <a:r>
              <a:rPr lang="en-US" b="0" dirty="0">
                <a:solidFill>
                  <a:schemeClr val="tx1"/>
                </a:solidFill>
              </a:rPr>
              <a:t>Budget code</a:t>
            </a:r>
          </a:p>
          <a:p>
            <a:pPr marL="914400" lvl="1" indent="-457200"/>
            <a:r>
              <a:rPr lang="en-US" dirty="0">
                <a:solidFill>
                  <a:schemeClr val="tx1"/>
                </a:solidFill>
              </a:rPr>
              <a:t>This will be completed if the account number was entered on the General tab, but it can be changed</a:t>
            </a:r>
          </a:p>
          <a:p>
            <a:pPr marL="914400" lvl="1" indent="-457200"/>
            <a:r>
              <a:rPr lang="en-US" dirty="0">
                <a:solidFill>
                  <a:schemeClr val="tx1"/>
                </a:solidFill>
              </a:rPr>
              <a:t>Can be charged to multiple budgets</a:t>
            </a:r>
          </a:p>
          <a:p>
            <a:pPr marL="1371600" lvl="2" indent="-457200"/>
            <a:r>
              <a:rPr lang="en-US" dirty="0">
                <a:solidFill>
                  <a:schemeClr val="tx1"/>
                </a:solidFill>
              </a:rPr>
              <a:t>For multiple budgets, please enter the amount to be charged to each budget</a:t>
            </a:r>
            <a:endParaRPr lang="en-US" b="0" dirty="0">
              <a:solidFill>
                <a:schemeClr val="tx1"/>
              </a:solidFill>
            </a:endParaRPr>
          </a:p>
          <a:p>
            <a:pPr marL="457200" indent="-457200">
              <a:buFont typeface="Arial" panose="020B0604020202020204" pitchFamily="34" charset="0"/>
              <a:buChar char="•"/>
            </a:pPr>
            <a:endParaRPr lang="en-US" sz="2000" dirty="0">
              <a:solidFill>
                <a:schemeClr val="tx1"/>
              </a:solidFill>
            </a:endParaRPr>
          </a:p>
          <a:p>
            <a:pPr marL="1371600" lvl="2" indent="-457200"/>
            <a:endParaRPr lang="en-US" sz="2000" b="0" dirty="0">
              <a:solidFill>
                <a:schemeClr val="tx1"/>
              </a:solidFill>
            </a:endParaRPr>
          </a:p>
          <a:p>
            <a:pPr marL="457200" indent="-457200">
              <a:buFont typeface="Arial" panose="020B0604020202020204" pitchFamily="34" charset="0"/>
              <a:buChar char="•"/>
            </a:pPr>
            <a:endParaRPr lang="en-US" b="0" dirty="0">
              <a:solidFill>
                <a:schemeClr val="tx1"/>
              </a:solidFill>
            </a:endParaRPr>
          </a:p>
        </p:txBody>
      </p:sp>
    </p:spTree>
    <p:extLst>
      <p:ext uri="{BB962C8B-B14F-4D97-AF65-F5344CB8AC3E}">
        <p14:creationId xmlns:p14="http://schemas.microsoft.com/office/powerpoint/2010/main" val="24021258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50</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Meals Tab</a:t>
            </a:r>
          </a:p>
        </p:txBody>
      </p:sp>
      <p:sp>
        <p:nvSpPr>
          <p:cNvPr id="5" name="Text Placeholder 4">
            <a:extLst>
              <a:ext uri="{FF2B5EF4-FFF2-40B4-BE49-F238E27FC236}">
                <a16:creationId xmlns:a16="http://schemas.microsoft.com/office/drawing/2014/main" id="{A0C831F7-DD85-4883-ABA5-02A9F2AD1ABF}"/>
              </a:ext>
            </a:extLst>
          </p:cNvPr>
          <p:cNvSpPr>
            <a:spLocks noGrp="1"/>
          </p:cNvSpPr>
          <p:nvPr>
            <p:ph type="body" sz="quarter" idx="13"/>
          </p:nvPr>
        </p:nvSpPr>
        <p:spPr/>
        <p:txBody>
          <a:bodyPr>
            <a:normAutofit/>
          </a:bodyPr>
          <a:lstStyle/>
          <a:p>
            <a:pPr marL="457200" indent="-457200">
              <a:buFont typeface="Arial" panose="020B0604020202020204" pitchFamily="34" charset="0"/>
              <a:buChar char="•"/>
            </a:pPr>
            <a:r>
              <a:rPr lang="en-US" b="0" dirty="0">
                <a:solidFill>
                  <a:schemeClr val="tx1"/>
                </a:solidFill>
              </a:rPr>
              <a:t>Upload</a:t>
            </a:r>
          </a:p>
          <a:p>
            <a:pPr marL="914400" lvl="1" indent="-457200"/>
            <a:r>
              <a:rPr lang="en-US" b="0" dirty="0">
                <a:solidFill>
                  <a:schemeClr val="tx1"/>
                </a:solidFill>
              </a:rPr>
              <a:t>Please attach conference agenda</a:t>
            </a:r>
          </a:p>
          <a:p>
            <a:pPr marL="457200" indent="-457200">
              <a:buFont typeface="Arial" panose="020B0604020202020204" pitchFamily="34" charset="0"/>
              <a:buChar char="•"/>
            </a:pPr>
            <a:r>
              <a:rPr lang="en-US" b="0" dirty="0">
                <a:solidFill>
                  <a:schemeClr val="tx1"/>
                </a:solidFill>
              </a:rPr>
              <a:t>Notes</a:t>
            </a:r>
          </a:p>
          <a:p>
            <a:pPr marL="914400" lvl="1" indent="-457200"/>
            <a:r>
              <a:rPr lang="en-US" b="0" dirty="0">
                <a:solidFill>
                  <a:schemeClr val="tx1"/>
                </a:solidFill>
              </a:rPr>
              <a:t>Please add any additional information that is needed</a:t>
            </a:r>
          </a:p>
          <a:p>
            <a:pPr marL="457200" indent="-457200">
              <a:buFont typeface="Arial" panose="020B0604020202020204" pitchFamily="34" charset="0"/>
              <a:buChar char="•"/>
            </a:pPr>
            <a:r>
              <a:rPr lang="en-US" b="0" dirty="0">
                <a:solidFill>
                  <a:schemeClr val="tx1"/>
                </a:solidFill>
              </a:rPr>
              <a:t>Select Save and Continue to go the next tab</a:t>
            </a:r>
          </a:p>
          <a:p>
            <a:pPr marL="1828800" lvl="3" indent="-457200"/>
            <a:endParaRPr lang="en-US" sz="2000" dirty="0">
              <a:solidFill>
                <a:schemeClr val="tx1"/>
              </a:solidFill>
            </a:endParaRPr>
          </a:p>
          <a:p>
            <a:pPr marL="1371600" lvl="2" indent="-457200"/>
            <a:endParaRPr lang="en-US" sz="2000" b="0" dirty="0">
              <a:solidFill>
                <a:schemeClr val="tx1"/>
              </a:solidFill>
            </a:endParaRPr>
          </a:p>
          <a:p>
            <a:pPr marL="457200" indent="-457200">
              <a:buFont typeface="Arial" panose="020B0604020202020204" pitchFamily="34" charset="0"/>
              <a:buChar char="•"/>
            </a:pPr>
            <a:endParaRPr lang="en-US" b="0" dirty="0">
              <a:solidFill>
                <a:schemeClr val="tx1"/>
              </a:solidFill>
            </a:endParaRPr>
          </a:p>
        </p:txBody>
      </p:sp>
    </p:spTree>
    <p:extLst>
      <p:ext uri="{BB962C8B-B14F-4D97-AF65-F5344CB8AC3E}">
        <p14:creationId xmlns:p14="http://schemas.microsoft.com/office/powerpoint/2010/main" val="1777762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51</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Other Tab</a:t>
            </a:r>
          </a:p>
        </p:txBody>
      </p:sp>
      <p:pic>
        <p:nvPicPr>
          <p:cNvPr id="7" name="Picture 6">
            <a:extLst>
              <a:ext uri="{FF2B5EF4-FFF2-40B4-BE49-F238E27FC236}">
                <a16:creationId xmlns:a16="http://schemas.microsoft.com/office/drawing/2014/main" id="{064F6FE8-9ACA-4718-B5A7-EABD7CA5634D}"/>
              </a:ext>
            </a:extLst>
          </p:cNvPr>
          <p:cNvPicPr>
            <a:picLocks noChangeAspect="1"/>
          </p:cNvPicPr>
          <p:nvPr/>
        </p:nvPicPr>
        <p:blipFill>
          <a:blip r:embed="rId2"/>
          <a:stretch>
            <a:fillRect/>
          </a:stretch>
        </p:blipFill>
        <p:spPr>
          <a:xfrm>
            <a:off x="1788993" y="1287427"/>
            <a:ext cx="8614013" cy="5097850"/>
          </a:xfrm>
          <a:prstGeom prst="rect">
            <a:avLst/>
          </a:prstGeom>
        </p:spPr>
      </p:pic>
    </p:spTree>
    <p:extLst>
      <p:ext uri="{BB962C8B-B14F-4D97-AF65-F5344CB8AC3E}">
        <p14:creationId xmlns:p14="http://schemas.microsoft.com/office/powerpoint/2010/main" val="38701465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8A9D7DB-2F17-48AB-89EC-9AA3FF61C7E0}"/>
              </a:ext>
            </a:extLst>
          </p:cNvPr>
          <p:cNvSpPr>
            <a:spLocks noGrp="1"/>
          </p:cNvSpPr>
          <p:nvPr>
            <p:ph type="sldNum" sz="quarter" idx="11"/>
          </p:nvPr>
        </p:nvSpPr>
        <p:spPr/>
        <p:txBody>
          <a:bodyPr/>
          <a:lstStyle/>
          <a:p>
            <a:fld id="{8D31BEAE-1623-9446-BB9E-68A101F988DA}" type="slidenum">
              <a:rPr lang="en-US" smtClean="0"/>
              <a:pPr/>
              <a:t>52</a:t>
            </a:fld>
            <a:endParaRPr lang="en-US"/>
          </a:p>
        </p:txBody>
      </p:sp>
      <p:sp>
        <p:nvSpPr>
          <p:cNvPr id="4" name="Title 3">
            <a:extLst>
              <a:ext uri="{FF2B5EF4-FFF2-40B4-BE49-F238E27FC236}">
                <a16:creationId xmlns:a16="http://schemas.microsoft.com/office/drawing/2014/main" id="{78F0CF6E-F222-4A1F-B4C0-7DBA522FC67A}"/>
              </a:ext>
            </a:extLst>
          </p:cNvPr>
          <p:cNvSpPr>
            <a:spLocks noGrp="1"/>
          </p:cNvSpPr>
          <p:nvPr>
            <p:ph type="title"/>
          </p:nvPr>
        </p:nvSpPr>
        <p:spPr/>
        <p:txBody>
          <a:bodyPr/>
          <a:lstStyle/>
          <a:p>
            <a:r>
              <a:rPr lang="en-US" dirty="0"/>
              <a:t>Other Tab</a:t>
            </a:r>
          </a:p>
        </p:txBody>
      </p:sp>
      <p:sp>
        <p:nvSpPr>
          <p:cNvPr id="5" name="Text Placeholder 4">
            <a:extLst>
              <a:ext uri="{FF2B5EF4-FFF2-40B4-BE49-F238E27FC236}">
                <a16:creationId xmlns:a16="http://schemas.microsoft.com/office/drawing/2014/main" id="{7C200159-416E-448A-BC66-4574288EC7F8}"/>
              </a:ext>
            </a:extLst>
          </p:cNvPr>
          <p:cNvSpPr>
            <a:spLocks noGrp="1"/>
          </p:cNvSpPr>
          <p:nvPr>
            <p:ph type="body" sz="quarter" idx="13"/>
          </p:nvPr>
        </p:nvSpPr>
        <p:spPr/>
        <p:txBody>
          <a:bodyPr/>
          <a:lstStyle/>
          <a:p>
            <a:pPr marL="457200" indent="-457200">
              <a:buFont typeface="Arial" panose="020B0604020202020204" pitchFamily="34" charset="0"/>
              <a:buChar char="•"/>
            </a:pPr>
            <a:r>
              <a:rPr lang="en-US" b="0" dirty="0">
                <a:solidFill>
                  <a:schemeClr val="tx1"/>
                </a:solidFill>
              </a:rPr>
              <a:t>Advance Required - No</a:t>
            </a:r>
          </a:p>
          <a:p>
            <a:pPr marL="457200" indent="-457200">
              <a:buFont typeface="Arial" panose="020B0604020202020204" pitchFamily="34" charset="0"/>
              <a:buChar char="•"/>
            </a:pPr>
            <a:r>
              <a:rPr lang="en-US" b="0" dirty="0">
                <a:solidFill>
                  <a:schemeClr val="tx1"/>
                </a:solidFill>
              </a:rPr>
              <a:t>Expense For</a:t>
            </a:r>
          </a:p>
          <a:p>
            <a:pPr marL="1371600" lvl="2" indent="-457200"/>
            <a:r>
              <a:rPr lang="en-US" sz="2000" dirty="0"/>
              <a:t>Non-Employee – Key Officials and Board Members</a:t>
            </a:r>
          </a:p>
          <a:p>
            <a:pPr marL="1371600" lvl="2" indent="-457200"/>
            <a:r>
              <a:rPr lang="en-US" sz="2000" dirty="0"/>
              <a:t>Employee – All FWISD employees traveling without students</a:t>
            </a:r>
          </a:p>
          <a:p>
            <a:pPr marL="1371600" lvl="2" indent="-457200"/>
            <a:r>
              <a:rPr lang="en-US" sz="2000" dirty="0"/>
              <a:t>Employee/Student – Athletics</a:t>
            </a:r>
          </a:p>
          <a:p>
            <a:pPr marL="1371600" lvl="2" indent="-457200"/>
            <a:r>
              <a:rPr lang="en-US" sz="2000" dirty="0"/>
              <a:t>Student – All other student Travel</a:t>
            </a:r>
            <a:endParaRPr lang="en-US" sz="2000" dirty="0">
              <a:solidFill>
                <a:schemeClr val="tx1"/>
              </a:solidFill>
            </a:endParaRPr>
          </a:p>
          <a:p>
            <a:pPr marL="914400" lvl="1" indent="-457200"/>
            <a:endParaRPr lang="en-US" dirty="0"/>
          </a:p>
        </p:txBody>
      </p:sp>
    </p:spTree>
    <p:extLst>
      <p:ext uri="{BB962C8B-B14F-4D97-AF65-F5344CB8AC3E}">
        <p14:creationId xmlns:p14="http://schemas.microsoft.com/office/powerpoint/2010/main" val="35120286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53</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Other Tab</a:t>
            </a:r>
          </a:p>
        </p:txBody>
      </p:sp>
      <p:sp>
        <p:nvSpPr>
          <p:cNvPr id="5" name="Text Placeholder 4">
            <a:extLst>
              <a:ext uri="{FF2B5EF4-FFF2-40B4-BE49-F238E27FC236}">
                <a16:creationId xmlns:a16="http://schemas.microsoft.com/office/drawing/2014/main" id="{A0C831F7-DD85-4883-ABA5-02A9F2AD1ABF}"/>
              </a:ext>
            </a:extLst>
          </p:cNvPr>
          <p:cNvSpPr>
            <a:spLocks noGrp="1"/>
          </p:cNvSpPr>
          <p:nvPr>
            <p:ph type="body" sz="quarter" idx="13"/>
          </p:nvPr>
        </p:nvSpPr>
        <p:spPr/>
        <p:txBody>
          <a:bodyPr/>
          <a:lstStyle/>
          <a:p>
            <a:pPr marL="457200" indent="-457200">
              <a:buFont typeface="Arial" panose="020B0604020202020204" pitchFamily="34" charset="0"/>
              <a:buChar char="•"/>
            </a:pPr>
            <a:r>
              <a:rPr lang="en-US" b="0" dirty="0">
                <a:solidFill>
                  <a:schemeClr val="tx1"/>
                </a:solidFill>
              </a:rPr>
              <a:t>Payment Type</a:t>
            </a:r>
          </a:p>
          <a:p>
            <a:pPr marL="914400" lvl="1" indent="-457200"/>
            <a:r>
              <a:rPr lang="en-US" sz="2000" dirty="0">
                <a:solidFill>
                  <a:schemeClr val="tx1"/>
                </a:solidFill>
              </a:rPr>
              <a:t>Employee Credit Card</a:t>
            </a:r>
          </a:p>
          <a:p>
            <a:pPr marL="1371600" lvl="2" indent="-457200"/>
            <a:r>
              <a:rPr lang="en-US" sz="2000" dirty="0">
                <a:solidFill>
                  <a:schemeClr val="tx1"/>
                </a:solidFill>
              </a:rPr>
              <a:t>Only use if the employee has a FWISD credit card in their name</a:t>
            </a:r>
          </a:p>
          <a:p>
            <a:pPr marL="914400" lvl="1" indent="-457200"/>
            <a:r>
              <a:rPr lang="en-US" sz="2000" b="0" dirty="0">
                <a:solidFill>
                  <a:schemeClr val="tx1"/>
                </a:solidFill>
              </a:rPr>
              <a:t>District Credit Card – do not use</a:t>
            </a:r>
          </a:p>
          <a:p>
            <a:pPr marL="914400" lvl="1" indent="-457200"/>
            <a:r>
              <a:rPr lang="en-US" sz="2000" dirty="0">
                <a:solidFill>
                  <a:schemeClr val="tx1"/>
                </a:solidFill>
              </a:rPr>
              <a:t>Department Credit Card</a:t>
            </a:r>
          </a:p>
          <a:p>
            <a:pPr marL="1371600" lvl="2" indent="-457200"/>
            <a:r>
              <a:rPr lang="en-US" sz="2000" dirty="0">
                <a:solidFill>
                  <a:schemeClr val="tx1"/>
                </a:solidFill>
              </a:rPr>
              <a:t>Will allow you to select a Travel/AP card in your possession</a:t>
            </a:r>
          </a:p>
          <a:p>
            <a:pPr marL="914400" lvl="1" indent="-457200"/>
            <a:r>
              <a:rPr lang="en-US" sz="2000" b="0" dirty="0">
                <a:solidFill>
                  <a:schemeClr val="tx1"/>
                </a:solidFill>
              </a:rPr>
              <a:t>Reimbursement</a:t>
            </a:r>
          </a:p>
          <a:p>
            <a:pPr marL="1371600" lvl="2" indent="-457200"/>
            <a:r>
              <a:rPr lang="en-US" sz="2000" b="0" dirty="0">
                <a:solidFill>
                  <a:schemeClr val="tx1"/>
                </a:solidFill>
              </a:rPr>
              <a:t>If the traveler has paid in Advance</a:t>
            </a:r>
          </a:p>
          <a:p>
            <a:pPr marL="457200" indent="-457200">
              <a:buFont typeface="Arial" panose="020B0604020202020204" pitchFamily="34" charset="0"/>
              <a:buChar char="•"/>
            </a:pPr>
            <a:endParaRPr lang="en-US" b="0" dirty="0">
              <a:solidFill>
                <a:schemeClr val="tx1"/>
              </a:solidFill>
            </a:endParaRPr>
          </a:p>
        </p:txBody>
      </p:sp>
    </p:spTree>
    <p:extLst>
      <p:ext uri="{BB962C8B-B14F-4D97-AF65-F5344CB8AC3E}">
        <p14:creationId xmlns:p14="http://schemas.microsoft.com/office/powerpoint/2010/main" val="23248863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54</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Other Tab</a:t>
            </a:r>
          </a:p>
        </p:txBody>
      </p:sp>
      <p:sp>
        <p:nvSpPr>
          <p:cNvPr id="5" name="Text Placeholder 4">
            <a:extLst>
              <a:ext uri="{FF2B5EF4-FFF2-40B4-BE49-F238E27FC236}">
                <a16:creationId xmlns:a16="http://schemas.microsoft.com/office/drawing/2014/main" id="{A0C831F7-DD85-4883-ABA5-02A9F2AD1ABF}"/>
              </a:ext>
            </a:extLst>
          </p:cNvPr>
          <p:cNvSpPr>
            <a:spLocks noGrp="1"/>
          </p:cNvSpPr>
          <p:nvPr>
            <p:ph type="body" sz="quarter" idx="13"/>
          </p:nvPr>
        </p:nvSpPr>
        <p:spPr/>
        <p:txBody>
          <a:bodyPr>
            <a:normAutofit lnSpcReduction="10000"/>
          </a:bodyPr>
          <a:lstStyle/>
          <a:p>
            <a:r>
              <a:rPr lang="en-US" b="0" dirty="0">
                <a:solidFill>
                  <a:schemeClr val="tx1"/>
                </a:solidFill>
              </a:rPr>
              <a:t>Other Expenses</a:t>
            </a:r>
          </a:p>
          <a:p>
            <a:pPr marL="457200" indent="-457200">
              <a:buFont typeface="Arial" panose="020B0604020202020204" pitchFamily="34" charset="0"/>
              <a:buChar char="•"/>
            </a:pPr>
            <a:r>
              <a:rPr lang="en-US" b="0" dirty="0">
                <a:solidFill>
                  <a:schemeClr val="tx1"/>
                </a:solidFill>
              </a:rPr>
              <a:t>Parking/Tolls</a:t>
            </a:r>
          </a:p>
          <a:p>
            <a:pPr marL="457200" indent="-457200">
              <a:buFont typeface="Arial" panose="020B0604020202020204" pitchFamily="34" charset="0"/>
              <a:buChar char="•"/>
            </a:pPr>
            <a:r>
              <a:rPr lang="en-US" b="0" dirty="0">
                <a:solidFill>
                  <a:schemeClr val="tx1"/>
                </a:solidFill>
              </a:rPr>
              <a:t>Taxi/Shuttle</a:t>
            </a:r>
          </a:p>
          <a:p>
            <a:pPr marL="457200" indent="-457200">
              <a:buFont typeface="Arial" panose="020B0604020202020204" pitchFamily="34" charset="0"/>
              <a:buChar char="•"/>
            </a:pPr>
            <a:r>
              <a:rPr lang="en-US" b="0" dirty="0">
                <a:solidFill>
                  <a:schemeClr val="tx1"/>
                </a:solidFill>
              </a:rPr>
              <a:t>Baggage Fees</a:t>
            </a:r>
          </a:p>
          <a:p>
            <a:pPr marL="457200" indent="-457200">
              <a:buFont typeface="Arial" panose="020B0604020202020204" pitchFamily="34" charset="0"/>
              <a:buChar char="•"/>
            </a:pPr>
            <a:r>
              <a:rPr lang="en-US" b="0" dirty="0">
                <a:solidFill>
                  <a:schemeClr val="tx1"/>
                </a:solidFill>
              </a:rPr>
              <a:t>Gas/Fuel – for rental car</a:t>
            </a:r>
          </a:p>
          <a:p>
            <a:pPr marL="457200" indent="-457200">
              <a:buFont typeface="Arial" panose="020B0604020202020204" pitchFamily="34" charset="0"/>
              <a:buChar char="•"/>
            </a:pPr>
            <a:r>
              <a:rPr lang="en-US" b="0" dirty="0">
                <a:solidFill>
                  <a:schemeClr val="tx1"/>
                </a:solidFill>
              </a:rPr>
              <a:t>Other</a:t>
            </a:r>
          </a:p>
          <a:p>
            <a:pPr marL="457200" indent="-457200">
              <a:buFont typeface="Arial" panose="020B0604020202020204" pitchFamily="34" charset="0"/>
              <a:buChar char="•"/>
            </a:pPr>
            <a:endParaRPr lang="en-US" b="0" dirty="0">
              <a:solidFill>
                <a:schemeClr val="tx1"/>
              </a:solidFill>
            </a:endParaRPr>
          </a:p>
        </p:txBody>
      </p:sp>
    </p:spTree>
    <p:extLst>
      <p:ext uri="{BB962C8B-B14F-4D97-AF65-F5344CB8AC3E}">
        <p14:creationId xmlns:p14="http://schemas.microsoft.com/office/powerpoint/2010/main" val="1622679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55</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Other Tab</a:t>
            </a:r>
          </a:p>
        </p:txBody>
      </p:sp>
      <p:sp>
        <p:nvSpPr>
          <p:cNvPr id="5" name="Text Placeholder 4">
            <a:extLst>
              <a:ext uri="{FF2B5EF4-FFF2-40B4-BE49-F238E27FC236}">
                <a16:creationId xmlns:a16="http://schemas.microsoft.com/office/drawing/2014/main" id="{A0C831F7-DD85-4883-ABA5-02A9F2AD1ABF}"/>
              </a:ext>
            </a:extLst>
          </p:cNvPr>
          <p:cNvSpPr>
            <a:spLocks noGrp="1"/>
          </p:cNvSpPr>
          <p:nvPr>
            <p:ph type="body" sz="quarter" idx="13"/>
          </p:nvPr>
        </p:nvSpPr>
        <p:spPr/>
        <p:txBody>
          <a:bodyPr>
            <a:normAutofit/>
          </a:bodyPr>
          <a:lstStyle/>
          <a:p>
            <a:r>
              <a:rPr lang="en-US" b="0" dirty="0">
                <a:solidFill>
                  <a:schemeClr val="tx1"/>
                </a:solidFill>
              </a:rPr>
              <a:t>Baggage Fees – usually $80 per round trip – $40 /bag – more can be entered if needed</a:t>
            </a:r>
          </a:p>
          <a:p>
            <a:r>
              <a:rPr lang="en-US" b="0" dirty="0">
                <a:solidFill>
                  <a:schemeClr val="tx1"/>
                </a:solidFill>
              </a:rPr>
              <a:t>Gas/Fuel – please estimate how much gas will be necessary</a:t>
            </a:r>
          </a:p>
          <a:p>
            <a:r>
              <a:rPr lang="en-US" b="0" dirty="0">
                <a:solidFill>
                  <a:schemeClr val="tx1"/>
                </a:solidFill>
              </a:rPr>
              <a:t>When determining other costs, please take into account, hotel parking costs, city travel to, expected tolls, etc</a:t>
            </a:r>
          </a:p>
        </p:txBody>
      </p:sp>
    </p:spTree>
    <p:extLst>
      <p:ext uri="{BB962C8B-B14F-4D97-AF65-F5344CB8AC3E}">
        <p14:creationId xmlns:p14="http://schemas.microsoft.com/office/powerpoint/2010/main" val="1473013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56</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Other Tab</a:t>
            </a:r>
          </a:p>
        </p:txBody>
      </p:sp>
      <p:sp>
        <p:nvSpPr>
          <p:cNvPr id="5" name="Text Placeholder 4">
            <a:extLst>
              <a:ext uri="{FF2B5EF4-FFF2-40B4-BE49-F238E27FC236}">
                <a16:creationId xmlns:a16="http://schemas.microsoft.com/office/drawing/2014/main" id="{A0C831F7-DD85-4883-ABA5-02A9F2AD1ABF}"/>
              </a:ext>
            </a:extLst>
          </p:cNvPr>
          <p:cNvSpPr>
            <a:spLocks noGrp="1"/>
          </p:cNvSpPr>
          <p:nvPr>
            <p:ph type="body" sz="quarter" idx="13"/>
          </p:nvPr>
        </p:nvSpPr>
        <p:spPr/>
        <p:txBody>
          <a:bodyPr>
            <a:normAutofit/>
          </a:bodyPr>
          <a:lstStyle/>
          <a:p>
            <a:pPr marL="457200" indent="-457200">
              <a:lnSpc>
                <a:spcPct val="100000"/>
              </a:lnSpc>
              <a:buFont typeface="Arial" panose="020B0604020202020204" pitchFamily="34" charset="0"/>
              <a:buChar char="•"/>
            </a:pPr>
            <a:r>
              <a:rPr lang="en-US" b="0" dirty="0">
                <a:solidFill>
                  <a:schemeClr val="tx1"/>
                </a:solidFill>
              </a:rPr>
              <a:t>Budget code</a:t>
            </a:r>
          </a:p>
          <a:p>
            <a:pPr marL="914400" lvl="1" indent="-457200"/>
            <a:r>
              <a:rPr lang="en-US" dirty="0">
                <a:solidFill>
                  <a:schemeClr val="tx1"/>
                </a:solidFill>
              </a:rPr>
              <a:t>This will be completed if the account number was entered on the General tab, but it can be changed</a:t>
            </a:r>
          </a:p>
          <a:p>
            <a:pPr marL="914400" lvl="1" indent="-457200"/>
            <a:r>
              <a:rPr lang="en-US" dirty="0">
                <a:solidFill>
                  <a:schemeClr val="tx1"/>
                </a:solidFill>
              </a:rPr>
              <a:t>Can be charged to multiple budgets</a:t>
            </a:r>
          </a:p>
          <a:p>
            <a:pPr marL="1371600" lvl="2" indent="-457200"/>
            <a:r>
              <a:rPr lang="en-US" dirty="0">
                <a:solidFill>
                  <a:schemeClr val="tx1"/>
                </a:solidFill>
              </a:rPr>
              <a:t>For multiple budgets, please enter the amount to be charged to each budget</a:t>
            </a:r>
            <a:endParaRPr lang="en-US" b="0" dirty="0">
              <a:solidFill>
                <a:schemeClr val="tx1"/>
              </a:solidFill>
            </a:endParaRPr>
          </a:p>
          <a:p>
            <a:pPr marL="457200" indent="-457200">
              <a:buFont typeface="Arial" panose="020B0604020202020204" pitchFamily="34" charset="0"/>
              <a:buChar char="•"/>
            </a:pPr>
            <a:endParaRPr lang="en-US" sz="2000" dirty="0">
              <a:solidFill>
                <a:schemeClr val="tx1"/>
              </a:solidFill>
            </a:endParaRPr>
          </a:p>
          <a:p>
            <a:pPr marL="1371600" lvl="2" indent="-457200"/>
            <a:endParaRPr lang="en-US" sz="2000" b="0" dirty="0">
              <a:solidFill>
                <a:schemeClr val="tx1"/>
              </a:solidFill>
            </a:endParaRPr>
          </a:p>
          <a:p>
            <a:pPr marL="457200" indent="-457200">
              <a:buFont typeface="Arial" panose="020B0604020202020204" pitchFamily="34" charset="0"/>
              <a:buChar char="•"/>
            </a:pPr>
            <a:endParaRPr lang="en-US" b="0" dirty="0">
              <a:solidFill>
                <a:schemeClr val="tx1"/>
              </a:solidFill>
            </a:endParaRPr>
          </a:p>
        </p:txBody>
      </p:sp>
    </p:spTree>
    <p:extLst>
      <p:ext uri="{BB962C8B-B14F-4D97-AF65-F5344CB8AC3E}">
        <p14:creationId xmlns:p14="http://schemas.microsoft.com/office/powerpoint/2010/main" val="4083856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57</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Other Tab</a:t>
            </a:r>
          </a:p>
        </p:txBody>
      </p:sp>
      <p:sp>
        <p:nvSpPr>
          <p:cNvPr id="5" name="Text Placeholder 4">
            <a:extLst>
              <a:ext uri="{FF2B5EF4-FFF2-40B4-BE49-F238E27FC236}">
                <a16:creationId xmlns:a16="http://schemas.microsoft.com/office/drawing/2014/main" id="{A0C831F7-DD85-4883-ABA5-02A9F2AD1ABF}"/>
              </a:ext>
            </a:extLst>
          </p:cNvPr>
          <p:cNvSpPr>
            <a:spLocks noGrp="1"/>
          </p:cNvSpPr>
          <p:nvPr>
            <p:ph type="body" sz="quarter" idx="13"/>
          </p:nvPr>
        </p:nvSpPr>
        <p:spPr/>
        <p:txBody>
          <a:bodyPr>
            <a:normAutofit fontScale="85000" lnSpcReduction="10000"/>
          </a:bodyPr>
          <a:lstStyle/>
          <a:p>
            <a:pPr marL="457200" indent="-457200">
              <a:buFont typeface="Arial" panose="020B0604020202020204" pitchFamily="34" charset="0"/>
              <a:buChar char="•"/>
            </a:pPr>
            <a:r>
              <a:rPr lang="en-US" b="0" dirty="0">
                <a:solidFill>
                  <a:schemeClr val="tx1"/>
                </a:solidFill>
              </a:rPr>
              <a:t>Upload</a:t>
            </a:r>
          </a:p>
          <a:p>
            <a:pPr marL="914400" lvl="1" indent="-457200"/>
            <a:r>
              <a:rPr lang="en-US" b="0" dirty="0">
                <a:solidFill>
                  <a:schemeClr val="tx1"/>
                </a:solidFill>
              </a:rPr>
              <a:t>Please attach any necessary information</a:t>
            </a:r>
          </a:p>
          <a:p>
            <a:pPr marL="457200" indent="-457200">
              <a:buFont typeface="Arial" panose="020B0604020202020204" pitchFamily="34" charset="0"/>
              <a:buChar char="•"/>
            </a:pPr>
            <a:r>
              <a:rPr lang="en-US" b="0" dirty="0">
                <a:solidFill>
                  <a:schemeClr val="tx1"/>
                </a:solidFill>
              </a:rPr>
              <a:t>Notes</a:t>
            </a:r>
          </a:p>
          <a:p>
            <a:pPr marL="914400" lvl="1" indent="-457200"/>
            <a:r>
              <a:rPr lang="en-US" b="0" dirty="0">
                <a:solidFill>
                  <a:schemeClr val="tx1"/>
                </a:solidFill>
              </a:rPr>
              <a:t>Please add any additional information that is needed</a:t>
            </a:r>
          </a:p>
          <a:p>
            <a:pPr marL="457200" indent="-457200">
              <a:buFont typeface="Arial" panose="020B0604020202020204" pitchFamily="34" charset="0"/>
              <a:buChar char="•"/>
            </a:pPr>
            <a:r>
              <a:rPr lang="en-US" b="0" dirty="0">
                <a:solidFill>
                  <a:schemeClr val="tx1"/>
                </a:solidFill>
              </a:rPr>
              <a:t>Only one Expense Name can be added at a time. If multiple other expenses are needed, select Save and Add/Edit Another</a:t>
            </a:r>
          </a:p>
          <a:p>
            <a:pPr marL="457200" indent="-457200">
              <a:buFont typeface="Arial" panose="020B0604020202020204" pitchFamily="34" charset="0"/>
              <a:buChar char="•"/>
            </a:pPr>
            <a:r>
              <a:rPr lang="en-US" b="0" dirty="0">
                <a:solidFill>
                  <a:schemeClr val="tx1"/>
                </a:solidFill>
              </a:rPr>
              <a:t>Once completed, select Save and Continue to go the next tab</a:t>
            </a:r>
            <a:endParaRPr lang="en-US" sz="2000" b="0" dirty="0">
              <a:solidFill>
                <a:schemeClr val="tx1"/>
              </a:solidFill>
            </a:endParaRPr>
          </a:p>
          <a:p>
            <a:pPr marL="457200" indent="-457200">
              <a:buFont typeface="Arial" panose="020B0604020202020204" pitchFamily="34" charset="0"/>
              <a:buChar char="•"/>
            </a:pPr>
            <a:endParaRPr lang="en-US" b="0" dirty="0">
              <a:solidFill>
                <a:schemeClr val="tx1"/>
              </a:solidFill>
            </a:endParaRPr>
          </a:p>
        </p:txBody>
      </p:sp>
    </p:spTree>
    <p:extLst>
      <p:ext uri="{BB962C8B-B14F-4D97-AF65-F5344CB8AC3E}">
        <p14:creationId xmlns:p14="http://schemas.microsoft.com/office/powerpoint/2010/main" val="32369490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58</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Submit/Summary Tab</a:t>
            </a:r>
          </a:p>
        </p:txBody>
      </p:sp>
      <p:sp>
        <p:nvSpPr>
          <p:cNvPr id="6" name="Text Placeholder 5">
            <a:extLst>
              <a:ext uri="{FF2B5EF4-FFF2-40B4-BE49-F238E27FC236}">
                <a16:creationId xmlns:a16="http://schemas.microsoft.com/office/drawing/2014/main" id="{802AEB5F-127A-4360-B467-808B4026E5B2}"/>
              </a:ext>
            </a:extLst>
          </p:cNvPr>
          <p:cNvSpPr>
            <a:spLocks noGrp="1"/>
          </p:cNvSpPr>
          <p:nvPr>
            <p:ph type="body" sz="quarter" idx="13"/>
          </p:nvPr>
        </p:nvSpPr>
        <p:spPr/>
        <p:txBody>
          <a:bodyPr/>
          <a:lstStyle/>
          <a:p>
            <a:r>
              <a:rPr lang="en-US" b="0" dirty="0">
                <a:solidFill>
                  <a:schemeClr val="tx1"/>
                </a:solidFill>
              </a:rPr>
              <a:t>Please review the Summary of costs</a:t>
            </a:r>
          </a:p>
        </p:txBody>
      </p:sp>
      <p:pic>
        <p:nvPicPr>
          <p:cNvPr id="8" name="Picture 7">
            <a:extLst>
              <a:ext uri="{FF2B5EF4-FFF2-40B4-BE49-F238E27FC236}">
                <a16:creationId xmlns:a16="http://schemas.microsoft.com/office/drawing/2014/main" id="{A227A28C-9BFD-4A01-A833-5D1A3B1D3BAE}"/>
              </a:ext>
            </a:extLst>
          </p:cNvPr>
          <p:cNvPicPr>
            <a:picLocks noChangeAspect="1"/>
          </p:cNvPicPr>
          <p:nvPr/>
        </p:nvPicPr>
        <p:blipFill>
          <a:blip r:embed="rId2"/>
          <a:stretch>
            <a:fillRect/>
          </a:stretch>
        </p:blipFill>
        <p:spPr>
          <a:xfrm>
            <a:off x="3683804" y="2572963"/>
            <a:ext cx="5524784" cy="2749691"/>
          </a:xfrm>
          <a:prstGeom prst="rect">
            <a:avLst/>
          </a:prstGeom>
        </p:spPr>
      </p:pic>
      <p:sp>
        <p:nvSpPr>
          <p:cNvPr id="2" name="Rectangle 1">
            <a:extLst>
              <a:ext uri="{FF2B5EF4-FFF2-40B4-BE49-F238E27FC236}">
                <a16:creationId xmlns:a16="http://schemas.microsoft.com/office/drawing/2014/main" id="{128FC45E-5B94-43B9-A591-27DF59814336}"/>
              </a:ext>
            </a:extLst>
          </p:cNvPr>
          <p:cNvSpPr/>
          <p:nvPr/>
        </p:nvSpPr>
        <p:spPr>
          <a:xfrm>
            <a:off x="3767847" y="3482502"/>
            <a:ext cx="5415064" cy="19455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0E761FE-370E-4298-8926-28E28A230353}"/>
              </a:ext>
            </a:extLst>
          </p:cNvPr>
          <p:cNvSpPr/>
          <p:nvPr/>
        </p:nvSpPr>
        <p:spPr>
          <a:xfrm>
            <a:off x="6096000" y="3704975"/>
            <a:ext cx="1079597" cy="13975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35231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59</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Submit/Summary Tab</a:t>
            </a:r>
          </a:p>
        </p:txBody>
      </p:sp>
      <p:sp>
        <p:nvSpPr>
          <p:cNvPr id="6" name="Text Placeholder 5">
            <a:extLst>
              <a:ext uri="{FF2B5EF4-FFF2-40B4-BE49-F238E27FC236}">
                <a16:creationId xmlns:a16="http://schemas.microsoft.com/office/drawing/2014/main" id="{802AEB5F-127A-4360-B467-808B4026E5B2}"/>
              </a:ext>
            </a:extLst>
          </p:cNvPr>
          <p:cNvSpPr>
            <a:spLocks noGrp="1"/>
          </p:cNvSpPr>
          <p:nvPr>
            <p:ph type="body" sz="quarter" idx="13"/>
          </p:nvPr>
        </p:nvSpPr>
        <p:spPr/>
        <p:txBody>
          <a:bodyPr/>
          <a:lstStyle/>
          <a:p>
            <a:r>
              <a:rPr lang="en-US" b="0" dirty="0">
                <a:solidFill>
                  <a:schemeClr val="tx1"/>
                </a:solidFill>
              </a:rPr>
              <a:t>Verify amounts, payment types, account numbers, etc</a:t>
            </a:r>
          </a:p>
          <a:p>
            <a:endParaRPr lang="en-US" b="0" dirty="0">
              <a:solidFill>
                <a:schemeClr val="tx1"/>
              </a:solidFill>
            </a:endParaRPr>
          </a:p>
          <a:p>
            <a:r>
              <a:rPr lang="en-US" b="0" dirty="0">
                <a:solidFill>
                  <a:schemeClr val="tx1"/>
                </a:solidFill>
              </a:rPr>
              <a:t>Once complete, select Submit</a:t>
            </a:r>
          </a:p>
          <a:p>
            <a:endParaRPr lang="en-US" b="0" dirty="0">
              <a:solidFill>
                <a:schemeClr val="tx1"/>
              </a:solidFill>
            </a:endParaRPr>
          </a:p>
          <a:p>
            <a:r>
              <a:rPr lang="en-US" b="0" dirty="0">
                <a:solidFill>
                  <a:schemeClr val="tx1"/>
                </a:solidFill>
              </a:rPr>
              <a:t>The Travel Request will follow the travel workflow for all approvals – no paper needed</a:t>
            </a:r>
          </a:p>
        </p:txBody>
      </p:sp>
    </p:spTree>
    <p:extLst>
      <p:ext uri="{BB962C8B-B14F-4D97-AF65-F5344CB8AC3E}">
        <p14:creationId xmlns:p14="http://schemas.microsoft.com/office/powerpoint/2010/main" val="32001717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0773411-5398-4F96-B4B3-2DF45540A8E5}"/>
              </a:ext>
            </a:extLst>
          </p:cNvPr>
          <p:cNvSpPr>
            <a:spLocks noGrp="1"/>
          </p:cNvSpPr>
          <p:nvPr>
            <p:ph type="sldNum" sz="quarter" idx="11"/>
          </p:nvPr>
        </p:nvSpPr>
        <p:spPr/>
        <p:txBody>
          <a:bodyPr/>
          <a:lstStyle/>
          <a:p>
            <a:fld id="{8D31BEAE-1623-9446-BB9E-68A101F988DA}" type="slidenum">
              <a:rPr lang="en-US" smtClean="0"/>
              <a:pPr/>
              <a:t>60</a:t>
            </a:fld>
            <a:endParaRPr lang="en-US"/>
          </a:p>
        </p:txBody>
      </p:sp>
      <p:sp>
        <p:nvSpPr>
          <p:cNvPr id="4" name="Title 3">
            <a:extLst>
              <a:ext uri="{FF2B5EF4-FFF2-40B4-BE49-F238E27FC236}">
                <a16:creationId xmlns:a16="http://schemas.microsoft.com/office/drawing/2014/main" id="{4DBFD2AB-9732-493A-A969-4E4E9056F45F}"/>
              </a:ext>
            </a:extLst>
          </p:cNvPr>
          <p:cNvSpPr>
            <a:spLocks noGrp="1"/>
          </p:cNvSpPr>
          <p:nvPr>
            <p:ph type="title"/>
          </p:nvPr>
        </p:nvSpPr>
        <p:spPr/>
        <p:txBody>
          <a:bodyPr/>
          <a:lstStyle/>
          <a:p>
            <a:r>
              <a:rPr lang="en-US" dirty="0"/>
              <a:t>Travel Department</a:t>
            </a:r>
          </a:p>
        </p:txBody>
      </p:sp>
      <p:sp>
        <p:nvSpPr>
          <p:cNvPr id="5" name="Text Placeholder 4">
            <a:extLst>
              <a:ext uri="{FF2B5EF4-FFF2-40B4-BE49-F238E27FC236}">
                <a16:creationId xmlns:a16="http://schemas.microsoft.com/office/drawing/2014/main" id="{993A73A5-E936-45D6-B427-ACD518C4D066}"/>
              </a:ext>
            </a:extLst>
          </p:cNvPr>
          <p:cNvSpPr>
            <a:spLocks noGrp="1"/>
          </p:cNvSpPr>
          <p:nvPr>
            <p:ph type="body" sz="quarter" idx="13"/>
          </p:nvPr>
        </p:nvSpPr>
        <p:spPr/>
        <p:txBody>
          <a:bodyPr>
            <a:normAutofit/>
          </a:bodyPr>
          <a:lstStyle/>
          <a:p>
            <a:r>
              <a:rPr lang="en-US" b="0" dirty="0">
                <a:solidFill>
                  <a:schemeClr val="tx1"/>
                </a:solidFill>
              </a:rPr>
              <a:t>The travel department will review the fully approved travel. If airline tickets are needed to be purchased or hotel deposit made, the card will be set up immediately and will notify the traveler and person who entered the travel request.</a:t>
            </a:r>
          </a:p>
          <a:p>
            <a:r>
              <a:rPr lang="en-US" b="0" dirty="0">
                <a:solidFill>
                  <a:schemeClr val="tx1"/>
                </a:solidFill>
              </a:rPr>
              <a:t>Otherwise, the card will be set up 5 days in advance of the travel</a:t>
            </a:r>
          </a:p>
          <a:p>
            <a:endParaRPr lang="en-US" dirty="0"/>
          </a:p>
        </p:txBody>
      </p:sp>
    </p:spTree>
    <p:extLst>
      <p:ext uri="{BB962C8B-B14F-4D97-AF65-F5344CB8AC3E}">
        <p14:creationId xmlns:p14="http://schemas.microsoft.com/office/powerpoint/2010/main" val="42425812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0773411-5398-4F96-B4B3-2DF45540A8E5}"/>
              </a:ext>
            </a:extLst>
          </p:cNvPr>
          <p:cNvSpPr>
            <a:spLocks noGrp="1"/>
          </p:cNvSpPr>
          <p:nvPr>
            <p:ph type="sldNum" sz="quarter" idx="11"/>
          </p:nvPr>
        </p:nvSpPr>
        <p:spPr/>
        <p:txBody>
          <a:bodyPr/>
          <a:lstStyle/>
          <a:p>
            <a:fld id="{8D31BEAE-1623-9446-BB9E-68A101F988DA}" type="slidenum">
              <a:rPr lang="en-US" smtClean="0"/>
              <a:pPr/>
              <a:t>61</a:t>
            </a:fld>
            <a:endParaRPr lang="en-US"/>
          </a:p>
        </p:txBody>
      </p:sp>
      <p:sp>
        <p:nvSpPr>
          <p:cNvPr id="4" name="Title 3">
            <a:extLst>
              <a:ext uri="{FF2B5EF4-FFF2-40B4-BE49-F238E27FC236}">
                <a16:creationId xmlns:a16="http://schemas.microsoft.com/office/drawing/2014/main" id="{4DBFD2AB-9732-493A-A969-4E4E9056F45F}"/>
              </a:ext>
            </a:extLst>
          </p:cNvPr>
          <p:cNvSpPr>
            <a:spLocks noGrp="1"/>
          </p:cNvSpPr>
          <p:nvPr>
            <p:ph type="title"/>
          </p:nvPr>
        </p:nvSpPr>
        <p:spPr/>
        <p:txBody>
          <a:bodyPr/>
          <a:lstStyle/>
          <a:p>
            <a:r>
              <a:rPr lang="en-US" dirty="0"/>
              <a:t>Travel Department</a:t>
            </a:r>
          </a:p>
        </p:txBody>
      </p:sp>
      <p:sp>
        <p:nvSpPr>
          <p:cNvPr id="5" name="Text Placeholder 4">
            <a:extLst>
              <a:ext uri="{FF2B5EF4-FFF2-40B4-BE49-F238E27FC236}">
                <a16:creationId xmlns:a16="http://schemas.microsoft.com/office/drawing/2014/main" id="{993A73A5-E936-45D6-B427-ACD518C4D066}"/>
              </a:ext>
            </a:extLst>
          </p:cNvPr>
          <p:cNvSpPr>
            <a:spLocks noGrp="1"/>
          </p:cNvSpPr>
          <p:nvPr>
            <p:ph type="body" sz="quarter" idx="13"/>
          </p:nvPr>
        </p:nvSpPr>
        <p:spPr/>
        <p:txBody>
          <a:bodyPr>
            <a:normAutofit/>
          </a:bodyPr>
          <a:lstStyle/>
          <a:p>
            <a:r>
              <a:rPr lang="en-US" b="0" dirty="0">
                <a:solidFill>
                  <a:schemeClr val="tx1"/>
                </a:solidFill>
              </a:rPr>
              <a:t>All travel cards will be housed at the campus/department</a:t>
            </a:r>
          </a:p>
          <a:p>
            <a:r>
              <a:rPr lang="en-US" b="0" dirty="0">
                <a:solidFill>
                  <a:schemeClr val="tx1"/>
                </a:solidFill>
              </a:rPr>
              <a:t>Each campus/department will store all cards where they can be locked up</a:t>
            </a:r>
          </a:p>
          <a:p>
            <a:r>
              <a:rPr lang="en-US" b="0" dirty="0">
                <a:solidFill>
                  <a:schemeClr val="tx1"/>
                </a:solidFill>
              </a:rPr>
              <a:t>Please create a system to know who has been issued which card, when the card was picked up and returned.</a:t>
            </a:r>
          </a:p>
          <a:p>
            <a:endParaRPr lang="en-US" dirty="0"/>
          </a:p>
        </p:txBody>
      </p:sp>
    </p:spTree>
    <p:extLst>
      <p:ext uri="{BB962C8B-B14F-4D97-AF65-F5344CB8AC3E}">
        <p14:creationId xmlns:p14="http://schemas.microsoft.com/office/powerpoint/2010/main" val="33135482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1C5C76-FD9D-4FB2-9315-25DF3E9BA811}"/>
              </a:ext>
            </a:extLst>
          </p:cNvPr>
          <p:cNvSpPr>
            <a:spLocks noGrp="1"/>
          </p:cNvSpPr>
          <p:nvPr>
            <p:ph type="ctrTitle"/>
          </p:nvPr>
        </p:nvSpPr>
        <p:spPr/>
        <p:txBody>
          <a:bodyPr/>
          <a:lstStyle/>
          <a:p>
            <a:r>
              <a:rPr lang="en-US" dirty="0">
                <a:solidFill>
                  <a:schemeClr val="tx1">
                    <a:lumMod val="90000"/>
                    <a:lumOff val="10000"/>
                  </a:schemeClr>
                </a:solidFill>
              </a:rPr>
              <a:t>Student/Athletics Travel</a:t>
            </a:r>
          </a:p>
        </p:txBody>
      </p:sp>
      <p:sp>
        <p:nvSpPr>
          <p:cNvPr id="4" name="Slide Number Placeholder 3">
            <a:extLst>
              <a:ext uri="{FF2B5EF4-FFF2-40B4-BE49-F238E27FC236}">
                <a16:creationId xmlns:a16="http://schemas.microsoft.com/office/drawing/2014/main" id="{35F5B07D-5AA1-4700-91A0-5E09B5B1F016}"/>
              </a:ext>
            </a:extLst>
          </p:cNvPr>
          <p:cNvSpPr>
            <a:spLocks noGrp="1"/>
          </p:cNvSpPr>
          <p:nvPr>
            <p:ph type="sldNum" sz="quarter" idx="12"/>
          </p:nvPr>
        </p:nvSpPr>
        <p:spPr/>
        <p:txBody>
          <a:bodyPr/>
          <a:lstStyle/>
          <a:p>
            <a:fld id="{8D31BEAE-1623-9446-BB9E-68A101F988DA}" type="slidenum">
              <a:rPr lang="en-US" smtClean="0"/>
              <a:pPr/>
              <a:t>62</a:t>
            </a:fld>
            <a:endParaRPr lang="en-US"/>
          </a:p>
        </p:txBody>
      </p:sp>
    </p:spTree>
    <p:extLst>
      <p:ext uri="{BB962C8B-B14F-4D97-AF65-F5344CB8AC3E}">
        <p14:creationId xmlns:p14="http://schemas.microsoft.com/office/powerpoint/2010/main" val="20144876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4AE9DAA-1D15-45C1-893E-C5E6F375B557}"/>
              </a:ext>
            </a:extLst>
          </p:cNvPr>
          <p:cNvSpPr>
            <a:spLocks noGrp="1"/>
          </p:cNvSpPr>
          <p:nvPr>
            <p:ph type="sldNum" sz="quarter" idx="11"/>
          </p:nvPr>
        </p:nvSpPr>
        <p:spPr/>
        <p:txBody>
          <a:bodyPr/>
          <a:lstStyle/>
          <a:p>
            <a:fld id="{8D31BEAE-1623-9446-BB9E-68A101F988DA}" type="slidenum">
              <a:rPr lang="en-US" smtClean="0"/>
              <a:pPr/>
              <a:t>63</a:t>
            </a:fld>
            <a:endParaRPr lang="en-US"/>
          </a:p>
        </p:txBody>
      </p:sp>
      <p:sp>
        <p:nvSpPr>
          <p:cNvPr id="6" name="Title 5">
            <a:extLst>
              <a:ext uri="{FF2B5EF4-FFF2-40B4-BE49-F238E27FC236}">
                <a16:creationId xmlns:a16="http://schemas.microsoft.com/office/drawing/2014/main" id="{1764A449-8016-4F8E-92E9-23C0AE91B78A}"/>
              </a:ext>
            </a:extLst>
          </p:cNvPr>
          <p:cNvSpPr>
            <a:spLocks noGrp="1"/>
          </p:cNvSpPr>
          <p:nvPr>
            <p:ph type="title"/>
          </p:nvPr>
        </p:nvSpPr>
        <p:spPr/>
        <p:txBody>
          <a:bodyPr/>
          <a:lstStyle/>
          <a:p>
            <a:r>
              <a:rPr lang="en-US" dirty="0"/>
              <a:t>Student Travel</a:t>
            </a:r>
          </a:p>
        </p:txBody>
      </p:sp>
      <p:sp>
        <p:nvSpPr>
          <p:cNvPr id="2" name="Text Placeholder 1">
            <a:extLst>
              <a:ext uri="{FF2B5EF4-FFF2-40B4-BE49-F238E27FC236}">
                <a16:creationId xmlns:a16="http://schemas.microsoft.com/office/drawing/2014/main" id="{A3DAACDD-8A59-467C-AB93-8E8113910A48}"/>
              </a:ext>
            </a:extLst>
          </p:cNvPr>
          <p:cNvSpPr>
            <a:spLocks noGrp="1"/>
          </p:cNvSpPr>
          <p:nvPr>
            <p:ph type="body" sz="quarter" idx="13"/>
          </p:nvPr>
        </p:nvSpPr>
        <p:spPr/>
        <p:txBody>
          <a:bodyPr/>
          <a:lstStyle/>
          <a:p>
            <a:r>
              <a:rPr lang="en-US" b="0" dirty="0">
                <a:solidFill>
                  <a:schemeClr val="tx1"/>
                </a:solidFill>
              </a:rPr>
              <a:t>When entering student travel, you will need to select Account type of Students</a:t>
            </a:r>
          </a:p>
          <a:p>
            <a:r>
              <a:rPr lang="en-US" b="0" dirty="0">
                <a:solidFill>
                  <a:schemeClr val="tx1"/>
                </a:solidFill>
              </a:rPr>
              <a:t>You will need to enter the number of students traveling on the Meals tab and the number of hotel rooms on the Lodging tab.</a:t>
            </a:r>
          </a:p>
        </p:txBody>
      </p:sp>
    </p:spTree>
    <p:extLst>
      <p:ext uri="{BB962C8B-B14F-4D97-AF65-F5344CB8AC3E}">
        <p14:creationId xmlns:p14="http://schemas.microsoft.com/office/powerpoint/2010/main" val="13449392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4AE9DAA-1D15-45C1-893E-C5E6F375B557}"/>
              </a:ext>
            </a:extLst>
          </p:cNvPr>
          <p:cNvSpPr>
            <a:spLocks noGrp="1"/>
          </p:cNvSpPr>
          <p:nvPr>
            <p:ph type="sldNum" sz="quarter" idx="11"/>
          </p:nvPr>
        </p:nvSpPr>
        <p:spPr/>
        <p:txBody>
          <a:bodyPr/>
          <a:lstStyle/>
          <a:p>
            <a:fld id="{8D31BEAE-1623-9446-BB9E-68A101F988DA}" type="slidenum">
              <a:rPr lang="en-US" smtClean="0"/>
              <a:pPr/>
              <a:t>64</a:t>
            </a:fld>
            <a:endParaRPr lang="en-US"/>
          </a:p>
        </p:txBody>
      </p:sp>
      <p:sp>
        <p:nvSpPr>
          <p:cNvPr id="6" name="Title 5">
            <a:extLst>
              <a:ext uri="{FF2B5EF4-FFF2-40B4-BE49-F238E27FC236}">
                <a16:creationId xmlns:a16="http://schemas.microsoft.com/office/drawing/2014/main" id="{1764A449-8016-4F8E-92E9-23C0AE91B78A}"/>
              </a:ext>
            </a:extLst>
          </p:cNvPr>
          <p:cNvSpPr>
            <a:spLocks noGrp="1"/>
          </p:cNvSpPr>
          <p:nvPr>
            <p:ph type="title"/>
          </p:nvPr>
        </p:nvSpPr>
        <p:spPr/>
        <p:txBody>
          <a:bodyPr/>
          <a:lstStyle/>
          <a:p>
            <a:r>
              <a:rPr lang="en-US" dirty="0"/>
              <a:t>Athletics Travel</a:t>
            </a:r>
          </a:p>
        </p:txBody>
      </p:sp>
      <p:sp>
        <p:nvSpPr>
          <p:cNvPr id="2" name="Text Placeholder 1">
            <a:extLst>
              <a:ext uri="{FF2B5EF4-FFF2-40B4-BE49-F238E27FC236}">
                <a16:creationId xmlns:a16="http://schemas.microsoft.com/office/drawing/2014/main" id="{A3DAACDD-8A59-467C-AB93-8E8113910A48}"/>
              </a:ext>
            </a:extLst>
          </p:cNvPr>
          <p:cNvSpPr>
            <a:spLocks noGrp="1"/>
          </p:cNvSpPr>
          <p:nvPr>
            <p:ph type="body" sz="quarter" idx="13"/>
          </p:nvPr>
        </p:nvSpPr>
        <p:spPr/>
        <p:txBody>
          <a:bodyPr/>
          <a:lstStyle/>
          <a:p>
            <a:r>
              <a:rPr lang="en-US" b="0" dirty="0">
                <a:solidFill>
                  <a:schemeClr val="tx1"/>
                </a:solidFill>
              </a:rPr>
              <a:t>When entering student travel, you will need to select Account type of Employee/Student</a:t>
            </a:r>
          </a:p>
          <a:p>
            <a:r>
              <a:rPr lang="en-US" b="0" dirty="0">
                <a:solidFill>
                  <a:schemeClr val="tx1"/>
                </a:solidFill>
              </a:rPr>
              <a:t>You will need to enter the number of students traveling on the Meals tab and the number of hotel rooms on the Lodging tab.</a:t>
            </a:r>
          </a:p>
        </p:txBody>
      </p:sp>
    </p:spTree>
    <p:extLst>
      <p:ext uri="{BB962C8B-B14F-4D97-AF65-F5344CB8AC3E}">
        <p14:creationId xmlns:p14="http://schemas.microsoft.com/office/powerpoint/2010/main" val="13330158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A0982F0-2877-4B27-992B-75C496663EBB}"/>
              </a:ext>
            </a:extLst>
          </p:cNvPr>
          <p:cNvSpPr>
            <a:spLocks noGrp="1"/>
          </p:cNvSpPr>
          <p:nvPr>
            <p:ph type="ftr" sz="quarter" idx="10"/>
          </p:nvPr>
        </p:nvSpPr>
        <p:spPr/>
        <p:txBody>
          <a:bodyPr/>
          <a:lstStyle/>
          <a:p>
            <a:endParaRPr lang="en-US"/>
          </a:p>
        </p:txBody>
      </p:sp>
      <p:sp>
        <p:nvSpPr>
          <p:cNvPr id="3" name="Slide Number Placeholder 2">
            <a:extLst>
              <a:ext uri="{FF2B5EF4-FFF2-40B4-BE49-F238E27FC236}">
                <a16:creationId xmlns:a16="http://schemas.microsoft.com/office/drawing/2014/main" id="{10A744EB-8A94-4AEB-8972-ADCD18374FD1}"/>
              </a:ext>
            </a:extLst>
          </p:cNvPr>
          <p:cNvSpPr>
            <a:spLocks noGrp="1"/>
          </p:cNvSpPr>
          <p:nvPr>
            <p:ph type="sldNum" sz="quarter" idx="11"/>
          </p:nvPr>
        </p:nvSpPr>
        <p:spPr/>
        <p:txBody>
          <a:bodyPr/>
          <a:lstStyle/>
          <a:p>
            <a:fld id="{8D31BEAE-1623-9446-BB9E-68A101F988DA}" type="slidenum">
              <a:rPr lang="en-US" smtClean="0"/>
              <a:pPr/>
              <a:t>65</a:t>
            </a:fld>
            <a:endParaRPr lang="en-US"/>
          </a:p>
        </p:txBody>
      </p:sp>
      <p:sp>
        <p:nvSpPr>
          <p:cNvPr id="4" name="Title 3">
            <a:extLst>
              <a:ext uri="{FF2B5EF4-FFF2-40B4-BE49-F238E27FC236}">
                <a16:creationId xmlns:a16="http://schemas.microsoft.com/office/drawing/2014/main" id="{DDCB769E-8B31-458E-A772-7B951FF5F446}"/>
              </a:ext>
            </a:extLst>
          </p:cNvPr>
          <p:cNvSpPr>
            <a:spLocks noGrp="1"/>
          </p:cNvSpPr>
          <p:nvPr>
            <p:ph type="title"/>
          </p:nvPr>
        </p:nvSpPr>
        <p:spPr/>
        <p:txBody>
          <a:bodyPr/>
          <a:lstStyle/>
          <a:p>
            <a:r>
              <a:rPr lang="en-US" dirty="0"/>
              <a:t>Student/Athletics Travel</a:t>
            </a:r>
          </a:p>
        </p:txBody>
      </p:sp>
      <p:sp>
        <p:nvSpPr>
          <p:cNvPr id="5" name="Text Placeholder 4">
            <a:extLst>
              <a:ext uri="{FF2B5EF4-FFF2-40B4-BE49-F238E27FC236}">
                <a16:creationId xmlns:a16="http://schemas.microsoft.com/office/drawing/2014/main" id="{EB87CE30-F85B-41F3-BBD0-A97160207798}"/>
              </a:ext>
            </a:extLst>
          </p:cNvPr>
          <p:cNvSpPr>
            <a:spLocks noGrp="1"/>
          </p:cNvSpPr>
          <p:nvPr>
            <p:ph type="body" sz="quarter" idx="13"/>
          </p:nvPr>
        </p:nvSpPr>
        <p:spPr/>
        <p:txBody>
          <a:bodyPr/>
          <a:lstStyle/>
          <a:p>
            <a:r>
              <a:rPr lang="en-US" dirty="0"/>
              <a:t>Difference between the types</a:t>
            </a:r>
          </a:p>
          <a:p>
            <a:pPr marL="914400" lvl="1" indent="-457200"/>
            <a:r>
              <a:rPr lang="en-US" b="0" dirty="0">
                <a:solidFill>
                  <a:schemeClr val="tx1"/>
                </a:solidFill>
              </a:rPr>
              <a:t>Athletic department has designated a meal amount per student</a:t>
            </a:r>
          </a:p>
        </p:txBody>
      </p:sp>
    </p:spTree>
    <p:extLst>
      <p:ext uri="{BB962C8B-B14F-4D97-AF65-F5344CB8AC3E}">
        <p14:creationId xmlns:p14="http://schemas.microsoft.com/office/powerpoint/2010/main" val="20430927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1C5C76-FD9D-4FB2-9315-25DF3E9BA811}"/>
              </a:ext>
            </a:extLst>
          </p:cNvPr>
          <p:cNvSpPr>
            <a:spLocks noGrp="1"/>
          </p:cNvSpPr>
          <p:nvPr>
            <p:ph type="ctrTitle"/>
          </p:nvPr>
        </p:nvSpPr>
        <p:spPr/>
        <p:txBody>
          <a:bodyPr/>
          <a:lstStyle/>
          <a:p>
            <a:r>
              <a:rPr lang="en-US" dirty="0">
                <a:solidFill>
                  <a:schemeClr val="tx1">
                    <a:lumMod val="90000"/>
                    <a:lumOff val="10000"/>
                  </a:schemeClr>
                </a:solidFill>
              </a:rPr>
              <a:t>Expense Reports</a:t>
            </a:r>
          </a:p>
        </p:txBody>
      </p:sp>
      <p:sp>
        <p:nvSpPr>
          <p:cNvPr id="4" name="Slide Number Placeholder 3">
            <a:extLst>
              <a:ext uri="{FF2B5EF4-FFF2-40B4-BE49-F238E27FC236}">
                <a16:creationId xmlns:a16="http://schemas.microsoft.com/office/drawing/2014/main" id="{35F5B07D-5AA1-4700-91A0-5E09B5B1F016}"/>
              </a:ext>
            </a:extLst>
          </p:cNvPr>
          <p:cNvSpPr>
            <a:spLocks noGrp="1"/>
          </p:cNvSpPr>
          <p:nvPr>
            <p:ph type="sldNum" sz="quarter" idx="12"/>
          </p:nvPr>
        </p:nvSpPr>
        <p:spPr/>
        <p:txBody>
          <a:bodyPr/>
          <a:lstStyle/>
          <a:p>
            <a:fld id="{8D31BEAE-1623-9446-BB9E-68A101F988DA}" type="slidenum">
              <a:rPr lang="en-US" smtClean="0"/>
              <a:pPr/>
              <a:t>66</a:t>
            </a:fld>
            <a:endParaRPr lang="en-US"/>
          </a:p>
        </p:txBody>
      </p:sp>
    </p:spTree>
    <p:extLst>
      <p:ext uri="{BB962C8B-B14F-4D97-AF65-F5344CB8AC3E}">
        <p14:creationId xmlns:p14="http://schemas.microsoft.com/office/powerpoint/2010/main" val="12806684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0773411-5398-4F96-B4B3-2DF45540A8E5}"/>
              </a:ext>
            </a:extLst>
          </p:cNvPr>
          <p:cNvSpPr>
            <a:spLocks noGrp="1"/>
          </p:cNvSpPr>
          <p:nvPr>
            <p:ph type="sldNum" sz="quarter" idx="11"/>
          </p:nvPr>
        </p:nvSpPr>
        <p:spPr/>
        <p:txBody>
          <a:bodyPr/>
          <a:lstStyle/>
          <a:p>
            <a:fld id="{8D31BEAE-1623-9446-BB9E-68A101F988DA}" type="slidenum">
              <a:rPr lang="en-US" smtClean="0"/>
              <a:pPr/>
              <a:t>67</a:t>
            </a:fld>
            <a:endParaRPr lang="en-US"/>
          </a:p>
        </p:txBody>
      </p:sp>
      <p:sp>
        <p:nvSpPr>
          <p:cNvPr id="4" name="Title 3">
            <a:extLst>
              <a:ext uri="{FF2B5EF4-FFF2-40B4-BE49-F238E27FC236}">
                <a16:creationId xmlns:a16="http://schemas.microsoft.com/office/drawing/2014/main" id="{4DBFD2AB-9732-493A-A969-4E4E9056F45F}"/>
              </a:ext>
            </a:extLst>
          </p:cNvPr>
          <p:cNvSpPr>
            <a:spLocks noGrp="1"/>
          </p:cNvSpPr>
          <p:nvPr>
            <p:ph type="title"/>
          </p:nvPr>
        </p:nvSpPr>
        <p:spPr/>
        <p:txBody>
          <a:bodyPr/>
          <a:lstStyle/>
          <a:p>
            <a:r>
              <a:rPr lang="en-US" dirty="0"/>
              <a:t>Expense Reports</a:t>
            </a:r>
          </a:p>
        </p:txBody>
      </p:sp>
      <p:sp>
        <p:nvSpPr>
          <p:cNvPr id="5" name="Text Placeholder 4">
            <a:extLst>
              <a:ext uri="{FF2B5EF4-FFF2-40B4-BE49-F238E27FC236}">
                <a16:creationId xmlns:a16="http://schemas.microsoft.com/office/drawing/2014/main" id="{993A73A5-E936-45D6-B427-ACD518C4D066}"/>
              </a:ext>
            </a:extLst>
          </p:cNvPr>
          <p:cNvSpPr>
            <a:spLocks noGrp="1"/>
          </p:cNvSpPr>
          <p:nvPr>
            <p:ph type="body" sz="quarter" idx="13"/>
          </p:nvPr>
        </p:nvSpPr>
        <p:spPr/>
        <p:txBody>
          <a:bodyPr>
            <a:normAutofit/>
          </a:bodyPr>
          <a:lstStyle/>
          <a:p>
            <a:r>
              <a:rPr lang="en-US" b="0" dirty="0">
                <a:solidFill>
                  <a:schemeClr val="tx1"/>
                </a:solidFill>
              </a:rPr>
              <a:t>After the trip, the person who entered the travel request will have to enter all the actual costs on the Expense report.</a:t>
            </a:r>
          </a:p>
          <a:p>
            <a:endParaRPr lang="en-US" dirty="0"/>
          </a:p>
        </p:txBody>
      </p:sp>
    </p:spTree>
    <p:extLst>
      <p:ext uri="{BB962C8B-B14F-4D97-AF65-F5344CB8AC3E}">
        <p14:creationId xmlns:p14="http://schemas.microsoft.com/office/powerpoint/2010/main" val="37928074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52A8417-FA6E-4E9B-88ED-6CBACE1DC2CB}"/>
              </a:ext>
            </a:extLst>
          </p:cNvPr>
          <p:cNvSpPr>
            <a:spLocks noGrp="1"/>
          </p:cNvSpPr>
          <p:nvPr>
            <p:ph type="title"/>
          </p:nvPr>
        </p:nvSpPr>
        <p:spPr/>
        <p:txBody>
          <a:bodyPr/>
          <a:lstStyle/>
          <a:p>
            <a:r>
              <a:rPr lang="en-US" dirty="0"/>
              <a:t>Expense Reports</a:t>
            </a:r>
          </a:p>
        </p:txBody>
      </p:sp>
      <p:sp>
        <p:nvSpPr>
          <p:cNvPr id="6" name="Text Placeholder 5">
            <a:extLst>
              <a:ext uri="{FF2B5EF4-FFF2-40B4-BE49-F238E27FC236}">
                <a16:creationId xmlns:a16="http://schemas.microsoft.com/office/drawing/2014/main" id="{DD7CC7ED-C0A9-462E-80AB-3B294DDE0A51}"/>
              </a:ext>
            </a:extLst>
          </p:cNvPr>
          <p:cNvSpPr>
            <a:spLocks noGrp="1"/>
          </p:cNvSpPr>
          <p:nvPr>
            <p:ph type="body" sz="quarter" idx="13"/>
          </p:nvPr>
        </p:nvSpPr>
        <p:spPr/>
        <p:txBody>
          <a:bodyPr>
            <a:normAutofit/>
          </a:bodyPr>
          <a:lstStyle/>
          <a:p>
            <a:pPr marL="914400" lvl="1" indent="-457200"/>
            <a:r>
              <a:rPr lang="en-US" dirty="0"/>
              <a:t>All Travel expenses will need to be reconciled in ERP via </a:t>
            </a:r>
            <a:br>
              <a:rPr lang="en-US" dirty="0"/>
            </a:br>
            <a:r>
              <a:rPr lang="en-US" dirty="0"/>
              <a:t>Expense Report</a:t>
            </a:r>
          </a:p>
          <a:p>
            <a:pPr marL="914400" lvl="1" indent="-457200"/>
            <a:r>
              <a:rPr lang="en-US" dirty="0"/>
              <a:t>From your Entry Point go to Travel Request and then Create Expense Report or search travel in the search bar</a:t>
            </a:r>
          </a:p>
        </p:txBody>
      </p:sp>
      <p:pic>
        <p:nvPicPr>
          <p:cNvPr id="3" name="Picture 2">
            <a:extLst>
              <a:ext uri="{FF2B5EF4-FFF2-40B4-BE49-F238E27FC236}">
                <a16:creationId xmlns:a16="http://schemas.microsoft.com/office/drawing/2014/main" id="{DD16E12D-590C-4D88-93DA-6F3C112532C2}"/>
              </a:ext>
            </a:extLst>
          </p:cNvPr>
          <p:cNvPicPr>
            <a:picLocks noChangeAspect="1"/>
          </p:cNvPicPr>
          <p:nvPr/>
        </p:nvPicPr>
        <p:blipFill>
          <a:blip r:embed="rId2"/>
          <a:stretch>
            <a:fillRect/>
          </a:stretch>
        </p:blipFill>
        <p:spPr>
          <a:xfrm>
            <a:off x="1409060" y="3808017"/>
            <a:ext cx="3835597" cy="2216264"/>
          </a:xfrm>
          <a:prstGeom prst="rect">
            <a:avLst/>
          </a:prstGeom>
        </p:spPr>
      </p:pic>
      <p:pic>
        <p:nvPicPr>
          <p:cNvPr id="7" name="Picture 6">
            <a:extLst>
              <a:ext uri="{FF2B5EF4-FFF2-40B4-BE49-F238E27FC236}">
                <a16:creationId xmlns:a16="http://schemas.microsoft.com/office/drawing/2014/main" id="{9724EBC9-CEB0-41FB-919E-B465AC42DDE7}"/>
              </a:ext>
            </a:extLst>
          </p:cNvPr>
          <p:cNvPicPr>
            <a:picLocks noChangeAspect="1"/>
          </p:cNvPicPr>
          <p:nvPr/>
        </p:nvPicPr>
        <p:blipFill>
          <a:blip r:embed="rId3"/>
          <a:stretch>
            <a:fillRect/>
          </a:stretch>
        </p:blipFill>
        <p:spPr>
          <a:xfrm>
            <a:off x="7181570" y="3846108"/>
            <a:ext cx="2991004" cy="1333569"/>
          </a:xfrm>
          <a:prstGeom prst="rect">
            <a:avLst/>
          </a:prstGeom>
        </p:spPr>
      </p:pic>
    </p:spTree>
    <p:extLst>
      <p:ext uri="{BB962C8B-B14F-4D97-AF65-F5344CB8AC3E}">
        <p14:creationId xmlns:p14="http://schemas.microsoft.com/office/powerpoint/2010/main" val="34837548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0773411-5398-4F96-B4B3-2DF45540A8E5}"/>
              </a:ext>
            </a:extLst>
          </p:cNvPr>
          <p:cNvSpPr>
            <a:spLocks noGrp="1"/>
          </p:cNvSpPr>
          <p:nvPr>
            <p:ph type="sldNum" sz="quarter" idx="11"/>
          </p:nvPr>
        </p:nvSpPr>
        <p:spPr/>
        <p:txBody>
          <a:bodyPr/>
          <a:lstStyle/>
          <a:p>
            <a:fld id="{8D31BEAE-1623-9446-BB9E-68A101F988DA}" type="slidenum">
              <a:rPr lang="en-US" smtClean="0"/>
              <a:pPr/>
              <a:t>69</a:t>
            </a:fld>
            <a:endParaRPr lang="en-US"/>
          </a:p>
        </p:txBody>
      </p:sp>
      <p:sp>
        <p:nvSpPr>
          <p:cNvPr id="4" name="Title 3">
            <a:extLst>
              <a:ext uri="{FF2B5EF4-FFF2-40B4-BE49-F238E27FC236}">
                <a16:creationId xmlns:a16="http://schemas.microsoft.com/office/drawing/2014/main" id="{4DBFD2AB-9732-493A-A969-4E4E9056F45F}"/>
              </a:ext>
            </a:extLst>
          </p:cNvPr>
          <p:cNvSpPr>
            <a:spLocks noGrp="1"/>
          </p:cNvSpPr>
          <p:nvPr>
            <p:ph type="title"/>
          </p:nvPr>
        </p:nvSpPr>
        <p:spPr/>
        <p:txBody>
          <a:bodyPr/>
          <a:lstStyle/>
          <a:p>
            <a:r>
              <a:rPr lang="en-US" dirty="0"/>
              <a:t>Expense Reports</a:t>
            </a:r>
          </a:p>
        </p:txBody>
      </p:sp>
      <p:sp>
        <p:nvSpPr>
          <p:cNvPr id="5" name="Text Placeholder 4">
            <a:extLst>
              <a:ext uri="{FF2B5EF4-FFF2-40B4-BE49-F238E27FC236}">
                <a16:creationId xmlns:a16="http://schemas.microsoft.com/office/drawing/2014/main" id="{993A73A5-E936-45D6-B427-ACD518C4D066}"/>
              </a:ext>
            </a:extLst>
          </p:cNvPr>
          <p:cNvSpPr>
            <a:spLocks noGrp="1"/>
          </p:cNvSpPr>
          <p:nvPr>
            <p:ph type="body" sz="quarter" idx="13"/>
          </p:nvPr>
        </p:nvSpPr>
        <p:spPr/>
        <p:txBody>
          <a:bodyPr>
            <a:normAutofit/>
          </a:bodyPr>
          <a:lstStyle/>
          <a:p>
            <a:r>
              <a:rPr lang="en-US" b="0" dirty="0">
                <a:solidFill>
                  <a:schemeClr val="tx1"/>
                </a:solidFill>
              </a:rPr>
              <a:t>On the Search Screen, enter the name of the person who entered the Travel Request</a:t>
            </a:r>
          </a:p>
          <a:p>
            <a:r>
              <a:rPr lang="en-US" b="0" dirty="0">
                <a:solidFill>
                  <a:schemeClr val="tx1"/>
                </a:solidFill>
              </a:rPr>
              <a:t>Then Select Continue</a:t>
            </a:r>
          </a:p>
          <a:p>
            <a:endParaRPr lang="en-US" dirty="0"/>
          </a:p>
        </p:txBody>
      </p:sp>
      <p:pic>
        <p:nvPicPr>
          <p:cNvPr id="2" name="Picture 1">
            <a:extLst>
              <a:ext uri="{FF2B5EF4-FFF2-40B4-BE49-F238E27FC236}">
                <a16:creationId xmlns:a16="http://schemas.microsoft.com/office/drawing/2014/main" id="{0CE0F343-B045-408F-890C-0DF69C69F4AC}"/>
              </a:ext>
            </a:extLst>
          </p:cNvPr>
          <p:cNvPicPr>
            <a:picLocks noChangeAspect="1"/>
          </p:cNvPicPr>
          <p:nvPr/>
        </p:nvPicPr>
        <p:blipFill>
          <a:blip r:embed="rId2"/>
          <a:stretch>
            <a:fillRect/>
          </a:stretch>
        </p:blipFill>
        <p:spPr>
          <a:xfrm>
            <a:off x="3497445" y="3936355"/>
            <a:ext cx="3911801" cy="1663786"/>
          </a:xfrm>
          <a:prstGeom prst="rect">
            <a:avLst/>
          </a:prstGeom>
        </p:spPr>
      </p:pic>
      <p:sp>
        <p:nvSpPr>
          <p:cNvPr id="6" name="Rectangle 5">
            <a:extLst>
              <a:ext uri="{FF2B5EF4-FFF2-40B4-BE49-F238E27FC236}">
                <a16:creationId xmlns:a16="http://schemas.microsoft.com/office/drawing/2014/main" id="{A85D11BF-5C95-40F3-9EF6-0AC2345BCE0D}"/>
              </a:ext>
            </a:extLst>
          </p:cNvPr>
          <p:cNvSpPr/>
          <p:nvPr/>
        </p:nvSpPr>
        <p:spPr>
          <a:xfrm>
            <a:off x="4441668" y="4444880"/>
            <a:ext cx="1011677" cy="1361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6AC82ECF-2181-49D9-BD1E-5421397B6ABD}"/>
              </a:ext>
            </a:extLst>
          </p:cNvPr>
          <p:cNvSpPr txBox="1"/>
          <p:nvPr/>
        </p:nvSpPr>
        <p:spPr>
          <a:xfrm>
            <a:off x="4528224" y="4598971"/>
            <a:ext cx="1734770" cy="338554"/>
          </a:xfrm>
          <a:prstGeom prst="rect">
            <a:avLst/>
          </a:prstGeom>
          <a:noFill/>
        </p:spPr>
        <p:txBody>
          <a:bodyPr wrap="none" rtlCol="0">
            <a:spAutoFit/>
          </a:bodyPr>
          <a:lstStyle/>
          <a:p>
            <a:r>
              <a:rPr lang="en-US" sz="1600" dirty="0"/>
              <a:t>Requestor Name</a:t>
            </a:r>
          </a:p>
        </p:txBody>
      </p:sp>
    </p:spTree>
    <p:extLst>
      <p:ext uri="{BB962C8B-B14F-4D97-AF65-F5344CB8AC3E}">
        <p14:creationId xmlns:p14="http://schemas.microsoft.com/office/powerpoint/2010/main" val="210972974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0773411-5398-4F96-B4B3-2DF45540A8E5}"/>
              </a:ext>
            </a:extLst>
          </p:cNvPr>
          <p:cNvSpPr>
            <a:spLocks noGrp="1"/>
          </p:cNvSpPr>
          <p:nvPr>
            <p:ph type="sldNum" sz="quarter" idx="11"/>
          </p:nvPr>
        </p:nvSpPr>
        <p:spPr/>
        <p:txBody>
          <a:bodyPr/>
          <a:lstStyle/>
          <a:p>
            <a:fld id="{8D31BEAE-1623-9446-BB9E-68A101F988DA}" type="slidenum">
              <a:rPr lang="en-US" smtClean="0"/>
              <a:pPr/>
              <a:t>70</a:t>
            </a:fld>
            <a:endParaRPr lang="en-US"/>
          </a:p>
        </p:txBody>
      </p:sp>
      <p:sp>
        <p:nvSpPr>
          <p:cNvPr id="4" name="Title 3">
            <a:extLst>
              <a:ext uri="{FF2B5EF4-FFF2-40B4-BE49-F238E27FC236}">
                <a16:creationId xmlns:a16="http://schemas.microsoft.com/office/drawing/2014/main" id="{4DBFD2AB-9732-493A-A969-4E4E9056F45F}"/>
              </a:ext>
            </a:extLst>
          </p:cNvPr>
          <p:cNvSpPr>
            <a:spLocks noGrp="1"/>
          </p:cNvSpPr>
          <p:nvPr>
            <p:ph type="title"/>
          </p:nvPr>
        </p:nvSpPr>
        <p:spPr/>
        <p:txBody>
          <a:bodyPr/>
          <a:lstStyle/>
          <a:p>
            <a:r>
              <a:rPr lang="en-US" dirty="0"/>
              <a:t>General Tab</a:t>
            </a:r>
          </a:p>
        </p:txBody>
      </p:sp>
      <p:sp>
        <p:nvSpPr>
          <p:cNvPr id="5" name="Text Placeholder 4">
            <a:extLst>
              <a:ext uri="{FF2B5EF4-FFF2-40B4-BE49-F238E27FC236}">
                <a16:creationId xmlns:a16="http://schemas.microsoft.com/office/drawing/2014/main" id="{993A73A5-E936-45D6-B427-ACD518C4D066}"/>
              </a:ext>
            </a:extLst>
          </p:cNvPr>
          <p:cNvSpPr>
            <a:spLocks noGrp="1"/>
          </p:cNvSpPr>
          <p:nvPr>
            <p:ph type="body" sz="quarter" idx="13"/>
          </p:nvPr>
        </p:nvSpPr>
        <p:spPr/>
        <p:txBody>
          <a:bodyPr>
            <a:normAutofit/>
          </a:bodyPr>
          <a:lstStyle/>
          <a:p>
            <a:pPr marL="914400" lvl="1" indent="-457200"/>
            <a:r>
              <a:rPr lang="en-US" dirty="0">
                <a:solidFill>
                  <a:schemeClr val="tx1"/>
                </a:solidFill>
              </a:rPr>
              <a:t>Select Travel Request</a:t>
            </a:r>
          </a:p>
          <a:p>
            <a:pPr marL="914400" lvl="1" indent="-457200"/>
            <a:r>
              <a:rPr lang="en-US" b="0" dirty="0">
                <a:solidFill>
                  <a:schemeClr val="tx1"/>
                </a:solidFill>
              </a:rPr>
              <a:t>Then Edit</a:t>
            </a:r>
          </a:p>
          <a:p>
            <a:endParaRPr lang="en-US" dirty="0"/>
          </a:p>
        </p:txBody>
      </p:sp>
      <p:pic>
        <p:nvPicPr>
          <p:cNvPr id="8" name="Picture 7">
            <a:extLst>
              <a:ext uri="{FF2B5EF4-FFF2-40B4-BE49-F238E27FC236}">
                <a16:creationId xmlns:a16="http://schemas.microsoft.com/office/drawing/2014/main" id="{409425BE-9B5E-412D-BB87-8B7FAB72679B}"/>
              </a:ext>
            </a:extLst>
          </p:cNvPr>
          <p:cNvPicPr>
            <a:picLocks noChangeAspect="1"/>
          </p:cNvPicPr>
          <p:nvPr/>
        </p:nvPicPr>
        <p:blipFill>
          <a:blip r:embed="rId2"/>
          <a:stretch>
            <a:fillRect/>
          </a:stretch>
        </p:blipFill>
        <p:spPr>
          <a:xfrm>
            <a:off x="3458044" y="2645477"/>
            <a:ext cx="8549137" cy="3210870"/>
          </a:xfrm>
          <a:prstGeom prst="rect">
            <a:avLst/>
          </a:prstGeom>
        </p:spPr>
      </p:pic>
    </p:spTree>
    <p:extLst>
      <p:ext uri="{BB962C8B-B14F-4D97-AF65-F5344CB8AC3E}">
        <p14:creationId xmlns:p14="http://schemas.microsoft.com/office/powerpoint/2010/main" val="19814312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0773411-5398-4F96-B4B3-2DF45540A8E5}"/>
              </a:ext>
            </a:extLst>
          </p:cNvPr>
          <p:cNvSpPr>
            <a:spLocks noGrp="1"/>
          </p:cNvSpPr>
          <p:nvPr>
            <p:ph type="sldNum" sz="quarter" idx="11"/>
          </p:nvPr>
        </p:nvSpPr>
        <p:spPr/>
        <p:txBody>
          <a:bodyPr/>
          <a:lstStyle/>
          <a:p>
            <a:fld id="{8D31BEAE-1623-9446-BB9E-68A101F988DA}" type="slidenum">
              <a:rPr lang="en-US" smtClean="0"/>
              <a:pPr/>
              <a:t>71</a:t>
            </a:fld>
            <a:endParaRPr lang="en-US"/>
          </a:p>
        </p:txBody>
      </p:sp>
      <p:sp>
        <p:nvSpPr>
          <p:cNvPr id="4" name="Title 3">
            <a:extLst>
              <a:ext uri="{FF2B5EF4-FFF2-40B4-BE49-F238E27FC236}">
                <a16:creationId xmlns:a16="http://schemas.microsoft.com/office/drawing/2014/main" id="{4DBFD2AB-9732-493A-A969-4E4E9056F45F}"/>
              </a:ext>
            </a:extLst>
          </p:cNvPr>
          <p:cNvSpPr>
            <a:spLocks noGrp="1"/>
          </p:cNvSpPr>
          <p:nvPr>
            <p:ph type="title"/>
          </p:nvPr>
        </p:nvSpPr>
        <p:spPr/>
        <p:txBody>
          <a:bodyPr/>
          <a:lstStyle/>
          <a:p>
            <a:r>
              <a:rPr lang="en-US" dirty="0"/>
              <a:t>General Tab</a:t>
            </a:r>
          </a:p>
        </p:txBody>
      </p:sp>
      <p:sp>
        <p:nvSpPr>
          <p:cNvPr id="5" name="Text Placeholder 4">
            <a:extLst>
              <a:ext uri="{FF2B5EF4-FFF2-40B4-BE49-F238E27FC236}">
                <a16:creationId xmlns:a16="http://schemas.microsoft.com/office/drawing/2014/main" id="{993A73A5-E936-45D6-B427-ACD518C4D066}"/>
              </a:ext>
            </a:extLst>
          </p:cNvPr>
          <p:cNvSpPr>
            <a:spLocks noGrp="1"/>
          </p:cNvSpPr>
          <p:nvPr>
            <p:ph type="body" sz="quarter" idx="13"/>
          </p:nvPr>
        </p:nvSpPr>
        <p:spPr/>
        <p:txBody>
          <a:bodyPr>
            <a:normAutofit/>
          </a:bodyPr>
          <a:lstStyle/>
          <a:p>
            <a:pPr marL="914400" lvl="1" indent="-457200"/>
            <a:r>
              <a:rPr lang="en-US" dirty="0">
                <a:solidFill>
                  <a:schemeClr val="tx1"/>
                </a:solidFill>
              </a:rPr>
              <a:t>Verify/Change Departure and Return dates and times – only change if times change</a:t>
            </a:r>
          </a:p>
          <a:p>
            <a:pPr marL="914400" lvl="1" indent="-457200"/>
            <a:r>
              <a:rPr lang="en-US" b="0" dirty="0">
                <a:solidFill>
                  <a:schemeClr val="tx1"/>
                </a:solidFill>
              </a:rPr>
              <a:t>Verify the budget code</a:t>
            </a:r>
          </a:p>
          <a:p>
            <a:pPr marL="914400" lvl="1" indent="-457200"/>
            <a:r>
              <a:rPr lang="en-US" dirty="0">
                <a:solidFill>
                  <a:schemeClr val="tx1"/>
                </a:solidFill>
              </a:rPr>
              <a:t>Select Continue</a:t>
            </a:r>
            <a:endParaRPr lang="en-US" b="0" dirty="0">
              <a:solidFill>
                <a:schemeClr val="tx1"/>
              </a:solidFill>
            </a:endParaRPr>
          </a:p>
          <a:p>
            <a:endParaRPr lang="en-US" dirty="0"/>
          </a:p>
        </p:txBody>
      </p:sp>
      <p:pic>
        <p:nvPicPr>
          <p:cNvPr id="2" name="Picture 1">
            <a:extLst>
              <a:ext uri="{FF2B5EF4-FFF2-40B4-BE49-F238E27FC236}">
                <a16:creationId xmlns:a16="http://schemas.microsoft.com/office/drawing/2014/main" id="{A9C49AD3-5D87-4C68-B844-BF815C3D3657}"/>
              </a:ext>
            </a:extLst>
          </p:cNvPr>
          <p:cNvPicPr>
            <a:picLocks noChangeAspect="1"/>
          </p:cNvPicPr>
          <p:nvPr/>
        </p:nvPicPr>
        <p:blipFill>
          <a:blip r:embed="rId2"/>
          <a:stretch>
            <a:fillRect/>
          </a:stretch>
        </p:blipFill>
        <p:spPr>
          <a:xfrm>
            <a:off x="4569801" y="3072411"/>
            <a:ext cx="7373239" cy="3183063"/>
          </a:xfrm>
          <a:prstGeom prst="rect">
            <a:avLst/>
          </a:prstGeom>
        </p:spPr>
      </p:pic>
    </p:spTree>
    <p:extLst>
      <p:ext uri="{BB962C8B-B14F-4D97-AF65-F5344CB8AC3E}">
        <p14:creationId xmlns:p14="http://schemas.microsoft.com/office/powerpoint/2010/main" val="36261670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0773411-5398-4F96-B4B3-2DF45540A8E5}"/>
              </a:ext>
            </a:extLst>
          </p:cNvPr>
          <p:cNvSpPr>
            <a:spLocks noGrp="1"/>
          </p:cNvSpPr>
          <p:nvPr>
            <p:ph type="sldNum" sz="quarter" idx="11"/>
          </p:nvPr>
        </p:nvSpPr>
        <p:spPr/>
        <p:txBody>
          <a:bodyPr/>
          <a:lstStyle/>
          <a:p>
            <a:fld id="{8D31BEAE-1623-9446-BB9E-68A101F988DA}" type="slidenum">
              <a:rPr lang="en-US" smtClean="0"/>
              <a:pPr/>
              <a:t>72</a:t>
            </a:fld>
            <a:endParaRPr lang="en-US"/>
          </a:p>
        </p:txBody>
      </p:sp>
      <p:sp>
        <p:nvSpPr>
          <p:cNvPr id="4" name="Title 3">
            <a:extLst>
              <a:ext uri="{FF2B5EF4-FFF2-40B4-BE49-F238E27FC236}">
                <a16:creationId xmlns:a16="http://schemas.microsoft.com/office/drawing/2014/main" id="{4DBFD2AB-9732-493A-A969-4E4E9056F45F}"/>
              </a:ext>
            </a:extLst>
          </p:cNvPr>
          <p:cNvSpPr>
            <a:spLocks noGrp="1"/>
          </p:cNvSpPr>
          <p:nvPr>
            <p:ph type="title"/>
          </p:nvPr>
        </p:nvSpPr>
        <p:spPr/>
        <p:txBody>
          <a:bodyPr/>
          <a:lstStyle/>
          <a:p>
            <a:r>
              <a:rPr lang="en-US" dirty="0"/>
              <a:t>Expense Reports</a:t>
            </a:r>
          </a:p>
        </p:txBody>
      </p:sp>
      <p:sp>
        <p:nvSpPr>
          <p:cNvPr id="5" name="Text Placeholder 4">
            <a:extLst>
              <a:ext uri="{FF2B5EF4-FFF2-40B4-BE49-F238E27FC236}">
                <a16:creationId xmlns:a16="http://schemas.microsoft.com/office/drawing/2014/main" id="{993A73A5-E936-45D6-B427-ACD518C4D066}"/>
              </a:ext>
            </a:extLst>
          </p:cNvPr>
          <p:cNvSpPr>
            <a:spLocks noGrp="1"/>
          </p:cNvSpPr>
          <p:nvPr>
            <p:ph type="body" sz="quarter" idx="13"/>
          </p:nvPr>
        </p:nvSpPr>
        <p:spPr/>
        <p:txBody>
          <a:bodyPr>
            <a:normAutofit/>
          </a:bodyPr>
          <a:lstStyle/>
          <a:p>
            <a:r>
              <a:rPr lang="en-US" b="0" dirty="0">
                <a:solidFill>
                  <a:schemeClr val="tx1"/>
                </a:solidFill>
              </a:rPr>
              <a:t>Select each checked tab</a:t>
            </a:r>
          </a:p>
          <a:p>
            <a:r>
              <a:rPr lang="en-US" b="0" dirty="0">
                <a:solidFill>
                  <a:schemeClr val="tx1"/>
                </a:solidFill>
              </a:rPr>
              <a:t>ERP will ask Do you need to enter ________?</a:t>
            </a:r>
          </a:p>
          <a:p>
            <a:r>
              <a:rPr lang="en-US" b="0" dirty="0">
                <a:solidFill>
                  <a:schemeClr val="tx1"/>
                </a:solidFill>
              </a:rPr>
              <a:t>If you select Yes, you will go to that screen</a:t>
            </a:r>
          </a:p>
          <a:p>
            <a:r>
              <a:rPr lang="en-US" b="0" dirty="0">
                <a:solidFill>
                  <a:schemeClr val="tx1"/>
                </a:solidFill>
              </a:rPr>
              <a:t>If you select No, you will not go that screen</a:t>
            </a:r>
          </a:p>
        </p:txBody>
      </p:sp>
      <p:pic>
        <p:nvPicPr>
          <p:cNvPr id="6" name="Picture 5">
            <a:extLst>
              <a:ext uri="{FF2B5EF4-FFF2-40B4-BE49-F238E27FC236}">
                <a16:creationId xmlns:a16="http://schemas.microsoft.com/office/drawing/2014/main" id="{76AFC846-1106-4C1E-B646-CE5B6494E0E0}"/>
              </a:ext>
            </a:extLst>
          </p:cNvPr>
          <p:cNvPicPr>
            <a:picLocks noChangeAspect="1"/>
          </p:cNvPicPr>
          <p:nvPr/>
        </p:nvPicPr>
        <p:blipFill>
          <a:blip r:embed="rId2"/>
          <a:stretch>
            <a:fillRect/>
          </a:stretch>
        </p:blipFill>
        <p:spPr>
          <a:xfrm>
            <a:off x="9296657" y="2205606"/>
            <a:ext cx="2254366" cy="3264068"/>
          </a:xfrm>
          <a:prstGeom prst="rect">
            <a:avLst/>
          </a:prstGeom>
        </p:spPr>
      </p:pic>
    </p:spTree>
    <p:extLst>
      <p:ext uri="{BB962C8B-B14F-4D97-AF65-F5344CB8AC3E}">
        <p14:creationId xmlns:p14="http://schemas.microsoft.com/office/powerpoint/2010/main" val="124632242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0773411-5398-4F96-B4B3-2DF45540A8E5}"/>
              </a:ext>
            </a:extLst>
          </p:cNvPr>
          <p:cNvSpPr>
            <a:spLocks noGrp="1"/>
          </p:cNvSpPr>
          <p:nvPr>
            <p:ph type="sldNum" sz="quarter" idx="11"/>
          </p:nvPr>
        </p:nvSpPr>
        <p:spPr/>
        <p:txBody>
          <a:bodyPr/>
          <a:lstStyle/>
          <a:p>
            <a:fld id="{8D31BEAE-1623-9446-BB9E-68A101F988DA}" type="slidenum">
              <a:rPr lang="en-US" smtClean="0"/>
              <a:pPr/>
              <a:t>73</a:t>
            </a:fld>
            <a:endParaRPr lang="en-US"/>
          </a:p>
        </p:txBody>
      </p:sp>
      <p:sp>
        <p:nvSpPr>
          <p:cNvPr id="4" name="Title 3">
            <a:extLst>
              <a:ext uri="{FF2B5EF4-FFF2-40B4-BE49-F238E27FC236}">
                <a16:creationId xmlns:a16="http://schemas.microsoft.com/office/drawing/2014/main" id="{4DBFD2AB-9732-493A-A969-4E4E9056F45F}"/>
              </a:ext>
            </a:extLst>
          </p:cNvPr>
          <p:cNvSpPr>
            <a:spLocks noGrp="1"/>
          </p:cNvSpPr>
          <p:nvPr>
            <p:ph type="title"/>
          </p:nvPr>
        </p:nvSpPr>
        <p:spPr/>
        <p:txBody>
          <a:bodyPr/>
          <a:lstStyle/>
          <a:p>
            <a:r>
              <a:rPr lang="en-US" dirty="0"/>
              <a:t>Registration Tab</a:t>
            </a:r>
          </a:p>
        </p:txBody>
      </p:sp>
      <p:sp>
        <p:nvSpPr>
          <p:cNvPr id="5" name="Text Placeholder 4">
            <a:extLst>
              <a:ext uri="{FF2B5EF4-FFF2-40B4-BE49-F238E27FC236}">
                <a16:creationId xmlns:a16="http://schemas.microsoft.com/office/drawing/2014/main" id="{993A73A5-E936-45D6-B427-ACD518C4D066}"/>
              </a:ext>
            </a:extLst>
          </p:cNvPr>
          <p:cNvSpPr>
            <a:spLocks noGrp="1"/>
          </p:cNvSpPr>
          <p:nvPr>
            <p:ph type="body" sz="quarter" idx="13"/>
          </p:nvPr>
        </p:nvSpPr>
        <p:spPr/>
        <p:txBody>
          <a:bodyPr>
            <a:normAutofit/>
          </a:bodyPr>
          <a:lstStyle/>
          <a:p>
            <a:pPr marL="914400" lvl="1" indent="-457200"/>
            <a:r>
              <a:rPr lang="en-US" dirty="0">
                <a:solidFill>
                  <a:schemeClr val="tx1"/>
                </a:solidFill>
              </a:rPr>
              <a:t>Add the Actual Amount of the Registration – even if the amount is the same</a:t>
            </a:r>
          </a:p>
          <a:p>
            <a:pPr marL="914400" lvl="1" indent="-457200"/>
            <a:r>
              <a:rPr lang="en-US" b="0" dirty="0">
                <a:solidFill>
                  <a:schemeClr val="tx1"/>
                </a:solidFill>
              </a:rPr>
              <a:t>Upload any new documents</a:t>
            </a:r>
          </a:p>
          <a:p>
            <a:pPr marL="914400" lvl="1" indent="-457200"/>
            <a:r>
              <a:rPr lang="en-US" dirty="0">
                <a:solidFill>
                  <a:schemeClr val="tx1"/>
                </a:solidFill>
              </a:rPr>
              <a:t>Add Notes for any new details</a:t>
            </a:r>
          </a:p>
          <a:p>
            <a:pPr marL="914400" lvl="1" indent="-457200"/>
            <a:r>
              <a:rPr lang="en-US" b="0" dirty="0">
                <a:solidFill>
                  <a:schemeClr val="tx1"/>
                </a:solidFill>
              </a:rPr>
              <a:t>Select </a:t>
            </a:r>
            <a:r>
              <a:rPr lang="en-US" dirty="0">
                <a:solidFill>
                  <a:schemeClr val="tx1"/>
                </a:solidFill>
              </a:rPr>
              <a:t>Save and Continue</a:t>
            </a:r>
            <a:endParaRPr lang="en-US" b="0" dirty="0">
              <a:solidFill>
                <a:schemeClr val="tx1"/>
              </a:solidFill>
            </a:endParaRPr>
          </a:p>
          <a:p>
            <a:endParaRPr lang="en-US" dirty="0"/>
          </a:p>
        </p:txBody>
      </p:sp>
      <p:pic>
        <p:nvPicPr>
          <p:cNvPr id="7" name="Picture 6">
            <a:extLst>
              <a:ext uri="{FF2B5EF4-FFF2-40B4-BE49-F238E27FC236}">
                <a16:creationId xmlns:a16="http://schemas.microsoft.com/office/drawing/2014/main" id="{9090C1DF-327D-45AC-A1C2-D6F7A40C93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3621" y="2771121"/>
            <a:ext cx="5500361" cy="3602067"/>
          </a:xfrm>
          <a:prstGeom prst="rect">
            <a:avLst/>
          </a:prstGeom>
        </p:spPr>
      </p:pic>
      <p:sp>
        <p:nvSpPr>
          <p:cNvPr id="8" name="Rectangle 7">
            <a:extLst>
              <a:ext uri="{FF2B5EF4-FFF2-40B4-BE49-F238E27FC236}">
                <a16:creationId xmlns:a16="http://schemas.microsoft.com/office/drawing/2014/main" id="{119C8244-8470-43B0-9EF5-D5DE98387D85}"/>
              </a:ext>
            </a:extLst>
          </p:cNvPr>
          <p:cNvSpPr/>
          <p:nvPr/>
        </p:nvSpPr>
        <p:spPr>
          <a:xfrm>
            <a:off x="8439005" y="4034528"/>
            <a:ext cx="579352" cy="1116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C365D88-11F2-40F9-A2EF-91F7E3EAA9A3}"/>
              </a:ext>
            </a:extLst>
          </p:cNvPr>
          <p:cNvSpPr/>
          <p:nvPr/>
        </p:nvSpPr>
        <p:spPr>
          <a:xfrm>
            <a:off x="10407408" y="5151158"/>
            <a:ext cx="1143615" cy="18167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E75FC3C-1DCE-4A50-B153-1C3890110222}"/>
              </a:ext>
            </a:extLst>
          </p:cNvPr>
          <p:cNvSpPr txBox="1"/>
          <p:nvPr/>
        </p:nvSpPr>
        <p:spPr>
          <a:xfrm>
            <a:off x="10156122" y="4221766"/>
            <a:ext cx="711975" cy="246221"/>
          </a:xfrm>
          <a:prstGeom prst="rect">
            <a:avLst/>
          </a:prstGeom>
          <a:noFill/>
        </p:spPr>
        <p:txBody>
          <a:bodyPr wrap="square" rtlCol="0">
            <a:spAutoFit/>
          </a:bodyPr>
          <a:lstStyle/>
          <a:p>
            <a:r>
              <a:rPr lang="en-US" sz="1000" dirty="0"/>
              <a:t>400.00</a:t>
            </a:r>
          </a:p>
        </p:txBody>
      </p:sp>
      <p:sp>
        <p:nvSpPr>
          <p:cNvPr id="15" name="Rectangle 14">
            <a:extLst>
              <a:ext uri="{FF2B5EF4-FFF2-40B4-BE49-F238E27FC236}">
                <a16:creationId xmlns:a16="http://schemas.microsoft.com/office/drawing/2014/main" id="{0C4E2AF3-1703-4522-B344-34596D6C8D97}"/>
              </a:ext>
            </a:extLst>
          </p:cNvPr>
          <p:cNvSpPr/>
          <p:nvPr/>
        </p:nvSpPr>
        <p:spPr>
          <a:xfrm>
            <a:off x="8156873" y="5842602"/>
            <a:ext cx="1143615" cy="18167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E68EC35-7439-45E8-8D41-369B24BC7487}"/>
              </a:ext>
            </a:extLst>
          </p:cNvPr>
          <p:cNvSpPr/>
          <p:nvPr/>
        </p:nvSpPr>
        <p:spPr>
          <a:xfrm>
            <a:off x="7725865" y="4751451"/>
            <a:ext cx="3889109" cy="18167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9BC08978-7C07-4C44-AF7A-494F5F34E8CC}"/>
              </a:ext>
            </a:extLst>
          </p:cNvPr>
          <p:cNvSpPr/>
          <p:nvPr/>
        </p:nvSpPr>
        <p:spPr>
          <a:xfrm>
            <a:off x="10065380" y="4146211"/>
            <a:ext cx="928361" cy="38721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335954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E731CA6-EF7E-4DB9-A67B-9A33346BD3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3833" y="3119336"/>
            <a:ext cx="4935057" cy="3455200"/>
          </a:xfrm>
          <a:prstGeom prst="rect">
            <a:avLst/>
          </a:prstGeom>
        </p:spPr>
      </p:pic>
      <p:sp>
        <p:nvSpPr>
          <p:cNvPr id="3" name="Slide Number Placeholder 2">
            <a:extLst>
              <a:ext uri="{FF2B5EF4-FFF2-40B4-BE49-F238E27FC236}">
                <a16:creationId xmlns:a16="http://schemas.microsoft.com/office/drawing/2014/main" id="{B0773411-5398-4F96-B4B3-2DF45540A8E5}"/>
              </a:ext>
            </a:extLst>
          </p:cNvPr>
          <p:cNvSpPr>
            <a:spLocks noGrp="1"/>
          </p:cNvSpPr>
          <p:nvPr>
            <p:ph type="sldNum" sz="quarter" idx="11"/>
          </p:nvPr>
        </p:nvSpPr>
        <p:spPr/>
        <p:txBody>
          <a:bodyPr/>
          <a:lstStyle/>
          <a:p>
            <a:fld id="{8D31BEAE-1623-9446-BB9E-68A101F988DA}" type="slidenum">
              <a:rPr lang="en-US" smtClean="0"/>
              <a:pPr/>
              <a:t>74</a:t>
            </a:fld>
            <a:endParaRPr lang="en-US"/>
          </a:p>
        </p:txBody>
      </p:sp>
      <p:sp>
        <p:nvSpPr>
          <p:cNvPr id="4" name="Title 3">
            <a:extLst>
              <a:ext uri="{FF2B5EF4-FFF2-40B4-BE49-F238E27FC236}">
                <a16:creationId xmlns:a16="http://schemas.microsoft.com/office/drawing/2014/main" id="{4DBFD2AB-9732-493A-A969-4E4E9056F45F}"/>
              </a:ext>
            </a:extLst>
          </p:cNvPr>
          <p:cNvSpPr>
            <a:spLocks noGrp="1"/>
          </p:cNvSpPr>
          <p:nvPr>
            <p:ph type="title"/>
          </p:nvPr>
        </p:nvSpPr>
        <p:spPr/>
        <p:txBody>
          <a:bodyPr/>
          <a:lstStyle/>
          <a:p>
            <a:r>
              <a:rPr lang="en-US" dirty="0"/>
              <a:t>Lodging Tab</a:t>
            </a:r>
          </a:p>
        </p:txBody>
      </p:sp>
      <p:sp>
        <p:nvSpPr>
          <p:cNvPr id="5" name="Text Placeholder 4">
            <a:extLst>
              <a:ext uri="{FF2B5EF4-FFF2-40B4-BE49-F238E27FC236}">
                <a16:creationId xmlns:a16="http://schemas.microsoft.com/office/drawing/2014/main" id="{993A73A5-E936-45D6-B427-ACD518C4D066}"/>
              </a:ext>
            </a:extLst>
          </p:cNvPr>
          <p:cNvSpPr>
            <a:spLocks noGrp="1"/>
          </p:cNvSpPr>
          <p:nvPr>
            <p:ph type="body" sz="quarter" idx="13"/>
          </p:nvPr>
        </p:nvSpPr>
        <p:spPr/>
        <p:txBody>
          <a:bodyPr>
            <a:normAutofit/>
          </a:bodyPr>
          <a:lstStyle/>
          <a:p>
            <a:pPr marL="914400" lvl="1" indent="-457200"/>
            <a:r>
              <a:rPr lang="en-US" dirty="0">
                <a:solidFill>
                  <a:schemeClr val="tx1"/>
                </a:solidFill>
              </a:rPr>
              <a:t>Add the Actual Amount of the Lodging – even if the amount is the same</a:t>
            </a:r>
          </a:p>
          <a:p>
            <a:pPr marL="914400" lvl="1" indent="-457200"/>
            <a:r>
              <a:rPr lang="en-US" dirty="0">
                <a:solidFill>
                  <a:schemeClr val="tx1"/>
                </a:solidFill>
              </a:rPr>
              <a:t>If Parking is included, remove that amount from the total – it will go on other expenses</a:t>
            </a:r>
          </a:p>
          <a:p>
            <a:pPr marL="914400" lvl="1" indent="-457200"/>
            <a:r>
              <a:rPr lang="en-US" b="0" dirty="0">
                <a:solidFill>
                  <a:schemeClr val="tx1"/>
                </a:solidFill>
              </a:rPr>
              <a:t>Upload the hotel folio</a:t>
            </a:r>
          </a:p>
          <a:p>
            <a:pPr marL="914400" lvl="1" indent="-457200"/>
            <a:r>
              <a:rPr lang="en-US" dirty="0">
                <a:solidFill>
                  <a:schemeClr val="tx1"/>
                </a:solidFill>
              </a:rPr>
              <a:t>Add Notes for any new details</a:t>
            </a:r>
          </a:p>
          <a:p>
            <a:pPr marL="914400" lvl="1" indent="-457200"/>
            <a:r>
              <a:rPr lang="en-US" b="0" dirty="0">
                <a:solidFill>
                  <a:schemeClr val="tx1"/>
                </a:solidFill>
              </a:rPr>
              <a:t>Select Save and Continue</a:t>
            </a:r>
          </a:p>
          <a:p>
            <a:endParaRPr lang="en-US" dirty="0"/>
          </a:p>
        </p:txBody>
      </p:sp>
      <p:sp>
        <p:nvSpPr>
          <p:cNvPr id="8" name="Rectangle 7">
            <a:extLst>
              <a:ext uri="{FF2B5EF4-FFF2-40B4-BE49-F238E27FC236}">
                <a16:creationId xmlns:a16="http://schemas.microsoft.com/office/drawing/2014/main" id="{119C8244-8470-43B0-9EF5-D5DE98387D85}"/>
              </a:ext>
            </a:extLst>
          </p:cNvPr>
          <p:cNvSpPr/>
          <p:nvPr/>
        </p:nvSpPr>
        <p:spPr>
          <a:xfrm>
            <a:off x="8291185" y="6379450"/>
            <a:ext cx="3667352" cy="1619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E75FC3C-1DCE-4A50-B153-1C3890110222}"/>
              </a:ext>
            </a:extLst>
          </p:cNvPr>
          <p:cNvSpPr txBox="1"/>
          <p:nvPr/>
        </p:nvSpPr>
        <p:spPr>
          <a:xfrm>
            <a:off x="10608395" y="5911159"/>
            <a:ext cx="711975" cy="246221"/>
          </a:xfrm>
          <a:prstGeom prst="rect">
            <a:avLst/>
          </a:prstGeom>
          <a:noFill/>
        </p:spPr>
        <p:txBody>
          <a:bodyPr wrap="square" rtlCol="0">
            <a:spAutoFit/>
          </a:bodyPr>
          <a:lstStyle/>
          <a:p>
            <a:r>
              <a:rPr lang="en-US" sz="1000" dirty="0"/>
              <a:t>450.00</a:t>
            </a:r>
          </a:p>
        </p:txBody>
      </p:sp>
      <p:sp>
        <p:nvSpPr>
          <p:cNvPr id="12" name="Oval 11">
            <a:extLst>
              <a:ext uri="{FF2B5EF4-FFF2-40B4-BE49-F238E27FC236}">
                <a16:creationId xmlns:a16="http://schemas.microsoft.com/office/drawing/2014/main" id="{EAB27C74-1556-413A-8EC3-4345B19A2BC6}"/>
              </a:ext>
            </a:extLst>
          </p:cNvPr>
          <p:cNvSpPr/>
          <p:nvPr/>
        </p:nvSpPr>
        <p:spPr>
          <a:xfrm>
            <a:off x="10622663" y="5845178"/>
            <a:ext cx="628998" cy="38721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97208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0773411-5398-4F96-B4B3-2DF45540A8E5}"/>
              </a:ext>
            </a:extLst>
          </p:cNvPr>
          <p:cNvSpPr>
            <a:spLocks noGrp="1"/>
          </p:cNvSpPr>
          <p:nvPr>
            <p:ph type="sldNum" sz="quarter" idx="11"/>
          </p:nvPr>
        </p:nvSpPr>
        <p:spPr/>
        <p:txBody>
          <a:bodyPr/>
          <a:lstStyle/>
          <a:p>
            <a:fld id="{8D31BEAE-1623-9446-BB9E-68A101F988DA}" type="slidenum">
              <a:rPr lang="en-US" smtClean="0"/>
              <a:pPr/>
              <a:t>75</a:t>
            </a:fld>
            <a:endParaRPr lang="en-US"/>
          </a:p>
        </p:txBody>
      </p:sp>
      <p:sp>
        <p:nvSpPr>
          <p:cNvPr id="4" name="Title 3">
            <a:extLst>
              <a:ext uri="{FF2B5EF4-FFF2-40B4-BE49-F238E27FC236}">
                <a16:creationId xmlns:a16="http://schemas.microsoft.com/office/drawing/2014/main" id="{4DBFD2AB-9732-493A-A969-4E4E9056F45F}"/>
              </a:ext>
            </a:extLst>
          </p:cNvPr>
          <p:cNvSpPr>
            <a:spLocks noGrp="1"/>
          </p:cNvSpPr>
          <p:nvPr>
            <p:ph type="title"/>
          </p:nvPr>
        </p:nvSpPr>
        <p:spPr/>
        <p:txBody>
          <a:bodyPr/>
          <a:lstStyle/>
          <a:p>
            <a:r>
              <a:rPr lang="en-US" dirty="0"/>
              <a:t>Vehicle Tab</a:t>
            </a:r>
          </a:p>
        </p:txBody>
      </p:sp>
      <p:sp>
        <p:nvSpPr>
          <p:cNvPr id="5" name="Text Placeholder 4">
            <a:extLst>
              <a:ext uri="{FF2B5EF4-FFF2-40B4-BE49-F238E27FC236}">
                <a16:creationId xmlns:a16="http://schemas.microsoft.com/office/drawing/2014/main" id="{993A73A5-E936-45D6-B427-ACD518C4D066}"/>
              </a:ext>
            </a:extLst>
          </p:cNvPr>
          <p:cNvSpPr>
            <a:spLocks noGrp="1"/>
          </p:cNvSpPr>
          <p:nvPr>
            <p:ph type="body" sz="quarter" idx="13"/>
          </p:nvPr>
        </p:nvSpPr>
        <p:spPr/>
        <p:txBody>
          <a:bodyPr>
            <a:normAutofit/>
          </a:bodyPr>
          <a:lstStyle/>
          <a:p>
            <a:r>
              <a:rPr lang="en-US" b="0" dirty="0">
                <a:solidFill>
                  <a:schemeClr val="tx1"/>
                </a:solidFill>
              </a:rPr>
              <a:t>Personal Vehicle</a:t>
            </a:r>
          </a:p>
          <a:p>
            <a:pPr marL="914400" lvl="1" indent="-457200"/>
            <a:r>
              <a:rPr lang="en-US" dirty="0">
                <a:solidFill>
                  <a:schemeClr val="tx1"/>
                </a:solidFill>
              </a:rPr>
              <a:t>If your traveler drove their vehicle, the actual amount will be the same amount as the mileage</a:t>
            </a:r>
          </a:p>
          <a:p>
            <a:pPr marL="914400" lvl="1" indent="-457200"/>
            <a:r>
              <a:rPr lang="en-US" dirty="0">
                <a:solidFill>
                  <a:schemeClr val="tx1"/>
                </a:solidFill>
              </a:rPr>
              <a:t>If they did not drive, the actual amount will be zero</a:t>
            </a:r>
            <a:endParaRPr lang="en-US" b="0" dirty="0">
              <a:solidFill>
                <a:schemeClr val="tx1"/>
              </a:solidFill>
            </a:endParaRPr>
          </a:p>
          <a:p>
            <a:endParaRPr lang="en-US" dirty="0"/>
          </a:p>
        </p:txBody>
      </p:sp>
    </p:spTree>
    <p:extLst>
      <p:ext uri="{BB962C8B-B14F-4D97-AF65-F5344CB8AC3E}">
        <p14:creationId xmlns:p14="http://schemas.microsoft.com/office/powerpoint/2010/main" val="47586527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A6E9774-02E2-43CA-93C0-1E5578380B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4718" y="2221038"/>
            <a:ext cx="6641689" cy="4152864"/>
          </a:xfrm>
          <a:prstGeom prst="rect">
            <a:avLst/>
          </a:prstGeom>
        </p:spPr>
      </p:pic>
      <p:sp>
        <p:nvSpPr>
          <p:cNvPr id="3" name="Slide Number Placeholder 2">
            <a:extLst>
              <a:ext uri="{FF2B5EF4-FFF2-40B4-BE49-F238E27FC236}">
                <a16:creationId xmlns:a16="http://schemas.microsoft.com/office/drawing/2014/main" id="{B0773411-5398-4F96-B4B3-2DF45540A8E5}"/>
              </a:ext>
            </a:extLst>
          </p:cNvPr>
          <p:cNvSpPr>
            <a:spLocks noGrp="1"/>
          </p:cNvSpPr>
          <p:nvPr>
            <p:ph type="sldNum" sz="quarter" idx="11"/>
          </p:nvPr>
        </p:nvSpPr>
        <p:spPr/>
        <p:txBody>
          <a:bodyPr/>
          <a:lstStyle/>
          <a:p>
            <a:fld id="{8D31BEAE-1623-9446-BB9E-68A101F988DA}" type="slidenum">
              <a:rPr lang="en-US" smtClean="0"/>
              <a:pPr/>
              <a:t>76</a:t>
            </a:fld>
            <a:endParaRPr lang="en-US"/>
          </a:p>
        </p:txBody>
      </p:sp>
      <p:sp>
        <p:nvSpPr>
          <p:cNvPr id="4" name="Title 3">
            <a:extLst>
              <a:ext uri="{FF2B5EF4-FFF2-40B4-BE49-F238E27FC236}">
                <a16:creationId xmlns:a16="http://schemas.microsoft.com/office/drawing/2014/main" id="{4DBFD2AB-9732-493A-A969-4E4E9056F45F}"/>
              </a:ext>
            </a:extLst>
          </p:cNvPr>
          <p:cNvSpPr>
            <a:spLocks noGrp="1"/>
          </p:cNvSpPr>
          <p:nvPr>
            <p:ph type="title"/>
          </p:nvPr>
        </p:nvSpPr>
        <p:spPr/>
        <p:txBody>
          <a:bodyPr/>
          <a:lstStyle/>
          <a:p>
            <a:r>
              <a:rPr lang="en-US" dirty="0"/>
              <a:t>Vehicle Tab</a:t>
            </a:r>
          </a:p>
        </p:txBody>
      </p:sp>
      <p:sp>
        <p:nvSpPr>
          <p:cNvPr id="5" name="Text Placeholder 4">
            <a:extLst>
              <a:ext uri="{FF2B5EF4-FFF2-40B4-BE49-F238E27FC236}">
                <a16:creationId xmlns:a16="http://schemas.microsoft.com/office/drawing/2014/main" id="{993A73A5-E936-45D6-B427-ACD518C4D066}"/>
              </a:ext>
            </a:extLst>
          </p:cNvPr>
          <p:cNvSpPr>
            <a:spLocks noGrp="1"/>
          </p:cNvSpPr>
          <p:nvPr>
            <p:ph type="body" sz="quarter" idx="13"/>
          </p:nvPr>
        </p:nvSpPr>
        <p:spPr/>
        <p:txBody>
          <a:bodyPr>
            <a:normAutofit/>
          </a:bodyPr>
          <a:lstStyle/>
          <a:p>
            <a:pPr marL="914400" lvl="1" indent="-457200"/>
            <a:r>
              <a:rPr lang="en-US" dirty="0">
                <a:solidFill>
                  <a:schemeClr val="tx1"/>
                </a:solidFill>
              </a:rPr>
              <a:t>Add Notes for any new details</a:t>
            </a:r>
          </a:p>
          <a:p>
            <a:pPr marL="914400" lvl="1" indent="-457200"/>
            <a:r>
              <a:rPr lang="en-US" b="0" dirty="0">
                <a:solidFill>
                  <a:schemeClr val="tx1"/>
                </a:solidFill>
              </a:rPr>
              <a:t>Select Save and </a:t>
            </a:r>
            <a:endParaRPr lang="en-US" dirty="0">
              <a:solidFill>
                <a:schemeClr val="tx1"/>
              </a:solidFill>
            </a:endParaRPr>
          </a:p>
          <a:p>
            <a:pPr lvl="1" indent="0">
              <a:buNone/>
            </a:pPr>
            <a:r>
              <a:rPr lang="en-US" b="0" dirty="0">
                <a:solidFill>
                  <a:schemeClr val="tx1"/>
                </a:solidFill>
              </a:rPr>
              <a:t>	Continue</a:t>
            </a:r>
          </a:p>
          <a:p>
            <a:endParaRPr lang="en-US" dirty="0"/>
          </a:p>
        </p:txBody>
      </p:sp>
      <p:sp>
        <p:nvSpPr>
          <p:cNvPr id="8" name="Rectangle 7">
            <a:extLst>
              <a:ext uri="{FF2B5EF4-FFF2-40B4-BE49-F238E27FC236}">
                <a16:creationId xmlns:a16="http://schemas.microsoft.com/office/drawing/2014/main" id="{119C8244-8470-43B0-9EF5-D5DE98387D85}"/>
              </a:ext>
            </a:extLst>
          </p:cNvPr>
          <p:cNvSpPr/>
          <p:nvPr/>
        </p:nvSpPr>
        <p:spPr>
          <a:xfrm>
            <a:off x="6911680" y="4382104"/>
            <a:ext cx="4861180" cy="29759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E75FC3C-1DCE-4A50-B153-1C3890110222}"/>
              </a:ext>
            </a:extLst>
          </p:cNvPr>
          <p:cNvSpPr txBox="1"/>
          <p:nvPr/>
        </p:nvSpPr>
        <p:spPr>
          <a:xfrm>
            <a:off x="10297254" y="3521414"/>
            <a:ext cx="711975" cy="246221"/>
          </a:xfrm>
          <a:prstGeom prst="rect">
            <a:avLst/>
          </a:prstGeom>
          <a:noFill/>
        </p:spPr>
        <p:txBody>
          <a:bodyPr wrap="square" rtlCol="0">
            <a:spAutoFit/>
          </a:bodyPr>
          <a:lstStyle/>
          <a:p>
            <a:r>
              <a:rPr lang="en-US" sz="1000" dirty="0"/>
              <a:t>536</a:t>
            </a:r>
          </a:p>
        </p:txBody>
      </p:sp>
      <p:sp>
        <p:nvSpPr>
          <p:cNvPr id="11" name="Rectangle 10">
            <a:extLst>
              <a:ext uri="{FF2B5EF4-FFF2-40B4-BE49-F238E27FC236}">
                <a16:creationId xmlns:a16="http://schemas.microsoft.com/office/drawing/2014/main" id="{46425ED0-F112-4936-8580-4D03F8D7215D}"/>
              </a:ext>
            </a:extLst>
          </p:cNvPr>
          <p:cNvSpPr/>
          <p:nvPr/>
        </p:nvSpPr>
        <p:spPr>
          <a:xfrm rot="10800000" flipV="1">
            <a:off x="10297254" y="4896921"/>
            <a:ext cx="1253769" cy="1196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9EDD175-6F35-4353-8776-1A2C326FCF64}"/>
              </a:ext>
            </a:extLst>
          </p:cNvPr>
          <p:cNvSpPr/>
          <p:nvPr/>
        </p:nvSpPr>
        <p:spPr>
          <a:xfrm rot="10800000" flipV="1">
            <a:off x="7405940" y="5730398"/>
            <a:ext cx="2108007" cy="23065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DEC9CE46-9295-4539-A10B-399CAA194AA1}"/>
              </a:ext>
            </a:extLst>
          </p:cNvPr>
          <p:cNvSpPr/>
          <p:nvPr/>
        </p:nvSpPr>
        <p:spPr>
          <a:xfrm>
            <a:off x="10189060" y="3450918"/>
            <a:ext cx="928361" cy="38721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464166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0773411-5398-4F96-B4B3-2DF45540A8E5}"/>
              </a:ext>
            </a:extLst>
          </p:cNvPr>
          <p:cNvSpPr>
            <a:spLocks noGrp="1"/>
          </p:cNvSpPr>
          <p:nvPr>
            <p:ph type="sldNum" sz="quarter" idx="11"/>
          </p:nvPr>
        </p:nvSpPr>
        <p:spPr/>
        <p:txBody>
          <a:bodyPr/>
          <a:lstStyle/>
          <a:p>
            <a:fld id="{8D31BEAE-1623-9446-BB9E-68A101F988DA}" type="slidenum">
              <a:rPr lang="en-US" smtClean="0"/>
              <a:pPr/>
              <a:t>77</a:t>
            </a:fld>
            <a:endParaRPr lang="en-US"/>
          </a:p>
        </p:txBody>
      </p:sp>
      <p:sp>
        <p:nvSpPr>
          <p:cNvPr id="4" name="Title 3">
            <a:extLst>
              <a:ext uri="{FF2B5EF4-FFF2-40B4-BE49-F238E27FC236}">
                <a16:creationId xmlns:a16="http://schemas.microsoft.com/office/drawing/2014/main" id="{4DBFD2AB-9732-493A-A969-4E4E9056F45F}"/>
              </a:ext>
            </a:extLst>
          </p:cNvPr>
          <p:cNvSpPr>
            <a:spLocks noGrp="1"/>
          </p:cNvSpPr>
          <p:nvPr>
            <p:ph type="title"/>
          </p:nvPr>
        </p:nvSpPr>
        <p:spPr/>
        <p:txBody>
          <a:bodyPr/>
          <a:lstStyle/>
          <a:p>
            <a:r>
              <a:rPr lang="en-US" dirty="0"/>
              <a:t>Vehicle Tab</a:t>
            </a:r>
          </a:p>
        </p:txBody>
      </p:sp>
      <p:sp>
        <p:nvSpPr>
          <p:cNvPr id="5" name="Text Placeholder 4">
            <a:extLst>
              <a:ext uri="{FF2B5EF4-FFF2-40B4-BE49-F238E27FC236}">
                <a16:creationId xmlns:a16="http://schemas.microsoft.com/office/drawing/2014/main" id="{993A73A5-E936-45D6-B427-ACD518C4D066}"/>
              </a:ext>
            </a:extLst>
          </p:cNvPr>
          <p:cNvSpPr>
            <a:spLocks noGrp="1"/>
          </p:cNvSpPr>
          <p:nvPr>
            <p:ph type="body" sz="quarter" idx="13"/>
          </p:nvPr>
        </p:nvSpPr>
        <p:spPr/>
        <p:txBody>
          <a:bodyPr>
            <a:normAutofit/>
          </a:bodyPr>
          <a:lstStyle/>
          <a:p>
            <a:r>
              <a:rPr lang="en-US" b="0" dirty="0">
                <a:solidFill>
                  <a:schemeClr val="tx1"/>
                </a:solidFill>
              </a:rPr>
              <a:t>Rental Car</a:t>
            </a:r>
          </a:p>
          <a:p>
            <a:pPr marL="914400" lvl="1" indent="-457200"/>
            <a:r>
              <a:rPr lang="en-US" b="0" dirty="0">
                <a:solidFill>
                  <a:schemeClr val="tx1"/>
                </a:solidFill>
              </a:rPr>
              <a:t>If your traveler used a rental car, you will enter the amount of</a:t>
            </a:r>
            <a:r>
              <a:rPr lang="en-US" dirty="0">
                <a:solidFill>
                  <a:schemeClr val="tx1"/>
                </a:solidFill>
              </a:rPr>
              <a:t> the rental car cost in the Actual Amount field</a:t>
            </a:r>
          </a:p>
          <a:p>
            <a:pPr marL="914400" lvl="1" indent="-457200"/>
            <a:r>
              <a:rPr lang="en-US" dirty="0">
                <a:solidFill>
                  <a:schemeClr val="tx1"/>
                </a:solidFill>
              </a:rPr>
              <a:t>Upload a copy of the rental car bill</a:t>
            </a:r>
            <a:endParaRPr lang="en-US" b="0" dirty="0">
              <a:solidFill>
                <a:schemeClr val="tx1"/>
              </a:solidFill>
            </a:endParaRPr>
          </a:p>
          <a:p>
            <a:endParaRPr lang="en-US" dirty="0"/>
          </a:p>
        </p:txBody>
      </p:sp>
    </p:spTree>
    <p:extLst>
      <p:ext uri="{BB962C8B-B14F-4D97-AF65-F5344CB8AC3E}">
        <p14:creationId xmlns:p14="http://schemas.microsoft.com/office/powerpoint/2010/main" val="27265734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0773411-5398-4F96-B4B3-2DF45540A8E5}"/>
              </a:ext>
            </a:extLst>
          </p:cNvPr>
          <p:cNvSpPr>
            <a:spLocks noGrp="1"/>
          </p:cNvSpPr>
          <p:nvPr>
            <p:ph type="sldNum" sz="quarter" idx="11"/>
          </p:nvPr>
        </p:nvSpPr>
        <p:spPr/>
        <p:txBody>
          <a:bodyPr/>
          <a:lstStyle/>
          <a:p>
            <a:fld id="{8D31BEAE-1623-9446-BB9E-68A101F988DA}" type="slidenum">
              <a:rPr lang="en-US" smtClean="0"/>
              <a:pPr/>
              <a:t>78</a:t>
            </a:fld>
            <a:endParaRPr lang="en-US"/>
          </a:p>
        </p:txBody>
      </p:sp>
      <p:sp>
        <p:nvSpPr>
          <p:cNvPr id="4" name="Title 3">
            <a:extLst>
              <a:ext uri="{FF2B5EF4-FFF2-40B4-BE49-F238E27FC236}">
                <a16:creationId xmlns:a16="http://schemas.microsoft.com/office/drawing/2014/main" id="{4DBFD2AB-9732-493A-A969-4E4E9056F45F}"/>
              </a:ext>
            </a:extLst>
          </p:cNvPr>
          <p:cNvSpPr>
            <a:spLocks noGrp="1"/>
          </p:cNvSpPr>
          <p:nvPr>
            <p:ph type="title"/>
          </p:nvPr>
        </p:nvSpPr>
        <p:spPr/>
        <p:txBody>
          <a:bodyPr/>
          <a:lstStyle/>
          <a:p>
            <a:r>
              <a:rPr lang="en-US" dirty="0"/>
              <a:t>Vehicle Tab</a:t>
            </a:r>
          </a:p>
        </p:txBody>
      </p:sp>
      <p:sp>
        <p:nvSpPr>
          <p:cNvPr id="5" name="Text Placeholder 4">
            <a:extLst>
              <a:ext uri="{FF2B5EF4-FFF2-40B4-BE49-F238E27FC236}">
                <a16:creationId xmlns:a16="http://schemas.microsoft.com/office/drawing/2014/main" id="{993A73A5-E936-45D6-B427-ACD518C4D066}"/>
              </a:ext>
            </a:extLst>
          </p:cNvPr>
          <p:cNvSpPr>
            <a:spLocks noGrp="1"/>
          </p:cNvSpPr>
          <p:nvPr>
            <p:ph type="body" sz="quarter" idx="13"/>
          </p:nvPr>
        </p:nvSpPr>
        <p:spPr/>
        <p:txBody>
          <a:bodyPr>
            <a:normAutofit/>
          </a:bodyPr>
          <a:lstStyle/>
          <a:p>
            <a:r>
              <a:rPr lang="en-US" b="0" dirty="0">
                <a:solidFill>
                  <a:schemeClr val="tx1"/>
                </a:solidFill>
              </a:rPr>
              <a:t>Rental Car</a:t>
            </a:r>
          </a:p>
          <a:p>
            <a:pPr marL="914400" lvl="1" indent="-457200"/>
            <a:r>
              <a:rPr lang="en-US" dirty="0">
                <a:solidFill>
                  <a:schemeClr val="tx1"/>
                </a:solidFill>
              </a:rPr>
              <a:t>Add Notes for new details </a:t>
            </a:r>
          </a:p>
          <a:p>
            <a:pPr marL="914400" lvl="1" indent="-457200"/>
            <a:r>
              <a:rPr lang="en-US" b="0" dirty="0">
                <a:solidFill>
                  <a:schemeClr val="tx1"/>
                </a:solidFill>
              </a:rPr>
              <a:t>Select Save and </a:t>
            </a:r>
            <a:endParaRPr lang="en-US" dirty="0">
              <a:solidFill>
                <a:schemeClr val="tx1"/>
              </a:solidFill>
            </a:endParaRPr>
          </a:p>
          <a:p>
            <a:pPr lvl="1" indent="0">
              <a:buNone/>
            </a:pPr>
            <a:r>
              <a:rPr lang="en-US" b="0" dirty="0">
                <a:solidFill>
                  <a:schemeClr val="tx1"/>
                </a:solidFill>
              </a:rPr>
              <a:t>	Cont</a:t>
            </a:r>
            <a:r>
              <a:rPr lang="en-US" dirty="0">
                <a:solidFill>
                  <a:schemeClr val="tx1"/>
                </a:solidFill>
              </a:rPr>
              <a:t>inue</a:t>
            </a:r>
            <a:endParaRPr lang="en-US" b="0" dirty="0">
              <a:solidFill>
                <a:schemeClr val="tx1"/>
              </a:solidFill>
            </a:endParaRPr>
          </a:p>
          <a:p>
            <a:endParaRPr lang="en-US" dirty="0"/>
          </a:p>
        </p:txBody>
      </p:sp>
      <p:pic>
        <p:nvPicPr>
          <p:cNvPr id="2" name="Picture 1">
            <a:extLst>
              <a:ext uri="{FF2B5EF4-FFF2-40B4-BE49-F238E27FC236}">
                <a16:creationId xmlns:a16="http://schemas.microsoft.com/office/drawing/2014/main" id="{C49D380C-E4AC-4B1F-A45C-9B0A06B9E7F8}"/>
              </a:ext>
            </a:extLst>
          </p:cNvPr>
          <p:cNvPicPr>
            <a:picLocks noChangeAspect="1"/>
          </p:cNvPicPr>
          <p:nvPr/>
        </p:nvPicPr>
        <p:blipFill>
          <a:blip r:embed="rId2"/>
          <a:stretch>
            <a:fillRect/>
          </a:stretch>
        </p:blipFill>
        <p:spPr>
          <a:xfrm>
            <a:off x="4421313" y="2785082"/>
            <a:ext cx="7710361" cy="3595800"/>
          </a:xfrm>
          <a:prstGeom prst="rect">
            <a:avLst/>
          </a:prstGeom>
        </p:spPr>
      </p:pic>
      <p:sp>
        <p:nvSpPr>
          <p:cNvPr id="6" name="Rectangle 5">
            <a:extLst>
              <a:ext uri="{FF2B5EF4-FFF2-40B4-BE49-F238E27FC236}">
                <a16:creationId xmlns:a16="http://schemas.microsoft.com/office/drawing/2014/main" id="{FC0C22CB-7945-4024-95C7-7AB8F3B2C09A}"/>
              </a:ext>
            </a:extLst>
          </p:cNvPr>
          <p:cNvSpPr/>
          <p:nvPr/>
        </p:nvSpPr>
        <p:spPr>
          <a:xfrm>
            <a:off x="5807487" y="4815895"/>
            <a:ext cx="4243933" cy="27263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DE2DD5C-88F2-453B-B3A0-045AF0190565}"/>
              </a:ext>
            </a:extLst>
          </p:cNvPr>
          <p:cNvSpPr/>
          <p:nvPr/>
        </p:nvSpPr>
        <p:spPr>
          <a:xfrm rot="10800000" flipV="1">
            <a:off x="8850833" y="5276791"/>
            <a:ext cx="1270388" cy="979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4C274E4-A42B-41A4-A30F-C988920D1D69}"/>
              </a:ext>
            </a:extLst>
          </p:cNvPr>
          <p:cNvSpPr/>
          <p:nvPr/>
        </p:nvSpPr>
        <p:spPr>
          <a:xfrm>
            <a:off x="5980829" y="5977897"/>
            <a:ext cx="2116150" cy="27263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29474A2-5A14-4F07-B39D-19253498579A}"/>
              </a:ext>
            </a:extLst>
          </p:cNvPr>
          <p:cNvSpPr txBox="1"/>
          <p:nvPr/>
        </p:nvSpPr>
        <p:spPr>
          <a:xfrm>
            <a:off x="8774052" y="4268979"/>
            <a:ext cx="711975" cy="246221"/>
          </a:xfrm>
          <a:prstGeom prst="rect">
            <a:avLst/>
          </a:prstGeom>
          <a:noFill/>
        </p:spPr>
        <p:txBody>
          <a:bodyPr wrap="square" rtlCol="0">
            <a:spAutoFit/>
          </a:bodyPr>
          <a:lstStyle/>
          <a:p>
            <a:r>
              <a:rPr lang="en-US" sz="1000" dirty="0"/>
              <a:t>352.78</a:t>
            </a:r>
          </a:p>
        </p:txBody>
      </p:sp>
      <p:sp>
        <p:nvSpPr>
          <p:cNvPr id="10" name="Oval 9">
            <a:extLst>
              <a:ext uri="{FF2B5EF4-FFF2-40B4-BE49-F238E27FC236}">
                <a16:creationId xmlns:a16="http://schemas.microsoft.com/office/drawing/2014/main" id="{520F54E5-AC9B-4840-ADB0-62F99E527C35}"/>
              </a:ext>
            </a:extLst>
          </p:cNvPr>
          <p:cNvSpPr/>
          <p:nvPr/>
        </p:nvSpPr>
        <p:spPr>
          <a:xfrm>
            <a:off x="8718211" y="4202431"/>
            <a:ext cx="928361" cy="38721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60379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0773411-5398-4F96-B4B3-2DF45540A8E5}"/>
              </a:ext>
            </a:extLst>
          </p:cNvPr>
          <p:cNvSpPr>
            <a:spLocks noGrp="1"/>
          </p:cNvSpPr>
          <p:nvPr>
            <p:ph type="sldNum" sz="quarter" idx="11"/>
          </p:nvPr>
        </p:nvSpPr>
        <p:spPr/>
        <p:txBody>
          <a:bodyPr/>
          <a:lstStyle/>
          <a:p>
            <a:fld id="{8D31BEAE-1623-9446-BB9E-68A101F988DA}" type="slidenum">
              <a:rPr lang="en-US" smtClean="0"/>
              <a:pPr/>
              <a:t>79</a:t>
            </a:fld>
            <a:endParaRPr lang="en-US"/>
          </a:p>
        </p:txBody>
      </p:sp>
      <p:sp>
        <p:nvSpPr>
          <p:cNvPr id="4" name="Title 3">
            <a:extLst>
              <a:ext uri="{FF2B5EF4-FFF2-40B4-BE49-F238E27FC236}">
                <a16:creationId xmlns:a16="http://schemas.microsoft.com/office/drawing/2014/main" id="{4DBFD2AB-9732-493A-A969-4E4E9056F45F}"/>
              </a:ext>
            </a:extLst>
          </p:cNvPr>
          <p:cNvSpPr>
            <a:spLocks noGrp="1"/>
          </p:cNvSpPr>
          <p:nvPr>
            <p:ph type="title"/>
          </p:nvPr>
        </p:nvSpPr>
        <p:spPr/>
        <p:txBody>
          <a:bodyPr/>
          <a:lstStyle/>
          <a:p>
            <a:r>
              <a:rPr lang="en-US" dirty="0"/>
              <a:t>Airline Tab</a:t>
            </a:r>
          </a:p>
        </p:txBody>
      </p:sp>
      <p:sp>
        <p:nvSpPr>
          <p:cNvPr id="5" name="Text Placeholder 4">
            <a:extLst>
              <a:ext uri="{FF2B5EF4-FFF2-40B4-BE49-F238E27FC236}">
                <a16:creationId xmlns:a16="http://schemas.microsoft.com/office/drawing/2014/main" id="{993A73A5-E936-45D6-B427-ACD518C4D066}"/>
              </a:ext>
            </a:extLst>
          </p:cNvPr>
          <p:cNvSpPr>
            <a:spLocks noGrp="1"/>
          </p:cNvSpPr>
          <p:nvPr>
            <p:ph type="body" sz="quarter" idx="13"/>
          </p:nvPr>
        </p:nvSpPr>
        <p:spPr/>
        <p:txBody>
          <a:bodyPr>
            <a:normAutofit/>
          </a:bodyPr>
          <a:lstStyle/>
          <a:p>
            <a:pPr marL="457200" indent="-457200">
              <a:buFont typeface="Arial" panose="020B0604020202020204" pitchFamily="34" charset="0"/>
              <a:buChar char="•"/>
            </a:pPr>
            <a:r>
              <a:rPr lang="en-US" sz="2800" b="0" dirty="0">
                <a:solidFill>
                  <a:schemeClr val="tx1"/>
                </a:solidFill>
              </a:rPr>
              <a:t>If the traveler uses the travel card for airline tickets, please enter the actual amount of the ticket in the Actual Amount field.</a:t>
            </a:r>
          </a:p>
          <a:p>
            <a:pPr marL="457200" indent="-457200">
              <a:buFont typeface="Arial" panose="020B0604020202020204" pitchFamily="34" charset="0"/>
              <a:buChar char="•"/>
            </a:pPr>
            <a:r>
              <a:rPr lang="en-US" sz="2800" b="0" dirty="0">
                <a:solidFill>
                  <a:schemeClr val="tx1"/>
                </a:solidFill>
              </a:rPr>
              <a:t>Upload itinerary with name of traveler and price of ticket</a:t>
            </a:r>
          </a:p>
          <a:p>
            <a:pPr marL="457200" indent="-457200">
              <a:buFont typeface="Arial" panose="020B0604020202020204" pitchFamily="34" charset="0"/>
              <a:buChar char="•"/>
            </a:pPr>
            <a:r>
              <a:rPr lang="en-US" sz="2800" b="0" dirty="0">
                <a:solidFill>
                  <a:schemeClr val="tx1"/>
                </a:solidFill>
              </a:rPr>
              <a:t>Select Save and Continue</a:t>
            </a:r>
          </a:p>
        </p:txBody>
      </p:sp>
      <p:pic>
        <p:nvPicPr>
          <p:cNvPr id="6" name="Picture 5">
            <a:extLst>
              <a:ext uri="{FF2B5EF4-FFF2-40B4-BE49-F238E27FC236}">
                <a16:creationId xmlns:a16="http://schemas.microsoft.com/office/drawing/2014/main" id="{6B2DD0AF-877D-4AA5-91A7-D6322EECDD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12958" y="3294632"/>
            <a:ext cx="4854180" cy="3563368"/>
          </a:xfrm>
          <a:prstGeom prst="rect">
            <a:avLst/>
          </a:prstGeom>
        </p:spPr>
      </p:pic>
      <p:sp>
        <p:nvSpPr>
          <p:cNvPr id="7" name="Rectangle 6">
            <a:extLst>
              <a:ext uri="{FF2B5EF4-FFF2-40B4-BE49-F238E27FC236}">
                <a16:creationId xmlns:a16="http://schemas.microsoft.com/office/drawing/2014/main" id="{2595EEF7-6D02-411A-8A1F-8B8B0C7C06CD}"/>
              </a:ext>
            </a:extLst>
          </p:cNvPr>
          <p:cNvSpPr/>
          <p:nvPr/>
        </p:nvSpPr>
        <p:spPr>
          <a:xfrm>
            <a:off x="6840550" y="5451089"/>
            <a:ext cx="3203890" cy="2586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FE11331-D9F4-414F-983D-0A042CF86557}"/>
              </a:ext>
            </a:extLst>
          </p:cNvPr>
          <p:cNvSpPr/>
          <p:nvPr/>
        </p:nvSpPr>
        <p:spPr>
          <a:xfrm>
            <a:off x="6840550" y="6135130"/>
            <a:ext cx="1472812" cy="45295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BA7E76F-8E87-44D0-940E-FDF8FB59AC84}"/>
              </a:ext>
            </a:extLst>
          </p:cNvPr>
          <p:cNvSpPr txBox="1"/>
          <p:nvPr/>
        </p:nvSpPr>
        <p:spPr>
          <a:xfrm>
            <a:off x="9060238" y="5030022"/>
            <a:ext cx="711975" cy="246221"/>
          </a:xfrm>
          <a:prstGeom prst="rect">
            <a:avLst/>
          </a:prstGeom>
          <a:noFill/>
        </p:spPr>
        <p:txBody>
          <a:bodyPr wrap="square" rtlCol="0">
            <a:spAutoFit/>
          </a:bodyPr>
          <a:lstStyle/>
          <a:p>
            <a:r>
              <a:rPr lang="en-US" sz="1000" dirty="0"/>
              <a:t>970.60</a:t>
            </a:r>
          </a:p>
        </p:txBody>
      </p:sp>
      <p:sp>
        <p:nvSpPr>
          <p:cNvPr id="10" name="Rectangle 9">
            <a:extLst>
              <a:ext uri="{FF2B5EF4-FFF2-40B4-BE49-F238E27FC236}">
                <a16:creationId xmlns:a16="http://schemas.microsoft.com/office/drawing/2014/main" id="{36B9FE63-2B76-4C57-A2C1-62F259743FF1}"/>
              </a:ext>
            </a:extLst>
          </p:cNvPr>
          <p:cNvSpPr/>
          <p:nvPr/>
        </p:nvSpPr>
        <p:spPr>
          <a:xfrm>
            <a:off x="7362898" y="4153191"/>
            <a:ext cx="852742" cy="2845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7B272FB4-A9C0-4B46-A646-86B7A6132BD5}"/>
              </a:ext>
            </a:extLst>
          </p:cNvPr>
          <p:cNvSpPr/>
          <p:nvPr/>
        </p:nvSpPr>
        <p:spPr>
          <a:xfrm>
            <a:off x="8997417" y="5019748"/>
            <a:ext cx="701758" cy="23364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199710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0773411-5398-4F96-B4B3-2DF45540A8E5}"/>
              </a:ext>
            </a:extLst>
          </p:cNvPr>
          <p:cNvSpPr>
            <a:spLocks noGrp="1"/>
          </p:cNvSpPr>
          <p:nvPr>
            <p:ph type="sldNum" sz="quarter" idx="11"/>
          </p:nvPr>
        </p:nvSpPr>
        <p:spPr/>
        <p:txBody>
          <a:bodyPr/>
          <a:lstStyle/>
          <a:p>
            <a:fld id="{8D31BEAE-1623-9446-BB9E-68A101F988DA}" type="slidenum">
              <a:rPr lang="en-US" smtClean="0"/>
              <a:pPr/>
              <a:t>80</a:t>
            </a:fld>
            <a:endParaRPr lang="en-US"/>
          </a:p>
        </p:txBody>
      </p:sp>
      <p:sp>
        <p:nvSpPr>
          <p:cNvPr id="4" name="Title 3">
            <a:extLst>
              <a:ext uri="{FF2B5EF4-FFF2-40B4-BE49-F238E27FC236}">
                <a16:creationId xmlns:a16="http://schemas.microsoft.com/office/drawing/2014/main" id="{4DBFD2AB-9732-493A-A969-4E4E9056F45F}"/>
              </a:ext>
            </a:extLst>
          </p:cNvPr>
          <p:cNvSpPr>
            <a:spLocks noGrp="1"/>
          </p:cNvSpPr>
          <p:nvPr>
            <p:ph type="title"/>
          </p:nvPr>
        </p:nvSpPr>
        <p:spPr/>
        <p:txBody>
          <a:bodyPr/>
          <a:lstStyle/>
          <a:p>
            <a:r>
              <a:rPr lang="en-US" dirty="0"/>
              <a:t>Meals Tab</a:t>
            </a:r>
          </a:p>
        </p:txBody>
      </p:sp>
      <p:sp>
        <p:nvSpPr>
          <p:cNvPr id="5" name="Text Placeholder 4">
            <a:extLst>
              <a:ext uri="{FF2B5EF4-FFF2-40B4-BE49-F238E27FC236}">
                <a16:creationId xmlns:a16="http://schemas.microsoft.com/office/drawing/2014/main" id="{993A73A5-E936-45D6-B427-ACD518C4D066}"/>
              </a:ext>
            </a:extLst>
          </p:cNvPr>
          <p:cNvSpPr>
            <a:spLocks noGrp="1"/>
          </p:cNvSpPr>
          <p:nvPr>
            <p:ph type="body" sz="quarter" idx="13"/>
          </p:nvPr>
        </p:nvSpPr>
        <p:spPr/>
        <p:txBody>
          <a:bodyPr>
            <a:normAutofit/>
          </a:bodyPr>
          <a:lstStyle/>
          <a:p>
            <a:r>
              <a:rPr lang="en-US" sz="2800" b="0" dirty="0">
                <a:solidFill>
                  <a:schemeClr val="tx1"/>
                </a:solidFill>
              </a:rPr>
              <a:t>If the traveler was advanced meals for travel</a:t>
            </a:r>
          </a:p>
          <a:p>
            <a:pPr marL="457200" indent="-457200">
              <a:buFont typeface="Arial" panose="020B0604020202020204" pitchFamily="34" charset="0"/>
              <a:buChar char="•"/>
            </a:pPr>
            <a:r>
              <a:rPr lang="en-US" sz="2800" b="0" dirty="0">
                <a:solidFill>
                  <a:schemeClr val="tx1"/>
                </a:solidFill>
              </a:rPr>
              <a:t>Select Continue</a:t>
            </a:r>
          </a:p>
        </p:txBody>
      </p:sp>
      <p:pic>
        <p:nvPicPr>
          <p:cNvPr id="6" name="Picture 5">
            <a:extLst>
              <a:ext uri="{FF2B5EF4-FFF2-40B4-BE49-F238E27FC236}">
                <a16:creationId xmlns:a16="http://schemas.microsoft.com/office/drawing/2014/main" id="{FE2B9161-869B-4683-8C25-E79AECD961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6799" y="2799041"/>
            <a:ext cx="8044326" cy="3573838"/>
          </a:xfrm>
          <a:prstGeom prst="rect">
            <a:avLst/>
          </a:prstGeom>
        </p:spPr>
      </p:pic>
    </p:spTree>
    <p:extLst>
      <p:ext uri="{BB962C8B-B14F-4D97-AF65-F5344CB8AC3E}">
        <p14:creationId xmlns:p14="http://schemas.microsoft.com/office/powerpoint/2010/main" val="165140191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0773411-5398-4F96-B4B3-2DF45540A8E5}"/>
              </a:ext>
            </a:extLst>
          </p:cNvPr>
          <p:cNvSpPr>
            <a:spLocks noGrp="1"/>
          </p:cNvSpPr>
          <p:nvPr>
            <p:ph type="sldNum" sz="quarter" idx="11"/>
          </p:nvPr>
        </p:nvSpPr>
        <p:spPr/>
        <p:txBody>
          <a:bodyPr/>
          <a:lstStyle/>
          <a:p>
            <a:fld id="{8D31BEAE-1623-9446-BB9E-68A101F988DA}" type="slidenum">
              <a:rPr lang="en-US" smtClean="0"/>
              <a:pPr/>
              <a:t>81</a:t>
            </a:fld>
            <a:endParaRPr lang="en-US"/>
          </a:p>
        </p:txBody>
      </p:sp>
      <p:sp>
        <p:nvSpPr>
          <p:cNvPr id="4" name="Title 3">
            <a:extLst>
              <a:ext uri="{FF2B5EF4-FFF2-40B4-BE49-F238E27FC236}">
                <a16:creationId xmlns:a16="http://schemas.microsoft.com/office/drawing/2014/main" id="{4DBFD2AB-9732-493A-A969-4E4E9056F45F}"/>
              </a:ext>
            </a:extLst>
          </p:cNvPr>
          <p:cNvSpPr>
            <a:spLocks noGrp="1"/>
          </p:cNvSpPr>
          <p:nvPr>
            <p:ph type="title"/>
          </p:nvPr>
        </p:nvSpPr>
        <p:spPr/>
        <p:txBody>
          <a:bodyPr/>
          <a:lstStyle/>
          <a:p>
            <a:r>
              <a:rPr lang="en-US" dirty="0"/>
              <a:t>Meals Tab</a:t>
            </a:r>
          </a:p>
        </p:txBody>
      </p:sp>
      <p:sp>
        <p:nvSpPr>
          <p:cNvPr id="5" name="Text Placeholder 4">
            <a:extLst>
              <a:ext uri="{FF2B5EF4-FFF2-40B4-BE49-F238E27FC236}">
                <a16:creationId xmlns:a16="http://schemas.microsoft.com/office/drawing/2014/main" id="{993A73A5-E936-45D6-B427-ACD518C4D066}"/>
              </a:ext>
            </a:extLst>
          </p:cNvPr>
          <p:cNvSpPr>
            <a:spLocks noGrp="1"/>
          </p:cNvSpPr>
          <p:nvPr>
            <p:ph type="body" sz="quarter" idx="13"/>
          </p:nvPr>
        </p:nvSpPr>
        <p:spPr/>
        <p:txBody>
          <a:bodyPr>
            <a:normAutofit/>
          </a:bodyPr>
          <a:lstStyle/>
          <a:p>
            <a:pPr marL="457200" indent="-457200">
              <a:buFont typeface="Arial" panose="020B0604020202020204" pitchFamily="34" charset="0"/>
              <a:buChar char="•"/>
            </a:pPr>
            <a:r>
              <a:rPr lang="en-US" sz="2800" b="0" dirty="0">
                <a:solidFill>
                  <a:schemeClr val="tx1"/>
                </a:solidFill>
              </a:rPr>
              <a:t>If any additional meals were provided, by the hotel or the conference/class, please check the correct box – District paid or Provided</a:t>
            </a:r>
          </a:p>
          <a:p>
            <a:pPr marL="457200" indent="-457200">
              <a:lnSpc>
                <a:spcPct val="100000"/>
              </a:lnSpc>
              <a:spcBef>
                <a:spcPts val="0"/>
              </a:spcBef>
              <a:buFont typeface="Arial" panose="020B0604020202020204" pitchFamily="34" charset="0"/>
              <a:buChar char="•"/>
            </a:pPr>
            <a:r>
              <a:rPr lang="en-US" sz="2800" b="0" dirty="0">
                <a:solidFill>
                  <a:schemeClr val="tx1"/>
                </a:solidFill>
              </a:rPr>
              <a:t>Then put the Actual</a:t>
            </a:r>
          </a:p>
          <a:p>
            <a:pPr>
              <a:lnSpc>
                <a:spcPct val="100000"/>
              </a:lnSpc>
              <a:spcBef>
                <a:spcPts val="0"/>
              </a:spcBef>
            </a:pPr>
            <a:r>
              <a:rPr lang="en-US" sz="2800" b="0" dirty="0">
                <a:solidFill>
                  <a:schemeClr val="tx1"/>
                </a:solidFill>
              </a:rPr>
              <a:t> amounts (the same as the</a:t>
            </a:r>
          </a:p>
          <a:p>
            <a:pPr>
              <a:lnSpc>
                <a:spcPct val="100000"/>
              </a:lnSpc>
              <a:spcBef>
                <a:spcPts val="0"/>
              </a:spcBef>
            </a:pPr>
            <a:r>
              <a:rPr lang="en-US" sz="2800" b="0" dirty="0">
                <a:solidFill>
                  <a:schemeClr val="tx1"/>
                </a:solidFill>
              </a:rPr>
              <a:t>Projected amount) in the </a:t>
            </a:r>
          </a:p>
          <a:p>
            <a:pPr>
              <a:lnSpc>
                <a:spcPct val="100000"/>
              </a:lnSpc>
              <a:spcBef>
                <a:spcPts val="0"/>
              </a:spcBef>
            </a:pPr>
            <a:r>
              <a:rPr lang="en-US" sz="2800" b="0" dirty="0">
                <a:solidFill>
                  <a:schemeClr val="tx1"/>
                </a:solidFill>
              </a:rPr>
              <a:t>Actual column</a:t>
            </a:r>
          </a:p>
        </p:txBody>
      </p:sp>
      <p:pic>
        <p:nvPicPr>
          <p:cNvPr id="7" name="Picture 6">
            <a:extLst>
              <a:ext uri="{FF2B5EF4-FFF2-40B4-BE49-F238E27FC236}">
                <a16:creationId xmlns:a16="http://schemas.microsoft.com/office/drawing/2014/main" id="{81F36AEA-4595-46E3-B43E-E2F9985308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5422" y="2576608"/>
            <a:ext cx="6497438" cy="3653178"/>
          </a:xfrm>
          <a:prstGeom prst="rect">
            <a:avLst/>
          </a:prstGeom>
        </p:spPr>
      </p:pic>
      <p:sp>
        <p:nvSpPr>
          <p:cNvPr id="8" name="Oval 7">
            <a:extLst>
              <a:ext uri="{FF2B5EF4-FFF2-40B4-BE49-F238E27FC236}">
                <a16:creationId xmlns:a16="http://schemas.microsoft.com/office/drawing/2014/main" id="{CF8B57D7-E298-4AB0-AD4B-F8A40BE32CF8}"/>
              </a:ext>
            </a:extLst>
          </p:cNvPr>
          <p:cNvSpPr/>
          <p:nvPr/>
        </p:nvSpPr>
        <p:spPr>
          <a:xfrm>
            <a:off x="10156126" y="3636660"/>
            <a:ext cx="1116861" cy="249037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050499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0773411-5398-4F96-B4B3-2DF45540A8E5}"/>
              </a:ext>
            </a:extLst>
          </p:cNvPr>
          <p:cNvSpPr>
            <a:spLocks noGrp="1"/>
          </p:cNvSpPr>
          <p:nvPr>
            <p:ph type="sldNum" sz="quarter" idx="11"/>
          </p:nvPr>
        </p:nvSpPr>
        <p:spPr/>
        <p:txBody>
          <a:bodyPr/>
          <a:lstStyle/>
          <a:p>
            <a:fld id="{8D31BEAE-1623-9446-BB9E-68A101F988DA}" type="slidenum">
              <a:rPr lang="en-US" smtClean="0"/>
              <a:pPr/>
              <a:t>82</a:t>
            </a:fld>
            <a:endParaRPr lang="en-US"/>
          </a:p>
        </p:txBody>
      </p:sp>
      <p:sp>
        <p:nvSpPr>
          <p:cNvPr id="4" name="Title 3">
            <a:extLst>
              <a:ext uri="{FF2B5EF4-FFF2-40B4-BE49-F238E27FC236}">
                <a16:creationId xmlns:a16="http://schemas.microsoft.com/office/drawing/2014/main" id="{4DBFD2AB-9732-493A-A969-4E4E9056F45F}"/>
              </a:ext>
            </a:extLst>
          </p:cNvPr>
          <p:cNvSpPr>
            <a:spLocks noGrp="1"/>
          </p:cNvSpPr>
          <p:nvPr>
            <p:ph type="title"/>
          </p:nvPr>
        </p:nvSpPr>
        <p:spPr/>
        <p:txBody>
          <a:bodyPr/>
          <a:lstStyle/>
          <a:p>
            <a:r>
              <a:rPr lang="en-US" dirty="0"/>
              <a:t>Other Tab</a:t>
            </a:r>
          </a:p>
        </p:txBody>
      </p:sp>
      <p:sp>
        <p:nvSpPr>
          <p:cNvPr id="5" name="Text Placeholder 4">
            <a:extLst>
              <a:ext uri="{FF2B5EF4-FFF2-40B4-BE49-F238E27FC236}">
                <a16:creationId xmlns:a16="http://schemas.microsoft.com/office/drawing/2014/main" id="{993A73A5-E936-45D6-B427-ACD518C4D066}"/>
              </a:ext>
            </a:extLst>
          </p:cNvPr>
          <p:cNvSpPr>
            <a:spLocks noGrp="1"/>
          </p:cNvSpPr>
          <p:nvPr>
            <p:ph type="body" sz="quarter" idx="13"/>
          </p:nvPr>
        </p:nvSpPr>
        <p:spPr/>
        <p:txBody>
          <a:bodyPr>
            <a:normAutofit/>
          </a:bodyPr>
          <a:lstStyle/>
          <a:p>
            <a:pPr marL="457200" indent="-457200">
              <a:buFont typeface="Arial" panose="020B0604020202020204" pitchFamily="34" charset="0"/>
              <a:buChar char="•"/>
            </a:pPr>
            <a:r>
              <a:rPr lang="en-US" sz="2800" b="0" dirty="0">
                <a:solidFill>
                  <a:schemeClr val="tx1"/>
                </a:solidFill>
              </a:rPr>
              <a:t>There may be multiple Other Expenses</a:t>
            </a:r>
          </a:p>
          <a:p>
            <a:pPr marL="457200" indent="-457200">
              <a:buFont typeface="Arial" panose="020B0604020202020204" pitchFamily="34" charset="0"/>
              <a:buChar char="•"/>
            </a:pPr>
            <a:r>
              <a:rPr lang="en-US" sz="2800" b="0" dirty="0">
                <a:solidFill>
                  <a:schemeClr val="tx1"/>
                </a:solidFill>
              </a:rPr>
              <a:t>Go to the bottom of the Other tab and select the line</a:t>
            </a:r>
          </a:p>
          <a:p>
            <a:pPr marL="457200" indent="-457200">
              <a:buFont typeface="Arial" panose="020B0604020202020204" pitchFamily="34" charset="0"/>
              <a:buChar char="•"/>
            </a:pPr>
            <a:r>
              <a:rPr lang="en-US" sz="2800" b="0" dirty="0">
                <a:solidFill>
                  <a:schemeClr val="tx1"/>
                </a:solidFill>
              </a:rPr>
              <a:t>Select Edit</a:t>
            </a:r>
          </a:p>
          <a:p>
            <a:pPr marL="457200" indent="-457200">
              <a:buFont typeface="Arial" panose="020B0604020202020204" pitchFamily="34" charset="0"/>
              <a:buChar char="•"/>
            </a:pPr>
            <a:r>
              <a:rPr lang="en-US" sz="2800" b="0" dirty="0">
                <a:solidFill>
                  <a:schemeClr val="tx1"/>
                </a:solidFill>
              </a:rPr>
              <a:t>Each type of expense will need to be reviewed and saved</a:t>
            </a:r>
          </a:p>
        </p:txBody>
      </p:sp>
      <p:pic>
        <p:nvPicPr>
          <p:cNvPr id="2" name="Picture 1">
            <a:extLst>
              <a:ext uri="{FF2B5EF4-FFF2-40B4-BE49-F238E27FC236}">
                <a16:creationId xmlns:a16="http://schemas.microsoft.com/office/drawing/2014/main" id="{13DF4691-B5C6-45B7-870D-BDB026A9ECC5}"/>
              </a:ext>
            </a:extLst>
          </p:cNvPr>
          <p:cNvPicPr>
            <a:picLocks noChangeAspect="1"/>
          </p:cNvPicPr>
          <p:nvPr/>
        </p:nvPicPr>
        <p:blipFill>
          <a:blip r:embed="rId2"/>
          <a:stretch>
            <a:fillRect/>
          </a:stretch>
        </p:blipFill>
        <p:spPr>
          <a:xfrm>
            <a:off x="2974967" y="4332674"/>
            <a:ext cx="8731699" cy="2044805"/>
          </a:xfrm>
          <a:prstGeom prst="rect">
            <a:avLst/>
          </a:prstGeom>
        </p:spPr>
      </p:pic>
    </p:spTree>
    <p:extLst>
      <p:ext uri="{BB962C8B-B14F-4D97-AF65-F5344CB8AC3E}">
        <p14:creationId xmlns:p14="http://schemas.microsoft.com/office/powerpoint/2010/main" val="331243701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0773411-5398-4F96-B4B3-2DF45540A8E5}"/>
              </a:ext>
            </a:extLst>
          </p:cNvPr>
          <p:cNvSpPr>
            <a:spLocks noGrp="1"/>
          </p:cNvSpPr>
          <p:nvPr>
            <p:ph type="sldNum" sz="quarter" idx="11"/>
          </p:nvPr>
        </p:nvSpPr>
        <p:spPr/>
        <p:txBody>
          <a:bodyPr/>
          <a:lstStyle/>
          <a:p>
            <a:fld id="{8D31BEAE-1623-9446-BB9E-68A101F988DA}" type="slidenum">
              <a:rPr lang="en-US" smtClean="0"/>
              <a:pPr/>
              <a:t>83</a:t>
            </a:fld>
            <a:endParaRPr lang="en-US"/>
          </a:p>
        </p:txBody>
      </p:sp>
      <p:sp>
        <p:nvSpPr>
          <p:cNvPr id="4" name="Title 3">
            <a:extLst>
              <a:ext uri="{FF2B5EF4-FFF2-40B4-BE49-F238E27FC236}">
                <a16:creationId xmlns:a16="http://schemas.microsoft.com/office/drawing/2014/main" id="{4DBFD2AB-9732-493A-A969-4E4E9056F45F}"/>
              </a:ext>
            </a:extLst>
          </p:cNvPr>
          <p:cNvSpPr>
            <a:spLocks noGrp="1"/>
          </p:cNvSpPr>
          <p:nvPr>
            <p:ph type="title"/>
          </p:nvPr>
        </p:nvSpPr>
        <p:spPr/>
        <p:txBody>
          <a:bodyPr/>
          <a:lstStyle/>
          <a:p>
            <a:r>
              <a:rPr lang="en-US" dirty="0"/>
              <a:t>Other Tab</a:t>
            </a:r>
          </a:p>
        </p:txBody>
      </p:sp>
      <p:sp>
        <p:nvSpPr>
          <p:cNvPr id="5" name="Text Placeholder 4">
            <a:extLst>
              <a:ext uri="{FF2B5EF4-FFF2-40B4-BE49-F238E27FC236}">
                <a16:creationId xmlns:a16="http://schemas.microsoft.com/office/drawing/2014/main" id="{993A73A5-E936-45D6-B427-ACD518C4D066}"/>
              </a:ext>
            </a:extLst>
          </p:cNvPr>
          <p:cNvSpPr>
            <a:spLocks noGrp="1"/>
          </p:cNvSpPr>
          <p:nvPr>
            <p:ph type="body" sz="quarter" idx="13"/>
          </p:nvPr>
        </p:nvSpPr>
        <p:spPr/>
        <p:txBody>
          <a:bodyPr>
            <a:normAutofit/>
          </a:bodyPr>
          <a:lstStyle/>
          <a:p>
            <a:pPr marL="457200" indent="-457200">
              <a:buFont typeface="Arial" panose="020B0604020202020204" pitchFamily="34" charset="0"/>
              <a:buChar char="•"/>
            </a:pPr>
            <a:r>
              <a:rPr lang="en-US" sz="2800" b="0" dirty="0">
                <a:solidFill>
                  <a:schemeClr val="tx1"/>
                </a:solidFill>
              </a:rPr>
              <a:t>Please enter the actual amounts for each expense</a:t>
            </a:r>
          </a:p>
          <a:p>
            <a:pPr marL="457200" indent="-457200">
              <a:buFont typeface="Arial" panose="020B0604020202020204" pitchFamily="34" charset="0"/>
              <a:buChar char="•"/>
            </a:pPr>
            <a:r>
              <a:rPr lang="en-US" sz="2800" b="0" dirty="0">
                <a:solidFill>
                  <a:schemeClr val="tx1"/>
                </a:solidFill>
              </a:rPr>
              <a:t>Upload receipts for all charges made on the travel card</a:t>
            </a:r>
          </a:p>
        </p:txBody>
      </p:sp>
      <p:pic>
        <p:nvPicPr>
          <p:cNvPr id="6" name="Picture 5">
            <a:extLst>
              <a:ext uri="{FF2B5EF4-FFF2-40B4-BE49-F238E27FC236}">
                <a16:creationId xmlns:a16="http://schemas.microsoft.com/office/drawing/2014/main" id="{274C3452-0D5A-483D-910D-084C7A7B16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9924" y="2790475"/>
            <a:ext cx="6272905" cy="3439311"/>
          </a:xfrm>
          <a:prstGeom prst="rect">
            <a:avLst/>
          </a:prstGeom>
        </p:spPr>
      </p:pic>
      <p:sp>
        <p:nvSpPr>
          <p:cNvPr id="7" name="Rectangle 6">
            <a:extLst>
              <a:ext uri="{FF2B5EF4-FFF2-40B4-BE49-F238E27FC236}">
                <a16:creationId xmlns:a16="http://schemas.microsoft.com/office/drawing/2014/main" id="{961DD54D-E8B6-4397-B427-2482C6F7D645}"/>
              </a:ext>
            </a:extLst>
          </p:cNvPr>
          <p:cNvSpPr/>
          <p:nvPr/>
        </p:nvSpPr>
        <p:spPr>
          <a:xfrm>
            <a:off x="6976737" y="4280170"/>
            <a:ext cx="4119280" cy="31777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050FF58-079E-43FD-B051-C7CA5CDE2D37}"/>
              </a:ext>
            </a:extLst>
          </p:cNvPr>
          <p:cNvSpPr/>
          <p:nvPr/>
        </p:nvSpPr>
        <p:spPr>
          <a:xfrm rot="10800000" flipV="1">
            <a:off x="7230894" y="5281141"/>
            <a:ext cx="1621276" cy="7009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61235C6-F1BF-4E65-B90C-1A62559D6AB2}"/>
              </a:ext>
            </a:extLst>
          </p:cNvPr>
          <p:cNvSpPr/>
          <p:nvPr/>
        </p:nvSpPr>
        <p:spPr>
          <a:xfrm rot="10800000" flipV="1">
            <a:off x="9409882" y="4725533"/>
            <a:ext cx="1108953" cy="13829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BFA7890D-7D0D-4698-BE9A-F877F34E084C}"/>
              </a:ext>
            </a:extLst>
          </p:cNvPr>
          <p:cNvSpPr/>
          <p:nvPr/>
        </p:nvSpPr>
        <p:spPr>
          <a:xfrm>
            <a:off x="9470564" y="3941500"/>
            <a:ext cx="600807" cy="16019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308509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0773411-5398-4F96-B4B3-2DF45540A8E5}"/>
              </a:ext>
            </a:extLst>
          </p:cNvPr>
          <p:cNvSpPr>
            <a:spLocks noGrp="1"/>
          </p:cNvSpPr>
          <p:nvPr>
            <p:ph type="sldNum" sz="quarter" idx="11"/>
          </p:nvPr>
        </p:nvSpPr>
        <p:spPr/>
        <p:txBody>
          <a:bodyPr/>
          <a:lstStyle/>
          <a:p>
            <a:fld id="{8D31BEAE-1623-9446-BB9E-68A101F988DA}" type="slidenum">
              <a:rPr lang="en-US" smtClean="0"/>
              <a:pPr/>
              <a:t>84</a:t>
            </a:fld>
            <a:endParaRPr lang="en-US"/>
          </a:p>
        </p:txBody>
      </p:sp>
      <p:sp>
        <p:nvSpPr>
          <p:cNvPr id="4" name="Title 3">
            <a:extLst>
              <a:ext uri="{FF2B5EF4-FFF2-40B4-BE49-F238E27FC236}">
                <a16:creationId xmlns:a16="http://schemas.microsoft.com/office/drawing/2014/main" id="{4DBFD2AB-9732-493A-A969-4E4E9056F45F}"/>
              </a:ext>
            </a:extLst>
          </p:cNvPr>
          <p:cNvSpPr>
            <a:spLocks noGrp="1"/>
          </p:cNvSpPr>
          <p:nvPr>
            <p:ph type="title"/>
          </p:nvPr>
        </p:nvSpPr>
        <p:spPr/>
        <p:txBody>
          <a:bodyPr/>
          <a:lstStyle/>
          <a:p>
            <a:r>
              <a:rPr lang="en-US" dirty="0"/>
              <a:t>Other Tab</a:t>
            </a:r>
          </a:p>
        </p:txBody>
      </p:sp>
      <p:sp>
        <p:nvSpPr>
          <p:cNvPr id="5" name="Text Placeholder 4">
            <a:extLst>
              <a:ext uri="{FF2B5EF4-FFF2-40B4-BE49-F238E27FC236}">
                <a16:creationId xmlns:a16="http://schemas.microsoft.com/office/drawing/2014/main" id="{993A73A5-E936-45D6-B427-ACD518C4D066}"/>
              </a:ext>
            </a:extLst>
          </p:cNvPr>
          <p:cNvSpPr>
            <a:spLocks noGrp="1"/>
          </p:cNvSpPr>
          <p:nvPr>
            <p:ph type="body" sz="quarter" idx="13"/>
          </p:nvPr>
        </p:nvSpPr>
        <p:spPr/>
        <p:txBody>
          <a:bodyPr>
            <a:normAutofit lnSpcReduction="10000"/>
          </a:bodyPr>
          <a:lstStyle/>
          <a:p>
            <a:pPr marL="457200" indent="-457200">
              <a:buFont typeface="Arial" panose="020B0604020202020204" pitchFamily="34" charset="0"/>
              <a:buChar char="•"/>
            </a:pPr>
            <a:r>
              <a:rPr lang="en-US" sz="2800" b="0" dirty="0">
                <a:solidFill>
                  <a:schemeClr val="tx1"/>
                </a:solidFill>
              </a:rPr>
              <a:t>When reconciling other expenses, please be sure to edit all projected expenses. To edit a new other expense, select a new expense and select Edit</a:t>
            </a:r>
          </a:p>
          <a:p>
            <a:pPr marL="457200" indent="-457200">
              <a:buFont typeface="Arial" panose="020B0604020202020204" pitchFamily="34" charset="0"/>
              <a:buChar char="•"/>
            </a:pPr>
            <a:r>
              <a:rPr lang="en-US" sz="2800" b="0" dirty="0">
                <a:solidFill>
                  <a:schemeClr val="tx1"/>
                </a:solidFill>
              </a:rPr>
              <a:t>Once all projected expenses have been reconciled, select Save and Continue </a:t>
            </a:r>
          </a:p>
          <a:p>
            <a:pPr marL="457200" indent="-457200">
              <a:buFont typeface="Arial" panose="020B0604020202020204" pitchFamily="34" charset="0"/>
              <a:buChar char="•"/>
            </a:pPr>
            <a:r>
              <a:rPr lang="en-US" sz="2800" b="0" dirty="0">
                <a:solidFill>
                  <a:schemeClr val="tx1"/>
                </a:solidFill>
              </a:rPr>
              <a:t>Upload the completed Travel Card Agreement – with any Other </a:t>
            </a:r>
            <a:r>
              <a:rPr lang="en-US" sz="2800" b="0">
                <a:solidFill>
                  <a:schemeClr val="tx1"/>
                </a:solidFill>
              </a:rPr>
              <a:t>expense category</a:t>
            </a:r>
            <a:endParaRPr lang="en-US" sz="2800" b="0" dirty="0">
              <a:solidFill>
                <a:schemeClr val="tx1"/>
              </a:solidFill>
            </a:endParaRPr>
          </a:p>
          <a:p>
            <a:pPr marL="457200" indent="-457200">
              <a:buFont typeface="Arial" panose="020B0604020202020204" pitchFamily="34" charset="0"/>
              <a:buChar char="•"/>
            </a:pPr>
            <a:r>
              <a:rPr lang="en-US" sz="2800" b="0" dirty="0">
                <a:solidFill>
                  <a:schemeClr val="tx1"/>
                </a:solidFill>
              </a:rPr>
              <a:t>Add Notes for any additional details</a:t>
            </a:r>
          </a:p>
        </p:txBody>
      </p:sp>
    </p:spTree>
    <p:extLst>
      <p:ext uri="{BB962C8B-B14F-4D97-AF65-F5344CB8AC3E}">
        <p14:creationId xmlns:p14="http://schemas.microsoft.com/office/powerpoint/2010/main" val="31094590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FEE53FB-0CCE-49C1-A337-D8BE6B0966FC}"/>
              </a:ext>
            </a:extLst>
          </p:cNvPr>
          <p:cNvPicPr>
            <a:picLocks noChangeAspect="1"/>
          </p:cNvPicPr>
          <p:nvPr/>
        </p:nvPicPr>
        <p:blipFill>
          <a:blip r:embed="rId2"/>
          <a:stretch>
            <a:fillRect/>
          </a:stretch>
        </p:blipFill>
        <p:spPr>
          <a:xfrm>
            <a:off x="-90792" y="2188316"/>
            <a:ext cx="12192000" cy="4075849"/>
          </a:xfrm>
          <a:prstGeom prst="rect">
            <a:avLst/>
          </a:prstGeom>
        </p:spPr>
      </p:pic>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85</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Submit/Summary Tab</a:t>
            </a:r>
          </a:p>
        </p:txBody>
      </p:sp>
      <p:sp>
        <p:nvSpPr>
          <p:cNvPr id="6" name="Text Placeholder 5">
            <a:extLst>
              <a:ext uri="{FF2B5EF4-FFF2-40B4-BE49-F238E27FC236}">
                <a16:creationId xmlns:a16="http://schemas.microsoft.com/office/drawing/2014/main" id="{802AEB5F-127A-4360-B467-808B4026E5B2}"/>
              </a:ext>
            </a:extLst>
          </p:cNvPr>
          <p:cNvSpPr>
            <a:spLocks noGrp="1"/>
          </p:cNvSpPr>
          <p:nvPr>
            <p:ph type="body" sz="quarter" idx="13"/>
          </p:nvPr>
        </p:nvSpPr>
        <p:spPr/>
        <p:txBody>
          <a:bodyPr/>
          <a:lstStyle/>
          <a:p>
            <a:r>
              <a:rPr lang="en-US" b="0" dirty="0">
                <a:solidFill>
                  <a:schemeClr val="tx1"/>
                </a:solidFill>
              </a:rPr>
              <a:t>Please review the Summary of costs</a:t>
            </a:r>
          </a:p>
        </p:txBody>
      </p:sp>
      <p:sp>
        <p:nvSpPr>
          <p:cNvPr id="5" name="Rectangle 4">
            <a:extLst>
              <a:ext uri="{FF2B5EF4-FFF2-40B4-BE49-F238E27FC236}">
                <a16:creationId xmlns:a16="http://schemas.microsoft.com/office/drawing/2014/main" id="{00E761FE-370E-4298-8926-28E28A230353}"/>
              </a:ext>
            </a:extLst>
          </p:cNvPr>
          <p:cNvSpPr/>
          <p:nvPr/>
        </p:nvSpPr>
        <p:spPr>
          <a:xfrm>
            <a:off x="7866434" y="3242553"/>
            <a:ext cx="2308698" cy="190662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ABAF036-492D-4510-8D2D-427F294A37C6}"/>
              </a:ext>
            </a:extLst>
          </p:cNvPr>
          <p:cNvSpPr/>
          <p:nvPr/>
        </p:nvSpPr>
        <p:spPr>
          <a:xfrm>
            <a:off x="10243225" y="3242552"/>
            <a:ext cx="658239" cy="190662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F0BF7CD-CD51-4913-B6B5-AC2F111AE66A}"/>
              </a:ext>
            </a:extLst>
          </p:cNvPr>
          <p:cNvSpPr/>
          <p:nvPr/>
        </p:nvSpPr>
        <p:spPr>
          <a:xfrm>
            <a:off x="6348919" y="6030765"/>
            <a:ext cx="1102468" cy="1689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7697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8F230A-FEBE-4B9A-A663-F01404A3D216}"/>
              </a:ext>
            </a:extLst>
          </p:cNvPr>
          <p:cNvSpPr>
            <a:spLocks noGrp="1"/>
          </p:cNvSpPr>
          <p:nvPr>
            <p:ph type="sldNum" sz="quarter" idx="11"/>
          </p:nvPr>
        </p:nvSpPr>
        <p:spPr/>
        <p:txBody>
          <a:bodyPr/>
          <a:lstStyle/>
          <a:p>
            <a:fld id="{8D31BEAE-1623-9446-BB9E-68A101F988DA}" type="slidenum">
              <a:rPr lang="en-US" smtClean="0"/>
              <a:pPr/>
              <a:t>86</a:t>
            </a:fld>
            <a:endParaRPr lang="en-US"/>
          </a:p>
        </p:txBody>
      </p:sp>
      <p:sp>
        <p:nvSpPr>
          <p:cNvPr id="4" name="Title 3">
            <a:extLst>
              <a:ext uri="{FF2B5EF4-FFF2-40B4-BE49-F238E27FC236}">
                <a16:creationId xmlns:a16="http://schemas.microsoft.com/office/drawing/2014/main" id="{61A93A71-AE37-4CB3-BE7E-27BAAF18A436}"/>
              </a:ext>
            </a:extLst>
          </p:cNvPr>
          <p:cNvSpPr>
            <a:spLocks noGrp="1"/>
          </p:cNvSpPr>
          <p:nvPr>
            <p:ph type="title"/>
          </p:nvPr>
        </p:nvSpPr>
        <p:spPr/>
        <p:txBody>
          <a:bodyPr/>
          <a:lstStyle/>
          <a:p>
            <a:r>
              <a:rPr lang="en-US" dirty="0"/>
              <a:t>Submit/Summary Tab</a:t>
            </a:r>
          </a:p>
        </p:txBody>
      </p:sp>
      <p:sp>
        <p:nvSpPr>
          <p:cNvPr id="6" name="Text Placeholder 5">
            <a:extLst>
              <a:ext uri="{FF2B5EF4-FFF2-40B4-BE49-F238E27FC236}">
                <a16:creationId xmlns:a16="http://schemas.microsoft.com/office/drawing/2014/main" id="{802AEB5F-127A-4360-B467-808B4026E5B2}"/>
              </a:ext>
            </a:extLst>
          </p:cNvPr>
          <p:cNvSpPr>
            <a:spLocks noGrp="1"/>
          </p:cNvSpPr>
          <p:nvPr>
            <p:ph type="body" sz="quarter" idx="13"/>
          </p:nvPr>
        </p:nvSpPr>
        <p:spPr/>
        <p:txBody>
          <a:bodyPr/>
          <a:lstStyle/>
          <a:p>
            <a:r>
              <a:rPr lang="en-US" b="0" dirty="0">
                <a:solidFill>
                  <a:schemeClr val="tx1"/>
                </a:solidFill>
              </a:rPr>
              <a:t>Verify amounts, payment types, account numbers, etc</a:t>
            </a:r>
          </a:p>
          <a:p>
            <a:endParaRPr lang="en-US" b="0" dirty="0">
              <a:solidFill>
                <a:schemeClr val="tx1"/>
              </a:solidFill>
            </a:endParaRPr>
          </a:p>
          <a:p>
            <a:r>
              <a:rPr lang="en-US" b="0" dirty="0">
                <a:solidFill>
                  <a:schemeClr val="tx1"/>
                </a:solidFill>
              </a:rPr>
              <a:t>Once complete, select Submit</a:t>
            </a:r>
          </a:p>
          <a:p>
            <a:endParaRPr lang="en-US" b="0" dirty="0">
              <a:solidFill>
                <a:schemeClr val="tx1"/>
              </a:solidFill>
            </a:endParaRPr>
          </a:p>
          <a:p>
            <a:r>
              <a:rPr lang="en-US" b="0" dirty="0">
                <a:solidFill>
                  <a:schemeClr val="tx1"/>
                </a:solidFill>
              </a:rPr>
              <a:t>The Expense Report follow the travel workflow for all expense approvals – no paper needed</a:t>
            </a:r>
          </a:p>
        </p:txBody>
      </p:sp>
    </p:spTree>
    <p:extLst>
      <p:ext uri="{BB962C8B-B14F-4D97-AF65-F5344CB8AC3E}">
        <p14:creationId xmlns:p14="http://schemas.microsoft.com/office/powerpoint/2010/main" val="179857358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0773411-5398-4F96-B4B3-2DF45540A8E5}"/>
              </a:ext>
            </a:extLst>
          </p:cNvPr>
          <p:cNvSpPr>
            <a:spLocks noGrp="1"/>
          </p:cNvSpPr>
          <p:nvPr>
            <p:ph type="sldNum" sz="quarter" idx="11"/>
          </p:nvPr>
        </p:nvSpPr>
        <p:spPr/>
        <p:txBody>
          <a:bodyPr/>
          <a:lstStyle/>
          <a:p>
            <a:fld id="{8D31BEAE-1623-9446-BB9E-68A101F988DA}" type="slidenum">
              <a:rPr lang="en-US" smtClean="0"/>
              <a:pPr/>
              <a:t>87</a:t>
            </a:fld>
            <a:endParaRPr lang="en-US"/>
          </a:p>
        </p:txBody>
      </p:sp>
      <p:sp>
        <p:nvSpPr>
          <p:cNvPr id="4" name="Title 3">
            <a:extLst>
              <a:ext uri="{FF2B5EF4-FFF2-40B4-BE49-F238E27FC236}">
                <a16:creationId xmlns:a16="http://schemas.microsoft.com/office/drawing/2014/main" id="{4DBFD2AB-9732-493A-A969-4E4E9056F45F}"/>
              </a:ext>
            </a:extLst>
          </p:cNvPr>
          <p:cNvSpPr>
            <a:spLocks noGrp="1"/>
          </p:cNvSpPr>
          <p:nvPr>
            <p:ph type="title"/>
          </p:nvPr>
        </p:nvSpPr>
        <p:spPr/>
        <p:txBody>
          <a:bodyPr/>
          <a:lstStyle/>
          <a:p>
            <a:r>
              <a:rPr lang="en-US" dirty="0"/>
              <a:t>Travel Department</a:t>
            </a:r>
          </a:p>
        </p:txBody>
      </p:sp>
      <p:sp>
        <p:nvSpPr>
          <p:cNvPr id="5" name="Text Placeholder 4">
            <a:extLst>
              <a:ext uri="{FF2B5EF4-FFF2-40B4-BE49-F238E27FC236}">
                <a16:creationId xmlns:a16="http://schemas.microsoft.com/office/drawing/2014/main" id="{993A73A5-E936-45D6-B427-ACD518C4D066}"/>
              </a:ext>
            </a:extLst>
          </p:cNvPr>
          <p:cNvSpPr>
            <a:spLocks noGrp="1"/>
          </p:cNvSpPr>
          <p:nvPr>
            <p:ph type="body" sz="quarter" idx="13"/>
          </p:nvPr>
        </p:nvSpPr>
        <p:spPr/>
        <p:txBody>
          <a:bodyPr>
            <a:normAutofit/>
          </a:bodyPr>
          <a:lstStyle/>
          <a:p>
            <a:r>
              <a:rPr lang="en-US" b="0" dirty="0">
                <a:solidFill>
                  <a:schemeClr val="tx1"/>
                </a:solidFill>
              </a:rPr>
              <a:t>The travel department will review the fully approved expense reports for completeness and allowability.</a:t>
            </a:r>
          </a:p>
          <a:p>
            <a:endParaRPr lang="en-US" b="0" dirty="0">
              <a:solidFill>
                <a:schemeClr val="tx1"/>
              </a:solidFill>
            </a:endParaRPr>
          </a:p>
          <a:p>
            <a:r>
              <a:rPr lang="en-US" b="0" dirty="0">
                <a:solidFill>
                  <a:schemeClr val="tx1"/>
                </a:solidFill>
              </a:rPr>
              <a:t>Travel will make necessary changes and submit </a:t>
            </a:r>
            <a:endParaRPr lang="en-US" dirty="0"/>
          </a:p>
        </p:txBody>
      </p:sp>
    </p:spTree>
    <p:extLst>
      <p:ext uri="{BB962C8B-B14F-4D97-AF65-F5344CB8AC3E}">
        <p14:creationId xmlns:p14="http://schemas.microsoft.com/office/powerpoint/2010/main" val="214692868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1C5C76-FD9D-4FB2-9315-25DF3E9BA811}"/>
              </a:ext>
            </a:extLst>
          </p:cNvPr>
          <p:cNvSpPr>
            <a:spLocks noGrp="1"/>
          </p:cNvSpPr>
          <p:nvPr>
            <p:ph type="ctrTitle"/>
          </p:nvPr>
        </p:nvSpPr>
        <p:spPr/>
        <p:txBody>
          <a:bodyPr/>
          <a:lstStyle/>
          <a:p>
            <a:r>
              <a:rPr lang="en-US" dirty="0">
                <a:solidFill>
                  <a:schemeClr val="tx1">
                    <a:lumMod val="90000"/>
                    <a:lumOff val="10000"/>
                  </a:schemeClr>
                </a:solidFill>
              </a:rPr>
              <a:t>Things to Remember</a:t>
            </a:r>
          </a:p>
        </p:txBody>
      </p:sp>
      <p:sp>
        <p:nvSpPr>
          <p:cNvPr id="4" name="Slide Number Placeholder 3">
            <a:extLst>
              <a:ext uri="{FF2B5EF4-FFF2-40B4-BE49-F238E27FC236}">
                <a16:creationId xmlns:a16="http://schemas.microsoft.com/office/drawing/2014/main" id="{35F5B07D-5AA1-4700-91A0-5E09B5B1F016}"/>
              </a:ext>
            </a:extLst>
          </p:cNvPr>
          <p:cNvSpPr>
            <a:spLocks noGrp="1"/>
          </p:cNvSpPr>
          <p:nvPr>
            <p:ph type="sldNum" sz="quarter" idx="12"/>
          </p:nvPr>
        </p:nvSpPr>
        <p:spPr/>
        <p:txBody>
          <a:bodyPr/>
          <a:lstStyle/>
          <a:p>
            <a:fld id="{8D31BEAE-1623-9446-BB9E-68A101F988DA}" type="slidenum">
              <a:rPr lang="en-US" smtClean="0"/>
              <a:pPr/>
              <a:t>88</a:t>
            </a:fld>
            <a:endParaRPr lang="en-US"/>
          </a:p>
        </p:txBody>
      </p:sp>
    </p:spTree>
    <p:extLst>
      <p:ext uri="{BB962C8B-B14F-4D97-AF65-F5344CB8AC3E}">
        <p14:creationId xmlns:p14="http://schemas.microsoft.com/office/powerpoint/2010/main" val="98271863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2EF8B35-2633-447D-9B20-0D1282F08CD1}"/>
              </a:ext>
            </a:extLst>
          </p:cNvPr>
          <p:cNvSpPr>
            <a:spLocks noGrp="1"/>
          </p:cNvSpPr>
          <p:nvPr>
            <p:ph type="sldNum" sz="quarter" idx="11"/>
          </p:nvPr>
        </p:nvSpPr>
        <p:spPr/>
        <p:txBody>
          <a:bodyPr/>
          <a:lstStyle/>
          <a:p>
            <a:fld id="{8D31BEAE-1623-9446-BB9E-68A101F988DA}" type="slidenum">
              <a:rPr lang="en-US" smtClean="0"/>
              <a:pPr/>
              <a:t>89</a:t>
            </a:fld>
            <a:endParaRPr lang="en-US"/>
          </a:p>
        </p:txBody>
      </p:sp>
      <p:sp>
        <p:nvSpPr>
          <p:cNvPr id="4" name="Title 3">
            <a:extLst>
              <a:ext uri="{FF2B5EF4-FFF2-40B4-BE49-F238E27FC236}">
                <a16:creationId xmlns:a16="http://schemas.microsoft.com/office/drawing/2014/main" id="{58724DB3-0A76-4BAE-A37D-8DB8A0F18C9E}"/>
              </a:ext>
            </a:extLst>
          </p:cNvPr>
          <p:cNvSpPr>
            <a:spLocks noGrp="1"/>
          </p:cNvSpPr>
          <p:nvPr>
            <p:ph type="title"/>
          </p:nvPr>
        </p:nvSpPr>
        <p:spPr/>
        <p:txBody>
          <a:bodyPr/>
          <a:lstStyle/>
          <a:p>
            <a:r>
              <a:rPr lang="en-US" dirty="0"/>
              <a:t>Things to Remember</a:t>
            </a:r>
          </a:p>
        </p:txBody>
      </p:sp>
      <p:sp>
        <p:nvSpPr>
          <p:cNvPr id="5" name="Text Placeholder 4">
            <a:extLst>
              <a:ext uri="{FF2B5EF4-FFF2-40B4-BE49-F238E27FC236}">
                <a16:creationId xmlns:a16="http://schemas.microsoft.com/office/drawing/2014/main" id="{8F42BB2D-D675-45D3-918E-8C6BE50515C7}"/>
              </a:ext>
            </a:extLst>
          </p:cNvPr>
          <p:cNvSpPr>
            <a:spLocks noGrp="1"/>
          </p:cNvSpPr>
          <p:nvPr>
            <p:ph type="body" sz="quarter" idx="13"/>
          </p:nvPr>
        </p:nvSpPr>
        <p:spPr/>
        <p:txBody>
          <a:bodyPr>
            <a:normAutofit/>
          </a:bodyPr>
          <a:lstStyle/>
          <a:p>
            <a:pPr marL="457200" indent="-457200">
              <a:buFont typeface="Arial" panose="020B0604020202020204" pitchFamily="34" charset="0"/>
              <a:buChar char="•"/>
            </a:pPr>
            <a:r>
              <a:rPr lang="en-US" sz="2600" u="sng" dirty="0">
                <a:solidFill>
                  <a:schemeClr val="tx1"/>
                </a:solidFill>
              </a:rPr>
              <a:t>Every</a:t>
            </a:r>
            <a:r>
              <a:rPr lang="en-US" sz="2600" b="0" dirty="0">
                <a:solidFill>
                  <a:schemeClr val="tx1"/>
                </a:solidFill>
              </a:rPr>
              <a:t> campus/department should have a primary point of contact for their travelers – Travel Liaison </a:t>
            </a:r>
          </a:p>
          <a:p>
            <a:pPr marL="914400" lvl="1" indent="-457200"/>
            <a:r>
              <a:rPr lang="en-US" sz="2400" dirty="0">
                <a:solidFill>
                  <a:schemeClr val="tx1"/>
                </a:solidFill>
              </a:rPr>
              <a:t>Someone who Travel will communicate with when there are changes</a:t>
            </a:r>
          </a:p>
          <a:p>
            <a:pPr marL="914400" lvl="1" indent="-457200"/>
            <a:r>
              <a:rPr lang="en-US" sz="2400" b="0" dirty="0">
                <a:solidFill>
                  <a:schemeClr val="tx1"/>
                </a:solidFill>
              </a:rPr>
              <a:t>Someone </a:t>
            </a:r>
            <a:r>
              <a:rPr lang="en-US" sz="2400" dirty="0">
                <a:solidFill>
                  <a:schemeClr val="tx1"/>
                </a:solidFill>
              </a:rPr>
              <a:t>at the campus/department to fill out the travel request in ERP</a:t>
            </a:r>
            <a:endParaRPr lang="en-US" sz="2400" b="0" dirty="0">
              <a:solidFill>
                <a:schemeClr val="tx1"/>
              </a:solidFill>
            </a:endParaRPr>
          </a:p>
        </p:txBody>
      </p:sp>
    </p:spTree>
    <p:extLst>
      <p:ext uri="{BB962C8B-B14F-4D97-AF65-F5344CB8AC3E}">
        <p14:creationId xmlns:p14="http://schemas.microsoft.com/office/powerpoint/2010/main" val="183025493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2EF8B35-2633-447D-9B20-0D1282F08CD1}"/>
              </a:ext>
            </a:extLst>
          </p:cNvPr>
          <p:cNvSpPr>
            <a:spLocks noGrp="1"/>
          </p:cNvSpPr>
          <p:nvPr>
            <p:ph type="sldNum" sz="quarter" idx="11"/>
          </p:nvPr>
        </p:nvSpPr>
        <p:spPr/>
        <p:txBody>
          <a:bodyPr/>
          <a:lstStyle/>
          <a:p>
            <a:fld id="{8D31BEAE-1623-9446-BB9E-68A101F988DA}" type="slidenum">
              <a:rPr lang="en-US" smtClean="0"/>
              <a:pPr/>
              <a:t>90</a:t>
            </a:fld>
            <a:endParaRPr lang="en-US"/>
          </a:p>
        </p:txBody>
      </p:sp>
      <p:sp>
        <p:nvSpPr>
          <p:cNvPr id="4" name="Title 3">
            <a:extLst>
              <a:ext uri="{FF2B5EF4-FFF2-40B4-BE49-F238E27FC236}">
                <a16:creationId xmlns:a16="http://schemas.microsoft.com/office/drawing/2014/main" id="{58724DB3-0A76-4BAE-A37D-8DB8A0F18C9E}"/>
              </a:ext>
            </a:extLst>
          </p:cNvPr>
          <p:cNvSpPr>
            <a:spLocks noGrp="1"/>
          </p:cNvSpPr>
          <p:nvPr>
            <p:ph type="title"/>
          </p:nvPr>
        </p:nvSpPr>
        <p:spPr/>
        <p:txBody>
          <a:bodyPr/>
          <a:lstStyle/>
          <a:p>
            <a:r>
              <a:rPr lang="en-US" dirty="0"/>
              <a:t>Things to Remember</a:t>
            </a:r>
          </a:p>
        </p:txBody>
      </p:sp>
      <p:sp>
        <p:nvSpPr>
          <p:cNvPr id="5" name="Text Placeholder 4">
            <a:extLst>
              <a:ext uri="{FF2B5EF4-FFF2-40B4-BE49-F238E27FC236}">
                <a16:creationId xmlns:a16="http://schemas.microsoft.com/office/drawing/2014/main" id="{8F42BB2D-D675-45D3-918E-8C6BE50515C7}"/>
              </a:ext>
            </a:extLst>
          </p:cNvPr>
          <p:cNvSpPr>
            <a:spLocks noGrp="1"/>
          </p:cNvSpPr>
          <p:nvPr>
            <p:ph type="body" sz="quarter" idx="13"/>
          </p:nvPr>
        </p:nvSpPr>
        <p:spPr/>
        <p:txBody>
          <a:bodyPr>
            <a:normAutofit fontScale="92500" lnSpcReduction="20000"/>
          </a:bodyPr>
          <a:lstStyle/>
          <a:p>
            <a:pPr marL="457200" indent="-457200">
              <a:buFont typeface="Arial" panose="020B0604020202020204" pitchFamily="34" charset="0"/>
              <a:buChar char="•"/>
            </a:pPr>
            <a:r>
              <a:rPr lang="en-US" sz="2400" b="0" dirty="0">
                <a:solidFill>
                  <a:schemeClr val="tx1"/>
                </a:solidFill>
              </a:rPr>
              <a:t>Begin travel process as EARLY as possible</a:t>
            </a:r>
          </a:p>
          <a:p>
            <a:pPr marL="457200" indent="-457200">
              <a:buFont typeface="Arial" panose="020B0604020202020204" pitchFamily="34" charset="0"/>
              <a:buChar char="•"/>
            </a:pPr>
            <a:r>
              <a:rPr lang="en-US" sz="2400" b="0" dirty="0">
                <a:solidFill>
                  <a:schemeClr val="tx1"/>
                </a:solidFill>
              </a:rPr>
              <a:t>Travel requests must be submitted for approvals up the chain of command at least </a:t>
            </a:r>
            <a:r>
              <a:rPr lang="en-US" sz="2400" u="sng" dirty="0">
                <a:solidFill>
                  <a:schemeClr val="tx1"/>
                </a:solidFill>
              </a:rPr>
              <a:t>21 business days </a:t>
            </a:r>
            <a:r>
              <a:rPr lang="en-US" sz="2400" b="0" dirty="0">
                <a:solidFill>
                  <a:schemeClr val="tx1"/>
                </a:solidFill>
              </a:rPr>
              <a:t>in advance</a:t>
            </a:r>
          </a:p>
          <a:p>
            <a:pPr marL="457200" indent="-457200">
              <a:buFont typeface="Arial" panose="020B0604020202020204" pitchFamily="34" charset="0"/>
              <a:buChar char="•"/>
            </a:pPr>
            <a:r>
              <a:rPr lang="en-US" sz="2400" b="0" dirty="0">
                <a:solidFill>
                  <a:schemeClr val="tx1"/>
                </a:solidFill>
              </a:rPr>
              <a:t>Travel paperwork must be submitted to Travel no later than </a:t>
            </a:r>
            <a:r>
              <a:rPr lang="en-US" sz="2400" u="sng" dirty="0">
                <a:solidFill>
                  <a:schemeClr val="tx1"/>
                </a:solidFill>
              </a:rPr>
              <a:t>5 business days</a:t>
            </a:r>
            <a:r>
              <a:rPr lang="en-US" sz="2400" b="0" dirty="0">
                <a:solidFill>
                  <a:schemeClr val="tx1"/>
                </a:solidFill>
              </a:rPr>
              <a:t> in advance</a:t>
            </a:r>
          </a:p>
          <a:p>
            <a:pPr marL="914400" lvl="1" indent="-457200"/>
            <a:r>
              <a:rPr lang="en-US" sz="2000" dirty="0">
                <a:solidFill>
                  <a:schemeClr val="tx1"/>
                </a:solidFill>
              </a:rPr>
              <a:t>If paperwork is not received within the 5 business day period, the travel will be processed as time permits</a:t>
            </a:r>
          </a:p>
          <a:p>
            <a:pPr marL="914400" lvl="1" indent="-457200"/>
            <a:r>
              <a:rPr lang="en-US" sz="2000" dirty="0">
                <a:solidFill>
                  <a:schemeClr val="tx1"/>
                </a:solidFill>
              </a:rPr>
              <a:t>The traveler needs to be prepared to pay out of pocket for the travel costs and be reimbursed once they return with all receipts.</a:t>
            </a:r>
          </a:p>
          <a:p>
            <a:pPr marL="457200" indent="-457200">
              <a:buFont typeface="Arial" panose="020B0604020202020204" pitchFamily="34" charset="0"/>
              <a:buChar char="•"/>
            </a:pPr>
            <a:r>
              <a:rPr lang="en-US" sz="2400" b="0" dirty="0">
                <a:solidFill>
                  <a:schemeClr val="tx1"/>
                </a:solidFill>
              </a:rPr>
              <a:t>All receipts, the District credit card and other travel paperwork needs to be returned to the campus/department travel liaison within </a:t>
            </a:r>
            <a:r>
              <a:rPr lang="en-US" sz="2400" u="sng" dirty="0">
                <a:solidFill>
                  <a:schemeClr val="tx1"/>
                </a:solidFill>
              </a:rPr>
              <a:t>5 business days </a:t>
            </a:r>
            <a:r>
              <a:rPr lang="en-US" sz="2400" b="0" dirty="0">
                <a:solidFill>
                  <a:schemeClr val="tx1"/>
                </a:solidFill>
              </a:rPr>
              <a:t>of the trip ending.</a:t>
            </a:r>
            <a:endParaRPr lang="en-US" sz="2000" b="0" dirty="0">
              <a:solidFill>
                <a:schemeClr val="tx1"/>
              </a:solidFill>
            </a:endParaRPr>
          </a:p>
        </p:txBody>
      </p:sp>
    </p:spTree>
    <p:extLst>
      <p:ext uri="{BB962C8B-B14F-4D97-AF65-F5344CB8AC3E}">
        <p14:creationId xmlns:p14="http://schemas.microsoft.com/office/powerpoint/2010/main" val="165587551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2EF8B35-2633-447D-9B20-0D1282F08CD1}"/>
              </a:ext>
            </a:extLst>
          </p:cNvPr>
          <p:cNvSpPr>
            <a:spLocks noGrp="1"/>
          </p:cNvSpPr>
          <p:nvPr>
            <p:ph type="sldNum" sz="quarter" idx="11"/>
          </p:nvPr>
        </p:nvSpPr>
        <p:spPr/>
        <p:txBody>
          <a:bodyPr/>
          <a:lstStyle/>
          <a:p>
            <a:fld id="{8D31BEAE-1623-9446-BB9E-68A101F988DA}" type="slidenum">
              <a:rPr lang="en-US" smtClean="0"/>
              <a:pPr/>
              <a:t>91</a:t>
            </a:fld>
            <a:endParaRPr lang="en-US"/>
          </a:p>
        </p:txBody>
      </p:sp>
      <p:sp>
        <p:nvSpPr>
          <p:cNvPr id="4" name="Title 3">
            <a:extLst>
              <a:ext uri="{FF2B5EF4-FFF2-40B4-BE49-F238E27FC236}">
                <a16:creationId xmlns:a16="http://schemas.microsoft.com/office/drawing/2014/main" id="{58724DB3-0A76-4BAE-A37D-8DB8A0F18C9E}"/>
              </a:ext>
            </a:extLst>
          </p:cNvPr>
          <p:cNvSpPr>
            <a:spLocks noGrp="1"/>
          </p:cNvSpPr>
          <p:nvPr>
            <p:ph type="title"/>
          </p:nvPr>
        </p:nvSpPr>
        <p:spPr/>
        <p:txBody>
          <a:bodyPr/>
          <a:lstStyle/>
          <a:p>
            <a:r>
              <a:rPr lang="en-US" dirty="0"/>
              <a:t>Things to Remember</a:t>
            </a:r>
          </a:p>
        </p:txBody>
      </p:sp>
      <p:sp>
        <p:nvSpPr>
          <p:cNvPr id="5" name="Text Placeholder 4">
            <a:extLst>
              <a:ext uri="{FF2B5EF4-FFF2-40B4-BE49-F238E27FC236}">
                <a16:creationId xmlns:a16="http://schemas.microsoft.com/office/drawing/2014/main" id="{8F42BB2D-D675-45D3-918E-8C6BE50515C7}"/>
              </a:ext>
            </a:extLst>
          </p:cNvPr>
          <p:cNvSpPr>
            <a:spLocks noGrp="1"/>
          </p:cNvSpPr>
          <p:nvPr>
            <p:ph type="body" sz="quarter" idx="13"/>
          </p:nvPr>
        </p:nvSpPr>
        <p:spPr/>
        <p:txBody>
          <a:bodyPr>
            <a:normAutofit/>
          </a:bodyPr>
          <a:lstStyle/>
          <a:p>
            <a:pPr marL="457200" indent="-457200">
              <a:buFont typeface="Arial" panose="020B0604020202020204" pitchFamily="34" charset="0"/>
              <a:buChar char="•"/>
            </a:pPr>
            <a:r>
              <a:rPr lang="en-US" sz="2400" b="0" dirty="0">
                <a:solidFill>
                  <a:schemeClr val="tx1"/>
                </a:solidFill>
              </a:rPr>
              <a:t>No meal or hotel funds are provided for travel within the Metroplex</a:t>
            </a:r>
          </a:p>
          <a:p>
            <a:pPr marL="914400" lvl="1" indent="-457200"/>
            <a:r>
              <a:rPr lang="en-US" sz="2000" dirty="0">
                <a:solidFill>
                  <a:schemeClr val="tx1"/>
                </a:solidFill>
              </a:rPr>
              <a:t>Student/Athletics travel is the exception</a:t>
            </a:r>
          </a:p>
          <a:p>
            <a:pPr marL="914400" lvl="1" indent="-457200"/>
            <a:r>
              <a:rPr lang="en-US" sz="2000" b="0" dirty="0">
                <a:solidFill>
                  <a:schemeClr val="tx1"/>
                </a:solidFill>
              </a:rPr>
              <a:t>Metroplex is considered Tarrant and Dallas counties and all contiguous counties</a:t>
            </a:r>
          </a:p>
          <a:p>
            <a:pPr marL="457200" indent="-457200">
              <a:buFont typeface="Arial" panose="020B0604020202020204" pitchFamily="34" charset="0"/>
              <a:buChar char="•"/>
            </a:pPr>
            <a:r>
              <a:rPr lang="en-US" sz="2400" b="0" dirty="0">
                <a:solidFill>
                  <a:schemeClr val="tx1"/>
                </a:solidFill>
              </a:rPr>
              <a:t>No meal funds are provided for one day trips</a:t>
            </a:r>
          </a:p>
        </p:txBody>
      </p:sp>
    </p:spTree>
    <p:extLst>
      <p:ext uri="{BB962C8B-B14F-4D97-AF65-F5344CB8AC3E}">
        <p14:creationId xmlns:p14="http://schemas.microsoft.com/office/powerpoint/2010/main" val="394886571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C3F9071-3E5C-4695-842E-43AD81BF0BDB}"/>
              </a:ext>
            </a:extLst>
          </p:cNvPr>
          <p:cNvSpPr>
            <a:spLocks noGrp="1"/>
          </p:cNvSpPr>
          <p:nvPr>
            <p:ph type="sldNum" sz="quarter" idx="11"/>
          </p:nvPr>
        </p:nvSpPr>
        <p:spPr/>
        <p:txBody>
          <a:bodyPr/>
          <a:lstStyle/>
          <a:p>
            <a:fld id="{8D31BEAE-1623-9446-BB9E-68A101F988DA}" type="slidenum">
              <a:rPr lang="en-US" smtClean="0"/>
              <a:pPr/>
              <a:t>92</a:t>
            </a:fld>
            <a:endParaRPr lang="en-US"/>
          </a:p>
        </p:txBody>
      </p:sp>
      <p:sp>
        <p:nvSpPr>
          <p:cNvPr id="4" name="Title 3">
            <a:extLst>
              <a:ext uri="{FF2B5EF4-FFF2-40B4-BE49-F238E27FC236}">
                <a16:creationId xmlns:a16="http://schemas.microsoft.com/office/drawing/2014/main" id="{4F213921-10BA-4054-ACBE-3DBF4992995B}"/>
              </a:ext>
            </a:extLst>
          </p:cNvPr>
          <p:cNvSpPr>
            <a:spLocks noGrp="1"/>
          </p:cNvSpPr>
          <p:nvPr>
            <p:ph type="title"/>
          </p:nvPr>
        </p:nvSpPr>
        <p:spPr/>
        <p:txBody>
          <a:bodyPr/>
          <a:lstStyle/>
          <a:p>
            <a:r>
              <a:rPr lang="en-US" dirty="0"/>
              <a:t>Things to Remember</a:t>
            </a:r>
          </a:p>
        </p:txBody>
      </p:sp>
      <p:sp>
        <p:nvSpPr>
          <p:cNvPr id="5" name="Text Placeholder 4">
            <a:extLst>
              <a:ext uri="{FF2B5EF4-FFF2-40B4-BE49-F238E27FC236}">
                <a16:creationId xmlns:a16="http://schemas.microsoft.com/office/drawing/2014/main" id="{287EE86A-603F-4DF8-9DDF-FE113225552B}"/>
              </a:ext>
            </a:extLst>
          </p:cNvPr>
          <p:cNvSpPr>
            <a:spLocks noGrp="1"/>
          </p:cNvSpPr>
          <p:nvPr>
            <p:ph type="body" sz="quarter" idx="13"/>
          </p:nvPr>
        </p:nvSpPr>
        <p:spPr/>
        <p:txBody>
          <a:bodyPr/>
          <a:lstStyle/>
          <a:p>
            <a:pPr lvl="1" indent="0">
              <a:buNone/>
            </a:pPr>
            <a:r>
              <a:rPr lang="en-US" dirty="0"/>
              <a:t>The online booking websites (</a:t>
            </a:r>
            <a:r>
              <a:rPr lang="en-US" dirty="0">
                <a:hlinkClick r:id="rId2"/>
              </a:rPr>
              <a:t>www.hotels.com</a:t>
            </a:r>
            <a:r>
              <a:rPr lang="en-US" dirty="0"/>
              <a:t>, </a:t>
            </a:r>
            <a:r>
              <a:rPr lang="en-US" dirty="0">
                <a:hlinkClick r:id="rId3"/>
              </a:rPr>
              <a:t>www.booking.com</a:t>
            </a:r>
            <a:r>
              <a:rPr lang="en-US" dirty="0"/>
              <a:t>, etc) typically:</a:t>
            </a:r>
          </a:p>
          <a:p>
            <a:pPr marL="1371600" lvl="2" indent="-457200"/>
            <a:r>
              <a:rPr lang="en-US" dirty="0"/>
              <a:t>Charge the credit card in advance</a:t>
            </a:r>
          </a:p>
          <a:p>
            <a:pPr marL="1371600" lvl="2" indent="-457200"/>
            <a:r>
              <a:rPr lang="en-US" dirty="0"/>
              <a:t>Do not provide an itemized receipt</a:t>
            </a:r>
          </a:p>
          <a:p>
            <a:pPr marL="1371600" lvl="2" indent="-457200"/>
            <a:r>
              <a:rPr lang="en-US" dirty="0"/>
              <a:t>Will not return Texas state occupancy tax</a:t>
            </a:r>
          </a:p>
          <a:p>
            <a:pPr marL="1828800" lvl="3" indent="-457200"/>
            <a:r>
              <a:rPr lang="en-US" dirty="0"/>
              <a:t>The traveler will owe the 6% state hotel tax to FWISD</a:t>
            </a:r>
          </a:p>
          <a:p>
            <a:pPr marL="1828800" lvl="3" indent="-457200"/>
            <a:endParaRPr lang="en-US" dirty="0"/>
          </a:p>
        </p:txBody>
      </p:sp>
    </p:spTree>
    <p:extLst>
      <p:ext uri="{BB962C8B-B14F-4D97-AF65-F5344CB8AC3E}">
        <p14:creationId xmlns:p14="http://schemas.microsoft.com/office/powerpoint/2010/main" val="114793568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2EF8B35-2633-447D-9B20-0D1282F08CD1}"/>
              </a:ext>
            </a:extLst>
          </p:cNvPr>
          <p:cNvSpPr>
            <a:spLocks noGrp="1"/>
          </p:cNvSpPr>
          <p:nvPr>
            <p:ph type="sldNum" sz="quarter" idx="11"/>
          </p:nvPr>
        </p:nvSpPr>
        <p:spPr/>
        <p:txBody>
          <a:bodyPr/>
          <a:lstStyle/>
          <a:p>
            <a:fld id="{8D31BEAE-1623-9446-BB9E-68A101F988DA}" type="slidenum">
              <a:rPr lang="en-US" smtClean="0"/>
              <a:pPr/>
              <a:t>93</a:t>
            </a:fld>
            <a:endParaRPr lang="en-US"/>
          </a:p>
        </p:txBody>
      </p:sp>
      <p:sp>
        <p:nvSpPr>
          <p:cNvPr id="4" name="Title 3">
            <a:extLst>
              <a:ext uri="{FF2B5EF4-FFF2-40B4-BE49-F238E27FC236}">
                <a16:creationId xmlns:a16="http://schemas.microsoft.com/office/drawing/2014/main" id="{58724DB3-0A76-4BAE-A37D-8DB8A0F18C9E}"/>
              </a:ext>
            </a:extLst>
          </p:cNvPr>
          <p:cNvSpPr>
            <a:spLocks noGrp="1"/>
          </p:cNvSpPr>
          <p:nvPr>
            <p:ph type="title"/>
          </p:nvPr>
        </p:nvSpPr>
        <p:spPr/>
        <p:txBody>
          <a:bodyPr/>
          <a:lstStyle/>
          <a:p>
            <a:r>
              <a:rPr lang="en-US" dirty="0"/>
              <a:t>Things to Remember</a:t>
            </a:r>
          </a:p>
        </p:txBody>
      </p:sp>
      <p:sp>
        <p:nvSpPr>
          <p:cNvPr id="5" name="Text Placeholder 4">
            <a:extLst>
              <a:ext uri="{FF2B5EF4-FFF2-40B4-BE49-F238E27FC236}">
                <a16:creationId xmlns:a16="http://schemas.microsoft.com/office/drawing/2014/main" id="{8F42BB2D-D675-45D3-918E-8C6BE50515C7}"/>
              </a:ext>
            </a:extLst>
          </p:cNvPr>
          <p:cNvSpPr>
            <a:spLocks noGrp="1"/>
          </p:cNvSpPr>
          <p:nvPr>
            <p:ph type="body" sz="quarter" idx="13"/>
          </p:nvPr>
        </p:nvSpPr>
        <p:spPr/>
        <p:txBody>
          <a:bodyPr>
            <a:normAutofit/>
          </a:bodyPr>
          <a:lstStyle/>
          <a:p>
            <a:pPr marL="457200" indent="-457200">
              <a:buFont typeface="Arial" panose="020B0604020202020204" pitchFamily="34" charset="0"/>
              <a:buChar char="•"/>
            </a:pPr>
            <a:r>
              <a:rPr lang="en-US" sz="2400" b="0" dirty="0">
                <a:solidFill>
                  <a:schemeClr val="tx1"/>
                </a:solidFill>
              </a:rPr>
              <a:t>For toll tag receipts, please go into your toll account and print the charges for your travel dates</a:t>
            </a:r>
          </a:p>
          <a:p>
            <a:pPr marL="457200" indent="-457200">
              <a:buFont typeface="Arial" panose="020B0604020202020204" pitchFamily="34" charset="0"/>
              <a:buChar char="•"/>
            </a:pPr>
            <a:r>
              <a:rPr lang="en-US" sz="2400" b="0" dirty="0">
                <a:solidFill>
                  <a:schemeClr val="tx1"/>
                </a:solidFill>
              </a:rPr>
              <a:t>Tips are not allowed on taxi/shuttles, etc</a:t>
            </a:r>
          </a:p>
        </p:txBody>
      </p:sp>
    </p:spTree>
    <p:extLst>
      <p:ext uri="{BB962C8B-B14F-4D97-AF65-F5344CB8AC3E}">
        <p14:creationId xmlns:p14="http://schemas.microsoft.com/office/powerpoint/2010/main" val="218638584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2EF8B35-2633-447D-9B20-0D1282F08CD1}"/>
              </a:ext>
            </a:extLst>
          </p:cNvPr>
          <p:cNvSpPr>
            <a:spLocks noGrp="1"/>
          </p:cNvSpPr>
          <p:nvPr>
            <p:ph type="sldNum" sz="quarter" idx="11"/>
          </p:nvPr>
        </p:nvSpPr>
        <p:spPr/>
        <p:txBody>
          <a:bodyPr/>
          <a:lstStyle/>
          <a:p>
            <a:fld id="{8D31BEAE-1623-9446-BB9E-68A101F988DA}" type="slidenum">
              <a:rPr lang="en-US" smtClean="0"/>
              <a:pPr/>
              <a:t>94</a:t>
            </a:fld>
            <a:endParaRPr lang="en-US"/>
          </a:p>
        </p:txBody>
      </p:sp>
      <p:sp>
        <p:nvSpPr>
          <p:cNvPr id="4" name="Title 3">
            <a:extLst>
              <a:ext uri="{FF2B5EF4-FFF2-40B4-BE49-F238E27FC236}">
                <a16:creationId xmlns:a16="http://schemas.microsoft.com/office/drawing/2014/main" id="{58724DB3-0A76-4BAE-A37D-8DB8A0F18C9E}"/>
              </a:ext>
            </a:extLst>
          </p:cNvPr>
          <p:cNvSpPr>
            <a:spLocks noGrp="1"/>
          </p:cNvSpPr>
          <p:nvPr>
            <p:ph type="title"/>
          </p:nvPr>
        </p:nvSpPr>
        <p:spPr/>
        <p:txBody>
          <a:bodyPr/>
          <a:lstStyle/>
          <a:p>
            <a:r>
              <a:rPr lang="en-US" dirty="0"/>
              <a:t>Things to Remember</a:t>
            </a:r>
          </a:p>
        </p:txBody>
      </p:sp>
      <p:sp>
        <p:nvSpPr>
          <p:cNvPr id="5" name="Text Placeholder 4">
            <a:extLst>
              <a:ext uri="{FF2B5EF4-FFF2-40B4-BE49-F238E27FC236}">
                <a16:creationId xmlns:a16="http://schemas.microsoft.com/office/drawing/2014/main" id="{8F42BB2D-D675-45D3-918E-8C6BE50515C7}"/>
              </a:ext>
            </a:extLst>
          </p:cNvPr>
          <p:cNvSpPr>
            <a:spLocks noGrp="1"/>
          </p:cNvSpPr>
          <p:nvPr>
            <p:ph type="body" sz="quarter" idx="13"/>
          </p:nvPr>
        </p:nvSpPr>
        <p:spPr/>
        <p:txBody>
          <a:bodyPr>
            <a:normAutofit/>
          </a:bodyPr>
          <a:lstStyle/>
          <a:p>
            <a:pPr marL="457200" indent="-457200">
              <a:buFont typeface="Arial" panose="020B0604020202020204" pitchFamily="34" charset="0"/>
              <a:buChar char="•"/>
            </a:pPr>
            <a:r>
              <a:rPr lang="en-US" sz="2400" b="0" dirty="0">
                <a:solidFill>
                  <a:schemeClr val="tx1"/>
                </a:solidFill>
              </a:rPr>
              <a:t>Only the traveler is authorized to use the travel card</a:t>
            </a:r>
          </a:p>
          <a:p>
            <a:pPr marL="457200" indent="-457200">
              <a:buFont typeface="Arial" panose="020B0604020202020204" pitchFamily="34" charset="0"/>
              <a:buChar char="•"/>
            </a:pPr>
            <a:r>
              <a:rPr lang="en-US" sz="2400" b="0" dirty="0">
                <a:solidFill>
                  <a:schemeClr val="tx1"/>
                </a:solidFill>
              </a:rPr>
              <a:t>Pictures of receipts are acceptable</a:t>
            </a:r>
          </a:p>
          <a:p>
            <a:pPr marL="457200" indent="-457200">
              <a:buFont typeface="Arial" panose="020B0604020202020204" pitchFamily="34" charset="0"/>
              <a:buChar char="•"/>
            </a:pPr>
            <a:r>
              <a:rPr lang="en-US" sz="2400" b="0" dirty="0">
                <a:solidFill>
                  <a:schemeClr val="tx1"/>
                </a:solidFill>
              </a:rPr>
              <a:t>If the traveler is resigning/leaving the District soon after the trip, please notify Travel so that reconciliation can be completed as quickly as possible</a:t>
            </a:r>
            <a:endParaRPr lang="en-US" sz="2000" b="0" dirty="0">
              <a:solidFill>
                <a:schemeClr val="tx1"/>
              </a:solidFill>
            </a:endParaRPr>
          </a:p>
        </p:txBody>
      </p:sp>
    </p:spTree>
    <p:extLst>
      <p:ext uri="{BB962C8B-B14F-4D97-AF65-F5344CB8AC3E}">
        <p14:creationId xmlns:p14="http://schemas.microsoft.com/office/powerpoint/2010/main" val="99636089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4E1CE30-7CF1-492A-8285-66746962FE57}"/>
              </a:ext>
            </a:extLst>
          </p:cNvPr>
          <p:cNvSpPr>
            <a:spLocks noGrp="1"/>
          </p:cNvSpPr>
          <p:nvPr>
            <p:ph type="sldNum" sz="quarter" idx="12"/>
          </p:nvPr>
        </p:nvSpPr>
        <p:spPr/>
        <p:txBody>
          <a:bodyPr/>
          <a:lstStyle/>
          <a:p>
            <a:fld id="{8D31BEAE-1623-9446-BB9E-68A101F988DA}" type="slidenum">
              <a:rPr lang="en-US" smtClean="0"/>
              <a:pPr/>
              <a:t>95</a:t>
            </a:fld>
            <a:endParaRPr lang="en-US"/>
          </a:p>
        </p:txBody>
      </p:sp>
      <p:pic>
        <p:nvPicPr>
          <p:cNvPr id="11" name="Picture 10">
            <a:extLst>
              <a:ext uri="{FF2B5EF4-FFF2-40B4-BE49-F238E27FC236}">
                <a16:creationId xmlns:a16="http://schemas.microsoft.com/office/drawing/2014/main" id="{B168A42F-855E-41C0-86B1-B99ABAD1165F}"/>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607013" y="1633410"/>
            <a:ext cx="6562928" cy="4364402"/>
          </a:xfrm>
          <a:prstGeom prst="rect">
            <a:avLst/>
          </a:prstGeom>
        </p:spPr>
      </p:pic>
    </p:spTree>
    <p:extLst>
      <p:ext uri="{BB962C8B-B14F-4D97-AF65-F5344CB8AC3E}">
        <p14:creationId xmlns:p14="http://schemas.microsoft.com/office/powerpoint/2010/main" val="318381384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1C835D47-C92E-440F-9ABC-FF65FC3E6E49}"/>
              </a:ext>
            </a:extLst>
          </p:cNvPr>
          <p:cNvSpPr>
            <a:spLocks noGrp="1"/>
          </p:cNvSpPr>
          <p:nvPr>
            <p:ph type="ftr" sz="quarter" idx="10"/>
          </p:nvPr>
        </p:nvSpPr>
        <p:spPr/>
        <p:txBody>
          <a:bodyPr/>
          <a:lstStyle/>
          <a:p>
            <a:endParaRPr lang="en-US"/>
          </a:p>
        </p:txBody>
      </p:sp>
      <p:sp>
        <p:nvSpPr>
          <p:cNvPr id="5" name="Slide Number Placeholder 4">
            <a:extLst>
              <a:ext uri="{FF2B5EF4-FFF2-40B4-BE49-F238E27FC236}">
                <a16:creationId xmlns:a16="http://schemas.microsoft.com/office/drawing/2014/main" id="{33D1B009-97AE-4858-8C29-27574F47CB57}"/>
              </a:ext>
            </a:extLst>
          </p:cNvPr>
          <p:cNvSpPr>
            <a:spLocks noGrp="1"/>
          </p:cNvSpPr>
          <p:nvPr>
            <p:ph type="sldNum" sz="quarter" idx="11"/>
          </p:nvPr>
        </p:nvSpPr>
        <p:spPr/>
        <p:txBody>
          <a:bodyPr/>
          <a:lstStyle/>
          <a:p>
            <a:fld id="{DD90BDDB-D95B-452C-B309-69A233EAC38F}" type="slidenum">
              <a:rPr lang="en-US" smtClean="0"/>
              <a:t>96</a:t>
            </a:fld>
            <a:endParaRPr lang="en-US"/>
          </a:p>
        </p:txBody>
      </p:sp>
      <p:sp>
        <p:nvSpPr>
          <p:cNvPr id="6" name="Title 5">
            <a:extLst>
              <a:ext uri="{FF2B5EF4-FFF2-40B4-BE49-F238E27FC236}">
                <a16:creationId xmlns:a16="http://schemas.microsoft.com/office/drawing/2014/main" id="{0F8E1EB4-D7D4-476E-828E-12CF0083D1C4}"/>
              </a:ext>
            </a:extLst>
          </p:cNvPr>
          <p:cNvSpPr>
            <a:spLocks noGrp="1"/>
          </p:cNvSpPr>
          <p:nvPr>
            <p:ph type="title"/>
          </p:nvPr>
        </p:nvSpPr>
        <p:spPr/>
        <p:txBody>
          <a:bodyPr/>
          <a:lstStyle/>
          <a:p>
            <a:r>
              <a:rPr lang="en-US" dirty="0"/>
              <a:t>Travel Personnel</a:t>
            </a:r>
          </a:p>
        </p:txBody>
      </p:sp>
      <p:sp>
        <p:nvSpPr>
          <p:cNvPr id="7" name="Text Placeholder 6">
            <a:extLst>
              <a:ext uri="{FF2B5EF4-FFF2-40B4-BE49-F238E27FC236}">
                <a16:creationId xmlns:a16="http://schemas.microsoft.com/office/drawing/2014/main" id="{982718B8-6FDC-47F5-AE11-7723DFB9416F}"/>
              </a:ext>
            </a:extLst>
          </p:cNvPr>
          <p:cNvSpPr>
            <a:spLocks noGrp="1"/>
          </p:cNvSpPr>
          <p:nvPr>
            <p:ph type="body" sz="quarter" idx="13"/>
          </p:nvPr>
        </p:nvSpPr>
        <p:spPr/>
        <p:txBody>
          <a:bodyPr/>
          <a:lstStyle/>
          <a:p>
            <a:r>
              <a:rPr lang="en-US" dirty="0"/>
              <a:t>Amy Townsend</a:t>
            </a:r>
          </a:p>
          <a:p>
            <a:pPr marL="914400" lvl="1" indent="-457200"/>
            <a:r>
              <a:rPr lang="en-US" sz="1400" dirty="0"/>
              <a:t>817-814-2217</a:t>
            </a:r>
          </a:p>
          <a:p>
            <a:pPr marL="914400" lvl="1" indent="-457200"/>
            <a:r>
              <a:rPr lang="en-US" sz="1400" dirty="0"/>
              <a:t>817-874-5992 (cell)</a:t>
            </a:r>
          </a:p>
          <a:p>
            <a:pPr marL="914400" lvl="1" indent="-457200"/>
            <a:r>
              <a:rPr lang="en-US" sz="1400" dirty="0">
                <a:hlinkClick r:id="rId2"/>
              </a:rPr>
              <a:t>Amy.townsend@fwisd.org</a:t>
            </a:r>
            <a:r>
              <a:rPr lang="en-US" sz="1400" dirty="0"/>
              <a:t>	</a:t>
            </a:r>
          </a:p>
          <a:p>
            <a:r>
              <a:rPr lang="en-US" dirty="0"/>
              <a:t>Loidy Jimenez Carvalho </a:t>
            </a:r>
          </a:p>
          <a:p>
            <a:pPr marL="914400" lvl="1" indent="-457200"/>
            <a:r>
              <a:rPr lang="en-US" sz="1400" dirty="0"/>
              <a:t>817-814-2218</a:t>
            </a:r>
          </a:p>
          <a:p>
            <a:pPr marL="914400" lvl="1" indent="-457200"/>
            <a:r>
              <a:rPr lang="en-US" sz="1400" dirty="0">
                <a:hlinkClick r:id="rId3"/>
              </a:rPr>
              <a:t>Loidy.jimenezcarvalh@fwisd.org</a:t>
            </a:r>
            <a:r>
              <a:rPr lang="en-US" sz="1400" dirty="0"/>
              <a:t> </a:t>
            </a:r>
            <a:endParaRPr lang="en-US" dirty="0"/>
          </a:p>
        </p:txBody>
      </p:sp>
      <p:sp>
        <p:nvSpPr>
          <p:cNvPr id="8" name="Text Placeholder 7">
            <a:extLst>
              <a:ext uri="{FF2B5EF4-FFF2-40B4-BE49-F238E27FC236}">
                <a16:creationId xmlns:a16="http://schemas.microsoft.com/office/drawing/2014/main" id="{48901FC8-7BAE-4475-A8F4-6EDEEE431EB3}"/>
              </a:ext>
            </a:extLst>
          </p:cNvPr>
          <p:cNvSpPr>
            <a:spLocks noGrp="1"/>
          </p:cNvSpPr>
          <p:nvPr>
            <p:ph type="body" sz="quarter" idx="14"/>
          </p:nvPr>
        </p:nvSpPr>
        <p:spPr/>
        <p:txBody>
          <a:bodyPr>
            <a:normAutofit fontScale="92500" lnSpcReduction="20000"/>
          </a:bodyPr>
          <a:lstStyle/>
          <a:p>
            <a:r>
              <a:rPr lang="en-US" dirty="0"/>
              <a:t>Nancy Henze</a:t>
            </a:r>
          </a:p>
          <a:p>
            <a:pPr marL="914400" lvl="1" indent="-457200"/>
            <a:r>
              <a:rPr lang="en-US" sz="1400" dirty="0"/>
              <a:t>817-814-2201</a:t>
            </a:r>
          </a:p>
          <a:p>
            <a:pPr marL="914400" lvl="1" indent="-457200"/>
            <a:r>
              <a:rPr lang="en-US" sz="1400" dirty="0">
                <a:hlinkClick r:id="rId4"/>
              </a:rPr>
              <a:t>Nancy.henze@fwisd.org</a:t>
            </a:r>
            <a:r>
              <a:rPr lang="en-US" sz="1400" dirty="0"/>
              <a:t> </a:t>
            </a:r>
            <a:endParaRPr lang="en-US" dirty="0"/>
          </a:p>
          <a:p>
            <a:r>
              <a:rPr lang="en-US" dirty="0"/>
              <a:t>Rachel Schur</a:t>
            </a:r>
          </a:p>
          <a:p>
            <a:pPr marL="914400" lvl="1" indent="-457200"/>
            <a:r>
              <a:rPr lang="en-US" sz="1400" dirty="0"/>
              <a:t>817-814-2204</a:t>
            </a:r>
          </a:p>
          <a:p>
            <a:pPr marL="914400" lvl="1" indent="-457200"/>
            <a:r>
              <a:rPr lang="en-US" sz="1400" dirty="0">
                <a:hlinkClick r:id="rId5"/>
              </a:rPr>
              <a:t>Rachel.schur@fwisd.org</a:t>
            </a:r>
            <a:r>
              <a:rPr lang="en-US" sz="1400" dirty="0"/>
              <a:t> </a:t>
            </a:r>
            <a:endParaRPr lang="en-US" dirty="0"/>
          </a:p>
          <a:p>
            <a:r>
              <a:rPr lang="en-US" dirty="0"/>
              <a:t>Meshawndra Smith</a:t>
            </a:r>
          </a:p>
          <a:p>
            <a:pPr marL="914400" lvl="1" indent="-457200"/>
            <a:r>
              <a:rPr lang="en-US" sz="1400" dirty="0"/>
              <a:t>817-814-2203</a:t>
            </a:r>
          </a:p>
          <a:p>
            <a:pPr marL="914400" lvl="1" indent="-457200"/>
            <a:r>
              <a:rPr lang="en-US" sz="1400" dirty="0">
                <a:hlinkClick r:id="rId6"/>
              </a:rPr>
              <a:t>Meshwandra.smith@fwisd.org</a:t>
            </a:r>
            <a:r>
              <a:rPr lang="en-US" sz="1400" dirty="0"/>
              <a:t> </a:t>
            </a:r>
            <a:endParaRPr lang="en-US" dirty="0"/>
          </a:p>
          <a:p>
            <a:r>
              <a:rPr lang="en-US" dirty="0"/>
              <a:t>Roberta Woodard</a:t>
            </a:r>
          </a:p>
          <a:p>
            <a:pPr marL="914400" lvl="1" indent="-457200"/>
            <a:r>
              <a:rPr lang="en-US" sz="1400" dirty="0"/>
              <a:t>817-814-2202</a:t>
            </a:r>
          </a:p>
          <a:p>
            <a:pPr marL="914400" lvl="1" indent="-457200"/>
            <a:r>
              <a:rPr lang="en-US" sz="1400" dirty="0">
                <a:hlinkClick r:id="rId7"/>
              </a:rPr>
              <a:t>Roberta.woodard@fwisd.org</a:t>
            </a:r>
            <a:r>
              <a:rPr lang="en-US" sz="1400" dirty="0"/>
              <a:t> </a:t>
            </a:r>
            <a:endParaRPr lang="en-US" dirty="0"/>
          </a:p>
          <a:p>
            <a:endParaRPr lang="en-US" dirty="0"/>
          </a:p>
        </p:txBody>
      </p:sp>
    </p:spTree>
    <p:extLst>
      <p:ext uri="{BB962C8B-B14F-4D97-AF65-F5344CB8AC3E}">
        <p14:creationId xmlns:p14="http://schemas.microsoft.com/office/powerpoint/2010/main" val="132725768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8DCAF42-ADB8-4029-846F-97E33EA6CA7F}"/>
              </a:ext>
            </a:extLst>
          </p:cNvPr>
          <p:cNvSpPr>
            <a:spLocks noGrp="1"/>
          </p:cNvSpPr>
          <p:nvPr>
            <p:ph type="sldNum" sz="quarter" idx="4294967295"/>
          </p:nvPr>
        </p:nvSpPr>
        <p:spPr>
          <a:xfrm>
            <a:off x="11610975" y="6435725"/>
            <a:ext cx="581025" cy="404813"/>
          </a:xfrm>
        </p:spPr>
        <p:txBody>
          <a:bodyPr/>
          <a:lstStyle/>
          <a:p>
            <a:fld id="{8D31BEAE-1623-9446-BB9E-68A101F988DA}" type="slidenum">
              <a:rPr lang="en-US" smtClean="0"/>
              <a:pPr/>
              <a:t>97</a:t>
            </a:fld>
            <a:endParaRPr lang="en-US"/>
          </a:p>
        </p:txBody>
      </p:sp>
    </p:spTree>
    <p:extLst>
      <p:ext uri="{BB962C8B-B14F-4D97-AF65-F5344CB8AC3E}">
        <p14:creationId xmlns:p14="http://schemas.microsoft.com/office/powerpoint/2010/main" val="1259697622"/>
      </p:ext>
    </p:extLst>
  </p:cSld>
  <p:clrMapOvr>
    <a:masterClrMapping/>
  </p:clrMapOvr>
</p:sld>
</file>

<file path=ppt/theme/theme1.xml><?xml version="1.0" encoding="utf-8"?>
<a:theme xmlns:a="http://schemas.openxmlformats.org/drawingml/2006/main" name="FWISD July 2024">
  <a:themeElements>
    <a:clrScheme name="FWISD2024">
      <a:dk1>
        <a:srgbClr val="12284B"/>
      </a:dk1>
      <a:lt1>
        <a:srgbClr val="FFFFFF"/>
      </a:lt1>
      <a:dk2>
        <a:srgbClr val="1D517F"/>
      </a:dk2>
      <a:lt2>
        <a:srgbClr val="ECEFF0"/>
      </a:lt2>
      <a:accent1>
        <a:srgbClr val="D33C27"/>
      </a:accent1>
      <a:accent2>
        <a:srgbClr val="FBB045"/>
      </a:accent2>
      <a:accent3>
        <a:srgbClr val="9BCCC7"/>
      </a:accent3>
      <a:accent4>
        <a:srgbClr val="829B3C"/>
      </a:accent4>
      <a:accent5>
        <a:srgbClr val="0D6068"/>
      </a:accent5>
      <a:accent6>
        <a:srgbClr val="F06832"/>
      </a:accent6>
      <a:hlink>
        <a:srgbClr val="1D517F"/>
      </a:hlink>
      <a:folHlink>
        <a:srgbClr val="1D517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FWISD July 2024" id="{25203650-D117-4023-B6B6-5B4AE1AC017F}" vid="{065DEF80-6BA7-4CC3-963F-86F49D6F84E3}"/>
    </a:ext>
  </a:extLst>
</a:theme>
</file>

<file path=ppt/theme/theme2.xml><?xml version="1.0" encoding="utf-8"?>
<a:theme xmlns:a="http://schemas.openxmlformats.org/drawingml/2006/main" name="End Slides">
  <a:themeElements>
    <a:clrScheme name="FWISD2024">
      <a:dk1>
        <a:srgbClr val="12284B"/>
      </a:dk1>
      <a:lt1>
        <a:srgbClr val="FFFFFF"/>
      </a:lt1>
      <a:dk2>
        <a:srgbClr val="1D517F"/>
      </a:dk2>
      <a:lt2>
        <a:srgbClr val="ECEFF0"/>
      </a:lt2>
      <a:accent1>
        <a:srgbClr val="D33C27"/>
      </a:accent1>
      <a:accent2>
        <a:srgbClr val="FBB045"/>
      </a:accent2>
      <a:accent3>
        <a:srgbClr val="9BCCC7"/>
      </a:accent3>
      <a:accent4>
        <a:srgbClr val="829B3C"/>
      </a:accent4>
      <a:accent5>
        <a:srgbClr val="0D6068"/>
      </a:accent5>
      <a:accent6>
        <a:srgbClr val="F06832"/>
      </a:accent6>
      <a:hlink>
        <a:srgbClr val="1D517F"/>
      </a:hlink>
      <a:folHlink>
        <a:srgbClr val="1D517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54574F78-1324-2E4A-903A-7E27CA8F879E}" vid="{D5ECB17D-C677-6947-ADD7-C29CA0E25C7E}"/>
    </a:ext>
  </a:extLst>
</a:theme>
</file>

<file path=ppt/theme/theme3.xml><?xml version="1.0" encoding="utf-8"?>
<a:theme xmlns:a="http://schemas.openxmlformats.org/drawingml/2006/main" name="A: Blue">
  <a:themeElements>
    <a:clrScheme name="FWISD2024">
      <a:dk1>
        <a:srgbClr val="12284B"/>
      </a:dk1>
      <a:lt1>
        <a:srgbClr val="FFFFFF"/>
      </a:lt1>
      <a:dk2>
        <a:srgbClr val="1D517F"/>
      </a:dk2>
      <a:lt2>
        <a:srgbClr val="ECEFF0"/>
      </a:lt2>
      <a:accent1>
        <a:srgbClr val="D33C27"/>
      </a:accent1>
      <a:accent2>
        <a:srgbClr val="FBB045"/>
      </a:accent2>
      <a:accent3>
        <a:srgbClr val="9BCCC7"/>
      </a:accent3>
      <a:accent4>
        <a:srgbClr val="829B3C"/>
      </a:accent4>
      <a:accent5>
        <a:srgbClr val="0D6068"/>
      </a:accent5>
      <a:accent6>
        <a:srgbClr val="F06832"/>
      </a:accent6>
      <a:hlink>
        <a:srgbClr val="1D517F"/>
      </a:hlink>
      <a:folHlink>
        <a:srgbClr val="1D517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54574F78-1324-2E4A-903A-7E27CA8F879E}" vid="{DEA7F564-49FD-0842-9B8C-C1B54FF11FC1}"/>
    </a:ext>
  </a:extLst>
</a:theme>
</file>

<file path=ppt/theme/theme4.xml><?xml version="1.0" encoding="utf-8"?>
<a:theme xmlns:a="http://schemas.openxmlformats.org/drawingml/2006/main" name="A: Red">
  <a:themeElements>
    <a:clrScheme name="FWISD2024">
      <a:dk1>
        <a:srgbClr val="12284B"/>
      </a:dk1>
      <a:lt1>
        <a:srgbClr val="FFFFFF"/>
      </a:lt1>
      <a:dk2>
        <a:srgbClr val="1D517F"/>
      </a:dk2>
      <a:lt2>
        <a:srgbClr val="ECEFF0"/>
      </a:lt2>
      <a:accent1>
        <a:srgbClr val="D33C27"/>
      </a:accent1>
      <a:accent2>
        <a:srgbClr val="FBB045"/>
      </a:accent2>
      <a:accent3>
        <a:srgbClr val="9BCCC7"/>
      </a:accent3>
      <a:accent4>
        <a:srgbClr val="829B3C"/>
      </a:accent4>
      <a:accent5>
        <a:srgbClr val="0D6068"/>
      </a:accent5>
      <a:accent6>
        <a:srgbClr val="F06832"/>
      </a:accent6>
      <a:hlink>
        <a:srgbClr val="1D517F"/>
      </a:hlink>
      <a:folHlink>
        <a:srgbClr val="1D517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54574F78-1324-2E4A-903A-7E27CA8F879E}" vid="{4412DA18-E4D3-B643-B3CB-74D78D1BD843}"/>
    </a:ext>
  </a:extLst>
</a:theme>
</file>

<file path=ppt/theme/theme5.xml><?xml version="1.0" encoding="utf-8"?>
<a:theme xmlns:a="http://schemas.openxmlformats.org/drawingml/2006/main" name="A: Teal">
  <a:themeElements>
    <a:clrScheme name="FWISD2024">
      <a:dk1>
        <a:srgbClr val="12284B"/>
      </a:dk1>
      <a:lt1>
        <a:srgbClr val="FFFFFF"/>
      </a:lt1>
      <a:dk2>
        <a:srgbClr val="1D517F"/>
      </a:dk2>
      <a:lt2>
        <a:srgbClr val="ECEFF0"/>
      </a:lt2>
      <a:accent1>
        <a:srgbClr val="D33C27"/>
      </a:accent1>
      <a:accent2>
        <a:srgbClr val="FBB045"/>
      </a:accent2>
      <a:accent3>
        <a:srgbClr val="9BCCC7"/>
      </a:accent3>
      <a:accent4>
        <a:srgbClr val="829B3C"/>
      </a:accent4>
      <a:accent5>
        <a:srgbClr val="0D6068"/>
      </a:accent5>
      <a:accent6>
        <a:srgbClr val="F06832"/>
      </a:accent6>
      <a:hlink>
        <a:srgbClr val="1D517F"/>
      </a:hlink>
      <a:folHlink>
        <a:srgbClr val="1D517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54574F78-1324-2E4A-903A-7E27CA8F879E}" vid="{C9E4882D-6FB7-C94B-A438-91EEFFE7AE5D}"/>
    </a:ext>
  </a:extLst>
</a:theme>
</file>

<file path=ppt/theme/theme6.xml><?xml version="1.0" encoding="utf-8"?>
<a:theme xmlns:a="http://schemas.openxmlformats.org/drawingml/2006/main" name="A: Navy">
  <a:themeElements>
    <a:clrScheme name="FWISD2024">
      <a:dk1>
        <a:srgbClr val="12284B"/>
      </a:dk1>
      <a:lt1>
        <a:srgbClr val="FFFFFF"/>
      </a:lt1>
      <a:dk2>
        <a:srgbClr val="1D517F"/>
      </a:dk2>
      <a:lt2>
        <a:srgbClr val="ECEFF0"/>
      </a:lt2>
      <a:accent1>
        <a:srgbClr val="D33C27"/>
      </a:accent1>
      <a:accent2>
        <a:srgbClr val="FBB045"/>
      </a:accent2>
      <a:accent3>
        <a:srgbClr val="9BCCC7"/>
      </a:accent3>
      <a:accent4>
        <a:srgbClr val="829B3C"/>
      </a:accent4>
      <a:accent5>
        <a:srgbClr val="0D6068"/>
      </a:accent5>
      <a:accent6>
        <a:srgbClr val="F06832"/>
      </a:accent6>
      <a:hlink>
        <a:srgbClr val="1D517F"/>
      </a:hlink>
      <a:folHlink>
        <a:srgbClr val="1D517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54574F78-1324-2E4A-903A-7E27CA8F879E}" vid="{FC0E8491-699D-B14F-9194-6ECCEDB330BD}"/>
    </a:ext>
  </a:extLst>
</a:theme>
</file>

<file path=ppt/theme/theme7.xml><?xml version="1.0" encoding="utf-8"?>
<a:theme xmlns:a="http://schemas.openxmlformats.org/drawingml/2006/main" name="Layout B">
  <a:themeElements>
    <a:clrScheme name="FWISD2024">
      <a:dk1>
        <a:srgbClr val="12284B"/>
      </a:dk1>
      <a:lt1>
        <a:srgbClr val="FFFFFF"/>
      </a:lt1>
      <a:dk2>
        <a:srgbClr val="1D517F"/>
      </a:dk2>
      <a:lt2>
        <a:srgbClr val="ECEFF0"/>
      </a:lt2>
      <a:accent1>
        <a:srgbClr val="D33C27"/>
      </a:accent1>
      <a:accent2>
        <a:srgbClr val="FBB045"/>
      </a:accent2>
      <a:accent3>
        <a:srgbClr val="9BCCC7"/>
      </a:accent3>
      <a:accent4>
        <a:srgbClr val="829B3C"/>
      </a:accent4>
      <a:accent5>
        <a:srgbClr val="0D6068"/>
      </a:accent5>
      <a:accent6>
        <a:srgbClr val="F06832"/>
      </a:accent6>
      <a:hlink>
        <a:srgbClr val="1D517F"/>
      </a:hlink>
      <a:folHlink>
        <a:srgbClr val="1D517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54574F78-1324-2E4A-903A-7E27CA8F879E}" vid="{47420810-D3F0-C14F-B7B8-1A7505C73210}"/>
    </a:ext>
  </a:extLst>
</a:theme>
</file>

<file path=ppt/theme/theme8.xml><?xml version="1.0" encoding="utf-8"?>
<a:theme xmlns:a="http://schemas.openxmlformats.org/drawingml/2006/main" name="Layout C">
  <a:themeElements>
    <a:clrScheme name="FWISD 2024 - B">
      <a:dk1>
        <a:srgbClr val="0F284B"/>
      </a:dk1>
      <a:lt1>
        <a:srgbClr val="FFFFFF"/>
      </a:lt1>
      <a:dk2>
        <a:srgbClr val="0B5380"/>
      </a:dk2>
      <a:lt2>
        <a:srgbClr val="F0F3F3"/>
      </a:lt2>
      <a:accent1>
        <a:srgbClr val="BC4B27"/>
      </a:accent1>
      <a:accent2>
        <a:srgbClr val="F9B046"/>
      </a:accent2>
      <a:accent3>
        <a:srgbClr val="9ACEC8"/>
      </a:accent3>
      <a:accent4>
        <a:srgbClr val="A3C238"/>
      </a:accent4>
      <a:accent5>
        <a:srgbClr val="136066"/>
      </a:accent5>
      <a:accent6>
        <a:srgbClr val="EF6731"/>
      </a:accent6>
      <a:hlink>
        <a:srgbClr val="0B5380"/>
      </a:hlink>
      <a:folHlink>
        <a:srgbClr val="0B53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54574F78-1324-2E4A-903A-7E27CA8F879E}" vid="{8752756A-BA1B-544F-B239-856863D2F0F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518d16af-1a08-451e-9491-afe9f55179e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D7991F072390646A10345C58A98EF55" ma:contentTypeVersion="18" ma:contentTypeDescription="Create a new document." ma:contentTypeScope="" ma:versionID="5c8ff3e71181db1af6404b1b1ea2e877">
  <xsd:schema xmlns:xsd="http://www.w3.org/2001/XMLSchema" xmlns:xs="http://www.w3.org/2001/XMLSchema" xmlns:p="http://schemas.microsoft.com/office/2006/metadata/properties" xmlns:ns3="518d16af-1a08-451e-9491-afe9f55179e9" xmlns:ns4="38df69bf-bcff-475b-9449-d4a88ae95741" targetNamespace="http://schemas.microsoft.com/office/2006/metadata/properties" ma:root="true" ma:fieldsID="3e0da707981429b0166221bc9cf68540" ns3:_="" ns4:_="">
    <xsd:import namespace="518d16af-1a08-451e-9491-afe9f55179e9"/>
    <xsd:import namespace="38df69bf-bcff-475b-9449-d4a88ae95741"/>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4:SharedWithUsers" minOccurs="0"/>
                <xsd:element ref="ns4:SharedWithDetails" minOccurs="0"/>
                <xsd:element ref="ns4:SharingHintHash" minOccurs="0"/>
                <xsd:element ref="ns3:MediaLengthInSeconds" minOccurs="0"/>
                <xsd:element ref="ns3:_activity" minOccurs="0"/>
                <xsd:element ref="ns3:MediaServiceLocation" minOccurs="0"/>
                <xsd:element ref="ns3:MediaServiceObjectDetectorVersions" minOccurs="0"/>
                <xsd:element ref="ns3:MediaServiceSearchPropertie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8d16af-1a08-451e-9491-afe9f55179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_activity" ma:index="21" nillable="true" ma:displayName="_activity" ma:hidden="true" ma:internalName="_activity">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SystemTags" ma:index="25"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8df69bf-bcff-475b-9449-d4a88ae9574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330A9EC-1BEF-4A67-9133-F13360C2A275}">
  <ds:schemaRefs>
    <ds:schemaRef ds:uri="38df69bf-bcff-475b-9449-d4a88ae95741"/>
    <ds:schemaRef ds:uri="http://schemas.microsoft.com/office/2006/documentManagement/types"/>
    <ds:schemaRef ds:uri="518d16af-1a08-451e-9491-afe9f55179e9"/>
    <ds:schemaRef ds:uri="http://purl.org/dc/elements/1.1/"/>
    <ds:schemaRef ds:uri="http://schemas.microsoft.com/office/2006/metadata/properties"/>
    <ds:schemaRef ds:uri="http://schemas.microsoft.com/office/infopath/2007/PartnerControls"/>
    <ds:schemaRef ds:uri="http://www.w3.org/XML/1998/namespace"/>
    <ds:schemaRef ds:uri="http://purl.org/dc/terms/"/>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8ED0C78B-B3A2-4633-98FE-D73F7A4938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8d16af-1a08-451e-9491-afe9f55179e9"/>
    <ds:schemaRef ds:uri="38df69bf-bcff-475b-9449-d4a88ae957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4B4CA81-F146-49CE-9FAF-2963FAF52C0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FWISD July 2024</Template>
  <TotalTime>3658</TotalTime>
  <Words>3815</Words>
  <Application>Microsoft Office PowerPoint</Application>
  <PresentationFormat>Widescreen</PresentationFormat>
  <Paragraphs>605</Paragraphs>
  <Slides>97</Slides>
  <Notes>0</Notes>
  <HiddenSlides>0</HiddenSlides>
  <MMClips>0</MMClips>
  <ScaleCrop>false</ScaleCrop>
  <HeadingPairs>
    <vt:vector size="6" baseType="variant">
      <vt:variant>
        <vt:lpstr>Fonts Used</vt:lpstr>
      </vt:variant>
      <vt:variant>
        <vt:i4>2</vt:i4>
      </vt:variant>
      <vt:variant>
        <vt:lpstr>Theme</vt:lpstr>
      </vt:variant>
      <vt:variant>
        <vt:i4>8</vt:i4>
      </vt:variant>
      <vt:variant>
        <vt:lpstr>Slide Titles</vt:lpstr>
      </vt:variant>
      <vt:variant>
        <vt:i4>97</vt:i4>
      </vt:variant>
    </vt:vector>
  </HeadingPairs>
  <TitlesOfParts>
    <vt:vector size="107" baseType="lpstr">
      <vt:lpstr>Arial</vt:lpstr>
      <vt:lpstr>Arial Narrow</vt:lpstr>
      <vt:lpstr>FWISD July 2024</vt:lpstr>
      <vt:lpstr>End Slides</vt:lpstr>
      <vt:lpstr>A: Blue</vt:lpstr>
      <vt:lpstr>A: Red</vt:lpstr>
      <vt:lpstr>A: Teal</vt:lpstr>
      <vt:lpstr>A: Navy</vt:lpstr>
      <vt:lpstr>Layout B</vt:lpstr>
      <vt:lpstr>Layout C</vt:lpstr>
      <vt:lpstr>Back of the Net  Travel</vt:lpstr>
      <vt:lpstr>Put Your Best Foot Forward</vt:lpstr>
      <vt:lpstr>Don’t Miss Kick-Off</vt:lpstr>
      <vt:lpstr>Starting XI</vt:lpstr>
      <vt:lpstr>Employee Travel</vt:lpstr>
      <vt:lpstr>General Tab</vt:lpstr>
      <vt:lpstr>General Tab</vt:lpstr>
      <vt:lpstr>General Tab</vt:lpstr>
      <vt:lpstr>General Tab</vt:lpstr>
      <vt:lpstr>General Tab</vt:lpstr>
      <vt:lpstr>General Tab</vt:lpstr>
      <vt:lpstr>Registration Tab</vt:lpstr>
      <vt:lpstr>Registration Tab</vt:lpstr>
      <vt:lpstr>Registration Tab</vt:lpstr>
      <vt:lpstr>Registration Tab</vt:lpstr>
      <vt:lpstr>Registration Tab</vt:lpstr>
      <vt:lpstr>Registration Tab</vt:lpstr>
      <vt:lpstr>Lodging Tab</vt:lpstr>
      <vt:lpstr>Lodging Tab</vt:lpstr>
      <vt:lpstr>Lodging Tab</vt:lpstr>
      <vt:lpstr>Lodging Tab</vt:lpstr>
      <vt:lpstr>Lodging Tab</vt:lpstr>
      <vt:lpstr>Lodging Tab</vt:lpstr>
      <vt:lpstr>Lodging Tab</vt:lpstr>
      <vt:lpstr>Lodging Tab</vt:lpstr>
      <vt:lpstr>Lodging Tab</vt:lpstr>
      <vt:lpstr>Lodging Tab</vt:lpstr>
      <vt:lpstr>Lodging Tab</vt:lpstr>
      <vt:lpstr>Lodging Tab</vt:lpstr>
      <vt:lpstr>Vehicle/Mileage Tab</vt:lpstr>
      <vt:lpstr>Vehicle/Mileage Tab</vt:lpstr>
      <vt:lpstr>Vehicle/Mileage Tab</vt:lpstr>
      <vt:lpstr>Vehicle/Mileage Tab</vt:lpstr>
      <vt:lpstr>Vehicle/Mileage Tab</vt:lpstr>
      <vt:lpstr>Vehicle/Lodging Tab</vt:lpstr>
      <vt:lpstr>Airline Tab</vt:lpstr>
      <vt:lpstr>Airline Tab</vt:lpstr>
      <vt:lpstr>Airline Tab</vt:lpstr>
      <vt:lpstr>Airline Tab</vt:lpstr>
      <vt:lpstr>Airline Tab</vt:lpstr>
      <vt:lpstr>Airline Tab</vt:lpstr>
      <vt:lpstr>Airline Tab</vt:lpstr>
      <vt:lpstr>Airline Tab</vt:lpstr>
      <vt:lpstr>Airline Tab</vt:lpstr>
      <vt:lpstr>Meals Tab</vt:lpstr>
      <vt:lpstr>Meals Tab</vt:lpstr>
      <vt:lpstr>Meals Tab</vt:lpstr>
      <vt:lpstr>Meals Tab</vt:lpstr>
      <vt:lpstr>Meals Tab</vt:lpstr>
      <vt:lpstr>Meals Tab</vt:lpstr>
      <vt:lpstr>Other Tab</vt:lpstr>
      <vt:lpstr>Other Tab</vt:lpstr>
      <vt:lpstr>Other Tab</vt:lpstr>
      <vt:lpstr>Other Tab</vt:lpstr>
      <vt:lpstr>Other Tab</vt:lpstr>
      <vt:lpstr>Other Tab</vt:lpstr>
      <vt:lpstr>Other Tab</vt:lpstr>
      <vt:lpstr>Submit/Summary Tab</vt:lpstr>
      <vt:lpstr>Submit/Summary Tab</vt:lpstr>
      <vt:lpstr>Travel Department</vt:lpstr>
      <vt:lpstr>Travel Department</vt:lpstr>
      <vt:lpstr>Student/Athletics Travel</vt:lpstr>
      <vt:lpstr>Student Travel</vt:lpstr>
      <vt:lpstr>Athletics Travel</vt:lpstr>
      <vt:lpstr>Student/Athletics Travel</vt:lpstr>
      <vt:lpstr>Expense Reports</vt:lpstr>
      <vt:lpstr>Expense Reports</vt:lpstr>
      <vt:lpstr>Expense Reports</vt:lpstr>
      <vt:lpstr>Expense Reports</vt:lpstr>
      <vt:lpstr>General Tab</vt:lpstr>
      <vt:lpstr>General Tab</vt:lpstr>
      <vt:lpstr>Expense Reports</vt:lpstr>
      <vt:lpstr>Registration Tab</vt:lpstr>
      <vt:lpstr>Lodging Tab</vt:lpstr>
      <vt:lpstr>Vehicle Tab</vt:lpstr>
      <vt:lpstr>Vehicle Tab</vt:lpstr>
      <vt:lpstr>Vehicle Tab</vt:lpstr>
      <vt:lpstr>Vehicle Tab</vt:lpstr>
      <vt:lpstr>Airline Tab</vt:lpstr>
      <vt:lpstr>Meals Tab</vt:lpstr>
      <vt:lpstr>Meals Tab</vt:lpstr>
      <vt:lpstr>Other Tab</vt:lpstr>
      <vt:lpstr>Other Tab</vt:lpstr>
      <vt:lpstr>Other Tab</vt:lpstr>
      <vt:lpstr>Submit/Summary Tab</vt:lpstr>
      <vt:lpstr>Submit/Summary Tab</vt:lpstr>
      <vt:lpstr>Travel Department</vt:lpstr>
      <vt:lpstr>Things to Remember</vt:lpstr>
      <vt:lpstr>Things to Remember</vt:lpstr>
      <vt:lpstr>Things to Remember</vt:lpstr>
      <vt:lpstr>Things to Remember</vt:lpstr>
      <vt:lpstr>Things to Remember</vt:lpstr>
      <vt:lpstr>Things to Remember</vt:lpstr>
      <vt:lpstr>Things to Remember</vt:lpstr>
      <vt:lpstr>PowerPoint Presentation</vt:lpstr>
      <vt:lpstr>Travel Personnel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Tackling Travel</dc:title>
  <dc:creator>Townsend, Amy</dc:creator>
  <cp:lastModifiedBy>Townsend, Amy</cp:lastModifiedBy>
  <cp:revision>323</cp:revision>
  <cp:lastPrinted>2025-02-11T18:27:59Z</cp:lastPrinted>
  <dcterms:created xsi:type="dcterms:W3CDTF">2024-07-22T18:32:55Z</dcterms:created>
  <dcterms:modified xsi:type="dcterms:W3CDTF">2025-07-25T21:16:13Z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0x0101005D7991F072390646A10345C58A98EF55</vt:lpwstr>
  </property>
</Properties>
</file>