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4"/>
  </p:sldMasterIdLst>
  <p:sldIdLst>
    <p:sldId id="256" r:id="rId5"/>
    <p:sldId id="257" r:id="rId6"/>
    <p:sldId id="258" r:id="rId7"/>
    <p:sldId id="261" r:id="rId8"/>
    <p:sldId id="260" r:id="rId9"/>
    <p:sldId id="259" r:id="rId10"/>
    <p:sldId id="262" r:id="rId11"/>
    <p:sldId id="263"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14" d="100"/>
          <a:sy n="114" d="100"/>
        </p:scale>
        <p:origin x="414" y="11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presProps" Target="presProp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2" Type="http://schemas.openxmlformats.org/officeDocument/2006/relationships/customXml" Target="../customXml/item2.xml"/><Relationship Id="rId16"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theme" Target="theme/theme1.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grpSp>
        <p:nvGrpSpPr>
          <p:cNvPr id="89" name="Group 88"/>
          <p:cNvGrpSpPr/>
          <p:nvPr/>
        </p:nvGrpSpPr>
        <p:grpSpPr>
          <a:xfrm>
            <a:off x="-329674" y="-59376"/>
            <a:ext cx="12515851" cy="6923798"/>
            <a:chOff x="-329674" y="-51881"/>
            <a:chExt cx="12515851" cy="6923798"/>
          </a:xfrm>
        </p:grpSpPr>
        <p:sp>
          <p:nvSpPr>
            <p:cNvPr id="90" name="Freeform 5"/>
            <p:cNvSpPr/>
            <p:nvPr/>
          </p:nvSpPr>
          <p:spPr bwMode="auto">
            <a:xfrm>
              <a:off x="-329674" y="1298404"/>
              <a:ext cx="9702800" cy="5573512"/>
            </a:xfrm>
            <a:custGeom>
              <a:avLst/>
              <a:gdLst/>
              <a:ahLst/>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6"/>
            <p:cNvSpPr/>
            <p:nvPr/>
          </p:nvSpPr>
          <p:spPr bwMode="auto">
            <a:xfrm>
              <a:off x="670451" y="2018236"/>
              <a:ext cx="7373938" cy="4848892"/>
            </a:xfrm>
            <a:custGeom>
              <a:avLst/>
              <a:gdLst/>
              <a:ahLst/>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2" name="Freeform 7"/>
            <p:cNvSpPr/>
            <p:nvPr/>
          </p:nvSpPr>
          <p:spPr bwMode="auto">
            <a:xfrm>
              <a:off x="251351" y="1788400"/>
              <a:ext cx="8035925" cy="5083516"/>
            </a:xfrm>
            <a:custGeom>
              <a:avLst/>
              <a:gdLst/>
              <a:ahLst/>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3" name="Freeform 8"/>
            <p:cNvSpPr/>
            <p:nvPr/>
          </p:nvSpPr>
          <p:spPr bwMode="auto">
            <a:xfrm>
              <a:off x="-1061" y="549842"/>
              <a:ext cx="10334625" cy="6322075"/>
            </a:xfrm>
            <a:custGeom>
              <a:avLst/>
              <a:gdLst/>
              <a:ahLst/>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9"/>
            <p:cNvSpPr/>
            <p:nvPr/>
          </p:nvSpPr>
          <p:spPr bwMode="auto">
            <a:xfrm>
              <a:off x="3701" y="6186246"/>
              <a:ext cx="504825" cy="681527"/>
            </a:xfrm>
            <a:custGeom>
              <a:avLst/>
              <a:gdLst/>
              <a:ahLst/>
              <a:cxnLst/>
              <a:rect l="0" t="0" r="r" b="b"/>
              <a:pathLst>
                <a:path w="106" h="143">
                  <a:moveTo>
                    <a:pt x="0" y="0"/>
                  </a:moveTo>
                  <a:cubicBezTo>
                    <a:pt x="35" y="54"/>
                    <a:pt x="70" y="101"/>
                    <a:pt x="106" y="143"/>
                  </a:cubicBezTo>
                </a:path>
              </a:pathLst>
            </a:custGeom>
            <a:noFill/>
            <a:ln w="4763"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10"/>
            <p:cNvSpPr/>
            <p:nvPr/>
          </p:nvSpPr>
          <p:spPr bwMode="auto">
            <a:xfrm>
              <a:off x="-1061" y="-51881"/>
              <a:ext cx="11091863" cy="6923796"/>
            </a:xfrm>
            <a:custGeom>
              <a:avLst/>
              <a:gdLst/>
              <a:ahLst/>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11"/>
            <p:cNvSpPr/>
            <p:nvPr/>
          </p:nvSpPr>
          <p:spPr bwMode="auto">
            <a:xfrm>
              <a:off x="5426601" y="5579"/>
              <a:ext cx="5788025" cy="6847184"/>
            </a:xfrm>
            <a:custGeom>
              <a:avLst/>
              <a:gdLst/>
              <a:ahLst/>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7" name="Freeform 12"/>
            <p:cNvSpPr/>
            <p:nvPr/>
          </p:nvSpPr>
          <p:spPr bwMode="auto">
            <a:xfrm>
              <a:off x="-1061" y="5579"/>
              <a:ext cx="1057275" cy="614491"/>
            </a:xfrm>
            <a:custGeom>
              <a:avLst/>
              <a:gdLst/>
              <a:ahLst/>
              <a:cxnLst/>
              <a:rect l="0" t="0" r="r" b="b"/>
              <a:pathLst>
                <a:path w="222" h="129">
                  <a:moveTo>
                    <a:pt x="222" y="0"/>
                  </a:moveTo>
                  <a:cubicBezTo>
                    <a:pt x="152" y="35"/>
                    <a:pt x="76" y="78"/>
                    <a:pt x="0" y="12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8" name="Freeform 13"/>
            <p:cNvSpPr/>
            <p:nvPr/>
          </p:nvSpPr>
          <p:spPr bwMode="auto">
            <a:xfrm>
              <a:off x="5821889" y="5579"/>
              <a:ext cx="5588000" cy="6866337"/>
            </a:xfrm>
            <a:custGeom>
              <a:avLst/>
              <a:gdLst/>
              <a:ahLst/>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9" name="Freeform 14"/>
            <p:cNvSpPr/>
            <p:nvPr/>
          </p:nvSpPr>
          <p:spPr bwMode="auto">
            <a:xfrm>
              <a:off x="3701" y="790"/>
              <a:ext cx="595313" cy="352734"/>
            </a:xfrm>
            <a:custGeom>
              <a:avLst/>
              <a:gdLst/>
              <a:ahLst/>
              <a:cxnLst/>
              <a:rect l="0" t="0" r="r" b="b"/>
              <a:pathLst>
                <a:path w="125" h="74">
                  <a:moveTo>
                    <a:pt x="125" y="0"/>
                  </a:moveTo>
                  <a:cubicBezTo>
                    <a:pt x="85" y="22"/>
                    <a:pt x="43" y="47"/>
                    <a:pt x="0" y="74"/>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00" name="Freeform 15"/>
            <p:cNvSpPr/>
            <p:nvPr/>
          </p:nvSpPr>
          <p:spPr bwMode="auto">
            <a:xfrm>
              <a:off x="6012389" y="5579"/>
              <a:ext cx="5497513" cy="6866337"/>
            </a:xfrm>
            <a:custGeom>
              <a:avLst/>
              <a:gdLst/>
              <a:ahLst/>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101" name="Freeform 16"/>
            <p:cNvSpPr/>
            <p:nvPr/>
          </p:nvSpPr>
          <p:spPr bwMode="auto">
            <a:xfrm>
              <a:off x="-1061" y="5579"/>
              <a:ext cx="357188" cy="213875"/>
            </a:xfrm>
            <a:custGeom>
              <a:avLst/>
              <a:gdLst/>
              <a:ahLst/>
              <a:cxnLst/>
              <a:rect l="0" t="0" r="r" b="b"/>
              <a:pathLst>
                <a:path w="75" h="45">
                  <a:moveTo>
                    <a:pt x="75" y="0"/>
                  </a:moveTo>
                  <a:cubicBezTo>
                    <a:pt x="50" y="14"/>
                    <a:pt x="25" y="29"/>
                    <a:pt x="0" y="45"/>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102" name="Freeform 17"/>
            <p:cNvSpPr/>
            <p:nvPr/>
          </p:nvSpPr>
          <p:spPr bwMode="auto">
            <a:xfrm>
              <a:off x="6210826" y="790"/>
              <a:ext cx="5522913" cy="6871126"/>
            </a:xfrm>
            <a:custGeom>
              <a:avLst/>
              <a:gdLst/>
              <a:ahLst/>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3" name="Freeform 18"/>
            <p:cNvSpPr/>
            <p:nvPr/>
          </p:nvSpPr>
          <p:spPr bwMode="auto">
            <a:xfrm>
              <a:off x="6463239" y="5579"/>
              <a:ext cx="5413375" cy="6866337"/>
            </a:xfrm>
            <a:custGeom>
              <a:avLst/>
              <a:gdLst/>
              <a:ahLst/>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4" name="Freeform 19"/>
            <p:cNvSpPr/>
            <p:nvPr/>
          </p:nvSpPr>
          <p:spPr bwMode="auto">
            <a:xfrm>
              <a:off x="6877576" y="5579"/>
              <a:ext cx="5037138" cy="6861550"/>
            </a:xfrm>
            <a:custGeom>
              <a:avLst/>
              <a:gdLst/>
              <a:ahLst/>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5" name="Freeform 20"/>
            <p:cNvSpPr/>
            <p:nvPr/>
          </p:nvSpPr>
          <p:spPr bwMode="auto">
            <a:xfrm>
              <a:off x="8768289" y="5579"/>
              <a:ext cx="3417888" cy="2742066"/>
            </a:xfrm>
            <a:custGeom>
              <a:avLst/>
              <a:gdLst/>
              <a:ahLst/>
              <a:cxnLst/>
              <a:rect l="0" t="0" r="r" b="b"/>
              <a:pathLst>
                <a:path w="718" h="575">
                  <a:moveTo>
                    <a:pt x="718" y="575"/>
                  </a:moveTo>
                  <a:cubicBezTo>
                    <a:pt x="500" y="360"/>
                    <a:pt x="260" y="163"/>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6" name="Freeform 21"/>
            <p:cNvSpPr/>
            <p:nvPr/>
          </p:nvSpPr>
          <p:spPr bwMode="auto">
            <a:xfrm>
              <a:off x="9235014" y="10367"/>
              <a:ext cx="2951163" cy="2555325"/>
            </a:xfrm>
            <a:custGeom>
              <a:avLst/>
              <a:gdLst/>
              <a:ahLst/>
              <a:cxnLst/>
              <a:rect l="0" t="0" r="r" b="b"/>
              <a:pathLst>
                <a:path w="620" h="536">
                  <a:moveTo>
                    <a:pt x="620" y="536"/>
                  </a:moveTo>
                  <a:cubicBezTo>
                    <a:pt x="404" y="314"/>
                    <a:pt x="196" y="13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7" name="Freeform 22"/>
            <p:cNvSpPr/>
            <p:nvPr/>
          </p:nvSpPr>
          <p:spPr bwMode="auto">
            <a:xfrm>
              <a:off x="10020826" y="5579"/>
              <a:ext cx="2165350" cy="1358265"/>
            </a:xfrm>
            <a:custGeom>
              <a:avLst/>
              <a:gdLst/>
              <a:ahLst/>
              <a:cxnLst/>
              <a:rect l="0" t="0" r="r" b="b"/>
              <a:pathLst>
                <a:path w="455" h="285">
                  <a:moveTo>
                    <a:pt x="0" y="0"/>
                  </a:moveTo>
                  <a:cubicBezTo>
                    <a:pt x="153" y="85"/>
                    <a:pt x="308" y="180"/>
                    <a:pt x="455" y="285"/>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08" name="Freeform 23"/>
            <p:cNvSpPr/>
            <p:nvPr/>
          </p:nvSpPr>
          <p:spPr bwMode="auto">
            <a:xfrm>
              <a:off x="11290826" y="5579"/>
              <a:ext cx="895350" cy="534687"/>
            </a:xfrm>
            <a:custGeom>
              <a:avLst/>
              <a:gdLst/>
              <a:ahLst/>
              <a:cxnLst/>
              <a:rect l="0" t="0" r="r" b="b"/>
              <a:pathLst>
                <a:path w="188" h="112">
                  <a:moveTo>
                    <a:pt x="0" y="0"/>
                  </a:moveTo>
                  <a:cubicBezTo>
                    <a:pt x="63" y="36"/>
                    <a:pt x="126" y="73"/>
                    <a:pt x="188" y="112"/>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9" name="Group 8"/>
          <p:cNvGrpSpPr/>
          <p:nvPr/>
        </p:nvGrpSpPr>
        <p:grpSpPr>
          <a:xfrm>
            <a:off x="1669293" y="1186483"/>
            <a:ext cx="8848345" cy="4477933"/>
            <a:chOff x="1669293" y="1186483"/>
            <a:chExt cx="8848345" cy="4477933"/>
          </a:xfrm>
        </p:grpSpPr>
        <p:sp>
          <p:nvSpPr>
            <p:cNvPr id="39" name="Rectangle 38"/>
            <p:cNvSpPr/>
            <p:nvPr/>
          </p:nvSpPr>
          <p:spPr>
            <a:xfrm>
              <a:off x="1674042" y="1186483"/>
              <a:ext cx="8843596" cy="7161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0" name="Isosceles Triangle 39"/>
            <p:cNvSpPr/>
            <p:nvPr/>
          </p:nvSpPr>
          <p:spPr>
            <a:xfrm rot="10800000">
              <a:off x="5892384" y="5313353"/>
              <a:ext cx="407233" cy="35106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1" name="Rectangle 40"/>
            <p:cNvSpPr/>
            <p:nvPr/>
          </p:nvSpPr>
          <p:spPr>
            <a:xfrm>
              <a:off x="1669293" y="1991156"/>
              <a:ext cx="8845667" cy="332219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ctrTitle"/>
          </p:nvPr>
        </p:nvSpPr>
        <p:spPr>
          <a:xfrm>
            <a:off x="1759236" y="2075504"/>
            <a:ext cx="8679915" cy="1748729"/>
          </a:xfrm>
        </p:spPr>
        <p:txBody>
          <a:bodyPr bIns="0" anchor="b">
            <a:normAutofit/>
          </a:bodyPr>
          <a:lstStyle>
            <a:lvl1pPr algn="ctr">
              <a:lnSpc>
                <a:spcPct val="80000"/>
              </a:lnSpc>
              <a:defRPr sz="5400" spc="-150">
                <a:solidFill>
                  <a:srgbClr val="FFFEFF"/>
                </a:solidFill>
              </a:defRPr>
            </a:lvl1pPr>
          </a:lstStyle>
          <a:p>
            <a:r>
              <a:rPr lang="en-US"/>
              <a:t>Click to edit Master title style</a:t>
            </a:r>
            <a:endParaRPr lang="en-US" dirty="0"/>
          </a:p>
        </p:txBody>
      </p:sp>
      <p:sp>
        <p:nvSpPr>
          <p:cNvPr id="3" name="Subtitle 2"/>
          <p:cNvSpPr>
            <a:spLocks noGrp="1"/>
          </p:cNvSpPr>
          <p:nvPr>
            <p:ph type="subTitle" idx="1"/>
          </p:nvPr>
        </p:nvSpPr>
        <p:spPr>
          <a:xfrm>
            <a:off x="1759237" y="3906266"/>
            <a:ext cx="8673427" cy="1322587"/>
          </a:xfrm>
        </p:spPr>
        <p:txBody>
          <a:bodyPr tIns="0">
            <a:normAutofit/>
          </a:bodyPr>
          <a:lstStyle>
            <a:lvl1pPr marL="0" indent="0" algn="ctr">
              <a:lnSpc>
                <a:spcPct val="100000"/>
              </a:lnSpc>
              <a:buNone/>
              <a:defRPr sz="1800" b="0">
                <a:solidFill>
                  <a:srgbClr val="FFFEFF"/>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804672" y="320040"/>
            <a:ext cx="3657600" cy="320040"/>
          </a:xfrm>
        </p:spPr>
        <p:txBody>
          <a:bodyPr vert="horz" lIns="91440" tIns="45720" rIns="91440" bIns="45720" rtlCol="0" anchor="ctr"/>
          <a:lstStyle>
            <a:lvl1pPr>
              <a:defRPr lang="en-US"/>
            </a:lvl1pPr>
          </a:lstStyle>
          <a:p>
            <a:fld id="{48A87A34-81AB-432B-8DAE-1953F412C126}" type="datetimeFigureOut">
              <a:rPr lang="en-US" dirty="0"/>
              <a:pPr/>
              <a:t>9/22/2022</a:t>
            </a:fld>
            <a:endParaRPr lang="en-US" dirty="0"/>
          </a:p>
        </p:txBody>
      </p:sp>
      <p:sp>
        <p:nvSpPr>
          <p:cNvPr id="5" name="Footer Placeholder 4"/>
          <p:cNvSpPr>
            <a:spLocks noGrp="1"/>
          </p:cNvSpPr>
          <p:nvPr>
            <p:ph type="ftr" sz="quarter" idx="11"/>
          </p:nvPr>
        </p:nvSpPr>
        <p:spPr>
          <a:xfrm>
            <a:off x="804672" y="6227064"/>
            <a:ext cx="10588752" cy="320040"/>
          </a:xfrm>
        </p:spPr>
        <p:txBody>
          <a:bodyPr/>
          <a:lstStyle>
            <a:lvl1pPr algn="ctr">
              <a:defRPr/>
            </a:lvl1pPr>
          </a:lstStyle>
          <a:p>
            <a:endParaRPr lang="en-US" dirty="0"/>
          </a:p>
        </p:txBody>
      </p:sp>
      <p:sp>
        <p:nvSpPr>
          <p:cNvPr id="6" name="Slide Number Placeholder 5"/>
          <p:cNvSpPr>
            <a:spLocks noGrp="1"/>
          </p:cNvSpPr>
          <p:nvPr>
            <p:ph type="sldNum" sz="quarter" idx="12"/>
          </p:nvPr>
        </p:nvSpPr>
        <p:spPr>
          <a:xfrm>
            <a:off x="10469880" y="320040"/>
            <a:ext cx="914400" cy="320040"/>
          </a:xfrm>
        </p:spPr>
        <p:txBody>
          <a:bodyPr/>
          <a:lstStyle/>
          <a:p>
            <a:fld id="{6D22F896-40B5-4ADD-8801-0D06FADFA09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grpSp>
        <p:nvGrpSpPr>
          <p:cNvPr id="80" name="Group 79"/>
          <p:cNvGrpSpPr/>
          <p:nvPr/>
        </p:nvGrpSpPr>
        <p:grpSpPr>
          <a:xfrm>
            <a:off x="-417513" y="0"/>
            <a:ext cx="12584114" cy="6853238"/>
            <a:chOff x="-417513" y="0"/>
            <a:chExt cx="12584114" cy="6853238"/>
          </a:xfrm>
        </p:grpSpPr>
        <p:sp>
          <p:nvSpPr>
            <p:cNvPr id="81"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2"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5"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6"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7"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2"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3"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7"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8"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9"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0"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1"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7" name="Group 26"/>
          <p:cNvGrpSpPr/>
          <p:nvPr/>
        </p:nvGrpSpPr>
        <p:grpSpPr>
          <a:xfrm>
            <a:off x="800144" y="1699589"/>
            <a:ext cx="3674476" cy="3470421"/>
            <a:chOff x="697883" y="1816768"/>
            <a:chExt cx="3674476" cy="3470421"/>
          </a:xfrm>
        </p:grpSpPr>
        <p:sp>
          <p:nvSpPr>
            <p:cNvPr id="28" name="Rectangle 27"/>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9"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0" name="Rectangle 29"/>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8631" y="2349925"/>
            <a:ext cx="3498979" cy="2456442"/>
          </a:xfrm>
        </p:spPr>
        <p:txBody>
          <a:bodyPr/>
          <a:lstStyle>
            <a:lvl1pPr>
              <a:defRPr>
                <a:solidFill>
                  <a:srgbClr val="FFFEFF"/>
                </a:solidFill>
              </a:defRPr>
            </a:lvl1pPr>
          </a:lstStyle>
          <a:p>
            <a:r>
              <a:rPr lang="en-US"/>
              <a:t>Click to edit Master title style</a:t>
            </a:r>
            <a:endParaRPr lang="en-US" dirty="0"/>
          </a:p>
        </p:txBody>
      </p:sp>
      <p:sp>
        <p:nvSpPr>
          <p:cNvPr id="3" name="Content Placeholder 2"/>
          <p:cNvSpPr>
            <a:spLocks noGrp="1"/>
          </p:cNvSpPr>
          <p:nvPr>
            <p:ph idx="1"/>
          </p:nvPr>
        </p:nvSpPr>
        <p:spPr>
          <a:xfrm>
            <a:off x="5118447" y="803186"/>
            <a:ext cx="6281873" cy="5248622"/>
          </a:xfrm>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9/22/2022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grpSp>
        <p:nvGrpSpPr>
          <p:cNvPr id="77" name="Group 76"/>
          <p:cNvGrpSpPr/>
          <p:nvPr/>
        </p:nvGrpSpPr>
        <p:grpSpPr>
          <a:xfrm>
            <a:off x="-329674" y="-59376"/>
            <a:ext cx="12515851" cy="6923798"/>
            <a:chOff x="-329674" y="-51881"/>
            <a:chExt cx="12515851" cy="6923798"/>
          </a:xfrm>
        </p:grpSpPr>
        <p:sp>
          <p:nvSpPr>
            <p:cNvPr id="78" name="Freeform 5"/>
            <p:cNvSpPr/>
            <p:nvPr/>
          </p:nvSpPr>
          <p:spPr bwMode="auto">
            <a:xfrm>
              <a:off x="-329674" y="1298404"/>
              <a:ext cx="9702800" cy="5573512"/>
            </a:xfrm>
            <a:custGeom>
              <a:avLst/>
              <a:gdLst/>
              <a:ahLst/>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9" name="Freeform 6"/>
            <p:cNvSpPr/>
            <p:nvPr/>
          </p:nvSpPr>
          <p:spPr bwMode="auto">
            <a:xfrm>
              <a:off x="670451" y="2018236"/>
              <a:ext cx="7373938" cy="4848892"/>
            </a:xfrm>
            <a:custGeom>
              <a:avLst/>
              <a:gdLst/>
              <a:ahLst/>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0" name="Freeform 7"/>
            <p:cNvSpPr/>
            <p:nvPr/>
          </p:nvSpPr>
          <p:spPr bwMode="auto">
            <a:xfrm>
              <a:off x="251351" y="1788400"/>
              <a:ext cx="8035925" cy="5083516"/>
            </a:xfrm>
            <a:custGeom>
              <a:avLst/>
              <a:gdLst/>
              <a:ahLst/>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1" name="Freeform 8"/>
            <p:cNvSpPr/>
            <p:nvPr/>
          </p:nvSpPr>
          <p:spPr bwMode="auto">
            <a:xfrm>
              <a:off x="-1061" y="549842"/>
              <a:ext cx="10334625" cy="6322075"/>
            </a:xfrm>
            <a:custGeom>
              <a:avLst/>
              <a:gdLst/>
              <a:ahLst/>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2" name="Freeform 9"/>
            <p:cNvSpPr/>
            <p:nvPr/>
          </p:nvSpPr>
          <p:spPr bwMode="auto">
            <a:xfrm>
              <a:off x="3701" y="6186246"/>
              <a:ext cx="504825" cy="681527"/>
            </a:xfrm>
            <a:custGeom>
              <a:avLst/>
              <a:gdLst/>
              <a:ahLst/>
              <a:cxnLst/>
              <a:rect l="0" t="0" r="r" b="b"/>
              <a:pathLst>
                <a:path w="106" h="143">
                  <a:moveTo>
                    <a:pt x="0" y="0"/>
                  </a:moveTo>
                  <a:cubicBezTo>
                    <a:pt x="35" y="54"/>
                    <a:pt x="70" y="101"/>
                    <a:pt x="106" y="143"/>
                  </a:cubicBezTo>
                </a:path>
              </a:pathLst>
            </a:custGeom>
            <a:noFill/>
            <a:ln w="4763"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10"/>
            <p:cNvSpPr/>
            <p:nvPr/>
          </p:nvSpPr>
          <p:spPr bwMode="auto">
            <a:xfrm>
              <a:off x="-1061" y="-51881"/>
              <a:ext cx="11091863" cy="6923796"/>
            </a:xfrm>
            <a:custGeom>
              <a:avLst/>
              <a:gdLst/>
              <a:ahLst/>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11"/>
            <p:cNvSpPr/>
            <p:nvPr/>
          </p:nvSpPr>
          <p:spPr bwMode="auto">
            <a:xfrm>
              <a:off x="5426601" y="5579"/>
              <a:ext cx="5788025" cy="6847184"/>
            </a:xfrm>
            <a:custGeom>
              <a:avLst/>
              <a:gdLst/>
              <a:ahLst/>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2"/>
            <p:cNvSpPr/>
            <p:nvPr/>
          </p:nvSpPr>
          <p:spPr bwMode="auto">
            <a:xfrm>
              <a:off x="-1061" y="5579"/>
              <a:ext cx="1057275" cy="614491"/>
            </a:xfrm>
            <a:custGeom>
              <a:avLst/>
              <a:gdLst/>
              <a:ahLst/>
              <a:cxnLst/>
              <a:rect l="0" t="0" r="r" b="b"/>
              <a:pathLst>
                <a:path w="222" h="129">
                  <a:moveTo>
                    <a:pt x="222" y="0"/>
                  </a:moveTo>
                  <a:cubicBezTo>
                    <a:pt x="152" y="35"/>
                    <a:pt x="76" y="78"/>
                    <a:pt x="0" y="12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3"/>
            <p:cNvSpPr/>
            <p:nvPr/>
          </p:nvSpPr>
          <p:spPr bwMode="auto">
            <a:xfrm>
              <a:off x="5821889" y="5579"/>
              <a:ext cx="5588000" cy="6866337"/>
            </a:xfrm>
            <a:custGeom>
              <a:avLst/>
              <a:gdLst/>
              <a:ahLst/>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7" name="Freeform 14"/>
            <p:cNvSpPr/>
            <p:nvPr/>
          </p:nvSpPr>
          <p:spPr bwMode="auto">
            <a:xfrm>
              <a:off x="3701" y="790"/>
              <a:ext cx="595313" cy="352734"/>
            </a:xfrm>
            <a:custGeom>
              <a:avLst/>
              <a:gdLst/>
              <a:ahLst/>
              <a:cxnLst/>
              <a:rect l="0" t="0" r="r" b="b"/>
              <a:pathLst>
                <a:path w="125" h="74">
                  <a:moveTo>
                    <a:pt x="125" y="0"/>
                  </a:moveTo>
                  <a:cubicBezTo>
                    <a:pt x="85" y="22"/>
                    <a:pt x="43" y="47"/>
                    <a:pt x="0" y="74"/>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8" name="Freeform 15"/>
            <p:cNvSpPr/>
            <p:nvPr/>
          </p:nvSpPr>
          <p:spPr bwMode="auto">
            <a:xfrm>
              <a:off x="6012389" y="5579"/>
              <a:ext cx="5497513" cy="6866337"/>
            </a:xfrm>
            <a:custGeom>
              <a:avLst/>
              <a:gdLst/>
              <a:ahLst/>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89" name="Freeform 16"/>
            <p:cNvSpPr/>
            <p:nvPr/>
          </p:nvSpPr>
          <p:spPr bwMode="auto">
            <a:xfrm>
              <a:off x="-1061" y="5579"/>
              <a:ext cx="357188" cy="213875"/>
            </a:xfrm>
            <a:custGeom>
              <a:avLst/>
              <a:gdLst/>
              <a:ahLst/>
              <a:cxnLst/>
              <a:rect l="0" t="0" r="r" b="b"/>
              <a:pathLst>
                <a:path w="75" h="45">
                  <a:moveTo>
                    <a:pt x="75" y="0"/>
                  </a:moveTo>
                  <a:cubicBezTo>
                    <a:pt x="50" y="14"/>
                    <a:pt x="25" y="29"/>
                    <a:pt x="0" y="45"/>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0" name="Freeform 17"/>
            <p:cNvSpPr/>
            <p:nvPr/>
          </p:nvSpPr>
          <p:spPr bwMode="auto">
            <a:xfrm>
              <a:off x="6210826" y="790"/>
              <a:ext cx="5522913" cy="6871126"/>
            </a:xfrm>
            <a:custGeom>
              <a:avLst/>
              <a:gdLst/>
              <a:ahLst/>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18"/>
            <p:cNvSpPr/>
            <p:nvPr/>
          </p:nvSpPr>
          <p:spPr bwMode="auto">
            <a:xfrm>
              <a:off x="6463239" y="5579"/>
              <a:ext cx="5413375" cy="6866337"/>
            </a:xfrm>
            <a:custGeom>
              <a:avLst/>
              <a:gdLst/>
              <a:ahLst/>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2" name="Freeform 19"/>
            <p:cNvSpPr/>
            <p:nvPr/>
          </p:nvSpPr>
          <p:spPr bwMode="auto">
            <a:xfrm>
              <a:off x="6877576" y="5579"/>
              <a:ext cx="5037138" cy="6861550"/>
            </a:xfrm>
            <a:custGeom>
              <a:avLst/>
              <a:gdLst/>
              <a:ahLst/>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3" name="Freeform 20"/>
            <p:cNvSpPr/>
            <p:nvPr/>
          </p:nvSpPr>
          <p:spPr bwMode="auto">
            <a:xfrm>
              <a:off x="8768289" y="5579"/>
              <a:ext cx="3417888" cy="2742066"/>
            </a:xfrm>
            <a:custGeom>
              <a:avLst/>
              <a:gdLst/>
              <a:ahLst/>
              <a:cxnLst/>
              <a:rect l="0" t="0" r="r" b="b"/>
              <a:pathLst>
                <a:path w="718" h="575">
                  <a:moveTo>
                    <a:pt x="718" y="575"/>
                  </a:moveTo>
                  <a:cubicBezTo>
                    <a:pt x="500" y="360"/>
                    <a:pt x="260" y="163"/>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21"/>
            <p:cNvSpPr/>
            <p:nvPr/>
          </p:nvSpPr>
          <p:spPr bwMode="auto">
            <a:xfrm>
              <a:off x="9235014" y="10367"/>
              <a:ext cx="2951163" cy="2555325"/>
            </a:xfrm>
            <a:custGeom>
              <a:avLst/>
              <a:gdLst/>
              <a:ahLst/>
              <a:cxnLst/>
              <a:rect l="0" t="0" r="r" b="b"/>
              <a:pathLst>
                <a:path w="620" h="536">
                  <a:moveTo>
                    <a:pt x="620" y="536"/>
                  </a:moveTo>
                  <a:cubicBezTo>
                    <a:pt x="404" y="314"/>
                    <a:pt x="196" y="13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22"/>
            <p:cNvSpPr/>
            <p:nvPr/>
          </p:nvSpPr>
          <p:spPr bwMode="auto">
            <a:xfrm>
              <a:off x="10020826" y="5579"/>
              <a:ext cx="2165350" cy="1358265"/>
            </a:xfrm>
            <a:custGeom>
              <a:avLst/>
              <a:gdLst/>
              <a:ahLst/>
              <a:cxnLst/>
              <a:rect l="0" t="0" r="r" b="b"/>
              <a:pathLst>
                <a:path w="455" h="285">
                  <a:moveTo>
                    <a:pt x="0" y="0"/>
                  </a:moveTo>
                  <a:cubicBezTo>
                    <a:pt x="153" y="85"/>
                    <a:pt x="308" y="180"/>
                    <a:pt x="455" y="285"/>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6" name="Freeform 23"/>
            <p:cNvSpPr/>
            <p:nvPr/>
          </p:nvSpPr>
          <p:spPr bwMode="auto">
            <a:xfrm>
              <a:off x="11290826" y="5579"/>
              <a:ext cx="895350" cy="534687"/>
            </a:xfrm>
            <a:custGeom>
              <a:avLst/>
              <a:gdLst/>
              <a:ahLst/>
              <a:cxnLst/>
              <a:rect l="0" t="0" r="r" b="b"/>
              <a:pathLst>
                <a:path w="188" h="112">
                  <a:moveTo>
                    <a:pt x="0" y="0"/>
                  </a:moveTo>
                  <a:cubicBezTo>
                    <a:pt x="63" y="36"/>
                    <a:pt x="126" y="73"/>
                    <a:pt x="188" y="112"/>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9" name="Group 8"/>
          <p:cNvGrpSpPr/>
          <p:nvPr/>
        </p:nvGrpSpPr>
        <p:grpSpPr>
          <a:xfrm>
            <a:off x="3259545" y="1186483"/>
            <a:ext cx="5666145" cy="4477933"/>
            <a:chOff x="3259545" y="1186483"/>
            <a:chExt cx="5666145" cy="4477933"/>
          </a:xfrm>
        </p:grpSpPr>
        <p:sp>
          <p:nvSpPr>
            <p:cNvPr id="99" name="Rectangle 98"/>
            <p:cNvSpPr/>
            <p:nvPr/>
          </p:nvSpPr>
          <p:spPr>
            <a:xfrm>
              <a:off x="3259545" y="1186483"/>
              <a:ext cx="5657881" cy="7161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0" name="Isosceles Triangle 39"/>
            <p:cNvSpPr/>
            <p:nvPr/>
          </p:nvSpPr>
          <p:spPr>
            <a:xfrm rot="10800000">
              <a:off x="5892384" y="5313353"/>
              <a:ext cx="407233" cy="35106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1" name="Rectangle 100"/>
            <p:cNvSpPr/>
            <p:nvPr/>
          </p:nvSpPr>
          <p:spPr>
            <a:xfrm>
              <a:off x="3259545" y="1991156"/>
              <a:ext cx="5666145" cy="332219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3344216" y="2074730"/>
            <a:ext cx="5490224" cy="1689390"/>
          </a:xfrm>
        </p:spPr>
        <p:txBody>
          <a:bodyPr bIns="0" anchor="b">
            <a:normAutofit/>
          </a:bodyPr>
          <a:lstStyle>
            <a:lvl1pPr algn="ctr">
              <a:defRPr sz="4400">
                <a:solidFill>
                  <a:srgbClr val="FFFEFF"/>
                </a:solidFill>
              </a:defRPr>
            </a:lvl1pPr>
          </a:lstStyle>
          <a:p>
            <a:r>
              <a:rPr lang="en-US"/>
              <a:t>Click to edit Master title style</a:t>
            </a:r>
            <a:endParaRPr lang="en-US" dirty="0"/>
          </a:p>
        </p:txBody>
      </p:sp>
      <p:sp>
        <p:nvSpPr>
          <p:cNvPr id="3" name="Text Placeholder 2"/>
          <p:cNvSpPr>
            <a:spLocks noGrp="1"/>
          </p:cNvSpPr>
          <p:nvPr>
            <p:ph type="body" idx="1"/>
          </p:nvPr>
        </p:nvSpPr>
        <p:spPr>
          <a:xfrm>
            <a:off x="3344215" y="3846851"/>
            <a:ext cx="5490223" cy="1383770"/>
          </a:xfrm>
        </p:spPr>
        <p:txBody>
          <a:bodyPr tIns="0">
            <a:normAutofit/>
          </a:bodyPr>
          <a:lstStyle>
            <a:lvl1pPr marL="0" indent="0" algn="ctr">
              <a:buNone/>
              <a:defRPr sz="1800">
                <a:solidFill>
                  <a:srgbClr val="FFFEFF"/>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804672" y="320040"/>
            <a:ext cx="3657600" cy="320040"/>
          </a:xfrm>
        </p:spPr>
        <p:txBody>
          <a:bodyPr/>
          <a:lstStyle/>
          <a:p>
            <a:fld id="{48A87A34-81AB-432B-8DAE-1953F412C126}" type="datetimeFigureOut">
              <a:rPr lang="en-US" dirty="0"/>
              <a:t>9/22/2022</a:t>
            </a:fld>
            <a:endParaRPr lang="en-US" dirty="0"/>
          </a:p>
        </p:txBody>
      </p:sp>
      <p:sp>
        <p:nvSpPr>
          <p:cNvPr id="5" name="Footer Placeholder 4"/>
          <p:cNvSpPr>
            <a:spLocks noGrp="1"/>
          </p:cNvSpPr>
          <p:nvPr>
            <p:ph type="ftr" sz="quarter" idx="11"/>
          </p:nvPr>
        </p:nvSpPr>
        <p:spPr>
          <a:xfrm>
            <a:off x="804672" y="6227064"/>
            <a:ext cx="10588752" cy="320040"/>
          </a:xfrm>
        </p:spPr>
        <p:txBody>
          <a:bodyPr/>
          <a:lstStyle>
            <a:lvl1pPr algn="ctr">
              <a:defRPr/>
            </a:lvl1pPr>
          </a:lstStyle>
          <a:p>
            <a:endParaRPr lang="en-US" dirty="0"/>
          </a:p>
        </p:txBody>
      </p:sp>
      <p:sp>
        <p:nvSpPr>
          <p:cNvPr id="6" name="Slide Number Placeholder 5"/>
          <p:cNvSpPr>
            <a:spLocks noGrp="1"/>
          </p:cNvSpPr>
          <p:nvPr>
            <p:ph type="sldNum" sz="quarter" idx="12"/>
          </p:nvPr>
        </p:nvSpPr>
        <p:spPr>
          <a:xfrm>
            <a:off x="10469880" y="320040"/>
            <a:ext cx="914400" cy="320040"/>
          </a:xfrm>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grpSp>
        <p:nvGrpSpPr>
          <p:cNvPr id="37" name="Group 36"/>
          <p:cNvGrpSpPr/>
          <p:nvPr/>
        </p:nvGrpSpPr>
        <p:grpSpPr>
          <a:xfrm>
            <a:off x="-417513" y="0"/>
            <a:ext cx="12584114" cy="6853238"/>
            <a:chOff x="-417513" y="0"/>
            <a:chExt cx="12584114" cy="6853238"/>
          </a:xfrm>
        </p:grpSpPr>
        <p:sp>
          <p:nvSpPr>
            <p:cNvPr id="38"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9"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0"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1"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2"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3"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4"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5"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6"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7"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8"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9"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0"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1"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2"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3"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54"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55"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6"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7"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8"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59" name="Group 58"/>
          <p:cNvGrpSpPr/>
          <p:nvPr/>
        </p:nvGrpSpPr>
        <p:grpSpPr>
          <a:xfrm>
            <a:off x="800144" y="1699589"/>
            <a:ext cx="3674476" cy="3470421"/>
            <a:chOff x="697883" y="1816768"/>
            <a:chExt cx="3674476" cy="3470421"/>
          </a:xfrm>
        </p:grpSpPr>
        <p:sp>
          <p:nvSpPr>
            <p:cNvPr id="60" name="Rectangle 59"/>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1"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2" name="Rectangle 61"/>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9000" y="2339669"/>
            <a:ext cx="3500828" cy="2470065"/>
          </a:xfrm>
        </p:spPr>
        <p:txBody>
          <a:bodyPr lIns="91440" tIns="91440" rIns="91440" bIns="91440"/>
          <a:lstStyle>
            <a:lvl1pPr>
              <a:defRPr>
                <a:solidFill>
                  <a:srgbClr val="FFFEFF"/>
                </a:solidFill>
              </a:defRPr>
            </a:lvl1pPr>
          </a:lstStyle>
          <a:p>
            <a:r>
              <a:rPr lang="en-US"/>
              <a:t>Click to edit Master title style</a:t>
            </a:r>
            <a:endParaRPr lang="en-US" dirty="0"/>
          </a:p>
        </p:txBody>
      </p:sp>
      <p:sp>
        <p:nvSpPr>
          <p:cNvPr id="3" name="Content Placeholder 2"/>
          <p:cNvSpPr>
            <a:spLocks noGrp="1"/>
          </p:cNvSpPr>
          <p:nvPr>
            <p:ph sz="half" idx="1"/>
          </p:nvPr>
        </p:nvSpPr>
        <p:spPr>
          <a:xfrm>
            <a:off x="5120878" y="803187"/>
            <a:ext cx="6269591" cy="238265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118447" y="3672162"/>
            <a:ext cx="6272022" cy="238358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a:xfrm>
            <a:off x="804672" y="320040"/>
            <a:ext cx="3657600" cy="320040"/>
          </a:xfrm>
        </p:spPr>
        <p:txBody>
          <a:bodyPr/>
          <a:lstStyle/>
          <a:p>
            <a:fld id="{48A87A34-81AB-432B-8DAE-1953F412C126}" type="datetimeFigureOut">
              <a:rPr lang="en-US" dirty="0"/>
              <a:t>9/22/2022</a:t>
            </a:fld>
            <a:endParaRPr lang="en-US" dirty="0"/>
          </a:p>
        </p:txBody>
      </p:sp>
      <p:sp>
        <p:nvSpPr>
          <p:cNvPr id="6" name="Footer Placeholder 5"/>
          <p:cNvSpPr>
            <a:spLocks noGrp="1"/>
          </p:cNvSpPr>
          <p:nvPr>
            <p:ph type="ftr" sz="quarter" idx="11"/>
          </p:nvPr>
        </p:nvSpPr>
        <p:spPr>
          <a:xfrm>
            <a:off x="804672" y="6227064"/>
            <a:ext cx="10588752" cy="320040"/>
          </a:xfrm>
        </p:spPr>
        <p:txBody>
          <a:bodyPr/>
          <a:lstStyle/>
          <a:p>
            <a:endParaRPr lang="en-US" dirty="0"/>
          </a:p>
        </p:txBody>
      </p:sp>
      <p:sp>
        <p:nvSpPr>
          <p:cNvPr id="7" name="Slide Number Placeholder 6"/>
          <p:cNvSpPr>
            <a:spLocks noGrp="1"/>
          </p:cNvSpPr>
          <p:nvPr>
            <p:ph type="sldNum" sz="quarter" idx="12"/>
          </p:nvPr>
        </p:nvSpPr>
        <p:spPr>
          <a:xfrm>
            <a:off x="10469880" y="320040"/>
            <a:ext cx="914400" cy="320040"/>
          </a:xfrm>
        </p:spPr>
        <p:txBody>
          <a:bodyPr/>
          <a:lstStyle/>
          <a:p>
            <a:fld id="{6D22F896-40B5-4ADD-8801-0D06FADFA09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grpSp>
        <p:nvGrpSpPr>
          <p:cNvPr id="39" name="Group 38"/>
          <p:cNvGrpSpPr/>
          <p:nvPr/>
        </p:nvGrpSpPr>
        <p:grpSpPr>
          <a:xfrm>
            <a:off x="-417513" y="0"/>
            <a:ext cx="12584114" cy="6853238"/>
            <a:chOff x="-417513" y="0"/>
            <a:chExt cx="12584114" cy="6853238"/>
          </a:xfrm>
        </p:grpSpPr>
        <p:sp>
          <p:nvSpPr>
            <p:cNvPr id="40"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1"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2"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3"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4"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5"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6"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7"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8"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9"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0"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1"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2"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3"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4"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5"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56"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57"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8"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9"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60"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61" name="Group 60"/>
          <p:cNvGrpSpPr/>
          <p:nvPr/>
        </p:nvGrpSpPr>
        <p:grpSpPr>
          <a:xfrm>
            <a:off x="800144" y="1699589"/>
            <a:ext cx="3674476" cy="3470421"/>
            <a:chOff x="697883" y="1816768"/>
            <a:chExt cx="3674476" cy="3470421"/>
          </a:xfrm>
        </p:grpSpPr>
        <p:sp>
          <p:nvSpPr>
            <p:cNvPr id="62" name="Rectangle 61"/>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3"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4" name="Rectangle 63"/>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9001" y="2363915"/>
            <a:ext cx="3500828" cy="2460497"/>
          </a:xfrm>
        </p:spPr>
        <p:txBody>
          <a:bodyPr lIns="91440" tIns="91440" rIns="91440" bIns="91440"/>
          <a:lstStyle>
            <a:lvl1pPr>
              <a:defRPr>
                <a:solidFill>
                  <a:srgbClr val="FFFEFF"/>
                </a:solidFill>
              </a:defRPr>
            </a:lvl1pPr>
          </a:lstStyle>
          <a:p>
            <a:r>
              <a:rPr lang="en-US"/>
              <a:t>Click to edit Master title style</a:t>
            </a:r>
            <a:endParaRPr lang="en-US" dirty="0"/>
          </a:p>
        </p:txBody>
      </p:sp>
      <p:sp>
        <p:nvSpPr>
          <p:cNvPr id="3" name="Text Placeholder 2"/>
          <p:cNvSpPr>
            <a:spLocks noGrp="1"/>
          </p:cNvSpPr>
          <p:nvPr>
            <p:ph type="body" idx="1"/>
          </p:nvPr>
        </p:nvSpPr>
        <p:spPr>
          <a:xfrm>
            <a:off x="5125137" y="803185"/>
            <a:ext cx="6265088" cy="685800"/>
          </a:xfrm>
        </p:spPr>
        <p:txBody>
          <a:bodyPr anchor="ctr">
            <a:noAutofit/>
          </a:bodyPr>
          <a:lstStyle>
            <a:lvl1pPr marL="0" indent="0" algn="l">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5125305" y="1488985"/>
            <a:ext cx="6264350" cy="169685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118653" y="3665887"/>
            <a:ext cx="6264414" cy="685800"/>
          </a:xfrm>
        </p:spPr>
        <p:txBody>
          <a:bodyPr anchor="ctr">
            <a:noAutofit/>
          </a:bodyPr>
          <a:lstStyle>
            <a:lvl1pPr marL="0" indent="0" algn="l">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118447" y="4351687"/>
            <a:ext cx="6265588" cy="17040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a:xfrm>
            <a:off x="804672" y="320040"/>
            <a:ext cx="3657600" cy="320040"/>
          </a:xfrm>
        </p:spPr>
        <p:txBody>
          <a:bodyPr/>
          <a:lstStyle/>
          <a:p>
            <a:fld id="{48A87A34-81AB-432B-8DAE-1953F412C126}" type="datetimeFigureOut">
              <a:rPr lang="en-US" dirty="0"/>
              <a:t>9/22/2022</a:t>
            </a:fld>
            <a:endParaRPr lang="en-US" dirty="0"/>
          </a:p>
        </p:txBody>
      </p:sp>
      <p:sp>
        <p:nvSpPr>
          <p:cNvPr id="8" name="Footer Placeholder 7"/>
          <p:cNvSpPr>
            <a:spLocks noGrp="1"/>
          </p:cNvSpPr>
          <p:nvPr>
            <p:ph type="ftr" sz="quarter" idx="11"/>
          </p:nvPr>
        </p:nvSpPr>
        <p:spPr>
          <a:xfrm>
            <a:off x="804672" y="6227064"/>
            <a:ext cx="10588752" cy="320040"/>
          </a:xfrm>
        </p:spPr>
        <p:txBody>
          <a:bodyPr/>
          <a:lstStyle/>
          <a:p>
            <a:endParaRPr lang="en-US" dirty="0"/>
          </a:p>
        </p:txBody>
      </p:sp>
      <p:sp>
        <p:nvSpPr>
          <p:cNvPr id="9" name="Slide Number Placeholder 8"/>
          <p:cNvSpPr>
            <a:spLocks noGrp="1"/>
          </p:cNvSpPr>
          <p:nvPr>
            <p:ph type="sldNum" sz="quarter" idx="12"/>
          </p:nvPr>
        </p:nvSpPr>
        <p:spPr>
          <a:xfrm>
            <a:off x="10469880" y="320040"/>
            <a:ext cx="914400" cy="320040"/>
          </a:xfrm>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grpSp>
        <p:nvGrpSpPr>
          <p:cNvPr id="77" name="Group 76"/>
          <p:cNvGrpSpPr/>
          <p:nvPr/>
        </p:nvGrpSpPr>
        <p:grpSpPr>
          <a:xfrm>
            <a:off x="-417513" y="0"/>
            <a:ext cx="12584114" cy="6853238"/>
            <a:chOff x="-417513" y="0"/>
            <a:chExt cx="12584114" cy="6853238"/>
          </a:xfrm>
        </p:grpSpPr>
        <p:sp>
          <p:nvSpPr>
            <p:cNvPr id="78"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9"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0"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1"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2"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3"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4"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2"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3"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4"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5"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7"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8"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4" name="Group 23"/>
          <p:cNvGrpSpPr/>
          <p:nvPr/>
        </p:nvGrpSpPr>
        <p:grpSpPr>
          <a:xfrm>
            <a:off x="800144" y="1699589"/>
            <a:ext cx="3674476" cy="3470421"/>
            <a:chOff x="697883" y="1816768"/>
            <a:chExt cx="3674476" cy="3470421"/>
          </a:xfrm>
        </p:grpSpPr>
        <p:sp>
          <p:nvSpPr>
            <p:cNvPr id="25" name="Rectangle 24"/>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6"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7" name="Rectangle 26"/>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8632" y="2349925"/>
            <a:ext cx="3501196" cy="2456442"/>
          </a:xfrm>
        </p:spPr>
        <p:txBody>
          <a:bodyPr/>
          <a:lstStyle>
            <a:lvl1pPr>
              <a:defRPr>
                <a:solidFill>
                  <a:srgbClr val="FFFEFF"/>
                </a:solidFill>
              </a:defRPr>
            </a:lvl1p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9/22/2022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804672" y="320040"/>
            <a:ext cx="3657600" cy="320040"/>
          </a:xfrm>
        </p:spPr>
        <p:txBody>
          <a:bodyPr/>
          <a:lstStyle/>
          <a:p>
            <a:fld id="{48A87A34-81AB-432B-8DAE-1953F412C126}" type="datetimeFigureOut">
              <a:rPr lang="en-US" dirty="0"/>
              <a:t>9/22/2022</a:t>
            </a:fld>
            <a:endParaRPr lang="en-US" dirty="0"/>
          </a:p>
        </p:txBody>
      </p:sp>
      <p:sp>
        <p:nvSpPr>
          <p:cNvPr id="3" name="Footer Placeholder 2"/>
          <p:cNvSpPr>
            <a:spLocks noGrp="1"/>
          </p:cNvSpPr>
          <p:nvPr>
            <p:ph type="ftr" sz="quarter" idx="11"/>
          </p:nvPr>
        </p:nvSpPr>
        <p:spPr>
          <a:xfrm>
            <a:off x="804672" y="6227064"/>
            <a:ext cx="10588752" cy="320040"/>
          </a:xfrm>
        </p:spPr>
        <p:txBody>
          <a:bodyPr/>
          <a:lstStyle/>
          <a:p>
            <a:endParaRPr lang="en-US" dirty="0"/>
          </a:p>
        </p:txBody>
      </p:sp>
      <p:sp>
        <p:nvSpPr>
          <p:cNvPr id="4" name="Slide Number Placeholder 3"/>
          <p:cNvSpPr>
            <a:spLocks noGrp="1"/>
          </p:cNvSpPr>
          <p:nvPr>
            <p:ph type="sldNum" sz="quarter" idx="12"/>
          </p:nvPr>
        </p:nvSpPr>
        <p:spPr>
          <a:xfrm>
            <a:off x="10469880" y="320040"/>
            <a:ext cx="914400" cy="320040"/>
          </a:xfrm>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grpSp>
        <p:nvGrpSpPr>
          <p:cNvPr id="74" name="Group 73"/>
          <p:cNvGrpSpPr/>
          <p:nvPr/>
        </p:nvGrpSpPr>
        <p:grpSpPr>
          <a:xfrm>
            <a:off x="-417513" y="0"/>
            <a:ext cx="12584114" cy="6853238"/>
            <a:chOff x="-417513" y="0"/>
            <a:chExt cx="12584114" cy="6853238"/>
          </a:xfrm>
        </p:grpSpPr>
        <p:sp>
          <p:nvSpPr>
            <p:cNvPr id="75"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6"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7"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8"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79"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0"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1"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2"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1"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2"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3"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1" name="Group 20"/>
          <p:cNvGrpSpPr/>
          <p:nvPr/>
        </p:nvGrpSpPr>
        <p:grpSpPr>
          <a:xfrm>
            <a:off x="800144" y="1699589"/>
            <a:ext cx="3674476" cy="3470421"/>
            <a:chOff x="697883" y="1816768"/>
            <a:chExt cx="3674476" cy="3470421"/>
          </a:xfrm>
        </p:grpSpPr>
        <p:sp>
          <p:nvSpPr>
            <p:cNvPr id="22" name="Rectangle 21"/>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2"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3" name="Rectangle 32"/>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8631" y="2352026"/>
            <a:ext cx="3501197" cy="1223298"/>
          </a:xfrm>
        </p:spPr>
        <p:txBody>
          <a:bodyPr bIns="0" anchor="b">
            <a:noAutofit/>
          </a:bodyPr>
          <a:lstStyle>
            <a:lvl1pPr algn="ctr">
              <a:defRPr sz="3200">
                <a:solidFill>
                  <a:srgbClr val="FFFEFF"/>
                </a:solidFill>
              </a:defRPr>
            </a:lvl1pPr>
          </a:lstStyle>
          <a:p>
            <a:r>
              <a:rPr lang="en-US"/>
              <a:t>Click to edit Master title style</a:t>
            </a:r>
            <a:endParaRPr lang="en-US" dirty="0"/>
          </a:p>
        </p:txBody>
      </p:sp>
      <p:sp>
        <p:nvSpPr>
          <p:cNvPr id="3" name="Content Placeholder 2"/>
          <p:cNvSpPr>
            <a:spLocks noGrp="1"/>
          </p:cNvSpPr>
          <p:nvPr>
            <p:ph idx="1"/>
          </p:nvPr>
        </p:nvSpPr>
        <p:spPr>
          <a:xfrm>
            <a:off x="5109983" y="802809"/>
            <a:ext cx="6275035" cy="5249940"/>
          </a:xfrm>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88631" y="3580186"/>
            <a:ext cx="3501197" cy="1221164"/>
          </a:xfrm>
        </p:spPr>
        <p:txBody>
          <a:bodyPr/>
          <a:lstStyle>
            <a:lvl1pPr marL="0" indent="0" algn="ctr">
              <a:buNone/>
              <a:defRPr sz="1600">
                <a:solidFill>
                  <a:srgbClr val="FFFE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9/22/2022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73" name="Group 72"/>
          <p:cNvGrpSpPr/>
          <p:nvPr/>
        </p:nvGrpSpPr>
        <p:grpSpPr>
          <a:xfrm>
            <a:off x="-329674" y="-59376"/>
            <a:ext cx="12515851" cy="6923798"/>
            <a:chOff x="-329674" y="-51881"/>
            <a:chExt cx="12515851" cy="6923798"/>
          </a:xfrm>
        </p:grpSpPr>
        <p:sp>
          <p:nvSpPr>
            <p:cNvPr id="81" name="Freeform 5"/>
            <p:cNvSpPr/>
            <p:nvPr/>
          </p:nvSpPr>
          <p:spPr bwMode="auto">
            <a:xfrm>
              <a:off x="-329674" y="1298404"/>
              <a:ext cx="9702800" cy="5573512"/>
            </a:xfrm>
            <a:custGeom>
              <a:avLst/>
              <a:gdLst/>
              <a:ahLst/>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2" name="Freeform 6"/>
            <p:cNvSpPr/>
            <p:nvPr/>
          </p:nvSpPr>
          <p:spPr bwMode="auto">
            <a:xfrm>
              <a:off x="670451" y="2018236"/>
              <a:ext cx="7373938" cy="4848892"/>
            </a:xfrm>
            <a:custGeom>
              <a:avLst/>
              <a:gdLst/>
              <a:ahLst/>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7"/>
            <p:cNvSpPr/>
            <p:nvPr/>
          </p:nvSpPr>
          <p:spPr bwMode="auto">
            <a:xfrm>
              <a:off x="251351" y="1788400"/>
              <a:ext cx="8035925" cy="5083516"/>
            </a:xfrm>
            <a:custGeom>
              <a:avLst/>
              <a:gdLst/>
              <a:ahLst/>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4" name="Freeform 8"/>
            <p:cNvSpPr/>
            <p:nvPr/>
          </p:nvSpPr>
          <p:spPr bwMode="auto">
            <a:xfrm>
              <a:off x="-1061" y="549842"/>
              <a:ext cx="10334625" cy="6322075"/>
            </a:xfrm>
            <a:custGeom>
              <a:avLst/>
              <a:gdLst/>
              <a:ahLst/>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9"/>
            <p:cNvSpPr/>
            <p:nvPr/>
          </p:nvSpPr>
          <p:spPr bwMode="auto">
            <a:xfrm>
              <a:off x="3701" y="6186246"/>
              <a:ext cx="504825" cy="681527"/>
            </a:xfrm>
            <a:custGeom>
              <a:avLst/>
              <a:gdLst/>
              <a:ahLst/>
              <a:cxnLst/>
              <a:rect l="0" t="0" r="r" b="b"/>
              <a:pathLst>
                <a:path w="106" h="143">
                  <a:moveTo>
                    <a:pt x="0" y="0"/>
                  </a:moveTo>
                  <a:cubicBezTo>
                    <a:pt x="35" y="54"/>
                    <a:pt x="70" y="101"/>
                    <a:pt x="106" y="143"/>
                  </a:cubicBezTo>
                </a:path>
              </a:pathLst>
            </a:custGeom>
            <a:noFill/>
            <a:ln w="4763"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0"/>
            <p:cNvSpPr/>
            <p:nvPr/>
          </p:nvSpPr>
          <p:spPr bwMode="auto">
            <a:xfrm>
              <a:off x="-1061" y="-51881"/>
              <a:ext cx="11091863" cy="6923796"/>
            </a:xfrm>
            <a:custGeom>
              <a:avLst/>
              <a:gdLst/>
              <a:ahLst/>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1"/>
            <p:cNvSpPr/>
            <p:nvPr/>
          </p:nvSpPr>
          <p:spPr bwMode="auto">
            <a:xfrm>
              <a:off x="5426601" y="5579"/>
              <a:ext cx="5788025" cy="6847184"/>
            </a:xfrm>
            <a:custGeom>
              <a:avLst/>
              <a:gdLst/>
              <a:ahLst/>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2"/>
            <p:cNvSpPr/>
            <p:nvPr/>
          </p:nvSpPr>
          <p:spPr bwMode="auto">
            <a:xfrm>
              <a:off x="-1061" y="5579"/>
              <a:ext cx="1057275" cy="614491"/>
            </a:xfrm>
            <a:custGeom>
              <a:avLst/>
              <a:gdLst/>
              <a:ahLst/>
              <a:cxnLst/>
              <a:rect l="0" t="0" r="r" b="b"/>
              <a:pathLst>
                <a:path w="222" h="129">
                  <a:moveTo>
                    <a:pt x="222" y="0"/>
                  </a:moveTo>
                  <a:cubicBezTo>
                    <a:pt x="152" y="35"/>
                    <a:pt x="76" y="78"/>
                    <a:pt x="0" y="12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3"/>
            <p:cNvSpPr/>
            <p:nvPr/>
          </p:nvSpPr>
          <p:spPr bwMode="auto">
            <a:xfrm>
              <a:off x="5821889" y="5579"/>
              <a:ext cx="5588000" cy="6866337"/>
            </a:xfrm>
            <a:custGeom>
              <a:avLst/>
              <a:gdLst/>
              <a:ahLst/>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0" name="Freeform 14"/>
            <p:cNvSpPr/>
            <p:nvPr/>
          </p:nvSpPr>
          <p:spPr bwMode="auto">
            <a:xfrm>
              <a:off x="3701" y="790"/>
              <a:ext cx="595313" cy="352734"/>
            </a:xfrm>
            <a:custGeom>
              <a:avLst/>
              <a:gdLst/>
              <a:ahLst/>
              <a:cxnLst/>
              <a:rect l="0" t="0" r="r" b="b"/>
              <a:pathLst>
                <a:path w="125" h="74">
                  <a:moveTo>
                    <a:pt x="125" y="0"/>
                  </a:moveTo>
                  <a:cubicBezTo>
                    <a:pt x="85" y="22"/>
                    <a:pt x="43" y="47"/>
                    <a:pt x="0" y="74"/>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1" name="Freeform 15"/>
            <p:cNvSpPr/>
            <p:nvPr/>
          </p:nvSpPr>
          <p:spPr bwMode="auto">
            <a:xfrm>
              <a:off x="6012389" y="5579"/>
              <a:ext cx="5497513" cy="6866337"/>
            </a:xfrm>
            <a:custGeom>
              <a:avLst/>
              <a:gdLst/>
              <a:ahLst/>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2" name="Freeform 16"/>
            <p:cNvSpPr/>
            <p:nvPr/>
          </p:nvSpPr>
          <p:spPr bwMode="auto">
            <a:xfrm>
              <a:off x="-1061" y="5579"/>
              <a:ext cx="357188" cy="213875"/>
            </a:xfrm>
            <a:custGeom>
              <a:avLst/>
              <a:gdLst/>
              <a:ahLst/>
              <a:cxnLst/>
              <a:rect l="0" t="0" r="r" b="b"/>
              <a:pathLst>
                <a:path w="75" h="45">
                  <a:moveTo>
                    <a:pt x="75" y="0"/>
                  </a:moveTo>
                  <a:cubicBezTo>
                    <a:pt x="50" y="14"/>
                    <a:pt x="25" y="29"/>
                    <a:pt x="0" y="45"/>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3" name="Freeform 17"/>
            <p:cNvSpPr/>
            <p:nvPr/>
          </p:nvSpPr>
          <p:spPr bwMode="auto">
            <a:xfrm>
              <a:off x="6210826" y="790"/>
              <a:ext cx="5522913" cy="6871126"/>
            </a:xfrm>
            <a:custGeom>
              <a:avLst/>
              <a:gdLst/>
              <a:ahLst/>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18"/>
            <p:cNvSpPr/>
            <p:nvPr/>
          </p:nvSpPr>
          <p:spPr bwMode="auto">
            <a:xfrm>
              <a:off x="6463239" y="5579"/>
              <a:ext cx="5413375" cy="6866337"/>
            </a:xfrm>
            <a:custGeom>
              <a:avLst/>
              <a:gdLst/>
              <a:ahLst/>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19"/>
            <p:cNvSpPr/>
            <p:nvPr/>
          </p:nvSpPr>
          <p:spPr bwMode="auto">
            <a:xfrm>
              <a:off x="6877576" y="5579"/>
              <a:ext cx="5037138" cy="6861550"/>
            </a:xfrm>
            <a:custGeom>
              <a:avLst/>
              <a:gdLst/>
              <a:ahLst/>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0"/>
            <p:cNvSpPr/>
            <p:nvPr/>
          </p:nvSpPr>
          <p:spPr bwMode="auto">
            <a:xfrm>
              <a:off x="8768289" y="5579"/>
              <a:ext cx="3417888" cy="2742066"/>
            </a:xfrm>
            <a:custGeom>
              <a:avLst/>
              <a:gdLst/>
              <a:ahLst/>
              <a:cxnLst/>
              <a:rect l="0" t="0" r="r" b="b"/>
              <a:pathLst>
                <a:path w="718" h="575">
                  <a:moveTo>
                    <a:pt x="718" y="575"/>
                  </a:moveTo>
                  <a:cubicBezTo>
                    <a:pt x="500" y="360"/>
                    <a:pt x="260" y="163"/>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7" name="Freeform 21"/>
            <p:cNvSpPr/>
            <p:nvPr/>
          </p:nvSpPr>
          <p:spPr bwMode="auto">
            <a:xfrm>
              <a:off x="9235014" y="10367"/>
              <a:ext cx="2951163" cy="2555325"/>
            </a:xfrm>
            <a:custGeom>
              <a:avLst/>
              <a:gdLst/>
              <a:ahLst/>
              <a:cxnLst/>
              <a:rect l="0" t="0" r="r" b="b"/>
              <a:pathLst>
                <a:path w="620" h="536">
                  <a:moveTo>
                    <a:pt x="620" y="536"/>
                  </a:moveTo>
                  <a:cubicBezTo>
                    <a:pt x="404" y="314"/>
                    <a:pt x="196" y="13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8" name="Freeform 22"/>
            <p:cNvSpPr/>
            <p:nvPr/>
          </p:nvSpPr>
          <p:spPr bwMode="auto">
            <a:xfrm>
              <a:off x="10020826" y="5579"/>
              <a:ext cx="2165350" cy="1358265"/>
            </a:xfrm>
            <a:custGeom>
              <a:avLst/>
              <a:gdLst/>
              <a:ahLst/>
              <a:cxnLst/>
              <a:rect l="0" t="0" r="r" b="b"/>
              <a:pathLst>
                <a:path w="455" h="285">
                  <a:moveTo>
                    <a:pt x="0" y="0"/>
                  </a:moveTo>
                  <a:cubicBezTo>
                    <a:pt x="153" y="85"/>
                    <a:pt x="308" y="180"/>
                    <a:pt x="455" y="285"/>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9" name="Freeform 23"/>
            <p:cNvSpPr/>
            <p:nvPr/>
          </p:nvSpPr>
          <p:spPr bwMode="auto">
            <a:xfrm>
              <a:off x="11290826" y="5579"/>
              <a:ext cx="895350" cy="534687"/>
            </a:xfrm>
            <a:custGeom>
              <a:avLst/>
              <a:gdLst/>
              <a:ahLst/>
              <a:cxnLst/>
              <a:rect l="0" t="0" r="r" b="b"/>
              <a:pathLst>
                <a:path w="188" h="112">
                  <a:moveTo>
                    <a:pt x="0" y="0"/>
                  </a:moveTo>
                  <a:cubicBezTo>
                    <a:pt x="63" y="36"/>
                    <a:pt x="126" y="73"/>
                    <a:pt x="188" y="112"/>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76" name="Group 75"/>
          <p:cNvGrpSpPr/>
          <p:nvPr/>
        </p:nvGrpSpPr>
        <p:grpSpPr>
          <a:xfrm>
            <a:off x="805336" y="1698331"/>
            <a:ext cx="5941540" cy="3470421"/>
            <a:chOff x="805336" y="1698331"/>
            <a:chExt cx="5941540" cy="3470421"/>
          </a:xfrm>
        </p:grpSpPr>
        <p:sp>
          <p:nvSpPr>
            <p:cNvPr id="77" name="Rectangle 76"/>
            <p:cNvSpPr/>
            <p:nvPr/>
          </p:nvSpPr>
          <p:spPr>
            <a:xfrm>
              <a:off x="805336" y="1698331"/>
              <a:ext cx="5941540"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8" name="Isosceles Triangle 9"/>
            <p:cNvSpPr/>
            <p:nvPr/>
          </p:nvSpPr>
          <p:spPr>
            <a:xfrm rot="10800000">
              <a:off x="3618113" y="4896349"/>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9" name="Rectangle 78"/>
            <p:cNvSpPr/>
            <p:nvPr/>
          </p:nvSpPr>
          <p:spPr>
            <a:xfrm>
              <a:off x="805336" y="2274403"/>
              <a:ext cx="5941540"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3" name="Picture Placeholder 2"/>
          <p:cNvSpPr>
            <a:spLocks noGrp="1" noChangeAspect="1"/>
          </p:cNvSpPr>
          <p:nvPr>
            <p:ph type="pic" idx="1"/>
          </p:nvPr>
        </p:nvSpPr>
        <p:spPr>
          <a:xfrm>
            <a:off x="7543510" y="0"/>
            <a:ext cx="4648490" cy="6858000"/>
          </a:xfrm>
          <a:solidFill>
            <a:schemeClr val="bg1">
              <a:lumMod val="65000"/>
              <a:lumOff val="3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2" name="Title 1"/>
          <p:cNvSpPr>
            <a:spLocks noGrp="1"/>
          </p:cNvSpPr>
          <p:nvPr>
            <p:ph type="title"/>
          </p:nvPr>
        </p:nvSpPr>
        <p:spPr>
          <a:xfrm>
            <a:off x="885443" y="2360255"/>
            <a:ext cx="5776646" cy="1178032"/>
          </a:xfrm>
        </p:spPr>
        <p:txBody>
          <a:bodyPr bIns="0" anchor="b">
            <a:normAutofit/>
          </a:bodyPr>
          <a:lstStyle>
            <a:lvl1pPr>
              <a:defRPr sz="3600">
                <a:solidFill>
                  <a:srgbClr val="FFFEFF"/>
                </a:solidFill>
              </a:defRPr>
            </a:lvl1pPr>
          </a:lstStyle>
          <a:p>
            <a:r>
              <a:rPr lang="en-US"/>
              <a:t>Click to edit Master title style</a:t>
            </a:r>
            <a:endParaRPr lang="en-US" dirty="0"/>
          </a:p>
        </p:txBody>
      </p:sp>
      <p:sp>
        <p:nvSpPr>
          <p:cNvPr id="4" name="Text Placeholder 3"/>
          <p:cNvSpPr>
            <a:spLocks noGrp="1"/>
          </p:cNvSpPr>
          <p:nvPr>
            <p:ph type="body" sz="half" idx="2"/>
          </p:nvPr>
        </p:nvSpPr>
        <p:spPr>
          <a:xfrm>
            <a:off x="885443" y="3545012"/>
            <a:ext cx="5776646" cy="1274198"/>
          </a:xfrm>
        </p:spPr>
        <p:txBody>
          <a:bodyPr>
            <a:normAutofit/>
          </a:bodyPr>
          <a:lstStyle>
            <a:lvl1pPr marL="0" indent="0" algn="ctr">
              <a:buNone/>
              <a:defRPr sz="1800">
                <a:solidFill>
                  <a:srgbClr val="FFFE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804672" y="320040"/>
            <a:ext cx="3657600" cy="320040"/>
          </a:xfrm>
        </p:spPr>
        <p:txBody>
          <a:bodyPr/>
          <a:lstStyle/>
          <a:p>
            <a:fld id="{48A87A34-81AB-432B-8DAE-1953F412C126}" type="datetimeFigureOut">
              <a:rPr lang="en-US" dirty="0"/>
              <a:t>9/22/2022</a:t>
            </a:fld>
            <a:endParaRPr lang="en-US" dirty="0"/>
          </a:p>
        </p:txBody>
      </p:sp>
      <p:sp>
        <p:nvSpPr>
          <p:cNvPr id="6" name="Footer Placeholder 5"/>
          <p:cNvSpPr>
            <a:spLocks noGrp="1"/>
          </p:cNvSpPr>
          <p:nvPr>
            <p:ph type="ftr" sz="quarter" idx="11"/>
          </p:nvPr>
        </p:nvSpPr>
        <p:spPr>
          <a:xfrm>
            <a:off x="804672" y="6227064"/>
            <a:ext cx="5942203" cy="320040"/>
          </a:xfrm>
        </p:spPr>
        <p:txBody>
          <a:bodyPr/>
          <a:lstStyle/>
          <a:p>
            <a:endParaRPr lang="en-US" dirty="0"/>
          </a:p>
        </p:txBody>
      </p:sp>
      <p:sp>
        <p:nvSpPr>
          <p:cNvPr id="7" name="Slide Number Placeholder 6"/>
          <p:cNvSpPr>
            <a:spLocks noGrp="1"/>
          </p:cNvSpPr>
          <p:nvPr>
            <p:ph type="sldNum" sz="quarter" idx="12"/>
          </p:nvPr>
        </p:nvSpPr>
        <p:spPr>
          <a:xfrm>
            <a:off x="5828377" y="320040"/>
            <a:ext cx="914400" cy="320040"/>
          </a:xfrm>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grpSp>
        <p:nvGrpSpPr>
          <p:cNvPr id="75" name="Group 74"/>
          <p:cNvGrpSpPr/>
          <p:nvPr/>
        </p:nvGrpSpPr>
        <p:grpSpPr>
          <a:xfrm>
            <a:off x="-417513" y="0"/>
            <a:ext cx="12584114" cy="6853238"/>
            <a:chOff x="-417513" y="0"/>
            <a:chExt cx="12584114" cy="6853238"/>
          </a:xfrm>
        </p:grpSpPr>
        <p:sp>
          <p:nvSpPr>
            <p:cNvPr id="76"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7"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8"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9"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0"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1"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2"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2"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3"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2" name="Group 21"/>
          <p:cNvGrpSpPr/>
          <p:nvPr/>
        </p:nvGrpSpPr>
        <p:grpSpPr>
          <a:xfrm>
            <a:off x="800144" y="1699589"/>
            <a:ext cx="3674476" cy="3470421"/>
            <a:chOff x="697883" y="1816768"/>
            <a:chExt cx="3674476" cy="3470421"/>
          </a:xfrm>
        </p:grpSpPr>
        <p:sp>
          <p:nvSpPr>
            <p:cNvPr id="23" name="Rectangle 22"/>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4"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5" name="Rectangle 24"/>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8632" y="2349925"/>
            <a:ext cx="3501196" cy="2456441"/>
          </a:xfrm>
        </p:spPr>
        <p:txBody>
          <a:bodyPr/>
          <a:lstStyle>
            <a:lvl1pPr>
              <a:defRPr>
                <a:solidFill>
                  <a:srgbClr val="FFFEFF"/>
                </a:solidFil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5109983" y="794719"/>
            <a:ext cx="6275035" cy="525709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9/22/2022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grpSp>
        <p:nvGrpSpPr>
          <p:cNvPr id="75" name="Group 74"/>
          <p:cNvGrpSpPr/>
          <p:nvPr/>
        </p:nvGrpSpPr>
        <p:grpSpPr>
          <a:xfrm flipH="1">
            <a:off x="0" y="0"/>
            <a:ext cx="12584114" cy="6853238"/>
            <a:chOff x="-417513" y="0"/>
            <a:chExt cx="12584114" cy="6853238"/>
          </a:xfrm>
        </p:grpSpPr>
        <p:sp>
          <p:nvSpPr>
            <p:cNvPr id="76"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7"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8"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9"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0"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1"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2"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2"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3"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2" name="Group 21"/>
          <p:cNvGrpSpPr/>
          <p:nvPr/>
        </p:nvGrpSpPr>
        <p:grpSpPr>
          <a:xfrm>
            <a:off x="7718948" y="1699589"/>
            <a:ext cx="3674476" cy="3470421"/>
            <a:chOff x="697883" y="1816768"/>
            <a:chExt cx="3674476" cy="3470421"/>
          </a:xfrm>
        </p:grpSpPr>
        <p:sp>
          <p:nvSpPr>
            <p:cNvPr id="23" name="Rectangle 22"/>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4"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5" name="Rectangle 24"/>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Vertical Title 1"/>
          <p:cNvSpPr>
            <a:spLocks noGrp="1"/>
          </p:cNvSpPr>
          <p:nvPr>
            <p:ph type="title" orient="vert"/>
          </p:nvPr>
        </p:nvSpPr>
        <p:spPr>
          <a:xfrm>
            <a:off x="7807437" y="2349925"/>
            <a:ext cx="3501195" cy="2456442"/>
          </a:xfrm>
        </p:spPr>
        <p:txBody>
          <a:bodyPr vert="eaVert"/>
          <a:lstStyle>
            <a:lvl1pPr algn="l">
              <a:lnSpc>
                <a:spcPct val="80000"/>
              </a:lnSpc>
              <a:defRPr>
                <a:solidFill>
                  <a:srgbClr val="FFFEFF"/>
                </a:solidFil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802747" y="798444"/>
            <a:ext cx="6268622" cy="5257303"/>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804672" y="320040"/>
            <a:ext cx="3657600" cy="320040"/>
          </a:xfrm>
        </p:spPr>
        <p:txBody>
          <a:bodyPr/>
          <a:lstStyle/>
          <a:p>
            <a:fld id="{48A87A34-81AB-432B-8DAE-1953F412C126}" type="datetimeFigureOut">
              <a:rPr lang="en-US" dirty="0"/>
              <a:t>9/22/2022</a:t>
            </a:fld>
            <a:endParaRPr lang="en-US" dirty="0"/>
          </a:p>
        </p:txBody>
      </p:sp>
      <p:sp>
        <p:nvSpPr>
          <p:cNvPr id="5" name="Footer Placeholder 4"/>
          <p:cNvSpPr>
            <a:spLocks noGrp="1"/>
          </p:cNvSpPr>
          <p:nvPr>
            <p:ph type="ftr" sz="quarter" idx="11"/>
          </p:nvPr>
        </p:nvSpPr>
        <p:spPr>
          <a:xfrm>
            <a:off x="804672" y="6227064"/>
            <a:ext cx="10588752" cy="320040"/>
          </a:xfrm>
        </p:spPr>
        <p:txBody>
          <a:bodyPr/>
          <a:lstStyle/>
          <a:p>
            <a:endParaRPr lang="en-US" dirty="0"/>
          </a:p>
        </p:txBody>
      </p:sp>
      <p:sp>
        <p:nvSpPr>
          <p:cNvPr id="6" name="Slide Number Placeholder 5"/>
          <p:cNvSpPr>
            <a:spLocks noGrp="1"/>
          </p:cNvSpPr>
          <p:nvPr>
            <p:ph type="sldNum" sz="quarter" idx="12"/>
          </p:nvPr>
        </p:nvSpPr>
        <p:spPr>
          <a:xfrm>
            <a:off x="10469880" y="320040"/>
            <a:ext cx="914400" cy="320040"/>
          </a:xfrm>
        </p:spPr>
        <p:txBody>
          <a:bodyPr/>
          <a:lstStyle/>
          <a:p>
            <a:fld id="{6D22F896-40B5-4ADD-8801-0D06FADFA09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91161" y="2358391"/>
            <a:ext cx="3498667" cy="2456485"/>
          </a:xfrm>
          <a:prstGeom prst="rect">
            <a:avLst/>
          </a:prstGeom>
        </p:spPr>
        <p:txBody>
          <a:bodyPr vert="horz" lIns="228600" tIns="228600" rIns="228600" bIns="22860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5434982" y="794719"/>
            <a:ext cx="5950036" cy="5257090"/>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6</a:t>
            </a:r>
          </a:p>
          <a:p>
            <a:pPr lvl="6"/>
            <a:r>
              <a:rPr lang="en-US" dirty="0"/>
              <a:t>7</a:t>
            </a:r>
          </a:p>
          <a:p>
            <a:pPr lvl="7"/>
            <a:r>
              <a:rPr lang="en-US" dirty="0"/>
              <a:t>8</a:t>
            </a:r>
          </a:p>
          <a:p>
            <a:pPr lvl="8"/>
            <a:r>
              <a:rPr lang="en-US" dirty="0"/>
              <a:t>9</a:t>
            </a:r>
          </a:p>
        </p:txBody>
      </p:sp>
      <p:sp>
        <p:nvSpPr>
          <p:cNvPr id="4" name="Date Placeholder 3"/>
          <p:cNvSpPr>
            <a:spLocks noGrp="1"/>
          </p:cNvSpPr>
          <p:nvPr>
            <p:ph type="dt" sz="half" idx="2"/>
          </p:nvPr>
        </p:nvSpPr>
        <p:spPr>
          <a:xfrm>
            <a:off x="804672" y="320040"/>
            <a:ext cx="3657600" cy="320040"/>
          </a:xfrm>
          <a:prstGeom prst="rect">
            <a:avLst/>
          </a:prstGeom>
        </p:spPr>
        <p:txBody>
          <a:bodyPr vert="horz" lIns="91440" tIns="45720" rIns="91440" bIns="45720" rtlCol="0" anchor="ctr"/>
          <a:lstStyle>
            <a:lvl1pPr algn="l">
              <a:defRPr sz="1000">
                <a:solidFill>
                  <a:schemeClr val="tx1">
                    <a:tint val="75000"/>
                  </a:schemeClr>
                </a:solidFill>
              </a:defRPr>
            </a:lvl1pPr>
          </a:lstStyle>
          <a:p>
            <a:fld id="{48A87A34-81AB-432B-8DAE-1953F412C126}" type="datetimeFigureOut">
              <a:rPr lang="en-US" dirty="0"/>
              <a:pPr/>
              <a:t>9/22/2022</a:t>
            </a:fld>
            <a:endParaRPr lang="en-US" dirty="0"/>
          </a:p>
        </p:txBody>
      </p:sp>
      <p:sp>
        <p:nvSpPr>
          <p:cNvPr id="5" name="Footer Placeholder 4"/>
          <p:cNvSpPr>
            <a:spLocks noGrp="1"/>
          </p:cNvSpPr>
          <p:nvPr>
            <p:ph type="ftr" sz="quarter" idx="3"/>
          </p:nvPr>
        </p:nvSpPr>
        <p:spPr>
          <a:xfrm>
            <a:off x="804672" y="6227064"/>
            <a:ext cx="10588752" cy="320040"/>
          </a:xfrm>
          <a:prstGeom prst="rect">
            <a:avLst/>
          </a:prstGeom>
        </p:spPr>
        <p:txBody>
          <a:bodyPr vert="horz" lIns="91440" tIns="45720" rIns="91440" bIns="45720" rtlCol="0" anchor="ctr"/>
          <a:lstStyle>
            <a:lvl1pPr algn="r">
              <a:defRPr sz="10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10469880" y="320040"/>
            <a:ext cx="914400" cy="320040"/>
          </a:xfrm>
          <a:prstGeom prst="rect">
            <a:avLst/>
          </a:prstGeom>
        </p:spPr>
        <p:txBody>
          <a:bodyPr vert="horz" lIns="91440" tIns="45720" rIns="91440" bIns="45720" rtlCol="0" anchor="ctr"/>
          <a:lstStyle>
            <a:lvl1pPr algn="r">
              <a:defRPr sz="1000">
                <a:solidFill>
                  <a:schemeClr val="tx1">
                    <a:tint val="75000"/>
                  </a:schemeClr>
                </a:solidFill>
              </a:defRPr>
            </a:lvl1pPr>
          </a:lstStyle>
          <a:p>
            <a:fld id="{6D22F896-40B5-4ADD-8801-0D06FADFA09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lnSpc>
          <a:spcPct val="85000"/>
        </a:lnSpc>
        <a:spcBef>
          <a:spcPct val="0"/>
        </a:spcBef>
        <a:buNone/>
        <a:defRPr sz="4000" b="0" i="0" kern="1200" cap="none" spc="-150">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10000"/>
        <a:buFont typeface="Wingdings" panose="05000000000000000000" pitchFamily="2" charset="2"/>
        <a:buChar char="§"/>
        <a:defRPr sz="18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600" kern="120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4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0C4320-EB88-4A14-AA40-2EF5C3EE4403}"/>
              </a:ext>
            </a:extLst>
          </p:cNvPr>
          <p:cNvSpPr>
            <a:spLocks noGrp="1"/>
          </p:cNvSpPr>
          <p:nvPr>
            <p:ph type="ctrTitle"/>
          </p:nvPr>
        </p:nvSpPr>
        <p:spPr/>
        <p:txBody>
          <a:bodyPr/>
          <a:lstStyle/>
          <a:p>
            <a:r>
              <a:rPr lang="en-US" dirty="0"/>
              <a:t>Bloomsburg High School</a:t>
            </a:r>
          </a:p>
        </p:txBody>
      </p:sp>
      <p:sp>
        <p:nvSpPr>
          <p:cNvPr id="3" name="Subtitle 2">
            <a:extLst>
              <a:ext uri="{FF2B5EF4-FFF2-40B4-BE49-F238E27FC236}">
                <a16:creationId xmlns:a16="http://schemas.microsoft.com/office/drawing/2014/main" id="{66C60087-5F21-4929-96C3-CB915135033D}"/>
              </a:ext>
            </a:extLst>
          </p:cNvPr>
          <p:cNvSpPr>
            <a:spLocks noGrp="1"/>
          </p:cNvSpPr>
          <p:nvPr>
            <p:ph type="subTitle" idx="1"/>
          </p:nvPr>
        </p:nvSpPr>
        <p:spPr/>
        <p:txBody>
          <a:bodyPr/>
          <a:lstStyle/>
          <a:p>
            <a:r>
              <a:rPr lang="en-US" dirty="0"/>
              <a:t>Concurrent Associate’s Degree Program</a:t>
            </a:r>
          </a:p>
        </p:txBody>
      </p:sp>
    </p:spTree>
    <p:extLst>
      <p:ext uri="{BB962C8B-B14F-4D97-AF65-F5344CB8AC3E}">
        <p14:creationId xmlns:p14="http://schemas.microsoft.com/office/powerpoint/2010/main" val="138728712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B92777-A5C0-4094-8EB4-BB5C91827702}"/>
              </a:ext>
            </a:extLst>
          </p:cNvPr>
          <p:cNvSpPr>
            <a:spLocks noGrp="1"/>
          </p:cNvSpPr>
          <p:nvPr>
            <p:ph type="title"/>
          </p:nvPr>
        </p:nvSpPr>
        <p:spPr/>
        <p:txBody>
          <a:bodyPr>
            <a:normAutofit/>
          </a:bodyPr>
          <a:lstStyle/>
          <a:p>
            <a:r>
              <a:rPr lang="en-US" sz="3200" dirty="0"/>
              <a:t>Luzerne County Community College Associate’s Degree Requirements</a:t>
            </a:r>
          </a:p>
        </p:txBody>
      </p:sp>
      <p:pic>
        <p:nvPicPr>
          <p:cNvPr id="5" name="Content Placeholder 4">
            <a:extLst>
              <a:ext uri="{FF2B5EF4-FFF2-40B4-BE49-F238E27FC236}">
                <a16:creationId xmlns:a16="http://schemas.microsoft.com/office/drawing/2014/main" id="{69F1F537-E394-459E-BD0B-2EE39194C71B}"/>
              </a:ext>
            </a:extLst>
          </p:cNvPr>
          <p:cNvPicPr>
            <a:picLocks noGrp="1" noChangeAspect="1"/>
          </p:cNvPicPr>
          <p:nvPr>
            <p:ph idx="1"/>
          </p:nvPr>
        </p:nvPicPr>
        <p:blipFill>
          <a:blip r:embed="rId2"/>
          <a:stretch>
            <a:fillRect/>
          </a:stretch>
        </p:blipFill>
        <p:spPr>
          <a:xfrm>
            <a:off x="5967887" y="1083935"/>
            <a:ext cx="4582164" cy="4686954"/>
          </a:xfrm>
        </p:spPr>
      </p:pic>
    </p:spTree>
    <p:extLst>
      <p:ext uri="{BB962C8B-B14F-4D97-AF65-F5344CB8AC3E}">
        <p14:creationId xmlns:p14="http://schemas.microsoft.com/office/powerpoint/2010/main" val="92346952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4B30BE-3FF4-42FC-A7EE-E8E1CC412763}"/>
              </a:ext>
            </a:extLst>
          </p:cNvPr>
          <p:cNvSpPr>
            <a:spLocks noGrp="1"/>
          </p:cNvSpPr>
          <p:nvPr>
            <p:ph type="title"/>
          </p:nvPr>
        </p:nvSpPr>
        <p:spPr/>
        <p:txBody>
          <a:bodyPr/>
          <a:lstStyle/>
          <a:p>
            <a:r>
              <a:rPr lang="en-US" dirty="0"/>
              <a:t>BHS Concurrent Core Classes</a:t>
            </a:r>
          </a:p>
        </p:txBody>
      </p:sp>
      <p:sp>
        <p:nvSpPr>
          <p:cNvPr id="3" name="Content Placeholder 2">
            <a:extLst>
              <a:ext uri="{FF2B5EF4-FFF2-40B4-BE49-F238E27FC236}">
                <a16:creationId xmlns:a16="http://schemas.microsoft.com/office/drawing/2014/main" id="{7DBACE4B-BA40-4D4A-883E-67EFF1404F1B}"/>
              </a:ext>
            </a:extLst>
          </p:cNvPr>
          <p:cNvSpPr>
            <a:spLocks noGrp="1"/>
          </p:cNvSpPr>
          <p:nvPr>
            <p:ph idx="1"/>
          </p:nvPr>
        </p:nvSpPr>
        <p:spPr/>
        <p:txBody>
          <a:bodyPr/>
          <a:lstStyle/>
          <a:p>
            <a:r>
              <a:rPr lang="en-US" dirty="0"/>
              <a:t>American Literature Honors (ENG 101)</a:t>
            </a:r>
          </a:p>
          <a:p>
            <a:r>
              <a:rPr lang="en-US" dirty="0"/>
              <a:t>British &amp; World Literature Honors </a:t>
            </a:r>
            <a:r>
              <a:rPr lang="en-US" i="1" dirty="0"/>
              <a:t>or </a:t>
            </a:r>
            <a:r>
              <a:rPr lang="en-US" dirty="0"/>
              <a:t>AP Literature (ENG 102)</a:t>
            </a:r>
          </a:p>
          <a:p>
            <a:r>
              <a:rPr lang="en-US" dirty="0"/>
              <a:t>World Cultures Honors (HIS 102)</a:t>
            </a:r>
          </a:p>
          <a:p>
            <a:r>
              <a:rPr lang="en-US" dirty="0"/>
              <a:t>American Cultures Honors (HIS 202) </a:t>
            </a:r>
            <a:r>
              <a:rPr lang="en-US" i="1" dirty="0"/>
              <a:t>or </a:t>
            </a:r>
            <a:r>
              <a:rPr lang="en-US" dirty="0"/>
              <a:t>AP U.S. History (HIS 201 </a:t>
            </a:r>
            <a:r>
              <a:rPr lang="en-US" i="1" dirty="0"/>
              <a:t>and </a:t>
            </a:r>
            <a:r>
              <a:rPr lang="en-US" dirty="0"/>
              <a:t>HIS 202)</a:t>
            </a:r>
          </a:p>
          <a:p>
            <a:r>
              <a:rPr lang="en-US" dirty="0"/>
              <a:t>Biology II Honors </a:t>
            </a:r>
            <a:r>
              <a:rPr lang="en-US" i="1" dirty="0"/>
              <a:t>or </a:t>
            </a:r>
            <a:r>
              <a:rPr lang="en-US" dirty="0"/>
              <a:t>AP Biology (BIO 101) </a:t>
            </a:r>
          </a:p>
          <a:p>
            <a:r>
              <a:rPr lang="en-US" dirty="0"/>
              <a:t>Chemistry Honors (CHE 111)</a:t>
            </a:r>
          </a:p>
          <a:p>
            <a:r>
              <a:rPr lang="en-US" dirty="0"/>
              <a:t>Survey of Mathematics (MATH 101)</a:t>
            </a:r>
          </a:p>
          <a:p>
            <a:endParaRPr lang="en-US" dirty="0"/>
          </a:p>
        </p:txBody>
      </p:sp>
    </p:spTree>
    <p:extLst>
      <p:ext uri="{BB962C8B-B14F-4D97-AF65-F5344CB8AC3E}">
        <p14:creationId xmlns:p14="http://schemas.microsoft.com/office/powerpoint/2010/main" val="33901668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B92777-A5C0-4094-8EB4-BB5C91827702}"/>
              </a:ext>
            </a:extLst>
          </p:cNvPr>
          <p:cNvSpPr>
            <a:spLocks noGrp="1"/>
          </p:cNvSpPr>
          <p:nvPr>
            <p:ph type="title"/>
          </p:nvPr>
        </p:nvSpPr>
        <p:spPr/>
        <p:txBody>
          <a:bodyPr>
            <a:normAutofit/>
          </a:bodyPr>
          <a:lstStyle/>
          <a:p>
            <a:r>
              <a:rPr lang="en-US" sz="3200" dirty="0"/>
              <a:t>By taking Concurrent Core Classes Offered by BHS Faculty…</a:t>
            </a:r>
          </a:p>
        </p:txBody>
      </p:sp>
      <p:sp>
        <p:nvSpPr>
          <p:cNvPr id="3" name="Content Placeholder 2">
            <a:extLst>
              <a:ext uri="{FF2B5EF4-FFF2-40B4-BE49-F238E27FC236}">
                <a16:creationId xmlns:a16="http://schemas.microsoft.com/office/drawing/2014/main" id="{84E22290-C59B-4EE6-9CE9-34F166B1A003}"/>
              </a:ext>
            </a:extLst>
          </p:cNvPr>
          <p:cNvSpPr>
            <a:spLocks noGrp="1"/>
          </p:cNvSpPr>
          <p:nvPr>
            <p:ph idx="1"/>
          </p:nvPr>
        </p:nvSpPr>
        <p:spPr/>
        <p:txBody>
          <a:bodyPr/>
          <a:lstStyle/>
          <a:p>
            <a:r>
              <a:rPr lang="en-US" dirty="0"/>
              <a:t>Students would still need to fulfill the following…</a:t>
            </a:r>
          </a:p>
          <a:p>
            <a:pPr lvl="1"/>
            <a:r>
              <a:rPr lang="en-US" dirty="0"/>
              <a:t>CIS 110 Computer Literacy and Applications (3 credits)</a:t>
            </a:r>
          </a:p>
          <a:p>
            <a:pPr lvl="1"/>
            <a:r>
              <a:rPr lang="en-US" dirty="0"/>
              <a:t>FYE 101 First Year Experience (1 credit)</a:t>
            </a:r>
          </a:p>
          <a:p>
            <a:pPr lvl="1"/>
            <a:r>
              <a:rPr lang="en-US" dirty="0"/>
              <a:t>Health and Physical Education Electives (2 credits)</a:t>
            </a:r>
          </a:p>
          <a:p>
            <a:pPr lvl="1"/>
            <a:r>
              <a:rPr lang="en-US" dirty="0"/>
              <a:t>SPE 125 Fundamentals of Speech (3 credits) </a:t>
            </a:r>
            <a:r>
              <a:rPr lang="en-US" i="1" dirty="0"/>
              <a:t>and </a:t>
            </a:r>
          </a:p>
          <a:p>
            <a:pPr lvl="1"/>
            <a:r>
              <a:rPr lang="en-US" dirty="0"/>
              <a:t>36 Credits of General Electives</a:t>
            </a:r>
          </a:p>
        </p:txBody>
      </p:sp>
    </p:spTree>
    <p:extLst>
      <p:ext uri="{BB962C8B-B14F-4D97-AF65-F5344CB8AC3E}">
        <p14:creationId xmlns:p14="http://schemas.microsoft.com/office/powerpoint/2010/main" val="175647537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C52582-45B1-4384-845E-1E5211C6CE1A}"/>
              </a:ext>
            </a:extLst>
          </p:cNvPr>
          <p:cNvSpPr>
            <a:spLocks noGrp="1"/>
          </p:cNvSpPr>
          <p:nvPr>
            <p:ph type="title"/>
          </p:nvPr>
        </p:nvSpPr>
        <p:spPr/>
        <p:txBody>
          <a:bodyPr>
            <a:normAutofit fontScale="90000"/>
          </a:bodyPr>
          <a:lstStyle/>
          <a:p>
            <a:r>
              <a:rPr lang="en-US" dirty="0"/>
              <a:t>LCCC Requirements not Offered by BHS Faculty</a:t>
            </a:r>
          </a:p>
        </p:txBody>
      </p:sp>
      <p:sp>
        <p:nvSpPr>
          <p:cNvPr id="3" name="Content Placeholder 2">
            <a:extLst>
              <a:ext uri="{FF2B5EF4-FFF2-40B4-BE49-F238E27FC236}">
                <a16:creationId xmlns:a16="http://schemas.microsoft.com/office/drawing/2014/main" id="{7DA94C85-41D0-445D-A7FA-1D64AE759A15}"/>
              </a:ext>
            </a:extLst>
          </p:cNvPr>
          <p:cNvSpPr>
            <a:spLocks noGrp="1"/>
          </p:cNvSpPr>
          <p:nvPr>
            <p:ph idx="1"/>
          </p:nvPr>
        </p:nvSpPr>
        <p:spPr/>
        <p:txBody>
          <a:bodyPr/>
          <a:lstStyle/>
          <a:p>
            <a:r>
              <a:rPr lang="en-US" dirty="0"/>
              <a:t>CIS 110: Computer Literacy and Applications</a:t>
            </a:r>
          </a:p>
          <a:p>
            <a:r>
              <a:rPr lang="en-US" dirty="0"/>
              <a:t>FYE 101: First Year Experience</a:t>
            </a:r>
          </a:p>
          <a:p>
            <a:pPr marL="0" indent="0">
              <a:buNone/>
            </a:pPr>
            <a:r>
              <a:rPr lang="en-US" dirty="0"/>
              <a:t>*These two courses MUST be taken online for a student to earn the Associate’s Degree.</a:t>
            </a:r>
          </a:p>
          <a:p>
            <a:endParaRPr lang="en-US" dirty="0"/>
          </a:p>
          <a:p>
            <a:endParaRPr lang="en-US" dirty="0"/>
          </a:p>
        </p:txBody>
      </p:sp>
    </p:spTree>
    <p:extLst>
      <p:ext uri="{BB962C8B-B14F-4D97-AF65-F5344CB8AC3E}">
        <p14:creationId xmlns:p14="http://schemas.microsoft.com/office/powerpoint/2010/main" val="158578117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98EBDB-6C9D-474E-B0EE-726426F3B1BD}"/>
              </a:ext>
            </a:extLst>
          </p:cNvPr>
          <p:cNvSpPr>
            <a:spLocks noGrp="1"/>
          </p:cNvSpPr>
          <p:nvPr>
            <p:ph type="title"/>
          </p:nvPr>
        </p:nvSpPr>
        <p:spPr/>
        <p:txBody>
          <a:bodyPr/>
          <a:lstStyle/>
          <a:p>
            <a:r>
              <a:rPr lang="en-US" dirty="0"/>
              <a:t>BHS Concurrent Elective Classes Offered</a:t>
            </a:r>
          </a:p>
        </p:txBody>
      </p:sp>
      <p:sp>
        <p:nvSpPr>
          <p:cNvPr id="3" name="Content Placeholder 2">
            <a:extLst>
              <a:ext uri="{FF2B5EF4-FFF2-40B4-BE49-F238E27FC236}">
                <a16:creationId xmlns:a16="http://schemas.microsoft.com/office/drawing/2014/main" id="{D8E13D20-6FD1-43FB-A5EF-A925ADE47CC4}"/>
              </a:ext>
            </a:extLst>
          </p:cNvPr>
          <p:cNvSpPr>
            <a:spLocks noGrp="1"/>
          </p:cNvSpPr>
          <p:nvPr>
            <p:ph idx="1"/>
          </p:nvPr>
        </p:nvSpPr>
        <p:spPr/>
        <p:txBody>
          <a:bodyPr>
            <a:normAutofit fontScale="70000" lnSpcReduction="20000"/>
          </a:bodyPr>
          <a:lstStyle/>
          <a:p>
            <a:r>
              <a:rPr lang="en-US" dirty="0"/>
              <a:t>*Foods &amp; Nutrition (HPE 130) (2 credits)</a:t>
            </a:r>
          </a:p>
          <a:p>
            <a:r>
              <a:rPr lang="en-US" dirty="0"/>
              <a:t>*Fundamentals of Speech (SPE 125) (3 credits)</a:t>
            </a:r>
          </a:p>
          <a:p>
            <a:r>
              <a:rPr lang="en-US" dirty="0"/>
              <a:t>Journalism II Honors (JOR 101) (3 credits)</a:t>
            </a:r>
          </a:p>
          <a:p>
            <a:r>
              <a:rPr lang="en-US" dirty="0"/>
              <a:t>Introduction to Theatre (THR 100) (3 credits)</a:t>
            </a:r>
          </a:p>
          <a:p>
            <a:r>
              <a:rPr lang="en-US" dirty="0"/>
              <a:t>Music Appreciation (MUS 150) (3 credits)</a:t>
            </a:r>
          </a:p>
          <a:p>
            <a:r>
              <a:rPr lang="en-US" dirty="0"/>
              <a:t>Introduction to Acting (THR 101) (3 credits)</a:t>
            </a:r>
          </a:p>
          <a:p>
            <a:r>
              <a:rPr lang="en-US" dirty="0"/>
              <a:t>AP Psychology (PSY 103 </a:t>
            </a:r>
            <a:r>
              <a:rPr lang="en-US" i="1" dirty="0"/>
              <a:t>and </a:t>
            </a:r>
            <a:r>
              <a:rPr lang="en-US" dirty="0"/>
              <a:t>PSY 213) (6 credits)</a:t>
            </a:r>
          </a:p>
          <a:p>
            <a:r>
              <a:rPr lang="en-US" dirty="0"/>
              <a:t>Psychology (PSY 103) (3 credits)</a:t>
            </a:r>
          </a:p>
          <a:p>
            <a:r>
              <a:rPr lang="en-US" dirty="0"/>
              <a:t>Sociology (SOC 101) (3 credits)</a:t>
            </a:r>
          </a:p>
          <a:p>
            <a:r>
              <a:rPr lang="en-US" dirty="0"/>
              <a:t>Western Civilization I (HIS 101) (3 credits)</a:t>
            </a:r>
          </a:p>
          <a:p>
            <a:r>
              <a:rPr lang="en-US" dirty="0"/>
              <a:t>Spanish III (SPA 101) (3 credits)</a:t>
            </a:r>
          </a:p>
          <a:p>
            <a:r>
              <a:rPr lang="en-US" dirty="0"/>
              <a:t>Spanish IV (SPA 102) (3 credits)</a:t>
            </a:r>
          </a:p>
          <a:p>
            <a:r>
              <a:rPr lang="en-US" dirty="0"/>
              <a:t>French II (FRE 101) (3 credits)</a:t>
            </a:r>
          </a:p>
          <a:p>
            <a:r>
              <a:rPr lang="en-US" dirty="0"/>
              <a:t>French III (FRE 102) (3 credits)</a:t>
            </a:r>
          </a:p>
          <a:p>
            <a:r>
              <a:rPr lang="en-US" dirty="0"/>
              <a:t>Vietnam (HIS 259) (3 credits)</a:t>
            </a:r>
          </a:p>
          <a:p>
            <a:pPr marL="0" indent="0">
              <a:buNone/>
            </a:pPr>
            <a:r>
              <a:rPr lang="en-US" dirty="0"/>
              <a:t>*denotes a requirement for Associate’s Degree</a:t>
            </a:r>
          </a:p>
        </p:txBody>
      </p:sp>
    </p:spTree>
    <p:extLst>
      <p:ext uri="{BB962C8B-B14F-4D97-AF65-F5344CB8AC3E}">
        <p14:creationId xmlns:p14="http://schemas.microsoft.com/office/powerpoint/2010/main" val="141527234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0BC63E-0F3A-4D53-9237-4A2D5AA321DE}"/>
              </a:ext>
            </a:extLst>
          </p:cNvPr>
          <p:cNvSpPr>
            <a:spLocks noGrp="1"/>
          </p:cNvSpPr>
          <p:nvPr>
            <p:ph type="title"/>
          </p:nvPr>
        </p:nvSpPr>
        <p:spPr/>
        <p:txBody>
          <a:bodyPr/>
          <a:lstStyle/>
          <a:p>
            <a:r>
              <a:rPr lang="en-US" dirty="0"/>
              <a:t>Still Needed</a:t>
            </a:r>
          </a:p>
        </p:txBody>
      </p:sp>
      <p:sp>
        <p:nvSpPr>
          <p:cNvPr id="3" name="Content Placeholder 2">
            <a:extLst>
              <a:ext uri="{FF2B5EF4-FFF2-40B4-BE49-F238E27FC236}">
                <a16:creationId xmlns:a16="http://schemas.microsoft.com/office/drawing/2014/main" id="{4C84650B-FE88-4124-99B6-3D48EB1DF107}"/>
              </a:ext>
            </a:extLst>
          </p:cNvPr>
          <p:cNvSpPr>
            <a:spLocks noGrp="1"/>
          </p:cNvSpPr>
          <p:nvPr>
            <p:ph idx="1"/>
          </p:nvPr>
        </p:nvSpPr>
        <p:spPr/>
        <p:txBody>
          <a:bodyPr/>
          <a:lstStyle/>
          <a:p>
            <a:r>
              <a:rPr lang="en-US" dirty="0"/>
              <a:t>After taking the concurrent enrollment core courses, Fundamentals of Speech, Foods and Nutrition, CIS 110 and FYE, students would still need 36 General Elective Credits to earn the Associate’s Degree. This can be accomplished through a blend of in-person electives offered and </a:t>
            </a:r>
            <a:r>
              <a:rPr lang="en-US"/>
              <a:t>online electives.</a:t>
            </a:r>
            <a:endParaRPr lang="en-US" dirty="0"/>
          </a:p>
        </p:txBody>
      </p:sp>
    </p:spTree>
    <p:extLst>
      <p:ext uri="{BB962C8B-B14F-4D97-AF65-F5344CB8AC3E}">
        <p14:creationId xmlns:p14="http://schemas.microsoft.com/office/powerpoint/2010/main" val="426137523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F7D0AA-621C-432A-8DA3-0BB9E4413064}"/>
              </a:ext>
            </a:extLst>
          </p:cNvPr>
          <p:cNvSpPr>
            <a:spLocks noGrp="1"/>
          </p:cNvSpPr>
          <p:nvPr>
            <p:ph type="title"/>
          </p:nvPr>
        </p:nvSpPr>
        <p:spPr/>
        <p:txBody>
          <a:bodyPr/>
          <a:lstStyle/>
          <a:p>
            <a:r>
              <a:rPr lang="en-US" dirty="0"/>
              <a:t>Snapshot</a:t>
            </a:r>
          </a:p>
        </p:txBody>
      </p:sp>
      <p:graphicFrame>
        <p:nvGraphicFramePr>
          <p:cNvPr id="8" name="Content Placeholder 7">
            <a:extLst>
              <a:ext uri="{FF2B5EF4-FFF2-40B4-BE49-F238E27FC236}">
                <a16:creationId xmlns:a16="http://schemas.microsoft.com/office/drawing/2014/main" id="{419CD333-AE46-4292-B619-FE63D99C02B6}"/>
              </a:ext>
            </a:extLst>
          </p:cNvPr>
          <p:cNvGraphicFramePr>
            <a:graphicFrameLocks noGrp="1"/>
          </p:cNvGraphicFramePr>
          <p:nvPr>
            <p:ph idx="1"/>
          </p:nvPr>
        </p:nvGraphicFramePr>
        <p:xfrm>
          <a:off x="5290344" y="834231"/>
          <a:ext cx="5937250" cy="5186363"/>
        </p:xfrm>
        <a:graphic>
          <a:graphicData uri="http://schemas.openxmlformats.org/drawingml/2006/table">
            <a:tbl>
              <a:tblPr firstRow="1" firstCol="1" bandRow="1"/>
              <a:tblGrid>
                <a:gridCol w="2568575">
                  <a:extLst>
                    <a:ext uri="{9D8B030D-6E8A-4147-A177-3AD203B41FA5}">
                      <a16:colId xmlns:a16="http://schemas.microsoft.com/office/drawing/2014/main" val="2136818494"/>
                    </a:ext>
                  </a:extLst>
                </a:gridCol>
                <a:gridCol w="3368675">
                  <a:extLst>
                    <a:ext uri="{9D8B030D-6E8A-4147-A177-3AD203B41FA5}">
                      <a16:colId xmlns:a16="http://schemas.microsoft.com/office/drawing/2014/main" val="3995629750"/>
                    </a:ext>
                  </a:extLst>
                </a:gridCol>
              </a:tblGrid>
              <a:tr h="0">
                <a:tc>
                  <a:txBody>
                    <a:bodyPr/>
                    <a:lstStyle/>
                    <a:p>
                      <a:pPr marL="0" marR="0">
                        <a:lnSpc>
                          <a:spcPct val="107000"/>
                        </a:lnSpc>
                        <a:spcBef>
                          <a:spcPts val="0"/>
                        </a:spcBef>
                        <a:spcAft>
                          <a:spcPts val="0"/>
                        </a:spcAft>
                      </a:pPr>
                      <a:r>
                        <a:rPr lang="en-US" sz="1100" b="1">
                          <a:effectLst/>
                          <a:latin typeface="Calibri" panose="020F0502020204030204" pitchFamily="34" charset="0"/>
                          <a:ea typeface="Calibri" panose="020F0502020204030204" pitchFamily="34" charset="0"/>
                          <a:cs typeface="Times New Roman" panose="02020603050405020304" pitchFamily="18" charset="0"/>
                        </a:rPr>
                        <a:t>LCCC Associate’s Degree Requirements</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marL="0" marR="0">
                        <a:lnSpc>
                          <a:spcPct val="107000"/>
                        </a:lnSpc>
                        <a:spcBef>
                          <a:spcPts val="0"/>
                        </a:spcBef>
                        <a:spcAft>
                          <a:spcPts val="0"/>
                        </a:spcAft>
                      </a:pPr>
                      <a:r>
                        <a:rPr lang="en-US" sz="1100" b="1">
                          <a:effectLst/>
                          <a:latin typeface="Calibri" panose="020F0502020204030204" pitchFamily="34" charset="0"/>
                          <a:ea typeface="Calibri" panose="020F0502020204030204" pitchFamily="34" charset="0"/>
                          <a:cs typeface="Times New Roman" panose="02020603050405020304" pitchFamily="18" charset="0"/>
                        </a:rPr>
                        <a:t>BHS Equivalent Courses Offered by BHS Faculty</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extLst>
                  <a:ext uri="{0D108BD9-81ED-4DB2-BD59-A6C34878D82A}">
                    <a16:rowId xmlns:a16="http://schemas.microsoft.com/office/drawing/2014/main" val="1013876275"/>
                  </a:ext>
                </a:extLst>
              </a:tr>
              <a:tr h="0">
                <a:tc>
                  <a:txBody>
                    <a:bodyPr/>
                    <a:lstStyle/>
                    <a:p>
                      <a:pPr marL="0" marR="0">
                        <a:lnSpc>
                          <a:spcPct val="107000"/>
                        </a:lnSpc>
                        <a:spcBef>
                          <a:spcPts val="0"/>
                        </a:spcBef>
                        <a:spcAft>
                          <a:spcPts val="0"/>
                        </a:spcAft>
                      </a:pPr>
                      <a:r>
                        <a:rPr lang="en-US" sz="1100">
                          <a:effectLst/>
                          <a:latin typeface="Calibri" panose="020F0502020204030204" pitchFamily="34" charset="0"/>
                          <a:ea typeface="Calibri" panose="020F0502020204030204" pitchFamily="34" charset="0"/>
                          <a:cs typeface="Times New Roman" panose="02020603050405020304" pitchFamily="18" charset="0"/>
                        </a:rPr>
                        <a:t>ENG-101 English Composition</a:t>
                      </a:r>
                    </a:p>
                    <a:p>
                      <a:pPr marL="0" marR="0">
                        <a:lnSpc>
                          <a:spcPct val="107000"/>
                        </a:lnSpc>
                        <a:spcBef>
                          <a:spcPts val="0"/>
                        </a:spcBef>
                        <a:spcAft>
                          <a:spcPts val="0"/>
                        </a:spcAft>
                      </a:pPr>
                      <a:r>
                        <a:rPr lang="en-US" sz="1100">
                          <a:effectLst/>
                          <a:latin typeface="Calibri" panose="020F0502020204030204" pitchFamily="34" charset="0"/>
                          <a:ea typeface="Calibri" panose="020F0502020204030204" pitchFamily="34" charset="0"/>
                          <a:cs typeface="Times New Roman" panose="02020603050405020304" pitchFamily="18" charset="0"/>
                        </a:rPr>
                        <a:t>ENG-102 Advanced Composition</a:t>
                      </a:r>
                    </a:p>
                    <a:p>
                      <a:pPr marL="0" marR="0">
                        <a:lnSpc>
                          <a:spcPct val="107000"/>
                        </a:lnSpc>
                        <a:spcBef>
                          <a:spcPts val="0"/>
                        </a:spcBef>
                        <a:spcAft>
                          <a:spcPts val="0"/>
                        </a:spcAft>
                      </a:pPr>
                      <a:r>
                        <a:rPr lang="en-US" sz="1100">
                          <a:effectLst/>
                          <a:latin typeface="Calibri" panose="020F0502020204030204" pitchFamily="34" charset="0"/>
                          <a:ea typeface="Calibri" panose="020F0502020204030204" pitchFamily="34" charset="0"/>
                          <a:cs typeface="Times New Roman" panose="02020603050405020304" pitchFamily="18" charset="0"/>
                        </a:rPr>
                        <a:t>SPE-125 Fundamentals of Speech</a:t>
                      </a:r>
                    </a:p>
                    <a:p>
                      <a:pPr marL="0" marR="0">
                        <a:lnSpc>
                          <a:spcPct val="107000"/>
                        </a:lnSpc>
                        <a:spcBef>
                          <a:spcPts val="0"/>
                        </a:spcBef>
                        <a:spcAft>
                          <a:spcPts val="0"/>
                        </a:spcAft>
                      </a:pPr>
                      <a:r>
                        <a:rPr lang="en-US" sz="1100">
                          <a:effectLst/>
                          <a:latin typeface="Calibri" panose="020F0502020204030204" pitchFamily="34" charset="0"/>
                          <a:ea typeface="Calibri" panose="020F0502020204030204" pitchFamily="34" charset="0"/>
                          <a:cs typeface="Times New Roman" panose="02020603050405020304" pitchFamily="18" charset="0"/>
                        </a:rPr>
                        <a:t>Mathematics Elective</a:t>
                      </a:r>
                    </a:p>
                    <a:p>
                      <a:pPr marL="0" marR="0">
                        <a:lnSpc>
                          <a:spcPct val="107000"/>
                        </a:lnSpc>
                        <a:spcBef>
                          <a:spcPts val="0"/>
                        </a:spcBef>
                        <a:spcAft>
                          <a:spcPts val="0"/>
                        </a:spcAft>
                      </a:pPr>
                      <a:r>
                        <a:rPr lang="en-US" sz="1100">
                          <a:effectLst/>
                          <a:latin typeface="Calibri" panose="020F0502020204030204" pitchFamily="34" charset="0"/>
                          <a:ea typeface="Calibri" panose="020F0502020204030204" pitchFamily="34" charset="0"/>
                          <a:cs typeface="Times New Roman" panose="02020603050405020304" pitchFamily="18" charset="0"/>
                        </a:rPr>
                        <a:t>Science Elective 1</a:t>
                      </a:r>
                    </a:p>
                    <a:p>
                      <a:pPr marL="0" marR="0">
                        <a:lnSpc>
                          <a:spcPct val="107000"/>
                        </a:lnSpc>
                        <a:spcBef>
                          <a:spcPts val="0"/>
                        </a:spcBef>
                        <a:spcAft>
                          <a:spcPts val="0"/>
                        </a:spcAft>
                      </a:pPr>
                      <a:r>
                        <a:rPr lang="en-US" sz="1100">
                          <a:effectLst/>
                          <a:latin typeface="Calibri" panose="020F0502020204030204" pitchFamily="34" charset="0"/>
                          <a:ea typeface="Calibri" panose="020F0502020204030204" pitchFamily="34" charset="0"/>
                          <a:cs typeface="Times New Roman" panose="02020603050405020304" pitchFamily="18" charset="0"/>
                        </a:rPr>
                        <a:t>Science Elective 2</a:t>
                      </a:r>
                    </a:p>
                    <a:p>
                      <a:pPr marL="0" marR="0">
                        <a:lnSpc>
                          <a:spcPct val="107000"/>
                        </a:lnSpc>
                        <a:spcBef>
                          <a:spcPts val="0"/>
                        </a:spcBef>
                        <a:spcAft>
                          <a:spcPts val="0"/>
                        </a:spcAft>
                      </a:pPr>
                      <a:r>
                        <a:rPr lang="en-US" sz="1100">
                          <a:effectLst/>
                          <a:latin typeface="Calibri" panose="020F0502020204030204" pitchFamily="34" charset="0"/>
                          <a:ea typeface="Calibri" panose="020F0502020204030204" pitchFamily="34" charset="0"/>
                          <a:cs typeface="Times New Roman" panose="02020603050405020304" pitchFamily="18" charset="0"/>
                        </a:rPr>
                        <a:t>Social Science Elective 1</a:t>
                      </a:r>
                    </a:p>
                    <a:p>
                      <a:pPr marL="0" marR="0">
                        <a:lnSpc>
                          <a:spcPct val="107000"/>
                        </a:lnSpc>
                        <a:spcBef>
                          <a:spcPts val="0"/>
                        </a:spcBef>
                        <a:spcAft>
                          <a:spcPts val="0"/>
                        </a:spcAft>
                      </a:pPr>
                      <a:r>
                        <a:rPr lang="en-US" sz="1100">
                          <a:effectLst/>
                          <a:latin typeface="Calibri" panose="020F0502020204030204" pitchFamily="34" charset="0"/>
                          <a:ea typeface="Calibri" panose="020F0502020204030204" pitchFamily="34" charset="0"/>
                          <a:cs typeface="Times New Roman" panose="02020603050405020304" pitchFamily="18" charset="0"/>
                        </a:rPr>
                        <a:t>Social Science Elective 2</a:t>
                      </a:r>
                    </a:p>
                    <a:p>
                      <a:pPr marL="0" marR="0">
                        <a:lnSpc>
                          <a:spcPct val="107000"/>
                        </a:lnSpc>
                        <a:spcBef>
                          <a:spcPts val="0"/>
                        </a:spcBef>
                        <a:spcAft>
                          <a:spcPts val="0"/>
                        </a:spcAft>
                      </a:pPr>
                      <a:r>
                        <a:rPr lang="en-US" sz="1100">
                          <a:effectLst/>
                          <a:latin typeface="Calibri" panose="020F0502020204030204" pitchFamily="34" charset="0"/>
                          <a:ea typeface="Calibri" panose="020F0502020204030204" pitchFamily="34" charset="0"/>
                          <a:cs typeface="Times New Roman" panose="02020603050405020304" pitchFamily="18" charset="0"/>
                        </a:rPr>
                        <a:t>Health and Physical Ed Elective (2 credits)</a:t>
                      </a:r>
                    </a:p>
                    <a:p>
                      <a:pPr marL="0" marR="0">
                        <a:lnSpc>
                          <a:spcPct val="107000"/>
                        </a:lnSpc>
                        <a:spcBef>
                          <a:spcPts val="0"/>
                        </a:spcBef>
                        <a:spcAft>
                          <a:spcPts val="0"/>
                        </a:spcAft>
                      </a:pPr>
                      <a:r>
                        <a:rPr lang="en-US" sz="1100">
                          <a:effectLst/>
                          <a:latin typeface="Calibri" panose="020F0502020204030204" pitchFamily="34" charset="0"/>
                          <a:ea typeface="Calibri" panose="020F0502020204030204" pitchFamily="34" charset="0"/>
                          <a:cs typeface="Times New Roman" panose="02020603050405020304" pitchFamily="18" charset="0"/>
                        </a:rPr>
                        <a:t> </a:t>
                      </a:r>
                    </a:p>
                    <a:p>
                      <a:pPr marL="0" marR="0">
                        <a:lnSpc>
                          <a:spcPct val="107000"/>
                        </a:lnSpc>
                        <a:spcBef>
                          <a:spcPts val="0"/>
                        </a:spcBef>
                        <a:spcAft>
                          <a:spcPts val="0"/>
                        </a:spcAft>
                      </a:pPr>
                      <a:r>
                        <a:rPr lang="en-US" sz="1100">
                          <a:effectLst/>
                          <a:latin typeface="Calibri" panose="020F0502020204030204" pitchFamily="34" charset="0"/>
                          <a:ea typeface="Calibri" panose="020F0502020204030204" pitchFamily="34" charset="0"/>
                          <a:cs typeface="Times New Roman" panose="02020603050405020304" pitchFamily="18" charset="0"/>
                        </a:rPr>
                        <a:t>CIS-110 (not offered in-person, online)</a:t>
                      </a:r>
                    </a:p>
                    <a:p>
                      <a:pPr marL="0" marR="0">
                        <a:lnSpc>
                          <a:spcPct val="107000"/>
                        </a:lnSpc>
                        <a:spcBef>
                          <a:spcPts val="0"/>
                        </a:spcBef>
                        <a:spcAft>
                          <a:spcPts val="0"/>
                        </a:spcAft>
                      </a:pPr>
                      <a:r>
                        <a:rPr lang="en-US" sz="1100">
                          <a:effectLst/>
                          <a:latin typeface="Calibri" panose="020F0502020204030204" pitchFamily="34" charset="0"/>
                          <a:ea typeface="Calibri" panose="020F0502020204030204" pitchFamily="34" charset="0"/>
                          <a:cs typeface="Times New Roman" panose="02020603050405020304" pitchFamily="18" charset="0"/>
                        </a:rPr>
                        <a:t>FYE-101 (not offered in-person, online)</a:t>
                      </a:r>
                    </a:p>
                    <a:p>
                      <a:pPr marL="0" marR="0">
                        <a:lnSpc>
                          <a:spcPct val="107000"/>
                        </a:lnSpc>
                        <a:spcBef>
                          <a:spcPts val="0"/>
                        </a:spcBef>
                        <a:spcAft>
                          <a:spcPts val="0"/>
                        </a:spcAft>
                      </a:pPr>
                      <a:r>
                        <a:rPr lang="en-US" sz="1100">
                          <a:effectLst/>
                          <a:latin typeface="Calibri" panose="020F0502020204030204" pitchFamily="34" charset="0"/>
                          <a:ea typeface="Calibri" panose="020F0502020204030204" pitchFamily="34" charset="0"/>
                          <a:cs typeface="Times New Roman" panose="02020603050405020304" pitchFamily="18" charset="0"/>
                        </a:rPr>
                        <a:t> </a:t>
                      </a:r>
                    </a:p>
                    <a:p>
                      <a:pPr marL="0" marR="0">
                        <a:lnSpc>
                          <a:spcPct val="107000"/>
                        </a:lnSpc>
                        <a:spcBef>
                          <a:spcPts val="0"/>
                        </a:spcBef>
                        <a:spcAft>
                          <a:spcPts val="0"/>
                        </a:spcAft>
                      </a:pPr>
                      <a:r>
                        <a:rPr lang="en-US" sz="1100" b="1">
                          <a:effectLst/>
                          <a:latin typeface="Calibri" panose="020F0502020204030204" pitchFamily="34" charset="0"/>
                          <a:ea typeface="Calibri" panose="020F0502020204030204" pitchFamily="34" charset="0"/>
                          <a:cs typeface="Times New Roman" panose="02020603050405020304" pitchFamily="18" charset="0"/>
                        </a:rPr>
                        <a:t> </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pPr>
                      <a:r>
                        <a:rPr lang="en-US" sz="1100" b="1">
                          <a:effectLst/>
                          <a:latin typeface="Calibri" panose="020F0502020204030204" pitchFamily="34" charset="0"/>
                          <a:ea typeface="Calibri" panose="020F0502020204030204" pitchFamily="34" charset="0"/>
                          <a:cs typeface="Times New Roman" panose="02020603050405020304" pitchFamily="18" charset="0"/>
                        </a:rPr>
                        <a:t>33 General Elective Credits (11 classes)</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100" dirty="0">
                          <a:effectLst/>
                          <a:latin typeface="Calibri" panose="020F0502020204030204" pitchFamily="34" charset="0"/>
                          <a:ea typeface="Calibri" panose="020F0502020204030204" pitchFamily="34" charset="0"/>
                          <a:cs typeface="Times New Roman" panose="02020603050405020304" pitchFamily="18" charset="0"/>
                        </a:rPr>
                        <a:t>BHS-American Literature Honors</a:t>
                      </a:r>
                    </a:p>
                    <a:p>
                      <a:pPr marL="0" marR="0">
                        <a:lnSpc>
                          <a:spcPct val="107000"/>
                        </a:lnSpc>
                        <a:spcBef>
                          <a:spcPts val="0"/>
                        </a:spcBef>
                        <a:spcAft>
                          <a:spcPts val="0"/>
                        </a:spcAft>
                      </a:pPr>
                      <a:r>
                        <a:rPr lang="en-US" sz="1100" dirty="0">
                          <a:effectLst/>
                          <a:latin typeface="Calibri" panose="020F0502020204030204" pitchFamily="34" charset="0"/>
                          <a:ea typeface="Calibri" panose="020F0502020204030204" pitchFamily="34" charset="0"/>
                          <a:cs typeface="Times New Roman" panose="02020603050405020304" pitchFamily="18" charset="0"/>
                        </a:rPr>
                        <a:t>BHS-B&amp;W Lit Honors or AP Literature</a:t>
                      </a:r>
                    </a:p>
                    <a:p>
                      <a:pPr marL="0" marR="0">
                        <a:lnSpc>
                          <a:spcPct val="107000"/>
                        </a:lnSpc>
                        <a:spcBef>
                          <a:spcPts val="0"/>
                        </a:spcBef>
                        <a:spcAft>
                          <a:spcPts val="0"/>
                        </a:spcAft>
                      </a:pPr>
                      <a:r>
                        <a:rPr lang="en-US" sz="1100" dirty="0">
                          <a:effectLst/>
                          <a:latin typeface="Calibri" panose="020F0502020204030204" pitchFamily="34" charset="0"/>
                          <a:ea typeface="Calibri" panose="020F0502020204030204" pitchFamily="34" charset="0"/>
                          <a:cs typeface="Times New Roman" panose="02020603050405020304" pitchFamily="18" charset="0"/>
                        </a:rPr>
                        <a:t>BHS-Fundamentals of Speech (new in 22-23)</a:t>
                      </a:r>
                    </a:p>
                    <a:p>
                      <a:pPr marL="0" marR="0">
                        <a:lnSpc>
                          <a:spcPct val="107000"/>
                        </a:lnSpc>
                        <a:spcBef>
                          <a:spcPts val="0"/>
                        </a:spcBef>
                        <a:spcAft>
                          <a:spcPts val="0"/>
                        </a:spcAft>
                      </a:pPr>
                      <a:r>
                        <a:rPr lang="en-US" sz="1100" dirty="0">
                          <a:effectLst/>
                          <a:latin typeface="Calibri" panose="020F0502020204030204" pitchFamily="34" charset="0"/>
                          <a:ea typeface="Calibri" panose="020F0502020204030204" pitchFamily="34" charset="0"/>
                          <a:cs typeface="Times New Roman" panose="02020603050405020304" pitchFamily="18" charset="0"/>
                        </a:rPr>
                        <a:t>BHS-Survey of Mathematics (new in 22-23)</a:t>
                      </a:r>
                    </a:p>
                    <a:p>
                      <a:pPr marL="0" marR="0">
                        <a:lnSpc>
                          <a:spcPct val="107000"/>
                        </a:lnSpc>
                        <a:spcBef>
                          <a:spcPts val="0"/>
                        </a:spcBef>
                        <a:spcAft>
                          <a:spcPts val="0"/>
                        </a:spcAft>
                      </a:pPr>
                      <a:r>
                        <a:rPr lang="en-US" sz="1100" dirty="0">
                          <a:effectLst/>
                          <a:latin typeface="Calibri" panose="020F0502020204030204" pitchFamily="34" charset="0"/>
                          <a:ea typeface="Calibri" panose="020F0502020204030204" pitchFamily="34" charset="0"/>
                          <a:cs typeface="Times New Roman" panose="02020603050405020304" pitchFamily="18" charset="0"/>
                        </a:rPr>
                        <a:t>BHS-Chemistry Honors</a:t>
                      </a:r>
                    </a:p>
                    <a:p>
                      <a:pPr marL="0" marR="0">
                        <a:lnSpc>
                          <a:spcPct val="107000"/>
                        </a:lnSpc>
                        <a:spcBef>
                          <a:spcPts val="0"/>
                        </a:spcBef>
                        <a:spcAft>
                          <a:spcPts val="0"/>
                        </a:spcAft>
                      </a:pPr>
                      <a:r>
                        <a:rPr lang="en-US" sz="1100" dirty="0">
                          <a:effectLst/>
                          <a:latin typeface="Calibri" panose="020F0502020204030204" pitchFamily="34" charset="0"/>
                          <a:ea typeface="Calibri" panose="020F0502020204030204" pitchFamily="34" charset="0"/>
                          <a:cs typeface="Times New Roman" panose="02020603050405020304" pitchFamily="18" charset="0"/>
                        </a:rPr>
                        <a:t>BHS-Biology II Honors</a:t>
                      </a:r>
                    </a:p>
                    <a:p>
                      <a:pPr marL="0" marR="0">
                        <a:lnSpc>
                          <a:spcPct val="107000"/>
                        </a:lnSpc>
                        <a:spcBef>
                          <a:spcPts val="0"/>
                        </a:spcBef>
                        <a:spcAft>
                          <a:spcPts val="0"/>
                        </a:spcAft>
                      </a:pPr>
                      <a:r>
                        <a:rPr lang="en-US" sz="1100" dirty="0">
                          <a:effectLst/>
                          <a:latin typeface="Calibri" panose="020F0502020204030204" pitchFamily="34" charset="0"/>
                          <a:ea typeface="Calibri" panose="020F0502020204030204" pitchFamily="34" charset="0"/>
                          <a:cs typeface="Times New Roman" panose="02020603050405020304" pitchFamily="18" charset="0"/>
                        </a:rPr>
                        <a:t>BHS-World Cultures Honors</a:t>
                      </a:r>
                    </a:p>
                    <a:p>
                      <a:pPr marL="0" marR="0">
                        <a:lnSpc>
                          <a:spcPct val="107000"/>
                        </a:lnSpc>
                        <a:spcBef>
                          <a:spcPts val="0"/>
                        </a:spcBef>
                        <a:spcAft>
                          <a:spcPts val="0"/>
                        </a:spcAft>
                      </a:pPr>
                      <a:r>
                        <a:rPr lang="en-US" sz="1100" dirty="0">
                          <a:effectLst/>
                          <a:latin typeface="Calibri" panose="020F0502020204030204" pitchFamily="34" charset="0"/>
                          <a:ea typeface="Calibri" panose="020F0502020204030204" pitchFamily="34" charset="0"/>
                          <a:cs typeface="Times New Roman" panose="02020603050405020304" pitchFamily="18" charset="0"/>
                        </a:rPr>
                        <a:t>BHS-American Cultures Honors or AP US History (+3 GE)</a:t>
                      </a:r>
                    </a:p>
                    <a:p>
                      <a:pPr marL="0" marR="0">
                        <a:lnSpc>
                          <a:spcPct val="107000"/>
                        </a:lnSpc>
                        <a:spcBef>
                          <a:spcPts val="0"/>
                        </a:spcBef>
                        <a:spcAft>
                          <a:spcPts val="0"/>
                        </a:spcAft>
                      </a:pPr>
                      <a:r>
                        <a:rPr lang="en-US" sz="1100" dirty="0">
                          <a:effectLst/>
                          <a:latin typeface="Calibri" panose="020F0502020204030204" pitchFamily="34" charset="0"/>
                          <a:ea typeface="Calibri" panose="020F0502020204030204" pitchFamily="34" charset="0"/>
                          <a:cs typeface="Times New Roman" panose="02020603050405020304" pitchFamily="18" charset="0"/>
                        </a:rPr>
                        <a:t>BHS-Foods and Nutrition</a:t>
                      </a:r>
                    </a:p>
                    <a:p>
                      <a:pPr marL="0" marR="0">
                        <a:lnSpc>
                          <a:spcPct val="107000"/>
                        </a:lnSpc>
                        <a:spcBef>
                          <a:spcPts val="0"/>
                        </a:spcBef>
                        <a:spcAft>
                          <a:spcPts val="0"/>
                        </a:spcAft>
                      </a:pPr>
                      <a:r>
                        <a:rPr lang="en-US" sz="1100" dirty="0">
                          <a:effectLst/>
                          <a:latin typeface="Calibri" panose="020F0502020204030204" pitchFamily="34" charset="0"/>
                          <a:ea typeface="Calibri" panose="020F0502020204030204" pitchFamily="34" charset="0"/>
                          <a:cs typeface="Times New Roman" panose="02020603050405020304" pitchFamily="18" charset="0"/>
                        </a:rPr>
                        <a:t> </a:t>
                      </a:r>
                    </a:p>
                    <a:p>
                      <a:pPr marL="0" marR="0">
                        <a:lnSpc>
                          <a:spcPct val="107000"/>
                        </a:lnSpc>
                        <a:spcBef>
                          <a:spcPts val="0"/>
                        </a:spcBef>
                        <a:spcAft>
                          <a:spcPts val="0"/>
                        </a:spcAft>
                      </a:pPr>
                      <a:r>
                        <a:rPr lang="en-US" sz="1100" dirty="0">
                          <a:effectLst/>
                          <a:latin typeface="Calibri" panose="020F0502020204030204" pitchFamily="34" charset="0"/>
                          <a:ea typeface="Calibri" panose="020F0502020204030204" pitchFamily="34" charset="0"/>
                          <a:cs typeface="Times New Roman" panose="02020603050405020304" pitchFamily="18" charset="0"/>
                        </a:rPr>
                        <a:t> </a:t>
                      </a:r>
                    </a:p>
                    <a:p>
                      <a:pPr marL="0" marR="0">
                        <a:lnSpc>
                          <a:spcPct val="107000"/>
                        </a:lnSpc>
                        <a:spcBef>
                          <a:spcPts val="0"/>
                        </a:spcBef>
                        <a:spcAft>
                          <a:spcPts val="0"/>
                        </a:spcAft>
                      </a:pPr>
                      <a:r>
                        <a:rPr lang="en-US" sz="1100" dirty="0">
                          <a:effectLst/>
                          <a:latin typeface="Calibri" panose="020F0502020204030204" pitchFamily="34" charset="0"/>
                          <a:ea typeface="Calibri" panose="020F0502020204030204" pitchFamily="34" charset="0"/>
                          <a:cs typeface="Times New Roman" panose="02020603050405020304" pitchFamily="18" charset="0"/>
                        </a:rPr>
                        <a:t> </a:t>
                      </a:r>
                    </a:p>
                    <a:p>
                      <a:pPr marL="0" marR="0">
                        <a:lnSpc>
                          <a:spcPct val="107000"/>
                        </a:lnSpc>
                        <a:spcBef>
                          <a:spcPts val="0"/>
                        </a:spcBef>
                        <a:spcAft>
                          <a:spcPts val="0"/>
                        </a:spcAft>
                      </a:pPr>
                      <a:r>
                        <a:rPr lang="en-US" sz="1100" dirty="0">
                          <a:effectLst/>
                          <a:latin typeface="Calibri" panose="020F0502020204030204" pitchFamily="34" charset="0"/>
                          <a:ea typeface="Calibri" panose="020F0502020204030204" pitchFamily="34" charset="0"/>
                          <a:cs typeface="Times New Roman" panose="02020603050405020304" pitchFamily="18" charset="0"/>
                        </a:rPr>
                        <a:t> </a:t>
                      </a:r>
                    </a:p>
                    <a:p>
                      <a:pPr marL="0" marR="0">
                        <a:lnSpc>
                          <a:spcPct val="107000"/>
                        </a:lnSpc>
                        <a:spcBef>
                          <a:spcPts val="0"/>
                        </a:spcBef>
                        <a:spcAft>
                          <a:spcPts val="0"/>
                        </a:spcAft>
                      </a:pPr>
                      <a:r>
                        <a:rPr lang="en-US" sz="1100" dirty="0">
                          <a:effectLst/>
                          <a:latin typeface="Calibri" panose="020F0502020204030204" pitchFamily="34" charset="0"/>
                          <a:ea typeface="Calibri" panose="020F0502020204030204" pitchFamily="34" charset="0"/>
                          <a:cs typeface="Times New Roman" panose="02020603050405020304" pitchFamily="18" charset="0"/>
                        </a:rPr>
                        <a:t> </a:t>
                      </a:r>
                    </a:p>
                    <a:p>
                      <a:pPr marL="0" marR="0">
                        <a:lnSpc>
                          <a:spcPct val="107000"/>
                        </a:lnSpc>
                        <a:spcBef>
                          <a:spcPts val="0"/>
                        </a:spcBef>
                        <a:spcAft>
                          <a:spcPts val="0"/>
                        </a:spcAft>
                      </a:pPr>
                      <a:r>
                        <a:rPr lang="en-US" sz="1100" b="1" dirty="0">
                          <a:effectLst/>
                          <a:latin typeface="Calibri" panose="020F0502020204030204" pitchFamily="34" charset="0"/>
                          <a:ea typeface="Calibri" panose="020F0502020204030204" pitchFamily="34" charset="0"/>
                          <a:cs typeface="Times New Roman" panose="02020603050405020304" pitchFamily="18" charset="0"/>
                        </a:rPr>
                        <a:t>BHS Offered Electives (all 3 credit courses unless noted):</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pPr>
                      <a:r>
                        <a:rPr lang="en-US" sz="1100" dirty="0">
                          <a:effectLst/>
                          <a:latin typeface="Calibri" panose="020F0502020204030204" pitchFamily="34" charset="0"/>
                          <a:ea typeface="Calibri" panose="020F0502020204030204" pitchFamily="34" charset="0"/>
                          <a:cs typeface="Times New Roman" panose="02020603050405020304" pitchFamily="18" charset="0"/>
                        </a:rPr>
                        <a:t>Journalism II Honors</a:t>
                      </a:r>
                    </a:p>
                    <a:p>
                      <a:pPr marL="0" marR="0">
                        <a:lnSpc>
                          <a:spcPct val="107000"/>
                        </a:lnSpc>
                        <a:spcBef>
                          <a:spcPts val="0"/>
                        </a:spcBef>
                        <a:spcAft>
                          <a:spcPts val="0"/>
                        </a:spcAft>
                      </a:pPr>
                      <a:r>
                        <a:rPr lang="en-US" sz="1100" dirty="0">
                          <a:effectLst/>
                          <a:latin typeface="Calibri" panose="020F0502020204030204" pitchFamily="34" charset="0"/>
                          <a:ea typeface="Calibri" panose="020F0502020204030204" pitchFamily="34" charset="0"/>
                          <a:cs typeface="Times New Roman" panose="02020603050405020304" pitchFamily="18" charset="0"/>
                        </a:rPr>
                        <a:t>Theatre Appreciation</a:t>
                      </a:r>
                    </a:p>
                    <a:p>
                      <a:pPr marL="0" marR="0">
                        <a:lnSpc>
                          <a:spcPct val="107000"/>
                        </a:lnSpc>
                        <a:spcBef>
                          <a:spcPts val="0"/>
                        </a:spcBef>
                        <a:spcAft>
                          <a:spcPts val="0"/>
                        </a:spcAft>
                      </a:pPr>
                      <a:r>
                        <a:rPr lang="en-US" sz="1100" dirty="0">
                          <a:effectLst/>
                          <a:latin typeface="Calibri" panose="020F0502020204030204" pitchFamily="34" charset="0"/>
                          <a:ea typeface="Calibri" panose="020F0502020204030204" pitchFamily="34" charset="0"/>
                          <a:cs typeface="Times New Roman" panose="02020603050405020304" pitchFamily="18" charset="0"/>
                        </a:rPr>
                        <a:t>Music Appreciation</a:t>
                      </a:r>
                    </a:p>
                    <a:p>
                      <a:pPr marL="0" marR="0">
                        <a:lnSpc>
                          <a:spcPct val="107000"/>
                        </a:lnSpc>
                        <a:spcBef>
                          <a:spcPts val="0"/>
                        </a:spcBef>
                        <a:spcAft>
                          <a:spcPts val="0"/>
                        </a:spcAft>
                      </a:pPr>
                      <a:r>
                        <a:rPr lang="en-US" sz="1100" dirty="0">
                          <a:effectLst/>
                          <a:latin typeface="Calibri" panose="020F0502020204030204" pitchFamily="34" charset="0"/>
                          <a:ea typeface="Calibri" panose="020F0502020204030204" pitchFamily="34" charset="0"/>
                          <a:cs typeface="Times New Roman" panose="02020603050405020304" pitchFamily="18" charset="0"/>
                        </a:rPr>
                        <a:t>Introduction to Acting</a:t>
                      </a:r>
                    </a:p>
                    <a:p>
                      <a:pPr marL="0" marR="0">
                        <a:lnSpc>
                          <a:spcPct val="107000"/>
                        </a:lnSpc>
                        <a:spcBef>
                          <a:spcPts val="0"/>
                        </a:spcBef>
                        <a:spcAft>
                          <a:spcPts val="0"/>
                        </a:spcAft>
                      </a:pPr>
                      <a:r>
                        <a:rPr lang="en-US" sz="1100" dirty="0">
                          <a:effectLst/>
                          <a:latin typeface="Calibri" panose="020F0502020204030204" pitchFamily="34" charset="0"/>
                          <a:ea typeface="Calibri" panose="020F0502020204030204" pitchFamily="34" charset="0"/>
                          <a:cs typeface="Times New Roman" panose="02020603050405020304" pitchFamily="18" charset="0"/>
                        </a:rPr>
                        <a:t>AP Psychology (6 credits)</a:t>
                      </a:r>
                    </a:p>
                    <a:p>
                      <a:pPr marL="0" marR="0">
                        <a:lnSpc>
                          <a:spcPct val="107000"/>
                        </a:lnSpc>
                        <a:spcBef>
                          <a:spcPts val="0"/>
                        </a:spcBef>
                        <a:spcAft>
                          <a:spcPts val="0"/>
                        </a:spcAft>
                      </a:pPr>
                      <a:r>
                        <a:rPr lang="en-US" sz="1100" dirty="0">
                          <a:effectLst/>
                          <a:latin typeface="Calibri" panose="020F0502020204030204" pitchFamily="34" charset="0"/>
                          <a:ea typeface="Calibri" panose="020F0502020204030204" pitchFamily="34" charset="0"/>
                          <a:cs typeface="Times New Roman" panose="02020603050405020304" pitchFamily="18" charset="0"/>
                        </a:rPr>
                        <a:t>Psychology</a:t>
                      </a:r>
                    </a:p>
                    <a:p>
                      <a:pPr marL="0" marR="0">
                        <a:lnSpc>
                          <a:spcPct val="107000"/>
                        </a:lnSpc>
                        <a:spcBef>
                          <a:spcPts val="0"/>
                        </a:spcBef>
                        <a:spcAft>
                          <a:spcPts val="0"/>
                        </a:spcAft>
                      </a:pPr>
                      <a:r>
                        <a:rPr lang="en-US" sz="1100" dirty="0">
                          <a:effectLst/>
                          <a:latin typeface="Calibri" panose="020F0502020204030204" pitchFamily="34" charset="0"/>
                          <a:ea typeface="Calibri" panose="020F0502020204030204" pitchFamily="34" charset="0"/>
                          <a:cs typeface="Times New Roman" panose="02020603050405020304" pitchFamily="18" charset="0"/>
                        </a:rPr>
                        <a:t>Sociology</a:t>
                      </a:r>
                    </a:p>
                    <a:p>
                      <a:pPr marL="0" marR="0">
                        <a:lnSpc>
                          <a:spcPct val="107000"/>
                        </a:lnSpc>
                        <a:spcBef>
                          <a:spcPts val="0"/>
                        </a:spcBef>
                        <a:spcAft>
                          <a:spcPts val="0"/>
                        </a:spcAft>
                      </a:pPr>
                      <a:r>
                        <a:rPr lang="en-US" sz="1100" dirty="0">
                          <a:effectLst/>
                          <a:latin typeface="Calibri" panose="020F0502020204030204" pitchFamily="34" charset="0"/>
                          <a:ea typeface="Calibri" panose="020F0502020204030204" pitchFamily="34" charset="0"/>
                          <a:cs typeface="Times New Roman" panose="02020603050405020304" pitchFamily="18" charset="0"/>
                        </a:rPr>
                        <a:t>Western Civilization I</a:t>
                      </a:r>
                    </a:p>
                    <a:p>
                      <a:pPr marL="0" marR="0">
                        <a:lnSpc>
                          <a:spcPct val="107000"/>
                        </a:lnSpc>
                        <a:spcBef>
                          <a:spcPts val="0"/>
                        </a:spcBef>
                        <a:spcAft>
                          <a:spcPts val="0"/>
                        </a:spcAft>
                      </a:pPr>
                      <a:r>
                        <a:rPr lang="en-US" sz="1100" dirty="0">
                          <a:effectLst/>
                          <a:latin typeface="Calibri" panose="020F0502020204030204" pitchFamily="34" charset="0"/>
                          <a:ea typeface="Calibri" panose="020F0502020204030204" pitchFamily="34" charset="0"/>
                          <a:cs typeface="Times New Roman" panose="02020603050405020304" pitchFamily="18" charset="0"/>
                        </a:rPr>
                        <a:t>Spanish II</a:t>
                      </a:r>
                    </a:p>
                    <a:p>
                      <a:pPr marL="0" marR="0">
                        <a:lnSpc>
                          <a:spcPct val="107000"/>
                        </a:lnSpc>
                        <a:spcBef>
                          <a:spcPts val="0"/>
                        </a:spcBef>
                        <a:spcAft>
                          <a:spcPts val="0"/>
                        </a:spcAft>
                      </a:pPr>
                      <a:r>
                        <a:rPr lang="en-US" sz="1100" dirty="0">
                          <a:effectLst/>
                          <a:latin typeface="Calibri" panose="020F0502020204030204" pitchFamily="34" charset="0"/>
                          <a:ea typeface="Calibri" panose="020F0502020204030204" pitchFamily="34" charset="0"/>
                          <a:cs typeface="Times New Roman" panose="02020603050405020304" pitchFamily="18" charset="0"/>
                        </a:rPr>
                        <a:t>Spanish III</a:t>
                      </a:r>
                    </a:p>
                    <a:p>
                      <a:pPr marL="0" marR="0">
                        <a:lnSpc>
                          <a:spcPct val="107000"/>
                        </a:lnSpc>
                        <a:spcBef>
                          <a:spcPts val="0"/>
                        </a:spcBef>
                        <a:spcAft>
                          <a:spcPts val="0"/>
                        </a:spcAft>
                      </a:pPr>
                      <a:r>
                        <a:rPr lang="en-US" sz="1100" dirty="0">
                          <a:effectLst/>
                          <a:latin typeface="Calibri" panose="020F0502020204030204" pitchFamily="34" charset="0"/>
                          <a:ea typeface="Calibri" panose="020F0502020204030204" pitchFamily="34" charset="0"/>
                          <a:cs typeface="Times New Roman" panose="02020603050405020304" pitchFamily="18" charset="0"/>
                        </a:rPr>
                        <a:t>French II</a:t>
                      </a:r>
                    </a:p>
                    <a:p>
                      <a:pPr marL="0" marR="0">
                        <a:lnSpc>
                          <a:spcPct val="107000"/>
                        </a:lnSpc>
                        <a:spcBef>
                          <a:spcPts val="0"/>
                        </a:spcBef>
                        <a:spcAft>
                          <a:spcPts val="0"/>
                        </a:spcAft>
                      </a:pPr>
                      <a:r>
                        <a:rPr lang="en-US" sz="1100" dirty="0">
                          <a:effectLst/>
                          <a:latin typeface="Calibri" panose="020F0502020204030204" pitchFamily="34" charset="0"/>
                          <a:ea typeface="Calibri" panose="020F0502020204030204" pitchFamily="34" charset="0"/>
                          <a:cs typeface="Times New Roman" panose="02020603050405020304" pitchFamily="18" charset="0"/>
                        </a:rPr>
                        <a:t>French III</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701235509"/>
                  </a:ext>
                </a:extLst>
              </a:tr>
            </a:tbl>
          </a:graphicData>
        </a:graphic>
      </p:graphicFrame>
    </p:spTree>
    <p:extLst>
      <p:ext uri="{BB962C8B-B14F-4D97-AF65-F5344CB8AC3E}">
        <p14:creationId xmlns:p14="http://schemas.microsoft.com/office/powerpoint/2010/main" val="2215662462"/>
      </p:ext>
    </p:extLst>
  </p:cSld>
  <p:clrMapOvr>
    <a:masterClrMapping/>
  </p:clrMapOvr>
</p:sld>
</file>

<file path=ppt/theme/theme1.xml><?xml version="1.0" encoding="utf-8"?>
<a:theme xmlns:a="http://schemas.openxmlformats.org/drawingml/2006/main" name="Atlas">
  <a:themeElements>
    <a:clrScheme name="Atlas">
      <a:dk1>
        <a:sysClr val="windowText" lastClr="000000"/>
      </a:dk1>
      <a:lt1>
        <a:sysClr val="window" lastClr="FFFFFF"/>
      </a:lt1>
      <a:dk2>
        <a:srgbClr val="454545"/>
      </a:dk2>
      <a:lt2>
        <a:srgbClr val="E0E0E0"/>
      </a:lt2>
      <a:accent1>
        <a:srgbClr val="F81B02"/>
      </a:accent1>
      <a:accent2>
        <a:srgbClr val="FC7715"/>
      </a:accent2>
      <a:accent3>
        <a:srgbClr val="AFBF41"/>
      </a:accent3>
      <a:accent4>
        <a:srgbClr val="50C49F"/>
      </a:accent4>
      <a:accent5>
        <a:srgbClr val="3B95C4"/>
      </a:accent5>
      <a:accent6>
        <a:srgbClr val="B560D4"/>
      </a:accent6>
      <a:hlink>
        <a:srgbClr val="FC5A1A"/>
      </a:hlink>
      <a:folHlink>
        <a:srgbClr val="B49E74"/>
      </a:folHlink>
    </a:clrScheme>
    <a:fontScheme name="Atlas">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Rockwell" panose="020606030202050204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tlas">
      <a:fillStyleLst>
        <a:solidFill>
          <a:schemeClr val="phClr"/>
        </a:solidFill>
        <a:gradFill rotWithShape="1">
          <a:gsLst>
            <a:gs pos="0">
              <a:schemeClr val="phClr">
                <a:tint val="62000"/>
                <a:alpha val="60000"/>
                <a:satMod val="109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4000"/>
                <a:satMod val="130000"/>
                <a:lumMod val="92000"/>
              </a:schemeClr>
            </a:gs>
            <a:gs pos="100000">
              <a:schemeClr val="phClr">
                <a:shade val="76000"/>
                <a:satMod val="130000"/>
                <a:lumMod val="88000"/>
              </a:schemeClr>
            </a:gs>
          </a:gsLst>
          <a:lin ang="5400000" scaled="0"/>
        </a:gradFill>
      </a:fillStyleLst>
      <a:lnStyleLst>
        <a:ln w="9525" cap="flat" cmpd="sng" algn="ctr">
          <a:solidFill>
            <a:schemeClr val="phClr">
              <a:shade val="90000"/>
            </a:schemeClr>
          </a:solidFill>
          <a:prstDash val="solid"/>
        </a:ln>
        <a:ln w="15875" cap="flat" cmpd="sng" algn="ctr">
          <a:solidFill>
            <a:schemeClr val="phClr">
              <a:shade val="90000"/>
            </a:schemeClr>
          </a:solidFill>
          <a:prstDash val="solid"/>
        </a:ln>
        <a:ln w="25400" cap="flat" cmpd="sng" algn="ctr">
          <a:solidFill>
            <a:schemeClr val="phClr"/>
          </a:solidFill>
          <a:prstDash val="solid"/>
        </a:ln>
      </a:lnStyleLst>
      <a:effectStyleLst>
        <a:effectStyle>
          <a:effectLst/>
        </a:effectStyle>
        <a:effectStyle>
          <a:effectLst/>
        </a:effectStyle>
        <a:effectStyle>
          <a:effectLst>
            <a:outerShdw blurRad="38100" dist="25400" dir="5400000" rotWithShape="0">
              <a:srgbClr val="000000">
                <a:alpha val="75000"/>
              </a:srgbClr>
            </a:outerShdw>
          </a:effectLst>
          <a:scene3d>
            <a:camera prst="orthographicFront">
              <a:rot lat="0" lon="0" rev="0"/>
            </a:camera>
            <a:lightRig rig="threePt" dir="tl"/>
          </a:scene3d>
          <a:sp3d>
            <a:bevelT w="0" h="0"/>
          </a:sp3d>
        </a:effectStyle>
      </a:effectStyleLst>
      <a:bgFillStyleLst>
        <a:solidFill>
          <a:schemeClr val="phClr"/>
        </a:solidFill>
        <a:solidFill>
          <a:schemeClr val="phClr"/>
        </a:solidFill>
        <a:gradFill rotWithShape="1">
          <a:gsLst>
            <a:gs pos="10000">
              <a:schemeClr val="phClr">
                <a:tint val="94000"/>
                <a:lumMod val="116000"/>
              </a:schemeClr>
            </a:gs>
            <a:gs pos="100000">
              <a:schemeClr val="phClr">
                <a:tint val="98000"/>
                <a:shade val="86000"/>
                <a:satMod val="90000"/>
                <a:lumMod val="88000"/>
              </a:schemeClr>
            </a:gs>
          </a:gsLst>
          <a:path path="circle">
            <a:fillToRect l="50000" t="15000" r="50000" b="169000"/>
          </a:path>
        </a:gradFill>
      </a:bgFillStyleLst>
    </a:fmtScheme>
  </a:themeElements>
  <a:objectDefaults/>
  <a:extraClrSchemeLst/>
  <a:extLst>
    <a:ext uri="{05A4C25C-085E-4340-85A3-A5531E510DB2}">
      <thm15:themeFamily xmlns:thm15="http://schemas.microsoft.com/office/thememl/2012/main" name="Atlas" id="{5156B0E4-0EB1-49FE-A26B-15F6F698AEC6}" vid="{508F7963-D0B5-43F7-BB2C-FCE3009C08EC}"/>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AC205A98D077414C930956FECA997EF9" ma:contentTypeVersion="13" ma:contentTypeDescription="Create a new document." ma:contentTypeScope="" ma:versionID="91fe46a2fa6fd36fc7c845b974570cc1">
  <xsd:schema xmlns:xsd="http://www.w3.org/2001/XMLSchema" xmlns:xs="http://www.w3.org/2001/XMLSchema" xmlns:p="http://schemas.microsoft.com/office/2006/metadata/properties" xmlns:ns3="18b08251-496c-4da2-9795-983c952bca64" xmlns:ns4="2aa35856-6216-449b-a07b-9a160be23eb1" targetNamespace="http://schemas.microsoft.com/office/2006/metadata/properties" ma:root="true" ma:fieldsID="69f14c405dd88ba4359e6634f2cc886a" ns3:_="" ns4:_="">
    <xsd:import namespace="18b08251-496c-4da2-9795-983c952bca64"/>
    <xsd:import namespace="2aa35856-6216-449b-a07b-9a160be23eb1"/>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element ref="ns3:MediaServiceAutoTags" minOccurs="0"/>
                <xsd:element ref="ns3:MediaServiceGenerationTime" minOccurs="0"/>
                <xsd:element ref="ns3:MediaServiceEventHashCode" minOccurs="0"/>
                <xsd:element ref="ns3:MediaServiceOCR" minOccurs="0"/>
                <xsd:element ref="ns3:MediaServiceDateTaken" minOccurs="0"/>
                <xsd:element ref="ns3:MediaServiceLocation" minOccurs="0"/>
                <xsd:element ref="ns4:SharedWithUsers" minOccurs="0"/>
                <xsd:element ref="ns4:SharedWithDetails" minOccurs="0"/>
                <xsd:element ref="ns4:SharingHintHash"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8b08251-496c-4da2-9795-983c952bca6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DateTaken" ma:index="16" nillable="true" ma:displayName="MediaServiceDateTaken" ma:hidden="true" ma:internalName="MediaServiceDateTaken" ma:readOnly="true">
      <xsd:simpleType>
        <xsd:restriction base="dms:Text"/>
      </xsd:simpleType>
    </xsd:element>
    <xsd:element name="MediaServiceLocation" ma:index="17"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2aa35856-6216-449b-a07b-9a160be23eb1"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SharingHintHash" ma:index="20"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E0168C03-7DFD-4756-8B17-3E91BBC9AAC6}">
  <ds:schemaRefs>
    <ds:schemaRef ds:uri="http://schemas.microsoft.com/sharepoint/v3/contenttype/forms"/>
  </ds:schemaRefs>
</ds:datastoreItem>
</file>

<file path=customXml/itemProps2.xml><?xml version="1.0" encoding="utf-8"?>
<ds:datastoreItem xmlns:ds="http://schemas.openxmlformats.org/officeDocument/2006/customXml" ds:itemID="{100A8D8C-F4AE-4BF8-9B93-B56DC4C10E6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8b08251-496c-4da2-9795-983c952bca64"/>
    <ds:schemaRef ds:uri="2aa35856-6216-449b-a07b-9a160be23eb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385F8187-167C-48D6-800A-C7C29D80AD76}">
  <ds:schemaRefs>
    <ds:schemaRef ds:uri="2aa35856-6216-449b-a07b-9a160be23eb1"/>
    <ds:schemaRef ds:uri="http://schemas.microsoft.com/office/2006/documentManagement/types"/>
    <ds:schemaRef ds:uri="http://purl.org/dc/elements/1.1/"/>
    <ds:schemaRef ds:uri="http://schemas.microsoft.com/office/2006/metadata/properties"/>
    <ds:schemaRef ds:uri="http://purl.org/dc/terms/"/>
    <ds:schemaRef ds:uri="http://schemas.microsoft.com/office/infopath/2007/PartnerControls"/>
    <ds:schemaRef ds:uri="http://schemas.openxmlformats.org/package/2006/metadata/core-properties"/>
    <ds:schemaRef ds:uri="18b08251-496c-4da2-9795-983c952bca64"/>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Atlas</Template>
  <TotalTime>3430</TotalTime>
  <Words>577</Words>
  <Application>Microsoft Office PowerPoint</Application>
  <PresentationFormat>Widescreen</PresentationFormat>
  <Paragraphs>86</Paragraphs>
  <Slides>8</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8</vt:i4>
      </vt:variant>
    </vt:vector>
  </HeadingPairs>
  <TitlesOfParts>
    <vt:vector size="14" baseType="lpstr">
      <vt:lpstr>Calibri</vt:lpstr>
      <vt:lpstr>Calibri Light</vt:lpstr>
      <vt:lpstr>Rockwell</vt:lpstr>
      <vt:lpstr>Times New Roman</vt:lpstr>
      <vt:lpstr>Wingdings</vt:lpstr>
      <vt:lpstr>Atlas</vt:lpstr>
      <vt:lpstr>Bloomsburg High School</vt:lpstr>
      <vt:lpstr>Luzerne County Community College Associate’s Degree Requirements</vt:lpstr>
      <vt:lpstr>BHS Concurrent Core Classes</vt:lpstr>
      <vt:lpstr>By taking Concurrent Core Classes Offered by BHS Faculty…</vt:lpstr>
      <vt:lpstr>LCCC Requirements not Offered by BHS Faculty</vt:lpstr>
      <vt:lpstr>BHS Concurrent Elective Classes Offered</vt:lpstr>
      <vt:lpstr>Still Needed</vt:lpstr>
      <vt:lpstr>Snapshot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Bloomsburg High School</dc:title>
  <dc:creator>Jason Moser</dc:creator>
  <cp:lastModifiedBy>Jason Moser</cp:lastModifiedBy>
  <cp:revision>11</cp:revision>
  <dcterms:created xsi:type="dcterms:W3CDTF">2022-03-09T18:29:06Z</dcterms:created>
  <dcterms:modified xsi:type="dcterms:W3CDTF">2022-09-22T18:40:45Z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0x010100AC205A98D077414C930956FECA997EF9</vt:lpwstr>
  </property>
</Properties>
</file>