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74" r:id="rId4"/>
    <p:sldId id="257" r:id="rId5"/>
    <p:sldId id="268" r:id="rId6"/>
    <p:sldId id="273" r:id="rId7"/>
    <p:sldId id="259" r:id="rId8"/>
    <p:sldId id="269" r:id="rId9"/>
    <p:sldId id="275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6127"/>
    <a:srgbClr val="800000"/>
    <a:srgbClr val="000000"/>
    <a:srgbClr val="FDCB06"/>
    <a:srgbClr val="0D5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5F2B02-344E-4E54-A2AD-4E349F8216CF}" v="177" dt="2025-07-24T16:02:56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0" autoAdjust="0"/>
    <p:restoredTop sz="94660"/>
  </p:normalViewPr>
  <p:slideViewPr>
    <p:cSldViewPr snapToGrid="0">
      <p:cViewPr>
        <p:scale>
          <a:sx n="100" d="100"/>
          <a:sy n="100" d="100"/>
        </p:scale>
        <p:origin x="113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dillo-Rojas, Jenifer" userId="1af028b3-3a80-4918-b166-215b994e228e" providerId="ADAL" clId="{005F2B02-344E-4E54-A2AD-4E349F8216CF}"/>
    <pc:docChg chg="undo custSel delSld modSld modMainMaster">
      <pc:chgData name="Cardillo-Rojas, Jenifer" userId="1af028b3-3a80-4918-b166-215b994e228e" providerId="ADAL" clId="{005F2B02-344E-4E54-A2AD-4E349F8216CF}" dt="2025-07-24T16:04:43.878" v="381" actId="207"/>
      <pc:docMkLst>
        <pc:docMk/>
      </pc:docMkLst>
      <pc:sldChg chg="delSp modSp mod">
        <pc:chgData name="Cardillo-Rojas, Jenifer" userId="1af028b3-3a80-4918-b166-215b994e228e" providerId="ADAL" clId="{005F2B02-344E-4E54-A2AD-4E349F8216CF}" dt="2025-07-24T15:59:03.270" v="353" actId="14100"/>
        <pc:sldMkLst>
          <pc:docMk/>
          <pc:sldMk cId="2938553048" sldId="257"/>
        </pc:sldMkLst>
        <pc:spChg chg="mod">
          <ac:chgData name="Cardillo-Rojas, Jenifer" userId="1af028b3-3a80-4918-b166-215b994e228e" providerId="ADAL" clId="{005F2B02-344E-4E54-A2AD-4E349F8216CF}" dt="2025-07-24T15:58:45.473" v="348" actId="14100"/>
          <ac:spMkLst>
            <pc:docMk/>
            <pc:sldMk cId="2938553048" sldId="257"/>
            <ac:spMk id="2" creationId="{925F945B-0CBC-4842-8082-08F0F0C33706}"/>
          </ac:spMkLst>
        </pc:spChg>
        <pc:spChg chg="mod">
          <ac:chgData name="Cardillo-Rojas, Jenifer" userId="1af028b3-3a80-4918-b166-215b994e228e" providerId="ADAL" clId="{005F2B02-344E-4E54-A2AD-4E349F8216CF}" dt="2025-07-24T15:59:03.270" v="353" actId="14100"/>
          <ac:spMkLst>
            <pc:docMk/>
            <pc:sldMk cId="2938553048" sldId="257"/>
            <ac:spMk id="3" creationId="{947C326D-55D5-44A1-908D-271639D65EC3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938553048" sldId="257"/>
            <ac:spMk id="4" creationId="{CB3ED288-9CED-4B64-A00E-A1E28E39C1A5}"/>
          </ac:spMkLst>
        </pc:spChg>
        <pc:spChg chg="del mod">
          <ac:chgData name="Cardillo-Rojas, Jenifer" userId="1af028b3-3a80-4918-b166-215b994e228e" providerId="ADAL" clId="{005F2B02-344E-4E54-A2AD-4E349F8216CF}" dt="2025-07-24T15:58:36.852" v="347" actId="478"/>
          <ac:spMkLst>
            <pc:docMk/>
            <pc:sldMk cId="2938553048" sldId="257"/>
            <ac:spMk id="5" creationId="{6E64840E-2A37-4908-9110-779FF2CDC478}"/>
          </ac:spMkLst>
        </pc:spChg>
      </pc:sldChg>
      <pc:sldChg chg="addSp delSp modSp mod chgLayout">
        <pc:chgData name="Cardillo-Rojas, Jenifer" userId="1af028b3-3a80-4918-b166-215b994e228e" providerId="ADAL" clId="{005F2B02-344E-4E54-A2AD-4E349F8216CF}" dt="2025-07-24T16:03:54.037" v="378" actId="207"/>
        <pc:sldMkLst>
          <pc:docMk/>
          <pc:sldMk cId="3813260888" sldId="259"/>
        </pc:sldMkLst>
        <pc:spChg chg="add del mod">
          <ac:chgData name="Cardillo-Rojas, Jenifer" userId="1af028b3-3a80-4918-b166-215b994e228e" providerId="ADAL" clId="{005F2B02-344E-4E54-A2AD-4E349F8216CF}" dt="2025-07-24T16:03:47.443" v="377" actId="700"/>
          <ac:spMkLst>
            <pc:docMk/>
            <pc:sldMk cId="3813260888" sldId="259"/>
            <ac:spMk id="5" creationId="{E559D60E-F80E-E5C5-BBCE-8B810AA395CA}"/>
          </ac:spMkLst>
        </pc:spChg>
        <pc:spChg chg="add mod ord">
          <ac:chgData name="Cardillo-Rojas, Jenifer" userId="1af028b3-3a80-4918-b166-215b994e228e" providerId="ADAL" clId="{005F2B02-344E-4E54-A2AD-4E349F8216CF}" dt="2025-07-24T16:03:47.443" v="377" actId="700"/>
          <ac:spMkLst>
            <pc:docMk/>
            <pc:sldMk cId="3813260888" sldId="259"/>
            <ac:spMk id="6" creationId="{A0354DAF-6ADC-2450-621A-2DB13BD4891A}"/>
          </ac:spMkLst>
        </pc:spChg>
        <pc:spChg chg="add mod ord">
          <ac:chgData name="Cardillo-Rojas, Jenifer" userId="1af028b3-3a80-4918-b166-215b994e228e" providerId="ADAL" clId="{005F2B02-344E-4E54-A2AD-4E349F8216CF}" dt="2025-07-24T16:03:47.443" v="377" actId="700"/>
          <ac:spMkLst>
            <pc:docMk/>
            <pc:sldMk cId="3813260888" sldId="259"/>
            <ac:spMk id="7" creationId="{495B8027-6045-1B81-1984-6C0E544F4772}"/>
          </ac:spMkLst>
        </pc:spChg>
        <pc:spChg chg="del mod">
          <ac:chgData name="Cardillo-Rojas, Jenifer" userId="1af028b3-3a80-4918-b166-215b994e228e" providerId="ADAL" clId="{005F2B02-344E-4E54-A2AD-4E349F8216CF}" dt="2025-07-24T16:00:30.598" v="359" actId="931"/>
          <ac:spMkLst>
            <pc:docMk/>
            <pc:sldMk cId="3813260888" sldId="259"/>
            <ac:spMk id="10" creationId="{452B565F-8C57-4019-8287-C06B42815C67}"/>
          </ac:spMkLst>
        </pc:spChg>
        <pc:spChg chg="del mod">
          <ac:chgData name="Cardillo-Rojas, Jenifer" userId="1af028b3-3a80-4918-b166-215b994e228e" providerId="ADAL" clId="{005F2B02-344E-4E54-A2AD-4E349F8216CF}" dt="2025-07-24T16:03:47.443" v="377" actId="700"/>
          <ac:spMkLst>
            <pc:docMk/>
            <pc:sldMk cId="3813260888" sldId="259"/>
            <ac:spMk id="11" creationId="{CA928EBF-5EBD-4319-8281-503F9D612C98}"/>
          </ac:spMkLst>
        </pc:spChg>
        <pc:spChg chg="mod ord">
          <ac:chgData name="Cardillo-Rojas, Jenifer" userId="1af028b3-3a80-4918-b166-215b994e228e" providerId="ADAL" clId="{005F2B02-344E-4E54-A2AD-4E349F8216CF}" dt="2025-07-24T16:03:54.037" v="378" actId="207"/>
          <ac:spMkLst>
            <pc:docMk/>
            <pc:sldMk cId="3813260888" sldId="259"/>
            <ac:spMk id="12" creationId="{58E15C3D-1A4F-40EB-BB3D-9240DE1340B4}"/>
          </ac:spMkLst>
        </pc:spChg>
        <pc:picChg chg="add del mod">
          <ac:chgData name="Cardillo-Rojas, Jenifer" userId="1af028b3-3a80-4918-b166-215b994e228e" providerId="ADAL" clId="{005F2B02-344E-4E54-A2AD-4E349F8216CF}" dt="2025-07-24T16:00:32.750" v="362" actId="478"/>
          <ac:picMkLst>
            <pc:docMk/>
            <pc:sldMk cId="3813260888" sldId="259"/>
            <ac:picMk id="3" creationId="{1AF91751-AA0F-387D-6B66-2AFC39F26AF8}"/>
          </ac:picMkLst>
        </pc:picChg>
      </pc:sldChg>
      <pc:sldChg chg="addSp delSp modSp mod chgLayout">
        <pc:chgData name="Cardillo-Rojas, Jenifer" userId="1af028b3-3a80-4918-b166-215b994e228e" providerId="ADAL" clId="{005F2B02-344E-4E54-A2AD-4E349F8216CF}" dt="2025-07-24T16:03:26.526" v="375" actId="700"/>
        <pc:sldMkLst>
          <pc:docMk/>
          <pc:sldMk cId="2562428569" sldId="268"/>
        </pc:sldMkLst>
        <pc:spChg chg="add mod">
          <ac:chgData name="Cardillo-Rojas, Jenifer" userId="1af028b3-3a80-4918-b166-215b994e228e" providerId="ADAL" clId="{005F2B02-344E-4E54-A2AD-4E349F8216CF}" dt="2025-07-24T16:03:26.526" v="375" actId="700"/>
          <ac:spMkLst>
            <pc:docMk/>
            <pc:sldMk cId="2562428569" sldId="268"/>
            <ac:spMk id="2" creationId="{A996B8D1-D175-A8E8-401D-CC3648F8F2E7}"/>
          </ac:spMkLst>
        </pc:spChg>
        <pc:spChg chg="add mod">
          <ac:chgData name="Cardillo-Rojas, Jenifer" userId="1af028b3-3a80-4918-b166-215b994e228e" providerId="ADAL" clId="{005F2B02-344E-4E54-A2AD-4E349F8216CF}" dt="2025-07-24T16:03:26.526" v="375" actId="700"/>
          <ac:spMkLst>
            <pc:docMk/>
            <pc:sldMk cId="2562428569" sldId="268"/>
            <ac:spMk id="3" creationId="{59A5D2B3-D041-9DC0-3259-20F830ADB090}"/>
          </ac:spMkLst>
        </pc:spChg>
        <pc:spChg chg="add mod">
          <ac:chgData name="Cardillo-Rojas, Jenifer" userId="1af028b3-3a80-4918-b166-215b994e228e" providerId="ADAL" clId="{005F2B02-344E-4E54-A2AD-4E349F8216CF}" dt="2025-07-24T16:03:26.526" v="375" actId="700"/>
          <ac:spMkLst>
            <pc:docMk/>
            <pc:sldMk cId="2562428569" sldId="268"/>
            <ac:spMk id="4" creationId="{0AB65918-6EF6-E7C4-F488-604A9022570F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62428569" sldId="268"/>
            <ac:spMk id="8" creationId="{C3AB74D6-1C01-4D17-BB60-554FD0BEB781}"/>
          </ac:spMkLst>
        </pc:spChg>
        <pc:spChg chg="del mod">
          <ac:chgData name="Cardillo-Rojas, Jenifer" userId="1af028b3-3a80-4918-b166-215b994e228e" providerId="ADAL" clId="{005F2B02-344E-4E54-A2AD-4E349F8216CF}" dt="2025-07-24T15:59:09.875" v="354" actId="478"/>
          <ac:spMkLst>
            <pc:docMk/>
            <pc:sldMk cId="2562428569" sldId="268"/>
            <ac:spMk id="9" creationId="{9F2B0007-50C9-44E3-8588-F36F9F69FA2B}"/>
          </ac:spMkLst>
        </pc:spChg>
      </pc:sldChg>
      <pc:sldChg chg="modSp mod">
        <pc:chgData name="Cardillo-Rojas, Jenifer" userId="1af028b3-3a80-4918-b166-215b994e228e" providerId="ADAL" clId="{005F2B02-344E-4E54-A2AD-4E349F8216CF}" dt="2025-07-24T16:04:14.179" v="379" actId="207"/>
        <pc:sldMkLst>
          <pc:docMk/>
          <pc:sldMk cId="2766076427" sldId="269"/>
        </pc:sldMkLst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766076427" sldId="269"/>
            <ac:spMk id="7" creationId="{E4707EB4-9324-4197-BF78-64D8473967E9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766076427" sldId="269"/>
            <ac:spMk id="8" creationId="{76F75715-C78E-41E0-889A-BDEE5BACD36B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766076427" sldId="269"/>
            <ac:spMk id="9" creationId="{FD2BB351-C4E4-49E3-872B-78D3C0B438DE}"/>
          </ac:spMkLst>
        </pc:spChg>
        <pc:spChg chg="mod">
          <ac:chgData name="Cardillo-Rojas, Jenifer" userId="1af028b3-3a80-4918-b166-215b994e228e" providerId="ADAL" clId="{005F2B02-344E-4E54-A2AD-4E349F8216CF}" dt="2025-07-24T16:04:14.179" v="379" actId="207"/>
          <ac:spMkLst>
            <pc:docMk/>
            <pc:sldMk cId="2766076427" sldId="269"/>
            <ac:spMk id="16" creationId="{2D1BA0AB-4B84-4B0E-98DC-6A1C816B92F5}"/>
          </ac:spMkLst>
        </pc:spChg>
      </pc:sldChg>
      <pc:sldChg chg="modSp mod">
        <pc:chgData name="Cardillo-Rojas, Jenifer" userId="1af028b3-3a80-4918-b166-215b994e228e" providerId="ADAL" clId="{005F2B02-344E-4E54-A2AD-4E349F8216CF}" dt="2025-07-24T15:31:18.591" v="208"/>
        <pc:sldMkLst>
          <pc:docMk/>
          <pc:sldMk cId="2122004149" sldId="270"/>
        </pc:sldMkLst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122004149" sldId="270"/>
            <ac:spMk id="2" creationId="{D61581E2-996A-434B-8D6A-B30DE8DA2EA2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122004149" sldId="270"/>
            <ac:spMk id="3" creationId="{49B87FEE-2FFB-4C81-A967-951FB5395F0D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122004149" sldId="270"/>
            <ac:spMk id="4" creationId="{3C04A4EC-7720-42F9-853F-396878DF6A4B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122004149" sldId="270"/>
            <ac:spMk id="5" creationId="{59C5AEF4-9826-44C5-A550-E109E8E9CFFD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122004149" sldId="270"/>
            <ac:spMk id="6" creationId="{D8694ECD-763F-4822-BB57-9C7A7063C2CC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122004149" sldId="270"/>
            <ac:spMk id="7" creationId="{3CEBCF92-2088-4824-883C-C9F66B0E391C}"/>
          </ac:spMkLst>
        </pc:spChg>
      </pc:sldChg>
      <pc:sldChg chg="addSp delSp modSp mod">
        <pc:chgData name="Cardillo-Rojas, Jenifer" userId="1af028b3-3a80-4918-b166-215b994e228e" providerId="ADAL" clId="{005F2B02-344E-4E54-A2AD-4E349F8216CF}" dt="2025-07-24T15:49:54.801" v="286" actId="478"/>
        <pc:sldMkLst>
          <pc:docMk/>
          <pc:sldMk cId="641496880" sldId="271"/>
        </pc:sldMkLst>
        <pc:spChg chg="add del mod">
          <ac:chgData name="Cardillo-Rojas, Jenifer" userId="1af028b3-3a80-4918-b166-215b994e228e" providerId="ADAL" clId="{005F2B02-344E-4E54-A2AD-4E349F8216CF}" dt="2025-07-24T14:50:34.012" v="45" actId="478"/>
          <ac:spMkLst>
            <pc:docMk/>
            <pc:sldMk cId="641496880" sldId="271"/>
            <ac:spMk id="5" creationId="{DD32943C-32DC-D62C-AA4C-3B503EB8A231}"/>
          </ac:spMkLst>
        </pc:spChg>
        <pc:spChg chg="add del mod">
          <ac:chgData name="Cardillo-Rojas, Jenifer" userId="1af028b3-3a80-4918-b166-215b994e228e" providerId="ADAL" clId="{005F2B02-344E-4E54-A2AD-4E349F8216CF}" dt="2025-07-24T14:50:23.814" v="34" actId="478"/>
          <ac:spMkLst>
            <pc:docMk/>
            <pc:sldMk cId="641496880" sldId="271"/>
            <ac:spMk id="9" creationId="{84AD1511-5EFB-D867-A0E3-D8F0962A158D}"/>
          </ac:spMkLst>
        </pc:spChg>
        <pc:spChg chg="add mod">
          <ac:chgData name="Cardillo-Rojas, Jenifer" userId="1af028b3-3a80-4918-b166-215b994e228e" providerId="ADAL" clId="{005F2B02-344E-4E54-A2AD-4E349F8216CF}" dt="2025-07-24T15:49:54.801" v="286" actId="478"/>
          <ac:spMkLst>
            <pc:docMk/>
            <pc:sldMk cId="641496880" sldId="271"/>
            <ac:spMk id="13" creationId="{C5457585-3FF1-8A10-D68F-53C5B2CB4365}"/>
          </ac:spMkLst>
        </pc:spChg>
        <pc:spChg chg="add del mod ord">
          <ac:chgData name="Cardillo-Rojas, Jenifer" userId="1af028b3-3a80-4918-b166-215b994e228e" providerId="ADAL" clId="{005F2B02-344E-4E54-A2AD-4E349F8216CF}" dt="2025-07-24T14:57:13.557" v="95" actId="931"/>
          <ac:spMkLst>
            <pc:docMk/>
            <pc:sldMk cId="641496880" sldId="271"/>
            <ac:spMk id="26" creationId="{F0590526-9210-46EB-9EB2-2AFBD3CED268}"/>
          </ac:spMkLst>
        </pc:spChg>
        <pc:spChg chg="mod or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641496880" sldId="271"/>
            <ac:spMk id="27" creationId="{AE39A013-14B6-49D8-9614-6033575373F2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641496880" sldId="271"/>
            <ac:spMk id="28" creationId="{72CCA2E1-5BD1-498F-B367-0F64D00DA0C2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641496880" sldId="271"/>
            <ac:spMk id="29" creationId="{9AADAE1C-C1E7-4572-8225-F61950144AC2}"/>
          </ac:spMkLst>
        </pc:spChg>
        <pc:picChg chg="add del mod">
          <ac:chgData name="Cardillo-Rojas, Jenifer" userId="1af028b3-3a80-4918-b166-215b994e228e" providerId="ADAL" clId="{005F2B02-344E-4E54-A2AD-4E349F8216CF}" dt="2025-07-24T14:50:36.111" v="49" actId="931"/>
          <ac:picMkLst>
            <pc:docMk/>
            <pc:sldMk cId="641496880" sldId="271"/>
            <ac:picMk id="3" creationId="{0E3EE406-B960-BE72-374B-604597868037}"/>
          </ac:picMkLst>
        </pc:picChg>
        <pc:picChg chg="add del mod">
          <ac:chgData name="Cardillo-Rojas, Jenifer" userId="1af028b3-3a80-4918-b166-215b994e228e" providerId="ADAL" clId="{005F2B02-344E-4E54-A2AD-4E349F8216CF}" dt="2025-07-24T14:50:24.010" v="36" actId="931"/>
          <ac:picMkLst>
            <pc:docMk/>
            <pc:sldMk cId="641496880" sldId="271"/>
            <ac:picMk id="7" creationId="{D9D74056-EFB9-20BB-7700-9C0B512BB013}"/>
          </ac:picMkLst>
        </pc:picChg>
        <pc:picChg chg="add del mod">
          <ac:chgData name="Cardillo-Rojas, Jenifer" userId="1af028b3-3a80-4918-b166-215b994e228e" providerId="ADAL" clId="{005F2B02-344E-4E54-A2AD-4E349F8216CF}" dt="2025-07-24T15:49:54.801" v="286" actId="478"/>
          <ac:picMkLst>
            <pc:docMk/>
            <pc:sldMk cId="641496880" sldId="271"/>
            <ac:picMk id="11" creationId="{526CEF0F-BD2E-9C93-1057-4AA3AE2E4DA3}"/>
          </ac:picMkLst>
        </pc:picChg>
      </pc:sldChg>
      <pc:sldChg chg="delSp modSp del mod">
        <pc:chgData name="Cardillo-Rojas, Jenifer" userId="1af028b3-3a80-4918-b166-215b994e228e" providerId="ADAL" clId="{005F2B02-344E-4E54-A2AD-4E349F8216CF}" dt="2025-07-24T15:58:30.842" v="346" actId="2696"/>
        <pc:sldMkLst>
          <pc:docMk/>
          <pc:sldMk cId="4053274618" sldId="272"/>
        </pc:sldMkLst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2" creationId="{41B04490-DA6C-45A4-AC27-070E83C9010C}"/>
          </ac:spMkLst>
        </pc:spChg>
        <pc:spChg chg="del 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3" creationId="{2BA8E75C-C164-48F7-951E-E5124E27057C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4" creationId="{848C526F-1E30-48C7-9DFF-237F1203CC8E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6" creationId="{E05AB4BB-1077-4004-82E3-2BE54F8ADBBA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7" creationId="{36BF5272-53B9-464B-93D7-9760E77FF02C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8" creationId="{C628707A-624D-46A2-AF8D-2AEAFD97946A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4053274618" sldId="272"/>
            <ac:spMk id="9" creationId="{212DB16B-E1F2-4F08-BEE3-A917A2933375}"/>
          </ac:spMkLst>
        </pc:spChg>
      </pc:sldChg>
      <pc:sldChg chg="modSp mod">
        <pc:chgData name="Cardillo-Rojas, Jenifer" userId="1af028b3-3a80-4918-b166-215b994e228e" providerId="ADAL" clId="{005F2B02-344E-4E54-A2AD-4E349F8216CF}" dt="2025-07-24T15:31:18.591" v="208"/>
        <pc:sldMkLst>
          <pc:docMk/>
          <pc:sldMk cId="1336529169" sldId="273"/>
        </pc:sldMkLst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1336529169" sldId="273"/>
            <ac:spMk id="20" creationId="{A8AA3DA7-034C-4F99-8A45-12C34B570B18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1336529169" sldId="273"/>
            <ac:spMk id="21" creationId="{ECF9ED3E-0C04-424A-B9EA-1BE960FFEE44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1336529169" sldId="273"/>
            <ac:spMk id="22" creationId="{765B7CC9-B4C3-4866-88B7-4CE343B2E00B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1336529169" sldId="273"/>
            <ac:spMk id="23" creationId="{69EF428D-7D92-4190-9748-6D319990FFDE}"/>
          </ac:spMkLst>
        </pc:spChg>
        <pc:spChg chg="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1336529169" sldId="273"/>
            <ac:spMk id="24" creationId="{65A81C8B-FF27-45A5-8823-5AE24A5683B9}"/>
          </ac:spMkLst>
        </pc:spChg>
      </pc:sldChg>
      <pc:sldChg chg="delSp modSp mod">
        <pc:chgData name="Cardillo-Rojas, Jenifer" userId="1af028b3-3a80-4918-b166-215b994e228e" providerId="ADAL" clId="{005F2B02-344E-4E54-A2AD-4E349F8216CF}" dt="2025-07-24T15:58:25.527" v="345" actId="14100"/>
        <pc:sldMkLst>
          <pc:docMk/>
          <pc:sldMk cId="2583687055" sldId="274"/>
        </pc:sldMkLst>
        <pc:spChg chg="mod">
          <ac:chgData name="Cardillo-Rojas, Jenifer" userId="1af028b3-3a80-4918-b166-215b994e228e" providerId="ADAL" clId="{005F2B02-344E-4E54-A2AD-4E349F8216CF}" dt="2025-07-24T15:58:25.527" v="345" actId="14100"/>
          <ac:spMkLst>
            <pc:docMk/>
            <pc:sldMk cId="2583687055" sldId="274"/>
            <ac:spMk id="2" creationId="{EC1B5D9F-070D-49BC-AB06-937ADAB9D93E}"/>
          </ac:spMkLst>
        </pc:spChg>
        <pc:spChg chg="del mod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83687055" sldId="274"/>
            <ac:spMk id="3" creationId="{FBB8D190-572E-44F9-B096-F36FBB64E940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83687055" sldId="274"/>
            <ac:spMk id="4" creationId="{7C64D4DE-EE84-48D9-9EDB-093516350EC0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83687055" sldId="274"/>
            <ac:spMk id="5" creationId="{3DE32623-8C40-4BFD-9F3E-EEB116D4315A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83687055" sldId="274"/>
            <ac:spMk id="6" creationId="{CF13623F-9A6E-455D-8EFC-772451094000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83687055" sldId="274"/>
            <ac:spMk id="7" creationId="{DC9B1638-FFF5-4C2D-88D5-917CBAF5CB57}"/>
          </ac:spMkLst>
        </pc:spChg>
        <pc:spChg chg="del">
          <ac:chgData name="Cardillo-Rojas, Jenifer" userId="1af028b3-3a80-4918-b166-215b994e228e" providerId="ADAL" clId="{005F2B02-344E-4E54-A2AD-4E349F8216CF}" dt="2025-07-24T15:31:18.591" v="208"/>
          <ac:spMkLst>
            <pc:docMk/>
            <pc:sldMk cId="2583687055" sldId="274"/>
            <ac:spMk id="8" creationId="{02FF80AD-23B3-4D25-8FA0-974DCBB9D6F5}"/>
          </ac:spMkLst>
        </pc:spChg>
      </pc:sldChg>
      <pc:sldChg chg="addSp delSp modSp mod">
        <pc:chgData name="Cardillo-Rojas, Jenifer" userId="1af028b3-3a80-4918-b166-215b994e228e" providerId="ADAL" clId="{005F2B02-344E-4E54-A2AD-4E349F8216CF}" dt="2025-07-24T16:04:43.878" v="381" actId="207"/>
        <pc:sldMkLst>
          <pc:docMk/>
          <pc:sldMk cId="3937802222" sldId="275"/>
        </pc:sldMkLst>
        <pc:spChg chg="add del mod">
          <ac:chgData name="Cardillo-Rojas, Jenifer" userId="1af028b3-3a80-4918-b166-215b994e228e" providerId="ADAL" clId="{005F2B02-344E-4E54-A2AD-4E349F8216CF}" dt="2025-07-24T16:00:16.383" v="355" actId="931"/>
          <ac:spMkLst>
            <pc:docMk/>
            <pc:sldMk cId="3937802222" sldId="275"/>
            <ac:spMk id="5" creationId="{FDE4B124-CE6D-03D2-8C94-EC701AD46F14}"/>
          </ac:spMkLst>
        </pc:spChg>
        <pc:spChg chg="del mod">
          <ac:chgData name="Cardillo-Rojas, Jenifer" userId="1af028b3-3a80-4918-b166-215b994e228e" providerId="ADAL" clId="{005F2B02-344E-4E54-A2AD-4E349F8216CF}" dt="2025-07-24T15:50:09.440" v="287" actId="931"/>
          <ac:spMkLst>
            <pc:docMk/>
            <pc:sldMk cId="3937802222" sldId="275"/>
            <ac:spMk id="9" creationId="{05F19866-9368-4257-BD9A-5A9F94D75BA2}"/>
          </ac:spMkLst>
        </pc:spChg>
        <pc:spChg chg="add mod">
          <ac:chgData name="Cardillo-Rojas, Jenifer" userId="1af028b3-3a80-4918-b166-215b994e228e" providerId="ADAL" clId="{005F2B02-344E-4E54-A2AD-4E349F8216CF}" dt="2025-07-24T16:00:18.789" v="358" actId="478"/>
          <ac:spMkLst>
            <pc:docMk/>
            <pc:sldMk cId="3937802222" sldId="275"/>
            <ac:spMk id="10" creationId="{0017147B-7D9B-8E9A-352D-DFE9E8399EDE}"/>
          </ac:spMkLst>
        </pc:spChg>
        <pc:spChg chg="mod">
          <ac:chgData name="Cardillo-Rojas, Jenifer" userId="1af028b3-3a80-4918-b166-215b994e228e" providerId="ADAL" clId="{005F2B02-344E-4E54-A2AD-4E349F8216CF}" dt="2025-07-24T16:04:43.878" v="381" actId="207"/>
          <ac:spMkLst>
            <pc:docMk/>
            <pc:sldMk cId="3937802222" sldId="275"/>
            <ac:spMk id="15" creationId="{F0654A6D-2497-4DC9-AA44-155CFC6C855D}"/>
          </ac:spMkLst>
        </pc:spChg>
        <pc:spChg chg="mod">
          <ac:chgData name="Cardillo-Rojas, Jenifer" userId="1af028b3-3a80-4918-b166-215b994e228e" providerId="ADAL" clId="{005F2B02-344E-4E54-A2AD-4E349F8216CF}" dt="2025-07-24T16:04:33.042" v="380" actId="207"/>
          <ac:spMkLst>
            <pc:docMk/>
            <pc:sldMk cId="3937802222" sldId="275"/>
            <ac:spMk id="16" creationId="{2D1BA0AB-4B84-4B0E-98DC-6A1C816B92F5}"/>
          </ac:spMkLst>
        </pc:spChg>
        <pc:picChg chg="add del mod">
          <ac:chgData name="Cardillo-Rojas, Jenifer" userId="1af028b3-3a80-4918-b166-215b994e228e" providerId="ADAL" clId="{005F2B02-344E-4E54-A2AD-4E349F8216CF}" dt="2025-07-24T15:56:48.136" v="341" actId="478"/>
          <ac:picMkLst>
            <pc:docMk/>
            <pc:sldMk cId="3937802222" sldId="275"/>
            <ac:picMk id="3" creationId="{7E2B1FFE-58AD-22C1-9D37-1391F66CDDB8}"/>
          </ac:picMkLst>
        </pc:picChg>
        <pc:picChg chg="add del mod">
          <ac:chgData name="Cardillo-Rojas, Jenifer" userId="1af028b3-3a80-4918-b166-215b994e228e" providerId="ADAL" clId="{005F2B02-344E-4E54-A2AD-4E349F8216CF}" dt="2025-07-24T16:00:18.789" v="358" actId="478"/>
          <ac:picMkLst>
            <pc:docMk/>
            <pc:sldMk cId="3937802222" sldId="275"/>
            <ac:picMk id="7" creationId="{A5A32653-2875-B870-1740-B0028334E00D}"/>
          </ac:picMkLst>
        </pc:picChg>
      </pc:sldChg>
      <pc:sldChg chg="addSp modSp mod chgLayout">
        <pc:chgData name="Cardillo-Rojas, Jenifer" userId="1af028b3-3a80-4918-b166-215b994e228e" providerId="ADAL" clId="{005F2B02-344E-4E54-A2AD-4E349F8216CF}" dt="2025-07-24T16:03:35.234" v="376" actId="700"/>
        <pc:sldMkLst>
          <pc:docMk/>
          <pc:sldMk cId="1089024391" sldId="276"/>
        </pc:sldMkLst>
        <pc:spChg chg="add mod">
          <ac:chgData name="Cardillo-Rojas, Jenifer" userId="1af028b3-3a80-4918-b166-215b994e228e" providerId="ADAL" clId="{005F2B02-344E-4E54-A2AD-4E349F8216CF}" dt="2025-07-24T16:03:35.234" v="376" actId="700"/>
          <ac:spMkLst>
            <pc:docMk/>
            <pc:sldMk cId="1089024391" sldId="276"/>
            <ac:spMk id="2" creationId="{FD12D286-1CB1-ACD7-1152-16F5A6D0CDC5}"/>
          </ac:spMkLst>
        </pc:spChg>
        <pc:spChg chg="add mod">
          <ac:chgData name="Cardillo-Rojas, Jenifer" userId="1af028b3-3a80-4918-b166-215b994e228e" providerId="ADAL" clId="{005F2B02-344E-4E54-A2AD-4E349F8216CF}" dt="2025-07-24T16:03:35.234" v="376" actId="700"/>
          <ac:spMkLst>
            <pc:docMk/>
            <pc:sldMk cId="1089024391" sldId="276"/>
            <ac:spMk id="3" creationId="{F6202057-6ACC-042E-7919-8BEC3959AE63}"/>
          </ac:spMkLst>
        </pc:spChg>
      </pc:sldChg>
      <pc:sldMasterChg chg="addSldLayout modSldLayout sldLayoutOrd">
        <pc:chgData name="Cardillo-Rojas, Jenifer" userId="1af028b3-3a80-4918-b166-215b994e228e" providerId="ADAL" clId="{005F2B02-344E-4E54-A2AD-4E349F8216CF}" dt="2025-07-24T16:02:56.997" v="374" actId="11529"/>
        <pc:sldMasterMkLst>
          <pc:docMk/>
          <pc:sldMasterMk cId="2287096365" sldId="2147483648"/>
        </pc:sldMasterMkLst>
        <pc:sldLayoutChg chg="addSp delSp modSp mod">
          <pc:chgData name="Cardillo-Rojas, Jenifer" userId="1af028b3-3a80-4918-b166-215b994e228e" providerId="ADAL" clId="{005F2B02-344E-4E54-A2AD-4E349F8216CF}" dt="2025-07-24T15:00:33.794" v="121" actId="2711"/>
          <pc:sldLayoutMkLst>
            <pc:docMk/>
            <pc:sldMasterMk cId="2287096365" sldId="2147483648"/>
            <pc:sldLayoutMk cId="2437488594" sldId="2147483649"/>
          </pc:sldLayoutMkLst>
          <pc:spChg chg="mod">
            <ac:chgData name="Cardillo-Rojas, Jenifer" userId="1af028b3-3a80-4918-b166-215b994e228e" providerId="ADAL" clId="{005F2B02-344E-4E54-A2AD-4E349F8216CF}" dt="2025-07-24T15:00:24.477" v="119" actId="403"/>
            <ac:spMkLst>
              <pc:docMk/>
              <pc:sldMasterMk cId="2287096365" sldId="2147483648"/>
              <pc:sldLayoutMk cId="2437488594" sldId="2147483649"/>
              <ac:spMk id="3" creationId="{74C28DAF-AE23-4CB1-ACF2-5579D957D3A2}"/>
            </ac:spMkLst>
          </pc:spChg>
          <pc:spChg chg="mod ord">
            <ac:chgData name="Cardillo-Rojas, Jenifer" userId="1af028b3-3a80-4918-b166-215b994e228e" providerId="ADAL" clId="{005F2B02-344E-4E54-A2AD-4E349F8216CF}" dt="2025-07-24T14:58:04.848" v="101" actId="14100"/>
            <ac:spMkLst>
              <pc:docMk/>
              <pc:sldMasterMk cId="2287096365" sldId="2147483648"/>
              <pc:sldLayoutMk cId="2437488594" sldId="2147483649"/>
              <ac:spMk id="8" creationId="{80E789ED-88FD-4835-B2EF-C461D491A7A2}"/>
            </ac:spMkLst>
          </pc:spChg>
          <pc:spChg chg="mod">
            <ac:chgData name="Cardillo-Rojas, Jenifer" userId="1af028b3-3a80-4918-b166-215b994e228e" providerId="ADAL" clId="{005F2B02-344E-4E54-A2AD-4E349F8216CF}" dt="2025-07-24T15:00:33.794" v="121" actId="2711"/>
            <ac:spMkLst>
              <pc:docMk/>
              <pc:sldMasterMk cId="2287096365" sldId="2147483648"/>
              <pc:sldLayoutMk cId="2437488594" sldId="2147483649"/>
              <ac:spMk id="14" creationId="{75C35934-3E82-4972-9782-5CAA26CCD788}"/>
            </ac:spMkLst>
          </pc:spChg>
          <pc:spChg chg="mod">
            <ac:chgData name="Cardillo-Rojas, Jenifer" userId="1af028b3-3a80-4918-b166-215b994e228e" providerId="ADAL" clId="{005F2B02-344E-4E54-A2AD-4E349F8216CF}" dt="2025-07-24T14:52:17.387" v="62" actId="1076"/>
            <ac:spMkLst>
              <pc:docMk/>
              <pc:sldMasterMk cId="2287096365" sldId="2147483648"/>
              <pc:sldLayoutMk cId="2437488594" sldId="2147483649"/>
              <ac:spMk id="17" creationId="{749A6212-E5C7-49C8-AE28-CB9469AE0A1B}"/>
            </ac:spMkLst>
          </pc:spChg>
          <pc:picChg chg="add mod ord modCrop">
            <ac:chgData name="Cardillo-Rojas, Jenifer" userId="1af028b3-3a80-4918-b166-215b994e228e" providerId="ADAL" clId="{005F2B02-344E-4E54-A2AD-4E349F8216CF}" dt="2025-07-24T14:58:37.788" v="103" actId="732"/>
            <ac:picMkLst>
              <pc:docMk/>
              <pc:sldMasterMk cId="2287096365" sldId="2147483648"/>
              <pc:sldLayoutMk cId="2437488594" sldId="2147483649"/>
              <ac:picMk id="4" creationId="{7F1DB0F1-6D9D-39C0-981C-1CA821A664DB}"/>
            </ac:picMkLst>
          </pc:picChg>
          <pc:picChg chg="del">
            <ac:chgData name="Cardillo-Rojas, Jenifer" userId="1af028b3-3a80-4918-b166-215b994e228e" providerId="ADAL" clId="{005F2B02-344E-4E54-A2AD-4E349F8216CF}" dt="2025-07-24T14:29:24.797" v="0" actId="478"/>
            <ac:picMkLst>
              <pc:docMk/>
              <pc:sldMasterMk cId="2287096365" sldId="2147483648"/>
              <pc:sldLayoutMk cId="2437488594" sldId="2147483649"/>
              <ac:picMk id="6" creationId="{D56635D9-6DB6-46B2-A6A8-538DD2343DCB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5:29:29.957" v="195" actId="11529"/>
          <pc:sldLayoutMkLst>
            <pc:docMk/>
            <pc:sldMasterMk cId="2287096365" sldId="2147483648"/>
            <pc:sldLayoutMk cId="2427332049" sldId="2147483650"/>
          </pc:sldLayoutMkLst>
          <pc:spChg chg="add del">
            <ac:chgData name="Cardillo-Rojas, Jenifer" userId="1af028b3-3a80-4918-b166-215b994e228e" providerId="ADAL" clId="{005F2B02-344E-4E54-A2AD-4E349F8216CF}" dt="2025-07-24T15:28:38.122" v="192" actId="11529"/>
            <ac:spMkLst>
              <pc:docMk/>
              <pc:sldMasterMk cId="2287096365" sldId="2147483648"/>
              <pc:sldLayoutMk cId="2427332049" sldId="2147483650"/>
              <ac:spMk id="4" creationId="{037C4B3D-B6FE-5016-F908-44962E9B5A07}"/>
            </ac:spMkLst>
          </pc:spChg>
          <pc:spChg chg="add mod">
            <ac:chgData name="Cardillo-Rojas, Jenifer" userId="1af028b3-3a80-4918-b166-215b994e228e" providerId="ADAL" clId="{005F2B02-344E-4E54-A2AD-4E349F8216CF}" dt="2025-07-24T15:28:59.446" v="194" actId="1076"/>
            <ac:spMkLst>
              <pc:docMk/>
              <pc:sldMasterMk cId="2287096365" sldId="2147483648"/>
              <pc:sldLayoutMk cId="2427332049" sldId="2147483650"/>
              <ac:spMk id="5" creationId="{93CE566B-5B7A-BCE5-1D9A-0C81C94CA80B}"/>
            </ac:spMkLst>
          </pc:spChg>
          <pc:spChg chg="add del">
            <ac:chgData name="Cardillo-Rojas, Jenifer" userId="1af028b3-3a80-4918-b166-215b994e228e" providerId="ADAL" clId="{005F2B02-344E-4E54-A2AD-4E349F8216CF}" dt="2025-07-24T15:29:29.957" v="195" actId="11529"/>
            <ac:spMkLst>
              <pc:docMk/>
              <pc:sldMasterMk cId="2287096365" sldId="2147483648"/>
              <pc:sldLayoutMk cId="2427332049" sldId="2147483650"/>
              <ac:spMk id="6" creationId="{CB103A5D-6B8B-A3EF-A80F-D5FEC63D69DA}"/>
            </ac:spMkLst>
          </pc:spChg>
          <pc:spChg chg="add mod">
            <ac:chgData name="Cardillo-Rojas, Jenifer" userId="1af028b3-3a80-4918-b166-215b994e228e" providerId="ADAL" clId="{005F2B02-344E-4E54-A2AD-4E349F8216CF}" dt="2025-07-24T15:29:29.957" v="195" actId="11529"/>
            <ac:spMkLst>
              <pc:docMk/>
              <pc:sldMasterMk cId="2287096365" sldId="2147483648"/>
              <pc:sldLayoutMk cId="2427332049" sldId="2147483650"/>
              <ac:spMk id="7" creationId="{D44F0F30-F927-E4D3-6A0E-ED49F972DA0F}"/>
            </ac:spMkLst>
          </pc:spChg>
          <pc:spChg chg="del">
            <ac:chgData name="Cardillo-Rojas, Jenifer" userId="1af028b3-3a80-4918-b166-215b994e228e" providerId="ADAL" clId="{005F2B02-344E-4E54-A2AD-4E349F8216CF}" dt="2025-07-24T15:28:00.940" v="188" actId="478"/>
            <ac:spMkLst>
              <pc:docMk/>
              <pc:sldMasterMk cId="2287096365" sldId="2147483648"/>
              <pc:sldLayoutMk cId="2427332049" sldId="2147483650"/>
              <ac:spMk id="11" creationId="{ED29F6E8-7A5F-407C-A8D0-BD596131CE3E}"/>
            </ac:spMkLst>
          </pc:spChg>
          <pc:spChg chg="del">
            <ac:chgData name="Cardillo-Rojas, Jenifer" userId="1af028b3-3a80-4918-b166-215b994e228e" providerId="ADAL" clId="{005F2B02-344E-4E54-A2AD-4E349F8216CF}" dt="2025-07-24T15:28:00.940" v="188" actId="478"/>
            <ac:spMkLst>
              <pc:docMk/>
              <pc:sldMasterMk cId="2287096365" sldId="2147483648"/>
              <pc:sldLayoutMk cId="2427332049" sldId="2147483650"/>
              <ac:spMk id="12" creationId="{41A49D2E-5F62-4D93-9402-2B188FBDB3D1}"/>
            </ac:spMkLst>
          </pc:spChg>
          <pc:spChg chg="del">
            <ac:chgData name="Cardillo-Rojas, Jenifer" userId="1af028b3-3a80-4918-b166-215b994e228e" providerId="ADAL" clId="{005F2B02-344E-4E54-A2AD-4E349F8216CF}" dt="2025-07-24T15:28:00.940" v="188" actId="478"/>
            <ac:spMkLst>
              <pc:docMk/>
              <pc:sldMasterMk cId="2287096365" sldId="2147483648"/>
              <pc:sldLayoutMk cId="2427332049" sldId="2147483650"/>
              <ac:spMk id="13" creationId="{1D89CD66-4850-4724-84B0-8D5EA7B83E88}"/>
            </ac:spMkLst>
          </pc:spChg>
          <pc:spChg chg="del">
            <ac:chgData name="Cardillo-Rojas, Jenifer" userId="1af028b3-3a80-4918-b166-215b994e228e" providerId="ADAL" clId="{005F2B02-344E-4E54-A2AD-4E349F8216CF}" dt="2025-07-24T15:28:00.940" v="188" actId="478"/>
            <ac:spMkLst>
              <pc:docMk/>
              <pc:sldMasterMk cId="2287096365" sldId="2147483648"/>
              <pc:sldLayoutMk cId="2427332049" sldId="2147483650"/>
              <ac:spMk id="15" creationId="{0C6EF3FF-B21E-4677-9806-301947552214}"/>
            </ac:spMkLst>
          </pc:spChg>
          <pc:picChg chg="add mod">
            <ac:chgData name="Cardillo-Rojas, Jenifer" userId="1af028b3-3a80-4918-b166-215b994e228e" providerId="ADAL" clId="{005F2B02-344E-4E54-A2AD-4E349F8216CF}" dt="2025-07-24T15:28:23.148" v="191" actId="962"/>
            <ac:picMkLst>
              <pc:docMk/>
              <pc:sldMasterMk cId="2287096365" sldId="2147483648"/>
              <pc:sldLayoutMk cId="2427332049" sldId="2147483650"/>
              <ac:picMk id="3" creationId="{CE1E2472-320E-E883-C404-E260803448B4}"/>
            </ac:picMkLst>
          </pc:picChg>
          <pc:picChg chg="del">
            <ac:chgData name="Cardillo-Rojas, Jenifer" userId="1af028b3-3a80-4918-b166-215b994e228e" providerId="ADAL" clId="{005F2B02-344E-4E54-A2AD-4E349F8216CF}" dt="2025-07-24T15:28:00.940" v="188" actId="478"/>
            <ac:picMkLst>
              <pc:docMk/>
              <pc:sldMasterMk cId="2287096365" sldId="2147483648"/>
              <pc:sldLayoutMk cId="2427332049" sldId="2147483650"/>
              <ac:picMk id="8" creationId="{212769A5-C32B-4BAB-992F-84BA060142F2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5:38:05.393" v="248"/>
          <pc:sldLayoutMkLst>
            <pc:docMk/>
            <pc:sldMasterMk cId="2287096365" sldId="2147483648"/>
            <pc:sldLayoutMk cId="2149157842" sldId="2147483652"/>
          </pc:sldLayoutMkLst>
          <pc:spChg chg="add mod ord">
            <ac:chgData name="Cardillo-Rojas, Jenifer" userId="1af028b3-3a80-4918-b166-215b994e228e" providerId="ADAL" clId="{005F2B02-344E-4E54-A2AD-4E349F8216CF}" dt="2025-07-24T15:34:44.377" v="228" actId="167"/>
            <ac:spMkLst>
              <pc:docMk/>
              <pc:sldMasterMk cId="2287096365" sldId="2147483648"/>
              <pc:sldLayoutMk cId="2149157842" sldId="2147483652"/>
              <ac:spMk id="2" creationId="{F7A0530A-A1B6-EA43-48E2-EAE4E942F957}"/>
            </ac:spMkLst>
          </pc:spChg>
          <pc:spChg chg="mod">
            <ac:chgData name="Cardillo-Rojas, Jenifer" userId="1af028b3-3a80-4918-b166-215b994e228e" providerId="ADAL" clId="{005F2B02-344E-4E54-A2AD-4E349F8216CF}" dt="2025-07-24T15:34:55.986" v="229" actId="207"/>
            <ac:spMkLst>
              <pc:docMk/>
              <pc:sldMasterMk cId="2287096365" sldId="2147483648"/>
              <pc:sldLayoutMk cId="2149157842" sldId="2147483652"/>
              <ac:spMk id="6" creationId="{17A522DF-6258-4570-8AFB-75B89FBC2978}"/>
            </ac:spMkLst>
          </pc:spChg>
          <pc:spChg chg="mod">
            <ac:chgData name="Cardillo-Rojas, Jenifer" userId="1af028b3-3a80-4918-b166-215b994e228e" providerId="ADAL" clId="{005F2B02-344E-4E54-A2AD-4E349F8216CF}" dt="2025-07-24T15:38:05.393" v="248"/>
            <ac:spMkLst>
              <pc:docMk/>
              <pc:sldMasterMk cId="2287096365" sldId="2147483648"/>
              <pc:sldLayoutMk cId="2149157842" sldId="2147483652"/>
              <ac:spMk id="10" creationId="{7EA5F1E7-1443-4FB1-BCA2-39D3486E7B48}"/>
            </ac:spMkLst>
          </pc:spChg>
          <pc:picChg chg="del mod">
            <ac:chgData name="Cardillo-Rojas, Jenifer" userId="1af028b3-3a80-4918-b166-215b994e228e" providerId="ADAL" clId="{005F2B02-344E-4E54-A2AD-4E349F8216CF}" dt="2025-07-24T15:34:07.241" v="225" actId="478"/>
            <ac:picMkLst>
              <pc:docMk/>
              <pc:sldMasterMk cId="2287096365" sldId="2147483648"/>
              <pc:sldLayoutMk cId="2149157842" sldId="2147483652"/>
              <ac:picMk id="3" creationId="{DE3BD538-704F-4455-82BC-084B68D6E2D3}"/>
            </ac:picMkLst>
          </pc:picChg>
          <pc:picChg chg="add del mod">
            <ac:chgData name="Cardillo-Rojas, Jenifer" userId="1af028b3-3a80-4918-b166-215b994e228e" providerId="ADAL" clId="{005F2B02-344E-4E54-A2AD-4E349F8216CF}" dt="2025-07-24T15:35:44.700" v="233" actId="478"/>
            <ac:picMkLst>
              <pc:docMk/>
              <pc:sldMasterMk cId="2287096365" sldId="2147483648"/>
              <pc:sldLayoutMk cId="2149157842" sldId="2147483652"/>
              <ac:picMk id="7" creationId="{0C24505E-61DD-2B37-7AFF-8B8E7F26CCEE}"/>
            </ac:picMkLst>
          </pc:picChg>
          <pc:picChg chg="add mod">
            <ac:chgData name="Cardillo-Rojas, Jenifer" userId="1af028b3-3a80-4918-b166-215b994e228e" providerId="ADAL" clId="{005F2B02-344E-4E54-A2AD-4E349F8216CF}" dt="2025-07-24T15:37:10.208" v="241" actId="1076"/>
            <ac:picMkLst>
              <pc:docMk/>
              <pc:sldMasterMk cId="2287096365" sldId="2147483648"/>
              <pc:sldLayoutMk cId="2149157842" sldId="2147483652"/>
              <ac:picMk id="9" creationId="{61403ED8-350C-B976-61DE-5144DDED6C28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6:02:56.997" v="374" actId="11529"/>
          <pc:sldLayoutMkLst>
            <pc:docMk/>
            <pc:sldMasterMk cId="2287096365" sldId="2147483648"/>
            <pc:sldLayoutMk cId="1918809525" sldId="2147483655"/>
          </pc:sldLayoutMkLst>
          <pc:spChg chg="del">
            <ac:chgData name="Cardillo-Rojas, Jenifer" userId="1af028b3-3a80-4918-b166-215b994e228e" providerId="ADAL" clId="{005F2B02-344E-4E54-A2AD-4E349F8216CF}" dt="2025-07-24T15:29:42.646" v="196" actId="478"/>
            <ac:spMkLst>
              <pc:docMk/>
              <pc:sldMasterMk cId="2287096365" sldId="2147483648"/>
              <pc:sldLayoutMk cId="1918809525" sldId="2147483655"/>
              <ac:spMk id="5" creationId="{25ADE561-6C9E-415F-8D93-31B7ED7D6E90}"/>
            </ac:spMkLst>
          </pc:spChg>
          <pc:spChg chg="del">
            <ac:chgData name="Cardillo-Rojas, Jenifer" userId="1af028b3-3a80-4918-b166-215b994e228e" providerId="ADAL" clId="{005F2B02-344E-4E54-A2AD-4E349F8216CF}" dt="2025-07-24T15:29:42.646" v="196" actId="478"/>
            <ac:spMkLst>
              <pc:docMk/>
              <pc:sldMasterMk cId="2287096365" sldId="2147483648"/>
              <pc:sldLayoutMk cId="1918809525" sldId="2147483655"/>
              <ac:spMk id="6" creationId="{019D5FDD-F55A-4D33-A88B-C353C1731B96}"/>
            </ac:spMkLst>
          </pc:spChg>
          <pc:spChg chg="add del">
            <ac:chgData name="Cardillo-Rojas, Jenifer" userId="1af028b3-3a80-4918-b166-215b994e228e" providerId="ADAL" clId="{005F2B02-344E-4E54-A2AD-4E349F8216CF}" dt="2025-07-24T15:32:40.779" v="216" actId="11529"/>
            <ac:spMkLst>
              <pc:docMk/>
              <pc:sldMasterMk cId="2287096365" sldId="2147483648"/>
              <pc:sldLayoutMk cId="1918809525" sldId="2147483655"/>
              <ac:spMk id="7" creationId="{B529593E-D1D5-2572-CD33-B70B868D5BFE}"/>
            </ac:spMkLst>
          </pc:spChg>
          <pc:spChg chg="add del mod">
            <ac:chgData name="Cardillo-Rojas, Jenifer" userId="1af028b3-3a80-4918-b166-215b994e228e" providerId="ADAL" clId="{005F2B02-344E-4E54-A2AD-4E349F8216CF}" dt="2025-07-24T16:01:47.029" v="367" actId="478"/>
            <ac:spMkLst>
              <pc:docMk/>
              <pc:sldMasterMk cId="2287096365" sldId="2147483648"/>
              <pc:sldLayoutMk cId="1918809525" sldId="2147483655"/>
              <ac:spMk id="8" creationId="{1653E1A3-F90B-EA0D-7CC7-7CC970FCED1E}"/>
            </ac:spMkLst>
          </pc:spChg>
          <pc:spChg chg="add del mod">
            <ac:chgData name="Cardillo-Rojas, Jenifer" userId="1af028b3-3a80-4918-b166-215b994e228e" providerId="ADAL" clId="{005F2B02-344E-4E54-A2AD-4E349F8216CF}" dt="2025-07-24T15:33:02.265" v="220" actId="478"/>
            <ac:spMkLst>
              <pc:docMk/>
              <pc:sldMasterMk cId="2287096365" sldId="2147483648"/>
              <pc:sldLayoutMk cId="1918809525" sldId="2147483655"/>
              <ac:spMk id="9" creationId="{6C90122C-DCD4-ADBD-3AB2-E679FED774C6}"/>
            </ac:spMkLst>
          </pc:spChg>
          <pc:spChg chg="add del">
            <ac:chgData name="Cardillo-Rojas, Jenifer" userId="1af028b3-3a80-4918-b166-215b994e228e" providerId="ADAL" clId="{005F2B02-344E-4E54-A2AD-4E349F8216CF}" dt="2025-07-24T15:33:15.538" v="221" actId="11529"/>
            <ac:spMkLst>
              <pc:docMk/>
              <pc:sldMasterMk cId="2287096365" sldId="2147483648"/>
              <pc:sldLayoutMk cId="1918809525" sldId="2147483655"/>
              <ac:spMk id="10" creationId="{D3BD3752-2E22-E2D9-4893-AD0FE4A9DE66}"/>
            </ac:spMkLst>
          </pc:spChg>
          <pc:spChg chg="add del mod">
            <ac:chgData name="Cardillo-Rojas, Jenifer" userId="1af028b3-3a80-4918-b166-215b994e228e" providerId="ADAL" clId="{005F2B02-344E-4E54-A2AD-4E349F8216CF}" dt="2025-07-24T16:01:42.371" v="366" actId="478"/>
            <ac:spMkLst>
              <pc:docMk/>
              <pc:sldMasterMk cId="2287096365" sldId="2147483648"/>
              <pc:sldLayoutMk cId="1918809525" sldId="2147483655"/>
              <ac:spMk id="11" creationId="{59AEFD89-BEAA-4FB8-C52E-62724C98CFBF}"/>
            </ac:spMkLst>
          </pc:spChg>
          <pc:spChg chg="add del">
            <ac:chgData name="Cardillo-Rojas, Jenifer" userId="1af028b3-3a80-4918-b166-215b994e228e" providerId="ADAL" clId="{005F2B02-344E-4E54-A2AD-4E349F8216CF}" dt="2025-07-24T16:02:16.825" v="370" actId="11529"/>
            <ac:spMkLst>
              <pc:docMk/>
              <pc:sldMasterMk cId="2287096365" sldId="2147483648"/>
              <pc:sldLayoutMk cId="1918809525" sldId="2147483655"/>
              <ac:spMk id="12" creationId="{F0AD8587-C66A-AA55-C720-C5B576EA3EA2}"/>
            </ac:spMkLst>
          </pc:spChg>
          <pc:spChg chg="add mod">
            <ac:chgData name="Cardillo-Rojas, Jenifer" userId="1af028b3-3a80-4918-b166-215b994e228e" providerId="ADAL" clId="{005F2B02-344E-4E54-A2AD-4E349F8216CF}" dt="2025-07-24T16:02:26.692" v="372" actId="207"/>
            <ac:spMkLst>
              <pc:docMk/>
              <pc:sldMasterMk cId="2287096365" sldId="2147483648"/>
              <pc:sldLayoutMk cId="1918809525" sldId="2147483655"/>
              <ac:spMk id="13" creationId="{9EC1FBF3-08DE-E09E-2B89-FC7519049A26}"/>
            </ac:spMkLst>
          </pc:spChg>
          <pc:spChg chg="add del">
            <ac:chgData name="Cardillo-Rojas, Jenifer" userId="1af028b3-3a80-4918-b166-215b994e228e" providerId="ADAL" clId="{005F2B02-344E-4E54-A2AD-4E349F8216CF}" dt="2025-07-24T16:02:44.563" v="373" actId="11529"/>
            <ac:spMkLst>
              <pc:docMk/>
              <pc:sldMasterMk cId="2287096365" sldId="2147483648"/>
              <pc:sldLayoutMk cId="1918809525" sldId="2147483655"/>
              <ac:spMk id="14" creationId="{D9473563-E450-DB47-B390-DB7B3228FE3C}"/>
            </ac:spMkLst>
          </pc:spChg>
          <pc:spChg chg="add mod">
            <ac:chgData name="Cardillo-Rojas, Jenifer" userId="1af028b3-3a80-4918-b166-215b994e228e" providerId="ADAL" clId="{005F2B02-344E-4E54-A2AD-4E349F8216CF}" dt="2025-07-24T16:02:44.563" v="373" actId="11529"/>
            <ac:spMkLst>
              <pc:docMk/>
              <pc:sldMasterMk cId="2287096365" sldId="2147483648"/>
              <pc:sldLayoutMk cId="1918809525" sldId="2147483655"/>
              <ac:spMk id="15" creationId="{983C57FE-FCD2-5BF7-736A-02AE917C412D}"/>
            </ac:spMkLst>
          </pc:spChg>
          <pc:spChg chg="add del">
            <ac:chgData name="Cardillo-Rojas, Jenifer" userId="1af028b3-3a80-4918-b166-215b994e228e" providerId="ADAL" clId="{005F2B02-344E-4E54-A2AD-4E349F8216CF}" dt="2025-07-24T16:02:56.997" v="374" actId="11529"/>
            <ac:spMkLst>
              <pc:docMk/>
              <pc:sldMasterMk cId="2287096365" sldId="2147483648"/>
              <pc:sldLayoutMk cId="1918809525" sldId="2147483655"/>
              <ac:spMk id="16" creationId="{7F59B776-063D-E4B2-D606-53300024A554}"/>
            </ac:spMkLst>
          </pc:spChg>
          <pc:spChg chg="add mod">
            <ac:chgData name="Cardillo-Rojas, Jenifer" userId="1af028b3-3a80-4918-b166-215b994e228e" providerId="ADAL" clId="{005F2B02-344E-4E54-A2AD-4E349F8216CF}" dt="2025-07-24T16:02:56.997" v="374" actId="11529"/>
            <ac:spMkLst>
              <pc:docMk/>
              <pc:sldMasterMk cId="2287096365" sldId="2147483648"/>
              <pc:sldLayoutMk cId="1918809525" sldId="2147483655"/>
              <ac:spMk id="17" creationId="{ED8FEC67-58D9-6001-BD15-6FE2365EE882}"/>
            </ac:spMkLst>
          </pc:spChg>
          <pc:picChg chg="del">
            <ac:chgData name="Cardillo-Rojas, Jenifer" userId="1af028b3-3a80-4918-b166-215b994e228e" providerId="ADAL" clId="{005F2B02-344E-4E54-A2AD-4E349F8216CF}" dt="2025-07-24T15:29:42.646" v="196" actId="478"/>
            <ac:picMkLst>
              <pc:docMk/>
              <pc:sldMasterMk cId="2287096365" sldId="2147483648"/>
              <pc:sldLayoutMk cId="1918809525" sldId="2147483655"/>
              <ac:picMk id="3" creationId="{BD34AC57-2F6F-4E6C-89CB-667375763859}"/>
            </ac:picMkLst>
          </pc:picChg>
          <pc:picChg chg="add mod">
            <ac:chgData name="Cardillo-Rojas, Jenifer" userId="1af028b3-3a80-4918-b166-215b994e228e" providerId="ADAL" clId="{005F2B02-344E-4E54-A2AD-4E349F8216CF}" dt="2025-07-24T16:01:59.688" v="369" actId="1076"/>
            <ac:picMkLst>
              <pc:docMk/>
              <pc:sldMasterMk cId="2287096365" sldId="2147483648"/>
              <pc:sldLayoutMk cId="1918809525" sldId="2147483655"/>
              <ac:picMk id="4" creationId="{67708303-9412-C278-F053-0F2A705EC661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6:01:24.806" v="363" actId="207"/>
          <pc:sldLayoutMkLst>
            <pc:docMk/>
            <pc:sldMasterMk cId="2287096365" sldId="2147483648"/>
            <pc:sldLayoutMk cId="1574949513" sldId="2147483656"/>
          </pc:sldLayoutMkLst>
          <pc:spChg chg="mod">
            <ac:chgData name="Cardillo-Rojas, Jenifer" userId="1af028b3-3a80-4918-b166-215b994e228e" providerId="ADAL" clId="{005F2B02-344E-4E54-A2AD-4E349F8216CF}" dt="2025-07-24T15:40:16.613" v="266" actId="207"/>
            <ac:spMkLst>
              <pc:docMk/>
              <pc:sldMasterMk cId="2287096365" sldId="2147483648"/>
              <pc:sldLayoutMk cId="1574949513" sldId="2147483656"/>
              <ac:spMk id="4" creationId="{352E4AB7-2626-4B30-A4FA-19D87713EA54}"/>
            </ac:spMkLst>
          </pc:spChg>
          <pc:spChg chg="mod">
            <ac:chgData name="Cardillo-Rojas, Jenifer" userId="1af028b3-3a80-4918-b166-215b994e228e" providerId="ADAL" clId="{005F2B02-344E-4E54-A2AD-4E349F8216CF}" dt="2025-07-24T15:54:46.110" v="329" actId="206"/>
            <ac:spMkLst>
              <pc:docMk/>
              <pc:sldMasterMk cId="2287096365" sldId="2147483648"/>
              <pc:sldLayoutMk cId="1574949513" sldId="2147483656"/>
              <ac:spMk id="5" creationId="{F5E8D8E4-E0C3-4BB7-8795-1EC5FAC57187}"/>
            </ac:spMkLst>
          </pc:spChg>
          <pc:spChg chg="mod">
            <ac:chgData name="Cardillo-Rojas, Jenifer" userId="1af028b3-3a80-4918-b166-215b994e228e" providerId="ADAL" clId="{005F2B02-344E-4E54-A2AD-4E349F8216CF}" dt="2025-07-24T15:40:02.804" v="264" actId="113"/>
            <ac:spMkLst>
              <pc:docMk/>
              <pc:sldMasterMk cId="2287096365" sldId="2147483648"/>
              <pc:sldLayoutMk cId="1574949513" sldId="2147483656"/>
              <ac:spMk id="6" creationId="{29E95F44-5221-4E5C-8B1D-038A6DFECABB}"/>
            </ac:spMkLst>
          </pc:spChg>
          <pc:spChg chg="mod">
            <ac:chgData name="Cardillo-Rojas, Jenifer" userId="1af028b3-3a80-4918-b166-215b994e228e" providerId="ADAL" clId="{005F2B02-344E-4E54-A2AD-4E349F8216CF}" dt="2025-07-24T16:01:24.806" v="363" actId="207"/>
            <ac:spMkLst>
              <pc:docMk/>
              <pc:sldMasterMk cId="2287096365" sldId="2147483648"/>
              <pc:sldLayoutMk cId="1574949513" sldId="2147483656"/>
              <ac:spMk id="10" creationId="{0C3A8543-94FD-4CF3-9E1D-0EEC73FFB34A}"/>
            </ac:spMkLst>
          </pc:spChg>
          <pc:picChg chg="del">
            <ac:chgData name="Cardillo-Rojas, Jenifer" userId="1af028b3-3a80-4918-b166-215b994e228e" providerId="ADAL" clId="{005F2B02-344E-4E54-A2AD-4E349F8216CF}" dt="2025-07-24T15:38:51.517" v="249" actId="478"/>
            <ac:picMkLst>
              <pc:docMk/>
              <pc:sldMasterMk cId="2287096365" sldId="2147483648"/>
              <pc:sldLayoutMk cId="1574949513" sldId="2147483656"/>
              <ac:picMk id="3" creationId="{363BE45B-5C10-48B3-89C2-4EF651CA7EC0}"/>
            </ac:picMkLst>
          </pc:picChg>
          <pc:picChg chg="add mod">
            <ac:chgData name="Cardillo-Rojas, Jenifer" userId="1af028b3-3a80-4918-b166-215b994e228e" providerId="ADAL" clId="{005F2B02-344E-4E54-A2AD-4E349F8216CF}" dt="2025-07-24T15:39:25.497" v="255" actId="1076"/>
            <ac:picMkLst>
              <pc:docMk/>
              <pc:sldMasterMk cId="2287096365" sldId="2147483648"/>
              <pc:sldLayoutMk cId="1574949513" sldId="2147483656"/>
              <ac:picMk id="7" creationId="{419ACF24-B87F-7A9E-EBED-1543E37A0C68}"/>
            </ac:picMkLst>
          </pc:picChg>
        </pc:sldLayoutChg>
        <pc:sldLayoutChg chg="addSp delSp modSp mod ord">
          <pc:chgData name="Cardillo-Rojas, Jenifer" userId="1af028b3-3a80-4918-b166-215b994e228e" providerId="ADAL" clId="{005F2B02-344E-4E54-A2AD-4E349F8216CF}" dt="2025-07-24T15:27:45.079" v="187" actId="20578"/>
          <pc:sldLayoutMkLst>
            <pc:docMk/>
            <pc:sldMasterMk cId="2287096365" sldId="2147483648"/>
            <pc:sldLayoutMk cId="3346080039" sldId="2147483657"/>
          </pc:sldLayoutMkLst>
          <pc:spChg chg="add del">
            <ac:chgData name="Cardillo-Rojas, Jenifer" userId="1af028b3-3a80-4918-b166-215b994e228e" providerId="ADAL" clId="{005F2B02-344E-4E54-A2AD-4E349F8216CF}" dt="2025-07-24T15:27:19.392" v="185" actId="11529"/>
            <ac:spMkLst>
              <pc:docMk/>
              <pc:sldMasterMk cId="2287096365" sldId="2147483648"/>
              <pc:sldLayoutMk cId="3346080039" sldId="2147483657"/>
              <ac:spMk id="4" creationId="{16558B53-7EE3-027D-F023-FD6B03B38F6B}"/>
            </ac:spMkLst>
          </pc:spChg>
          <pc:spChg chg="add mod">
            <ac:chgData name="Cardillo-Rojas, Jenifer" userId="1af028b3-3a80-4918-b166-215b994e228e" providerId="ADAL" clId="{005F2B02-344E-4E54-A2AD-4E349F8216CF}" dt="2025-07-24T15:27:30.299" v="186" actId="207"/>
            <ac:spMkLst>
              <pc:docMk/>
              <pc:sldMasterMk cId="2287096365" sldId="2147483648"/>
              <pc:sldLayoutMk cId="3346080039" sldId="2147483657"/>
              <ac:spMk id="6" creationId="{156D5B0F-4BB1-6302-3AC8-DFDEBAD38DA5}"/>
            </ac:spMkLst>
          </pc:spChg>
          <pc:spChg chg="del">
            <ac:chgData name="Cardillo-Rojas, Jenifer" userId="1af028b3-3a80-4918-b166-215b994e228e" providerId="ADAL" clId="{005F2B02-344E-4E54-A2AD-4E349F8216CF}" dt="2025-07-24T15:13:27.507" v="179" actId="478"/>
            <ac:spMkLst>
              <pc:docMk/>
              <pc:sldMasterMk cId="2287096365" sldId="2147483648"/>
              <pc:sldLayoutMk cId="3346080039" sldId="2147483657"/>
              <ac:spMk id="14" creationId="{AB9C016E-7292-4F8E-AB7E-DF3A7DBA93C9}"/>
            </ac:spMkLst>
          </pc:spChg>
          <pc:spChg chg="del">
            <ac:chgData name="Cardillo-Rojas, Jenifer" userId="1af028b3-3a80-4918-b166-215b994e228e" providerId="ADAL" clId="{005F2B02-344E-4E54-A2AD-4E349F8216CF}" dt="2025-07-24T15:13:28.188" v="180" actId="478"/>
            <ac:spMkLst>
              <pc:docMk/>
              <pc:sldMasterMk cId="2287096365" sldId="2147483648"/>
              <pc:sldLayoutMk cId="3346080039" sldId="2147483657"/>
              <ac:spMk id="15" creationId="{F4EF1706-88EB-481D-8FF8-6D9AA96E100D}"/>
            </ac:spMkLst>
          </pc:spChg>
          <pc:spChg chg="del">
            <ac:chgData name="Cardillo-Rojas, Jenifer" userId="1af028b3-3a80-4918-b166-215b994e228e" providerId="ADAL" clId="{005F2B02-344E-4E54-A2AD-4E349F8216CF}" dt="2025-07-24T15:13:23.613" v="176" actId="478"/>
            <ac:spMkLst>
              <pc:docMk/>
              <pc:sldMasterMk cId="2287096365" sldId="2147483648"/>
              <pc:sldLayoutMk cId="3346080039" sldId="2147483657"/>
              <ac:spMk id="16" creationId="{B283E304-3A22-42E9-B336-73349A4129AE}"/>
            </ac:spMkLst>
          </pc:spChg>
          <pc:spChg chg="del">
            <ac:chgData name="Cardillo-Rojas, Jenifer" userId="1af028b3-3a80-4918-b166-215b994e228e" providerId="ADAL" clId="{005F2B02-344E-4E54-A2AD-4E349F8216CF}" dt="2025-07-24T15:13:29.876" v="181" actId="478"/>
            <ac:spMkLst>
              <pc:docMk/>
              <pc:sldMasterMk cId="2287096365" sldId="2147483648"/>
              <pc:sldLayoutMk cId="3346080039" sldId="2147483657"/>
              <ac:spMk id="17" creationId="{749A6212-E5C7-49C8-AE28-CB9469AE0A1B}"/>
            </ac:spMkLst>
          </pc:spChg>
          <pc:spChg chg="del">
            <ac:chgData name="Cardillo-Rojas, Jenifer" userId="1af028b3-3a80-4918-b166-215b994e228e" providerId="ADAL" clId="{005F2B02-344E-4E54-A2AD-4E349F8216CF}" dt="2025-07-24T15:13:24.106" v="177" actId="478"/>
            <ac:spMkLst>
              <pc:docMk/>
              <pc:sldMasterMk cId="2287096365" sldId="2147483648"/>
              <pc:sldLayoutMk cId="3346080039" sldId="2147483657"/>
              <ac:spMk id="18" creationId="{09416793-F513-4653-A110-FF62ABE34C53}"/>
            </ac:spMkLst>
          </pc:spChg>
          <pc:spChg chg="del">
            <ac:chgData name="Cardillo-Rojas, Jenifer" userId="1af028b3-3a80-4918-b166-215b994e228e" providerId="ADAL" clId="{005F2B02-344E-4E54-A2AD-4E349F8216CF}" dt="2025-07-24T15:13:14.361" v="174" actId="478"/>
            <ac:spMkLst>
              <pc:docMk/>
              <pc:sldMasterMk cId="2287096365" sldId="2147483648"/>
              <pc:sldLayoutMk cId="3346080039" sldId="2147483657"/>
              <ac:spMk id="19" creationId="{6CEBE8FA-AF38-4609-93CD-19D35060FC86}"/>
            </ac:spMkLst>
          </pc:spChg>
          <pc:spChg chg="del">
            <ac:chgData name="Cardillo-Rojas, Jenifer" userId="1af028b3-3a80-4918-b166-215b994e228e" providerId="ADAL" clId="{005F2B02-344E-4E54-A2AD-4E349F8216CF}" dt="2025-07-24T15:13:25.300" v="178" actId="478"/>
            <ac:spMkLst>
              <pc:docMk/>
              <pc:sldMasterMk cId="2287096365" sldId="2147483648"/>
              <pc:sldLayoutMk cId="3346080039" sldId="2147483657"/>
              <ac:spMk id="20" creationId="{D304303E-2E9E-4967-A25C-72A6777CEC99}"/>
            </ac:spMkLst>
          </pc:spChg>
          <pc:picChg chg="add mod">
            <ac:chgData name="Cardillo-Rojas, Jenifer" userId="1af028b3-3a80-4918-b166-215b994e228e" providerId="ADAL" clId="{005F2B02-344E-4E54-A2AD-4E349F8216CF}" dt="2025-07-24T15:27:04.215" v="184" actId="962"/>
            <ac:picMkLst>
              <pc:docMk/>
              <pc:sldMasterMk cId="2287096365" sldId="2147483648"/>
              <pc:sldLayoutMk cId="3346080039" sldId="2147483657"/>
              <ac:picMk id="3" creationId="{A16DB95B-5DD8-A885-1752-54EA15E099D4}"/>
            </ac:picMkLst>
          </pc:picChg>
          <pc:picChg chg="del">
            <ac:chgData name="Cardillo-Rojas, Jenifer" userId="1af028b3-3a80-4918-b166-215b994e228e" providerId="ADAL" clId="{005F2B02-344E-4E54-A2AD-4E349F8216CF}" dt="2025-07-24T15:13:15.891" v="175" actId="478"/>
            <ac:picMkLst>
              <pc:docMk/>
              <pc:sldMasterMk cId="2287096365" sldId="2147483648"/>
              <pc:sldLayoutMk cId="3346080039" sldId="2147483657"/>
              <ac:picMk id="5" creationId="{A287FC97-26C4-4D97-B468-B4CE7D1FF5D7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5:06:06.752" v="145" actId="14100"/>
          <pc:sldLayoutMkLst>
            <pc:docMk/>
            <pc:sldMasterMk cId="2287096365" sldId="2147483648"/>
            <pc:sldLayoutMk cId="3457202342" sldId="2147483658"/>
          </pc:sldLayoutMkLst>
          <pc:spChg chg="mod">
            <ac:chgData name="Cardillo-Rojas, Jenifer" userId="1af028b3-3a80-4918-b166-215b994e228e" providerId="ADAL" clId="{005F2B02-344E-4E54-A2AD-4E349F8216CF}" dt="2025-07-24T15:06:06.752" v="145" actId="14100"/>
            <ac:spMkLst>
              <pc:docMk/>
              <pc:sldMasterMk cId="2287096365" sldId="2147483648"/>
              <pc:sldLayoutMk cId="3457202342" sldId="2147483658"/>
              <ac:spMk id="12" creationId="{0BF24EAD-E9BC-40D1-A7C1-593F5AB53E3C}"/>
            </ac:spMkLst>
          </pc:spChg>
          <pc:spChg chg="mod">
            <ac:chgData name="Cardillo-Rojas, Jenifer" userId="1af028b3-3a80-4918-b166-215b994e228e" providerId="ADAL" clId="{005F2B02-344E-4E54-A2AD-4E349F8216CF}" dt="2025-07-24T15:00:18.972" v="115" actId="403"/>
            <ac:spMkLst>
              <pc:docMk/>
              <pc:sldMasterMk cId="2287096365" sldId="2147483648"/>
              <pc:sldLayoutMk cId="3457202342" sldId="2147483658"/>
              <ac:spMk id="14" creationId="{026FF3B7-9D30-4818-A0FD-3A42214955E2}"/>
            </ac:spMkLst>
          </pc:spChg>
          <pc:spChg chg="mod">
            <ac:chgData name="Cardillo-Rojas, Jenifer" userId="1af028b3-3a80-4918-b166-215b994e228e" providerId="ADAL" clId="{005F2B02-344E-4E54-A2AD-4E349F8216CF}" dt="2025-07-24T15:05:57.836" v="143" actId="14100"/>
            <ac:spMkLst>
              <pc:docMk/>
              <pc:sldMasterMk cId="2287096365" sldId="2147483648"/>
              <pc:sldLayoutMk cId="3457202342" sldId="2147483658"/>
              <ac:spMk id="15" creationId="{16047BB8-E47A-480B-BB75-365D8FC0A142}"/>
            </ac:spMkLst>
          </pc:spChg>
          <pc:spChg chg="mod">
            <ac:chgData name="Cardillo-Rojas, Jenifer" userId="1af028b3-3a80-4918-b166-215b994e228e" providerId="ADAL" clId="{005F2B02-344E-4E54-A2AD-4E349F8216CF}" dt="2025-07-24T15:03:52.140" v="141" actId="206"/>
            <ac:spMkLst>
              <pc:docMk/>
              <pc:sldMasterMk cId="2287096365" sldId="2147483648"/>
              <pc:sldLayoutMk cId="3457202342" sldId="2147483658"/>
              <ac:spMk id="16" creationId="{BEB12035-DA13-4183-9081-875B4AD490A7}"/>
            </ac:spMkLst>
          </pc:spChg>
          <pc:spChg chg="mod">
            <ac:chgData name="Cardillo-Rojas, Jenifer" userId="1af028b3-3a80-4918-b166-215b994e228e" providerId="ADAL" clId="{005F2B02-344E-4E54-A2AD-4E349F8216CF}" dt="2025-07-24T15:00:54.434" v="123" actId="1076"/>
            <ac:spMkLst>
              <pc:docMk/>
              <pc:sldMasterMk cId="2287096365" sldId="2147483648"/>
              <pc:sldLayoutMk cId="3457202342" sldId="2147483658"/>
              <ac:spMk id="17" creationId="{749A6212-E5C7-49C8-AE28-CB9469AE0A1B}"/>
            </ac:spMkLst>
          </pc:spChg>
          <pc:spChg chg="mod">
            <ac:chgData name="Cardillo-Rojas, Jenifer" userId="1af028b3-3a80-4918-b166-215b994e228e" providerId="ADAL" clId="{005F2B02-344E-4E54-A2AD-4E349F8216CF}" dt="2025-07-24T15:00:43.231" v="122" actId="2711"/>
            <ac:spMkLst>
              <pc:docMk/>
              <pc:sldMasterMk cId="2287096365" sldId="2147483648"/>
              <pc:sldLayoutMk cId="3457202342" sldId="2147483658"/>
              <ac:spMk id="18" creationId="{2B1884DA-32D3-4508-AC42-AF52E327C152}"/>
            </ac:spMkLst>
          </pc:spChg>
          <pc:picChg chg="add mod ord">
            <ac:chgData name="Cardillo-Rojas, Jenifer" userId="1af028b3-3a80-4918-b166-215b994e228e" providerId="ADAL" clId="{005F2B02-344E-4E54-A2AD-4E349F8216CF}" dt="2025-07-24T14:59:33.892" v="107" actId="167"/>
            <ac:picMkLst>
              <pc:docMk/>
              <pc:sldMasterMk cId="2287096365" sldId="2147483648"/>
              <pc:sldLayoutMk cId="3457202342" sldId="2147483658"/>
              <ac:picMk id="2" creationId="{EAF89FC2-E62B-4210-C926-05A605FC199A}"/>
            </ac:picMkLst>
          </pc:picChg>
          <pc:picChg chg="del">
            <ac:chgData name="Cardillo-Rojas, Jenifer" userId="1af028b3-3a80-4918-b166-215b994e228e" providerId="ADAL" clId="{005F2B02-344E-4E54-A2AD-4E349F8216CF}" dt="2025-07-24T14:58:49.613" v="104" actId="478"/>
            <ac:picMkLst>
              <pc:docMk/>
              <pc:sldMasterMk cId="2287096365" sldId="2147483648"/>
              <pc:sldLayoutMk cId="3457202342" sldId="2147483658"/>
              <ac:picMk id="4" creationId="{AB46E7CB-95F8-4D9F-BB0E-71027621D964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5:13:08.142" v="173" actId="207"/>
          <pc:sldLayoutMkLst>
            <pc:docMk/>
            <pc:sldMasterMk cId="2287096365" sldId="2147483648"/>
            <pc:sldLayoutMk cId="3499813608" sldId="2147483659"/>
          </pc:sldLayoutMkLst>
          <pc:spChg chg="add del">
            <ac:chgData name="Cardillo-Rojas, Jenifer" userId="1af028b3-3a80-4918-b166-215b994e228e" providerId="ADAL" clId="{005F2B02-344E-4E54-A2AD-4E349F8216CF}" dt="2025-07-24T15:12:30.463" v="169" actId="11529"/>
            <ac:spMkLst>
              <pc:docMk/>
              <pc:sldMasterMk cId="2287096365" sldId="2147483648"/>
              <pc:sldLayoutMk cId="3499813608" sldId="2147483659"/>
              <ac:spMk id="3" creationId="{81032AA3-18E7-C373-036F-36D66BE7CDD2}"/>
            </ac:spMkLst>
          </pc:spChg>
          <pc:spChg chg="add mod">
            <ac:chgData name="Cardillo-Rojas, Jenifer" userId="1af028b3-3a80-4918-b166-215b994e228e" providerId="ADAL" clId="{005F2B02-344E-4E54-A2AD-4E349F8216CF}" dt="2025-07-24T15:12:35.226" v="171" actId="14100"/>
            <ac:spMkLst>
              <pc:docMk/>
              <pc:sldMasterMk cId="2287096365" sldId="2147483648"/>
              <pc:sldLayoutMk cId="3499813608" sldId="2147483659"/>
              <ac:spMk id="5" creationId="{DC62C244-F2A7-5B49-9892-FD5CEB1B5FC6}"/>
            </ac:spMkLst>
          </pc:spChg>
          <pc:spChg chg="add del">
            <ac:chgData name="Cardillo-Rojas, Jenifer" userId="1af028b3-3a80-4918-b166-215b994e228e" providerId="ADAL" clId="{005F2B02-344E-4E54-A2AD-4E349F8216CF}" dt="2025-07-24T15:12:48.036" v="172" actId="11529"/>
            <ac:spMkLst>
              <pc:docMk/>
              <pc:sldMasterMk cId="2287096365" sldId="2147483648"/>
              <pc:sldLayoutMk cId="3499813608" sldId="2147483659"/>
              <ac:spMk id="6" creationId="{C01D05F3-6737-CAFB-DFB4-32E48673EC7C}"/>
            </ac:spMkLst>
          </pc:spChg>
          <pc:spChg chg="add mod">
            <ac:chgData name="Cardillo-Rojas, Jenifer" userId="1af028b3-3a80-4918-b166-215b994e228e" providerId="ADAL" clId="{005F2B02-344E-4E54-A2AD-4E349F8216CF}" dt="2025-07-24T15:13:08.142" v="173" actId="207"/>
            <ac:spMkLst>
              <pc:docMk/>
              <pc:sldMasterMk cId="2287096365" sldId="2147483648"/>
              <pc:sldLayoutMk cId="3499813608" sldId="2147483659"/>
              <ac:spMk id="7" creationId="{A5451BD5-7917-1DC5-4409-6EE1CD4887A6}"/>
            </ac:spMkLst>
          </pc:spChg>
          <pc:spChg chg="del">
            <ac:chgData name="Cardillo-Rojas, Jenifer" userId="1af028b3-3a80-4918-b166-215b994e228e" providerId="ADAL" clId="{005F2B02-344E-4E54-A2AD-4E349F8216CF}" dt="2025-07-24T15:11:54.666" v="165" actId="478"/>
            <ac:spMkLst>
              <pc:docMk/>
              <pc:sldMasterMk cId="2287096365" sldId="2147483648"/>
              <pc:sldLayoutMk cId="3499813608" sldId="2147483659"/>
              <ac:spMk id="17" creationId="{749A6212-E5C7-49C8-AE28-CB9469AE0A1B}"/>
            </ac:spMkLst>
          </pc:spChg>
          <pc:spChg chg="del">
            <ac:chgData name="Cardillo-Rojas, Jenifer" userId="1af028b3-3a80-4918-b166-215b994e228e" providerId="ADAL" clId="{005F2B02-344E-4E54-A2AD-4E349F8216CF}" dt="2025-07-24T15:12:00.450" v="167" actId="478"/>
            <ac:spMkLst>
              <pc:docMk/>
              <pc:sldMasterMk cId="2287096365" sldId="2147483648"/>
              <pc:sldLayoutMk cId="3499813608" sldId="2147483659"/>
              <ac:spMk id="18" creationId="{0C7921F0-7042-4B47-9ADB-239AF30B222D}"/>
            </ac:spMkLst>
          </pc:spChg>
          <pc:spChg chg="del">
            <ac:chgData name="Cardillo-Rojas, Jenifer" userId="1af028b3-3a80-4918-b166-215b994e228e" providerId="ADAL" clId="{005F2B02-344E-4E54-A2AD-4E349F8216CF}" dt="2025-07-24T15:11:57.797" v="166" actId="478"/>
            <ac:spMkLst>
              <pc:docMk/>
              <pc:sldMasterMk cId="2287096365" sldId="2147483648"/>
              <pc:sldLayoutMk cId="3499813608" sldId="2147483659"/>
              <ac:spMk id="19" creationId="{F6BCCF18-C466-41EC-95EA-1CA538DBD7C6}"/>
            </ac:spMkLst>
          </pc:spChg>
          <pc:spChg chg="del">
            <ac:chgData name="Cardillo-Rojas, Jenifer" userId="1af028b3-3a80-4918-b166-215b994e228e" providerId="ADAL" clId="{005F2B02-344E-4E54-A2AD-4E349F8216CF}" dt="2025-07-24T15:11:51.130" v="164" actId="478"/>
            <ac:spMkLst>
              <pc:docMk/>
              <pc:sldMasterMk cId="2287096365" sldId="2147483648"/>
              <pc:sldLayoutMk cId="3499813608" sldId="2147483659"/>
              <ac:spMk id="20" creationId="{9B99B73D-DA78-4791-8767-484EBEF861AB}"/>
            </ac:spMkLst>
          </pc:spChg>
          <pc:spChg chg="del">
            <ac:chgData name="Cardillo-Rojas, Jenifer" userId="1af028b3-3a80-4918-b166-215b994e228e" providerId="ADAL" clId="{005F2B02-344E-4E54-A2AD-4E349F8216CF}" dt="2025-07-24T15:11:46.306" v="162" actId="478"/>
            <ac:spMkLst>
              <pc:docMk/>
              <pc:sldMasterMk cId="2287096365" sldId="2147483648"/>
              <pc:sldLayoutMk cId="3499813608" sldId="2147483659"/>
              <ac:spMk id="21" creationId="{152188C7-0F77-4B5A-8CD8-A4DCD3A065A8}"/>
            </ac:spMkLst>
          </pc:spChg>
          <pc:spChg chg="del">
            <ac:chgData name="Cardillo-Rojas, Jenifer" userId="1af028b3-3a80-4918-b166-215b994e228e" providerId="ADAL" clId="{005F2B02-344E-4E54-A2AD-4E349F8216CF}" dt="2025-07-24T15:11:44.323" v="161" actId="478"/>
            <ac:spMkLst>
              <pc:docMk/>
              <pc:sldMasterMk cId="2287096365" sldId="2147483648"/>
              <pc:sldLayoutMk cId="3499813608" sldId="2147483659"/>
              <ac:spMk id="22" creationId="{B15EC5E4-1E4F-4290-93DA-6C56BBC2522E}"/>
            </ac:spMkLst>
          </pc:spChg>
          <pc:spChg chg="del">
            <ac:chgData name="Cardillo-Rojas, Jenifer" userId="1af028b3-3a80-4918-b166-215b994e228e" providerId="ADAL" clId="{005F2B02-344E-4E54-A2AD-4E349F8216CF}" dt="2025-07-24T15:11:54.666" v="165" actId="478"/>
            <ac:spMkLst>
              <pc:docMk/>
              <pc:sldMasterMk cId="2287096365" sldId="2147483648"/>
              <pc:sldLayoutMk cId="3499813608" sldId="2147483659"/>
              <ac:spMk id="23" creationId="{74EE9D72-4924-41FB-B023-2E94205E6C65}"/>
            </ac:spMkLst>
          </pc:spChg>
          <pc:spChg chg="del">
            <ac:chgData name="Cardillo-Rojas, Jenifer" userId="1af028b3-3a80-4918-b166-215b994e228e" providerId="ADAL" clId="{005F2B02-344E-4E54-A2AD-4E349F8216CF}" dt="2025-07-24T15:11:54.666" v="165" actId="478"/>
            <ac:spMkLst>
              <pc:docMk/>
              <pc:sldMasterMk cId="2287096365" sldId="2147483648"/>
              <pc:sldLayoutMk cId="3499813608" sldId="2147483659"/>
              <ac:spMk id="24" creationId="{D0246660-5111-4F6F-9080-06743B52A06C}"/>
            </ac:spMkLst>
          </pc:spChg>
          <pc:picChg chg="add mod">
            <ac:chgData name="Cardillo-Rojas, Jenifer" userId="1af028b3-3a80-4918-b166-215b994e228e" providerId="ADAL" clId="{005F2B02-344E-4E54-A2AD-4E349F8216CF}" dt="2025-07-24T15:12:04.849" v="168"/>
            <ac:picMkLst>
              <pc:docMk/>
              <pc:sldMasterMk cId="2287096365" sldId="2147483648"/>
              <pc:sldLayoutMk cId="3499813608" sldId="2147483659"/>
              <ac:picMk id="2" creationId="{5A9C4DBF-3BE2-4D7B-63DA-49ABBF8C3B63}"/>
            </ac:picMkLst>
          </pc:picChg>
          <pc:picChg chg="del">
            <ac:chgData name="Cardillo-Rojas, Jenifer" userId="1af028b3-3a80-4918-b166-215b994e228e" providerId="ADAL" clId="{005F2B02-344E-4E54-A2AD-4E349F8216CF}" dt="2025-07-24T15:11:48.835" v="163" actId="478"/>
            <ac:picMkLst>
              <pc:docMk/>
              <pc:sldMasterMk cId="2287096365" sldId="2147483648"/>
              <pc:sldLayoutMk cId="3499813608" sldId="2147483659"/>
              <ac:picMk id="4" creationId="{85904E96-0C57-446D-8FC9-A61D279122E9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5:31:48.230" v="211" actId="207"/>
          <pc:sldLayoutMkLst>
            <pc:docMk/>
            <pc:sldMasterMk cId="2287096365" sldId="2147483648"/>
            <pc:sldLayoutMk cId="1851334193" sldId="2147483660"/>
          </pc:sldLayoutMkLst>
          <pc:spChg chg="mod">
            <ac:chgData name="Cardillo-Rojas, Jenifer" userId="1af028b3-3a80-4918-b166-215b994e228e" providerId="ADAL" clId="{005F2B02-344E-4E54-A2AD-4E349F8216CF}" dt="2025-07-24T15:30:36.809" v="207" actId="207"/>
            <ac:spMkLst>
              <pc:docMk/>
              <pc:sldMasterMk cId="2287096365" sldId="2147483648"/>
              <pc:sldLayoutMk cId="1851334193" sldId="2147483660"/>
              <ac:spMk id="9" creationId="{9643DE4B-8BBF-466E-B9EF-8A09BB52DAA2}"/>
            </ac:spMkLst>
          </pc:spChg>
          <pc:spChg chg="mod">
            <ac:chgData name="Cardillo-Rojas, Jenifer" userId="1af028b3-3a80-4918-b166-215b994e228e" providerId="ADAL" clId="{005F2B02-344E-4E54-A2AD-4E349F8216CF}" dt="2025-07-24T15:31:25.292" v="209" actId="207"/>
            <ac:spMkLst>
              <pc:docMk/>
              <pc:sldMasterMk cId="2287096365" sldId="2147483648"/>
              <pc:sldLayoutMk cId="1851334193" sldId="2147483660"/>
              <ac:spMk id="11" creationId="{AE45B26E-0B3B-450F-8BB1-DDA447E1E274}"/>
            </ac:spMkLst>
          </pc:spChg>
          <pc:spChg chg="mod">
            <ac:chgData name="Cardillo-Rojas, Jenifer" userId="1af028b3-3a80-4918-b166-215b994e228e" providerId="ADAL" clId="{005F2B02-344E-4E54-A2AD-4E349F8216CF}" dt="2025-07-24T15:31:30.722" v="210" actId="207"/>
            <ac:spMkLst>
              <pc:docMk/>
              <pc:sldMasterMk cId="2287096365" sldId="2147483648"/>
              <pc:sldLayoutMk cId="1851334193" sldId="2147483660"/>
              <ac:spMk id="13" creationId="{0337EEEC-7056-4F70-BE5E-80736E5522E8}"/>
            </ac:spMkLst>
          </pc:spChg>
          <pc:spChg chg="mod">
            <ac:chgData name="Cardillo-Rojas, Jenifer" userId="1af028b3-3a80-4918-b166-215b994e228e" providerId="ADAL" clId="{005F2B02-344E-4E54-A2AD-4E349F8216CF}" dt="2025-07-24T15:31:48.230" v="211" actId="207"/>
            <ac:spMkLst>
              <pc:docMk/>
              <pc:sldMasterMk cId="2287096365" sldId="2147483648"/>
              <pc:sldLayoutMk cId="1851334193" sldId="2147483660"/>
              <ac:spMk id="14" creationId="{6C121641-1FB9-4424-A8AF-E111E563CECB}"/>
            </ac:spMkLst>
          </pc:spChg>
          <pc:picChg chg="add mod ord">
            <ac:chgData name="Cardillo-Rojas, Jenifer" userId="1af028b3-3a80-4918-b166-215b994e228e" providerId="ADAL" clId="{005F2B02-344E-4E54-A2AD-4E349F8216CF}" dt="2025-07-24T15:30:16.077" v="204" actId="167"/>
            <ac:picMkLst>
              <pc:docMk/>
              <pc:sldMasterMk cId="2287096365" sldId="2147483648"/>
              <pc:sldLayoutMk cId="1851334193" sldId="2147483660"/>
              <ac:picMk id="3" creationId="{DA0BC9AE-E1B8-E1B4-23A5-54B58A236FF8}"/>
            </ac:picMkLst>
          </pc:picChg>
          <pc:picChg chg="del">
            <ac:chgData name="Cardillo-Rojas, Jenifer" userId="1af028b3-3a80-4918-b166-215b994e228e" providerId="ADAL" clId="{005F2B02-344E-4E54-A2AD-4E349F8216CF}" dt="2025-07-24T15:30:02.203" v="200" actId="478"/>
            <ac:picMkLst>
              <pc:docMk/>
              <pc:sldMasterMk cId="2287096365" sldId="2147483648"/>
              <pc:sldLayoutMk cId="1851334193" sldId="2147483660"/>
              <ac:picMk id="4" creationId="{0A83F914-4F6C-499B-B2B3-3EC83FBD51F2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6:01:35.650" v="365" actId="207"/>
          <pc:sldLayoutMkLst>
            <pc:docMk/>
            <pc:sldMasterMk cId="2287096365" sldId="2147483648"/>
            <pc:sldLayoutMk cId="4070840078" sldId="2147483661"/>
          </pc:sldLayoutMkLst>
          <pc:spChg chg="mod">
            <ac:chgData name="Cardillo-Rojas, Jenifer" userId="1af028b3-3a80-4918-b166-215b994e228e" providerId="ADAL" clId="{005F2B02-344E-4E54-A2AD-4E349F8216CF}" dt="2025-07-24T15:41:38.102" v="278" actId="207"/>
            <ac:spMkLst>
              <pc:docMk/>
              <pc:sldMasterMk cId="2287096365" sldId="2147483648"/>
              <pc:sldLayoutMk cId="4070840078" sldId="2147483661"/>
              <ac:spMk id="4" creationId="{352E4AB7-2626-4B30-A4FA-19D87713EA54}"/>
            </ac:spMkLst>
          </pc:spChg>
          <pc:spChg chg="mod">
            <ac:chgData name="Cardillo-Rojas, Jenifer" userId="1af028b3-3a80-4918-b166-215b994e228e" providerId="ADAL" clId="{005F2B02-344E-4E54-A2AD-4E349F8216CF}" dt="2025-07-24T15:51:53.630" v="298" actId="206"/>
            <ac:spMkLst>
              <pc:docMk/>
              <pc:sldMasterMk cId="2287096365" sldId="2147483648"/>
              <pc:sldLayoutMk cId="4070840078" sldId="2147483661"/>
              <ac:spMk id="5" creationId="{F5E8D8E4-E0C3-4BB7-8795-1EC5FAC57187}"/>
            </ac:spMkLst>
          </pc:spChg>
          <pc:spChg chg="mod">
            <ac:chgData name="Cardillo-Rojas, Jenifer" userId="1af028b3-3a80-4918-b166-215b994e228e" providerId="ADAL" clId="{005F2B02-344E-4E54-A2AD-4E349F8216CF}" dt="2025-07-24T16:01:35.650" v="365" actId="207"/>
            <ac:spMkLst>
              <pc:docMk/>
              <pc:sldMasterMk cId="2287096365" sldId="2147483648"/>
              <pc:sldLayoutMk cId="4070840078" sldId="2147483661"/>
              <ac:spMk id="10" creationId="{0C3A8543-94FD-4CF3-9E1D-0EEC73FFB34A}"/>
            </ac:spMkLst>
          </pc:spChg>
          <pc:picChg chg="del">
            <ac:chgData name="Cardillo-Rojas, Jenifer" userId="1af028b3-3a80-4918-b166-215b994e228e" providerId="ADAL" clId="{005F2B02-344E-4E54-A2AD-4E349F8216CF}" dt="2025-07-24T15:40:35.837" v="267" actId="478"/>
            <ac:picMkLst>
              <pc:docMk/>
              <pc:sldMasterMk cId="2287096365" sldId="2147483648"/>
              <pc:sldLayoutMk cId="4070840078" sldId="2147483661"/>
              <ac:picMk id="3" creationId="{363BE45B-5C10-48B3-89C2-4EF651CA7EC0}"/>
            </ac:picMkLst>
          </pc:picChg>
          <pc:picChg chg="add mod ord">
            <ac:chgData name="Cardillo-Rojas, Jenifer" userId="1af028b3-3a80-4918-b166-215b994e228e" providerId="ADAL" clId="{005F2B02-344E-4E54-A2AD-4E349F8216CF}" dt="2025-07-24T15:41:31.240" v="277" actId="1076"/>
            <ac:picMkLst>
              <pc:docMk/>
              <pc:sldMasterMk cId="2287096365" sldId="2147483648"/>
              <pc:sldLayoutMk cId="4070840078" sldId="2147483661"/>
              <ac:picMk id="6" creationId="{6B28F365-E56B-2716-8BE3-0716EF27C7FF}"/>
            </ac:picMkLst>
          </pc:picChg>
          <pc:picChg chg="add mod">
            <ac:chgData name="Cardillo-Rojas, Jenifer" userId="1af028b3-3a80-4918-b166-215b994e228e" providerId="ADAL" clId="{005F2B02-344E-4E54-A2AD-4E349F8216CF}" dt="2025-07-24T15:50:59.135" v="290" actId="1076"/>
            <ac:picMkLst>
              <pc:docMk/>
              <pc:sldMasterMk cId="2287096365" sldId="2147483648"/>
              <pc:sldLayoutMk cId="4070840078" sldId="2147483661"/>
              <ac:picMk id="8" creationId="{61A789C9-110B-3042-1717-2C2D11019F15}"/>
            </ac:picMkLst>
          </pc:picChg>
        </pc:sldLayoutChg>
        <pc:sldLayoutChg chg="addSp delSp modSp mod">
          <pc:chgData name="Cardillo-Rojas, Jenifer" userId="1af028b3-3a80-4918-b166-215b994e228e" providerId="ADAL" clId="{005F2B02-344E-4E54-A2AD-4E349F8216CF}" dt="2025-07-24T15:56:35.572" v="340" actId="207"/>
          <pc:sldLayoutMkLst>
            <pc:docMk/>
            <pc:sldMasterMk cId="2287096365" sldId="2147483648"/>
            <pc:sldLayoutMk cId="3267314574" sldId="2147483662"/>
          </pc:sldLayoutMkLst>
          <pc:spChg chg="add mod">
            <ac:chgData name="Cardillo-Rojas, Jenifer" userId="1af028b3-3a80-4918-b166-215b994e228e" providerId="ADAL" clId="{005F2B02-344E-4E54-A2AD-4E349F8216CF}" dt="2025-07-24T15:56:06.243" v="337"/>
            <ac:spMkLst>
              <pc:docMk/>
              <pc:sldMasterMk cId="2287096365" sldId="2147483648"/>
              <pc:sldLayoutMk cId="3267314574" sldId="2147483662"/>
              <ac:spMk id="4" creationId="{CDFDCEB5-F5B3-4870-138B-8A3ACAE11E55}"/>
            </ac:spMkLst>
          </pc:spChg>
          <pc:spChg chg="add del">
            <ac:chgData name="Cardillo-Rojas, Jenifer" userId="1af028b3-3a80-4918-b166-215b994e228e" providerId="ADAL" clId="{005F2B02-344E-4E54-A2AD-4E349F8216CF}" dt="2025-07-24T15:56:25.046" v="338" actId="11529"/>
            <ac:spMkLst>
              <pc:docMk/>
              <pc:sldMasterMk cId="2287096365" sldId="2147483648"/>
              <pc:sldLayoutMk cId="3267314574" sldId="2147483662"/>
              <ac:spMk id="5" creationId="{838B8CCC-5222-CCC4-1155-136C255359CC}"/>
            </ac:spMkLst>
          </pc:spChg>
          <pc:spChg chg="add mod">
            <ac:chgData name="Cardillo-Rojas, Jenifer" userId="1af028b3-3a80-4918-b166-215b994e228e" providerId="ADAL" clId="{005F2B02-344E-4E54-A2AD-4E349F8216CF}" dt="2025-07-24T15:56:35.572" v="340" actId="207"/>
            <ac:spMkLst>
              <pc:docMk/>
              <pc:sldMasterMk cId="2287096365" sldId="2147483648"/>
              <pc:sldLayoutMk cId="3267314574" sldId="2147483662"/>
              <ac:spMk id="6" creationId="{49409587-6FB5-166E-6C44-60BC0ECF2A43}"/>
            </ac:spMkLst>
          </pc:spChg>
          <pc:picChg chg="add mod">
            <ac:chgData name="Cardillo-Rojas, Jenifer" userId="1af028b3-3a80-4918-b166-215b994e228e" providerId="ADAL" clId="{005F2B02-344E-4E54-A2AD-4E349F8216CF}" dt="2025-07-24T15:32:23.325" v="215" actId="962"/>
            <ac:picMkLst>
              <pc:docMk/>
              <pc:sldMasterMk cId="2287096365" sldId="2147483648"/>
              <pc:sldLayoutMk cId="3267314574" sldId="2147483662"/>
              <ac:picMk id="3" creationId="{6CF3ED1C-54DC-86D9-17F4-F9C7CE8551BB}"/>
            </ac:picMkLst>
          </pc:picChg>
          <pc:picChg chg="del">
            <ac:chgData name="Cardillo-Rojas, Jenifer" userId="1af028b3-3a80-4918-b166-215b994e228e" providerId="ADAL" clId="{005F2B02-344E-4E54-A2AD-4E349F8216CF}" dt="2025-07-24T15:32:08.820" v="212" actId="478"/>
            <ac:picMkLst>
              <pc:docMk/>
              <pc:sldMasterMk cId="2287096365" sldId="2147483648"/>
              <pc:sldLayoutMk cId="3267314574" sldId="2147483662"/>
              <ac:picMk id="7" creationId="{4B1A9A05-70B7-49ED-913B-B9655E921C7C}"/>
            </ac:picMkLst>
          </pc:picChg>
        </pc:sldLayoutChg>
        <pc:sldLayoutChg chg="addSp delSp modSp add mod modTransition">
          <pc:chgData name="Cardillo-Rojas, Jenifer" userId="1af028b3-3a80-4918-b166-215b994e228e" providerId="ADAL" clId="{005F2B02-344E-4E54-A2AD-4E349F8216CF}" dt="2025-07-24T15:08:20.355" v="153" actId="478"/>
          <pc:sldLayoutMkLst>
            <pc:docMk/>
            <pc:sldMasterMk cId="2287096365" sldId="2147483648"/>
            <pc:sldLayoutMk cId="1391294794" sldId="2147483663"/>
          </pc:sldLayoutMkLst>
          <pc:spChg chg="add del">
            <ac:chgData name="Cardillo-Rojas, Jenifer" userId="1af028b3-3a80-4918-b166-215b994e228e" providerId="ADAL" clId="{005F2B02-344E-4E54-A2AD-4E349F8216CF}" dt="2025-07-24T15:06:52.674" v="149" actId="11529"/>
            <ac:spMkLst>
              <pc:docMk/>
              <pc:sldMasterMk cId="2287096365" sldId="2147483648"/>
              <pc:sldLayoutMk cId="1391294794" sldId="2147483663"/>
              <ac:spMk id="3" creationId="{8D275FA8-8B99-041A-0BC4-6BC6B72A6058}"/>
            </ac:spMkLst>
          </pc:spChg>
          <pc:spChg chg="add del mod">
            <ac:chgData name="Cardillo-Rojas, Jenifer" userId="1af028b3-3a80-4918-b166-215b994e228e" providerId="ADAL" clId="{005F2B02-344E-4E54-A2AD-4E349F8216CF}" dt="2025-07-24T15:07:11.558" v="150" actId="478"/>
            <ac:spMkLst>
              <pc:docMk/>
              <pc:sldMasterMk cId="2287096365" sldId="2147483648"/>
              <pc:sldLayoutMk cId="1391294794" sldId="2147483663"/>
              <ac:spMk id="4" creationId="{68918992-5755-A35C-AC33-05760FCD2959}"/>
            </ac:spMkLst>
          </pc:spChg>
          <pc:spChg chg="add del">
            <ac:chgData name="Cardillo-Rojas, Jenifer" userId="1af028b3-3a80-4918-b166-215b994e228e" providerId="ADAL" clId="{005F2B02-344E-4E54-A2AD-4E349F8216CF}" dt="2025-07-24T15:07:19.273" v="151" actId="11529"/>
            <ac:spMkLst>
              <pc:docMk/>
              <pc:sldMasterMk cId="2287096365" sldId="2147483648"/>
              <pc:sldLayoutMk cId="1391294794" sldId="2147483663"/>
              <ac:spMk id="5" creationId="{3A1A41DE-AF80-DA0C-18D9-11534724FA46}"/>
            </ac:spMkLst>
          </pc:spChg>
          <pc:spChg chg="add mod">
            <ac:chgData name="Cardillo-Rojas, Jenifer" userId="1af028b3-3a80-4918-b166-215b994e228e" providerId="ADAL" clId="{005F2B02-344E-4E54-A2AD-4E349F8216CF}" dt="2025-07-24T15:07:30.986" v="152" actId="207"/>
            <ac:spMkLst>
              <pc:docMk/>
              <pc:sldMasterMk cId="2287096365" sldId="2147483648"/>
              <pc:sldLayoutMk cId="1391294794" sldId="2147483663"/>
              <ac:spMk id="6" creationId="{E90BAAA3-89EC-B89C-61E3-DB3FA71028BB}"/>
            </ac:spMkLst>
          </pc:spChg>
          <pc:spChg chg="del">
            <ac:chgData name="Cardillo-Rojas, Jenifer" userId="1af028b3-3a80-4918-b166-215b994e228e" providerId="ADAL" clId="{005F2B02-344E-4E54-A2AD-4E349F8216CF}" dt="2025-07-24T15:06:44.591" v="148" actId="478"/>
            <ac:spMkLst>
              <pc:docMk/>
              <pc:sldMasterMk cId="2287096365" sldId="2147483648"/>
              <pc:sldLayoutMk cId="1391294794" sldId="2147483663"/>
              <ac:spMk id="12" creationId="{0BF24EAD-E9BC-40D1-A7C1-593F5AB53E3C}"/>
            </ac:spMkLst>
          </pc:spChg>
          <pc:spChg chg="del">
            <ac:chgData name="Cardillo-Rojas, Jenifer" userId="1af028b3-3a80-4918-b166-215b994e228e" providerId="ADAL" clId="{005F2B02-344E-4E54-A2AD-4E349F8216CF}" dt="2025-07-24T15:06:43.098" v="147" actId="478"/>
            <ac:spMkLst>
              <pc:docMk/>
              <pc:sldMasterMk cId="2287096365" sldId="2147483648"/>
              <pc:sldLayoutMk cId="1391294794" sldId="2147483663"/>
              <ac:spMk id="15" creationId="{16047BB8-E47A-480B-BB75-365D8FC0A142}"/>
            </ac:spMkLst>
          </pc:spChg>
          <pc:spChg chg="del">
            <ac:chgData name="Cardillo-Rojas, Jenifer" userId="1af028b3-3a80-4918-b166-215b994e228e" providerId="ADAL" clId="{005F2B02-344E-4E54-A2AD-4E349F8216CF}" dt="2025-07-24T15:08:20.355" v="153" actId="478"/>
            <ac:spMkLst>
              <pc:docMk/>
              <pc:sldMasterMk cId="2287096365" sldId="2147483648"/>
              <pc:sldLayoutMk cId="1391294794" sldId="2147483663"/>
              <ac:spMk id="17" creationId="{749A6212-E5C7-49C8-AE28-CB9469AE0A1B}"/>
            </ac:spMkLst>
          </pc:spChg>
        </pc:sldLayoutChg>
        <pc:sldLayoutChg chg="delSp add mod modTransition">
          <pc:chgData name="Cardillo-Rojas, Jenifer" userId="1af028b3-3a80-4918-b166-215b994e228e" providerId="ADAL" clId="{005F2B02-344E-4E54-A2AD-4E349F8216CF}" dt="2025-07-24T15:08:32.548" v="156" actId="478"/>
          <pc:sldLayoutMkLst>
            <pc:docMk/>
            <pc:sldMasterMk cId="2287096365" sldId="2147483648"/>
            <pc:sldLayoutMk cId="1012203869" sldId="2147483664"/>
          </pc:sldLayoutMkLst>
          <pc:spChg chg="del">
            <ac:chgData name="Cardillo-Rojas, Jenifer" userId="1af028b3-3a80-4918-b166-215b994e228e" providerId="ADAL" clId="{005F2B02-344E-4E54-A2AD-4E349F8216CF}" dt="2025-07-24T15:08:30.267" v="155" actId="478"/>
            <ac:spMkLst>
              <pc:docMk/>
              <pc:sldMasterMk cId="2287096365" sldId="2147483648"/>
              <pc:sldLayoutMk cId="1012203869" sldId="2147483664"/>
              <ac:spMk id="14" creationId="{026FF3B7-9D30-4818-A0FD-3A42214955E2}"/>
            </ac:spMkLst>
          </pc:spChg>
          <pc:spChg chg="del">
            <ac:chgData name="Cardillo-Rojas, Jenifer" userId="1af028b3-3a80-4918-b166-215b994e228e" providerId="ADAL" clId="{005F2B02-344E-4E54-A2AD-4E349F8216CF}" dt="2025-07-24T15:08:32.548" v="156" actId="478"/>
            <ac:spMkLst>
              <pc:docMk/>
              <pc:sldMasterMk cId="2287096365" sldId="2147483648"/>
              <pc:sldLayoutMk cId="1012203869" sldId="2147483664"/>
              <ac:spMk id="18" creationId="{2B1884DA-32D3-4508-AC42-AF52E327C152}"/>
            </ac:spMkLst>
          </pc:spChg>
        </pc:sldLayoutChg>
        <pc:sldLayoutChg chg="delSp modSp add mod modTransition">
          <pc:chgData name="Cardillo-Rojas, Jenifer" userId="1af028b3-3a80-4918-b166-215b994e228e" providerId="ADAL" clId="{005F2B02-344E-4E54-A2AD-4E349F8216CF}" dt="2025-07-24T15:08:59.615" v="159" actId="14100"/>
          <pc:sldLayoutMkLst>
            <pc:docMk/>
            <pc:sldMasterMk cId="2287096365" sldId="2147483648"/>
            <pc:sldLayoutMk cId="1634929970" sldId="2147483665"/>
          </pc:sldLayoutMkLst>
          <pc:spChg chg="mod">
            <ac:chgData name="Cardillo-Rojas, Jenifer" userId="1af028b3-3a80-4918-b166-215b994e228e" providerId="ADAL" clId="{005F2B02-344E-4E54-A2AD-4E349F8216CF}" dt="2025-07-24T15:08:59.615" v="159" actId="14100"/>
            <ac:spMkLst>
              <pc:docMk/>
              <pc:sldMasterMk cId="2287096365" sldId="2147483648"/>
              <pc:sldLayoutMk cId="1634929970" sldId="2147483665"/>
              <ac:spMk id="6" creationId="{E90BAAA3-89EC-B89C-61E3-DB3FA71028BB}"/>
            </ac:spMkLst>
          </pc:spChg>
          <pc:spChg chg="del">
            <ac:chgData name="Cardillo-Rojas, Jenifer" userId="1af028b3-3a80-4918-b166-215b994e228e" providerId="ADAL" clId="{005F2B02-344E-4E54-A2AD-4E349F8216CF}" dt="2025-07-24T15:08:52.218" v="158" actId="478"/>
            <ac:spMkLst>
              <pc:docMk/>
              <pc:sldMasterMk cId="2287096365" sldId="2147483648"/>
              <pc:sldLayoutMk cId="1634929970" sldId="2147483665"/>
              <ac:spMk id="16" creationId="{BEB12035-DA13-4183-9081-875B4AD490A7}"/>
            </ac:spMkLst>
          </pc:spChg>
        </pc:sldLayoutChg>
        <pc:sldLayoutChg chg="modSp add mod modTransition">
          <pc:chgData name="Cardillo-Rojas, Jenifer" userId="1af028b3-3a80-4918-b166-215b994e228e" providerId="ADAL" clId="{005F2B02-344E-4E54-A2AD-4E349F8216CF}" dt="2025-07-24T15:55:34.561" v="332" actId="1076"/>
          <pc:sldLayoutMkLst>
            <pc:docMk/>
            <pc:sldMasterMk cId="2287096365" sldId="2147483648"/>
            <pc:sldLayoutMk cId="4242147623" sldId="2147483666"/>
          </pc:sldLayoutMkLst>
          <pc:spChg chg="mod">
            <ac:chgData name="Cardillo-Rojas, Jenifer" userId="1af028b3-3a80-4918-b166-215b994e228e" providerId="ADAL" clId="{005F2B02-344E-4E54-A2AD-4E349F8216CF}" dt="2025-07-24T15:55:34.561" v="332" actId="1076"/>
            <ac:spMkLst>
              <pc:docMk/>
              <pc:sldMasterMk cId="2287096365" sldId="2147483648"/>
              <pc:sldLayoutMk cId="4242147623" sldId="2147483666"/>
              <ac:spMk id="8" creationId="{1653E1A3-F90B-EA0D-7CC7-7CC970FCED1E}"/>
            </ac:spMkLst>
          </pc:spChg>
          <pc:spChg chg="mod">
            <ac:chgData name="Cardillo-Rojas, Jenifer" userId="1af028b3-3a80-4918-b166-215b994e228e" providerId="ADAL" clId="{005F2B02-344E-4E54-A2AD-4E349F8216CF}" dt="2025-07-24T15:55:25.811" v="331" actId="1076"/>
            <ac:spMkLst>
              <pc:docMk/>
              <pc:sldMasterMk cId="2287096365" sldId="2147483648"/>
              <pc:sldLayoutMk cId="4242147623" sldId="2147483666"/>
              <ac:spMk id="11" creationId="{59AEFD89-BEAA-4FB8-C52E-62724C98CFBF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- 4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background with white text&#10;&#10;AI-generated content may be incorrect.">
            <a:extLst>
              <a:ext uri="{FF2B5EF4-FFF2-40B4-BE49-F238E27FC236}">
                <a16:creationId xmlns:a16="http://schemas.microsoft.com/office/drawing/2014/main" id="{A16DB95B-5DD8-A885-1752-54EA15E09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6D5B0F-4BB1-6302-3AC8-DFDEBAD38D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62150" y="1762125"/>
            <a:ext cx="8705850" cy="48291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608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- 1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E789ED-88FD-4835-B2EF-C461D491A7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220" y="-1"/>
            <a:ext cx="12198220" cy="5415821"/>
          </a:xfrm>
          <a:custGeom>
            <a:avLst/>
            <a:gdLst>
              <a:gd name="connsiteX0" fmla="*/ 0 w 12192000"/>
              <a:gd name="connsiteY0" fmla="*/ 0 h 5337175"/>
              <a:gd name="connsiteX1" fmla="*/ 12192000 w 12192000"/>
              <a:gd name="connsiteY1" fmla="*/ 0 h 5337175"/>
              <a:gd name="connsiteX2" fmla="*/ 12192000 w 12192000"/>
              <a:gd name="connsiteY2" fmla="*/ 5337175 h 5337175"/>
              <a:gd name="connsiteX3" fmla="*/ 2345272 w 12192000"/>
              <a:gd name="connsiteY3" fmla="*/ 5337175 h 5337175"/>
              <a:gd name="connsiteX4" fmla="*/ 2338963 w 12192000"/>
              <a:gd name="connsiteY4" fmla="*/ 5272883 h 5337175"/>
              <a:gd name="connsiteX5" fmla="*/ 1524591 w 12192000"/>
              <a:gd name="connsiteY5" fmla="*/ 4591050 h 5337175"/>
              <a:gd name="connsiteX6" fmla="*/ 710220 w 12192000"/>
              <a:gd name="connsiteY6" fmla="*/ 5272883 h 5337175"/>
              <a:gd name="connsiteX7" fmla="*/ 703910 w 12192000"/>
              <a:gd name="connsiteY7" fmla="*/ 5337175 h 5337175"/>
              <a:gd name="connsiteX8" fmla="*/ 0 w 12192000"/>
              <a:gd name="connsiteY8" fmla="*/ 5337175 h 5337175"/>
              <a:gd name="connsiteX0" fmla="*/ 0 w 12192000"/>
              <a:gd name="connsiteY0" fmla="*/ 0 h 5337175"/>
              <a:gd name="connsiteX1" fmla="*/ 12192000 w 12192000"/>
              <a:gd name="connsiteY1" fmla="*/ 0 h 5337175"/>
              <a:gd name="connsiteX2" fmla="*/ 12192000 w 12192000"/>
              <a:gd name="connsiteY2" fmla="*/ 5337175 h 5337175"/>
              <a:gd name="connsiteX3" fmla="*/ 2345272 w 12192000"/>
              <a:gd name="connsiteY3" fmla="*/ 5337175 h 5337175"/>
              <a:gd name="connsiteX4" fmla="*/ 2338963 w 12192000"/>
              <a:gd name="connsiteY4" fmla="*/ 5272883 h 5337175"/>
              <a:gd name="connsiteX5" fmla="*/ 1524591 w 12192000"/>
              <a:gd name="connsiteY5" fmla="*/ 4591050 h 5337175"/>
              <a:gd name="connsiteX6" fmla="*/ 710220 w 12192000"/>
              <a:gd name="connsiteY6" fmla="*/ 5272883 h 5337175"/>
              <a:gd name="connsiteX7" fmla="*/ 629951 w 12192000"/>
              <a:gd name="connsiteY7" fmla="*/ 5337175 h 5337175"/>
              <a:gd name="connsiteX8" fmla="*/ 0 w 12192000"/>
              <a:gd name="connsiteY8" fmla="*/ 5337175 h 5337175"/>
              <a:gd name="connsiteX9" fmla="*/ 0 w 12192000"/>
              <a:gd name="connsiteY9" fmla="*/ 0 h 5337175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345272 w 12192000"/>
              <a:gd name="connsiteY3" fmla="*/ 5337175 h 5343898"/>
              <a:gd name="connsiteX4" fmla="*/ 2338963 w 12192000"/>
              <a:gd name="connsiteY4" fmla="*/ 5272883 h 5343898"/>
              <a:gd name="connsiteX5" fmla="*/ 1524591 w 12192000"/>
              <a:gd name="connsiteY5" fmla="*/ 4591050 h 5343898"/>
              <a:gd name="connsiteX6" fmla="*/ 710220 w 12192000"/>
              <a:gd name="connsiteY6" fmla="*/ 5272883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345272 w 12192000"/>
              <a:gd name="connsiteY3" fmla="*/ 5337175 h 5343898"/>
              <a:gd name="connsiteX4" fmla="*/ 2338963 w 12192000"/>
              <a:gd name="connsiteY4" fmla="*/ 5272883 h 5343898"/>
              <a:gd name="connsiteX5" fmla="*/ 1524591 w 12192000"/>
              <a:gd name="connsiteY5" fmla="*/ 4591050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345272 w 12192000"/>
              <a:gd name="connsiteY3" fmla="*/ 5337175 h 5343898"/>
              <a:gd name="connsiteX4" fmla="*/ 2338963 w 12192000"/>
              <a:gd name="connsiteY4" fmla="*/ 5272883 h 5343898"/>
              <a:gd name="connsiteX5" fmla="*/ 1524591 w 12192000"/>
              <a:gd name="connsiteY5" fmla="*/ 4591050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345272 w 12192000"/>
              <a:gd name="connsiteY3" fmla="*/ 5337175 h 5343898"/>
              <a:gd name="connsiteX4" fmla="*/ 2338963 w 12192000"/>
              <a:gd name="connsiteY4" fmla="*/ 5272883 h 5343898"/>
              <a:gd name="connsiteX5" fmla="*/ 1517867 w 12192000"/>
              <a:gd name="connsiteY5" fmla="*/ 4591050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73019 w 12192000"/>
              <a:gd name="connsiteY3" fmla="*/ 5337175 h 5343898"/>
              <a:gd name="connsiteX4" fmla="*/ 2338963 w 12192000"/>
              <a:gd name="connsiteY4" fmla="*/ 5272883 h 5343898"/>
              <a:gd name="connsiteX5" fmla="*/ 1517867 w 12192000"/>
              <a:gd name="connsiteY5" fmla="*/ 4591050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73019 w 12192000"/>
              <a:gd name="connsiteY3" fmla="*/ 5337175 h 5343898"/>
              <a:gd name="connsiteX4" fmla="*/ 2359133 w 12192000"/>
              <a:gd name="connsiteY4" fmla="*/ 5185477 h 5343898"/>
              <a:gd name="connsiteX5" fmla="*/ 1517867 w 12192000"/>
              <a:gd name="connsiteY5" fmla="*/ 4591050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73019 w 12192000"/>
              <a:gd name="connsiteY3" fmla="*/ 5337175 h 5343898"/>
              <a:gd name="connsiteX4" fmla="*/ 2359133 w 12192000"/>
              <a:gd name="connsiteY4" fmla="*/ 5185477 h 5343898"/>
              <a:gd name="connsiteX5" fmla="*/ 1511647 w 12192000"/>
              <a:gd name="connsiteY5" fmla="*/ 4603491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29476 w 12192000"/>
              <a:gd name="connsiteY3" fmla="*/ 5330954 h 5343898"/>
              <a:gd name="connsiteX4" fmla="*/ 2359133 w 12192000"/>
              <a:gd name="connsiteY4" fmla="*/ 5185477 h 5343898"/>
              <a:gd name="connsiteX5" fmla="*/ 1511647 w 12192000"/>
              <a:gd name="connsiteY5" fmla="*/ 4603491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29476 w 12192000"/>
              <a:gd name="connsiteY3" fmla="*/ 5330954 h 5343898"/>
              <a:gd name="connsiteX4" fmla="*/ 2359133 w 12192000"/>
              <a:gd name="connsiteY4" fmla="*/ 5185477 h 5343898"/>
              <a:gd name="connsiteX5" fmla="*/ 1511647 w 12192000"/>
              <a:gd name="connsiteY5" fmla="*/ 4603491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10815 w 12192000"/>
              <a:gd name="connsiteY3" fmla="*/ 5330954 h 5343898"/>
              <a:gd name="connsiteX4" fmla="*/ 2359133 w 12192000"/>
              <a:gd name="connsiteY4" fmla="*/ 5185477 h 5343898"/>
              <a:gd name="connsiteX5" fmla="*/ 1511647 w 12192000"/>
              <a:gd name="connsiteY5" fmla="*/ 4603491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43898"/>
              <a:gd name="connsiteX1" fmla="*/ 12192000 w 12192000"/>
              <a:gd name="connsiteY1" fmla="*/ 0 h 5343898"/>
              <a:gd name="connsiteX2" fmla="*/ 12192000 w 12192000"/>
              <a:gd name="connsiteY2" fmla="*/ 5337175 h 5343898"/>
              <a:gd name="connsiteX3" fmla="*/ 2410815 w 12192000"/>
              <a:gd name="connsiteY3" fmla="*/ 5330954 h 5343898"/>
              <a:gd name="connsiteX4" fmla="*/ 2346692 w 12192000"/>
              <a:gd name="connsiteY4" fmla="*/ 5166816 h 5343898"/>
              <a:gd name="connsiteX5" fmla="*/ 1511647 w 12192000"/>
              <a:gd name="connsiteY5" fmla="*/ 4603491 h 5343898"/>
              <a:gd name="connsiteX6" fmla="*/ 649708 w 12192000"/>
              <a:gd name="connsiteY6" fmla="*/ 5232542 h 5343898"/>
              <a:gd name="connsiteX7" fmla="*/ 603057 w 12192000"/>
              <a:gd name="connsiteY7" fmla="*/ 5343898 h 5343898"/>
              <a:gd name="connsiteX8" fmla="*/ 0 w 12192000"/>
              <a:gd name="connsiteY8" fmla="*/ 5337175 h 5343898"/>
              <a:gd name="connsiteX9" fmla="*/ 0 w 12192000"/>
              <a:gd name="connsiteY9" fmla="*/ 0 h 5343898"/>
              <a:gd name="connsiteX0" fmla="*/ 0 w 12192000"/>
              <a:gd name="connsiteY0" fmla="*/ 0 h 5337175"/>
              <a:gd name="connsiteX1" fmla="*/ 12192000 w 12192000"/>
              <a:gd name="connsiteY1" fmla="*/ 0 h 5337175"/>
              <a:gd name="connsiteX2" fmla="*/ 12192000 w 12192000"/>
              <a:gd name="connsiteY2" fmla="*/ 5337175 h 5337175"/>
              <a:gd name="connsiteX3" fmla="*/ 2410815 w 12192000"/>
              <a:gd name="connsiteY3" fmla="*/ 5330954 h 5337175"/>
              <a:gd name="connsiteX4" fmla="*/ 2346692 w 12192000"/>
              <a:gd name="connsiteY4" fmla="*/ 5166816 h 5337175"/>
              <a:gd name="connsiteX5" fmla="*/ 1511647 w 12192000"/>
              <a:gd name="connsiteY5" fmla="*/ 4603491 h 5337175"/>
              <a:gd name="connsiteX6" fmla="*/ 649708 w 12192000"/>
              <a:gd name="connsiteY6" fmla="*/ 5232542 h 5337175"/>
              <a:gd name="connsiteX7" fmla="*/ 596836 w 12192000"/>
              <a:gd name="connsiteY7" fmla="*/ 5331457 h 5337175"/>
              <a:gd name="connsiteX8" fmla="*/ 0 w 12192000"/>
              <a:gd name="connsiteY8" fmla="*/ 5337175 h 5337175"/>
              <a:gd name="connsiteX9" fmla="*/ 0 w 12192000"/>
              <a:gd name="connsiteY9" fmla="*/ 0 h 5337175"/>
              <a:gd name="connsiteX0" fmla="*/ 6220 w 12198220"/>
              <a:gd name="connsiteY0" fmla="*/ 0 h 5337175"/>
              <a:gd name="connsiteX1" fmla="*/ 12198220 w 12198220"/>
              <a:gd name="connsiteY1" fmla="*/ 0 h 5337175"/>
              <a:gd name="connsiteX2" fmla="*/ 12198220 w 12198220"/>
              <a:gd name="connsiteY2" fmla="*/ 5337175 h 5337175"/>
              <a:gd name="connsiteX3" fmla="*/ 2417035 w 12198220"/>
              <a:gd name="connsiteY3" fmla="*/ 5330954 h 5337175"/>
              <a:gd name="connsiteX4" fmla="*/ 2352912 w 12198220"/>
              <a:gd name="connsiteY4" fmla="*/ 5166816 h 5337175"/>
              <a:gd name="connsiteX5" fmla="*/ 1517867 w 12198220"/>
              <a:gd name="connsiteY5" fmla="*/ 4603491 h 5337175"/>
              <a:gd name="connsiteX6" fmla="*/ 655928 w 12198220"/>
              <a:gd name="connsiteY6" fmla="*/ 5232542 h 5337175"/>
              <a:gd name="connsiteX7" fmla="*/ 603056 w 12198220"/>
              <a:gd name="connsiteY7" fmla="*/ 5331457 h 5337175"/>
              <a:gd name="connsiteX8" fmla="*/ 0 w 12198220"/>
              <a:gd name="connsiteY8" fmla="*/ 5318514 h 5337175"/>
              <a:gd name="connsiteX9" fmla="*/ 6220 w 12198220"/>
              <a:gd name="connsiteY9" fmla="*/ 0 h 5337175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30954 h 5349616"/>
              <a:gd name="connsiteX4" fmla="*/ 2352912 w 12198220"/>
              <a:gd name="connsiteY4" fmla="*/ 5166816 h 5349616"/>
              <a:gd name="connsiteX5" fmla="*/ 1517867 w 12198220"/>
              <a:gd name="connsiteY5" fmla="*/ 4603491 h 5349616"/>
              <a:gd name="connsiteX6" fmla="*/ 655928 w 12198220"/>
              <a:gd name="connsiteY6" fmla="*/ 5232542 h 5349616"/>
              <a:gd name="connsiteX7" fmla="*/ 603056 w 12198220"/>
              <a:gd name="connsiteY7" fmla="*/ 5331457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56339"/>
              <a:gd name="connsiteX1" fmla="*/ 12198220 w 12198220"/>
              <a:gd name="connsiteY1" fmla="*/ 0 h 5356339"/>
              <a:gd name="connsiteX2" fmla="*/ 12198220 w 12198220"/>
              <a:gd name="connsiteY2" fmla="*/ 5337175 h 5356339"/>
              <a:gd name="connsiteX3" fmla="*/ 2417035 w 12198220"/>
              <a:gd name="connsiteY3" fmla="*/ 5330954 h 5356339"/>
              <a:gd name="connsiteX4" fmla="*/ 2352912 w 12198220"/>
              <a:gd name="connsiteY4" fmla="*/ 5166816 h 5356339"/>
              <a:gd name="connsiteX5" fmla="*/ 1517867 w 12198220"/>
              <a:gd name="connsiteY5" fmla="*/ 4603491 h 5356339"/>
              <a:gd name="connsiteX6" fmla="*/ 655928 w 12198220"/>
              <a:gd name="connsiteY6" fmla="*/ 5232542 h 5356339"/>
              <a:gd name="connsiteX7" fmla="*/ 609277 w 12198220"/>
              <a:gd name="connsiteY7" fmla="*/ 5356339 h 5356339"/>
              <a:gd name="connsiteX8" fmla="*/ 0 w 12198220"/>
              <a:gd name="connsiteY8" fmla="*/ 5349616 h 5356339"/>
              <a:gd name="connsiteX9" fmla="*/ 6220 w 12198220"/>
              <a:gd name="connsiteY9" fmla="*/ 0 h 5356339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30954 h 5349616"/>
              <a:gd name="connsiteX4" fmla="*/ 2352912 w 12198220"/>
              <a:gd name="connsiteY4" fmla="*/ 5166816 h 5349616"/>
              <a:gd name="connsiteX5" fmla="*/ 1517867 w 12198220"/>
              <a:gd name="connsiteY5" fmla="*/ 4603491 h 5349616"/>
              <a:gd name="connsiteX6" fmla="*/ 655928 w 12198220"/>
              <a:gd name="connsiteY6" fmla="*/ 5232542 h 5349616"/>
              <a:gd name="connsiteX7" fmla="*/ 609277 w 12198220"/>
              <a:gd name="connsiteY7" fmla="*/ 5337678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30954 h 5349616"/>
              <a:gd name="connsiteX4" fmla="*/ 2352912 w 12198220"/>
              <a:gd name="connsiteY4" fmla="*/ 5166816 h 5349616"/>
              <a:gd name="connsiteX5" fmla="*/ 1517867 w 12198220"/>
              <a:gd name="connsiteY5" fmla="*/ 4603491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30954 h 5349616"/>
              <a:gd name="connsiteX4" fmla="*/ 2352912 w 12198220"/>
              <a:gd name="connsiteY4" fmla="*/ 5166816 h 5349616"/>
              <a:gd name="connsiteX5" fmla="*/ 1517867 w 12198220"/>
              <a:gd name="connsiteY5" fmla="*/ 4603491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30954 h 5349616"/>
              <a:gd name="connsiteX4" fmla="*/ 2352912 w 12198220"/>
              <a:gd name="connsiteY4" fmla="*/ 5166816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30954 h 5349616"/>
              <a:gd name="connsiteX4" fmla="*/ 2352912 w 12198220"/>
              <a:gd name="connsiteY4" fmla="*/ 5166816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48137 w 12198220"/>
              <a:gd name="connsiteY3" fmla="*/ 5349615 h 5349616"/>
              <a:gd name="connsiteX4" fmla="*/ 2352912 w 12198220"/>
              <a:gd name="connsiteY4" fmla="*/ 5166816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43395 h 5349616"/>
              <a:gd name="connsiteX4" fmla="*/ 2352912 w 12198220"/>
              <a:gd name="connsiteY4" fmla="*/ 5166816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43395 h 5349616"/>
              <a:gd name="connsiteX4" fmla="*/ 2328031 w 12198220"/>
              <a:gd name="connsiteY4" fmla="*/ 5123274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43395 h 5349616"/>
              <a:gd name="connsiteX4" fmla="*/ 2328031 w 12198220"/>
              <a:gd name="connsiteY4" fmla="*/ 5123274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  <a:gd name="connsiteX0" fmla="*/ 6220 w 12198220"/>
              <a:gd name="connsiteY0" fmla="*/ 0 h 5349616"/>
              <a:gd name="connsiteX1" fmla="*/ 12198220 w 12198220"/>
              <a:gd name="connsiteY1" fmla="*/ 0 h 5349616"/>
              <a:gd name="connsiteX2" fmla="*/ 12198220 w 12198220"/>
              <a:gd name="connsiteY2" fmla="*/ 5337175 h 5349616"/>
              <a:gd name="connsiteX3" fmla="*/ 2417035 w 12198220"/>
              <a:gd name="connsiteY3" fmla="*/ 5343395 h 5349616"/>
              <a:gd name="connsiteX4" fmla="*/ 2328031 w 12198220"/>
              <a:gd name="connsiteY4" fmla="*/ 5123274 h 5349616"/>
              <a:gd name="connsiteX5" fmla="*/ 1455663 w 12198220"/>
              <a:gd name="connsiteY5" fmla="*/ 4634593 h 5349616"/>
              <a:gd name="connsiteX6" fmla="*/ 655928 w 12198220"/>
              <a:gd name="connsiteY6" fmla="*/ 5232542 h 5349616"/>
              <a:gd name="connsiteX7" fmla="*/ 615497 w 12198220"/>
              <a:gd name="connsiteY7" fmla="*/ 5343899 h 5349616"/>
              <a:gd name="connsiteX8" fmla="*/ 0 w 12198220"/>
              <a:gd name="connsiteY8" fmla="*/ 5349616 h 5349616"/>
              <a:gd name="connsiteX9" fmla="*/ 6220 w 12198220"/>
              <a:gd name="connsiteY9" fmla="*/ 0 h 534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8220" h="5349616">
                <a:moveTo>
                  <a:pt x="6220" y="0"/>
                </a:moveTo>
                <a:lnTo>
                  <a:pt x="12198220" y="0"/>
                </a:lnTo>
                <a:lnTo>
                  <a:pt x="12198220" y="5337175"/>
                </a:lnTo>
                <a:lnTo>
                  <a:pt x="2417035" y="5343395"/>
                </a:lnTo>
                <a:cubicBezTo>
                  <a:pt x="2374926" y="5176716"/>
                  <a:pt x="2351479" y="5171766"/>
                  <a:pt x="2328031" y="5123274"/>
                </a:cubicBezTo>
                <a:cubicBezTo>
                  <a:pt x="2169653" y="4740373"/>
                  <a:pt x="1734347" y="4616382"/>
                  <a:pt x="1455663" y="4634593"/>
                </a:cubicBezTo>
                <a:cubicBezTo>
                  <a:pt x="1176979" y="4652804"/>
                  <a:pt x="770762" y="4868302"/>
                  <a:pt x="655928" y="5232542"/>
                </a:cubicBezTo>
                <a:cubicBezTo>
                  <a:pt x="626931" y="5363791"/>
                  <a:pt x="631047" y="5306780"/>
                  <a:pt x="615497" y="5343899"/>
                </a:cubicBezTo>
                <a:lnTo>
                  <a:pt x="0" y="5349616"/>
                </a:lnTo>
                <a:cubicBezTo>
                  <a:pt x="2073" y="3576778"/>
                  <a:pt x="4147" y="1772838"/>
                  <a:pt x="62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4" name="Picture 3" descr="A black and red background&#10;&#10;AI-generated content may be incorrect.">
            <a:extLst>
              <a:ext uri="{FF2B5EF4-FFF2-40B4-BE49-F238E27FC236}">
                <a16:creationId xmlns:a16="http://schemas.microsoft.com/office/drawing/2014/main" id="{7F1DB0F1-6D9D-39C0-981C-1CA821A664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76738" r="30546"/>
          <a:stretch>
            <a:fillRect/>
          </a:stretch>
        </p:blipFill>
        <p:spPr>
          <a:xfrm>
            <a:off x="-6219" y="4547460"/>
            <a:ext cx="12198220" cy="23382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28DAF-AE23-4CB1-ACF2-5579D957D3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89225" y="5716586"/>
            <a:ext cx="5476875" cy="420687"/>
          </a:xfrm>
        </p:spPr>
        <p:txBody>
          <a:bodyPr anchor="ctr"/>
          <a:lstStyle>
            <a:lvl1pPr marL="0" indent="0">
              <a:buNone/>
              <a:defRPr sz="4000" b="1" cap="all" baseline="0">
                <a:solidFill>
                  <a:srgbClr val="B96127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5C35934-3E82-4972-9782-5CAA26CCD7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89225" y="6099173"/>
            <a:ext cx="5857875" cy="555627"/>
          </a:xfrm>
        </p:spPr>
        <p:txBody>
          <a:bodyPr>
            <a:noAutofit/>
          </a:bodyPr>
          <a:lstStyle>
            <a:lvl1pPr marL="0" indent="0">
              <a:buNone/>
              <a:defRPr sz="2400" b="0" cap="none" baseline="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49A6212-E5C7-49C8-AE28-CB9469AE0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07979" y="5646732"/>
            <a:ext cx="2266950" cy="682627"/>
          </a:xfrm>
        </p:spPr>
        <p:txBody>
          <a:bodyPr>
            <a:noAutofit/>
          </a:bodyPr>
          <a:lstStyle>
            <a:lvl1pPr marL="0" indent="0" algn="r">
              <a:buNone/>
              <a:defRPr sz="16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3748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red background&#10;&#10;AI-generated content may be incorrect.">
            <a:extLst>
              <a:ext uri="{FF2B5EF4-FFF2-40B4-BE49-F238E27FC236}">
                <a16:creationId xmlns:a16="http://schemas.microsoft.com/office/drawing/2014/main" id="{EAF89FC2-E62B-4210-C926-05A605FC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76738" r="30546"/>
          <a:stretch>
            <a:fillRect/>
          </a:stretch>
        </p:blipFill>
        <p:spPr>
          <a:xfrm>
            <a:off x="-6219" y="4547460"/>
            <a:ext cx="12198220" cy="233825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EB12035-DA13-4183-9081-875B4AD490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219" y="1"/>
            <a:ext cx="4038600" cy="5383213"/>
          </a:xfrm>
          <a:custGeom>
            <a:avLst/>
            <a:gdLst>
              <a:gd name="connsiteX0" fmla="*/ 0 w 4038600"/>
              <a:gd name="connsiteY0" fmla="*/ 0 h 5343525"/>
              <a:gd name="connsiteX1" fmla="*/ 4038600 w 4038600"/>
              <a:gd name="connsiteY1" fmla="*/ 0 h 5343525"/>
              <a:gd name="connsiteX2" fmla="*/ 4038600 w 4038600"/>
              <a:gd name="connsiteY2" fmla="*/ 5343525 h 5343525"/>
              <a:gd name="connsiteX3" fmla="*/ 2349458 w 4038600"/>
              <a:gd name="connsiteY3" fmla="*/ 5343525 h 5343525"/>
              <a:gd name="connsiteX4" fmla="*/ 2338963 w 4038600"/>
              <a:gd name="connsiteY4" fmla="*/ 5272883 h 5343525"/>
              <a:gd name="connsiteX5" fmla="*/ 1524591 w 4038600"/>
              <a:gd name="connsiteY5" fmla="*/ 4591050 h 5343525"/>
              <a:gd name="connsiteX6" fmla="*/ 710219 w 4038600"/>
              <a:gd name="connsiteY6" fmla="*/ 5272883 h 5343525"/>
              <a:gd name="connsiteX7" fmla="*/ 699724 w 4038600"/>
              <a:gd name="connsiteY7" fmla="*/ 5343525 h 5343525"/>
              <a:gd name="connsiteX8" fmla="*/ 0 w 4038600"/>
              <a:gd name="connsiteY8" fmla="*/ 5343525 h 5343525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4591 w 4038600"/>
              <a:gd name="connsiteY5" fmla="*/ 4591050 h 5348256"/>
              <a:gd name="connsiteX6" fmla="*/ 710219 w 4038600"/>
              <a:gd name="connsiteY6" fmla="*/ 5272883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4591 w 4038600"/>
              <a:gd name="connsiteY5" fmla="*/ 4591050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15066 w 4038600"/>
              <a:gd name="connsiteY5" fmla="*/ 4633635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15066 w 4038600"/>
              <a:gd name="connsiteY5" fmla="*/ 4633635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9353 w 4038600"/>
              <a:gd name="connsiteY5" fmla="*/ 4633636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72300 w 4038600"/>
              <a:gd name="connsiteY4" fmla="*/ 5225568 h 5348256"/>
              <a:gd name="connsiteX5" fmla="*/ 1529353 w 4038600"/>
              <a:gd name="connsiteY5" fmla="*/ 4633636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05541 w 4038600"/>
              <a:gd name="connsiteY5" fmla="*/ 4624174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5066 w 4038600"/>
              <a:gd name="connsiteY5" fmla="*/ 4628907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5066 w 4038600"/>
              <a:gd name="connsiteY5" fmla="*/ 4628907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8600" h="5348257">
                <a:moveTo>
                  <a:pt x="0" y="0"/>
                </a:moveTo>
                <a:lnTo>
                  <a:pt x="4038600" y="0"/>
                </a:lnTo>
                <a:lnTo>
                  <a:pt x="4038600" y="5343525"/>
                </a:lnTo>
                <a:lnTo>
                  <a:pt x="2406608" y="5348257"/>
                </a:lnTo>
                <a:lnTo>
                  <a:pt x="2372300" y="5225568"/>
                </a:lnTo>
                <a:cubicBezTo>
                  <a:pt x="2242400" y="4841178"/>
                  <a:pt x="1915113" y="4650987"/>
                  <a:pt x="1519829" y="4643102"/>
                </a:cubicBezTo>
                <a:cubicBezTo>
                  <a:pt x="1124545" y="4635217"/>
                  <a:pt x="759157" y="4883762"/>
                  <a:pt x="657832" y="5263420"/>
                </a:cubicBezTo>
                <a:lnTo>
                  <a:pt x="637812" y="5348256"/>
                </a:lnTo>
                <a:lnTo>
                  <a:pt x="0" y="5343525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49A6212-E5C7-49C8-AE28-CB9469AE0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02775" y="5716585"/>
            <a:ext cx="2266950" cy="682627"/>
          </a:xfrm>
        </p:spPr>
        <p:txBody>
          <a:bodyPr>
            <a:noAutofit/>
          </a:bodyPr>
          <a:lstStyle>
            <a:lvl1pPr marL="0" indent="0" algn="r">
              <a:buNone/>
              <a:defRPr sz="16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0BF24EAD-E9BC-40D1-A7C1-593F5AB53E3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53400" y="-42437"/>
            <a:ext cx="4038600" cy="54256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16047BB8-E47A-480B-BB75-365D8FC0A14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88606" y="-1374"/>
            <a:ext cx="4014788" cy="5384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26FF3B7-9D30-4818-A0FD-3A42214955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89225" y="5716586"/>
            <a:ext cx="5476875" cy="420687"/>
          </a:xfrm>
        </p:spPr>
        <p:txBody>
          <a:bodyPr anchor="ctr">
            <a:noAutofit/>
          </a:bodyPr>
          <a:lstStyle>
            <a:lvl1pPr marL="0" indent="0">
              <a:buNone/>
              <a:defRPr sz="4000" b="1" cap="none" spc="0" baseline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B1884DA-32D3-4508-AC42-AF52E327C1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89225" y="6099173"/>
            <a:ext cx="5857875" cy="555627"/>
          </a:xfrm>
        </p:spPr>
        <p:txBody>
          <a:bodyPr>
            <a:noAutofit/>
          </a:bodyPr>
          <a:lstStyle>
            <a:lvl1pPr marL="0" indent="0">
              <a:buNone/>
              <a:defRPr sz="2400" b="0" cap="none" baseline="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345720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Slide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red background&#10;&#10;AI-generated content may be incorrect.">
            <a:extLst>
              <a:ext uri="{FF2B5EF4-FFF2-40B4-BE49-F238E27FC236}">
                <a16:creationId xmlns:a16="http://schemas.microsoft.com/office/drawing/2014/main" id="{EAF89FC2-E62B-4210-C926-05A605FC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76738" r="30546"/>
          <a:stretch>
            <a:fillRect/>
          </a:stretch>
        </p:blipFill>
        <p:spPr>
          <a:xfrm>
            <a:off x="-6219" y="4547460"/>
            <a:ext cx="12198220" cy="233825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EB12035-DA13-4183-9081-875B4AD490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219" y="1"/>
            <a:ext cx="4038600" cy="5383213"/>
          </a:xfrm>
          <a:custGeom>
            <a:avLst/>
            <a:gdLst>
              <a:gd name="connsiteX0" fmla="*/ 0 w 4038600"/>
              <a:gd name="connsiteY0" fmla="*/ 0 h 5343525"/>
              <a:gd name="connsiteX1" fmla="*/ 4038600 w 4038600"/>
              <a:gd name="connsiteY1" fmla="*/ 0 h 5343525"/>
              <a:gd name="connsiteX2" fmla="*/ 4038600 w 4038600"/>
              <a:gd name="connsiteY2" fmla="*/ 5343525 h 5343525"/>
              <a:gd name="connsiteX3" fmla="*/ 2349458 w 4038600"/>
              <a:gd name="connsiteY3" fmla="*/ 5343525 h 5343525"/>
              <a:gd name="connsiteX4" fmla="*/ 2338963 w 4038600"/>
              <a:gd name="connsiteY4" fmla="*/ 5272883 h 5343525"/>
              <a:gd name="connsiteX5" fmla="*/ 1524591 w 4038600"/>
              <a:gd name="connsiteY5" fmla="*/ 4591050 h 5343525"/>
              <a:gd name="connsiteX6" fmla="*/ 710219 w 4038600"/>
              <a:gd name="connsiteY6" fmla="*/ 5272883 h 5343525"/>
              <a:gd name="connsiteX7" fmla="*/ 699724 w 4038600"/>
              <a:gd name="connsiteY7" fmla="*/ 5343525 h 5343525"/>
              <a:gd name="connsiteX8" fmla="*/ 0 w 4038600"/>
              <a:gd name="connsiteY8" fmla="*/ 5343525 h 5343525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4591 w 4038600"/>
              <a:gd name="connsiteY5" fmla="*/ 4591050 h 5348256"/>
              <a:gd name="connsiteX6" fmla="*/ 710219 w 4038600"/>
              <a:gd name="connsiteY6" fmla="*/ 5272883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4591 w 4038600"/>
              <a:gd name="connsiteY5" fmla="*/ 4591050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15066 w 4038600"/>
              <a:gd name="connsiteY5" fmla="*/ 4633635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15066 w 4038600"/>
              <a:gd name="connsiteY5" fmla="*/ 4633635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9353 w 4038600"/>
              <a:gd name="connsiteY5" fmla="*/ 4633636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72300 w 4038600"/>
              <a:gd name="connsiteY4" fmla="*/ 5225568 h 5348256"/>
              <a:gd name="connsiteX5" fmla="*/ 1529353 w 4038600"/>
              <a:gd name="connsiteY5" fmla="*/ 4633636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05541 w 4038600"/>
              <a:gd name="connsiteY5" fmla="*/ 4624174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5066 w 4038600"/>
              <a:gd name="connsiteY5" fmla="*/ 4628907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5066 w 4038600"/>
              <a:gd name="connsiteY5" fmla="*/ 4628907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8600" h="5348257">
                <a:moveTo>
                  <a:pt x="0" y="0"/>
                </a:moveTo>
                <a:lnTo>
                  <a:pt x="4038600" y="0"/>
                </a:lnTo>
                <a:lnTo>
                  <a:pt x="4038600" y="5343525"/>
                </a:lnTo>
                <a:lnTo>
                  <a:pt x="2406608" y="5348257"/>
                </a:lnTo>
                <a:lnTo>
                  <a:pt x="2372300" y="5225568"/>
                </a:lnTo>
                <a:cubicBezTo>
                  <a:pt x="2242400" y="4841178"/>
                  <a:pt x="1915113" y="4650987"/>
                  <a:pt x="1519829" y="4643102"/>
                </a:cubicBezTo>
                <a:cubicBezTo>
                  <a:pt x="1124545" y="4635217"/>
                  <a:pt x="759157" y="4883762"/>
                  <a:pt x="657832" y="5263420"/>
                </a:cubicBezTo>
                <a:lnTo>
                  <a:pt x="637812" y="5348256"/>
                </a:lnTo>
                <a:lnTo>
                  <a:pt x="0" y="5343525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26FF3B7-9D30-4818-A0FD-3A42214955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89225" y="5716586"/>
            <a:ext cx="5476875" cy="420687"/>
          </a:xfrm>
        </p:spPr>
        <p:txBody>
          <a:bodyPr anchor="ctr">
            <a:noAutofit/>
          </a:bodyPr>
          <a:lstStyle>
            <a:lvl1pPr marL="0" indent="0">
              <a:buNone/>
              <a:defRPr sz="4000" b="1" cap="none" spc="0" baseline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B1884DA-32D3-4508-AC42-AF52E327C1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89225" y="6099173"/>
            <a:ext cx="5857875" cy="555627"/>
          </a:xfrm>
        </p:spPr>
        <p:txBody>
          <a:bodyPr>
            <a:noAutofit/>
          </a:bodyPr>
          <a:lstStyle>
            <a:lvl1pPr marL="0" indent="0">
              <a:buNone/>
              <a:defRPr sz="2400" b="0" cap="none" baseline="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BAAA3-89EC-B89C-61E3-DB3FA71028B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133850" y="276225"/>
            <a:ext cx="7800975" cy="4922838"/>
          </a:xfrm>
        </p:spPr>
        <p:txBody>
          <a:bodyPr/>
          <a:lstStyle>
            <a:lvl1pPr>
              <a:defRPr>
                <a:solidFill>
                  <a:srgbClr val="B96127"/>
                </a:solidFill>
              </a:defRPr>
            </a:lvl1pPr>
            <a:lvl2pPr>
              <a:defRPr>
                <a:solidFill>
                  <a:srgbClr val="B96127"/>
                </a:solidFill>
              </a:defRPr>
            </a:lvl2pPr>
            <a:lvl3pPr>
              <a:defRPr>
                <a:solidFill>
                  <a:srgbClr val="B96127"/>
                </a:solidFill>
              </a:defRPr>
            </a:lvl3pPr>
            <a:lvl4pPr>
              <a:defRPr>
                <a:solidFill>
                  <a:srgbClr val="B96127"/>
                </a:solidFill>
              </a:defRPr>
            </a:lvl4pPr>
            <a:lvl5pPr>
              <a:defRPr>
                <a:solidFill>
                  <a:srgbClr val="B9612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129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 Slide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red background&#10;&#10;AI-generated content may be incorrect.">
            <a:extLst>
              <a:ext uri="{FF2B5EF4-FFF2-40B4-BE49-F238E27FC236}">
                <a16:creationId xmlns:a16="http://schemas.microsoft.com/office/drawing/2014/main" id="{EAF89FC2-E62B-4210-C926-05A605FC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76738" r="30546"/>
          <a:stretch>
            <a:fillRect/>
          </a:stretch>
        </p:blipFill>
        <p:spPr>
          <a:xfrm>
            <a:off x="-6219" y="4547460"/>
            <a:ext cx="12198220" cy="233825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EB12035-DA13-4183-9081-875B4AD490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219" y="1"/>
            <a:ext cx="4038600" cy="5383213"/>
          </a:xfrm>
          <a:custGeom>
            <a:avLst/>
            <a:gdLst>
              <a:gd name="connsiteX0" fmla="*/ 0 w 4038600"/>
              <a:gd name="connsiteY0" fmla="*/ 0 h 5343525"/>
              <a:gd name="connsiteX1" fmla="*/ 4038600 w 4038600"/>
              <a:gd name="connsiteY1" fmla="*/ 0 h 5343525"/>
              <a:gd name="connsiteX2" fmla="*/ 4038600 w 4038600"/>
              <a:gd name="connsiteY2" fmla="*/ 5343525 h 5343525"/>
              <a:gd name="connsiteX3" fmla="*/ 2349458 w 4038600"/>
              <a:gd name="connsiteY3" fmla="*/ 5343525 h 5343525"/>
              <a:gd name="connsiteX4" fmla="*/ 2338963 w 4038600"/>
              <a:gd name="connsiteY4" fmla="*/ 5272883 h 5343525"/>
              <a:gd name="connsiteX5" fmla="*/ 1524591 w 4038600"/>
              <a:gd name="connsiteY5" fmla="*/ 4591050 h 5343525"/>
              <a:gd name="connsiteX6" fmla="*/ 710219 w 4038600"/>
              <a:gd name="connsiteY6" fmla="*/ 5272883 h 5343525"/>
              <a:gd name="connsiteX7" fmla="*/ 699724 w 4038600"/>
              <a:gd name="connsiteY7" fmla="*/ 5343525 h 5343525"/>
              <a:gd name="connsiteX8" fmla="*/ 0 w 4038600"/>
              <a:gd name="connsiteY8" fmla="*/ 5343525 h 5343525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4591 w 4038600"/>
              <a:gd name="connsiteY5" fmla="*/ 4591050 h 5348256"/>
              <a:gd name="connsiteX6" fmla="*/ 710219 w 4038600"/>
              <a:gd name="connsiteY6" fmla="*/ 5272883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4591 w 4038600"/>
              <a:gd name="connsiteY5" fmla="*/ 4591050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15066 w 4038600"/>
              <a:gd name="connsiteY5" fmla="*/ 4633635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15066 w 4038600"/>
              <a:gd name="connsiteY5" fmla="*/ 4633635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38963 w 4038600"/>
              <a:gd name="connsiteY4" fmla="*/ 5272883 h 5348256"/>
              <a:gd name="connsiteX5" fmla="*/ 1529353 w 4038600"/>
              <a:gd name="connsiteY5" fmla="*/ 4633636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6"/>
              <a:gd name="connsiteX1" fmla="*/ 4038600 w 4038600"/>
              <a:gd name="connsiteY1" fmla="*/ 0 h 5348256"/>
              <a:gd name="connsiteX2" fmla="*/ 4038600 w 4038600"/>
              <a:gd name="connsiteY2" fmla="*/ 5343525 h 5348256"/>
              <a:gd name="connsiteX3" fmla="*/ 2349458 w 4038600"/>
              <a:gd name="connsiteY3" fmla="*/ 5343525 h 5348256"/>
              <a:gd name="connsiteX4" fmla="*/ 2372300 w 4038600"/>
              <a:gd name="connsiteY4" fmla="*/ 5225568 h 5348256"/>
              <a:gd name="connsiteX5" fmla="*/ 1529353 w 4038600"/>
              <a:gd name="connsiteY5" fmla="*/ 4633636 h 5348256"/>
              <a:gd name="connsiteX6" fmla="*/ 657832 w 4038600"/>
              <a:gd name="connsiteY6" fmla="*/ 5263420 h 5348256"/>
              <a:gd name="connsiteX7" fmla="*/ 637812 w 4038600"/>
              <a:gd name="connsiteY7" fmla="*/ 5348256 h 5348256"/>
              <a:gd name="connsiteX8" fmla="*/ 0 w 4038600"/>
              <a:gd name="connsiteY8" fmla="*/ 5343525 h 5348256"/>
              <a:gd name="connsiteX9" fmla="*/ 0 w 4038600"/>
              <a:gd name="connsiteY9" fmla="*/ 0 h 5348256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29353 w 4038600"/>
              <a:gd name="connsiteY5" fmla="*/ 4633636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05541 w 4038600"/>
              <a:gd name="connsiteY5" fmla="*/ 4624174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5066 w 4038600"/>
              <a:gd name="connsiteY5" fmla="*/ 4628907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5066 w 4038600"/>
              <a:gd name="connsiteY5" fmla="*/ 4628907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  <a:gd name="connsiteX0" fmla="*/ 0 w 4038600"/>
              <a:gd name="connsiteY0" fmla="*/ 0 h 5348257"/>
              <a:gd name="connsiteX1" fmla="*/ 4038600 w 4038600"/>
              <a:gd name="connsiteY1" fmla="*/ 0 h 5348257"/>
              <a:gd name="connsiteX2" fmla="*/ 4038600 w 4038600"/>
              <a:gd name="connsiteY2" fmla="*/ 5343525 h 5348257"/>
              <a:gd name="connsiteX3" fmla="*/ 2406608 w 4038600"/>
              <a:gd name="connsiteY3" fmla="*/ 5348257 h 5348257"/>
              <a:gd name="connsiteX4" fmla="*/ 2372300 w 4038600"/>
              <a:gd name="connsiteY4" fmla="*/ 5225568 h 5348257"/>
              <a:gd name="connsiteX5" fmla="*/ 1519829 w 4038600"/>
              <a:gd name="connsiteY5" fmla="*/ 4643102 h 5348257"/>
              <a:gd name="connsiteX6" fmla="*/ 657832 w 4038600"/>
              <a:gd name="connsiteY6" fmla="*/ 5263420 h 5348257"/>
              <a:gd name="connsiteX7" fmla="*/ 637812 w 4038600"/>
              <a:gd name="connsiteY7" fmla="*/ 5348256 h 5348257"/>
              <a:gd name="connsiteX8" fmla="*/ 0 w 4038600"/>
              <a:gd name="connsiteY8" fmla="*/ 5343525 h 5348257"/>
              <a:gd name="connsiteX9" fmla="*/ 0 w 4038600"/>
              <a:gd name="connsiteY9" fmla="*/ 0 h 534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8600" h="5348257">
                <a:moveTo>
                  <a:pt x="0" y="0"/>
                </a:moveTo>
                <a:lnTo>
                  <a:pt x="4038600" y="0"/>
                </a:lnTo>
                <a:lnTo>
                  <a:pt x="4038600" y="5343525"/>
                </a:lnTo>
                <a:lnTo>
                  <a:pt x="2406608" y="5348257"/>
                </a:lnTo>
                <a:lnTo>
                  <a:pt x="2372300" y="5225568"/>
                </a:lnTo>
                <a:cubicBezTo>
                  <a:pt x="2242400" y="4841178"/>
                  <a:pt x="1915113" y="4650987"/>
                  <a:pt x="1519829" y="4643102"/>
                </a:cubicBezTo>
                <a:cubicBezTo>
                  <a:pt x="1124545" y="4635217"/>
                  <a:pt x="759157" y="4883762"/>
                  <a:pt x="657832" y="5263420"/>
                </a:cubicBezTo>
                <a:lnTo>
                  <a:pt x="637812" y="5348256"/>
                </a:lnTo>
                <a:lnTo>
                  <a:pt x="0" y="5343525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BAAA3-89EC-B89C-61E3-DB3FA71028B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133850" y="276225"/>
            <a:ext cx="7800975" cy="4922838"/>
          </a:xfrm>
        </p:spPr>
        <p:txBody>
          <a:bodyPr/>
          <a:lstStyle>
            <a:lvl1pPr>
              <a:defRPr>
                <a:solidFill>
                  <a:srgbClr val="B96127"/>
                </a:solidFill>
              </a:defRPr>
            </a:lvl1pPr>
            <a:lvl2pPr>
              <a:defRPr>
                <a:solidFill>
                  <a:srgbClr val="B96127"/>
                </a:solidFill>
              </a:defRPr>
            </a:lvl2pPr>
            <a:lvl3pPr>
              <a:defRPr>
                <a:solidFill>
                  <a:srgbClr val="B96127"/>
                </a:solidFill>
              </a:defRPr>
            </a:lvl3pPr>
            <a:lvl4pPr>
              <a:defRPr>
                <a:solidFill>
                  <a:srgbClr val="B96127"/>
                </a:solidFill>
              </a:defRPr>
            </a:lvl4pPr>
            <a:lvl5pPr>
              <a:defRPr>
                <a:solidFill>
                  <a:srgbClr val="B9612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2203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Slide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red background&#10;&#10;AI-generated content may be incorrect.">
            <a:extLst>
              <a:ext uri="{FF2B5EF4-FFF2-40B4-BE49-F238E27FC236}">
                <a16:creationId xmlns:a16="http://schemas.microsoft.com/office/drawing/2014/main" id="{EAF89FC2-E62B-4210-C926-05A605FC19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76738" r="30546"/>
          <a:stretch>
            <a:fillRect/>
          </a:stretch>
        </p:blipFill>
        <p:spPr>
          <a:xfrm>
            <a:off x="-6219" y="4547460"/>
            <a:ext cx="12198220" cy="233825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BAAA3-89EC-B89C-61E3-DB3FA71028B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1476" y="276225"/>
            <a:ext cx="11563350" cy="4922838"/>
          </a:xfrm>
        </p:spPr>
        <p:txBody>
          <a:bodyPr/>
          <a:lstStyle>
            <a:lvl1pPr>
              <a:defRPr>
                <a:solidFill>
                  <a:srgbClr val="B96127"/>
                </a:solidFill>
              </a:defRPr>
            </a:lvl1pPr>
            <a:lvl2pPr>
              <a:defRPr>
                <a:solidFill>
                  <a:srgbClr val="B96127"/>
                </a:solidFill>
              </a:defRPr>
            </a:lvl2pPr>
            <a:lvl3pPr>
              <a:defRPr>
                <a:solidFill>
                  <a:srgbClr val="B96127"/>
                </a:solidFill>
              </a:defRPr>
            </a:lvl3pPr>
            <a:lvl4pPr>
              <a:defRPr>
                <a:solidFill>
                  <a:srgbClr val="B96127"/>
                </a:solidFill>
              </a:defRPr>
            </a:lvl4pPr>
            <a:lvl5pPr>
              <a:defRPr>
                <a:solidFill>
                  <a:srgbClr val="B9612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492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- 5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red background&#10;&#10;AI-generated content may be incorrect.">
            <a:extLst>
              <a:ext uri="{FF2B5EF4-FFF2-40B4-BE49-F238E27FC236}">
                <a16:creationId xmlns:a16="http://schemas.microsoft.com/office/drawing/2014/main" id="{5A9C4DBF-3BE2-4D7B-63DA-49ABBF8C3B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76738" r="30546"/>
          <a:stretch>
            <a:fillRect/>
          </a:stretch>
        </p:blipFill>
        <p:spPr>
          <a:xfrm>
            <a:off x="-6219" y="4547460"/>
            <a:ext cx="12198220" cy="2338251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C62C244-F2A7-5B49-9892-FD5CEB1B5F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43574" y="0"/>
            <a:ext cx="6448425" cy="5372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451BD5-7917-1DC5-4409-6EE1CD4887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2425" y="390525"/>
            <a:ext cx="5238750" cy="4157663"/>
          </a:xfrm>
        </p:spPr>
        <p:txBody>
          <a:bodyPr/>
          <a:lstStyle>
            <a:lvl1pPr>
              <a:defRPr>
                <a:solidFill>
                  <a:srgbClr val="B96127"/>
                </a:solidFill>
              </a:defRPr>
            </a:lvl1pPr>
            <a:lvl2pPr>
              <a:defRPr>
                <a:solidFill>
                  <a:srgbClr val="B96127"/>
                </a:solidFill>
              </a:defRPr>
            </a:lvl2pPr>
            <a:lvl3pPr>
              <a:defRPr>
                <a:solidFill>
                  <a:srgbClr val="B96127"/>
                </a:solidFill>
              </a:defRPr>
            </a:lvl3pPr>
            <a:lvl4pPr>
              <a:defRPr>
                <a:solidFill>
                  <a:srgbClr val="B96127"/>
                </a:solidFill>
              </a:defRPr>
            </a:lvl4pPr>
            <a:lvl5pPr>
              <a:defRPr>
                <a:solidFill>
                  <a:srgbClr val="B9612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981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background&#10;&#10;AI-generated content may be incorrect.">
            <a:extLst>
              <a:ext uri="{FF2B5EF4-FFF2-40B4-BE49-F238E27FC236}">
                <a16:creationId xmlns:a16="http://schemas.microsoft.com/office/drawing/2014/main" id="{CE1E2472-320E-E883-C404-E260803448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CE566B-5B7A-BCE5-1D9A-0C81C94CA8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2425" y="609600"/>
            <a:ext cx="5362575" cy="5353050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rgbClr val="800000"/>
                </a:solidFill>
              </a:defRPr>
            </a:lvl3pPr>
            <a:lvl4pPr>
              <a:defRPr>
                <a:solidFill>
                  <a:srgbClr val="800000"/>
                </a:solidFill>
              </a:defRPr>
            </a:lvl4pPr>
            <a:lvl5pPr>
              <a:defRPr>
                <a:solidFill>
                  <a:srgbClr val="8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44F0F30-F927-E4D3-6A0E-ED49F972DA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62650" y="609600"/>
            <a:ext cx="5876925" cy="4448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3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Full Color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ttern of letters and numbers&#10;&#10;AI-generated content may be incorrect.">
            <a:extLst>
              <a:ext uri="{FF2B5EF4-FFF2-40B4-BE49-F238E27FC236}">
                <a16:creationId xmlns:a16="http://schemas.microsoft.com/office/drawing/2014/main" id="{67708303-9412-C278-F053-0F2A705EC6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667" y="-238125"/>
            <a:ext cx="12615333" cy="7096125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EC1FBF3-08DE-E09E-2B89-FC7519049A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6725" y="438150"/>
            <a:ext cx="5086350" cy="5981700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rgbClr val="800000"/>
                </a:solidFill>
              </a:defRPr>
            </a:lvl3pPr>
            <a:lvl4pPr>
              <a:defRPr>
                <a:solidFill>
                  <a:srgbClr val="800000"/>
                </a:solidFill>
              </a:defRPr>
            </a:lvl4pPr>
            <a:lvl5pPr>
              <a:defRPr>
                <a:solidFill>
                  <a:srgbClr val="8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83C57FE-FCD2-5BF7-736A-02AE917C41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34050" y="438150"/>
            <a:ext cx="6457950" cy="299085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D8FEC67-58D9-6001-BD15-6FE2365EE8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4050" y="3543300"/>
            <a:ext cx="6457950" cy="2876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0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Full Color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ttern of letters and numbers&#10;&#10;AI-generated content may be incorrect.">
            <a:extLst>
              <a:ext uri="{FF2B5EF4-FFF2-40B4-BE49-F238E27FC236}">
                <a16:creationId xmlns:a16="http://schemas.microsoft.com/office/drawing/2014/main" id="{67708303-9412-C278-F053-0F2A705EC6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53E1A3-F90B-EA0D-7CC7-7CC970FCED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67412" y="390525"/>
            <a:ext cx="5800725" cy="6267450"/>
          </a:xfrm>
        </p:spPr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rgbClr val="800000"/>
                </a:solidFill>
              </a:defRPr>
            </a:lvl3pPr>
            <a:lvl4pPr>
              <a:defRPr>
                <a:solidFill>
                  <a:srgbClr val="800000"/>
                </a:solidFill>
              </a:defRPr>
            </a:lvl4pPr>
            <a:lvl5pPr>
              <a:defRPr>
                <a:solidFill>
                  <a:srgbClr val="8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9AEFD89-BEAA-4FB8-C52E-62724C98CF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6769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4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_Transpa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a brown stripe&#10;&#10;AI-generated content may be incorrect.">
            <a:extLst>
              <a:ext uri="{FF2B5EF4-FFF2-40B4-BE49-F238E27FC236}">
                <a16:creationId xmlns:a16="http://schemas.microsoft.com/office/drawing/2014/main" id="{DA0BC9AE-E1B8-E1B4-23A5-54B58A236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E45B26E-0B3B-450F-8BB1-DDA447E1E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4671" y="1340791"/>
            <a:ext cx="4026904" cy="553998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B96127"/>
                </a:solidFill>
              </a:defRPr>
            </a:lvl1pPr>
          </a:lstStyle>
          <a:p>
            <a:pPr lvl="0"/>
            <a:r>
              <a:rPr lang="en-US" dirty="0"/>
              <a:t>Paragraph Header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C304C8D-9D20-4165-82BC-D78B8BA8D9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4671" y="1916534"/>
            <a:ext cx="3464929" cy="553998"/>
          </a:xfrm>
        </p:spPr>
        <p:txBody>
          <a:bodyPr>
            <a:normAutofit/>
          </a:bodyPr>
          <a:lstStyle>
            <a:lvl1pPr marL="0" indent="0">
              <a:buNone/>
              <a:defRPr sz="2800" b="0" cap="none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337EEEC-7056-4F70-BE5E-80736E5522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2371" y="1340791"/>
            <a:ext cx="4026904" cy="553998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B96127"/>
                </a:solidFill>
              </a:defRPr>
            </a:lvl1pPr>
          </a:lstStyle>
          <a:p>
            <a:pPr lvl="0"/>
            <a:r>
              <a:rPr lang="en-US" dirty="0"/>
              <a:t>Paragraph Header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C121641-1FB9-4424-A8AF-E111E563CE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2371" y="1916534"/>
            <a:ext cx="3464929" cy="553998"/>
          </a:xfrm>
        </p:spPr>
        <p:txBody>
          <a:bodyPr>
            <a:normAutofit/>
          </a:bodyPr>
          <a:lstStyle>
            <a:lvl1pPr marL="0" indent="0">
              <a:buNone/>
              <a:defRPr sz="2800" b="0" cap="none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43DE4B-8BBF-466E-B9EF-8A09BB52DAA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1034" y="499362"/>
            <a:ext cx="8712200" cy="493698"/>
          </a:xfrm>
        </p:spPr>
        <p:txBody>
          <a:bodyPr/>
          <a:lstStyle>
            <a:lvl1pPr marL="0" indent="0">
              <a:buNone/>
              <a:defRPr lang="en-US" sz="3200" b="1" kern="1200" cap="all" spc="-30" dirty="0">
                <a:solidFill>
                  <a:srgbClr val="80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FULL TEXT SLIDE</a:t>
            </a:r>
          </a:p>
        </p:txBody>
      </p:sp>
    </p:spTree>
    <p:extLst>
      <p:ext uri="{BB962C8B-B14F-4D97-AF65-F5344CB8AC3E}">
        <p14:creationId xmlns:p14="http://schemas.microsoft.com/office/powerpoint/2010/main" val="1851334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A0530A-A1B6-EA43-48E2-EAE4E942F9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A522DF-6258-4570-8AFB-75B89FBC29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107781" cy="6858000"/>
          </a:xfrm>
          <a:custGeom>
            <a:avLst/>
            <a:gdLst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1833 h 6858000"/>
              <a:gd name="connsiteX3" fmla="*/ 5058448 w 5107781"/>
              <a:gd name="connsiteY3" fmla="*/ 404296 h 6858000"/>
              <a:gd name="connsiteX4" fmla="*/ 4311650 w 5107781"/>
              <a:gd name="connsiteY4" fmla="*/ 1222375 h 6858000"/>
              <a:gd name="connsiteX5" fmla="*/ 5058448 w 5107781"/>
              <a:gd name="connsiteY5" fmla="*/ 2040455 h 6858000"/>
              <a:gd name="connsiteX6" fmla="*/ 5107781 w 5107781"/>
              <a:gd name="connsiteY6" fmla="*/ 2042917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7781" h="6858000">
                <a:moveTo>
                  <a:pt x="0" y="0"/>
                </a:moveTo>
                <a:lnTo>
                  <a:pt x="5107781" y="0"/>
                </a:lnTo>
                <a:lnTo>
                  <a:pt x="5107781" y="401833"/>
                </a:lnTo>
                <a:lnTo>
                  <a:pt x="5058448" y="404296"/>
                </a:lnTo>
                <a:cubicBezTo>
                  <a:pt x="4638983" y="446407"/>
                  <a:pt x="4311650" y="796602"/>
                  <a:pt x="4311650" y="1222375"/>
                </a:cubicBezTo>
                <a:cubicBezTo>
                  <a:pt x="4311650" y="1648148"/>
                  <a:pt x="4638983" y="1998343"/>
                  <a:pt x="5058448" y="2040455"/>
                </a:cubicBezTo>
                <a:lnTo>
                  <a:pt x="5107781" y="2042917"/>
                </a:lnTo>
                <a:lnTo>
                  <a:pt x="510778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EE03E-AE2C-4F03-BE2F-8A7F237910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5699" y="1887538"/>
            <a:ext cx="5107781" cy="4157662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Aft>
                <a:spcPts val="600"/>
              </a:spcAft>
              <a:buClr>
                <a:srgbClr val="B96127"/>
              </a:buClr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EA5F1E7-1443-4FB1-BCA2-39D3486E7B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5699" y="927100"/>
            <a:ext cx="2722541" cy="646115"/>
          </a:xfrm>
        </p:spPr>
        <p:txBody>
          <a:bodyPr/>
          <a:lstStyle>
            <a:lvl1pPr marL="0" indent="0">
              <a:buNone/>
              <a:defRPr lang="en-US" sz="3600" b="1" kern="1200" cap="none" spc="0" dirty="0">
                <a:ln w="0"/>
                <a:solidFill>
                  <a:srgbClr val="B9612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TITLE SLIDE </a:t>
            </a:r>
          </a:p>
        </p:txBody>
      </p:sp>
      <p:pic>
        <p:nvPicPr>
          <p:cNvPr id="9" name="Picture 8" descr="A logo of a school&#10;&#10;AI-generated content may be incorrect.">
            <a:extLst>
              <a:ext uri="{FF2B5EF4-FFF2-40B4-BE49-F238E27FC236}">
                <a16:creationId xmlns:a16="http://schemas.microsoft.com/office/drawing/2014/main" id="{61403ED8-350C-B976-61DE-5144DDED6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93" y="371474"/>
            <a:ext cx="1710415" cy="17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57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_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E8D8E4-E0C3-4BB7-8795-1EC5FAC571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107781" cy="6858000"/>
          </a:xfrm>
          <a:custGeom>
            <a:avLst/>
            <a:gdLst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12444 w 5107781"/>
              <a:gd name="connsiteY4" fmla="*/ 1223170 h 6858000"/>
              <a:gd name="connsiteX5" fmla="*/ 4965557 w 5107781"/>
              <a:gd name="connsiteY5" fmla="*/ 2026456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5557 w 5107781"/>
              <a:gd name="connsiteY3" fmla="*/ 419884 h 6858000"/>
              <a:gd name="connsiteX4" fmla="*/ 4312444 w 5107781"/>
              <a:gd name="connsiteY4" fmla="*/ 1223170 h 6858000"/>
              <a:gd name="connsiteX5" fmla="*/ 4965557 w 5107781"/>
              <a:gd name="connsiteY5" fmla="*/ 2026456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312444 w 5107781"/>
              <a:gd name="connsiteY4" fmla="*/ 1223170 h 6858000"/>
              <a:gd name="connsiteX5" fmla="*/ 4965557 w 5107781"/>
              <a:gd name="connsiteY5" fmla="*/ 2026456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312444 w 5107781"/>
              <a:gd name="connsiteY4" fmla="*/ 1223170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17791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17791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266200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266200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266200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180139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180139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180139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239306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58656 w 5107781"/>
              <a:gd name="connsiteY4" fmla="*/ 1239306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5557 w 5107781"/>
              <a:gd name="connsiteY5" fmla="*/ 2047971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67722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373239 h 6858000"/>
              <a:gd name="connsiteX3" fmla="*/ 4960178 w 5107781"/>
              <a:gd name="connsiteY3" fmla="*/ 392990 h 6858000"/>
              <a:gd name="connsiteX4" fmla="*/ 4269414 w 5107781"/>
              <a:gd name="connsiteY4" fmla="*/ 1239306 h 6858000"/>
              <a:gd name="connsiteX5" fmla="*/ 4960178 w 5107781"/>
              <a:gd name="connsiteY5" fmla="*/ 2031834 h 6858000"/>
              <a:gd name="connsiteX6" fmla="*/ 5107781 w 5107781"/>
              <a:gd name="connsiteY6" fmla="*/ 2051586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07781" h="6858000">
                <a:moveTo>
                  <a:pt x="0" y="0"/>
                </a:moveTo>
                <a:lnTo>
                  <a:pt x="5107781" y="0"/>
                </a:lnTo>
                <a:lnTo>
                  <a:pt x="5107781" y="373239"/>
                </a:lnTo>
                <a:cubicBezTo>
                  <a:pt x="5060373" y="378030"/>
                  <a:pt x="5007586" y="388199"/>
                  <a:pt x="4960178" y="392990"/>
                </a:cubicBezTo>
                <a:cubicBezTo>
                  <a:pt x="4517522" y="431794"/>
                  <a:pt x="4258657" y="923134"/>
                  <a:pt x="4269414" y="1239306"/>
                </a:cubicBezTo>
                <a:cubicBezTo>
                  <a:pt x="4280171" y="1555478"/>
                  <a:pt x="4603583" y="2003786"/>
                  <a:pt x="4960178" y="2031834"/>
                </a:cubicBezTo>
                <a:lnTo>
                  <a:pt x="5107781" y="2051586"/>
                </a:lnTo>
                <a:lnTo>
                  <a:pt x="510778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E4AB7-2626-4B30-A4FA-19D87713EA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699" y="2206630"/>
            <a:ext cx="5107779" cy="3484563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3A8543-94FD-4CF3-9E1D-0EEC73FFB3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5699" y="927100"/>
            <a:ext cx="2722541" cy="646115"/>
          </a:xfrm>
        </p:spPr>
        <p:txBody>
          <a:bodyPr>
            <a:normAutofit/>
          </a:bodyPr>
          <a:lstStyle>
            <a:lvl1pPr marL="0" indent="0">
              <a:buNone/>
              <a:defRPr lang="en-US" sz="4000" b="1" kern="1200" cap="none" spc="-3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TITLE SLIDE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E95F44-5221-4E5C-8B1D-038A6DFECA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5699" y="1636715"/>
            <a:ext cx="3838575" cy="569915"/>
          </a:xfrm>
        </p:spPr>
        <p:txBody>
          <a:bodyPr>
            <a:noAutofit/>
          </a:bodyPr>
          <a:lstStyle>
            <a:lvl1pPr marL="0" indent="0">
              <a:buNone/>
              <a:defRPr sz="2800" b="1" cap="all" baseline="0">
                <a:solidFill>
                  <a:srgbClr val="B96127"/>
                </a:solidFill>
              </a:defRPr>
            </a:lvl1pPr>
          </a:lstStyle>
          <a:p>
            <a:pPr lvl="0"/>
            <a:r>
              <a:rPr lang="en-US" dirty="0"/>
              <a:t>Paragraph Header</a:t>
            </a:r>
          </a:p>
        </p:txBody>
      </p:sp>
      <p:pic>
        <p:nvPicPr>
          <p:cNvPr id="7" name="Picture 6" descr="A logo of a school&#10;&#10;AI-generated content may be incorrect.">
            <a:extLst>
              <a:ext uri="{FF2B5EF4-FFF2-40B4-BE49-F238E27FC236}">
                <a16:creationId xmlns:a16="http://schemas.microsoft.com/office/drawing/2014/main" id="{419ACF24-B87F-7A9E-EBED-1543E37A0C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956" y="329645"/>
            <a:ext cx="177165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49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_Sub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attern of letters and numbers&#10;&#10;AI-generated content may be incorrect.">
            <a:extLst>
              <a:ext uri="{FF2B5EF4-FFF2-40B4-BE49-F238E27FC236}">
                <a16:creationId xmlns:a16="http://schemas.microsoft.com/office/drawing/2014/main" id="{6B28F365-E56B-2716-8BE3-0716EF27C7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692"/>
            <a:ext cx="12192000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E8D8E4-E0C3-4BB7-8795-1EC5FAC571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89692"/>
            <a:ext cx="5107781" cy="6947692"/>
          </a:xfrm>
          <a:custGeom>
            <a:avLst/>
            <a:gdLst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12444 w 5107781"/>
              <a:gd name="connsiteY4" fmla="*/ 1223170 h 6858000"/>
              <a:gd name="connsiteX5" fmla="*/ 4965557 w 5107781"/>
              <a:gd name="connsiteY5" fmla="*/ 2026456 h 6858000"/>
              <a:gd name="connsiteX6" fmla="*/ 5107781 w 5107781"/>
              <a:gd name="connsiteY6" fmla="*/ 2040828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12444 w 5107781"/>
              <a:gd name="connsiteY4" fmla="*/ 1223170 h 6858000"/>
              <a:gd name="connsiteX5" fmla="*/ 4965557 w 5107781"/>
              <a:gd name="connsiteY5" fmla="*/ 202645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12444 w 5107781"/>
              <a:gd name="connsiteY4" fmla="*/ 122317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12444 w 5107781"/>
              <a:gd name="connsiteY4" fmla="*/ 122317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44717 w 5107781"/>
              <a:gd name="connsiteY4" fmla="*/ 122317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19884 h 6858000"/>
              <a:gd name="connsiteX4" fmla="*/ 4344717 w 5107781"/>
              <a:gd name="connsiteY4" fmla="*/ 122317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35812 h 6858000"/>
              <a:gd name="connsiteX4" fmla="*/ 4344717 w 5107781"/>
              <a:gd name="connsiteY4" fmla="*/ 122317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35812 h 6858000"/>
              <a:gd name="connsiteX4" fmla="*/ 4344717 w 5107781"/>
              <a:gd name="connsiteY4" fmla="*/ 122317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  <a:gd name="connsiteX0" fmla="*/ 0 w 5107781"/>
              <a:gd name="connsiteY0" fmla="*/ 0 h 6858000"/>
              <a:gd name="connsiteX1" fmla="*/ 5107781 w 5107781"/>
              <a:gd name="connsiteY1" fmla="*/ 0 h 6858000"/>
              <a:gd name="connsiteX2" fmla="*/ 5107781 w 5107781"/>
              <a:gd name="connsiteY2" fmla="*/ 405512 h 6858000"/>
              <a:gd name="connsiteX3" fmla="*/ 4965557 w 5107781"/>
              <a:gd name="connsiteY3" fmla="*/ 435812 h 6858000"/>
              <a:gd name="connsiteX4" fmla="*/ 4344717 w 5107781"/>
              <a:gd name="connsiteY4" fmla="*/ 1217860 h 6858000"/>
              <a:gd name="connsiteX5" fmla="*/ 4917148 w 5107781"/>
              <a:gd name="connsiteY5" fmla="*/ 2031766 h 6858000"/>
              <a:gd name="connsiteX6" fmla="*/ 5107781 w 5107781"/>
              <a:gd name="connsiteY6" fmla="*/ 2072685 h 6858000"/>
              <a:gd name="connsiteX7" fmla="*/ 5107781 w 5107781"/>
              <a:gd name="connsiteY7" fmla="*/ 6858000 h 6858000"/>
              <a:gd name="connsiteX8" fmla="*/ 0 w 5107781"/>
              <a:gd name="connsiteY8" fmla="*/ 6858000 h 6858000"/>
              <a:gd name="connsiteX9" fmla="*/ 0 w 5107781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07781" h="6858000">
                <a:moveTo>
                  <a:pt x="0" y="0"/>
                </a:moveTo>
                <a:lnTo>
                  <a:pt x="5107781" y="0"/>
                </a:lnTo>
                <a:lnTo>
                  <a:pt x="5107781" y="405512"/>
                </a:lnTo>
                <a:lnTo>
                  <a:pt x="4965557" y="435812"/>
                </a:lnTo>
                <a:cubicBezTo>
                  <a:pt x="4549795" y="517578"/>
                  <a:pt x="4352785" y="951868"/>
                  <a:pt x="4344717" y="1217860"/>
                </a:cubicBezTo>
                <a:cubicBezTo>
                  <a:pt x="4336649" y="1483852"/>
                  <a:pt x="4549796" y="1896905"/>
                  <a:pt x="4917148" y="2031766"/>
                </a:cubicBezTo>
                <a:lnTo>
                  <a:pt x="5107781" y="2072685"/>
                </a:lnTo>
                <a:lnTo>
                  <a:pt x="510778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E4AB7-2626-4B30-A4FA-19D87713EA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699" y="1597027"/>
            <a:ext cx="5107779" cy="3484563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B96127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 headers: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3A8543-94FD-4CF3-9E1D-0EEC73FFB3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5699" y="927100"/>
            <a:ext cx="2722541" cy="646115"/>
          </a:xfrm>
        </p:spPr>
        <p:txBody>
          <a:bodyPr/>
          <a:lstStyle>
            <a:lvl1pPr marL="0" indent="0">
              <a:buNone/>
              <a:defRPr lang="en-US" sz="3600" b="1" kern="1200" cap="all" spc="-3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Title slide </a:t>
            </a:r>
          </a:p>
        </p:txBody>
      </p:sp>
      <p:pic>
        <p:nvPicPr>
          <p:cNvPr id="8" name="Picture 7" descr="A logo of a school&#10;&#10;AI-generated content may be incorrect.">
            <a:extLst>
              <a:ext uri="{FF2B5EF4-FFF2-40B4-BE49-F238E27FC236}">
                <a16:creationId xmlns:a16="http://schemas.microsoft.com/office/drawing/2014/main" id="{61A789C9-110B-3042-1717-2C2D11019F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75" y="265951"/>
            <a:ext cx="180022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40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a brown stripe&#10;&#10;AI-generated content may be incorrect.">
            <a:extLst>
              <a:ext uri="{FF2B5EF4-FFF2-40B4-BE49-F238E27FC236}">
                <a16:creationId xmlns:a16="http://schemas.microsoft.com/office/drawing/2014/main" id="{6CF3ED1C-54DC-86D9-17F4-F9C7CE855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DFDCEB5-F5B3-4870-138B-8A3ACAE11E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rgbClr val="B961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409587-6FB5-166E-6C44-60BC0ECF2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0224" y="1690688"/>
            <a:ext cx="9553575" cy="252888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31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8A2C0A-A86B-42EC-AA66-C5AE0057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789F6-E3FA-4C37-A8E6-640ED6971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88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2AEA9-67E8-4728-B94F-C75DE8BB6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22863-3ACF-45BC-8C7F-114F51B31FF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1ED3A-9AB7-4AD0-B204-1CEC3BAE4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83F4F-E9A1-4433-890B-0C9D6EBE5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9A8EB-AC80-43F5-853D-910DF9EB8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9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58" r:id="rId3"/>
    <p:sldLayoutId id="2147483663" r:id="rId4"/>
    <p:sldLayoutId id="2147483664" r:id="rId5"/>
    <p:sldLayoutId id="2147483665" r:id="rId6"/>
    <p:sldLayoutId id="2147483659" r:id="rId7"/>
    <p:sldLayoutId id="2147483650" r:id="rId8"/>
    <p:sldLayoutId id="2147483655" r:id="rId9"/>
    <p:sldLayoutId id="2147483666" r:id="rId10"/>
    <p:sldLayoutId id="2147483660" r:id="rId11"/>
    <p:sldLayoutId id="2147483652" r:id="rId12"/>
    <p:sldLayoutId id="2147483656" r:id="rId13"/>
    <p:sldLayoutId id="2147483661" r:id="rId14"/>
    <p:sldLayoutId id="214748366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DCB06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FDCB0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DCB0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DCB0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DCB0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DCB0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E39A013-14B6-49D8-9614-6033575373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2CCA2E1-5BD1-498F-B367-0F64D00DA0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AADAE1C-C1E7-4572-8225-F61950144A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5457585-3FF1-8A10-D68F-53C5B2CB43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96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61581E2-996A-434B-8D6A-B30DE8DA2E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5AEF4-9826-44C5-A550-E109E8E9CF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8694ECD-763F-4822-BB57-9C7A7063C2C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EBCF92-2088-4824-883C-C9F66B0E391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87FEE-2FFB-4C81-A967-951FB5395F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4A4EC-7720-42F9-853F-396878DF6A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0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C1B5D9F-070D-49BC-AB06-937ADAB9D9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19275" y="1911179"/>
            <a:ext cx="8839200" cy="462297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87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7C326D-55D5-44A1-908D-271639D65E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57675" y="542924"/>
            <a:ext cx="7534275" cy="46101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25F945B-0CBC-4842-8082-08F0F0C33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4038600" cy="61055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3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96B8D1-D175-A8E8-401D-CC3648F8F2E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5D2B3-D041-9DC0-3259-20F830ADB0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AB65918-6EF6-E7C4-F488-604A9022570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2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8AA3DA7-034C-4F99-8A45-12C34B570B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CF9ED3E-0C04-424A-B9EA-1BE960FFEE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65B7CC9-B4C3-4866-88B7-4CE343B2E0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EF428D-7D92-4190-9748-6D319990F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5A81C8B-FF27-45A5-8823-5AE24A5683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529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354DAF-6ADC-2450-621A-2DB13BD489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5B8027-6045-1B81-1984-6C0E544F47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8E15C3D-1A4F-40EB-BB3D-9240DE1340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TITLE </a:t>
            </a:r>
            <a:r>
              <a:rPr lang="en-US" b="1" dirty="0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381326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4707EB4-9324-4197-BF78-64D8473967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6F75715-C78E-41E0-889A-BDEE5BACD3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D1BA0AB-4B84-4B0E-98DC-6A1C816B92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TITLE </a:t>
            </a:r>
            <a:r>
              <a:rPr lang="en-US" b="1" dirty="0"/>
              <a:t>SLIDE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2BB351-C4E4-49E3-872B-78D3C0B438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76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654A6D-2497-4DC9-AA44-155CFC6C85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Sub headers: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D1BA0AB-4B84-4B0E-98DC-6A1C816B92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TITLE </a:t>
            </a:r>
            <a:r>
              <a:rPr lang="en-US" b="1" dirty="0"/>
              <a:t>SLIDE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17147B-7D9B-8E9A-352D-DFE9E8399E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02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2D286-1CB1-ACD7-1152-16F5A6D0C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02057-6ACC-042E-7919-8BEC3959AE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24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VCSD">
      <a:dk1>
        <a:srgbClr val="800000"/>
      </a:dk1>
      <a:lt1>
        <a:srgbClr val="FFFFFF"/>
      </a:lt1>
      <a:dk2>
        <a:srgbClr val="B76027"/>
      </a:dk2>
      <a:lt2>
        <a:srgbClr val="70000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585</TotalTime>
  <Words>10</Words>
  <Application>Microsoft Office PowerPoint</Application>
  <PresentationFormat>Widescreen</PresentationFormat>
  <Paragraphs>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Nieves, Isaias</dc:creator>
  <cp:lastModifiedBy>Cardillo-Rojas, Jenifer</cp:lastModifiedBy>
  <cp:revision>111</cp:revision>
  <dcterms:created xsi:type="dcterms:W3CDTF">2022-09-19T17:22:27Z</dcterms:created>
  <dcterms:modified xsi:type="dcterms:W3CDTF">2025-07-24T16:04:50Z</dcterms:modified>
</cp:coreProperties>
</file>