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4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C3790B1-06BC-41E3-ABDC-4481D648B674}">
          <p14:sldIdLst>
            <p14:sldId id="256"/>
          </p14:sldIdLst>
        </p14:section>
        <p14:section name="Untitled Section" id="{D1D6D794-7D9E-4EAB-BAC3-B7AFBE0DF72B}">
          <p14:sldIdLst>
            <p14:sldId id="259"/>
            <p14:sldId id="258"/>
            <p14:sldId id="260"/>
            <p14:sldId id="261"/>
            <p14:sldId id="264"/>
            <p14:sldId id="262"/>
            <p14:sldId id="263"/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833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2FEC2-4FEC-DEF5-BEAA-FA0BBA4E1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2AD86C-CB08-8930-1EE4-C1F14494ED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D5C49-8335-19D2-DD27-3C563F3A1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BE6A-241D-4B0C-ACE5-275950B394F0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2D287-4722-BDF7-46F6-FCA7B2CD5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7E502-AA63-17C3-E330-1681EC39F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8B71-F57D-4D75-A870-DF3DC77D7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2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A76E0-C0A6-56FE-CAC4-A07D5A396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EE54D-54EC-EE9B-955B-544D026F0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F8269C-BF3E-303C-0BA6-362E2A07C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BE6A-241D-4B0C-ACE5-275950B394F0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82AF7-347A-D968-549A-F7EEFF646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69861-C5E7-A480-09EA-40EBC8883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8B71-F57D-4D75-A870-DF3DC77D7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909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C4216-7580-702B-4FD0-01FB7622F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B97667-9CD0-D326-BB28-DCE24DD71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F2E1E-34CC-DD29-20CB-079C338A3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BE6A-241D-4B0C-ACE5-275950B394F0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B338B-2628-231E-8CDD-C12F51B15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57290-9723-38C5-8972-34FB7BDD8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8B71-F57D-4D75-A870-DF3DC77D7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219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E3523-7E09-E177-9607-C31FB83CD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46B27-1FC9-EF48-0831-76709167B2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070A39-F48C-895B-53FF-4AD1339A5A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817282-45C6-6675-5BA1-A528567CE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BE6A-241D-4B0C-ACE5-275950B394F0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309940-AD0A-AD6C-DFD6-3BE915673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BF0AFB-65A0-179A-3AAA-5562EC568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8B71-F57D-4D75-A870-DF3DC77D7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70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DF34B-5443-6FC5-A5F3-F2E044364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B0FE97-D53D-07DE-AB15-D3B6BA0DD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1EE1B6-25E5-2C06-1438-79C29DDE7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6AE9D3-483E-DE6C-786A-404D059385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795269-0DF3-C4FA-399C-76778BA283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7564D6-37B8-07A9-3CE7-A4729BFE1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BE6A-241D-4B0C-ACE5-275950B394F0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0B9BEC-7136-69C1-EFBB-9375DCC30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42E8D8-AF83-63D4-CD91-585CF0FEA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8B71-F57D-4D75-A870-DF3DC77D7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7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263CD-D741-ECAD-7466-047E75FC8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3AC9E6-4502-62A9-1A71-343363C8B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BE6A-241D-4B0C-ACE5-275950B394F0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CADEC-6BD8-C5AF-55E6-9C6CD6C45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4B265A-FC79-F4AA-EEA8-F6DEE1A2E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8B71-F57D-4D75-A870-DF3DC77D7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26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91881E-231D-E26A-2E96-846F2C3C0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BE6A-241D-4B0C-ACE5-275950B394F0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6BB33C-6517-C0D3-AB17-0295B1CC1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05CBF-C4BF-F681-75CF-C22D9D05A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8B71-F57D-4D75-A870-DF3DC77D7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345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9EFE3-047C-3885-8A8D-CB47EC1A0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3CB95-87CA-EF23-706B-36788220F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2945A-8EB6-F69E-E46E-FCB1E29EC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E9D404-2629-F7E0-C9F8-00239CB67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BE6A-241D-4B0C-ACE5-275950B394F0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36AB7D-8BFC-D7CB-2A4F-ADE2B6D97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D3E409-90A7-2054-EB87-0E27E40B7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8B71-F57D-4D75-A870-DF3DC77D7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369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0C069-02E8-AB17-75B8-9CC0616F3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2C4431-864A-A212-A11A-0B3F9024F7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F10FB1-5BAD-79EC-B06E-F1F5ED0BE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405248-2847-46B1-3D0D-4BCEF9EAF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BE6A-241D-4B0C-ACE5-275950B394F0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BE3D4C-5886-8BDC-5EB3-FBD83F2C1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FB6A81-968A-8F2B-4E4B-A76F105AB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8B71-F57D-4D75-A870-DF3DC77D7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22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09AD5-60A7-C6BE-546E-6C1680470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901CA4-B730-56C1-1FA7-FF0FFBE310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9C655-3217-8E56-91FB-254383710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BE6A-241D-4B0C-ACE5-275950B394F0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D9435-D892-349D-D89D-23621B15E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21D11-57AF-D382-F9F7-6D2AC5D82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8B71-F57D-4D75-A870-DF3DC77D7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05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59BF35-B0D4-D262-190E-ECCFCCCD41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7BCADF-3E8F-D6B1-3C01-E7EFC2A815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4F3F6-39D4-BAD4-7069-E82056AEF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ABE6A-241D-4B0C-ACE5-275950B394F0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1E6EA-191E-176E-27A1-112F3B98D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D2962-FD44-9970-AD19-CEED1399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88B71-F57D-4D75-A870-DF3DC77D7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838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EDE9C0-8B2B-C300-8A59-127AE2428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DDE4A-127D-AB70-66E5-FD3EC5469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ECE27-6AA1-C29C-94E1-A162228ED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2ABE6A-241D-4B0C-ACE5-275950B394F0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36EAF-5408-7FF0-0EC7-E86B37890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A5DBBC-3790-B591-0AA7-89B3604E76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A88B71-F57D-4D75-A870-DF3DC77D7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6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4BBD5-1D9D-FC17-E39B-CB0D25CF96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99" y="1998663"/>
            <a:ext cx="6070060" cy="2387600"/>
          </a:xfrm>
        </p:spPr>
        <p:txBody>
          <a:bodyPr/>
          <a:lstStyle/>
          <a:p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ECBE0A-A947-A4A1-0B84-420C8CD3DB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558" y="4983956"/>
            <a:ext cx="6137342" cy="1655762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975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6A2A8-2E9C-BB93-6C58-27EF8E9AB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CC69B-32CD-9D0C-F71B-DDC2F20F8A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700847-795D-E162-14EE-B87CC65EE2AF}"/>
              </a:ext>
            </a:extLst>
          </p:cNvPr>
          <p:cNvSpPr txBox="1"/>
          <p:nvPr/>
        </p:nvSpPr>
        <p:spPr>
          <a:xfrm>
            <a:off x="5619750" y="62484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444897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942C5F3-12BA-9CDE-7F0A-A48B8DD6AC8F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 dirty="0">
              <a:solidFill>
                <a:srgbClr val="AD8330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EF0A62D-7CE1-6AD1-702B-E2BB2F248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006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1454F9-915E-502C-3723-E4DECD5A0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F4D3B1-2678-D486-29FC-F10E525A6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63D7B16-9DA1-0988-6F0D-90B7C6F4D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5865D6-A466-B1D9-87DF-C9229B9AA9D0}"/>
              </a:ext>
            </a:extLst>
          </p:cNvPr>
          <p:cNvSpPr txBox="1"/>
          <p:nvPr/>
        </p:nvSpPr>
        <p:spPr>
          <a:xfrm>
            <a:off x="5619750" y="62484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731155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B492D-4103-F02D-0C07-2CB0E9BDF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3875" y="323850"/>
            <a:ext cx="7021513" cy="6362699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353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7630613-07DC-9101-9763-DB17B3E0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2984500"/>
            <a:ext cx="10515600" cy="1325563"/>
          </a:xfrm>
        </p:spPr>
        <p:txBody>
          <a:bodyPr>
            <a:normAutofit/>
          </a:bodyPr>
          <a:lstStyle/>
          <a:p>
            <a:pPr algn="ctr"/>
            <a:endParaRPr lang="en-US" sz="4800" b="1" dirty="0">
              <a:solidFill>
                <a:schemeClr val="bg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9B83B37-D50D-401F-49F7-4443CFF723CF}"/>
              </a:ext>
            </a:extLst>
          </p:cNvPr>
          <p:cNvCxnSpPr/>
          <p:nvPr/>
        </p:nvCxnSpPr>
        <p:spPr>
          <a:xfrm>
            <a:off x="742950" y="2819400"/>
            <a:ext cx="10515600" cy="0"/>
          </a:xfrm>
          <a:prstGeom prst="line">
            <a:avLst/>
          </a:prstGeom>
          <a:ln w="60325">
            <a:solidFill>
              <a:srgbClr val="AD83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18E68BE-E202-A6E4-624F-44D2CB4230C6}"/>
              </a:ext>
            </a:extLst>
          </p:cNvPr>
          <p:cNvCxnSpPr/>
          <p:nvPr/>
        </p:nvCxnSpPr>
        <p:spPr>
          <a:xfrm>
            <a:off x="742950" y="4448175"/>
            <a:ext cx="10515600" cy="0"/>
          </a:xfrm>
          <a:prstGeom prst="line">
            <a:avLst/>
          </a:prstGeom>
          <a:ln w="60325">
            <a:solidFill>
              <a:srgbClr val="AD83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5157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FCC6A-F272-9F84-A8DE-C10DF5BD6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11A53-1AE7-C85A-6548-5AD707D18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0263" y="2390775"/>
            <a:ext cx="7161212" cy="38115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399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1DEF3-E938-1D35-1971-A67674A96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0" y="987425"/>
            <a:ext cx="9602788" cy="305117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0D35B2-40B5-9F64-80FF-E9A62197320C}"/>
              </a:ext>
            </a:extLst>
          </p:cNvPr>
          <p:cNvSpPr txBox="1"/>
          <p:nvPr/>
        </p:nvSpPr>
        <p:spPr>
          <a:xfrm>
            <a:off x="1752600" y="352325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573738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A7BE47A-243A-97EA-BDA2-E86ECC417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429000"/>
            <a:ext cx="10515600" cy="2852737"/>
          </a:xfrm>
        </p:spPr>
        <p:txBody>
          <a:bodyPr/>
          <a:lstStyle/>
          <a:p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573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6</Words>
  <Application>Microsoft Office PowerPoint</Application>
  <PresentationFormat>Widescreen</PresentationFormat>
  <Paragraphs>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Mount Vernon City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Cardillo-Rojas, Jenifer</dc:creator>
  <cp:lastModifiedBy>Cardillo-Rojas, Jenifer</cp:lastModifiedBy>
  <cp:revision>1</cp:revision>
  <dcterms:created xsi:type="dcterms:W3CDTF">2025-05-19T17:38:35Z</dcterms:created>
  <dcterms:modified xsi:type="dcterms:W3CDTF">2025-05-19T18:35:51Z</dcterms:modified>
</cp:coreProperties>
</file>