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
  </p:notesMasterIdLst>
  <p:sldIdLst>
    <p:sldId id="256" r:id="rId2"/>
    <p:sldId id="257" r:id="rId3"/>
  </p:sldIdLst>
  <p:sldSz cx="7772400" cy="10058400"/>
  <p:notesSz cx="6858000" cy="9144000"/>
  <p:embeddedFontLst>
    <p:embeddedFont>
      <p:font typeface="Century Gothic" panose="020B0502020202020204" pitchFamily="34" charset="0"/>
      <p:regular r:id="rId5"/>
      <p:bold r:id="rId6"/>
      <p:italic r:id="rId7"/>
      <p:boldItalic r:id="rId8"/>
    </p:embeddedFont>
    <p:embeddedFont>
      <p:font typeface="Shadows Into Light" panose="020B0604020202020204" charset="0"/>
      <p:regular r:id="rId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168">
          <p15:clr>
            <a:srgbClr val="A4A3A4"/>
          </p15:clr>
        </p15:guide>
        <p15:guide id="2" pos="2448">
          <p15:clr>
            <a:srgbClr val="A4A3A4"/>
          </p15:clr>
        </p15:guide>
        <p15:guide id="3" orient="horz" pos="158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C35E1DD-FC14-4FE4-AB99-BE715508D920}">
  <a:tblStyle styleId="{BC35E1DD-FC14-4FE4-AB99-BE715508D92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0" d="100"/>
          <a:sy n="90" d="100"/>
        </p:scale>
        <p:origin x="1622" y="53"/>
      </p:cViewPr>
      <p:guideLst>
        <p:guide orient="horz" pos="3168"/>
        <p:guide pos="2448"/>
        <p:guide orient="horz" pos="158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viewProps" Target="viewProps.xml"/><Relationship Id="rId5" Type="http://schemas.openxmlformats.org/officeDocument/2006/relationships/font" Target="fonts/font1.fntdata"/><Relationship Id="rId10" Type="http://schemas.openxmlformats.org/officeDocument/2006/relationships/presProps" Target="presProps.xml"/><Relationship Id="rId4" Type="http://schemas.openxmlformats.org/officeDocument/2006/relationships/notesMaster" Target="notesMasters/notesMaster1.xml"/><Relationship Id="rId9"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04484" y="685800"/>
            <a:ext cx="26496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3df54e29a3_0_0: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3df54e29a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d07350ded4_0_1:notes"/>
          <p:cNvSpPr>
            <a:spLocks noGrp="1" noRot="1" noChangeAspect="1"/>
          </p:cNvSpPr>
          <p:nvPr>
            <p:ph type="sldImg" idx="2"/>
          </p:nvPr>
        </p:nvSpPr>
        <p:spPr>
          <a:xfrm>
            <a:off x="2105025" y="685800"/>
            <a:ext cx="2649538"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d07350ded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64952" y="1456058"/>
            <a:ext cx="7242600" cy="4014000"/>
          </a:xfrm>
          <a:prstGeom prst="rect">
            <a:avLst/>
          </a:prstGeom>
        </p:spPr>
        <p:txBody>
          <a:bodyPr spcFirstLastPara="1" wrap="square" lIns="113100" tIns="113100" rIns="113100" bIns="113100" anchor="b" anchorCtr="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11" name="Google Shape;11;p2"/>
          <p:cNvSpPr txBox="1">
            <a:spLocks noGrp="1"/>
          </p:cNvSpPr>
          <p:nvPr>
            <p:ph type="subTitle" idx="1"/>
          </p:nvPr>
        </p:nvSpPr>
        <p:spPr>
          <a:xfrm>
            <a:off x="264945" y="5542289"/>
            <a:ext cx="7242600" cy="1549800"/>
          </a:xfrm>
          <a:prstGeom prst="rect">
            <a:avLst/>
          </a:prstGeom>
        </p:spPr>
        <p:txBody>
          <a:bodyPr spcFirstLastPara="1" wrap="square" lIns="113100" tIns="113100" rIns="113100" bIns="113100" anchor="t" anchorCtr="0">
            <a:norm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None/>
              <a:defRPr sz="3500"/>
            </a:lvl2pPr>
            <a:lvl3pPr lvl="2" algn="ctr">
              <a:lnSpc>
                <a:spcPct val="100000"/>
              </a:lnSpc>
              <a:spcBef>
                <a:spcPts val="0"/>
              </a:spcBef>
              <a:spcAft>
                <a:spcPts val="0"/>
              </a:spcAft>
              <a:buSzPts val="3500"/>
              <a:buNone/>
              <a:defRPr sz="3500"/>
            </a:lvl3pPr>
            <a:lvl4pPr lvl="3" algn="ctr">
              <a:lnSpc>
                <a:spcPct val="100000"/>
              </a:lnSpc>
              <a:spcBef>
                <a:spcPts val="0"/>
              </a:spcBef>
              <a:spcAft>
                <a:spcPts val="0"/>
              </a:spcAft>
              <a:buSzPts val="3500"/>
              <a:buNone/>
              <a:defRPr sz="3500"/>
            </a:lvl4pPr>
            <a:lvl5pPr lvl="4" algn="ctr">
              <a:lnSpc>
                <a:spcPct val="100000"/>
              </a:lnSpc>
              <a:spcBef>
                <a:spcPts val="0"/>
              </a:spcBef>
              <a:spcAft>
                <a:spcPts val="0"/>
              </a:spcAft>
              <a:buSzPts val="3500"/>
              <a:buNone/>
              <a:defRPr sz="3500"/>
            </a:lvl5pPr>
            <a:lvl6pPr lvl="5" algn="ctr">
              <a:lnSpc>
                <a:spcPct val="100000"/>
              </a:lnSpc>
              <a:spcBef>
                <a:spcPts val="0"/>
              </a:spcBef>
              <a:spcAft>
                <a:spcPts val="0"/>
              </a:spcAft>
              <a:buSzPts val="3500"/>
              <a:buNone/>
              <a:defRPr sz="3500"/>
            </a:lvl6pPr>
            <a:lvl7pPr lvl="6" algn="ctr">
              <a:lnSpc>
                <a:spcPct val="100000"/>
              </a:lnSpc>
              <a:spcBef>
                <a:spcPts val="0"/>
              </a:spcBef>
              <a:spcAft>
                <a:spcPts val="0"/>
              </a:spcAft>
              <a:buSzPts val="3500"/>
              <a:buNone/>
              <a:defRPr sz="3500"/>
            </a:lvl7pPr>
            <a:lvl8pPr lvl="7" algn="ctr">
              <a:lnSpc>
                <a:spcPct val="100000"/>
              </a:lnSpc>
              <a:spcBef>
                <a:spcPts val="0"/>
              </a:spcBef>
              <a:spcAft>
                <a:spcPts val="0"/>
              </a:spcAft>
              <a:buSzPts val="3500"/>
              <a:buNone/>
              <a:defRPr sz="3500"/>
            </a:lvl8pPr>
            <a:lvl9pPr lvl="8" algn="ctr">
              <a:lnSpc>
                <a:spcPct val="100000"/>
              </a:lnSpc>
              <a:spcBef>
                <a:spcPts val="0"/>
              </a:spcBef>
              <a:spcAft>
                <a:spcPts val="0"/>
              </a:spcAft>
              <a:buSzPts val="3500"/>
              <a:buNone/>
              <a:defRPr sz="3500"/>
            </a:lvl9pPr>
          </a:lstStyle>
          <a:p>
            <a:endParaRPr/>
          </a:p>
        </p:txBody>
      </p:sp>
      <p:sp>
        <p:nvSpPr>
          <p:cNvPr id="12" name="Google Shape;12;p2"/>
          <p:cNvSpPr txBox="1">
            <a:spLocks noGrp="1"/>
          </p:cNvSpPr>
          <p:nvPr>
            <p:ph type="sldNum" idx="12"/>
          </p:nvPr>
        </p:nvSpPr>
        <p:spPr>
          <a:xfrm>
            <a:off x="7201589" y="9119180"/>
            <a:ext cx="466500" cy="7698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64945" y="4206107"/>
            <a:ext cx="7242600" cy="1646100"/>
          </a:xfrm>
          <a:prstGeom prst="rect">
            <a:avLst/>
          </a:prstGeom>
        </p:spPr>
        <p:txBody>
          <a:bodyPr spcFirstLastPara="1" wrap="square" lIns="113100" tIns="113100" rIns="113100" bIns="113100" anchor="ctr" anchorCtr="0">
            <a:normAutofit/>
          </a:bodyPr>
          <a:lstStyle>
            <a:lvl1pPr lvl="0" algn="ctr">
              <a:spcBef>
                <a:spcPts val="0"/>
              </a:spcBef>
              <a:spcAft>
                <a:spcPts val="0"/>
              </a:spcAft>
              <a:buSzPts val="4500"/>
              <a:buNone/>
              <a:defRPr sz="4500"/>
            </a:lvl1pPr>
            <a:lvl2pPr lvl="1" algn="ctr">
              <a:spcBef>
                <a:spcPts val="0"/>
              </a:spcBef>
              <a:spcAft>
                <a:spcPts val="0"/>
              </a:spcAft>
              <a:buSzPts val="4500"/>
              <a:buNone/>
              <a:defRPr sz="4500"/>
            </a:lvl2pPr>
            <a:lvl3pPr lvl="2" algn="ctr">
              <a:spcBef>
                <a:spcPts val="0"/>
              </a:spcBef>
              <a:spcAft>
                <a:spcPts val="0"/>
              </a:spcAft>
              <a:buSzPts val="4500"/>
              <a:buNone/>
              <a:defRPr sz="4500"/>
            </a:lvl3pPr>
            <a:lvl4pPr lvl="3" algn="ctr">
              <a:spcBef>
                <a:spcPts val="0"/>
              </a:spcBef>
              <a:spcAft>
                <a:spcPts val="0"/>
              </a:spcAft>
              <a:buSzPts val="4500"/>
              <a:buNone/>
              <a:defRPr sz="4500"/>
            </a:lvl4pPr>
            <a:lvl5pPr lvl="4" algn="ctr">
              <a:spcBef>
                <a:spcPts val="0"/>
              </a:spcBef>
              <a:spcAft>
                <a:spcPts val="0"/>
              </a:spcAft>
              <a:buSzPts val="4500"/>
              <a:buNone/>
              <a:defRPr sz="4500"/>
            </a:lvl5pPr>
            <a:lvl6pPr lvl="5" algn="ctr">
              <a:spcBef>
                <a:spcPts val="0"/>
              </a:spcBef>
              <a:spcAft>
                <a:spcPts val="0"/>
              </a:spcAft>
              <a:buSzPts val="4500"/>
              <a:buNone/>
              <a:defRPr sz="4500"/>
            </a:lvl6pPr>
            <a:lvl7pPr lvl="6" algn="ctr">
              <a:spcBef>
                <a:spcPts val="0"/>
              </a:spcBef>
              <a:spcAft>
                <a:spcPts val="0"/>
              </a:spcAft>
              <a:buSzPts val="4500"/>
              <a:buNone/>
              <a:defRPr sz="4500"/>
            </a:lvl7pPr>
            <a:lvl8pPr lvl="7" algn="ctr">
              <a:spcBef>
                <a:spcPts val="0"/>
              </a:spcBef>
              <a:spcAft>
                <a:spcPts val="0"/>
              </a:spcAft>
              <a:buSzPts val="4500"/>
              <a:buNone/>
              <a:defRPr sz="4500"/>
            </a:lvl8pPr>
            <a:lvl9pPr lvl="8" algn="ctr">
              <a:spcBef>
                <a:spcPts val="0"/>
              </a:spcBef>
              <a:spcAft>
                <a:spcPts val="0"/>
              </a:spcAft>
              <a:buSzPts val="4500"/>
              <a:buNone/>
              <a:defRPr sz="4500"/>
            </a:lvl9pPr>
          </a:lstStyle>
          <a:p>
            <a:endParaRPr/>
          </a:p>
        </p:txBody>
      </p:sp>
      <p:sp>
        <p:nvSpPr>
          <p:cNvPr id="15" name="Google Shape;15;p3"/>
          <p:cNvSpPr txBox="1">
            <a:spLocks noGrp="1"/>
          </p:cNvSpPr>
          <p:nvPr>
            <p:ph type="sldNum" idx="12"/>
          </p:nvPr>
        </p:nvSpPr>
        <p:spPr>
          <a:xfrm>
            <a:off x="7201589" y="9119180"/>
            <a:ext cx="466500" cy="7698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64945" y="870271"/>
            <a:ext cx="7242600" cy="1120200"/>
          </a:xfrm>
          <a:prstGeom prst="rect">
            <a:avLst/>
          </a:prstGeom>
        </p:spPr>
        <p:txBody>
          <a:bodyPr spcFirstLastPara="1" wrap="square" lIns="113100" tIns="113100" rIns="113100" bIns="113100" anchor="t" anchorCtr="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18" name="Google Shape;18;p4"/>
          <p:cNvSpPr txBox="1">
            <a:spLocks noGrp="1"/>
          </p:cNvSpPr>
          <p:nvPr>
            <p:ph type="body" idx="1"/>
          </p:nvPr>
        </p:nvSpPr>
        <p:spPr>
          <a:xfrm>
            <a:off x="264945" y="2253729"/>
            <a:ext cx="7242600" cy="6681000"/>
          </a:xfrm>
          <a:prstGeom prst="rect">
            <a:avLst/>
          </a:prstGeom>
        </p:spPr>
        <p:txBody>
          <a:bodyPr spcFirstLastPara="1" wrap="square" lIns="113100" tIns="113100" rIns="113100" bIns="113100" anchor="t" anchorCtr="0">
            <a:normAutofit/>
          </a:bodyPr>
          <a:lstStyle>
            <a:lvl1pPr marL="457200" lvl="0" indent="-368300">
              <a:spcBef>
                <a:spcPts val="0"/>
              </a:spcBef>
              <a:spcAft>
                <a:spcPts val="0"/>
              </a:spcAft>
              <a:buSzPts val="2200"/>
              <a:buChar char="●"/>
              <a:defRPr/>
            </a:lvl1pPr>
            <a:lvl2pPr marL="914400" lvl="1" indent="-336550">
              <a:spcBef>
                <a:spcPts val="0"/>
              </a:spcBef>
              <a:spcAft>
                <a:spcPts val="0"/>
              </a:spcAft>
              <a:buSzPts val="1700"/>
              <a:buChar char="○"/>
              <a:defRPr/>
            </a:lvl2pPr>
            <a:lvl3pPr marL="1371600" lvl="2" indent="-336550">
              <a:spcBef>
                <a:spcPts val="0"/>
              </a:spcBef>
              <a:spcAft>
                <a:spcPts val="0"/>
              </a:spcAft>
              <a:buSzPts val="1700"/>
              <a:buChar char="■"/>
              <a:defRPr/>
            </a:lvl3pPr>
            <a:lvl4pPr marL="1828800" lvl="3" indent="-336550">
              <a:spcBef>
                <a:spcPts val="0"/>
              </a:spcBef>
              <a:spcAft>
                <a:spcPts val="0"/>
              </a:spcAft>
              <a:buSzPts val="1700"/>
              <a:buChar char="●"/>
              <a:defRPr/>
            </a:lvl4pPr>
            <a:lvl5pPr marL="2286000" lvl="4" indent="-336550">
              <a:spcBef>
                <a:spcPts val="0"/>
              </a:spcBef>
              <a:spcAft>
                <a:spcPts val="0"/>
              </a:spcAft>
              <a:buSzPts val="1700"/>
              <a:buChar char="○"/>
              <a:defRPr/>
            </a:lvl5pPr>
            <a:lvl6pPr marL="2743200" lvl="5" indent="-336550">
              <a:spcBef>
                <a:spcPts val="0"/>
              </a:spcBef>
              <a:spcAft>
                <a:spcPts val="0"/>
              </a:spcAft>
              <a:buSzPts val="1700"/>
              <a:buChar char="■"/>
              <a:defRPr/>
            </a:lvl6pPr>
            <a:lvl7pPr marL="3200400" lvl="6" indent="-336550">
              <a:spcBef>
                <a:spcPts val="0"/>
              </a:spcBef>
              <a:spcAft>
                <a:spcPts val="0"/>
              </a:spcAft>
              <a:buSzPts val="1700"/>
              <a:buChar char="●"/>
              <a:defRPr/>
            </a:lvl7pPr>
            <a:lvl8pPr marL="3657600" lvl="7" indent="-336550">
              <a:spcBef>
                <a:spcPts val="0"/>
              </a:spcBef>
              <a:spcAft>
                <a:spcPts val="0"/>
              </a:spcAft>
              <a:buSzPts val="1700"/>
              <a:buChar char="○"/>
              <a:defRPr/>
            </a:lvl8pPr>
            <a:lvl9pPr marL="4114800" lvl="8" indent="-336550">
              <a:spcBef>
                <a:spcPts val="0"/>
              </a:spcBef>
              <a:spcAft>
                <a:spcPts val="0"/>
              </a:spcAft>
              <a:buSzPts val="1700"/>
              <a:buChar char="■"/>
              <a:defRPr/>
            </a:lvl9pPr>
          </a:lstStyle>
          <a:p>
            <a:endParaRPr/>
          </a:p>
        </p:txBody>
      </p:sp>
      <p:sp>
        <p:nvSpPr>
          <p:cNvPr id="19" name="Google Shape;19;p4"/>
          <p:cNvSpPr txBox="1">
            <a:spLocks noGrp="1"/>
          </p:cNvSpPr>
          <p:nvPr>
            <p:ph type="sldNum" idx="12"/>
          </p:nvPr>
        </p:nvSpPr>
        <p:spPr>
          <a:xfrm>
            <a:off x="7201589" y="9119180"/>
            <a:ext cx="466500" cy="7698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64945" y="870271"/>
            <a:ext cx="7242600" cy="1120200"/>
          </a:xfrm>
          <a:prstGeom prst="rect">
            <a:avLst/>
          </a:prstGeom>
        </p:spPr>
        <p:txBody>
          <a:bodyPr spcFirstLastPara="1" wrap="square" lIns="113100" tIns="113100" rIns="113100" bIns="113100" anchor="t" anchorCtr="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22" name="Google Shape;22;p5"/>
          <p:cNvSpPr txBox="1">
            <a:spLocks noGrp="1"/>
          </p:cNvSpPr>
          <p:nvPr>
            <p:ph type="body" idx="1"/>
          </p:nvPr>
        </p:nvSpPr>
        <p:spPr>
          <a:xfrm>
            <a:off x="264945" y="2253729"/>
            <a:ext cx="3399900" cy="6681000"/>
          </a:xfrm>
          <a:prstGeom prst="rect">
            <a:avLst/>
          </a:prstGeom>
        </p:spPr>
        <p:txBody>
          <a:bodyPr spcFirstLastPara="1" wrap="square" lIns="113100" tIns="113100" rIns="113100" bIns="113100" anchor="t" anchorCtr="0">
            <a:normAutofit/>
          </a:bodyPr>
          <a:lstStyle>
            <a:lvl1pPr marL="457200" lvl="0" indent="-336550">
              <a:spcBef>
                <a:spcPts val="0"/>
              </a:spcBef>
              <a:spcAft>
                <a:spcPts val="0"/>
              </a:spcAft>
              <a:buSzPts val="1700"/>
              <a:buChar char="●"/>
              <a:defRPr sz="17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3" name="Google Shape;23;p5"/>
          <p:cNvSpPr txBox="1">
            <a:spLocks noGrp="1"/>
          </p:cNvSpPr>
          <p:nvPr>
            <p:ph type="body" idx="2"/>
          </p:nvPr>
        </p:nvSpPr>
        <p:spPr>
          <a:xfrm>
            <a:off x="4107540" y="2253729"/>
            <a:ext cx="3399900" cy="6681000"/>
          </a:xfrm>
          <a:prstGeom prst="rect">
            <a:avLst/>
          </a:prstGeom>
        </p:spPr>
        <p:txBody>
          <a:bodyPr spcFirstLastPara="1" wrap="square" lIns="113100" tIns="113100" rIns="113100" bIns="113100" anchor="t" anchorCtr="0">
            <a:normAutofit/>
          </a:bodyPr>
          <a:lstStyle>
            <a:lvl1pPr marL="457200" lvl="0" indent="-336550">
              <a:spcBef>
                <a:spcPts val="0"/>
              </a:spcBef>
              <a:spcAft>
                <a:spcPts val="0"/>
              </a:spcAft>
              <a:buSzPts val="1700"/>
              <a:buChar char="●"/>
              <a:defRPr sz="17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4" name="Google Shape;24;p5"/>
          <p:cNvSpPr txBox="1">
            <a:spLocks noGrp="1"/>
          </p:cNvSpPr>
          <p:nvPr>
            <p:ph type="sldNum" idx="12"/>
          </p:nvPr>
        </p:nvSpPr>
        <p:spPr>
          <a:xfrm>
            <a:off x="7201589" y="9119180"/>
            <a:ext cx="466500" cy="7698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64945" y="870271"/>
            <a:ext cx="7242600" cy="1120200"/>
          </a:xfrm>
          <a:prstGeom prst="rect">
            <a:avLst/>
          </a:prstGeom>
        </p:spPr>
        <p:txBody>
          <a:bodyPr spcFirstLastPara="1" wrap="square" lIns="113100" tIns="113100" rIns="113100" bIns="113100" anchor="t" anchorCtr="0">
            <a:norm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a:endParaRPr/>
          </a:p>
        </p:txBody>
      </p:sp>
      <p:sp>
        <p:nvSpPr>
          <p:cNvPr id="27" name="Google Shape;27;p6"/>
          <p:cNvSpPr txBox="1">
            <a:spLocks noGrp="1"/>
          </p:cNvSpPr>
          <p:nvPr>
            <p:ph type="sldNum" idx="12"/>
          </p:nvPr>
        </p:nvSpPr>
        <p:spPr>
          <a:xfrm>
            <a:off x="7201589" y="9119180"/>
            <a:ext cx="466500" cy="7698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64945" y="1086507"/>
            <a:ext cx="2386800" cy="1477500"/>
          </a:xfrm>
          <a:prstGeom prst="rect">
            <a:avLst/>
          </a:prstGeom>
        </p:spPr>
        <p:txBody>
          <a:bodyPr spcFirstLastPara="1" wrap="square" lIns="113100" tIns="113100" rIns="113100" bIns="113100" anchor="b"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0" name="Google Shape;30;p7"/>
          <p:cNvSpPr txBox="1">
            <a:spLocks noGrp="1"/>
          </p:cNvSpPr>
          <p:nvPr>
            <p:ph type="body" idx="1"/>
          </p:nvPr>
        </p:nvSpPr>
        <p:spPr>
          <a:xfrm>
            <a:off x="264945" y="2717440"/>
            <a:ext cx="2386800" cy="6217500"/>
          </a:xfrm>
          <a:prstGeom prst="rect">
            <a:avLst/>
          </a:prstGeom>
        </p:spPr>
        <p:txBody>
          <a:bodyPr spcFirstLastPara="1" wrap="square" lIns="113100" tIns="113100" rIns="113100" bIns="113100" anchor="t" anchorCtr="0">
            <a:normAutofit/>
          </a:bodyPr>
          <a:lstStyle>
            <a:lvl1pPr marL="457200" lvl="0" indent="-323850">
              <a:spcBef>
                <a:spcPts val="0"/>
              </a:spcBef>
              <a:spcAft>
                <a:spcPts val="0"/>
              </a:spcAft>
              <a:buSzPts val="1500"/>
              <a:buChar char="●"/>
              <a:defRPr sz="15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31" name="Google Shape;31;p7"/>
          <p:cNvSpPr txBox="1">
            <a:spLocks noGrp="1"/>
          </p:cNvSpPr>
          <p:nvPr>
            <p:ph type="sldNum" idx="12"/>
          </p:nvPr>
        </p:nvSpPr>
        <p:spPr>
          <a:xfrm>
            <a:off x="7201589" y="9119180"/>
            <a:ext cx="466500" cy="7698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16713" y="880293"/>
            <a:ext cx="5412600" cy="8000100"/>
          </a:xfrm>
          <a:prstGeom prst="rect">
            <a:avLst/>
          </a:prstGeom>
        </p:spPr>
        <p:txBody>
          <a:bodyPr spcFirstLastPara="1" wrap="square" lIns="113100" tIns="113100" rIns="113100" bIns="113100" anchor="ctr" anchorCtr="0">
            <a:normAutofit/>
          </a:bodyPr>
          <a:lstStyle>
            <a:lvl1pPr lvl="0">
              <a:spcBef>
                <a:spcPts val="0"/>
              </a:spcBef>
              <a:spcAft>
                <a:spcPts val="0"/>
              </a:spcAft>
              <a:buSzPts val="5900"/>
              <a:buNone/>
              <a:defRPr sz="5900"/>
            </a:lvl1pPr>
            <a:lvl2pPr lvl="1">
              <a:spcBef>
                <a:spcPts val="0"/>
              </a:spcBef>
              <a:spcAft>
                <a:spcPts val="0"/>
              </a:spcAft>
              <a:buSzPts val="5900"/>
              <a:buNone/>
              <a:defRPr sz="5900"/>
            </a:lvl2pPr>
            <a:lvl3pPr lvl="2">
              <a:spcBef>
                <a:spcPts val="0"/>
              </a:spcBef>
              <a:spcAft>
                <a:spcPts val="0"/>
              </a:spcAft>
              <a:buSzPts val="5900"/>
              <a:buNone/>
              <a:defRPr sz="5900"/>
            </a:lvl3pPr>
            <a:lvl4pPr lvl="3">
              <a:spcBef>
                <a:spcPts val="0"/>
              </a:spcBef>
              <a:spcAft>
                <a:spcPts val="0"/>
              </a:spcAft>
              <a:buSzPts val="5900"/>
              <a:buNone/>
              <a:defRPr sz="5900"/>
            </a:lvl4pPr>
            <a:lvl5pPr lvl="4">
              <a:spcBef>
                <a:spcPts val="0"/>
              </a:spcBef>
              <a:spcAft>
                <a:spcPts val="0"/>
              </a:spcAft>
              <a:buSzPts val="5900"/>
              <a:buNone/>
              <a:defRPr sz="5900"/>
            </a:lvl5pPr>
            <a:lvl6pPr lvl="5">
              <a:spcBef>
                <a:spcPts val="0"/>
              </a:spcBef>
              <a:spcAft>
                <a:spcPts val="0"/>
              </a:spcAft>
              <a:buSzPts val="5900"/>
              <a:buNone/>
              <a:defRPr sz="5900"/>
            </a:lvl6pPr>
            <a:lvl7pPr lvl="6">
              <a:spcBef>
                <a:spcPts val="0"/>
              </a:spcBef>
              <a:spcAft>
                <a:spcPts val="0"/>
              </a:spcAft>
              <a:buSzPts val="5900"/>
              <a:buNone/>
              <a:defRPr sz="5900"/>
            </a:lvl7pPr>
            <a:lvl8pPr lvl="7">
              <a:spcBef>
                <a:spcPts val="0"/>
              </a:spcBef>
              <a:spcAft>
                <a:spcPts val="0"/>
              </a:spcAft>
              <a:buSzPts val="5900"/>
              <a:buNone/>
              <a:defRPr sz="5900"/>
            </a:lvl8pPr>
            <a:lvl9pPr lvl="8">
              <a:spcBef>
                <a:spcPts val="0"/>
              </a:spcBef>
              <a:spcAft>
                <a:spcPts val="0"/>
              </a:spcAft>
              <a:buSzPts val="5900"/>
              <a:buNone/>
              <a:defRPr sz="5900"/>
            </a:lvl9pPr>
          </a:lstStyle>
          <a:p>
            <a:endParaRPr/>
          </a:p>
        </p:txBody>
      </p:sp>
      <p:sp>
        <p:nvSpPr>
          <p:cNvPr id="34" name="Google Shape;34;p8"/>
          <p:cNvSpPr txBox="1">
            <a:spLocks noGrp="1"/>
          </p:cNvSpPr>
          <p:nvPr>
            <p:ph type="sldNum" idx="12"/>
          </p:nvPr>
        </p:nvSpPr>
        <p:spPr>
          <a:xfrm>
            <a:off x="7201589" y="9119180"/>
            <a:ext cx="466500" cy="7698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spcFirstLastPara="1" wrap="square" lIns="113100" tIns="113100" rIns="113100" bIns="11310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25675" y="2411542"/>
            <a:ext cx="3438300" cy="2898600"/>
          </a:xfrm>
          <a:prstGeom prst="rect">
            <a:avLst/>
          </a:prstGeom>
        </p:spPr>
        <p:txBody>
          <a:bodyPr spcFirstLastPara="1" wrap="square" lIns="113100" tIns="113100" rIns="113100" bIns="113100"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38" name="Google Shape;38;p9"/>
          <p:cNvSpPr txBox="1">
            <a:spLocks noGrp="1"/>
          </p:cNvSpPr>
          <p:nvPr>
            <p:ph type="subTitle" idx="1"/>
          </p:nvPr>
        </p:nvSpPr>
        <p:spPr>
          <a:xfrm>
            <a:off x="225675" y="5481569"/>
            <a:ext cx="3438300" cy="2415300"/>
          </a:xfrm>
          <a:prstGeom prst="rect">
            <a:avLst/>
          </a:prstGeom>
        </p:spPr>
        <p:txBody>
          <a:bodyPr spcFirstLastPara="1" wrap="square" lIns="113100" tIns="113100" rIns="113100" bIns="113100" anchor="t" anchorCtr="0">
            <a:normAutofit/>
          </a:bodyPr>
          <a:lstStyle>
            <a:lvl1pPr lvl="0" algn="ctr">
              <a:lnSpc>
                <a:spcPct val="100000"/>
              </a:lnSpc>
              <a:spcBef>
                <a:spcPts val="0"/>
              </a:spcBef>
              <a:spcAft>
                <a:spcPts val="0"/>
              </a:spcAft>
              <a:buSzPts val="2600"/>
              <a:buNone/>
              <a:defRPr sz="2600"/>
            </a:lvl1pPr>
            <a:lvl2pPr lvl="1" algn="ctr">
              <a:lnSpc>
                <a:spcPct val="100000"/>
              </a:lnSpc>
              <a:spcBef>
                <a:spcPts val="0"/>
              </a:spcBef>
              <a:spcAft>
                <a:spcPts val="0"/>
              </a:spcAft>
              <a:buSzPts val="2600"/>
              <a:buNone/>
              <a:defRPr sz="2600"/>
            </a:lvl2pPr>
            <a:lvl3pPr lvl="2" algn="ctr">
              <a:lnSpc>
                <a:spcPct val="100000"/>
              </a:lnSpc>
              <a:spcBef>
                <a:spcPts val="0"/>
              </a:spcBef>
              <a:spcAft>
                <a:spcPts val="0"/>
              </a:spcAft>
              <a:buSzPts val="2600"/>
              <a:buNone/>
              <a:defRPr sz="2600"/>
            </a:lvl3pPr>
            <a:lvl4pPr lvl="3" algn="ctr">
              <a:lnSpc>
                <a:spcPct val="100000"/>
              </a:lnSpc>
              <a:spcBef>
                <a:spcPts val="0"/>
              </a:spcBef>
              <a:spcAft>
                <a:spcPts val="0"/>
              </a:spcAft>
              <a:buSzPts val="2600"/>
              <a:buNone/>
              <a:defRPr sz="2600"/>
            </a:lvl4pPr>
            <a:lvl5pPr lvl="4" algn="ctr">
              <a:lnSpc>
                <a:spcPct val="100000"/>
              </a:lnSpc>
              <a:spcBef>
                <a:spcPts val="0"/>
              </a:spcBef>
              <a:spcAft>
                <a:spcPts val="0"/>
              </a:spcAft>
              <a:buSzPts val="2600"/>
              <a:buNone/>
              <a:defRPr sz="2600"/>
            </a:lvl5pPr>
            <a:lvl6pPr lvl="5" algn="ctr">
              <a:lnSpc>
                <a:spcPct val="100000"/>
              </a:lnSpc>
              <a:spcBef>
                <a:spcPts val="0"/>
              </a:spcBef>
              <a:spcAft>
                <a:spcPts val="0"/>
              </a:spcAft>
              <a:buSzPts val="2600"/>
              <a:buNone/>
              <a:defRPr sz="2600"/>
            </a:lvl6pPr>
            <a:lvl7pPr lvl="6" algn="ctr">
              <a:lnSpc>
                <a:spcPct val="100000"/>
              </a:lnSpc>
              <a:spcBef>
                <a:spcPts val="0"/>
              </a:spcBef>
              <a:spcAft>
                <a:spcPts val="0"/>
              </a:spcAft>
              <a:buSzPts val="2600"/>
              <a:buNone/>
              <a:defRPr sz="2600"/>
            </a:lvl7pPr>
            <a:lvl8pPr lvl="7" algn="ctr">
              <a:lnSpc>
                <a:spcPct val="100000"/>
              </a:lnSpc>
              <a:spcBef>
                <a:spcPts val="0"/>
              </a:spcBef>
              <a:spcAft>
                <a:spcPts val="0"/>
              </a:spcAft>
              <a:buSzPts val="2600"/>
              <a:buNone/>
              <a:defRPr sz="2600"/>
            </a:lvl8pPr>
            <a:lvl9pPr lvl="8" algn="ctr">
              <a:lnSpc>
                <a:spcPct val="100000"/>
              </a:lnSpc>
              <a:spcBef>
                <a:spcPts val="0"/>
              </a:spcBef>
              <a:spcAft>
                <a:spcPts val="0"/>
              </a:spcAft>
              <a:buSzPts val="2600"/>
              <a:buNone/>
              <a:defRPr sz="2600"/>
            </a:lvl9pPr>
          </a:lstStyle>
          <a:p>
            <a:endParaRPr/>
          </a:p>
        </p:txBody>
      </p:sp>
      <p:sp>
        <p:nvSpPr>
          <p:cNvPr id="39" name="Google Shape;39;p9"/>
          <p:cNvSpPr txBox="1">
            <a:spLocks noGrp="1"/>
          </p:cNvSpPr>
          <p:nvPr>
            <p:ph type="body" idx="2"/>
          </p:nvPr>
        </p:nvSpPr>
        <p:spPr>
          <a:xfrm>
            <a:off x="4198575" y="1415969"/>
            <a:ext cx="3261600" cy="7225800"/>
          </a:xfrm>
          <a:prstGeom prst="rect">
            <a:avLst/>
          </a:prstGeom>
        </p:spPr>
        <p:txBody>
          <a:bodyPr spcFirstLastPara="1" wrap="square" lIns="113100" tIns="113100" rIns="113100" bIns="113100" anchor="ctr" anchorCtr="0">
            <a:normAutofit/>
          </a:bodyPr>
          <a:lstStyle>
            <a:lvl1pPr marL="457200" lvl="0" indent="-368300">
              <a:spcBef>
                <a:spcPts val="0"/>
              </a:spcBef>
              <a:spcAft>
                <a:spcPts val="0"/>
              </a:spcAft>
              <a:buSzPts val="2200"/>
              <a:buChar char="●"/>
              <a:defRPr/>
            </a:lvl1pPr>
            <a:lvl2pPr marL="914400" lvl="1" indent="-336550">
              <a:spcBef>
                <a:spcPts val="0"/>
              </a:spcBef>
              <a:spcAft>
                <a:spcPts val="0"/>
              </a:spcAft>
              <a:buSzPts val="1700"/>
              <a:buChar char="○"/>
              <a:defRPr/>
            </a:lvl2pPr>
            <a:lvl3pPr marL="1371600" lvl="2" indent="-336550">
              <a:spcBef>
                <a:spcPts val="0"/>
              </a:spcBef>
              <a:spcAft>
                <a:spcPts val="0"/>
              </a:spcAft>
              <a:buSzPts val="1700"/>
              <a:buChar char="■"/>
              <a:defRPr/>
            </a:lvl3pPr>
            <a:lvl4pPr marL="1828800" lvl="3" indent="-336550">
              <a:spcBef>
                <a:spcPts val="0"/>
              </a:spcBef>
              <a:spcAft>
                <a:spcPts val="0"/>
              </a:spcAft>
              <a:buSzPts val="1700"/>
              <a:buChar char="●"/>
              <a:defRPr/>
            </a:lvl4pPr>
            <a:lvl5pPr marL="2286000" lvl="4" indent="-336550">
              <a:spcBef>
                <a:spcPts val="0"/>
              </a:spcBef>
              <a:spcAft>
                <a:spcPts val="0"/>
              </a:spcAft>
              <a:buSzPts val="1700"/>
              <a:buChar char="○"/>
              <a:defRPr/>
            </a:lvl5pPr>
            <a:lvl6pPr marL="2743200" lvl="5" indent="-336550">
              <a:spcBef>
                <a:spcPts val="0"/>
              </a:spcBef>
              <a:spcAft>
                <a:spcPts val="0"/>
              </a:spcAft>
              <a:buSzPts val="1700"/>
              <a:buChar char="■"/>
              <a:defRPr/>
            </a:lvl6pPr>
            <a:lvl7pPr marL="3200400" lvl="6" indent="-336550">
              <a:spcBef>
                <a:spcPts val="0"/>
              </a:spcBef>
              <a:spcAft>
                <a:spcPts val="0"/>
              </a:spcAft>
              <a:buSzPts val="1700"/>
              <a:buChar char="●"/>
              <a:defRPr/>
            </a:lvl7pPr>
            <a:lvl8pPr marL="3657600" lvl="7" indent="-336550">
              <a:spcBef>
                <a:spcPts val="0"/>
              </a:spcBef>
              <a:spcAft>
                <a:spcPts val="0"/>
              </a:spcAft>
              <a:buSzPts val="1700"/>
              <a:buChar char="○"/>
              <a:defRPr/>
            </a:lvl8pPr>
            <a:lvl9pPr marL="4114800" lvl="8" indent="-336550">
              <a:spcBef>
                <a:spcPts val="0"/>
              </a:spcBef>
              <a:spcAft>
                <a:spcPts val="0"/>
              </a:spcAft>
              <a:buSzPts val="1700"/>
              <a:buChar char="■"/>
              <a:defRPr/>
            </a:lvl9pPr>
          </a:lstStyle>
          <a:p>
            <a:endParaRPr/>
          </a:p>
        </p:txBody>
      </p:sp>
      <p:sp>
        <p:nvSpPr>
          <p:cNvPr id="40" name="Google Shape;40;p9"/>
          <p:cNvSpPr txBox="1">
            <a:spLocks noGrp="1"/>
          </p:cNvSpPr>
          <p:nvPr>
            <p:ph type="sldNum" idx="12"/>
          </p:nvPr>
        </p:nvSpPr>
        <p:spPr>
          <a:xfrm>
            <a:off x="7201589" y="9119180"/>
            <a:ext cx="466500" cy="7698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64945" y="8273124"/>
            <a:ext cx="5099100" cy="1183200"/>
          </a:xfrm>
          <a:prstGeom prst="rect">
            <a:avLst/>
          </a:prstGeom>
        </p:spPr>
        <p:txBody>
          <a:bodyPr spcFirstLastPara="1" wrap="square" lIns="113100" tIns="113100" rIns="113100" bIns="113100" anchor="ctr" anchorCtr="0">
            <a:normAutofit/>
          </a:bodyPr>
          <a:lstStyle>
            <a:lvl1pPr marL="457200" lvl="0" indent="-228600">
              <a:lnSpc>
                <a:spcPct val="100000"/>
              </a:lnSpc>
              <a:spcBef>
                <a:spcPts val="0"/>
              </a:spcBef>
              <a:spcAft>
                <a:spcPts val="0"/>
              </a:spcAft>
              <a:buSzPts val="2200"/>
              <a:buNone/>
              <a:defRPr/>
            </a:lvl1pPr>
          </a:lstStyle>
          <a:p>
            <a:endParaRPr/>
          </a:p>
        </p:txBody>
      </p:sp>
      <p:sp>
        <p:nvSpPr>
          <p:cNvPr id="43" name="Google Shape;43;p10"/>
          <p:cNvSpPr txBox="1">
            <a:spLocks noGrp="1"/>
          </p:cNvSpPr>
          <p:nvPr>
            <p:ph type="sldNum" idx="12"/>
          </p:nvPr>
        </p:nvSpPr>
        <p:spPr>
          <a:xfrm>
            <a:off x="7201589" y="9119180"/>
            <a:ext cx="466500" cy="7698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64945" y="2163089"/>
            <a:ext cx="7242600" cy="3839700"/>
          </a:xfrm>
          <a:prstGeom prst="rect">
            <a:avLst/>
          </a:prstGeom>
        </p:spPr>
        <p:txBody>
          <a:bodyPr spcFirstLastPara="1" wrap="square" lIns="113100" tIns="113100" rIns="113100" bIns="113100" anchor="b" anchorCtr="0">
            <a:normAutofit/>
          </a:bodyPr>
          <a:lstStyle>
            <a:lvl1pPr lvl="0" algn="ctr">
              <a:spcBef>
                <a:spcPts val="0"/>
              </a:spcBef>
              <a:spcAft>
                <a:spcPts val="0"/>
              </a:spcAft>
              <a:buSzPts val="14800"/>
              <a:buNone/>
              <a:defRPr sz="14800"/>
            </a:lvl1pPr>
            <a:lvl2pPr lvl="1" algn="ctr">
              <a:spcBef>
                <a:spcPts val="0"/>
              </a:spcBef>
              <a:spcAft>
                <a:spcPts val="0"/>
              </a:spcAft>
              <a:buSzPts val="14800"/>
              <a:buNone/>
              <a:defRPr sz="14800"/>
            </a:lvl2pPr>
            <a:lvl3pPr lvl="2" algn="ctr">
              <a:spcBef>
                <a:spcPts val="0"/>
              </a:spcBef>
              <a:spcAft>
                <a:spcPts val="0"/>
              </a:spcAft>
              <a:buSzPts val="14800"/>
              <a:buNone/>
              <a:defRPr sz="14800"/>
            </a:lvl3pPr>
            <a:lvl4pPr lvl="3" algn="ctr">
              <a:spcBef>
                <a:spcPts val="0"/>
              </a:spcBef>
              <a:spcAft>
                <a:spcPts val="0"/>
              </a:spcAft>
              <a:buSzPts val="14800"/>
              <a:buNone/>
              <a:defRPr sz="14800"/>
            </a:lvl4pPr>
            <a:lvl5pPr lvl="4" algn="ctr">
              <a:spcBef>
                <a:spcPts val="0"/>
              </a:spcBef>
              <a:spcAft>
                <a:spcPts val="0"/>
              </a:spcAft>
              <a:buSzPts val="14800"/>
              <a:buNone/>
              <a:defRPr sz="14800"/>
            </a:lvl5pPr>
            <a:lvl6pPr lvl="5" algn="ctr">
              <a:spcBef>
                <a:spcPts val="0"/>
              </a:spcBef>
              <a:spcAft>
                <a:spcPts val="0"/>
              </a:spcAft>
              <a:buSzPts val="14800"/>
              <a:buNone/>
              <a:defRPr sz="14800"/>
            </a:lvl6pPr>
            <a:lvl7pPr lvl="6" algn="ctr">
              <a:spcBef>
                <a:spcPts val="0"/>
              </a:spcBef>
              <a:spcAft>
                <a:spcPts val="0"/>
              </a:spcAft>
              <a:buSzPts val="14800"/>
              <a:buNone/>
              <a:defRPr sz="14800"/>
            </a:lvl7pPr>
            <a:lvl8pPr lvl="7" algn="ctr">
              <a:spcBef>
                <a:spcPts val="0"/>
              </a:spcBef>
              <a:spcAft>
                <a:spcPts val="0"/>
              </a:spcAft>
              <a:buSzPts val="14800"/>
              <a:buNone/>
              <a:defRPr sz="14800"/>
            </a:lvl8pPr>
            <a:lvl9pPr lvl="8" algn="ctr">
              <a:spcBef>
                <a:spcPts val="0"/>
              </a:spcBef>
              <a:spcAft>
                <a:spcPts val="0"/>
              </a:spcAft>
              <a:buSzPts val="14800"/>
              <a:buNone/>
              <a:defRPr sz="14800"/>
            </a:lvl9pPr>
          </a:lstStyle>
          <a:p>
            <a:r>
              <a:t>xx%</a:t>
            </a:r>
          </a:p>
        </p:txBody>
      </p:sp>
      <p:sp>
        <p:nvSpPr>
          <p:cNvPr id="46" name="Google Shape;46;p11"/>
          <p:cNvSpPr txBox="1">
            <a:spLocks noGrp="1"/>
          </p:cNvSpPr>
          <p:nvPr>
            <p:ph type="body" idx="1"/>
          </p:nvPr>
        </p:nvSpPr>
        <p:spPr>
          <a:xfrm>
            <a:off x="264945" y="6164351"/>
            <a:ext cx="7242600" cy="2543700"/>
          </a:xfrm>
          <a:prstGeom prst="rect">
            <a:avLst/>
          </a:prstGeom>
        </p:spPr>
        <p:txBody>
          <a:bodyPr spcFirstLastPara="1" wrap="square" lIns="113100" tIns="113100" rIns="113100" bIns="113100" anchor="t" anchorCtr="0">
            <a:normAutofit/>
          </a:bodyPr>
          <a:lstStyle>
            <a:lvl1pPr marL="457200" lvl="0" indent="-368300" algn="ctr">
              <a:spcBef>
                <a:spcPts val="0"/>
              </a:spcBef>
              <a:spcAft>
                <a:spcPts val="0"/>
              </a:spcAft>
              <a:buSzPts val="2200"/>
              <a:buChar char="●"/>
              <a:defRPr/>
            </a:lvl1pPr>
            <a:lvl2pPr marL="914400" lvl="1" indent="-336550" algn="ctr">
              <a:spcBef>
                <a:spcPts val="0"/>
              </a:spcBef>
              <a:spcAft>
                <a:spcPts val="0"/>
              </a:spcAft>
              <a:buSzPts val="1700"/>
              <a:buChar char="○"/>
              <a:defRPr/>
            </a:lvl2pPr>
            <a:lvl3pPr marL="1371600" lvl="2" indent="-336550" algn="ctr">
              <a:spcBef>
                <a:spcPts val="0"/>
              </a:spcBef>
              <a:spcAft>
                <a:spcPts val="0"/>
              </a:spcAft>
              <a:buSzPts val="1700"/>
              <a:buChar char="■"/>
              <a:defRPr/>
            </a:lvl3pPr>
            <a:lvl4pPr marL="1828800" lvl="3" indent="-336550" algn="ctr">
              <a:spcBef>
                <a:spcPts val="0"/>
              </a:spcBef>
              <a:spcAft>
                <a:spcPts val="0"/>
              </a:spcAft>
              <a:buSzPts val="1700"/>
              <a:buChar char="●"/>
              <a:defRPr/>
            </a:lvl4pPr>
            <a:lvl5pPr marL="2286000" lvl="4" indent="-336550" algn="ctr">
              <a:spcBef>
                <a:spcPts val="0"/>
              </a:spcBef>
              <a:spcAft>
                <a:spcPts val="0"/>
              </a:spcAft>
              <a:buSzPts val="1700"/>
              <a:buChar char="○"/>
              <a:defRPr/>
            </a:lvl5pPr>
            <a:lvl6pPr marL="2743200" lvl="5" indent="-336550" algn="ctr">
              <a:spcBef>
                <a:spcPts val="0"/>
              </a:spcBef>
              <a:spcAft>
                <a:spcPts val="0"/>
              </a:spcAft>
              <a:buSzPts val="1700"/>
              <a:buChar char="■"/>
              <a:defRPr/>
            </a:lvl6pPr>
            <a:lvl7pPr marL="3200400" lvl="6" indent="-336550" algn="ctr">
              <a:spcBef>
                <a:spcPts val="0"/>
              </a:spcBef>
              <a:spcAft>
                <a:spcPts val="0"/>
              </a:spcAft>
              <a:buSzPts val="1700"/>
              <a:buChar char="●"/>
              <a:defRPr/>
            </a:lvl7pPr>
            <a:lvl8pPr marL="3657600" lvl="7" indent="-336550" algn="ctr">
              <a:spcBef>
                <a:spcPts val="0"/>
              </a:spcBef>
              <a:spcAft>
                <a:spcPts val="0"/>
              </a:spcAft>
              <a:buSzPts val="1700"/>
              <a:buChar char="○"/>
              <a:defRPr/>
            </a:lvl8pPr>
            <a:lvl9pPr marL="4114800" lvl="8" indent="-336550" algn="ctr">
              <a:spcBef>
                <a:spcPts val="0"/>
              </a:spcBef>
              <a:spcAft>
                <a:spcPts val="0"/>
              </a:spcAft>
              <a:buSzPts val="1700"/>
              <a:buChar char="■"/>
              <a:defRPr/>
            </a:lvl9pPr>
          </a:lstStyle>
          <a:p>
            <a:endParaRPr/>
          </a:p>
        </p:txBody>
      </p:sp>
      <p:sp>
        <p:nvSpPr>
          <p:cNvPr id="47" name="Google Shape;47;p11"/>
          <p:cNvSpPr txBox="1">
            <a:spLocks noGrp="1"/>
          </p:cNvSpPr>
          <p:nvPr>
            <p:ph type="sldNum" idx="12"/>
          </p:nvPr>
        </p:nvSpPr>
        <p:spPr>
          <a:xfrm>
            <a:off x="7201589" y="9119180"/>
            <a:ext cx="466500" cy="7698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201589" y="9119180"/>
            <a:ext cx="466500" cy="769800"/>
          </a:xfrm>
          <a:prstGeom prst="rect">
            <a:avLst/>
          </a:prstGeom>
        </p:spPr>
        <p:txBody>
          <a:bodyPr spcFirstLastPara="1" wrap="square" lIns="113100" tIns="113100" rIns="113100" bIns="1131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64945" y="870271"/>
            <a:ext cx="7242600" cy="1120200"/>
          </a:xfrm>
          <a:prstGeom prst="rect">
            <a:avLst/>
          </a:prstGeom>
          <a:noFill/>
          <a:ln>
            <a:noFill/>
          </a:ln>
        </p:spPr>
        <p:txBody>
          <a:bodyPr spcFirstLastPara="1" wrap="square" lIns="113100" tIns="113100" rIns="113100" bIns="113100" anchor="t" anchorCtr="0">
            <a:norm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None/>
              <a:defRPr sz="3500">
                <a:solidFill>
                  <a:schemeClr val="dk1"/>
                </a:solidFill>
              </a:defRPr>
            </a:lvl2pPr>
            <a:lvl3pPr lvl="2">
              <a:spcBef>
                <a:spcPts val="0"/>
              </a:spcBef>
              <a:spcAft>
                <a:spcPts val="0"/>
              </a:spcAft>
              <a:buClr>
                <a:schemeClr val="dk1"/>
              </a:buClr>
              <a:buSzPts val="3500"/>
              <a:buNone/>
              <a:defRPr sz="3500">
                <a:solidFill>
                  <a:schemeClr val="dk1"/>
                </a:solidFill>
              </a:defRPr>
            </a:lvl3pPr>
            <a:lvl4pPr lvl="3">
              <a:spcBef>
                <a:spcPts val="0"/>
              </a:spcBef>
              <a:spcAft>
                <a:spcPts val="0"/>
              </a:spcAft>
              <a:buClr>
                <a:schemeClr val="dk1"/>
              </a:buClr>
              <a:buSzPts val="3500"/>
              <a:buNone/>
              <a:defRPr sz="3500">
                <a:solidFill>
                  <a:schemeClr val="dk1"/>
                </a:solidFill>
              </a:defRPr>
            </a:lvl4pPr>
            <a:lvl5pPr lvl="4">
              <a:spcBef>
                <a:spcPts val="0"/>
              </a:spcBef>
              <a:spcAft>
                <a:spcPts val="0"/>
              </a:spcAft>
              <a:buClr>
                <a:schemeClr val="dk1"/>
              </a:buClr>
              <a:buSzPts val="3500"/>
              <a:buNone/>
              <a:defRPr sz="3500">
                <a:solidFill>
                  <a:schemeClr val="dk1"/>
                </a:solidFill>
              </a:defRPr>
            </a:lvl5pPr>
            <a:lvl6pPr lvl="5">
              <a:spcBef>
                <a:spcPts val="0"/>
              </a:spcBef>
              <a:spcAft>
                <a:spcPts val="0"/>
              </a:spcAft>
              <a:buClr>
                <a:schemeClr val="dk1"/>
              </a:buClr>
              <a:buSzPts val="3500"/>
              <a:buNone/>
              <a:defRPr sz="3500">
                <a:solidFill>
                  <a:schemeClr val="dk1"/>
                </a:solidFill>
              </a:defRPr>
            </a:lvl6pPr>
            <a:lvl7pPr lvl="6">
              <a:spcBef>
                <a:spcPts val="0"/>
              </a:spcBef>
              <a:spcAft>
                <a:spcPts val="0"/>
              </a:spcAft>
              <a:buClr>
                <a:schemeClr val="dk1"/>
              </a:buClr>
              <a:buSzPts val="3500"/>
              <a:buNone/>
              <a:defRPr sz="3500">
                <a:solidFill>
                  <a:schemeClr val="dk1"/>
                </a:solidFill>
              </a:defRPr>
            </a:lvl7pPr>
            <a:lvl8pPr lvl="7">
              <a:spcBef>
                <a:spcPts val="0"/>
              </a:spcBef>
              <a:spcAft>
                <a:spcPts val="0"/>
              </a:spcAft>
              <a:buClr>
                <a:schemeClr val="dk1"/>
              </a:buClr>
              <a:buSzPts val="3500"/>
              <a:buNone/>
              <a:defRPr sz="3500">
                <a:solidFill>
                  <a:schemeClr val="dk1"/>
                </a:solidFill>
              </a:defRPr>
            </a:lvl8pPr>
            <a:lvl9pPr lvl="8">
              <a:spcBef>
                <a:spcPts val="0"/>
              </a:spcBef>
              <a:spcAft>
                <a:spcPts val="0"/>
              </a:spcAft>
              <a:buClr>
                <a:schemeClr val="dk1"/>
              </a:buClr>
              <a:buSzPts val="3500"/>
              <a:buNone/>
              <a:defRPr sz="3500">
                <a:solidFill>
                  <a:schemeClr val="dk1"/>
                </a:solidFill>
              </a:defRPr>
            </a:lvl9pPr>
          </a:lstStyle>
          <a:p>
            <a:endParaRPr/>
          </a:p>
        </p:txBody>
      </p:sp>
      <p:sp>
        <p:nvSpPr>
          <p:cNvPr id="7" name="Google Shape;7;p1"/>
          <p:cNvSpPr txBox="1">
            <a:spLocks noGrp="1"/>
          </p:cNvSpPr>
          <p:nvPr>
            <p:ph type="body" idx="1"/>
          </p:nvPr>
        </p:nvSpPr>
        <p:spPr>
          <a:xfrm>
            <a:off x="264945" y="2253729"/>
            <a:ext cx="7242600" cy="6681000"/>
          </a:xfrm>
          <a:prstGeom prst="rect">
            <a:avLst/>
          </a:prstGeom>
          <a:noFill/>
          <a:ln>
            <a:noFill/>
          </a:ln>
        </p:spPr>
        <p:txBody>
          <a:bodyPr spcFirstLastPara="1" wrap="square" lIns="113100" tIns="113100" rIns="113100" bIns="113100" anchor="t" anchorCtr="0">
            <a:normAutofit/>
          </a:bodyPr>
          <a:lstStyle>
            <a:lvl1pPr marL="457200" lvl="0" indent="-368300">
              <a:lnSpc>
                <a:spcPct val="115000"/>
              </a:lnSpc>
              <a:spcBef>
                <a:spcPts val="0"/>
              </a:spcBef>
              <a:spcAft>
                <a:spcPts val="0"/>
              </a:spcAft>
              <a:buClr>
                <a:schemeClr val="dk2"/>
              </a:buClr>
              <a:buSzPts val="2200"/>
              <a:buChar char="●"/>
              <a:defRPr sz="2200">
                <a:solidFill>
                  <a:schemeClr val="dk2"/>
                </a:solidFill>
              </a:defRPr>
            </a:lvl1pPr>
            <a:lvl2pPr marL="914400" lvl="1" indent="-336550">
              <a:lnSpc>
                <a:spcPct val="115000"/>
              </a:lnSpc>
              <a:spcBef>
                <a:spcPts val="0"/>
              </a:spcBef>
              <a:spcAft>
                <a:spcPts val="0"/>
              </a:spcAft>
              <a:buClr>
                <a:schemeClr val="dk2"/>
              </a:buClr>
              <a:buSzPts val="1700"/>
              <a:buChar char="○"/>
              <a:defRPr sz="1700">
                <a:solidFill>
                  <a:schemeClr val="dk2"/>
                </a:solidFill>
              </a:defRPr>
            </a:lvl2pPr>
            <a:lvl3pPr marL="1371600" lvl="2" indent="-336550">
              <a:lnSpc>
                <a:spcPct val="115000"/>
              </a:lnSpc>
              <a:spcBef>
                <a:spcPts val="0"/>
              </a:spcBef>
              <a:spcAft>
                <a:spcPts val="0"/>
              </a:spcAft>
              <a:buClr>
                <a:schemeClr val="dk2"/>
              </a:buClr>
              <a:buSzPts val="1700"/>
              <a:buChar char="■"/>
              <a:defRPr sz="1700">
                <a:solidFill>
                  <a:schemeClr val="dk2"/>
                </a:solidFill>
              </a:defRPr>
            </a:lvl3pPr>
            <a:lvl4pPr marL="1828800" lvl="3" indent="-336550">
              <a:lnSpc>
                <a:spcPct val="115000"/>
              </a:lnSpc>
              <a:spcBef>
                <a:spcPts val="0"/>
              </a:spcBef>
              <a:spcAft>
                <a:spcPts val="0"/>
              </a:spcAft>
              <a:buClr>
                <a:schemeClr val="dk2"/>
              </a:buClr>
              <a:buSzPts val="1700"/>
              <a:buChar char="●"/>
              <a:defRPr sz="1700">
                <a:solidFill>
                  <a:schemeClr val="dk2"/>
                </a:solidFill>
              </a:defRPr>
            </a:lvl4pPr>
            <a:lvl5pPr marL="2286000" lvl="4" indent="-336550">
              <a:lnSpc>
                <a:spcPct val="115000"/>
              </a:lnSpc>
              <a:spcBef>
                <a:spcPts val="0"/>
              </a:spcBef>
              <a:spcAft>
                <a:spcPts val="0"/>
              </a:spcAft>
              <a:buClr>
                <a:schemeClr val="dk2"/>
              </a:buClr>
              <a:buSzPts val="1700"/>
              <a:buChar char="○"/>
              <a:defRPr sz="1700">
                <a:solidFill>
                  <a:schemeClr val="dk2"/>
                </a:solidFill>
              </a:defRPr>
            </a:lvl5pPr>
            <a:lvl6pPr marL="2743200" lvl="5" indent="-336550">
              <a:lnSpc>
                <a:spcPct val="115000"/>
              </a:lnSpc>
              <a:spcBef>
                <a:spcPts val="0"/>
              </a:spcBef>
              <a:spcAft>
                <a:spcPts val="0"/>
              </a:spcAft>
              <a:buClr>
                <a:schemeClr val="dk2"/>
              </a:buClr>
              <a:buSzPts val="1700"/>
              <a:buChar char="■"/>
              <a:defRPr sz="1700">
                <a:solidFill>
                  <a:schemeClr val="dk2"/>
                </a:solidFill>
              </a:defRPr>
            </a:lvl6pPr>
            <a:lvl7pPr marL="3200400" lvl="6" indent="-336550">
              <a:lnSpc>
                <a:spcPct val="115000"/>
              </a:lnSpc>
              <a:spcBef>
                <a:spcPts val="0"/>
              </a:spcBef>
              <a:spcAft>
                <a:spcPts val="0"/>
              </a:spcAft>
              <a:buClr>
                <a:schemeClr val="dk2"/>
              </a:buClr>
              <a:buSzPts val="1700"/>
              <a:buChar char="●"/>
              <a:defRPr sz="1700">
                <a:solidFill>
                  <a:schemeClr val="dk2"/>
                </a:solidFill>
              </a:defRPr>
            </a:lvl7pPr>
            <a:lvl8pPr marL="3657600" lvl="7" indent="-336550">
              <a:lnSpc>
                <a:spcPct val="115000"/>
              </a:lnSpc>
              <a:spcBef>
                <a:spcPts val="0"/>
              </a:spcBef>
              <a:spcAft>
                <a:spcPts val="0"/>
              </a:spcAft>
              <a:buClr>
                <a:schemeClr val="dk2"/>
              </a:buClr>
              <a:buSzPts val="1700"/>
              <a:buChar char="○"/>
              <a:defRPr sz="1700">
                <a:solidFill>
                  <a:schemeClr val="dk2"/>
                </a:solidFill>
              </a:defRPr>
            </a:lvl8pPr>
            <a:lvl9pPr marL="4114800" lvl="8" indent="-336550">
              <a:lnSpc>
                <a:spcPct val="115000"/>
              </a:lnSpc>
              <a:spcBef>
                <a:spcPts val="0"/>
              </a:spcBef>
              <a:spcAft>
                <a:spcPts val="0"/>
              </a:spcAft>
              <a:buClr>
                <a:schemeClr val="dk2"/>
              </a:buClr>
              <a:buSzPts val="1700"/>
              <a:buChar char="■"/>
              <a:defRPr sz="1700">
                <a:solidFill>
                  <a:schemeClr val="dk2"/>
                </a:solidFill>
              </a:defRPr>
            </a:lvl9pPr>
          </a:lstStyle>
          <a:p>
            <a:endParaRPr/>
          </a:p>
        </p:txBody>
      </p:sp>
      <p:sp>
        <p:nvSpPr>
          <p:cNvPr id="8" name="Google Shape;8;p1"/>
          <p:cNvSpPr txBox="1">
            <a:spLocks noGrp="1"/>
          </p:cNvSpPr>
          <p:nvPr>
            <p:ph type="sldNum" idx="12"/>
          </p:nvPr>
        </p:nvSpPr>
        <p:spPr>
          <a:xfrm>
            <a:off x="7201589" y="9119180"/>
            <a:ext cx="466500" cy="769800"/>
          </a:xfrm>
          <a:prstGeom prst="rect">
            <a:avLst/>
          </a:prstGeom>
          <a:noFill/>
          <a:ln>
            <a:noFill/>
          </a:ln>
        </p:spPr>
        <p:txBody>
          <a:bodyPr spcFirstLastPara="1" wrap="square" lIns="113100" tIns="113100" rIns="113100" bIns="113100" anchor="ctr" anchorCtr="0">
            <a:normAutofit/>
          </a:bodyPr>
          <a:lstStyle>
            <a:lvl1pPr lvl="0" algn="r">
              <a:buNone/>
              <a:defRPr sz="1200">
                <a:solidFill>
                  <a:schemeClr val="dk2"/>
                </a:solidFill>
              </a:defRPr>
            </a:lvl1pPr>
            <a:lvl2pPr lvl="1" algn="r">
              <a:buNone/>
              <a:defRPr sz="1200">
                <a:solidFill>
                  <a:schemeClr val="dk2"/>
                </a:solidFill>
              </a:defRPr>
            </a:lvl2pPr>
            <a:lvl3pPr lvl="2" algn="r">
              <a:buNone/>
              <a:defRPr sz="1200">
                <a:solidFill>
                  <a:schemeClr val="dk2"/>
                </a:solidFill>
              </a:defRPr>
            </a:lvl3pPr>
            <a:lvl4pPr lvl="3" algn="r">
              <a:buNone/>
              <a:defRPr sz="1200">
                <a:solidFill>
                  <a:schemeClr val="dk2"/>
                </a:solidFill>
              </a:defRPr>
            </a:lvl4pPr>
            <a:lvl5pPr lvl="4" algn="r">
              <a:buNone/>
              <a:defRPr sz="1200">
                <a:solidFill>
                  <a:schemeClr val="dk2"/>
                </a:solidFill>
              </a:defRPr>
            </a:lvl5pPr>
            <a:lvl6pPr lvl="5" algn="r">
              <a:buNone/>
              <a:defRPr sz="1200">
                <a:solidFill>
                  <a:schemeClr val="dk2"/>
                </a:solidFill>
              </a:defRPr>
            </a:lvl6pPr>
            <a:lvl7pPr lvl="6" algn="r">
              <a:buNone/>
              <a:defRPr sz="1200">
                <a:solidFill>
                  <a:schemeClr val="dk2"/>
                </a:solidFill>
              </a:defRPr>
            </a:lvl7pPr>
            <a:lvl8pPr lvl="7" algn="r">
              <a:buNone/>
              <a:defRPr sz="1200">
                <a:solidFill>
                  <a:schemeClr val="dk2"/>
                </a:solidFill>
              </a:defRPr>
            </a:lvl8pPr>
            <a:lvl9pPr lvl="8" algn="r">
              <a:buNone/>
              <a:defRPr sz="12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D3C6B"/>
        </a:solidFill>
        <a:effectLst/>
      </p:bgPr>
    </p:bg>
    <p:spTree>
      <p:nvGrpSpPr>
        <p:cNvPr id="1" name="Shape 53"/>
        <p:cNvGrpSpPr/>
        <p:nvPr/>
      </p:nvGrpSpPr>
      <p:grpSpPr>
        <a:xfrm>
          <a:off x="0" y="0"/>
          <a:ext cx="0" cy="0"/>
          <a:chOff x="0" y="0"/>
          <a:chExt cx="0" cy="0"/>
        </a:xfrm>
      </p:grpSpPr>
      <p:sp>
        <p:nvSpPr>
          <p:cNvPr id="54" name="Google Shape;54;p13"/>
          <p:cNvSpPr/>
          <p:nvPr/>
        </p:nvSpPr>
        <p:spPr>
          <a:xfrm>
            <a:off x="233400" y="260625"/>
            <a:ext cx="7305600" cy="96012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entury Gothic"/>
              <a:ea typeface="Century Gothic"/>
              <a:cs typeface="Century Gothic"/>
              <a:sym typeface="Century Gothic"/>
            </a:endParaRPr>
          </a:p>
        </p:txBody>
      </p:sp>
      <p:pic>
        <p:nvPicPr>
          <p:cNvPr id="55" name="Google Shape;55;p13"/>
          <p:cNvPicPr preferRelativeResize="0"/>
          <p:nvPr/>
        </p:nvPicPr>
        <p:blipFill>
          <a:blip r:embed="rId3">
            <a:alphaModFix/>
          </a:blip>
          <a:stretch>
            <a:fillRect/>
          </a:stretch>
        </p:blipFill>
        <p:spPr>
          <a:xfrm>
            <a:off x="331900" y="335750"/>
            <a:ext cx="492600" cy="492600"/>
          </a:xfrm>
          <a:prstGeom prst="rect">
            <a:avLst/>
          </a:prstGeom>
          <a:noFill/>
          <a:ln>
            <a:noFill/>
          </a:ln>
        </p:spPr>
      </p:pic>
      <p:sp>
        <p:nvSpPr>
          <p:cNvPr id="56" name="Google Shape;56;p13"/>
          <p:cNvSpPr txBox="1"/>
          <p:nvPr/>
        </p:nvSpPr>
        <p:spPr>
          <a:xfrm>
            <a:off x="824500" y="271867"/>
            <a:ext cx="6747950" cy="76941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dirty="0">
                <a:solidFill>
                  <a:srgbClr val="1D3C6B"/>
                </a:solidFill>
                <a:latin typeface="Shadows Into Light"/>
                <a:ea typeface="Shadows Into Light"/>
                <a:cs typeface="Shadows Into Light"/>
                <a:sym typeface="Shadows Into Light"/>
              </a:rPr>
              <a:t>Advanced Placement Classes Overview, 2025-2026</a:t>
            </a:r>
          </a:p>
          <a:p>
            <a:pPr lvl="0" algn="ctr"/>
            <a:r>
              <a:rPr lang="en" sz="1200" dirty="0">
                <a:solidFill>
                  <a:srgbClr val="1D3C6B"/>
                </a:solidFill>
                <a:latin typeface="Century Gothic"/>
                <a:ea typeface="Century Gothic"/>
                <a:cs typeface="Century Gothic"/>
                <a:sym typeface="Century Gothic"/>
              </a:rPr>
              <a:t>Portal High School Students should see their counselor if interested in taking an AP course </a:t>
            </a:r>
            <a:r>
              <a:rPr lang="en-US" sz="1200" dirty="0">
                <a:solidFill>
                  <a:srgbClr val="1D3C6B"/>
                </a:solidFill>
                <a:latin typeface="Century Gothic"/>
                <a:ea typeface="Century Gothic"/>
                <a:cs typeface="Century Gothic"/>
                <a:sym typeface="Century Gothic"/>
              </a:rPr>
              <a:t>on GA Virtual School. Students also can qualify to take an AP Course at SHS or SEB</a:t>
            </a:r>
            <a:endParaRPr sz="1200" b="1" dirty="0">
              <a:solidFill>
                <a:srgbClr val="1D3C6B"/>
              </a:solidFill>
              <a:highlight>
                <a:srgbClr val="FFFF00"/>
              </a:highlight>
              <a:latin typeface="Shadows Into Light"/>
              <a:ea typeface="Shadows Into Light"/>
              <a:cs typeface="Shadows Into Light"/>
              <a:sym typeface="Shadows Into Light"/>
            </a:endParaRPr>
          </a:p>
        </p:txBody>
      </p:sp>
      <p:graphicFrame>
        <p:nvGraphicFramePr>
          <p:cNvPr id="58" name="Google Shape;58;p13"/>
          <p:cNvGraphicFramePr/>
          <p:nvPr/>
        </p:nvGraphicFramePr>
        <p:xfrm>
          <a:off x="349088" y="962025"/>
          <a:ext cx="7074225" cy="2321340"/>
        </p:xfrm>
        <a:graphic>
          <a:graphicData uri="http://schemas.openxmlformats.org/drawingml/2006/table">
            <a:tbl>
              <a:tblPr>
                <a:noFill/>
                <a:tableStyleId>{BC35E1DD-FC14-4FE4-AB99-BE715508D920}</a:tableStyleId>
              </a:tblPr>
              <a:tblGrid>
                <a:gridCol w="7074225">
                  <a:extLst>
                    <a:ext uri="{9D8B030D-6E8A-4147-A177-3AD203B41FA5}">
                      <a16:colId xmlns:a16="http://schemas.microsoft.com/office/drawing/2014/main" val="20000"/>
                    </a:ext>
                  </a:extLst>
                </a:gridCol>
              </a:tblGrid>
              <a:tr h="2250325">
                <a:tc>
                  <a:txBody>
                    <a:bodyPr/>
                    <a:lstStyle/>
                    <a:p>
                      <a:pPr marL="0" lvl="0" indent="0" algn="ctr" rtl="0">
                        <a:lnSpc>
                          <a:spcPct val="115000"/>
                        </a:lnSpc>
                        <a:spcBef>
                          <a:spcPts val="0"/>
                        </a:spcBef>
                        <a:spcAft>
                          <a:spcPts val="0"/>
                        </a:spcAft>
                        <a:buNone/>
                      </a:pPr>
                      <a:r>
                        <a:rPr lang="en" sz="1300" dirty="0">
                          <a:solidFill>
                            <a:srgbClr val="1D3C6B"/>
                          </a:solidFill>
                          <a:latin typeface="Century Gothic"/>
                          <a:ea typeface="Century Gothic"/>
                          <a:cs typeface="Century Gothic"/>
                          <a:sym typeface="Century Gothic"/>
                        </a:rPr>
                        <a:t>Eligibility Criteria</a:t>
                      </a:r>
                      <a:endParaRPr sz="1300" dirty="0">
                        <a:solidFill>
                          <a:srgbClr val="1D3C6B"/>
                        </a:solidFill>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n" sz="1100" dirty="0">
                          <a:solidFill>
                            <a:srgbClr val="1D3C6B"/>
                          </a:solidFill>
                          <a:latin typeface="Century Gothic"/>
                          <a:ea typeface="Century Gothic"/>
                          <a:cs typeface="Century Gothic"/>
                          <a:sym typeface="Century Gothic"/>
                        </a:rPr>
                        <a:t>To be eligible for an AP Course, students must have taken any prerequisites needed and meet ONE of the eligibility criteria. The criteria are listed in ranked order in the event that a course becomes full and a waiting list is necessary. This criteria does not apply to AP Art.</a:t>
                      </a:r>
                      <a:endParaRPr sz="1200" dirty="0">
                        <a:solidFill>
                          <a:srgbClr val="1D3C6B"/>
                        </a:solidFill>
                        <a:latin typeface="Century Gothic"/>
                        <a:ea typeface="Century Gothic"/>
                        <a:cs typeface="Century Gothic"/>
                        <a:sym typeface="Century Gothic"/>
                      </a:endParaRPr>
                    </a:p>
                    <a:p>
                      <a:pPr marL="171450" lvl="0" indent="-171450" algn="l" rtl="0">
                        <a:lnSpc>
                          <a:spcPct val="115000"/>
                        </a:lnSpc>
                        <a:spcBef>
                          <a:spcPts val="0"/>
                        </a:spcBef>
                        <a:spcAft>
                          <a:spcPts val="0"/>
                        </a:spcAft>
                        <a:buNone/>
                      </a:pPr>
                      <a:r>
                        <a:rPr lang="en" sz="1100" dirty="0">
                          <a:solidFill>
                            <a:srgbClr val="1D3C6B"/>
                          </a:solidFill>
                          <a:latin typeface="Century Gothic"/>
                          <a:ea typeface="Century Gothic"/>
                          <a:cs typeface="Century Gothic"/>
                          <a:sym typeface="Century Gothic"/>
                        </a:rPr>
                        <a:t>1. </a:t>
                      </a:r>
                      <a:r>
                        <a:rPr lang="en" sz="1100" dirty="0">
                          <a:solidFill>
                            <a:srgbClr val="1D3C6B"/>
                          </a:solidFill>
                          <a:highlight>
                            <a:schemeClr val="lt1"/>
                          </a:highlight>
                          <a:latin typeface="Century Gothic"/>
                          <a:ea typeface="Century Gothic"/>
                          <a:cs typeface="Century Gothic"/>
                          <a:sym typeface="Century Gothic"/>
                        </a:rPr>
                        <a:t>Identified on the AP Potential Report as AP Ready for the requested course obtained from PSAT/NMSQT</a:t>
                      </a:r>
                      <a:r>
                        <a:rPr lang="en" sz="1100" baseline="30000" dirty="0">
                          <a:solidFill>
                            <a:srgbClr val="1D3C6B"/>
                          </a:solidFill>
                          <a:highlight>
                            <a:schemeClr val="lt1"/>
                          </a:highlight>
                          <a:latin typeface="Century Gothic"/>
                          <a:ea typeface="Century Gothic"/>
                          <a:cs typeface="Century Gothic"/>
                          <a:sym typeface="Century Gothic"/>
                        </a:rPr>
                        <a:t>®</a:t>
                      </a:r>
                      <a:r>
                        <a:rPr lang="en" sz="1100" dirty="0">
                          <a:solidFill>
                            <a:srgbClr val="1D3C6B"/>
                          </a:solidFill>
                          <a:highlight>
                            <a:schemeClr val="lt1"/>
                          </a:highlight>
                          <a:latin typeface="Century Gothic"/>
                          <a:ea typeface="Century Gothic"/>
                          <a:cs typeface="Century Gothic"/>
                          <a:sym typeface="Century Gothic"/>
                        </a:rPr>
                        <a:t>, PSAT™ 8/9, PSAT™ 10, or SAT</a:t>
                      </a:r>
                      <a:r>
                        <a:rPr lang="en" sz="1100" baseline="30000" dirty="0">
                          <a:solidFill>
                            <a:srgbClr val="1D3C6B"/>
                          </a:solidFill>
                          <a:highlight>
                            <a:schemeClr val="lt1"/>
                          </a:highlight>
                          <a:latin typeface="Century Gothic"/>
                          <a:ea typeface="Century Gothic"/>
                          <a:cs typeface="Century Gothic"/>
                          <a:sym typeface="Century Gothic"/>
                        </a:rPr>
                        <a:t>® </a:t>
                      </a:r>
                      <a:endParaRPr sz="1100" dirty="0">
                        <a:solidFill>
                          <a:srgbClr val="1D3C6B"/>
                        </a:solidFill>
                        <a:latin typeface="Century Gothic"/>
                        <a:ea typeface="Century Gothic"/>
                        <a:cs typeface="Century Gothic"/>
                        <a:sym typeface="Century Gothic"/>
                      </a:endParaRPr>
                    </a:p>
                    <a:p>
                      <a:pPr marL="171450" lvl="0" indent="-171450" algn="l" rtl="0">
                        <a:lnSpc>
                          <a:spcPct val="115000"/>
                        </a:lnSpc>
                        <a:spcBef>
                          <a:spcPts val="0"/>
                        </a:spcBef>
                        <a:spcAft>
                          <a:spcPts val="0"/>
                        </a:spcAft>
                        <a:buNone/>
                      </a:pPr>
                      <a:r>
                        <a:rPr lang="en" sz="1100" dirty="0">
                          <a:solidFill>
                            <a:srgbClr val="1D3C6B"/>
                          </a:solidFill>
                          <a:latin typeface="Century Gothic"/>
                          <a:ea typeface="Century Gothic"/>
                          <a:cs typeface="Century Gothic"/>
                          <a:sym typeface="Century Gothic"/>
                        </a:rPr>
                        <a:t>2. Received Distinguished 8th Grade End-of-Grade score, High School End-of-Course scores in related areas (ELA: ELA GMAS; Math: Math GMAS; Science: Math/Science GMAS; Social Studies: ELA/Social Studies GMAS)</a:t>
                      </a:r>
                      <a:endParaRPr sz="1100" dirty="0">
                        <a:solidFill>
                          <a:srgbClr val="1D3C6B"/>
                        </a:solidFill>
                        <a:latin typeface="Century Gothic"/>
                        <a:ea typeface="Century Gothic"/>
                        <a:cs typeface="Century Gothic"/>
                        <a:sym typeface="Century Gothic"/>
                      </a:endParaRPr>
                    </a:p>
                    <a:p>
                      <a:pPr marL="171450" lvl="0" indent="-171450" algn="l" rtl="0">
                        <a:lnSpc>
                          <a:spcPct val="115000"/>
                        </a:lnSpc>
                        <a:spcBef>
                          <a:spcPts val="0"/>
                        </a:spcBef>
                        <a:spcAft>
                          <a:spcPts val="0"/>
                        </a:spcAft>
                        <a:buNone/>
                      </a:pPr>
                      <a:r>
                        <a:rPr lang="en" sz="1100" dirty="0">
                          <a:solidFill>
                            <a:srgbClr val="1D3C6B"/>
                          </a:solidFill>
                          <a:latin typeface="Century Gothic"/>
                          <a:ea typeface="Century Gothic"/>
                          <a:cs typeface="Century Gothic"/>
                          <a:sym typeface="Century Gothic"/>
                        </a:rPr>
                        <a:t>3. i-Ready / GMAS Lexile Level ≥ 1200</a:t>
                      </a:r>
                      <a:endParaRPr sz="1100" dirty="0">
                        <a:solidFill>
                          <a:srgbClr val="1D3C6B"/>
                        </a:solidFill>
                        <a:latin typeface="Century Gothic"/>
                        <a:ea typeface="Century Gothic"/>
                        <a:cs typeface="Century Gothic"/>
                        <a:sym typeface="Century Gothic"/>
                      </a:endParaRPr>
                    </a:p>
                    <a:p>
                      <a:pPr marL="171450" lvl="0" indent="-171450" algn="l" rtl="0">
                        <a:lnSpc>
                          <a:spcPct val="115000"/>
                        </a:lnSpc>
                        <a:spcBef>
                          <a:spcPts val="0"/>
                        </a:spcBef>
                        <a:spcAft>
                          <a:spcPts val="0"/>
                        </a:spcAft>
                        <a:buNone/>
                      </a:pPr>
                      <a:r>
                        <a:rPr lang="en" sz="1100" dirty="0">
                          <a:solidFill>
                            <a:srgbClr val="1D3C6B"/>
                          </a:solidFill>
                          <a:latin typeface="Century Gothic"/>
                          <a:ea typeface="Century Gothic"/>
                          <a:cs typeface="Century Gothic"/>
                          <a:sym typeface="Century Gothic"/>
                        </a:rPr>
                        <a:t>4. Teacher Recommendation Form AND Counselor Eligibility Form.</a:t>
                      </a:r>
                      <a:endParaRPr sz="1100" dirty="0">
                        <a:solidFill>
                          <a:srgbClr val="1D3C6B"/>
                        </a:solidFill>
                        <a:latin typeface="Century Gothic"/>
                        <a:ea typeface="Century Gothic"/>
                        <a:cs typeface="Century Gothic"/>
                        <a:sym typeface="Century Gothic"/>
                      </a:endParaRPr>
                    </a:p>
                  </a:txBody>
                  <a:tcPr marL="91425" marR="91425" marT="91425" marB="91425">
                    <a:lnL w="28575" cap="flat" cmpd="sng">
                      <a:solidFill>
                        <a:srgbClr val="1D3C6B"/>
                      </a:solidFill>
                      <a:prstDash val="solid"/>
                      <a:round/>
                      <a:headEnd type="none" w="sm" len="sm"/>
                      <a:tailEnd type="none" w="sm" len="sm"/>
                    </a:lnL>
                    <a:lnR w="28575" cap="flat" cmpd="sng">
                      <a:solidFill>
                        <a:srgbClr val="1D3C6B"/>
                      </a:solidFill>
                      <a:prstDash val="solid"/>
                      <a:round/>
                      <a:headEnd type="none" w="sm" len="sm"/>
                      <a:tailEnd type="none" w="sm" len="sm"/>
                    </a:lnR>
                    <a:lnT w="28575" cap="flat" cmpd="sng">
                      <a:solidFill>
                        <a:srgbClr val="1D3C6B"/>
                      </a:solidFill>
                      <a:prstDash val="solid"/>
                      <a:round/>
                      <a:headEnd type="none" w="sm" len="sm"/>
                      <a:tailEnd type="none" w="sm" len="sm"/>
                    </a:lnT>
                    <a:lnB w="28575" cap="flat" cmpd="sng">
                      <a:solidFill>
                        <a:srgbClr val="1D3C6B"/>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59" name="Google Shape;59;p13"/>
          <p:cNvGraphicFramePr/>
          <p:nvPr/>
        </p:nvGraphicFramePr>
        <p:xfrm>
          <a:off x="349100" y="6436975"/>
          <a:ext cx="4401500" cy="942818"/>
        </p:xfrm>
        <a:graphic>
          <a:graphicData uri="http://schemas.openxmlformats.org/drawingml/2006/table">
            <a:tbl>
              <a:tblPr>
                <a:noFill/>
                <a:tableStyleId>{BC35E1DD-FC14-4FE4-AB99-BE715508D920}</a:tableStyleId>
              </a:tblPr>
              <a:tblGrid>
                <a:gridCol w="4401500">
                  <a:extLst>
                    <a:ext uri="{9D8B030D-6E8A-4147-A177-3AD203B41FA5}">
                      <a16:colId xmlns:a16="http://schemas.microsoft.com/office/drawing/2014/main" val="20000"/>
                    </a:ext>
                  </a:extLst>
                </a:gridCol>
              </a:tblGrid>
              <a:tr h="883875">
                <a:tc>
                  <a:txBody>
                    <a:bodyPr/>
                    <a:lstStyle/>
                    <a:p>
                      <a:pPr marL="0" lvl="0" indent="0" algn="ctr" rtl="0">
                        <a:spcBef>
                          <a:spcPts val="0"/>
                        </a:spcBef>
                        <a:spcAft>
                          <a:spcPts val="0"/>
                        </a:spcAft>
                        <a:buClr>
                          <a:schemeClr val="dk1"/>
                        </a:buClr>
                        <a:buSzPts val="1100"/>
                        <a:buFont typeface="Arial"/>
                        <a:buNone/>
                      </a:pPr>
                      <a:r>
                        <a:rPr lang="en" sz="1300">
                          <a:solidFill>
                            <a:srgbClr val="1D3C6B"/>
                          </a:solidFill>
                          <a:latin typeface="Century Gothic"/>
                          <a:ea typeface="Century Gothic"/>
                          <a:cs typeface="Century Gothic"/>
                          <a:sym typeface="Century Gothic"/>
                        </a:rPr>
                        <a:t>Weighted (Unofficial) Average </a:t>
                      </a:r>
                      <a:endParaRPr sz="1300">
                        <a:solidFill>
                          <a:srgbClr val="1D3C6B"/>
                        </a:solidFill>
                        <a:latin typeface="Century Gothic"/>
                        <a:ea typeface="Century Gothic"/>
                        <a:cs typeface="Century Gothic"/>
                        <a:sym typeface="Century Gothic"/>
                      </a:endParaRPr>
                    </a:p>
                    <a:p>
                      <a:pPr marL="228600" lvl="0" indent="-241300" algn="l" rtl="0">
                        <a:lnSpc>
                          <a:spcPct val="115000"/>
                        </a:lnSpc>
                        <a:spcBef>
                          <a:spcPts val="0"/>
                        </a:spcBef>
                        <a:spcAft>
                          <a:spcPts val="0"/>
                        </a:spcAft>
                        <a:buClr>
                          <a:srgbClr val="1D3C6B"/>
                        </a:buClr>
                        <a:buSzPts val="1100"/>
                        <a:buFont typeface="Century Gothic"/>
                        <a:buChar char="●"/>
                      </a:pPr>
                      <a:r>
                        <a:rPr lang="en" sz="1100">
                          <a:solidFill>
                            <a:srgbClr val="1D3C6B"/>
                          </a:solidFill>
                          <a:latin typeface="Century Gothic"/>
                          <a:ea typeface="Century Gothic"/>
                          <a:cs typeface="Century Gothic"/>
                          <a:sym typeface="Century Gothic"/>
                        </a:rPr>
                        <a:t>AP courses receive an internal 5% bump when calculating overall averages for the purpose of identifying valedictorian, salutatorian, and honor graduates.</a:t>
                      </a:r>
                      <a:endParaRPr/>
                    </a:p>
                  </a:txBody>
                  <a:tcPr marL="91425" marR="91425" marT="91425" marB="91425">
                    <a:lnL w="28575" cap="flat" cmpd="sng">
                      <a:solidFill>
                        <a:srgbClr val="1D3C6B"/>
                      </a:solidFill>
                      <a:prstDash val="solid"/>
                      <a:round/>
                      <a:headEnd type="none" w="sm" len="sm"/>
                      <a:tailEnd type="none" w="sm" len="sm"/>
                    </a:lnL>
                    <a:lnR w="28575" cap="flat" cmpd="sng">
                      <a:solidFill>
                        <a:srgbClr val="1D3C6B"/>
                      </a:solidFill>
                      <a:prstDash val="solid"/>
                      <a:round/>
                      <a:headEnd type="none" w="sm" len="sm"/>
                      <a:tailEnd type="none" w="sm" len="sm"/>
                    </a:lnR>
                    <a:lnT w="28575" cap="flat" cmpd="sng">
                      <a:solidFill>
                        <a:srgbClr val="1D3C6B"/>
                      </a:solidFill>
                      <a:prstDash val="solid"/>
                      <a:round/>
                      <a:headEnd type="none" w="sm" len="sm"/>
                      <a:tailEnd type="none" w="sm" len="sm"/>
                    </a:lnT>
                    <a:lnB w="28575" cap="flat" cmpd="sng">
                      <a:solidFill>
                        <a:srgbClr val="1D3C6B"/>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60" name="Google Shape;60;p13"/>
          <p:cNvGraphicFramePr/>
          <p:nvPr/>
        </p:nvGraphicFramePr>
        <p:xfrm>
          <a:off x="4876575" y="5355700"/>
          <a:ext cx="2546750" cy="2484408"/>
        </p:xfrm>
        <a:graphic>
          <a:graphicData uri="http://schemas.openxmlformats.org/drawingml/2006/table">
            <a:tbl>
              <a:tblPr>
                <a:noFill/>
                <a:tableStyleId>{BC35E1DD-FC14-4FE4-AB99-BE715508D920}</a:tableStyleId>
              </a:tblPr>
              <a:tblGrid>
                <a:gridCol w="2546750">
                  <a:extLst>
                    <a:ext uri="{9D8B030D-6E8A-4147-A177-3AD203B41FA5}">
                      <a16:colId xmlns:a16="http://schemas.microsoft.com/office/drawing/2014/main" val="20000"/>
                    </a:ext>
                  </a:extLst>
                </a:gridCol>
              </a:tblGrid>
              <a:tr h="1831425">
                <a:tc>
                  <a:txBody>
                    <a:bodyPr/>
                    <a:lstStyle/>
                    <a:p>
                      <a:pPr marL="0" lvl="0" indent="0" algn="ctr" rtl="0">
                        <a:spcBef>
                          <a:spcPts val="0"/>
                        </a:spcBef>
                        <a:spcAft>
                          <a:spcPts val="0"/>
                        </a:spcAft>
                        <a:buNone/>
                      </a:pPr>
                      <a:r>
                        <a:rPr lang="en" sz="1300">
                          <a:solidFill>
                            <a:srgbClr val="1D3C6B"/>
                          </a:solidFill>
                          <a:latin typeface="Century Gothic"/>
                          <a:ea typeface="Century Gothic"/>
                          <a:cs typeface="Century Gothic"/>
                          <a:sym typeface="Century Gothic"/>
                        </a:rPr>
                        <a:t>Reassessment</a:t>
                      </a:r>
                      <a:endParaRPr sz="1300">
                        <a:solidFill>
                          <a:srgbClr val="1D3C6B"/>
                        </a:solidFill>
                        <a:latin typeface="Century Gothic"/>
                        <a:ea typeface="Century Gothic"/>
                        <a:cs typeface="Century Gothic"/>
                        <a:sym typeface="Century Gothic"/>
                      </a:endParaRPr>
                    </a:p>
                    <a:p>
                      <a:pPr marL="228600" lvl="0" indent="-241300" algn="l" rtl="0">
                        <a:lnSpc>
                          <a:spcPct val="115000"/>
                        </a:lnSpc>
                        <a:spcBef>
                          <a:spcPts val="0"/>
                        </a:spcBef>
                        <a:spcAft>
                          <a:spcPts val="0"/>
                        </a:spcAft>
                        <a:buClr>
                          <a:srgbClr val="1D3C6B"/>
                        </a:buClr>
                        <a:buSzPts val="1100"/>
                        <a:buFont typeface="Century Gothic"/>
                        <a:buChar char="●"/>
                      </a:pPr>
                      <a:r>
                        <a:rPr lang="en" sz="1100">
                          <a:solidFill>
                            <a:srgbClr val="1D3C6B"/>
                          </a:solidFill>
                          <a:latin typeface="Century Gothic"/>
                          <a:ea typeface="Century Gothic"/>
                          <a:cs typeface="Century Gothic"/>
                          <a:sym typeface="Century Gothic"/>
                        </a:rPr>
                        <a:t>If students score below 80 on a summative (unit) assessment, they are permitted ONE reassessment opportunity.</a:t>
                      </a:r>
                      <a:endParaRPr sz="1100">
                        <a:solidFill>
                          <a:srgbClr val="1D3C6B"/>
                        </a:solidFill>
                        <a:latin typeface="Century Gothic"/>
                        <a:ea typeface="Century Gothic"/>
                        <a:cs typeface="Century Gothic"/>
                        <a:sym typeface="Century Gothic"/>
                      </a:endParaRPr>
                    </a:p>
                    <a:p>
                      <a:pPr marL="228600" lvl="0" indent="-241300" algn="l" rtl="0">
                        <a:lnSpc>
                          <a:spcPct val="115000"/>
                        </a:lnSpc>
                        <a:spcBef>
                          <a:spcPts val="0"/>
                        </a:spcBef>
                        <a:spcAft>
                          <a:spcPts val="0"/>
                        </a:spcAft>
                        <a:buClr>
                          <a:srgbClr val="1D3C6B"/>
                        </a:buClr>
                        <a:buSzPts val="1100"/>
                        <a:buFont typeface="Century Gothic"/>
                        <a:buChar char="●"/>
                      </a:pPr>
                      <a:r>
                        <a:rPr lang="en" sz="1100">
                          <a:solidFill>
                            <a:srgbClr val="1D3C6B"/>
                          </a:solidFill>
                          <a:latin typeface="Century Gothic"/>
                          <a:ea typeface="Century Gothic"/>
                          <a:cs typeface="Century Gothic"/>
                          <a:sym typeface="Century Gothic"/>
                        </a:rPr>
                        <a:t>Students may only receive a maximum score of 80 on reassessments. </a:t>
                      </a:r>
                      <a:endParaRPr sz="1100">
                        <a:solidFill>
                          <a:srgbClr val="1D3C6B"/>
                        </a:solidFill>
                        <a:latin typeface="Century Gothic"/>
                        <a:ea typeface="Century Gothic"/>
                        <a:cs typeface="Century Gothic"/>
                        <a:sym typeface="Century Gothic"/>
                      </a:endParaRPr>
                    </a:p>
                    <a:p>
                      <a:pPr marL="228600" lvl="0" indent="-241300" algn="l" rtl="0">
                        <a:lnSpc>
                          <a:spcPct val="115000"/>
                        </a:lnSpc>
                        <a:spcBef>
                          <a:spcPts val="0"/>
                        </a:spcBef>
                        <a:spcAft>
                          <a:spcPts val="0"/>
                        </a:spcAft>
                        <a:buClr>
                          <a:srgbClr val="1D3C6B"/>
                        </a:buClr>
                        <a:buSzPts val="1100"/>
                        <a:buFont typeface="Century Gothic"/>
                        <a:buChar char="●"/>
                      </a:pPr>
                      <a:r>
                        <a:rPr lang="en" sz="1100">
                          <a:solidFill>
                            <a:srgbClr val="1D3C6B"/>
                          </a:solidFill>
                          <a:latin typeface="Century Gothic"/>
                          <a:ea typeface="Century Gothic"/>
                          <a:cs typeface="Century Gothic"/>
                          <a:sym typeface="Century Gothic"/>
                        </a:rPr>
                        <a:t>Students should present evidence of participation in reteaching prior to reassessment.</a:t>
                      </a:r>
                      <a:endParaRPr sz="1300">
                        <a:solidFill>
                          <a:srgbClr val="1D3C6B"/>
                        </a:solidFill>
                        <a:latin typeface="Century Gothic"/>
                        <a:ea typeface="Century Gothic"/>
                        <a:cs typeface="Century Gothic"/>
                        <a:sym typeface="Century Gothic"/>
                      </a:endParaRPr>
                    </a:p>
                  </a:txBody>
                  <a:tcPr marL="91425" marR="91425" marT="91425" marB="91425">
                    <a:lnL w="28575" cap="flat" cmpd="sng">
                      <a:solidFill>
                        <a:srgbClr val="1D3C6B"/>
                      </a:solidFill>
                      <a:prstDash val="solid"/>
                      <a:round/>
                      <a:headEnd type="none" w="sm" len="sm"/>
                      <a:tailEnd type="none" w="sm" len="sm"/>
                    </a:lnL>
                    <a:lnR w="28575" cap="flat" cmpd="sng">
                      <a:solidFill>
                        <a:srgbClr val="1D3C6B"/>
                      </a:solidFill>
                      <a:prstDash val="solid"/>
                      <a:round/>
                      <a:headEnd type="none" w="sm" len="sm"/>
                      <a:tailEnd type="none" w="sm" len="sm"/>
                    </a:lnR>
                    <a:lnT w="28575" cap="flat" cmpd="sng">
                      <a:solidFill>
                        <a:srgbClr val="1D3C6B"/>
                      </a:solidFill>
                      <a:prstDash val="solid"/>
                      <a:round/>
                      <a:headEnd type="none" w="sm" len="sm"/>
                      <a:tailEnd type="none" w="sm" len="sm"/>
                    </a:lnT>
                    <a:lnB w="28575" cap="flat" cmpd="sng">
                      <a:solidFill>
                        <a:srgbClr val="1D3C6B"/>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61" name="Google Shape;61;p13"/>
          <p:cNvGraphicFramePr/>
          <p:nvPr>
            <p:extLst>
              <p:ext uri="{D42A27DB-BD31-4B8C-83A1-F6EECF244321}">
                <p14:modId xmlns:p14="http://schemas.microsoft.com/office/powerpoint/2010/main" val="2069942117"/>
              </p:ext>
            </p:extLst>
          </p:nvPr>
        </p:nvGraphicFramePr>
        <p:xfrm>
          <a:off x="349100" y="3346325"/>
          <a:ext cx="7074225" cy="1906050"/>
        </p:xfrm>
        <a:graphic>
          <a:graphicData uri="http://schemas.openxmlformats.org/drawingml/2006/table">
            <a:tbl>
              <a:tblPr>
                <a:noFill/>
                <a:tableStyleId>{BC35E1DD-FC14-4FE4-AB99-BE715508D920}</a:tableStyleId>
              </a:tblPr>
              <a:tblGrid>
                <a:gridCol w="7074225">
                  <a:extLst>
                    <a:ext uri="{9D8B030D-6E8A-4147-A177-3AD203B41FA5}">
                      <a16:colId xmlns:a16="http://schemas.microsoft.com/office/drawing/2014/main" val="20000"/>
                    </a:ext>
                  </a:extLst>
                </a:gridCol>
              </a:tblGrid>
              <a:tr h="1378075">
                <a:tc>
                  <a:txBody>
                    <a:bodyPr/>
                    <a:lstStyle/>
                    <a:p>
                      <a:pPr marL="0" lvl="0" indent="0" algn="ctr" rtl="0">
                        <a:spcBef>
                          <a:spcPts val="0"/>
                        </a:spcBef>
                        <a:spcAft>
                          <a:spcPts val="0"/>
                        </a:spcAft>
                        <a:buNone/>
                      </a:pPr>
                      <a:r>
                        <a:rPr lang="en" sz="1300" dirty="0">
                          <a:solidFill>
                            <a:srgbClr val="1D3C6B"/>
                          </a:solidFill>
                          <a:latin typeface="Century Gothic"/>
                          <a:ea typeface="Century Gothic"/>
                          <a:cs typeface="Century Gothic"/>
                          <a:sym typeface="Century Gothic"/>
                        </a:rPr>
                        <a:t>AP Exams</a:t>
                      </a:r>
                      <a:endParaRPr sz="1300" dirty="0">
                        <a:solidFill>
                          <a:srgbClr val="1D3C6B"/>
                        </a:solidFill>
                        <a:latin typeface="Century Gothic"/>
                        <a:ea typeface="Century Gothic"/>
                        <a:cs typeface="Century Gothic"/>
                        <a:sym typeface="Century Gothic"/>
                      </a:endParaRPr>
                    </a:p>
                    <a:p>
                      <a:pPr marL="228600" lvl="0" indent="-241300" algn="l" rtl="0">
                        <a:lnSpc>
                          <a:spcPct val="115000"/>
                        </a:lnSpc>
                        <a:spcBef>
                          <a:spcPts val="0"/>
                        </a:spcBef>
                        <a:spcAft>
                          <a:spcPts val="0"/>
                        </a:spcAft>
                        <a:buClr>
                          <a:srgbClr val="1D3C6B"/>
                        </a:buClr>
                        <a:buSzPts val="1100"/>
                        <a:buFont typeface="Century Gothic"/>
                        <a:buChar char="●"/>
                      </a:pPr>
                      <a:r>
                        <a:rPr lang="en" sz="1100" dirty="0">
                          <a:solidFill>
                            <a:srgbClr val="1D3C6B"/>
                          </a:solidFill>
                          <a:latin typeface="Century Gothic"/>
                          <a:ea typeface="Century Gothic"/>
                          <a:cs typeface="Century Gothic"/>
                          <a:sym typeface="Century Gothic"/>
                        </a:rPr>
                        <a:t>Students are required to take the AP exam for all AP classes.</a:t>
                      </a:r>
                      <a:endParaRPr sz="1100" dirty="0">
                        <a:solidFill>
                          <a:srgbClr val="1D3C6B"/>
                        </a:solidFill>
                        <a:latin typeface="Century Gothic"/>
                        <a:ea typeface="Century Gothic"/>
                        <a:cs typeface="Century Gothic"/>
                        <a:sym typeface="Century Gothic"/>
                      </a:endParaRPr>
                    </a:p>
                    <a:p>
                      <a:pPr marL="228600" lvl="0" indent="-241300" algn="l" rtl="0">
                        <a:lnSpc>
                          <a:spcPct val="115000"/>
                        </a:lnSpc>
                        <a:spcBef>
                          <a:spcPts val="0"/>
                        </a:spcBef>
                        <a:spcAft>
                          <a:spcPts val="0"/>
                        </a:spcAft>
                        <a:buClr>
                          <a:srgbClr val="1D3C6B"/>
                        </a:buClr>
                        <a:buSzPts val="1100"/>
                        <a:buFont typeface="Century Gothic"/>
                        <a:buChar char="●"/>
                      </a:pPr>
                      <a:r>
                        <a:rPr lang="en" sz="1100" dirty="0">
                          <a:solidFill>
                            <a:srgbClr val="1D3C6B"/>
                          </a:solidFill>
                          <a:latin typeface="Century Gothic"/>
                          <a:ea typeface="Century Gothic"/>
                          <a:cs typeface="Century Gothic"/>
                          <a:sym typeface="Century Gothic"/>
                        </a:rPr>
                        <a:t>Bulloch County Schools will pay the fees for AP exams. Schools will continue to apply for fee reductions on eligible students. If a student signs up for an AP exam and does not take it, the student is responsible for the $40 cancellation fee.</a:t>
                      </a:r>
                      <a:endParaRPr sz="1100" dirty="0">
                        <a:solidFill>
                          <a:srgbClr val="1D3C6B"/>
                        </a:solidFill>
                        <a:latin typeface="Century Gothic"/>
                        <a:ea typeface="Century Gothic"/>
                        <a:cs typeface="Century Gothic"/>
                        <a:sym typeface="Century Gothic"/>
                      </a:endParaRPr>
                    </a:p>
                    <a:p>
                      <a:pPr marL="228600" lvl="0" indent="-241300" algn="l" rtl="0">
                        <a:lnSpc>
                          <a:spcPct val="115000"/>
                        </a:lnSpc>
                        <a:spcBef>
                          <a:spcPts val="0"/>
                        </a:spcBef>
                        <a:spcAft>
                          <a:spcPts val="0"/>
                        </a:spcAft>
                        <a:buClr>
                          <a:srgbClr val="1D3C6B"/>
                        </a:buClr>
                        <a:buSzPts val="1100"/>
                        <a:buFont typeface="Century Gothic"/>
                        <a:buChar char="●"/>
                      </a:pPr>
                      <a:r>
                        <a:rPr lang="en" sz="1100" dirty="0">
                          <a:solidFill>
                            <a:srgbClr val="1D3C6B"/>
                          </a:solidFill>
                          <a:latin typeface="Century Gothic"/>
                          <a:ea typeface="Century Gothic"/>
                          <a:cs typeface="Century Gothic"/>
                          <a:sym typeface="Century Gothic"/>
                        </a:rPr>
                        <a:t>Students who take the AP exam will receive a 100 as the AP Incentive Score. This AP Incentive Score will be weighted as 10% of the course. </a:t>
                      </a:r>
                      <a:endParaRPr sz="1100" dirty="0">
                        <a:solidFill>
                          <a:srgbClr val="1D3C6B"/>
                        </a:solidFill>
                        <a:latin typeface="Century Gothic"/>
                        <a:ea typeface="Century Gothic"/>
                        <a:cs typeface="Century Gothic"/>
                        <a:sym typeface="Century Gothic"/>
                      </a:endParaRPr>
                    </a:p>
                    <a:p>
                      <a:pPr marL="228600" lvl="0" indent="-241300" algn="l" rtl="0">
                        <a:lnSpc>
                          <a:spcPct val="115000"/>
                        </a:lnSpc>
                        <a:spcBef>
                          <a:spcPts val="0"/>
                        </a:spcBef>
                        <a:spcAft>
                          <a:spcPts val="0"/>
                        </a:spcAft>
                        <a:buClr>
                          <a:srgbClr val="1D3C6B"/>
                        </a:buClr>
                        <a:buSzPts val="1100"/>
                        <a:buFont typeface="Century Gothic"/>
                        <a:buChar char="●"/>
                      </a:pPr>
                      <a:r>
                        <a:rPr lang="en" sz="1100" dirty="0">
                          <a:solidFill>
                            <a:srgbClr val="1D3C6B"/>
                          </a:solidFill>
                          <a:latin typeface="Century Gothic"/>
                          <a:ea typeface="Century Gothic"/>
                          <a:cs typeface="Century Gothic"/>
                          <a:sym typeface="Century Gothic"/>
                        </a:rPr>
                        <a:t>Students who are failing at the end of the course will not be eligible for the AP Incentive Score and will not earn credit for the AP course. </a:t>
                      </a:r>
                      <a:endParaRPr sz="1300" dirty="0">
                        <a:solidFill>
                          <a:srgbClr val="1D3C6B"/>
                        </a:solidFill>
                        <a:latin typeface="Century Gothic"/>
                        <a:ea typeface="Century Gothic"/>
                        <a:cs typeface="Century Gothic"/>
                        <a:sym typeface="Century Gothic"/>
                      </a:endParaRPr>
                    </a:p>
                  </a:txBody>
                  <a:tcPr marL="91425" marR="91425" marT="91425" marB="91425">
                    <a:lnL w="28575" cap="flat" cmpd="sng">
                      <a:solidFill>
                        <a:srgbClr val="1D3C6B"/>
                      </a:solidFill>
                      <a:prstDash val="solid"/>
                      <a:round/>
                      <a:headEnd type="none" w="sm" len="sm"/>
                      <a:tailEnd type="none" w="sm" len="sm"/>
                    </a:lnL>
                    <a:lnR w="28575" cap="flat" cmpd="sng">
                      <a:solidFill>
                        <a:srgbClr val="1D3C6B"/>
                      </a:solidFill>
                      <a:prstDash val="solid"/>
                      <a:round/>
                      <a:headEnd type="none" w="sm" len="sm"/>
                      <a:tailEnd type="none" w="sm" len="sm"/>
                    </a:lnR>
                    <a:lnT w="28575" cap="flat" cmpd="sng">
                      <a:solidFill>
                        <a:srgbClr val="1D3C6B"/>
                      </a:solidFill>
                      <a:prstDash val="solid"/>
                      <a:round/>
                      <a:headEnd type="none" w="sm" len="sm"/>
                      <a:tailEnd type="none" w="sm" len="sm"/>
                    </a:lnT>
                    <a:lnB w="28575" cap="flat" cmpd="sng">
                      <a:solidFill>
                        <a:srgbClr val="1D3C6B"/>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62" name="Google Shape;62;p13"/>
          <p:cNvGraphicFramePr/>
          <p:nvPr/>
        </p:nvGraphicFramePr>
        <p:xfrm>
          <a:off x="349100" y="7588200"/>
          <a:ext cx="4401500" cy="1722090"/>
        </p:xfrm>
        <a:graphic>
          <a:graphicData uri="http://schemas.openxmlformats.org/drawingml/2006/table">
            <a:tbl>
              <a:tblPr>
                <a:noFill/>
                <a:tableStyleId>{BC35E1DD-FC14-4FE4-AB99-BE715508D920}</a:tableStyleId>
              </a:tblPr>
              <a:tblGrid>
                <a:gridCol w="4401500">
                  <a:extLst>
                    <a:ext uri="{9D8B030D-6E8A-4147-A177-3AD203B41FA5}">
                      <a16:colId xmlns:a16="http://schemas.microsoft.com/office/drawing/2014/main" val="20000"/>
                    </a:ext>
                  </a:extLst>
                </a:gridCol>
              </a:tblGrid>
              <a:tr h="1688550">
                <a:tc>
                  <a:txBody>
                    <a:bodyPr/>
                    <a:lstStyle/>
                    <a:p>
                      <a:pPr marL="0" lvl="0" indent="0" algn="ctr" rtl="0">
                        <a:spcBef>
                          <a:spcPts val="0"/>
                        </a:spcBef>
                        <a:spcAft>
                          <a:spcPts val="0"/>
                        </a:spcAft>
                        <a:buClr>
                          <a:schemeClr val="dk1"/>
                        </a:buClr>
                        <a:buSzPts val="1100"/>
                        <a:buFont typeface="Arial"/>
                        <a:buNone/>
                      </a:pPr>
                      <a:r>
                        <a:rPr lang="en" sz="1300">
                          <a:solidFill>
                            <a:srgbClr val="1D3C6B"/>
                          </a:solidFill>
                          <a:latin typeface="Century Gothic"/>
                          <a:ea typeface="Century Gothic"/>
                          <a:cs typeface="Century Gothic"/>
                          <a:sym typeface="Century Gothic"/>
                        </a:rPr>
                        <a:t>Drop Window</a:t>
                      </a:r>
                      <a:endParaRPr sz="1300">
                        <a:solidFill>
                          <a:srgbClr val="1D3C6B"/>
                        </a:solidFill>
                        <a:latin typeface="Century Gothic"/>
                        <a:ea typeface="Century Gothic"/>
                        <a:cs typeface="Century Gothic"/>
                        <a:sym typeface="Century Gothic"/>
                      </a:endParaRPr>
                    </a:p>
                    <a:p>
                      <a:pPr marL="228600" lvl="0" indent="-241300" algn="l" rtl="0">
                        <a:spcBef>
                          <a:spcPts val="0"/>
                        </a:spcBef>
                        <a:spcAft>
                          <a:spcPts val="0"/>
                        </a:spcAft>
                        <a:buClr>
                          <a:srgbClr val="1D3C6B"/>
                        </a:buClr>
                        <a:buSzPts val="1100"/>
                        <a:buFont typeface="Century Gothic"/>
                        <a:buChar char="●"/>
                      </a:pPr>
                      <a:r>
                        <a:rPr lang="en" sz="1100">
                          <a:solidFill>
                            <a:srgbClr val="1D3C6B"/>
                          </a:solidFill>
                          <a:latin typeface="Century Gothic"/>
                          <a:ea typeface="Century Gothic"/>
                          <a:cs typeface="Century Gothic"/>
                          <a:sym typeface="Century Gothic"/>
                        </a:rPr>
                        <a:t>By day 10, teachers must have graded and returned an assignment that is representative of the rigor and expectations of the course.</a:t>
                      </a:r>
                      <a:endParaRPr sz="1100">
                        <a:solidFill>
                          <a:srgbClr val="1D3C6B"/>
                        </a:solidFill>
                        <a:latin typeface="Century Gothic"/>
                        <a:ea typeface="Century Gothic"/>
                        <a:cs typeface="Century Gothic"/>
                        <a:sym typeface="Century Gothic"/>
                      </a:endParaRPr>
                    </a:p>
                    <a:p>
                      <a:pPr marL="228600" lvl="0" indent="-241300" algn="l" rtl="0">
                        <a:spcBef>
                          <a:spcPts val="0"/>
                        </a:spcBef>
                        <a:spcAft>
                          <a:spcPts val="0"/>
                        </a:spcAft>
                        <a:buClr>
                          <a:srgbClr val="1D3C6B"/>
                        </a:buClr>
                        <a:buSzPts val="1100"/>
                        <a:buFont typeface="Century Gothic"/>
                        <a:buChar char="●"/>
                      </a:pPr>
                      <a:r>
                        <a:rPr lang="en" sz="1100">
                          <a:solidFill>
                            <a:srgbClr val="1D3C6B"/>
                          </a:solidFill>
                          <a:latin typeface="Century Gothic"/>
                          <a:ea typeface="Century Gothic"/>
                          <a:cs typeface="Century Gothic"/>
                          <a:sym typeface="Century Gothic"/>
                        </a:rPr>
                        <a:t>By day 15, students must request to drop the course.</a:t>
                      </a:r>
                      <a:endParaRPr sz="1100">
                        <a:solidFill>
                          <a:srgbClr val="1D3C6B"/>
                        </a:solidFill>
                        <a:latin typeface="Century Gothic"/>
                        <a:ea typeface="Century Gothic"/>
                        <a:cs typeface="Century Gothic"/>
                        <a:sym typeface="Century Gothic"/>
                      </a:endParaRPr>
                    </a:p>
                    <a:p>
                      <a:pPr marL="228600" lvl="0" indent="-241300" algn="l" rtl="0">
                        <a:spcBef>
                          <a:spcPts val="0"/>
                        </a:spcBef>
                        <a:spcAft>
                          <a:spcPts val="0"/>
                        </a:spcAft>
                        <a:buClr>
                          <a:srgbClr val="1D3C6B"/>
                        </a:buClr>
                        <a:buSzPts val="1100"/>
                        <a:buFont typeface="Century Gothic"/>
                        <a:buChar char="●"/>
                      </a:pPr>
                      <a:r>
                        <a:rPr lang="en" sz="1100">
                          <a:solidFill>
                            <a:srgbClr val="1D3C6B"/>
                          </a:solidFill>
                          <a:latin typeface="Century Gothic"/>
                          <a:ea typeface="Century Gothic"/>
                          <a:cs typeface="Century Gothic"/>
                          <a:sym typeface="Century Gothic"/>
                        </a:rPr>
                        <a:t>Any exceptions to the above policy must be approved at the central office.</a:t>
                      </a:r>
                      <a:endParaRPr sz="1100">
                        <a:solidFill>
                          <a:srgbClr val="1D3C6B"/>
                        </a:solidFill>
                        <a:latin typeface="Century Gothic"/>
                        <a:ea typeface="Century Gothic"/>
                        <a:cs typeface="Century Gothic"/>
                        <a:sym typeface="Century Gothic"/>
                      </a:endParaRPr>
                    </a:p>
                    <a:p>
                      <a:pPr marL="228600" lvl="0" indent="-241300" algn="l" rtl="0">
                        <a:spcBef>
                          <a:spcPts val="0"/>
                        </a:spcBef>
                        <a:spcAft>
                          <a:spcPts val="0"/>
                        </a:spcAft>
                        <a:buClr>
                          <a:srgbClr val="1D3C6B"/>
                        </a:buClr>
                        <a:buSzPts val="1100"/>
                        <a:buFont typeface="Century Gothic"/>
                        <a:buChar char="●"/>
                      </a:pPr>
                      <a:r>
                        <a:rPr lang="en" sz="1100">
                          <a:solidFill>
                            <a:srgbClr val="1D3C6B"/>
                          </a:solidFill>
                          <a:latin typeface="Century Gothic"/>
                          <a:ea typeface="Century Gothic"/>
                          <a:cs typeface="Century Gothic"/>
                          <a:sym typeface="Century Gothic"/>
                        </a:rPr>
                        <a:t>Dropping the AP course does not guarantee a spot in the alternative </a:t>
                      </a:r>
                      <a:r>
                        <a:rPr lang="en" sz="1100">
                          <a:solidFill>
                            <a:srgbClr val="1D3C6B"/>
                          </a:solidFill>
                          <a:highlight>
                            <a:schemeClr val="lt1"/>
                          </a:highlight>
                          <a:latin typeface="Century Gothic"/>
                          <a:ea typeface="Century Gothic"/>
                          <a:cs typeface="Century Gothic"/>
                          <a:sym typeface="Century Gothic"/>
                        </a:rPr>
                        <a:t>or requested </a:t>
                      </a:r>
                      <a:r>
                        <a:rPr lang="en" sz="1100">
                          <a:solidFill>
                            <a:srgbClr val="1D3C6B"/>
                          </a:solidFill>
                          <a:latin typeface="Century Gothic"/>
                          <a:ea typeface="Century Gothic"/>
                          <a:cs typeface="Century Gothic"/>
                          <a:sym typeface="Century Gothic"/>
                        </a:rPr>
                        <a:t>course.</a:t>
                      </a:r>
                      <a:endParaRPr/>
                    </a:p>
                  </a:txBody>
                  <a:tcPr marL="91425" marR="91425" marT="91425" marB="91425">
                    <a:lnL w="28575" cap="flat" cmpd="sng">
                      <a:solidFill>
                        <a:srgbClr val="1D3C6B"/>
                      </a:solidFill>
                      <a:prstDash val="solid"/>
                      <a:round/>
                      <a:headEnd type="none" w="sm" len="sm"/>
                      <a:tailEnd type="none" w="sm" len="sm"/>
                    </a:lnL>
                    <a:lnR w="28575" cap="flat" cmpd="sng">
                      <a:solidFill>
                        <a:srgbClr val="1D3C6B"/>
                      </a:solidFill>
                      <a:prstDash val="solid"/>
                      <a:round/>
                      <a:headEnd type="none" w="sm" len="sm"/>
                      <a:tailEnd type="none" w="sm" len="sm"/>
                    </a:lnR>
                    <a:lnT w="28575" cap="flat" cmpd="sng">
                      <a:solidFill>
                        <a:srgbClr val="1D3C6B"/>
                      </a:solidFill>
                      <a:prstDash val="solid"/>
                      <a:round/>
                      <a:headEnd type="none" w="sm" len="sm"/>
                      <a:tailEnd type="none" w="sm" len="sm"/>
                    </a:lnT>
                    <a:lnB w="28575" cap="flat" cmpd="sng">
                      <a:solidFill>
                        <a:srgbClr val="1D3C6B"/>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63" name="Google Shape;63;p13"/>
          <p:cNvGraphicFramePr/>
          <p:nvPr>
            <p:extLst>
              <p:ext uri="{D42A27DB-BD31-4B8C-83A1-F6EECF244321}">
                <p14:modId xmlns:p14="http://schemas.microsoft.com/office/powerpoint/2010/main" val="2765731089"/>
              </p:ext>
            </p:extLst>
          </p:nvPr>
        </p:nvGraphicFramePr>
        <p:xfrm>
          <a:off x="4876575" y="7943425"/>
          <a:ext cx="2546750" cy="1325850"/>
        </p:xfrm>
        <a:graphic>
          <a:graphicData uri="http://schemas.openxmlformats.org/drawingml/2006/table">
            <a:tbl>
              <a:tblPr>
                <a:noFill/>
                <a:tableStyleId>{BC35E1DD-FC14-4FE4-AB99-BE715508D920}</a:tableStyleId>
              </a:tblPr>
              <a:tblGrid>
                <a:gridCol w="2546750">
                  <a:extLst>
                    <a:ext uri="{9D8B030D-6E8A-4147-A177-3AD203B41FA5}">
                      <a16:colId xmlns:a16="http://schemas.microsoft.com/office/drawing/2014/main" val="20000"/>
                    </a:ext>
                  </a:extLst>
                </a:gridCol>
              </a:tblGrid>
              <a:tr h="1307925">
                <a:tc>
                  <a:txBody>
                    <a:bodyPr/>
                    <a:lstStyle/>
                    <a:p>
                      <a:pPr marL="0" lvl="0" indent="0" algn="ctr" rtl="0">
                        <a:spcBef>
                          <a:spcPts val="0"/>
                        </a:spcBef>
                        <a:spcAft>
                          <a:spcPts val="0"/>
                        </a:spcAft>
                        <a:buNone/>
                      </a:pPr>
                      <a:r>
                        <a:rPr lang="en" sz="1300" dirty="0">
                          <a:solidFill>
                            <a:srgbClr val="1D3C6B"/>
                          </a:solidFill>
                          <a:latin typeface="Century Gothic"/>
                          <a:ea typeface="Century Gothic"/>
                          <a:cs typeface="Century Gothic"/>
                          <a:sym typeface="Century Gothic"/>
                        </a:rPr>
                        <a:t>AP Document Links</a:t>
                      </a:r>
                      <a:endParaRPr sz="1300" dirty="0">
                        <a:solidFill>
                          <a:srgbClr val="1D3C6B"/>
                        </a:solidFill>
                        <a:latin typeface="Century Gothic"/>
                        <a:ea typeface="Century Gothic"/>
                        <a:cs typeface="Century Gothic"/>
                        <a:sym typeface="Century Gothic"/>
                      </a:endParaRPr>
                    </a:p>
                    <a:p>
                      <a:pPr marL="0" lvl="0" indent="0" algn="l" rtl="0">
                        <a:spcBef>
                          <a:spcPts val="0"/>
                        </a:spcBef>
                        <a:spcAft>
                          <a:spcPts val="0"/>
                        </a:spcAft>
                        <a:buNone/>
                      </a:pPr>
                      <a:endParaRPr sz="400" dirty="0">
                        <a:solidFill>
                          <a:srgbClr val="1D3C6B"/>
                        </a:solidFill>
                        <a:latin typeface="Century Gothic"/>
                        <a:ea typeface="Century Gothic"/>
                        <a:cs typeface="Century Gothic"/>
                        <a:sym typeface="Century Gothic"/>
                      </a:endParaRPr>
                    </a:p>
                    <a:p>
                      <a:pPr marL="0" lvl="0" indent="0" algn="l" rtl="0">
                        <a:spcBef>
                          <a:spcPts val="0"/>
                        </a:spcBef>
                        <a:spcAft>
                          <a:spcPts val="0"/>
                        </a:spcAft>
                        <a:buNone/>
                      </a:pPr>
                      <a:r>
                        <a:rPr lang="en" sz="1300" u="sng" dirty="0">
                          <a:solidFill>
                            <a:schemeClr val="hlink"/>
                          </a:solidFill>
                          <a:latin typeface="Century Gothic"/>
                          <a:ea typeface="Century Gothic"/>
                          <a:cs typeface="Century Gothic"/>
                          <a:sym typeface="Century Gothic"/>
                        </a:rPr>
                        <a:t>Prerequisite Courses</a:t>
                      </a:r>
                      <a:endParaRPr sz="1300" dirty="0">
                        <a:solidFill>
                          <a:srgbClr val="0097A7"/>
                        </a:solidFill>
                        <a:latin typeface="Century Gothic"/>
                        <a:ea typeface="Century Gothic"/>
                        <a:cs typeface="Century Gothic"/>
                        <a:sym typeface="Century Gothic"/>
                      </a:endParaRPr>
                    </a:p>
                    <a:p>
                      <a:pPr marL="0" lvl="0" indent="0" algn="l" rtl="0">
                        <a:spcBef>
                          <a:spcPts val="0"/>
                        </a:spcBef>
                        <a:spcAft>
                          <a:spcPts val="0"/>
                        </a:spcAft>
                        <a:buNone/>
                      </a:pPr>
                      <a:r>
                        <a:rPr lang="en" sz="1100" dirty="0">
                          <a:solidFill>
                            <a:srgbClr val="1D3C6B"/>
                          </a:solidFill>
                          <a:latin typeface="Century Gothic"/>
                          <a:ea typeface="Century Gothic"/>
                          <a:cs typeface="Century Gothic"/>
                          <a:sym typeface="Century Gothic"/>
                        </a:rPr>
                        <a:t>(Effective for Class of 2027)</a:t>
                      </a:r>
                      <a:endParaRPr sz="1100" dirty="0">
                        <a:solidFill>
                          <a:srgbClr val="1D3C6B"/>
                        </a:solidFill>
                        <a:latin typeface="Century Gothic"/>
                        <a:ea typeface="Century Gothic"/>
                        <a:cs typeface="Century Gothic"/>
                        <a:sym typeface="Century Gothic"/>
                      </a:endParaRPr>
                    </a:p>
                    <a:p>
                      <a:pPr marL="0" lvl="0" indent="0" algn="l" rtl="0">
                        <a:spcBef>
                          <a:spcPts val="0"/>
                        </a:spcBef>
                        <a:spcAft>
                          <a:spcPts val="0"/>
                        </a:spcAft>
                        <a:buNone/>
                      </a:pPr>
                      <a:endParaRPr sz="400" dirty="0">
                        <a:solidFill>
                          <a:srgbClr val="1D3C6B"/>
                        </a:solidFill>
                        <a:latin typeface="Century Gothic"/>
                        <a:ea typeface="Century Gothic"/>
                        <a:cs typeface="Century Gothic"/>
                        <a:sym typeface="Century Gothic"/>
                      </a:endParaRPr>
                    </a:p>
                    <a:p>
                      <a:pPr marL="0" lvl="0" indent="0" algn="l" rtl="0">
                        <a:spcBef>
                          <a:spcPts val="0"/>
                        </a:spcBef>
                        <a:spcAft>
                          <a:spcPts val="0"/>
                        </a:spcAft>
                        <a:buNone/>
                      </a:pPr>
                      <a:r>
                        <a:rPr lang="en" sz="1300" u="sng" dirty="0">
                          <a:solidFill>
                            <a:schemeClr val="hlink"/>
                          </a:solidFill>
                          <a:latin typeface="Century Gothic"/>
                          <a:ea typeface="Century Gothic"/>
                          <a:cs typeface="Century Gothic"/>
                          <a:sym typeface="Century Gothic"/>
                        </a:rPr>
                        <a:t>AP Informational Module</a:t>
                      </a:r>
                      <a:endParaRPr sz="1100" dirty="0">
                        <a:solidFill>
                          <a:srgbClr val="1D3C6B"/>
                        </a:solidFill>
                        <a:latin typeface="Century Gothic"/>
                        <a:ea typeface="Century Gothic"/>
                        <a:cs typeface="Century Gothic"/>
                        <a:sym typeface="Century Gothic"/>
                      </a:endParaRPr>
                    </a:p>
                    <a:p>
                      <a:pPr marL="0" lvl="0" indent="0" algn="l" rtl="0">
                        <a:spcBef>
                          <a:spcPts val="0"/>
                        </a:spcBef>
                        <a:spcAft>
                          <a:spcPts val="0"/>
                        </a:spcAft>
                        <a:buNone/>
                      </a:pPr>
                      <a:endParaRPr sz="400" dirty="0">
                        <a:solidFill>
                          <a:srgbClr val="1D3C6B"/>
                        </a:solidFill>
                        <a:latin typeface="Century Gothic"/>
                        <a:ea typeface="Century Gothic"/>
                        <a:cs typeface="Century Gothic"/>
                        <a:sym typeface="Century Gothic"/>
                      </a:endParaRPr>
                    </a:p>
                    <a:p>
                      <a:pPr marL="0" lvl="0" indent="0" algn="l" rtl="0">
                        <a:spcBef>
                          <a:spcPts val="0"/>
                        </a:spcBef>
                        <a:spcAft>
                          <a:spcPts val="0"/>
                        </a:spcAft>
                        <a:buNone/>
                      </a:pPr>
                      <a:r>
                        <a:rPr lang="en" sz="1300" u="sng" dirty="0">
                          <a:solidFill>
                            <a:schemeClr val="hlink"/>
                          </a:solidFill>
                          <a:latin typeface="Century Gothic"/>
                          <a:ea typeface="Century Gothic"/>
                          <a:cs typeface="Century Gothic"/>
                          <a:sym typeface="Century Gothic"/>
                        </a:rPr>
                        <a:t>AP Agreement </a:t>
                      </a:r>
                      <a:endParaRPr sz="1300" dirty="0">
                        <a:solidFill>
                          <a:srgbClr val="4A86E8"/>
                        </a:solidFill>
                        <a:latin typeface="Century Gothic"/>
                        <a:ea typeface="Century Gothic"/>
                        <a:cs typeface="Century Gothic"/>
                        <a:sym typeface="Century Gothic"/>
                      </a:endParaRPr>
                    </a:p>
                  </a:txBody>
                  <a:tcPr marL="91425" marR="91425" marT="91425" marB="91425">
                    <a:lnL w="28575" cap="flat" cmpd="sng">
                      <a:solidFill>
                        <a:srgbClr val="1D3C6B"/>
                      </a:solidFill>
                      <a:prstDash val="solid"/>
                      <a:round/>
                      <a:headEnd type="none" w="sm" len="sm"/>
                      <a:tailEnd type="none" w="sm" len="sm"/>
                    </a:lnL>
                    <a:lnR w="28575" cap="flat" cmpd="sng">
                      <a:solidFill>
                        <a:srgbClr val="1D3C6B"/>
                      </a:solidFill>
                      <a:prstDash val="solid"/>
                      <a:round/>
                      <a:headEnd type="none" w="sm" len="sm"/>
                      <a:tailEnd type="none" w="sm" len="sm"/>
                    </a:lnR>
                    <a:lnT w="28575" cap="flat" cmpd="sng">
                      <a:solidFill>
                        <a:srgbClr val="1D3C6B"/>
                      </a:solidFill>
                      <a:prstDash val="solid"/>
                      <a:round/>
                      <a:headEnd type="none" w="sm" len="sm"/>
                      <a:tailEnd type="none" w="sm" len="sm"/>
                    </a:lnT>
                    <a:lnB w="28575" cap="flat" cmpd="sng">
                      <a:solidFill>
                        <a:srgbClr val="1D3C6B"/>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64" name="Google Shape;64;p13"/>
          <p:cNvGraphicFramePr/>
          <p:nvPr/>
        </p:nvGraphicFramePr>
        <p:xfrm>
          <a:off x="349100" y="5355700"/>
          <a:ext cx="4401500" cy="942818"/>
        </p:xfrm>
        <a:graphic>
          <a:graphicData uri="http://schemas.openxmlformats.org/drawingml/2006/table">
            <a:tbl>
              <a:tblPr>
                <a:noFill/>
                <a:tableStyleId>{BC35E1DD-FC14-4FE4-AB99-BE715508D920}</a:tableStyleId>
              </a:tblPr>
              <a:tblGrid>
                <a:gridCol w="4401500">
                  <a:extLst>
                    <a:ext uri="{9D8B030D-6E8A-4147-A177-3AD203B41FA5}">
                      <a16:colId xmlns:a16="http://schemas.microsoft.com/office/drawing/2014/main" val="20000"/>
                    </a:ext>
                  </a:extLst>
                </a:gridCol>
              </a:tblGrid>
              <a:tr h="883875">
                <a:tc>
                  <a:txBody>
                    <a:bodyPr/>
                    <a:lstStyle/>
                    <a:p>
                      <a:pPr marL="0" lvl="0" indent="0" algn="ctr" rtl="0">
                        <a:spcBef>
                          <a:spcPts val="0"/>
                        </a:spcBef>
                        <a:spcAft>
                          <a:spcPts val="0"/>
                        </a:spcAft>
                        <a:buClr>
                          <a:schemeClr val="dk1"/>
                        </a:buClr>
                        <a:buSzPts val="1100"/>
                        <a:buFont typeface="Arial"/>
                        <a:buNone/>
                      </a:pPr>
                      <a:r>
                        <a:rPr lang="en" sz="1300">
                          <a:solidFill>
                            <a:srgbClr val="1D3C6B"/>
                          </a:solidFill>
                          <a:latin typeface="Century Gothic"/>
                          <a:ea typeface="Century Gothic"/>
                          <a:cs typeface="Century Gothic"/>
                          <a:sym typeface="Century Gothic"/>
                        </a:rPr>
                        <a:t>Non-Weighted (Official) Average </a:t>
                      </a:r>
                      <a:endParaRPr sz="1300">
                        <a:solidFill>
                          <a:srgbClr val="1D3C6B"/>
                        </a:solidFill>
                        <a:latin typeface="Century Gothic"/>
                        <a:ea typeface="Century Gothic"/>
                        <a:cs typeface="Century Gothic"/>
                        <a:sym typeface="Century Gothic"/>
                      </a:endParaRPr>
                    </a:p>
                    <a:p>
                      <a:pPr marL="228600" lvl="0" indent="-241300" algn="l" rtl="0">
                        <a:lnSpc>
                          <a:spcPct val="115000"/>
                        </a:lnSpc>
                        <a:spcBef>
                          <a:spcPts val="0"/>
                        </a:spcBef>
                        <a:spcAft>
                          <a:spcPts val="0"/>
                        </a:spcAft>
                        <a:buClr>
                          <a:srgbClr val="1D3C6B"/>
                        </a:buClr>
                        <a:buSzPts val="1100"/>
                        <a:buFont typeface="Century Gothic"/>
                        <a:buChar char="●"/>
                      </a:pPr>
                      <a:r>
                        <a:rPr lang="en" sz="1100">
                          <a:solidFill>
                            <a:srgbClr val="1D3C6B"/>
                          </a:solidFill>
                          <a:latin typeface="Century Gothic"/>
                          <a:ea typeface="Century Gothic"/>
                          <a:cs typeface="Century Gothic"/>
                          <a:sym typeface="Century Gothic"/>
                        </a:rPr>
                        <a:t>The AP Incentive Score is included in the final AP course grade which is reported on the official transcript sent to colleges.</a:t>
                      </a:r>
                      <a:endParaRPr/>
                    </a:p>
                  </a:txBody>
                  <a:tcPr marL="91425" marR="91425" marT="91425" marB="91425">
                    <a:lnL w="28575" cap="flat" cmpd="sng">
                      <a:solidFill>
                        <a:srgbClr val="1D3C6B"/>
                      </a:solidFill>
                      <a:prstDash val="solid"/>
                      <a:round/>
                      <a:headEnd type="none" w="sm" len="sm"/>
                      <a:tailEnd type="none" w="sm" len="sm"/>
                    </a:lnL>
                    <a:lnR w="28575" cap="flat" cmpd="sng">
                      <a:solidFill>
                        <a:srgbClr val="1D3C6B"/>
                      </a:solidFill>
                      <a:prstDash val="solid"/>
                      <a:round/>
                      <a:headEnd type="none" w="sm" len="sm"/>
                      <a:tailEnd type="none" w="sm" len="sm"/>
                    </a:lnR>
                    <a:lnT w="28575" cap="flat" cmpd="sng">
                      <a:solidFill>
                        <a:srgbClr val="1D3C6B"/>
                      </a:solidFill>
                      <a:prstDash val="solid"/>
                      <a:round/>
                      <a:headEnd type="none" w="sm" len="sm"/>
                      <a:tailEnd type="none" w="sm" len="sm"/>
                    </a:lnT>
                    <a:lnB w="28575" cap="flat" cmpd="sng">
                      <a:solidFill>
                        <a:srgbClr val="1D3C6B"/>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D3C6B"/>
        </a:solidFill>
        <a:effectLst/>
      </p:bgPr>
    </p:bg>
    <p:spTree>
      <p:nvGrpSpPr>
        <p:cNvPr id="1" name="Shape 68"/>
        <p:cNvGrpSpPr/>
        <p:nvPr/>
      </p:nvGrpSpPr>
      <p:grpSpPr>
        <a:xfrm>
          <a:off x="0" y="0"/>
          <a:ext cx="0" cy="0"/>
          <a:chOff x="0" y="0"/>
          <a:chExt cx="0" cy="0"/>
        </a:xfrm>
      </p:grpSpPr>
      <p:sp>
        <p:nvSpPr>
          <p:cNvPr id="69" name="Google Shape;69;p14"/>
          <p:cNvSpPr/>
          <p:nvPr/>
        </p:nvSpPr>
        <p:spPr>
          <a:xfrm>
            <a:off x="233400" y="285750"/>
            <a:ext cx="7305600" cy="96012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entury Gothic"/>
              <a:ea typeface="Century Gothic"/>
              <a:cs typeface="Century Gothic"/>
              <a:sym typeface="Century Gothic"/>
            </a:endParaRPr>
          </a:p>
        </p:txBody>
      </p:sp>
      <p:pic>
        <p:nvPicPr>
          <p:cNvPr id="70" name="Google Shape;70;p14"/>
          <p:cNvPicPr preferRelativeResize="0"/>
          <p:nvPr/>
        </p:nvPicPr>
        <p:blipFill>
          <a:blip r:embed="rId3">
            <a:alphaModFix/>
          </a:blip>
          <a:stretch>
            <a:fillRect/>
          </a:stretch>
        </p:blipFill>
        <p:spPr>
          <a:xfrm>
            <a:off x="331900" y="335750"/>
            <a:ext cx="492600" cy="492600"/>
          </a:xfrm>
          <a:prstGeom prst="rect">
            <a:avLst/>
          </a:prstGeom>
          <a:noFill/>
          <a:ln>
            <a:noFill/>
          </a:ln>
        </p:spPr>
      </p:pic>
      <p:sp>
        <p:nvSpPr>
          <p:cNvPr id="71" name="Google Shape;71;p14"/>
          <p:cNvSpPr txBox="1"/>
          <p:nvPr/>
        </p:nvSpPr>
        <p:spPr>
          <a:xfrm>
            <a:off x="1046850" y="336825"/>
            <a:ext cx="65256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b="1">
                <a:solidFill>
                  <a:srgbClr val="1D3C6B"/>
                </a:solidFill>
                <a:latin typeface="Shadows Into Light"/>
                <a:ea typeface="Shadows Into Light"/>
                <a:cs typeface="Shadows Into Light"/>
                <a:sym typeface="Shadows Into Light"/>
              </a:rPr>
              <a:t>Advanced Placement FAQs, 2025-2026 </a:t>
            </a:r>
            <a:endParaRPr sz="2000" b="1">
              <a:solidFill>
                <a:srgbClr val="1D3C6B"/>
              </a:solidFill>
              <a:highlight>
                <a:srgbClr val="FFFF00"/>
              </a:highlight>
              <a:latin typeface="Shadows Into Light"/>
              <a:ea typeface="Shadows Into Light"/>
              <a:cs typeface="Shadows Into Light"/>
              <a:sym typeface="Shadows Into Light"/>
            </a:endParaRPr>
          </a:p>
        </p:txBody>
      </p:sp>
      <p:graphicFrame>
        <p:nvGraphicFramePr>
          <p:cNvPr id="72" name="Google Shape;72;p14"/>
          <p:cNvGraphicFramePr/>
          <p:nvPr/>
        </p:nvGraphicFramePr>
        <p:xfrm>
          <a:off x="349088" y="1038225"/>
          <a:ext cx="7074225" cy="8732450"/>
        </p:xfrm>
        <a:graphic>
          <a:graphicData uri="http://schemas.openxmlformats.org/drawingml/2006/table">
            <a:tbl>
              <a:tblPr>
                <a:noFill/>
                <a:tableStyleId>{BC35E1DD-FC14-4FE4-AB99-BE715508D920}</a:tableStyleId>
              </a:tblPr>
              <a:tblGrid>
                <a:gridCol w="7074225">
                  <a:extLst>
                    <a:ext uri="{9D8B030D-6E8A-4147-A177-3AD203B41FA5}">
                      <a16:colId xmlns:a16="http://schemas.microsoft.com/office/drawing/2014/main" val="20000"/>
                    </a:ext>
                  </a:extLst>
                </a:gridCol>
              </a:tblGrid>
              <a:tr h="8732450">
                <a:tc>
                  <a:txBody>
                    <a:bodyPr/>
                    <a:lstStyle/>
                    <a:p>
                      <a:pPr marL="0" lvl="0" indent="0" algn="l" rtl="0">
                        <a:lnSpc>
                          <a:spcPct val="115000"/>
                        </a:lnSpc>
                        <a:spcBef>
                          <a:spcPts val="0"/>
                        </a:spcBef>
                        <a:spcAft>
                          <a:spcPts val="0"/>
                        </a:spcAft>
                        <a:buNone/>
                      </a:pPr>
                      <a:r>
                        <a:rPr lang="en" sz="1100" b="1">
                          <a:solidFill>
                            <a:schemeClr val="dk1"/>
                          </a:solidFill>
                        </a:rPr>
                        <a:t>What if a student doesn’t take the AP exam?</a:t>
                      </a:r>
                      <a:endParaRPr sz="1100" b="1">
                        <a:solidFill>
                          <a:schemeClr val="dk1"/>
                        </a:solidFill>
                      </a:endParaRPr>
                    </a:p>
                    <a:p>
                      <a:pPr marL="0" lvl="0" indent="0" algn="l" rtl="0">
                        <a:lnSpc>
                          <a:spcPct val="115000"/>
                        </a:lnSpc>
                        <a:spcBef>
                          <a:spcPts val="0"/>
                        </a:spcBef>
                        <a:spcAft>
                          <a:spcPts val="0"/>
                        </a:spcAft>
                        <a:buNone/>
                      </a:pPr>
                      <a:r>
                        <a:rPr lang="en" sz="1100" i="1">
                          <a:solidFill>
                            <a:schemeClr val="dk1"/>
                          </a:solidFill>
                        </a:rPr>
                        <a:t>Students who do not take the AP exam will not have anything entered as the AP incentive score for the course, resulting in the </a:t>
                      </a:r>
                      <a:r>
                        <a:rPr lang="en" sz="1100" i="1" u="sng">
                          <a:solidFill>
                            <a:schemeClr val="dk1"/>
                          </a:solidFill>
                        </a:rPr>
                        <a:t>unweighted</a:t>
                      </a:r>
                      <a:r>
                        <a:rPr lang="en" sz="1100" i="1">
                          <a:solidFill>
                            <a:schemeClr val="dk1"/>
                          </a:solidFill>
                        </a:rPr>
                        <a:t> final grade not being affected by the AP exam.</a:t>
                      </a:r>
                      <a:endParaRPr sz="1100" i="1">
                        <a:solidFill>
                          <a:schemeClr val="dk1"/>
                        </a:solidFill>
                      </a:endParaRPr>
                    </a:p>
                    <a:p>
                      <a:pPr marL="0" lvl="0" indent="0" algn="l" rtl="0">
                        <a:lnSpc>
                          <a:spcPct val="115000"/>
                        </a:lnSpc>
                        <a:spcBef>
                          <a:spcPts val="0"/>
                        </a:spcBef>
                        <a:spcAft>
                          <a:spcPts val="0"/>
                        </a:spcAft>
                        <a:buNone/>
                      </a:pPr>
                      <a:endParaRPr sz="1100" i="1">
                        <a:solidFill>
                          <a:schemeClr val="dk1"/>
                        </a:solidFill>
                      </a:endParaRPr>
                    </a:p>
                    <a:p>
                      <a:pPr marL="0" lvl="0" indent="0" algn="l" rtl="0">
                        <a:lnSpc>
                          <a:spcPct val="115000"/>
                        </a:lnSpc>
                        <a:spcBef>
                          <a:spcPts val="0"/>
                        </a:spcBef>
                        <a:spcAft>
                          <a:spcPts val="0"/>
                        </a:spcAft>
                        <a:buNone/>
                      </a:pPr>
                      <a:r>
                        <a:rPr lang="en" sz="1100" b="1">
                          <a:solidFill>
                            <a:schemeClr val="dk1"/>
                          </a:solidFill>
                        </a:rPr>
                        <a:t>What if a student doesn’t want to send the AP Exam report to a college?</a:t>
                      </a:r>
                      <a:endParaRPr sz="1100" b="1">
                        <a:solidFill>
                          <a:schemeClr val="dk1"/>
                        </a:solidFill>
                      </a:endParaRPr>
                    </a:p>
                    <a:p>
                      <a:pPr marL="0" lvl="0" indent="0" algn="l" rtl="0">
                        <a:lnSpc>
                          <a:spcPct val="115000"/>
                        </a:lnSpc>
                        <a:spcBef>
                          <a:spcPts val="0"/>
                        </a:spcBef>
                        <a:spcAft>
                          <a:spcPts val="0"/>
                        </a:spcAft>
                        <a:buNone/>
                      </a:pPr>
                      <a:r>
                        <a:rPr lang="en" sz="1100" i="1">
                          <a:solidFill>
                            <a:schemeClr val="dk1"/>
                          </a:solidFill>
                        </a:rPr>
                        <a:t>Students are not required to report their AP scores to a college. If students are unsure about reporting AP scores to a college, they may choose to not report their score at the time they register for the exam. A student may choose to send the AP exam scores to a college after they have taken the AP exam for a fee.</a:t>
                      </a:r>
                      <a:endParaRPr sz="1100" i="1">
                        <a:solidFill>
                          <a:schemeClr val="dk1"/>
                        </a:solidFill>
                      </a:endParaRPr>
                    </a:p>
                    <a:p>
                      <a:pPr marL="0" lvl="0" indent="0" algn="l" rtl="0">
                        <a:lnSpc>
                          <a:spcPct val="115000"/>
                        </a:lnSpc>
                        <a:spcBef>
                          <a:spcPts val="0"/>
                        </a:spcBef>
                        <a:spcAft>
                          <a:spcPts val="0"/>
                        </a:spcAft>
                        <a:buNone/>
                      </a:pPr>
                      <a:endParaRPr sz="1100" b="1">
                        <a:solidFill>
                          <a:schemeClr val="dk1"/>
                        </a:solidFill>
                      </a:endParaRPr>
                    </a:p>
                    <a:p>
                      <a:pPr marL="0" lvl="0" indent="0" algn="l" rtl="0">
                        <a:lnSpc>
                          <a:spcPct val="115000"/>
                        </a:lnSpc>
                        <a:spcBef>
                          <a:spcPts val="0"/>
                        </a:spcBef>
                        <a:spcAft>
                          <a:spcPts val="0"/>
                        </a:spcAft>
                        <a:buNone/>
                      </a:pPr>
                      <a:r>
                        <a:rPr lang="en" sz="1100" b="1">
                          <a:solidFill>
                            <a:schemeClr val="dk1"/>
                          </a:solidFill>
                        </a:rPr>
                        <a:t>Who is paying for the AP exam?</a:t>
                      </a:r>
                      <a:endParaRPr sz="1100" b="1">
                        <a:solidFill>
                          <a:schemeClr val="dk1"/>
                        </a:solidFill>
                      </a:endParaRPr>
                    </a:p>
                    <a:p>
                      <a:pPr marL="0" lvl="0" indent="0" algn="l" rtl="0">
                        <a:lnSpc>
                          <a:spcPct val="115000"/>
                        </a:lnSpc>
                        <a:spcBef>
                          <a:spcPts val="0"/>
                        </a:spcBef>
                        <a:spcAft>
                          <a:spcPts val="0"/>
                        </a:spcAft>
                        <a:buNone/>
                      </a:pPr>
                      <a:r>
                        <a:rPr lang="en" sz="1100" i="1">
                          <a:solidFill>
                            <a:schemeClr val="dk1"/>
                          </a:solidFill>
                        </a:rPr>
                        <a:t>The district will cover the cost of the AP exam. Students who are eligible for a fee waiver will still receive a fee waiver to cover the cost. Students who do not show up for the exam will be expected to pay the $40 cancellation fee. Extenuating circumstances will be considered on a case-by-case basis by the school principal.</a:t>
                      </a:r>
                      <a:endParaRPr sz="1100" i="1">
                        <a:solidFill>
                          <a:schemeClr val="dk1"/>
                        </a:solidFill>
                      </a:endParaRPr>
                    </a:p>
                    <a:p>
                      <a:pPr marL="0" lvl="0" indent="0" algn="l" rtl="0">
                        <a:lnSpc>
                          <a:spcPct val="115000"/>
                        </a:lnSpc>
                        <a:spcBef>
                          <a:spcPts val="0"/>
                        </a:spcBef>
                        <a:spcAft>
                          <a:spcPts val="0"/>
                        </a:spcAft>
                        <a:buNone/>
                      </a:pPr>
                      <a:endParaRPr sz="1100" i="1">
                        <a:solidFill>
                          <a:schemeClr val="dk1"/>
                        </a:solidFill>
                      </a:endParaRPr>
                    </a:p>
                    <a:p>
                      <a:pPr marL="0" lvl="0" indent="0" algn="l" rtl="0">
                        <a:lnSpc>
                          <a:spcPct val="115000"/>
                        </a:lnSpc>
                        <a:spcBef>
                          <a:spcPts val="0"/>
                        </a:spcBef>
                        <a:spcAft>
                          <a:spcPts val="0"/>
                        </a:spcAft>
                        <a:buNone/>
                      </a:pPr>
                      <a:r>
                        <a:rPr lang="en" sz="1100" b="1">
                          <a:solidFill>
                            <a:schemeClr val="dk1"/>
                          </a:solidFill>
                        </a:rPr>
                        <a:t>Is a student who is failing an AP course at the time of the AP exam required to take the AP exam? </a:t>
                      </a:r>
                      <a:endParaRPr sz="11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00" i="1">
                          <a:solidFill>
                            <a:schemeClr val="dk1"/>
                          </a:solidFill>
                        </a:rPr>
                        <a:t>No, if a student has an unweighted average below 70, he or she will not earn credit for the AP course. Students with an unweighted average below 70 at the time of the AP exam will not be required to take the AP exam. Students who fail the course but do take the AP exam will not have the AP exam incentive score of 100 entered in the gradebook. </a:t>
                      </a:r>
                      <a:endParaRPr sz="1100" i="1">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100" i="1">
                        <a:solidFill>
                          <a:schemeClr val="dk1"/>
                        </a:solidFill>
                      </a:endParaRPr>
                    </a:p>
                    <a:p>
                      <a:pPr marL="0" lvl="0" indent="0" algn="l" rtl="0">
                        <a:lnSpc>
                          <a:spcPct val="115000"/>
                        </a:lnSpc>
                        <a:spcBef>
                          <a:spcPts val="0"/>
                        </a:spcBef>
                        <a:spcAft>
                          <a:spcPts val="0"/>
                        </a:spcAft>
                        <a:buNone/>
                      </a:pPr>
                      <a:r>
                        <a:rPr lang="en" sz="1100" b="1">
                          <a:solidFill>
                            <a:schemeClr val="dk1"/>
                          </a:solidFill>
                        </a:rPr>
                        <a:t>Are students who take AP courses through Georgia Virtual School eligible to receive the AP Incentive Score? </a:t>
                      </a:r>
                      <a:endParaRPr sz="1100">
                        <a:solidFill>
                          <a:schemeClr val="dk1"/>
                        </a:solidFill>
                      </a:endParaRPr>
                    </a:p>
                    <a:p>
                      <a:pPr marL="0" lvl="0" indent="0" algn="l" rtl="0">
                        <a:spcBef>
                          <a:spcPts val="0"/>
                        </a:spcBef>
                        <a:spcAft>
                          <a:spcPts val="0"/>
                        </a:spcAft>
                        <a:buNone/>
                      </a:pPr>
                      <a:r>
                        <a:rPr lang="en" sz="1100" i="1">
                          <a:solidFill>
                            <a:schemeClr val="dk1"/>
                          </a:solidFill>
                        </a:rPr>
                        <a:t>For AP courses taken through Georgia Virtual School, the AP Incentive Score is not included in the final AP course grade. Only official score reports from Georgia Virtual School are listed on the non-weighted (official) transcript sent to colleges. GAVS students will receive the same internal 5% bump on their weighted unofficial average for the purpose of identifying valedictorian, salutatorian, and honor graduates.</a:t>
                      </a:r>
                      <a:endParaRPr sz="1100" i="1">
                        <a:solidFill>
                          <a:schemeClr val="dk1"/>
                        </a:solidFill>
                      </a:endParaRPr>
                    </a:p>
                    <a:p>
                      <a:pPr marL="0" lvl="0" indent="0" algn="ctr" rtl="0">
                        <a:lnSpc>
                          <a:spcPct val="115000"/>
                        </a:lnSpc>
                        <a:spcBef>
                          <a:spcPts val="0"/>
                        </a:spcBef>
                        <a:spcAft>
                          <a:spcPts val="0"/>
                        </a:spcAft>
                        <a:buNone/>
                      </a:pPr>
                      <a:endParaRPr sz="1100" i="1">
                        <a:solidFill>
                          <a:schemeClr val="dk1"/>
                        </a:solidFill>
                      </a:endParaRPr>
                    </a:p>
                    <a:p>
                      <a:pPr marL="0" lvl="0" indent="0" algn="ctr" rtl="0">
                        <a:lnSpc>
                          <a:spcPct val="115000"/>
                        </a:lnSpc>
                        <a:spcBef>
                          <a:spcPts val="0"/>
                        </a:spcBef>
                        <a:spcAft>
                          <a:spcPts val="0"/>
                        </a:spcAft>
                        <a:buClr>
                          <a:schemeClr val="dk1"/>
                        </a:buClr>
                        <a:buSzPts val="1100"/>
                        <a:buFont typeface="Arial"/>
                        <a:buNone/>
                      </a:pPr>
                      <a:endParaRPr sz="1100" i="1">
                        <a:solidFill>
                          <a:schemeClr val="dk1"/>
                        </a:solidFill>
                      </a:endParaRPr>
                    </a:p>
                  </a:txBody>
                  <a:tcPr marL="91425" marR="91425" marT="91425" marB="91425">
                    <a:lnL w="28575" cap="flat" cmpd="sng">
                      <a:solidFill>
                        <a:srgbClr val="1D3C6B"/>
                      </a:solidFill>
                      <a:prstDash val="solid"/>
                      <a:round/>
                      <a:headEnd type="none" w="sm" len="sm"/>
                      <a:tailEnd type="none" w="sm" len="sm"/>
                    </a:lnL>
                    <a:lnR w="28575" cap="flat" cmpd="sng">
                      <a:solidFill>
                        <a:srgbClr val="1D3C6B"/>
                      </a:solidFill>
                      <a:prstDash val="solid"/>
                      <a:round/>
                      <a:headEnd type="none" w="sm" len="sm"/>
                      <a:tailEnd type="none" w="sm" len="sm"/>
                    </a:lnR>
                    <a:lnT w="28575" cap="flat" cmpd="sng">
                      <a:solidFill>
                        <a:srgbClr val="1D3C6B"/>
                      </a:solidFill>
                      <a:prstDash val="solid"/>
                      <a:round/>
                      <a:headEnd type="none" w="sm" len="sm"/>
                      <a:tailEnd type="none" w="sm" len="sm"/>
                    </a:lnT>
                    <a:lnB w="28575" cap="flat" cmpd="sng">
                      <a:solidFill>
                        <a:srgbClr val="1D3C6B"/>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892</Words>
  <Application>Microsoft Office PowerPoint</Application>
  <PresentationFormat>Custom</PresentationFormat>
  <Paragraphs>49</Paragraphs>
  <Slides>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Century Gothic</vt:lpstr>
      <vt:lpstr>Arial</vt:lpstr>
      <vt:lpstr>Shadows Into Light</vt: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JOSEPH C BETTINGER</cp:lastModifiedBy>
  <cp:revision>3</cp:revision>
  <dcterms:modified xsi:type="dcterms:W3CDTF">2025-07-17T18:36:38Z</dcterms:modified>
</cp:coreProperties>
</file>